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59" name="Google Shape;45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2" name="Google Shape;662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7" name="Google Shape;10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1" name="Google Shape;851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02" name="Google Shape;902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3" name="Google Shape;903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4" name="Google Shape;914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0" name="Google Shape;930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8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0" name="Google Shape;1030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2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4" name="Google Shape;1164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5" name="Google Shape;1165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6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8" name="Google Shape;1188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9" name="Google Shape;1189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34" name="Google Shape;1234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5" name="Google Shape;1235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1" name="Google Shape;13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48" name="Google Shape;24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0" type="vertTx">
  <p:cSld name="VERTICAL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1" type="vertTitleAndTx">
  <p:cSld name="VERTICAL_TITLE_AND_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2">
  <p:cSld name="Slide 12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3">
  <p:cSld name="Slide 13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8586118" y="4786626"/>
            <a:ext cx="41085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4">
  <p:cSld name="Slide 14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5"/>
          <p:cNvSpPr txBox="1"/>
          <p:nvPr>
            <p:ph idx="12" type="sldNum"/>
          </p:nvPr>
        </p:nvSpPr>
        <p:spPr>
          <a:xfrm>
            <a:off x="8586118" y="4786626"/>
            <a:ext cx="41085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5">
  <p:cSld name="Slide 15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6"/>
          <p:cNvSpPr txBox="1"/>
          <p:nvPr>
            <p:ph idx="12" type="sldNum"/>
          </p:nvPr>
        </p:nvSpPr>
        <p:spPr>
          <a:xfrm>
            <a:off x="8586118" y="4786626"/>
            <a:ext cx="41085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6">
  <p:cSld name="Slide 16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12" type="sldNum"/>
          </p:nvPr>
        </p:nvSpPr>
        <p:spPr>
          <a:xfrm>
            <a:off x="8586118" y="4786626"/>
            <a:ext cx="41085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">
  <p:cSld name="Slide 9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0" y="0"/>
            <a:ext cx="9144000" cy="7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/>
        </p:nvSpPr>
        <p:spPr>
          <a:xfrm>
            <a:off x="457200" y="124767"/>
            <a:ext cx="23936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Auto Transfer</a:t>
            </a:r>
            <a:endParaRPr b="1" sz="24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onsolas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2" name="Google Shape;22;p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onsolas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7" name="Google Shape;47;p8"/>
          <p:cNvSpPr txBox="1"/>
          <p:nvPr>
            <p:ph idx="2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9" name="Google Shape;49;p8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Google Shape;53;p8"/>
          <p:cNvSpPr/>
          <p:nvPr/>
        </p:nvSpPr>
        <p:spPr>
          <a:xfrm>
            <a:off x="6813928" y="4792825"/>
            <a:ext cx="77513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PPT模板下载：www.1ppt.com/moban/     行业PPT模板：www.1ppt.com/hangye/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节日PPT模板：www.1ppt.com/jieri/           PPT素材下载：www.1ppt.com/sucai/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PPT背景图片：www.1ppt.com/beijing/      PPT图表下载：www.1ppt.com/tubiao/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优秀PPT下载：www.1ppt.com/xiazai/        PPT教程： www.1ppt.com/powerpoint/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Word教程： www.1ppt.com/word/              Excel教程：www.1ppt.com/excel/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资料下载：www.1ppt.com/ziliao/                PPT课件下载：www.1ppt.com/kejian/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范文下载：www.1ppt.com/fanwen/             试卷下载：www.1ppt.com/shiti/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教案下载：www.1ppt.com/jiaoan/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字体下载：www.1ppt.com/ziti/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nsola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62" name="Google Shape;62;p10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3" name="Google Shape;63;p1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onsolas"/>
              <a:buNone/>
              <a:defRPr b="0" i="0" sz="3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8.jpg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3.png"/><Relationship Id="rId4" Type="http://schemas.openxmlformats.org/officeDocument/2006/relationships/image" Target="../media/image23.png"/><Relationship Id="rId5" Type="http://schemas.openxmlformats.org/officeDocument/2006/relationships/image" Target="../media/image20.png"/><Relationship Id="rId6" Type="http://schemas.openxmlformats.org/officeDocument/2006/relationships/image" Target="../media/image29.png"/><Relationship Id="rId7" Type="http://schemas.openxmlformats.org/officeDocument/2006/relationships/image" Target="../media/image3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4.png"/><Relationship Id="rId4" Type="http://schemas.openxmlformats.org/officeDocument/2006/relationships/image" Target="../media/image26.png"/><Relationship Id="rId5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0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7.png"/><Relationship Id="rId4" Type="http://schemas.openxmlformats.org/officeDocument/2006/relationships/image" Target="../media/image30.png"/><Relationship Id="rId9" Type="http://schemas.openxmlformats.org/officeDocument/2006/relationships/image" Target="../media/image32.png"/><Relationship Id="rId5" Type="http://schemas.openxmlformats.org/officeDocument/2006/relationships/image" Target="../media/image39.png"/><Relationship Id="rId6" Type="http://schemas.openxmlformats.org/officeDocument/2006/relationships/image" Target="../media/image25.png"/><Relationship Id="rId7" Type="http://schemas.openxmlformats.org/officeDocument/2006/relationships/image" Target="../media/image48.png"/><Relationship Id="rId8" Type="http://schemas.openxmlformats.org/officeDocument/2006/relationships/image" Target="../media/image2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jpg"/><Relationship Id="rId4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9.png"/><Relationship Id="rId4" Type="http://schemas.openxmlformats.org/officeDocument/2006/relationships/image" Target="../media/image40.png"/></Relationships>
</file>

<file path=ppt/slides/_rels/slide17.xml.rels><?xml version="1.0" encoding="UTF-8" standalone="yes"?><Relationships xmlns="http://schemas.openxmlformats.org/package/2006/relationships"><Relationship Id="rId10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6.png"/><Relationship Id="rId4" Type="http://schemas.openxmlformats.org/officeDocument/2006/relationships/image" Target="../media/image38.png"/><Relationship Id="rId9" Type="http://schemas.openxmlformats.org/officeDocument/2006/relationships/image" Target="../media/image41.png"/><Relationship Id="rId5" Type="http://schemas.openxmlformats.org/officeDocument/2006/relationships/image" Target="../media/image44.png"/><Relationship Id="rId6" Type="http://schemas.openxmlformats.org/officeDocument/2006/relationships/image" Target="../media/image46.png"/><Relationship Id="rId7" Type="http://schemas.openxmlformats.org/officeDocument/2006/relationships/image" Target="../media/image35.png"/><Relationship Id="rId8" Type="http://schemas.openxmlformats.org/officeDocument/2006/relationships/image" Target="../media/image4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3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47.png"/><Relationship Id="rId7" Type="http://schemas.openxmlformats.org/officeDocument/2006/relationships/image" Target="../media/image51.png"/><Relationship Id="rId8" Type="http://schemas.openxmlformats.org/officeDocument/2006/relationships/image" Target="../media/image5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Relationship Id="rId4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0.png"/><Relationship Id="rId4" Type="http://schemas.openxmlformats.org/officeDocument/2006/relationships/image" Target="../media/image58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6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8.jpg"/><Relationship Id="rId4" Type="http://schemas.openxmlformats.org/officeDocument/2006/relationships/image" Target="../media/image1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0.png"/><Relationship Id="rId4" Type="http://schemas.openxmlformats.org/officeDocument/2006/relationships/image" Target="../media/image59.png"/><Relationship Id="rId5" Type="http://schemas.openxmlformats.org/officeDocument/2006/relationships/image" Target="../media/image62.png"/><Relationship Id="rId6" Type="http://schemas.openxmlformats.org/officeDocument/2006/relationships/image" Target="../media/image6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8.png"/><Relationship Id="rId4" Type="http://schemas.openxmlformats.org/officeDocument/2006/relationships/image" Target="../media/image70.png"/><Relationship Id="rId5" Type="http://schemas.openxmlformats.org/officeDocument/2006/relationships/image" Target="../media/image40.png"/><Relationship Id="rId6" Type="http://schemas.openxmlformats.org/officeDocument/2006/relationships/image" Target="../media/image69.png"/><Relationship Id="rId7" Type="http://schemas.openxmlformats.org/officeDocument/2006/relationships/image" Target="../media/image64.png"/><Relationship Id="rId8" Type="http://schemas.openxmlformats.org/officeDocument/2006/relationships/image" Target="../media/image6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7.png"/><Relationship Id="rId4" Type="http://schemas.openxmlformats.org/officeDocument/2006/relationships/image" Target="../media/image6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jp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8.jpg"/><Relationship Id="rId4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8.jpg"/><Relationship Id="rId5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17.png"/><Relationship Id="rId6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jp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67481" y="1739257"/>
            <a:ext cx="6368508" cy="380293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 txBox="1"/>
          <p:nvPr/>
        </p:nvSpPr>
        <p:spPr>
          <a:xfrm>
            <a:off x="619984" y="3601624"/>
            <a:ext cx="393088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2F2F2"/>
                </a:solidFill>
                <a:latin typeface="Consolas"/>
                <a:ea typeface="Consolas"/>
                <a:cs typeface="Consolas"/>
                <a:sym typeface="Consolas"/>
              </a:rPr>
              <a:t>Powerpoint Template</a:t>
            </a:r>
            <a:endParaRPr sz="2800">
              <a:solidFill>
                <a:srgbClr val="F2F2F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619984" y="3049249"/>
            <a:ext cx="347723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2F2F2"/>
                </a:solidFill>
                <a:latin typeface="Consolas"/>
                <a:ea typeface="Consolas"/>
                <a:cs typeface="Consolas"/>
                <a:sym typeface="Consolas"/>
              </a:rPr>
              <a:t>AUTO TRANSFER</a:t>
            </a:r>
            <a:endParaRPr b="1" sz="3600">
              <a:solidFill>
                <a:srgbClr val="F2F2F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653549" y="4677225"/>
            <a:ext cx="23769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2F2F2"/>
                </a:solidFill>
                <a:latin typeface="Consolas"/>
                <a:ea typeface="Consolas"/>
                <a:cs typeface="Consolas"/>
                <a:sym typeface="Consolas"/>
              </a:rPr>
              <a:t>www.freepptbackgrounds.net</a:t>
            </a:r>
            <a:endParaRPr sz="1100">
              <a:solidFill>
                <a:srgbClr val="F2F2F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7"/>
          <p:cNvSpPr/>
          <p:nvPr/>
        </p:nvSpPr>
        <p:spPr>
          <a:xfrm>
            <a:off x="0" y="3024188"/>
            <a:ext cx="9144000" cy="1111250"/>
          </a:xfrm>
          <a:custGeom>
            <a:rect b="b" l="l" r="r" t="t"/>
            <a:pathLst>
              <a:path extrusionOk="0" h="700" w="5760">
                <a:moveTo>
                  <a:pt x="0" y="0"/>
                </a:moveTo>
                <a:lnTo>
                  <a:pt x="0" y="0"/>
                </a:lnTo>
                <a:lnTo>
                  <a:pt x="32" y="17"/>
                </a:lnTo>
                <a:lnTo>
                  <a:pt x="72" y="38"/>
                </a:lnTo>
                <a:lnTo>
                  <a:pt x="128" y="64"/>
                </a:lnTo>
                <a:lnTo>
                  <a:pt x="197" y="96"/>
                </a:lnTo>
                <a:lnTo>
                  <a:pt x="281" y="134"/>
                </a:lnTo>
                <a:lnTo>
                  <a:pt x="378" y="175"/>
                </a:lnTo>
                <a:lnTo>
                  <a:pt x="490" y="219"/>
                </a:lnTo>
                <a:lnTo>
                  <a:pt x="613" y="266"/>
                </a:lnTo>
                <a:lnTo>
                  <a:pt x="679" y="290"/>
                </a:lnTo>
                <a:lnTo>
                  <a:pt x="748" y="314"/>
                </a:lnTo>
                <a:lnTo>
                  <a:pt x="820" y="339"/>
                </a:lnTo>
                <a:lnTo>
                  <a:pt x="895" y="363"/>
                </a:lnTo>
                <a:lnTo>
                  <a:pt x="973" y="387"/>
                </a:lnTo>
                <a:lnTo>
                  <a:pt x="1053" y="412"/>
                </a:lnTo>
                <a:lnTo>
                  <a:pt x="1136" y="436"/>
                </a:lnTo>
                <a:lnTo>
                  <a:pt x="1221" y="458"/>
                </a:lnTo>
                <a:lnTo>
                  <a:pt x="1310" y="482"/>
                </a:lnTo>
                <a:lnTo>
                  <a:pt x="1400" y="504"/>
                </a:lnTo>
                <a:lnTo>
                  <a:pt x="1494" y="526"/>
                </a:lnTo>
                <a:lnTo>
                  <a:pt x="1588" y="547"/>
                </a:lnTo>
                <a:lnTo>
                  <a:pt x="1686" y="568"/>
                </a:lnTo>
                <a:lnTo>
                  <a:pt x="1786" y="586"/>
                </a:lnTo>
                <a:lnTo>
                  <a:pt x="1888" y="604"/>
                </a:lnTo>
                <a:lnTo>
                  <a:pt x="1991" y="621"/>
                </a:lnTo>
                <a:lnTo>
                  <a:pt x="2097" y="636"/>
                </a:lnTo>
                <a:lnTo>
                  <a:pt x="2206" y="651"/>
                </a:lnTo>
                <a:lnTo>
                  <a:pt x="2315" y="664"/>
                </a:lnTo>
                <a:lnTo>
                  <a:pt x="2427" y="674"/>
                </a:lnTo>
                <a:lnTo>
                  <a:pt x="2541" y="683"/>
                </a:lnTo>
                <a:lnTo>
                  <a:pt x="2656" y="691"/>
                </a:lnTo>
                <a:lnTo>
                  <a:pt x="2772" y="695"/>
                </a:lnTo>
                <a:lnTo>
                  <a:pt x="2890" y="699"/>
                </a:lnTo>
                <a:lnTo>
                  <a:pt x="3010" y="700"/>
                </a:lnTo>
                <a:lnTo>
                  <a:pt x="3132" y="699"/>
                </a:lnTo>
                <a:lnTo>
                  <a:pt x="3254" y="695"/>
                </a:lnTo>
                <a:lnTo>
                  <a:pt x="3378" y="690"/>
                </a:lnTo>
                <a:lnTo>
                  <a:pt x="3503" y="681"/>
                </a:lnTo>
                <a:lnTo>
                  <a:pt x="3630" y="670"/>
                </a:lnTo>
                <a:lnTo>
                  <a:pt x="3756" y="656"/>
                </a:lnTo>
                <a:lnTo>
                  <a:pt x="3821" y="648"/>
                </a:lnTo>
                <a:lnTo>
                  <a:pt x="3885" y="638"/>
                </a:lnTo>
                <a:lnTo>
                  <a:pt x="3950" y="629"/>
                </a:lnTo>
                <a:lnTo>
                  <a:pt x="4015" y="619"/>
                </a:lnTo>
                <a:lnTo>
                  <a:pt x="4080" y="608"/>
                </a:lnTo>
                <a:lnTo>
                  <a:pt x="4145" y="596"/>
                </a:lnTo>
                <a:lnTo>
                  <a:pt x="4211" y="583"/>
                </a:lnTo>
                <a:lnTo>
                  <a:pt x="4277" y="569"/>
                </a:lnTo>
                <a:lnTo>
                  <a:pt x="4343" y="555"/>
                </a:lnTo>
                <a:lnTo>
                  <a:pt x="4409" y="539"/>
                </a:lnTo>
                <a:lnTo>
                  <a:pt x="4475" y="523"/>
                </a:lnTo>
                <a:lnTo>
                  <a:pt x="4541" y="506"/>
                </a:lnTo>
                <a:lnTo>
                  <a:pt x="4608" y="489"/>
                </a:lnTo>
                <a:lnTo>
                  <a:pt x="4674" y="470"/>
                </a:lnTo>
                <a:lnTo>
                  <a:pt x="4742" y="450"/>
                </a:lnTo>
                <a:lnTo>
                  <a:pt x="4809" y="430"/>
                </a:lnTo>
                <a:lnTo>
                  <a:pt x="4876" y="408"/>
                </a:lnTo>
                <a:lnTo>
                  <a:pt x="4943" y="386"/>
                </a:lnTo>
                <a:lnTo>
                  <a:pt x="5012" y="363"/>
                </a:lnTo>
                <a:lnTo>
                  <a:pt x="5079" y="338"/>
                </a:lnTo>
                <a:lnTo>
                  <a:pt x="5146" y="313"/>
                </a:lnTo>
                <a:lnTo>
                  <a:pt x="5214" y="286"/>
                </a:lnTo>
                <a:lnTo>
                  <a:pt x="5283" y="259"/>
                </a:lnTo>
                <a:lnTo>
                  <a:pt x="5350" y="231"/>
                </a:lnTo>
                <a:lnTo>
                  <a:pt x="5418" y="201"/>
                </a:lnTo>
                <a:lnTo>
                  <a:pt x="5487" y="170"/>
                </a:lnTo>
                <a:lnTo>
                  <a:pt x="5555" y="138"/>
                </a:lnTo>
                <a:lnTo>
                  <a:pt x="5623" y="106"/>
                </a:lnTo>
                <a:lnTo>
                  <a:pt x="5692" y="72"/>
                </a:lnTo>
                <a:lnTo>
                  <a:pt x="5760" y="37"/>
                </a:lnTo>
                <a:lnTo>
                  <a:pt x="5725" y="44"/>
                </a:lnTo>
                <a:lnTo>
                  <a:pt x="5623" y="63"/>
                </a:lnTo>
                <a:lnTo>
                  <a:pt x="5549" y="77"/>
                </a:lnTo>
                <a:lnTo>
                  <a:pt x="5460" y="92"/>
                </a:lnTo>
                <a:lnTo>
                  <a:pt x="5358" y="109"/>
                </a:lnTo>
                <a:lnTo>
                  <a:pt x="5242" y="127"/>
                </a:lnTo>
                <a:lnTo>
                  <a:pt x="5112" y="145"/>
                </a:lnTo>
                <a:lnTo>
                  <a:pt x="4971" y="164"/>
                </a:lnTo>
                <a:lnTo>
                  <a:pt x="4818" y="184"/>
                </a:lnTo>
                <a:lnTo>
                  <a:pt x="4653" y="203"/>
                </a:lnTo>
                <a:lnTo>
                  <a:pt x="4478" y="223"/>
                </a:lnTo>
                <a:lnTo>
                  <a:pt x="4294" y="241"/>
                </a:lnTo>
                <a:lnTo>
                  <a:pt x="4100" y="257"/>
                </a:lnTo>
                <a:lnTo>
                  <a:pt x="3898" y="272"/>
                </a:lnTo>
                <a:lnTo>
                  <a:pt x="3688" y="285"/>
                </a:lnTo>
                <a:lnTo>
                  <a:pt x="3579" y="291"/>
                </a:lnTo>
                <a:lnTo>
                  <a:pt x="3470" y="296"/>
                </a:lnTo>
                <a:lnTo>
                  <a:pt x="3358" y="300"/>
                </a:lnTo>
                <a:lnTo>
                  <a:pt x="3246" y="303"/>
                </a:lnTo>
                <a:lnTo>
                  <a:pt x="3132" y="307"/>
                </a:lnTo>
                <a:lnTo>
                  <a:pt x="3016" y="309"/>
                </a:lnTo>
                <a:lnTo>
                  <a:pt x="2898" y="310"/>
                </a:lnTo>
                <a:lnTo>
                  <a:pt x="2780" y="310"/>
                </a:lnTo>
                <a:lnTo>
                  <a:pt x="2660" y="309"/>
                </a:lnTo>
                <a:lnTo>
                  <a:pt x="2539" y="308"/>
                </a:lnTo>
                <a:lnTo>
                  <a:pt x="2417" y="306"/>
                </a:lnTo>
                <a:lnTo>
                  <a:pt x="2294" y="302"/>
                </a:lnTo>
                <a:lnTo>
                  <a:pt x="2170" y="297"/>
                </a:lnTo>
                <a:lnTo>
                  <a:pt x="2045" y="291"/>
                </a:lnTo>
                <a:lnTo>
                  <a:pt x="1920" y="284"/>
                </a:lnTo>
                <a:lnTo>
                  <a:pt x="1793" y="275"/>
                </a:lnTo>
                <a:lnTo>
                  <a:pt x="1667" y="266"/>
                </a:lnTo>
                <a:lnTo>
                  <a:pt x="1539" y="254"/>
                </a:lnTo>
                <a:lnTo>
                  <a:pt x="1412" y="242"/>
                </a:lnTo>
                <a:lnTo>
                  <a:pt x="1284" y="228"/>
                </a:lnTo>
                <a:lnTo>
                  <a:pt x="1155" y="212"/>
                </a:lnTo>
                <a:lnTo>
                  <a:pt x="1026" y="196"/>
                </a:lnTo>
                <a:lnTo>
                  <a:pt x="898" y="177"/>
                </a:lnTo>
                <a:lnTo>
                  <a:pt x="769" y="158"/>
                </a:lnTo>
                <a:lnTo>
                  <a:pt x="640" y="136"/>
                </a:lnTo>
                <a:lnTo>
                  <a:pt x="512" y="112"/>
                </a:lnTo>
                <a:lnTo>
                  <a:pt x="383" y="87"/>
                </a:lnTo>
                <a:lnTo>
                  <a:pt x="255" y="60"/>
                </a:lnTo>
                <a:lnTo>
                  <a:pt x="128" y="31"/>
                </a:lnTo>
                <a:lnTo>
                  <a:pt x="0" y="0"/>
                </a:ln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264" name="Google Shape;264;p27"/>
          <p:cNvGrpSpPr/>
          <p:nvPr/>
        </p:nvGrpSpPr>
        <p:grpSpPr>
          <a:xfrm>
            <a:off x="128588" y="2214563"/>
            <a:ext cx="1019175" cy="1020763"/>
            <a:chOff x="128588" y="3546475"/>
            <a:chExt cx="1019175" cy="1020763"/>
          </a:xfrm>
        </p:grpSpPr>
        <p:sp>
          <p:nvSpPr>
            <p:cNvPr id="265" name="Google Shape;265;p27"/>
            <p:cNvSpPr/>
            <p:nvPr/>
          </p:nvSpPr>
          <p:spPr>
            <a:xfrm>
              <a:off x="128588" y="3546475"/>
              <a:ext cx="1019175" cy="1020763"/>
            </a:xfrm>
            <a:custGeom>
              <a:rect b="b" l="l" r="r" t="t"/>
              <a:pathLst>
                <a:path extrusionOk="0" h="643" w="642">
                  <a:moveTo>
                    <a:pt x="642" y="321"/>
                  </a:moveTo>
                  <a:lnTo>
                    <a:pt x="642" y="321"/>
                  </a:lnTo>
                  <a:lnTo>
                    <a:pt x="641" y="338"/>
                  </a:lnTo>
                  <a:lnTo>
                    <a:pt x="640" y="354"/>
                  </a:lnTo>
                  <a:lnTo>
                    <a:pt x="639" y="370"/>
                  </a:lnTo>
                  <a:lnTo>
                    <a:pt x="636" y="386"/>
                  </a:lnTo>
                  <a:lnTo>
                    <a:pt x="632" y="401"/>
                  </a:lnTo>
                  <a:lnTo>
                    <a:pt x="628" y="417"/>
                  </a:lnTo>
                  <a:lnTo>
                    <a:pt x="623" y="432"/>
                  </a:lnTo>
                  <a:lnTo>
                    <a:pt x="617" y="447"/>
                  </a:lnTo>
                  <a:lnTo>
                    <a:pt x="611" y="460"/>
                  </a:lnTo>
                  <a:lnTo>
                    <a:pt x="604" y="474"/>
                  </a:lnTo>
                  <a:lnTo>
                    <a:pt x="596" y="488"/>
                  </a:lnTo>
                  <a:lnTo>
                    <a:pt x="588" y="501"/>
                  </a:lnTo>
                  <a:lnTo>
                    <a:pt x="579" y="514"/>
                  </a:lnTo>
                  <a:lnTo>
                    <a:pt x="568" y="525"/>
                  </a:lnTo>
                  <a:lnTo>
                    <a:pt x="559" y="538"/>
                  </a:lnTo>
                  <a:lnTo>
                    <a:pt x="548" y="548"/>
                  </a:lnTo>
                  <a:lnTo>
                    <a:pt x="536" y="559"/>
                  </a:lnTo>
                  <a:lnTo>
                    <a:pt x="525" y="570"/>
                  </a:lnTo>
                  <a:lnTo>
                    <a:pt x="514" y="579"/>
                  </a:lnTo>
                  <a:lnTo>
                    <a:pt x="501" y="588"/>
                  </a:lnTo>
                  <a:lnTo>
                    <a:pt x="487" y="596"/>
                  </a:lnTo>
                  <a:lnTo>
                    <a:pt x="474" y="604"/>
                  </a:lnTo>
                  <a:lnTo>
                    <a:pt x="460" y="611"/>
                  </a:lnTo>
                  <a:lnTo>
                    <a:pt x="446" y="618"/>
                  </a:lnTo>
                  <a:lnTo>
                    <a:pt x="432" y="623"/>
                  </a:lnTo>
                  <a:lnTo>
                    <a:pt x="417" y="628"/>
                  </a:lnTo>
                  <a:lnTo>
                    <a:pt x="401" y="632"/>
                  </a:lnTo>
                  <a:lnTo>
                    <a:pt x="386" y="636"/>
                  </a:lnTo>
                  <a:lnTo>
                    <a:pt x="370" y="639"/>
                  </a:lnTo>
                  <a:lnTo>
                    <a:pt x="354" y="641"/>
                  </a:lnTo>
                  <a:lnTo>
                    <a:pt x="337" y="643"/>
                  </a:lnTo>
                  <a:lnTo>
                    <a:pt x="321" y="643"/>
                  </a:lnTo>
                  <a:lnTo>
                    <a:pt x="304" y="643"/>
                  </a:lnTo>
                  <a:lnTo>
                    <a:pt x="288" y="641"/>
                  </a:lnTo>
                  <a:lnTo>
                    <a:pt x="272" y="639"/>
                  </a:lnTo>
                  <a:lnTo>
                    <a:pt x="256" y="636"/>
                  </a:lnTo>
                  <a:lnTo>
                    <a:pt x="240" y="632"/>
                  </a:lnTo>
                  <a:lnTo>
                    <a:pt x="225" y="628"/>
                  </a:lnTo>
                  <a:lnTo>
                    <a:pt x="211" y="623"/>
                  </a:lnTo>
                  <a:lnTo>
                    <a:pt x="196" y="618"/>
                  </a:lnTo>
                  <a:lnTo>
                    <a:pt x="182" y="611"/>
                  </a:lnTo>
                  <a:lnTo>
                    <a:pt x="167" y="604"/>
                  </a:lnTo>
                  <a:lnTo>
                    <a:pt x="155" y="596"/>
                  </a:lnTo>
                  <a:lnTo>
                    <a:pt x="141" y="588"/>
                  </a:lnTo>
                  <a:lnTo>
                    <a:pt x="129" y="579"/>
                  </a:lnTo>
                  <a:lnTo>
                    <a:pt x="116" y="570"/>
                  </a:lnTo>
                  <a:lnTo>
                    <a:pt x="105" y="559"/>
                  </a:lnTo>
                  <a:lnTo>
                    <a:pt x="93" y="548"/>
                  </a:lnTo>
                  <a:lnTo>
                    <a:pt x="83" y="538"/>
                  </a:lnTo>
                  <a:lnTo>
                    <a:pt x="73" y="525"/>
                  </a:lnTo>
                  <a:lnTo>
                    <a:pt x="64" y="514"/>
                  </a:lnTo>
                  <a:lnTo>
                    <a:pt x="55" y="501"/>
                  </a:lnTo>
                  <a:lnTo>
                    <a:pt x="47" y="488"/>
                  </a:lnTo>
                  <a:lnTo>
                    <a:pt x="39" y="474"/>
                  </a:lnTo>
                  <a:lnTo>
                    <a:pt x="32" y="460"/>
                  </a:lnTo>
                  <a:lnTo>
                    <a:pt x="25" y="447"/>
                  </a:lnTo>
                  <a:lnTo>
                    <a:pt x="19" y="432"/>
                  </a:lnTo>
                  <a:lnTo>
                    <a:pt x="14" y="417"/>
                  </a:lnTo>
                  <a:lnTo>
                    <a:pt x="10" y="401"/>
                  </a:lnTo>
                  <a:lnTo>
                    <a:pt x="7" y="386"/>
                  </a:lnTo>
                  <a:lnTo>
                    <a:pt x="3" y="370"/>
                  </a:lnTo>
                  <a:lnTo>
                    <a:pt x="1" y="354"/>
                  </a:lnTo>
                  <a:lnTo>
                    <a:pt x="0" y="338"/>
                  </a:lnTo>
                  <a:lnTo>
                    <a:pt x="0" y="321"/>
                  </a:lnTo>
                  <a:lnTo>
                    <a:pt x="0" y="304"/>
                  </a:lnTo>
                  <a:lnTo>
                    <a:pt x="1" y="288"/>
                  </a:lnTo>
                  <a:lnTo>
                    <a:pt x="3" y="272"/>
                  </a:lnTo>
                  <a:lnTo>
                    <a:pt x="7" y="256"/>
                  </a:lnTo>
                  <a:lnTo>
                    <a:pt x="10" y="242"/>
                  </a:lnTo>
                  <a:lnTo>
                    <a:pt x="14" y="226"/>
                  </a:lnTo>
                  <a:lnTo>
                    <a:pt x="19" y="211"/>
                  </a:lnTo>
                  <a:lnTo>
                    <a:pt x="25" y="196"/>
                  </a:lnTo>
                  <a:lnTo>
                    <a:pt x="32" y="182"/>
                  </a:lnTo>
                  <a:lnTo>
                    <a:pt x="39" y="169"/>
                  </a:lnTo>
                  <a:lnTo>
                    <a:pt x="47" y="155"/>
                  </a:lnTo>
                  <a:lnTo>
                    <a:pt x="55" y="141"/>
                  </a:lnTo>
                  <a:lnTo>
                    <a:pt x="64" y="129"/>
                  </a:lnTo>
                  <a:lnTo>
                    <a:pt x="73" y="117"/>
                  </a:lnTo>
                  <a:lnTo>
                    <a:pt x="83" y="105"/>
                  </a:lnTo>
                  <a:lnTo>
                    <a:pt x="93" y="95"/>
                  </a:lnTo>
                  <a:lnTo>
                    <a:pt x="105" y="83"/>
                  </a:lnTo>
                  <a:lnTo>
                    <a:pt x="116" y="73"/>
                  </a:lnTo>
                  <a:lnTo>
                    <a:pt x="129" y="64"/>
                  </a:lnTo>
                  <a:lnTo>
                    <a:pt x="141" y="55"/>
                  </a:lnTo>
                  <a:lnTo>
                    <a:pt x="155" y="47"/>
                  </a:lnTo>
                  <a:lnTo>
                    <a:pt x="167" y="39"/>
                  </a:lnTo>
                  <a:lnTo>
                    <a:pt x="182" y="32"/>
                  </a:lnTo>
                  <a:lnTo>
                    <a:pt x="196" y="25"/>
                  </a:lnTo>
                  <a:lnTo>
                    <a:pt x="211" y="19"/>
                  </a:lnTo>
                  <a:lnTo>
                    <a:pt x="225" y="15"/>
                  </a:lnTo>
                  <a:lnTo>
                    <a:pt x="240" y="10"/>
                  </a:lnTo>
                  <a:lnTo>
                    <a:pt x="256" y="7"/>
                  </a:lnTo>
                  <a:lnTo>
                    <a:pt x="272" y="3"/>
                  </a:lnTo>
                  <a:lnTo>
                    <a:pt x="288" y="1"/>
                  </a:lnTo>
                  <a:lnTo>
                    <a:pt x="304" y="0"/>
                  </a:lnTo>
                  <a:lnTo>
                    <a:pt x="321" y="0"/>
                  </a:lnTo>
                  <a:lnTo>
                    <a:pt x="337" y="0"/>
                  </a:lnTo>
                  <a:lnTo>
                    <a:pt x="354" y="1"/>
                  </a:lnTo>
                  <a:lnTo>
                    <a:pt x="370" y="3"/>
                  </a:lnTo>
                  <a:lnTo>
                    <a:pt x="386" y="7"/>
                  </a:lnTo>
                  <a:lnTo>
                    <a:pt x="401" y="10"/>
                  </a:lnTo>
                  <a:lnTo>
                    <a:pt x="417" y="15"/>
                  </a:lnTo>
                  <a:lnTo>
                    <a:pt x="432" y="19"/>
                  </a:lnTo>
                  <a:lnTo>
                    <a:pt x="446" y="25"/>
                  </a:lnTo>
                  <a:lnTo>
                    <a:pt x="460" y="32"/>
                  </a:lnTo>
                  <a:lnTo>
                    <a:pt x="474" y="39"/>
                  </a:lnTo>
                  <a:lnTo>
                    <a:pt x="487" y="47"/>
                  </a:lnTo>
                  <a:lnTo>
                    <a:pt x="501" y="55"/>
                  </a:lnTo>
                  <a:lnTo>
                    <a:pt x="514" y="64"/>
                  </a:lnTo>
                  <a:lnTo>
                    <a:pt x="525" y="73"/>
                  </a:lnTo>
                  <a:lnTo>
                    <a:pt x="536" y="83"/>
                  </a:lnTo>
                  <a:lnTo>
                    <a:pt x="548" y="95"/>
                  </a:lnTo>
                  <a:lnTo>
                    <a:pt x="559" y="105"/>
                  </a:lnTo>
                  <a:lnTo>
                    <a:pt x="568" y="117"/>
                  </a:lnTo>
                  <a:lnTo>
                    <a:pt x="579" y="129"/>
                  </a:lnTo>
                  <a:lnTo>
                    <a:pt x="588" y="141"/>
                  </a:lnTo>
                  <a:lnTo>
                    <a:pt x="596" y="155"/>
                  </a:lnTo>
                  <a:lnTo>
                    <a:pt x="604" y="169"/>
                  </a:lnTo>
                  <a:lnTo>
                    <a:pt x="611" y="182"/>
                  </a:lnTo>
                  <a:lnTo>
                    <a:pt x="617" y="196"/>
                  </a:lnTo>
                  <a:lnTo>
                    <a:pt x="623" y="211"/>
                  </a:lnTo>
                  <a:lnTo>
                    <a:pt x="628" y="226"/>
                  </a:lnTo>
                  <a:lnTo>
                    <a:pt x="632" y="242"/>
                  </a:lnTo>
                  <a:lnTo>
                    <a:pt x="636" y="256"/>
                  </a:lnTo>
                  <a:lnTo>
                    <a:pt x="639" y="272"/>
                  </a:lnTo>
                  <a:lnTo>
                    <a:pt x="640" y="288"/>
                  </a:lnTo>
                  <a:lnTo>
                    <a:pt x="641" y="304"/>
                  </a:lnTo>
                  <a:lnTo>
                    <a:pt x="642" y="321"/>
                  </a:lnTo>
                  <a:close/>
                </a:path>
              </a:pathLst>
            </a:custGeom>
            <a:solidFill>
              <a:srgbClr val="0078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35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266" name="Google Shape;266;p27"/>
            <p:cNvSpPr/>
            <p:nvPr/>
          </p:nvSpPr>
          <p:spPr>
            <a:xfrm>
              <a:off x="590887" y="3722688"/>
              <a:ext cx="94578" cy="2077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35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A</a:t>
              </a:r>
              <a:endParaRPr b="1" sz="135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267" name="Google Shape;267;p27"/>
            <p:cNvSpPr/>
            <p:nvPr/>
          </p:nvSpPr>
          <p:spPr>
            <a:xfrm>
              <a:off x="588481" y="4003675"/>
              <a:ext cx="99386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1</a:t>
              </a:r>
              <a:endParaRPr b="1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268" name="Google Shape;268;p27"/>
          <p:cNvGrpSpPr/>
          <p:nvPr/>
        </p:nvGrpSpPr>
        <p:grpSpPr>
          <a:xfrm>
            <a:off x="1438275" y="2605088"/>
            <a:ext cx="1019175" cy="1020763"/>
            <a:chOff x="1438275" y="3937000"/>
            <a:chExt cx="1019175" cy="1020763"/>
          </a:xfrm>
        </p:grpSpPr>
        <p:sp>
          <p:nvSpPr>
            <p:cNvPr id="269" name="Google Shape;269;p27"/>
            <p:cNvSpPr/>
            <p:nvPr/>
          </p:nvSpPr>
          <p:spPr>
            <a:xfrm>
              <a:off x="1438275" y="3937000"/>
              <a:ext cx="1019175" cy="1020763"/>
            </a:xfrm>
            <a:custGeom>
              <a:rect b="b" l="l" r="r" t="t"/>
              <a:pathLst>
                <a:path extrusionOk="0" h="643" w="642">
                  <a:moveTo>
                    <a:pt x="642" y="321"/>
                  </a:moveTo>
                  <a:lnTo>
                    <a:pt x="642" y="321"/>
                  </a:lnTo>
                  <a:lnTo>
                    <a:pt x="642" y="338"/>
                  </a:lnTo>
                  <a:lnTo>
                    <a:pt x="640" y="354"/>
                  </a:lnTo>
                  <a:lnTo>
                    <a:pt x="639" y="370"/>
                  </a:lnTo>
                  <a:lnTo>
                    <a:pt x="635" y="386"/>
                  </a:lnTo>
                  <a:lnTo>
                    <a:pt x="632" y="401"/>
                  </a:lnTo>
                  <a:lnTo>
                    <a:pt x="627" y="417"/>
                  </a:lnTo>
                  <a:lnTo>
                    <a:pt x="623" y="432"/>
                  </a:lnTo>
                  <a:lnTo>
                    <a:pt x="617" y="447"/>
                  </a:lnTo>
                  <a:lnTo>
                    <a:pt x="610" y="460"/>
                  </a:lnTo>
                  <a:lnTo>
                    <a:pt x="603" y="474"/>
                  </a:lnTo>
                  <a:lnTo>
                    <a:pt x="596" y="488"/>
                  </a:lnTo>
                  <a:lnTo>
                    <a:pt x="588" y="501"/>
                  </a:lnTo>
                  <a:lnTo>
                    <a:pt x="578" y="514"/>
                  </a:lnTo>
                  <a:lnTo>
                    <a:pt x="569" y="525"/>
                  </a:lnTo>
                  <a:lnTo>
                    <a:pt x="559" y="538"/>
                  </a:lnTo>
                  <a:lnTo>
                    <a:pt x="548" y="548"/>
                  </a:lnTo>
                  <a:lnTo>
                    <a:pt x="537" y="560"/>
                  </a:lnTo>
                  <a:lnTo>
                    <a:pt x="525" y="570"/>
                  </a:lnTo>
                  <a:lnTo>
                    <a:pt x="513" y="579"/>
                  </a:lnTo>
                  <a:lnTo>
                    <a:pt x="501" y="588"/>
                  </a:lnTo>
                  <a:lnTo>
                    <a:pt x="487" y="596"/>
                  </a:lnTo>
                  <a:lnTo>
                    <a:pt x="474" y="604"/>
                  </a:lnTo>
                  <a:lnTo>
                    <a:pt x="460" y="611"/>
                  </a:lnTo>
                  <a:lnTo>
                    <a:pt x="446" y="618"/>
                  </a:lnTo>
                  <a:lnTo>
                    <a:pt x="431" y="623"/>
                  </a:lnTo>
                  <a:lnTo>
                    <a:pt x="417" y="628"/>
                  </a:lnTo>
                  <a:lnTo>
                    <a:pt x="401" y="632"/>
                  </a:lnTo>
                  <a:lnTo>
                    <a:pt x="386" y="636"/>
                  </a:lnTo>
                  <a:lnTo>
                    <a:pt x="370" y="639"/>
                  </a:lnTo>
                  <a:lnTo>
                    <a:pt x="354" y="642"/>
                  </a:lnTo>
                  <a:lnTo>
                    <a:pt x="337" y="643"/>
                  </a:lnTo>
                  <a:lnTo>
                    <a:pt x="321" y="643"/>
                  </a:lnTo>
                  <a:lnTo>
                    <a:pt x="304" y="643"/>
                  </a:lnTo>
                  <a:lnTo>
                    <a:pt x="288" y="642"/>
                  </a:lnTo>
                  <a:lnTo>
                    <a:pt x="272" y="639"/>
                  </a:lnTo>
                  <a:lnTo>
                    <a:pt x="256" y="636"/>
                  </a:lnTo>
                  <a:lnTo>
                    <a:pt x="240" y="632"/>
                  </a:lnTo>
                  <a:lnTo>
                    <a:pt x="225" y="628"/>
                  </a:lnTo>
                  <a:lnTo>
                    <a:pt x="210" y="623"/>
                  </a:lnTo>
                  <a:lnTo>
                    <a:pt x="196" y="618"/>
                  </a:lnTo>
                  <a:lnTo>
                    <a:pt x="182" y="611"/>
                  </a:lnTo>
                  <a:lnTo>
                    <a:pt x="167" y="604"/>
                  </a:lnTo>
                  <a:lnTo>
                    <a:pt x="155" y="596"/>
                  </a:lnTo>
                  <a:lnTo>
                    <a:pt x="141" y="588"/>
                  </a:lnTo>
                  <a:lnTo>
                    <a:pt x="128" y="579"/>
                  </a:lnTo>
                  <a:lnTo>
                    <a:pt x="117" y="570"/>
                  </a:lnTo>
                  <a:lnTo>
                    <a:pt x="105" y="560"/>
                  </a:lnTo>
                  <a:lnTo>
                    <a:pt x="93" y="548"/>
                  </a:lnTo>
                  <a:lnTo>
                    <a:pt x="83" y="538"/>
                  </a:lnTo>
                  <a:lnTo>
                    <a:pt x="73" y="525"/>
                  </a:lnTo>
                  <a:lnTo>
                    <a:pt x="63" y="514"/>
                  </a:lnTo>
                  <a:lnTo>
                    <a:pt x="54" y="501"/>
                  </a:lnTo>
                  <a:lnTo>
                    <a:pt x="46" y="488"/>
                  </a:lnTo>
                  <a:lnTo>
                    <a:pt x="38" y="474"/>
                  </a:lnTo>
                  <a:lnTo>
                    <a:pt x="32" y="460"/>
                  </a:lnTo>
                  <a:lnTo>
                    <a:pt x="25" y="447"/>
                  </a:lnTo>
                  <a:lnTo>
                    <a:pt x="19" y="432"/>
                  </a:lnTo>
                  <a:lnTo>
                    <a:pt x="15" y="417"/>
                  </a:lnTo>
                  <a:lnTo>
                    <a:pt x="10" y="401"/>
                  </a:lnTo>
                  <a:lnTo>
                    <a:pt x="7" y="386"/>
                  </a:lnTo>
                  <a:lnTo>
                    <a:pt x="3" y="370"/>
                  </a:lnTo>
                  <a:lnTo>
                    <a:pt x="1" y="354"/>
                  </a:lnTo>
                  <a:lnTo>
                    <a:pt x="0" y="338"/>
                  </a:lnTo>
                  <a:lnTo>
                    <a:pt x="0" y="321"/>
                  </a:lnTo>
                  <a:lnTo>
                    <a:pt x="0" y="304"/>
                  </a:lnTo>
                  <a:lnTo>
                    <a:pt x="1" y="288"/>
                  </a:lnTo>
                  <a:lnTo>
                    <a:pt x="3" y="272"/>
                  </a:lnTo>
                  <a:lnTo>
                    <a:pt x="7" y="256"/>
                  </a:lnTo>
                  <a:lnTo>
                    <a:pt x="10" y="242"/>
                  </a:lnTo>
                  <a:lnTo>
                    <a:pt x="15" y="226"/>
                  </a:lnTo>
                  <a:lnTo>
                    <a:pt x="19" y="211"/>
                  </a:lnTo>
                  <a:lnTo>
                    <a:pt x="25" y="196"/>
                  </a:lnTo>
                  <a:lnTo>
                    <a:pt x="32" y="182"/>
                  </a:lnTo>
                  <a:lnTo>
                    <a:pt x="38" y="169"/>
                  </a:lnTo>
                  <a:lnTo>
                    <a:pt x="46" y="155"/>
                  </a:lnTo>
                  <a:lnTo>
                    <a:pt x="54" y="141"/>
                  </a:lnTo>
                  <a:lnTo>
                    <a:pt x="63" y="129"/>
                  </a:lnTo>
                  <a:lnTo>
                    <a:pt x="73" y="117"/>
                  </a:lnTo>
                  <a:lnTo>
                    <a:pt x="83" y="105"/>
                  </a:lnTo>
                  <a:lnTo>
                    <a:pt x="93" y="95"/>
                  </a:lnTo>
                  <a:lnTo>
                    <a:pt x="105" y="83"/>
                  </a:lnTo>
                  <a:lnTo>
                    <a:pt x="117" y="73"/>
                  </a:lnTo>
                  <a:lnTo>
                    <a:pt x="128" y="64"/>
                  </a:lnTo>
                  <a:lnTo>
                    <a:pt x="141" y="55"/>
                  </a:lnTo>
                  <a:lnTo>
                    <a:pt x="155" y="47"/>
                  </a:lnTo>
                  <a:lnTo>
                    <a:pt x="167" y="39"/>
                  </a:lnTo>
                  <a:lnTo>
                    <a:pt x="182" y="32"/>
                  </a:lnTo>
                  <a:lnTo>
                    <a:pt x="196" y="25"/>
                  </a:lnTo>
                  <a:lnTo>
                    <a:pt x="210" y="19"/>
                  </a:lnTo>
                  <a:lnTo>
                    <a:pt x="225" y="15"/>
                  </a:lnTo>
                  <a:lnTo>
                    <a:pt x="240" y="10"/>
                  </a:lnTo>
                  <a:lnTo>
                    <a:pt x="256" y="7"/>
                  </a:lnTo>
                  <a:lnTo>
                    <a:pt x="272" y="3"/>
                  </a:lnTo>
                  <a:lnTo>
                    <a:pt x="288" y="1"/>
                  </a:lnTo>
                  <a:lnTo>
                    <a:pt x="304" y="0"/>
                  </a:lnTo>
                  <a:lnTo>
                    <a:pt x="321" y="0"/>
                  </a:lnTo>
                  <a:lnTo>
                    <a:pt x="337" y="0"/>
                  </a:lnTo>
                  <a:lnTo>
                    <a:pt x="354" y="1"/>
                  </a:lnTo>
                  <a:lnTo>
                    <a:pt x="370" y="3"/>
                  </a:lnTo>
                  <a:lnTo>
                    <a:pt x="386" y="7"/>
                  </a:lnTo>
                  <a:lnTo>
                    <a:pt x="401" y="10"/>
                  </a:lnTo>
                  <a:lnTo>
                    <a:pt x="417" y="15"/>
                  </a:lnTo>
                  <a:lnTo>
                    <a:pt x="431" y="19"/>
                  </a:lnTo>
                  <a:lnTo>
                    <a:pt x="446" y="25"/>
                  </a:lnTo>
                  <a:lnTo>
                    <a:pt x="460" y="32"/>
                  </a:lnTo>
                  <a:lnTo>
                    <a:pt x="474" y="39"/>
                  </a:lnTo>
                  <a:lnTo>
                    <a:pt x="487" y="47"/>
                  </a:lnTo>
                  <a:lnTo>
                    <a:pt x="501" y="55"/>
                  </a:lnTo>
                  <a:lnTo>
                    <a:pt x="513" y="64"/>
                  </a:lnTo>
                  <a:lnTo>
                    <a:pt x="525" y="73"/>
                  </a:lnTo>
                  <a:lnTo>
                    <a:pt x="537" y="83"/>
                  </a:lnTo>
                  <a:lnTo>
                    <a:pt x="548" y="95"/>
                  </a:lnTo>
                  <a:lnTo>
                    <a:pt x="559" y="105"/>
                  </a:lnTo>
                  <a:lnTo>
                    <a:pt x="569" y="117"/>
                  </a:lnTo>
                  <a:lnTo>
                    <a:pt x="578" y="129"/>
                  </a:lnTo>
                  <a:lnTo>
                    <a:pt x="588" y="141"/>
                  </a:lnTo>
                  <a:lnTo>
                    <a:pt x="596" y="155"/>
                  </a:lnTo>
                  <a:lnTo>
                    <a:pt x="603" y="169"/>
                  </a:lnTo>
                  <a:lnTo>
                    <a:pt x="610" y="182"/>
                  </a:lnTo>
                  <a:lnTo>
                    <a:pt x="617" y="196"/>
                  </a:lnTo>
                  <a:lnTo>
                    <a:pt x="623" y="211"/>
                  </a:lnTo>
                  <a:lnTo>
                    <a:pt x="627" y="226"/>
                  </a:lnTo>
                  <a:lnTo>
                    <a:pt x="632" y="242"/>
                  </a:lnTo>
                  <a:lnTo>
                    <a:pt x="635" y="256"/>
                  </a:lnTo>
                  <a:lnTo>
                    <a:pt x="639" y="272"/>
                  </a:lnTo>
                  <a:lnTo>
                    <a:pt x="640" y="288"/>
                  </a:lnTo>
                  <a:lnTo>
                    <a:pt x="642" y="304"/>
                  </a:lnTo>
                  <a:lnTo>
                    <a:pt x="642" y="321"/>
                  </a:lnTo>
                  <a:close/>
                </a:path>
              </a:pathLst>
            </a:custGeom>
            <a:solidFill>
              <a:srgbClr val="0065C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35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270" name="Google Shape;270;p27"/>
            <p:cNvSpPr/>
            <p:nvPr/>
          </p:nvSpPr>
          <p:spPr>
            <a:xfrm>
              <a:off x="1899773" y="4135438"/>
              <a:ext cx="96180" cy="2077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35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B</a:t>
              </a:r>
              <a:endParaRPr b="1" sz="135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271" name="Google Shape;271;p27"/>
            <p:cNvSpPr/>
            <p:nvPr/>
          </p:nvSpPr>
          <p:spPr>
            <a:xfrm>
              <a:off x="1898169" y="4416425"/>
              <a:ext cx="99386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2</a:t>
              </a:r>
              <a:endParaRPr b="1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272" name="Google Shape;272;p27"/>
          <p:cNvGrpSpPr/>
          <p:nvPr/>
        </p:nvGrpSpPr>
        <p:grpSpPr>
          <a:xfrm>
            <a:off x="2747963" y="2735263"/>
            <a:ext cx="1019175" cy="1020763"/>
            <a:chOff x="2747963" y="4067175"/>
            <a:chExt cx="1019175" cy="1020763"/>
          </a:xfrm>
        </p:grpSpPr>
        <p:sp>
          <p:nvSpPr>
            <p:cNvPr id="273" name="Google Shape;273;p27"/>
            <p:cNvSpPr/>
            <p:nvPr/>
          </p:nvSpPr>
          <p:spPr>
            <a:xfrm>
              <a:off x="2747963" y="4067175"/>
              <a:ext cx="1019175" cy="1020763"/>
            </a:xfrm>
            <a:custGeom>
              <a:rect b="b" l="l" r="r" t="t"/>
              <a:pathLst>
                <a:path extrusionOk="0" h="643" w="642">
                  <a:moveTo>
                    <a:pt x="642" y="321"/>
                  </a:moveTo>
                  <a:lnTo>
                    <a:pt x="642" y="321"/>
                  </a:lnTo>
                  <a:lnTo>
                    <a:pt x="642" y="339"/>
                  </a:lnTo>
                  <a:lnTo>
                    <a:pt x="641" y="354"/>
                  </a:lnTo>
                  <a:lnTo>
                    <a:pt x="639" y="370"/>
                  </a:lnTo>
                  <a:lnTo>
                    <a:pt x="635" y="386"/>
                  </a:lnTo>
                  <a:lnTo>
                    <a:pt x="632" y="402"/>
                  </a:lnTo>
                  <a:lnTo>
                    <a:pt x="627" y="417"/>
                  </a:lnTo>
                  <a:lnTo>
                    <a:pt x="623" y="432"/>
                  </a:lnTo>
                  <a:lnTo>
                    <a:pt x="617" y="447"/>
                  </a:lnTo>
                  <a:lnTo>
                    <a:pt x="610" y="460"/>
                  </a:lnTo>
                  <a:lnTo>
                    <a:pt x="603" y="474"/>
                  </a:lnTo>
                  <a:lnTo>
                    <a:pt x="595" y="488"/>
                  </a:lnTo>
                  <a:lnTo>
                    <a:pt x="587" y="501"/>
                  </a:lnTo>
                  <a:lnTo>
                    <a:pt x="578" y="514"/>
                  </a:lnTo>
                  <a:lnTo>
                    <a:pt x="569" y="525"/>
                  </a:lnTo>
                  <a:lnTo>
                    <a:pt x="559" y="538"/>
                  </a:lnTo>
                  <a:lnTo>
                    <a:pt x="547" y="548"/>
                  </a:lnTo>
                  <a:lnTo>
                    <a:pt x="537" y="560"/>
                  </a:lnTo>
                  <a:lnTo>
                    <a:pt x="525" y="570"/>
                  </a:lnTo>
                  <a:lnTo>
                    <a:pt x="513" y="579"/>
                  </a:lnTo>
                  <a:lnTo>
                    <a:pt x="501" y="588"/>
                  </a:lnTo>
                  <a:lnTo>
                    <a:pt x="487" y="596"/>
                  </a:lnTo>
                  <a:lnTo>
                    <a:pt x="473" y="604"/>
                  </a:lnTo>
                  <a:lnTo>
                    <a:pt x="460" y="611"/>
                  </a:lnTo>
                  <a:lnTo>
                    <a:pt x="446" y="618"/>
                  </a:lnTo>
                  <a:lnTo>
                    <a:pt x="431" y="623"/>
                  </a:lnTo>
                  <a:lnTo>
                    <a:pt x="416" y="628"/>
                  </a:lnTo>
                  <a:lnTo>
                    <a:pt x="401" y="632"/>
                  </a:lnTo>
                  <a:lnTo>
                    <a:pt x="386" y="636"/>
                  </a:lnTo>
                  <a:lnTo>
                    <a:pt x="370" y="639"/>
                  </a:lnTo>
                  <a:lnTo>
                    <a:pt x="354" y="642"/>
                  </a:lnTo>
                  <a:lnTo>
                    <a:pt x="337" y="643"/>
                  </a:lnTo>
                  <a:lnTo>
                    <a:pt x="321" y="643"/>
                  </a:lnTo>
                  <a:lnTo>
                    <a:pt x="304" y="643"/>
                  </a:lnTo>
                  <a:lnTo>
                    <a:pt x="288" y="642"/>
                  </a:lnTo>
                  <a:lnTo>
                    <a:pt x="272" y="639"/>
                  </a:lnTo>
                  <a:lnTo>
                    <a:pt x="256" y="636"/>
                  </a:lnTo>
                  <a:lnTo>
                    <a:pt x="240" y="632"/>
                  </a:lnTo>
                  <a:lnTo>
                    <a:pt x="225" y="628"/>
                  </a:lnTo>
                  <a:lnTo>
                    <a:pt x="210" y="623"/>
                  </a:lnTo>
                  <a:lnTo>
                    <a:pt x="195" y="618"/>
                  </a:lnTo>
                  <a:lnTo>
                    <a:pt x="182" y="611"/>
                  </a:lnTo>
                  <a:lnTo>
                    <a:pt x="168" y="604"/>
                  </a:lnTo>
                  <a:lnTo>
                    <a:pt x="154" y="596"/>
                  </a:lnTo>
                  <a:lnTo>
                    <a:pt x="141" y="588"/>
                  </a:lnTo>
                  <a:lnTo>
                    <a:pt x="128" y="579"/>
                  </a:lnTo>
                  <a:lnTo>
                    <a:pt x="117" y="570"/>
                  </a:lnTo>
                  <a:lnTo>
                    <a:pt x="104" y="560"/>
                  </a:lnTo>
                  <a:lnTo>
                    <a:pt x="94" y="548"/>
                  </a:lnTo>
                  <a:lnTo>
                    <a:pt x="83" y="538"/>
                  </a:lnTo>
                  <a:lnTo>
                    <a:pt x="72" y="525"/>
                  </a:lnTo>
                  <a:lnTo>
                    <a:pt x="63" y="514"/>
                  </a:lnTo>
                  <a:lnTo>
                    <a:pt x="54" y="501"/>
                  </a:lnTo>
                  <a:lnTo>
                    <a:pt x="46" y="488"/>
                  </a:lnTo>
                  <a:lnTo>
                    <a:pt x="38" y="474"/>
                  </a:lnTo>
                  <a:lnTo>
                    <a:pt x="31" y="460"/>
                  </a:lnTo>
                  <a:lnTo>
                    <a:pt x="25" y="447"/>
                  </a:lnTo>
                  <a:lnTo>
                    <a:pt x="19" y="432"/>
                  </a:lnTo>
                  <a:lnTo>
                    <a:pt x="14" y="417"/>
                  </a:lnTo>
                  <a:lnTo>
                    <a:pt x="10" y="402"/>
                  </a:lnTo>
                  <a:lnTo>
                    <a:pt x="6" y="386"/>
                  </a:lnTo>
                  <a:lnTo>
                    <a:pt x="3" y="370"/>
                  </a:lnTo>
                  <a:lnTo>
                    <a:pt x="1" y="354"/>
                  </a:lnTo>
                  <a:lnTo>
                    <a:pt x="0" y="339"/>
                  </a:lnTo>
                  <a:lnTo>
                    <a:pt x="0" y="321"/>
                  </a:lnTo>
                  <a:lnTo>
                    <a:pt x="0" y="305"/>
                  </a:lnTo>
                  <a:lnTo>
                    <a:pt x="1" y="288"/>
                  </a:lnTo>
                  <a:lnTo>
                    <a:pt x="3" y="272"/>
                  </a:lnTo>
                  <a:lnTo>
                    <a:pt x="6" y="256"/>
                  </a:lnTo>
                  <a:lnTo>
                    <a:pt x="10" y="242"/>
                  </a:lnTo>
                  <a:lnTo>
                    <a:pt x="14" y="226"/>
                  </a:lnTo>
                  <a:lnTo>
                    <a:pt x="19" y="211"/>
                  </a:lnTo>
                  <a:lnTo>
                    <a:pt x="25" y="196"/>
                  </a:lnTo>
                  <a:lnTo>
                    <a:pt x="31" y="182"/>
                  </a:lnTo>
                  <a:lnTo>
                    <a:pt x="38" y="169"/>
                  </a:lnTo>
                  <a:lnTo>
                    <a:pt x="46" y="155"/>
                  </a:lnTo>
                  <a:lnTo>
                    <a:pt x="54" y="141"/>
                  </a:lnTo>
                  <a:lnTo>
                    <a:pt x="63" y="129"/>
                  </a:lnTo>
                  <a:lnTo>
                    <a:pt x="72" y="117"/>
                  </a:lnTo>
                  <a:lnTo>
                    <a:pt x="83" y="105"/>
                  </a:lnTo>
                  <a:lnTo>
                    <a:pt x="94" y="95"/>
                  </a:lnTo>
                  <a:lnTo>
                    <a:pt x="104" y="83"/>
                  </a:lnTo>
                  <a:lnTo>
                    <a:pt x="117" y="73"/>
                  </a:lnTo>
                  <a:lnTo>
                    <a:pt x="128" y="64"/>
                  </a:lnTo>
                  <a:lnTo>
                    <a:pt x="141" y="55"/>
                  </a:lnTo>
                  <a:lnTo>
                    <a:pt x="154" y="47"/>
                  </a:lnTo>
                  <a:lnTo>
                    <a:pt x="168" y="39"/>
                  </a:lnTo>
                  <a:lnTo>
                    <a:pt x="182" y="32"/>
                  </a:lnTo>
                  <a:lnTo>
                    <a:pt x="195" y="25"/>
                  </a:lnTo>
                  <a:lnTo>
                    <a:pt x="210" y="19"/>
                  </a:lnTo>
                  <a:lnTo>
                    <a:pt x="225" y="15"/>
                  </a:lnTo>
                  <a:lnTo>
                    <a:pt x="240" y="10"/>
                  </a:lnTo>
                  <a:lnTo>
                    <a:pt x="256" y="7"/>
                  </a:lnTo>
                  <a:lnTo>
                    <a:pt x="272" y="4"/>
                  </a:lnTo>
                  <a:lnTo>
                    <a:pt x="288" y="1"/>
                  </a:lnTo>
                  <a:lnTo>
                    <a:pt x="304" y="0"/>
                  </a:lnTo>
                  <a:lnTo>
                    <a:pt x="321" y="0"/>
                  </a:lnTo>
                  <a:lnTo>
                    <a:pt x="337" y="0"/>
                  </a:lnTo>
                  <a:lnTo>
                    <a:pt x="354" y="1"/>
                  </a:lnTo>
                  <a:lnTo>
                    <a:pt x="370" y="4"/>
                  </a:lnTo>
                  <a:lnTo>
                    <a:pt x="386" y="7"/>
                  </a:lnTo>
                  <a:lnTo>
                    <a:pt x="401" y="10"/>
                  </a:lnTo>
                  <a:lnTo>
                    <a:pt x="416" y="15"/>
                  </a:lnTo>
                  <a:lnTo>
                    <a:pt x="431" y="19"/>
                  </a:lnTo>
                  <a:lnTo>
                    <a:pt x="446" y="25"/>
                  </a:lnTo>
                  <a:lnTo>
                    <a:pt x="460" y="32"/>
                  </a:lnTo>
                  <a:lnTo>
                    <a:pt x="473" y="39"/>
                  </a:lnTo>
                  <a:lnTo>
                    <a:pt x="487" y="47"/>
                  </a:lnTo>
                  <a:lnTo>
                    <a:pt x="501" y="55"/>
                  </a:lnTo>
                  <a:lnTo>
                    <a:pt x="513" y="64"/>
                  </a:lnTo>
                  <a:lnTo>
                    <a:pt x="525" y="73"/>
                  </a:lnTo>
                  <a:lnTo>
                    <a:pt x="537" y="83"/>
                  </a:lnTo>
                  <a:lnTo>
                    <a:pt x="547" y="95"/>
                  </a:lnTo>
                  <a:lnTo>
                    <a:pt x="559" y="105"/>
                  </a:lnTo>
                  <a:lnTo>
                    <a:pt x="569" y="117"/>
                  </a:lnTo>
                  <a:lnTo>
                    <a:pt x="578" y="129"/>
                  </a:lnTo>
                  <a:lnTo>
                    <a:pt x="587" y="141"/>
                  </a:lnTo>
                  <a:lnTo>
                    <a:pt x="595" y="155"/>
                  </a:lnTo>
                  <a:lnTo>
                    <a:pt x="603" y="169"/>
                  </a:lnTo>
                  <a:lnTo>
                    <a:pt x="610" y="182"/>
                  </a:lnTo>
                  <a:lnTo>
                    <a:pt x="617" y="196"/>
                  </a:lnTo>
                  <a:lnTo>
                    <a:pt x="623" y="211"/>
                  </a:lnTo>
                  <a:lnTo>
                    <a:pt x="627" y="226"/>
                  </a:lnTo>
                  <a:lnTo>
                    <a:pt x="632" y="242"/>
                  </a:lnTo>
                  <a:lnTo>
                    <a:pt x="635" y="256"/>
                  </a:lnTo>
                  <a:lnTo>
                    <a:pt x="639" y="272"/>
                  </a:lnTo>
                  <a:lnTo>
                    <a:pt x="641" y="288"/>
                  </a:lnTo>
                  <a:lnTo>
                    <a:pt x="642" y="305"/>
                  </a:lnTo>
                  <a:lnTo>
                    <a:pt x="642" y="321"/>
                  </a:lnTo>
                  <a:close/>
                </a:path>
              </a:pathLst>
            </a:custGeom>
            <a:solidFill>
              <a:srgbClr val="004F9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35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274" name="Google Shape;274;p27"/>
            <p:cNvSpPr/>
            <p:nvPr/>
          </p:nvSpPr>
          <p:spPr>
            <a:xfrm>
              <a:off x="3209460" y="4265613"/>
              <a:ext cx="96180" cy="2077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35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C</a:t>
              </a:r>
              <a:endParaRPr b="1" sz="135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275" name="Google Shape;275;p27"/>
            <p:cNvSpPr/>
            <p:nvPr/>
          </p:nvSpPr>
          <p:spPr>
            <a:xfrm>
              <a:off x="3207857" y="4546600"/>
              <a:ext cx="99386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3</a:t>
              </a:r>
              <a:endParaRPr b="1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276" name="Google Shape;276;p27"/>
          <p:cNvGrpSpPr/>
          <p:nvPr/>
        </p:nvGrpSpPr>
        <p:grpSpPr>
          <a:xfrm>
            <a:off x="4056063" y="2843213"/>
            <a:ext cx="1020762" cy="1020763"/>
            <a:chOff x="4056063" y="4175125"/>
            <a:chExt cx="1020763" cy="1020763"/>
          </a:xfrm>
        </p:grpSpPr>
        <p:sp>
          <p:nvSpPr>
            <p:cNvPr id="277" name="Google Shape;277;p27"/>
            <p:cNvSpPr/>
            <p:nvPr/>
          </p:nvSpPr>
          <p:spPr>
            <a:xfrm>
              <a:off x="4056063" y="4175125"/>
              <a:ext cx="1020763" cy="1020763"/>
            </a:xfrm>
            <a:custGeom>
              <a:rect b="b" l="l" r="r" t="t"/>
              <a:pathLst>
                <a:path extrusionOk="0" h="643" w="643">
                  <a:moveTo>
                    <a:pt x="643" y="322"/>
                  </a:moveTo>
                  <a:lnTo>
                    <a:pt x="643" y="322"/>
                  </a:lnTo>
                  <a:lnTo>
                    <a:pt x="643" y="339"/>
                  </a:lnTo>
                  <a:lnTo>
                    <a:pt x="642" y="355"/>
                  </a:lnTo>
                  <a:lnTo>
                    <a:pt x="639" y="371"/>
                  </a:lnTo>
                  <a:lnTo>
                    <a:pt x="636" y="387"/>
                  </a:lnTo>
                  <a:lnTo>
                    <a:pt x="633" y="403"/>
                  </a:lnTo>
                  <a:lnTo>
                    <a:pt x="628" y="417"/>
                  </a:lnTo>
                  <a:lnTo>
                    <a:pt x="623" y="432"/>
                  </a:lnTo>
                  <a:lnTo>
                    <a:pt x="618" y="447"/>
                  </a:lnTo>
                  <a:lnTo>
                    <a:pt x="611" y="461"/>
                  </a:lnTo>
                  <a:lnTo>
                    <a:pt x="604" y="474"/>
                  </a:lnTo>
                  <a:lnTo>
                    <a:pt x="596" y="488"/>
                  </a:lnTo>
                  <a:lnTo>
                    <a:pt x="588" y="502"/>
                  </a:lnTo>
                  <a:lnTo>
                    <a:pt x="579" y="514"/>
                  </a:lnTo>
                  <a:lnTo>
                    <a:pt x="570" y="526"/>
                  </a:lnTo>
                  <a:lnTo>
                    <a:pt x="560" y="538"/>
                  </a:lnTo>
                  <a:lnTo>
                    <a:pt x="548" y="549"/>
                  </a:lnTo>
                  <a:lnTo>
                    <a:pt x="538" y="560"/>
                  </a:lnTo>
                  <a:lnTo>
                    <a:pt x="526" y="570"/>
                  </a:lnTo>
                  <a:lnTo>
                    <a:pt x="514" y="579"/>
                  </a:lnTo>
                  <a:lnTo>
                    <a:pt x="502" y="588"/>
                  </a:lnTo>
                  <a:lnTo>
                    <a:pt x="488" y="596"/>
                  </a:lnTo>
                  <a:lnTo>
                    <a:pt x="474" y="604"/>
                  </a:lnTo>
                  <a:lnTo>
                    <a:pt x="461" y="611"/>
                  </a:lnTo>
                  <a:lnTo>
                    <a:pt x="447" y="618"/>
                  </a:lnTo>
                  <a:lnTo>
                    <a:pt x="432" y="624"/>
                  </a:lnTo>
                  <a:lnTo>
                    <a:pt x="417" y="628"/>
                  </a:lnTo>
                  <a:lnTo>
                    <a:pt x="402" y="633"/>
                  </a:lnTo>
                  <a:lnTo>
                    <a:pt x="387" y="636"/>
                  </a:lnTo>
                  <a:lnTo>
                    <a:pt x="371" y="640"/>
                  </a:lnTo>
                  <a:lnTo>
                    <a:pt x="355" y="642"/>
                  </a:lnTo>
                  <a:lnTo>
                    <a:pt x="339" y="643"/>
                  </a:lnTo>
                  <a:lnTo>
                    <a:pt x="322" y="643"/>
                  </a:lnTo>
                  <a:lnTo>
                    <a:pt x="306" y="643"/>
                  </a:lnTo>
                  <a:lnTo>
                    <a:pt x="289" y="642"/>
                  </a:lnTo>
                  <a:lnTo>
                    <a:pt x="273" y="640"/>
                  </a:lnTo>
                  <a:lnTo>
                    <a:pt x="257" y="636"/>
                  </a:lnTo>
                  <a:lnTo>
                    <a:pt x="242" y="633"/>
                  </a:lnTo>
                  <a:lnTo>
                    <a:pt x="226" y="628"/>
                  </a:lnTo>
                  <a:lnTo>
                    <a:pt x="211" y="624"/>
                  </a:lnTo>
                  <a:lnTo>
                    <a:pt x="196" y="618"/>
                  </a:lnTo>
                  <a:lnTo>
                    <a:pt x="183" y="611"/>
                  </a:lnTo>
                  <a:lnTo>
                    <a:pt x="169" y="604"/>
                  </a:lnTo>
                  <a:lnTo>
                    <a:pt x="155" y="596"/>
                  </a:lnTo>
                  <a:lnTo>
                    <a:pt x="142" y="588"/>
                  </a:lnTo>
                  <a:lnTo>
                    <a:pt x="129" y="579"/>
                  </a:lnTo>
                  <a:lnTo>
                    <a:pt x="118" y="570"/>
                  </a:lnTo>
                  <a:lnTo>
                    <a:pt x="105" y="560"/>
                  </a:lnTo>
                  <a:lnTo>
                    <a:pt x="95" y="549"/>
                  </a:lnTo>
                  <a:lnTo>
                    <a:pt x="83" y="538"/>
                  </a:lnTo>
                  <a:lnTo>
                    <a:pt x="73" y="526"/>
                  </a:lnTo>
                  <a:lnTo>
                    <a:pt x="64" y="514"/>
                  </a:lnTo>
                  <a:lnTo>
                    <a:pt x="55" y="502"/>
                  </a:lnTo>
                  <a:lnTo>
                    <a:pt x="47" y="488"/>
                  </a:lnTo>
                  <a:lnTo>
                    <a:pt x="39" y="474"/>
                  </a:lnTo>
                  <a:lnTo>
                    <a:pt x="32" y="461"/>
                  </a:lnTo>
                  <a:lnTo>
                    <a:pt x="25" y="447"/>
                  </a:lnTo>
                  <a:lnTo>
                    <a:pt x="20" y="432"/>
                  </a:lnTo>
                  <a:lnTo>
                    <a:pt x="15" y="417"/>
                  </a:lnTo>
                  <a:lnTo>
                    <a:pt x="11" y="403"/>
                  </a:lnTo>
                  <a:lnTo>
                    <a:pt x="7" y="387"/>
                  </a:lnTo>
                  <a:lnTo>
                    <a:pt x="4" y="371"/>
                  </a:lnTo>
                  <a:lnTo>
                    <a:pt x="1" y="355"/>
                  </a:lnTo>
                  <a:lnTo>
                    <a:pt x="0" y="339"/>
                  </a:lnTo>
                  <a:lnTo>
                    <a:pt x="0" y="322"/>
                  </a:lnTo>
                  <a:lnTo>
                    <a:pt x="0" y="306"/>
                  </a:lnTo>
                  <a:lnTo>
                    <a:pt x="1" y="289"/>
                  </a:lnTo>
                  <a:lnTo>
                    <a:pt x="4" y="273"/>
                  </a:lnTo>
                  <a:lnTo>
                    <a:pt x="7" y="257"/>
                  </a:lnTo>
                  <a:lnTo>
                    <a:pt x="11" y="242"/>
                  </a:lnTo>
                  <a:lnTo>
                    <a:pt x="15" y="226"/>
                  </a:lnTo>
                  <a:lnTo>
                    <a:pt x="20" y="211"/>
                  </a:lnTo>
                  <a:lnTo>
                    <a:pt x="25" y="196"/>
                  </a:lnTo>
                  <a:lnTo>
                    <a:pt x="32" y="183"/>
                  </a:lnTo>
                  <a:lnTo>
                    <a:pt x="39" y="169"/>
                  </a:lnTo>
                  <a:lnTo>
                    <a:pt x="47" y="155"/>
                  </a:lnTo>
                  <a:lnTo>
                    <a:pt x="55" y="142"/>
                  </a:lnTo>
                  <a:lnTo>
                    <a:pt x="64" y="129"/>
                  </a:lnTo>
                  <a:lnTo>
                    <a:pt x="73" y="118"/>
                  </a:lnTo>
                  <a:lnTo>
                    <a:pt x="83" y="105"/>
                  </a:lnTo>
                  <a:lnTo>
                    <a:pt x="95" y="95"/>
                  </a:lnTo>
                  <a:lnTo>
                    <a:pt x="105" y="84"/>
                  </a:lnTo>
                  <a:lnTo>
                    <a:pt x="118" y="73"/>
                  </a:lnTo>
                  <a:lnTo>
                    <a:pt x="129" y="64"/>
                  </a:lnTo>
                  <a:lnTo>
                    <a:pt x="142" y="55"/>
                  </a:lnTo>
                  <a:lnTo>
                    <a:pt x="155" y="47"/>
                  </a:lnTo>
                  <a:lnTo>
                    <a:pt x="169" y="39"/>
                  </a:lnTo>
                  <a:lnTo>
                    <a:pt x="183" y="32"/>
                  </a:lnTo>
                  <a:lnTo>
                    <a:pt x="196" y="26"/>
                  </a:lnTo>
                  <a:lnTo>
                    <a:pt x="211" y="20"/>
                  </a:lnTo>
                  <a:lnTo>
                    <a:pt x="226" y="15"/>
                  </a:lnTo>
                  <a:lnTo>
                    <a:pt x="242" y="11"/>
                  </a:lnTo>
                  <a:lnTo>
                    <a:pt x="257" y="7"/>
                  </a:lnTo>
                  <a:lnTo>
                    <a:pt x="273" y="4"/>
                  </a:lnTo>
                  <a:lnTo>
                    <a:pt x="289" y="2"/>
                  </a:lnTo>
                  <a:lnTo>
                    <a:pt x="306" y="0"/>
                  </a:lnTo>
                  <a:lnTo>
                    <a:pt x="322" y="0"/>
                  </a:lnTo>
                  <a:lnTo>
                    <a:pt x="339" y="0"/>
                  </a:lnTo>
                  <a:lnTo>
                    <a:pt x="355" y="2"/>
                  </a:lnTo>
                  <a:lnTo>
                    <a:pt x="371" y="4"/>
                  </a:lnTo>
                  <a:lnTo>
                    <a:pt x="387" y="7"/>
                  </a:lnTo>
                  <a:lnTo>
                    <a:pt x="402" y="11"/>
                  </a:lnTo>
                  <a:lnTo>
                    <a:pt x="417" y="15"/>
                  </a:lnTo>
                  <a:lnTo>
                    <a:pt x="432" y="20"/>
                  </a:lnTo>
                  <a:lnTo>
                    <a:pt x="447" y="26"/>
                  </a:lnTo>
                  <a:lnTo>
                    <a:pt x="461" y="32"/>
                  </a:lnTo>
                  <a:lnTo>
                    <a:pt x="474" y="39"/>
                  </a:lnTo>
                  <a:lnTo>
                    <a:pt x="488" y="47"/>
                  </a:lnTo>
                  <a:lnTo>
                    <a:pt x="502" y="55"/>
                  </a:lnTo>
                  <a:lnTo>
                    <a:pt x="514" y="64"/>
                  </a:lnTo>
                  <a:lnTo>
                    <a:pt x="526" y="73"/>
                  </a:lnTo>
                  <a:lnTo>
                    <a:pt x="538" y="84"/>
                  </a:lnTo>
                  <a:lnTo>
                    <a:pt x="548" y="95"/>
                  </a:lnTo>
                  <a:lnTo>
                    <a:pt x="560" y="105"/>
                  </a:lnTo>
                  <a:lnTo>
                    <a:pt x="570" y="118"/>
                  </a:lnTo>
                  <a:lnTo>
                    <a:pt x="579" y="129"/>
                  </a:lnTo>
                  <a:lnTo>
                    <a:pt x="588" y="142"/>
                  </a:lnTo>
                  <a:lnTo>
                    <a:pt x="596" y="155"/>
                  </a:lnTo>
                  <a:lnTo>
                    <a:pt x="604" y="169"/>
                  </a:lnTo>
                  <a:lnTo>
                    <a:pt x="611" y="183"/>
                  </a:lnTo>
                  <a:lnTo>
                    <a:pt x="618" y="196"/>
                  </a:lnTo>
                  <a:lnTo>
                    <a:pt x="623" y="211"/>
                  </a:lnTo>
                  <a:lnTo>
                    <a:pt x="628" y="226"/>
                  </a:lnTo>
                  <a:lnTo>
                    <a:pt x="633" y="242"/>
                  </a:lnTo>
                  <a:lnTo>
                    <a:pt x="636" y="257"/>
                  </a:lnTo>
                  <a:lnTo>
                    <a:pt x="639" y="273"/>
                  </a:lnTo>
                  <a:lnTo>
                    <a:pt x="642" y="289"/>
                  </a:lnTo>
                  <a:lnTo>
                    <a:pt x="643" y="306"/>
                  </a:lnTo>
                  <a:lnTo>
                    <a:pt x="643" y="322"/>
                  </a:lnTo>
                  <a:close/>
                </a:path>
              </a:pathLst>
            </a:custGeom>
            <a:solidFill>
              <a:srgbClr val="00366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35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278" name="Google Shape;278;p27"/>
            <p:cNvSpPr/>
            <p:nvPr/>
          </p:nvSpPr>
          <p:spPr>
            <a:xfrm>
              <a:off x="4518354" y="4367213"/>
              <a:ext cx="96180" cy="2077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35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D</a:t>
              </a:r>
              <a:endParaRPr b="1" sz="135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279" name="Google Shape;279;p27"/>
            <p:cNvSpPr/>
            <p:nvPr/>
          </p:nvSpPr>
          <p:spPr>
            <a:xfrm>
              <a:off x="4516750" y="4646613"/>
              <a:ext cx="99386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4</a:t>
              </a:r>
              <a:endParaRPr b="1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280" name="Google Shape;280;p27"/>
          <p:cNvGrpSpPr/>
          <p:nvPr/>
        </p:nvGrpSpPr>
        <p:grpSpPr>
          <a:xfrm>
            <a:off x="5365750" y="2778126"/>
            <a:ext cx="1020763" cy="1020762"/>
            <a:chOff x="5365750" y="4110038"/>
            <a:chExt cx="1020763" cy="1020763"/>
          </a:xfrm>
        </p:grpSpPr>
        <p:sp>
          <p:nvSpPr>
            <p:cNvPr id="281" name="Google Shape;281;p27"/>
            <p:cNvSpPr/>
            <p:nvPr/>
          </p:nvSpPr>
          <p:spPr>
            <a:xfrm>
              <a:off x="5365750" y="4110038"/>
              <a:ext cx="1020763" cy="1020763"/>
            </a:xfrm>
            <a:custGeom>
              <a:rect b="b" l="l" r="r" t="t"/>
              <a:pathLst>
                <a:path extrusionOk="0" h="643" w="643">
                  <a:moveTo>
                    <a:pt x="643" y="322"/>
                  </a:moveTo>
                  <a:lnTo>
                    <a:pt x="643" y="322"/>
                  </a:lnTo>
                  <a:lnTo>
                    <a:pt x="643" y="339"/>
                  </a:lnTo>
                  <a:lnTo>
                    <a:pt x="642" y="355"/>
                  </a:lnTo>
                  <a:lnTo>
                    <a:pt x="639" y="371"/>
                  </a:lnTo>
                  <a:lnTo>
                    <a:pt x="636" y="387"/>
                  </a:lnTo>
                  <a:lnTo>
                    <a:pt x="632" y="403"/>
                  </a:lnTo>
                  <a:lnTo>
                    <a:pt x="628" y="417"/>
                  </a:lnTo>
                  <a:lnTo>
                    <a:pt x="623" y="432"/>
                  </a:lnTo>
                  <a:lnTo>
                    <a:pt x="618" y="447"/>
                  </a:lnTo>
                  <a:lnTo>
                    <a:pt x="611" y="461"/>
                  </a:lnTo>
                  <a:lnTo>
                    <a:pt x="604" y="474"/>
                  </a:lnTo>
                  <a:lnTo>
                    <a:pt x="596" y="488"/>
                  </a:lnTo>
                  <a:lnTo>
                    <a:pt x="588" y="502"/>
                  </a:lnTo>
                  <a:lnTo>
                    <a:pt x="579" y="514"/>
                  </a:lnTo>
                  <a:lnTo>
                    <a:pt x="570" y="526"/>
                  </a:lnTo>
                  <a:lnTo>
                    <a:pt x="559" y="538"/>
                  </a:lnTo>
                  <a:lnTo>
                    <a:pt x="549" y="549"/>
                  </a:lnTo>
                  <a:lnTo>
                    <a:pt x="538" y="560"/>
                  </a:lnTo>
                  <a:lnTo>
                    <a:pt x="526" y="570"/>
                  </a:lnTo>
                  <a:lnTo>
                    <a:pt x="514" y="579"/>
                  </a:lnTo>
                  <a:lnTo>
                    <a:pt x="501" y="588"/>
                  </a:lnTo>
                  <a:lnTo>
                    <a:pt x="488" y="596"/>
                  </a:lnTo>
                  <a:lnTo>
                    <a:pt x="475" y="604"/>
                  </a:lnTo>
                  <a:lnTo>
                    <a:pt x="460" y="611"/>
                  </a:lnTo>
                  <a:lnTo>
                    <a:pt x="447" y="618"/>
                  </a:lnTo>
                  <a:lnTo>
                    <a:pt x="432" y="624"/>
                  </a:lnTo>
                  <a:lnTo>
                    <a:pt x="417" y="628"/>
                  </a:lnTo>
                  <a:lnTo>
                    <a:pt x="402" y="633"/>
                  </a:lnTo>
                  <a:lnTo>
                    <a:pt x="386" y="636"/>
                  </a:lnTo>
                  <a:lnTo>
                    <a:pt x="370" y="640"/>
                  </a:lnTo>
                  <a:lnTo>
                    <a:pt x="354" y="642"/>
                  </a:lnTo>
                  <a:lnTo>
                    <a:pt x="338" y="643"/>
                  </a:lnTo>
                  <a:lnTo>
                    <a:pt x="321" y="643"/>
                  </a:lnTo>
                  <a:lnTo>
                    <a:pt x="305" y="643"/>
                  </a:lnTo>
                  <a:lnTo>
                    <a:pt x="288" y="642"/>
                  </a:lnTo>
                  <a:lnTo>
                    <a:pt x="272" y="640"/>
                  </a:lnTo>
                  <a:lnTo>
                    <a:pt x="256" y="636"/>
                  </a:lnTo>
                  <a:lnTo>
                    <a:pt x="242" y="633"/>
                  </a:lnTo>
                  <a:lnTo>
                    <a:pt x="226" y="628"/>
                  </a:lnTo>
                  <a:lnTo>
                    <a:pt x="211" y="624"/>
                  </a:lnTo>
                  <a:lnTo>
                    <a:pt x="196" y="618"/>
                  </a:lnTo>
                  <a:lnTo>
                    <a:pt x="182" y="611"/>
                  </a:lnTo>
                  <a:lnTo>
                    <a:pt x="169" y="604"/>
                  </a:lnTo>
                  <a:lnTo>
                    <a:pt x="155" y="596"/>
                  </a:lnTo>
                  <a:lnTo>
                    <a:pt x="141" y="588"/>
                  </a:lnTo>
                  <a:lnTo>
                    <a:pt x="129" y="579"/>
                  </a:lnTo>
                  <a:lnTo>
                    <a:pt x="117" y="570"/>
                  </a:lnTo>
                  <a:lnTo>
                    <a:pt x="105" y="560"/>
                  </a:lnTo>
                  <a:lnTo>
                    <a:pt x="95" y="549"/>
                  </a:lnTo>
                  <a:lnTo>
                    <a:pt x="83" y="538"/>
                  </a:lnTo>
                  <a:lnTo>
                    <a:pt x="73" y="526"/>
                  </a:lnTo>
                  <a:lnTo>
                    <a:pt x="64" y="514"/>
                  </a:lnTo>
                  <a:lnTo>
                    <a:pt x="55" y="502"/>
                  </a:lnTo>
                  <a:lnTo>
                    <a:pt x="47" y="488"/>
                  </a:lnTo>
                  <a:lnTo>
                    <a:pt x="39" y="474"/>
                  </a:lnTo>
                  <a:lnTo>
                    <a:pt x="32" y="461"/>
                  </a:lnTo>
                  <a:lnTo>
                    <a:pt x="25" y="447"/>
                  </a:lnTo>
                  <a:lnTo>
                    <a:pt x="19" y="432"/>
                  </a:lnTo>
                  <a:lnTo>
                    <a:pt x="15" y="417"/>
                  </a:lnTo>
                  <a:lnTo>
                    <a:pt x="10" y="403"/>
                  </a:lnTo>
                  <a:lnTo>
                    <a:pt x="7" y="387"/>
                  </a:lnTo>
                  <a:lnTo>
                    <a:pt x="4" y="371"/>
                  </a:lnTo>
                  <a:lnTo>
                    <a:pt x="2" y="355"/>
                  </a:lnTo>
                  <a:lnTo>
                    <a:pt x="0" y="339"/>
                  </a:lnTo>
                  <a:lnTo>
                    <a:pt x="0" y="322"/>
                  </a:lnTo>
                  <a:lnTo>
                    <a:pt x="0" y="306"/>
                  </a:lnTo>
                  <a:lnTo>
                    <a:pt x="2" y="289"/>
                  </a:lnTo>
                  <a:lnTo>
                    <a:pt x="4" y="273"/>
                  </a:lnTo>
                  <a:lnTo>
                    <a:pt x="7" y="257"/>
                  </a:lnTo>
                  <a:lnTo>
                    <a:pt x="10" y="242"/>
                  </a:lnTo>
                  <a:lnTo>
                    <a:pt x="15" y="226"/>
                  </a:lnTo>
                  <a:lnTo>
                    <a:pt x="19" y="211"/>
                  </a:lnTo>
                  <a:lnTo>
                    <a:pt x="25" y="196"/>
                  </a:lnTo>
                  <a:lnTo>
                    <a:pt x="32" y="183"/>
                  </a:lnTo>
                  <a:lnTo>
                    <a:pt x="39" y="169"/>
                  </a:lnTo>
                  <a:lnTo>
                    <a:pt x="47" y="155"/>
                  </a:lnTo>
                  <a:lnTo>
                    <a:pt x="55" y="142"/>
                  </a:lnTo>
                  <a:lnTo>
                    <a:pt x="64" y="129"/>
                  </a:lnTo>
                  <a:lnTo>
                    <a:pt x="73" y="118"/>
                  </a:lnTo>
                  <a:lnTo>
                    <a:pt x="83" y="105"/>
                  </a:lnTo>
                  <a:lnTo>
                    <a:pt x="95" y="95"/>
                  </a:lnTo>
                  <a:lnTo>
                    <a:pt x="105" y="84"/>
                  </a:lnTo>
                  <a:lnTo>
                    <a:pt x="117" y="73"/>
                  </a:lnTo>
                  <a:lnTo>
                    <a:pt x="129" y="64"/>
                  </a:lnTo>
                  <a:lnTo>
                    <a:pt x="141" y="55"/>
                  </a:lnTo>
                  <a:lnTo>
                    <a:pt x="155" y="47"/>
                  </a:lnTo>
                  <a:lnTo>
                    <a:pt x="169" y="39"/>
                  </a:lnTo>
                  <a:lnTo>
                    <a:pt x="182" y="32"/>
                  </a:lnTo>
                  <a:lnTo>
                    <a:pt x="196" y="26"/>
                  </a:lnTo>
                  <a:lnTo>
                    <a:pt x="211" y="20"/>
                  </a:lnTo>
                  <a:lnTo>
                    <a:pt x="226" y="15"/>
                  </a:lnTo>
                  <a:lnTo>
                    <a:pt x="242" y="11"/>
                  </a:lnTo>
                  <a:lnTo>
                    <a:pt x="256" y="7"/>
                  </a:lnTo>
                  <a:lnTo>
                    <a:pt x="272" y="4"/>
                  </a:lnTo>
                  <a:lnTo>
                    <a:pt x="288" y="2"/>
                  </a:lnTo>
                  <a:lnTo>
                    <a:pt x="305" y="0"/>
                  </a:lnTo>
                  <a:lnTo>
                    <a:pt x="321" y="0"/>
                  </a:lnTo>
                  <a:lnTo>
                    <a:pt x="338" y="0"/>
                  </a:lnTo>
                  <a:lnTo>
                    <a:pt x="354" y="2"/>
                  </a:lnTo>
                  <a:lnTo>
                    <a:pt x="370" y="4"/>
                  </a:lnTo>
                  <a:lnTo>
                    <a:pt x="386" y="7"/>
                  </a:lnTo>
                  <a:lnTo>
                    <a:pt x="402" y="11"/>
                  </a:lnTo>
                  <a:lnTo>
                    <a:pt x="417" y="15"/>
                  </a:lnTo>
                  <a:lnTo>
                    <a:pt x="432" y="20"/>
                  </a:lnTo>
                  <a:lnTo>
                    <a:pt x="447" y="26"/>
                  </a:lnTo>
                  <a:lnTo>
                    <a:pt x="460" y="32"/>
                  </a:lnTo>
                  <a:lnTo>
                    <a:pt x="475" y="39"/>
                  </a:lnTo>
                  <a:lnTo>
                    <a:pt x="488" y="47"/>
                  </a:lnTo>
                  <a:lnTo>
                    <a:pt x="501" y="55"/>
                  </a:lnTo>
                  <a:lnTo>
                    <a:pt x="514" y="64"/>
                  </a:lnTo>
                  <a:lnTo>
                    <a:pt x="526" y="73"/>
                  </a:lnTo>
                  <a:lnTo>
                    <a:pt x="538" y="84"/>
                  </a:lnTo>
                  <a:lnTo>
                    <a:pt x="549" y="95"/>
                  </a:lnTo>
                  <a:lnTo>
                    <a:pt x="559" y="105"/>
                  </a:lnTo>
                  <a:lnTo>
                    <a:pt x="570" y="118"/>
                  </a:lnTo>
                  <a:lnTo>
                    <a:pt x="579" y="129"/>
                  </a:lnTo>
                  <a:lnTo>
                    <a:pt x="588" y="142"/>
                  </a:lnTo>
                  <a:lnTo>
                    <a:pt x="596" y="155"/>
                  </a:lnTo>
                  <a:lnTo>
                    <a:pt x="604" y="169"/>
                  </a:lnTo>
                  <a:lnTo>
                    <a:pt x="611" y="183"/>
                  </a:lnTo>
                  <a:lnTo>
                    <a:pt x="618" y="196"/>
                  </a:lnTo>
                  <a:lnTo>
                    <a:pt x="623" y="211"/>
                  </a:lnTo>
                  <a:lnTo>
                    <a:pt x="628" y="226"/>
                  </a:lnTo>
                  <a:lnTo>
                    <a:pt x="632" y="242"/>
                  </a:lnTo>
                  <a:lnTo>
                    <a:pt x="636" y="257"/>
                  </a:lnTo>
                  <a:lnTo>
                    <a:pt x="639" y="273"/>
                  </a:lnTo>
                  <a:lnTo>
                    <a:pt x="642" y="289"/>
                  </a:lnTo>
                  <a:lnTo>
                    <a:pt x="643" y="306"/>
                  </a:lnTo>
                  <a:lnTo>
                    <a:pt x="643" y="322"/>
                  </a:lnTo>
                  <a:close/>
                </a:path>
              </a:pathLst>
            </a:custGeom>
            <a:solidFill>
              <a:srgbClr val="004F9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35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282" name="Google Shape;282;p27"/>
            <p:cNvSpPr/>
            <p:nvPr/>
          </p:nvSpPr>
          <p:spPr>
            <a:xfrm>
              <a:off x="5828843" y="4338638"/>
              <a:ext cx="94578" cy="2077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35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E</a:t>
              </a:r>
              <a:endParaRPr b="1" sz="135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283" name="Google Shape;283;p27"/>
            <p:cNvSpPr/>
            <p:nvPr/>
          </p:nvSpPr>
          <p:spPr>
            <a:xfrm>
              <a:off x="5826439" y="4618038"/>
              <a:ext cx="99386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5</a:t>
              </a:r>
              <a:endParaRPr b="1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284" name="Google Shape;284;p27"/>
          <p:cNvGrpSpPr/>
          <p:nvPr/>
        </p:nvGrpSpPr>
        <p:grpSpPr>
          <a:xfrm>
            <a:off x="6675438" y="2562226"/>
            <a:ext cx="1019175" cy="1019175"/>
            <a:chOff x="6675438" y="3894138"/>
            <a:chExt cx="1019175" cy="1019175"/>
          </a:xfrm>
        </p:grpSpPr>
        <p:sp>
          <p:nvSpPr>
            <p:cNvPr id="285" name="Google Shape;285;p27"/>
            <p:cNvSpPr/>
            <p:nvPr/>
          </p:nvSpPr>
          <p:spPr>
            <a:xfrm>
              <a:off x="6675438" y="3894138"/>
              <a:ext cx="1019175" cy="1019175"/>
            </a:xfrm>
            <a:custGeom>
              <a:rect b="b" l="l" r="r" t="t"/>
              <a:pathLst>
                <a:path extrusionOk="0" h="642" w="642">
                  <a:moveTo>
                    <a:pt x="642" y="321"/>
                  </a:moveTo>
                  <a:lnTo>
                    <a:pt x="642" y="321"/>
                  </a:lnTo>
                  <a:lnTo>
                    <a:pt x="642" y="338"/>
                  </a:lnTo>
                  <a:lnTo>
                    <a:pt x="641" y="354"/>
                  </a:lnTo>
                  <a:lnTo>
                    <a:pt x="639" y="370"/>
                  </a:lnTo>
                  <a:lnTo>
                    <a:pt x="636" y="386"/>
                  </a:lnTo>
                  <a:lnTo>
                    <a:pt x="632" y="401"/>
                  </a:lnTo>
                  <a:lnTo>
                    <a:pt x="629" y="417"/>
                  </a:lnTo>
                  <a:lnTo>
                    <a:pt x="623" y="432"/>
                  </a:lnTo>
                  <a:lnTo>
                    <a:pt x="617" y="446"/>
                  </a:lnTo>
                  <a:lnTo>
                    <a:pt x="611" y="460"/>
                  </a:lnTo>
                  <a:lnTo>
                    <a:pt x="604" y="474"/>
                  </a:lnTo>
                  <a:lnTo>
                    <a:pt x="596" y="487"/>
                  </a:lnTo>
                  <a:lnTo>
                    <a:pt x="588" y="501"/>
                  </a:lnTo>
                  <a:lnTo>
                    <a:pt x="579" y="514"/>
                  </a:lnTo>
                  <a:lnTo>
                    <a:pt x="570" y="525"/>
                  </a:lnTo>
                  <a:lnTo>
                    <a:pt x="559" y="538"/>
                  </a:lnTo>
                  <a:lnTo>
                    <a:pt x="549" y="548"/>
                  </a:lnTo>
                  <a:lnTo>
                    <a:pt x="538" y="559"/>
                  </a:lnTo>
                  <a:lnTo>
                    <a:pt x="526" y="569"/>
                  </a:lnTo>
                  <a:lnTo>
                    <a:pt x="514" y="579"/>
                  </a:lnTo>
                  <a:lnTo>
                    <a:pt x="501" y="588"/>
                  </a:lnTo>
                  <a:lnTo>
                    <a:pt x="488" y="596"/>
                  </a:lnTo>
                  <a:lnTo>
                    <a:pt x="475" y="604"/>
                  </a:lnTo>
                  <a:lnTo>
                    <a:pt x="460" y="610"/>
                  </a:lnTo>
                  <a:lnTo>
                    <a:pt x="447" y="617"/>
                  </a:lnTo>
                  <a:lnTo>
                    <a:pt x="432" y="623"/>
                  </a:lnTo>
                  <a:lnTo>
                    <a:pt x="417" y="628"/>
                  </a:lnTo>
                  <a:lnTo>
                    <a:pt x="402" y="632"/>
                  </a:lnTo>
                  <a:lnTo>
                    <a:pt x="386" y="636"/>
                  </a:lnTo>
                  <a:lnTo>
                    <a:pt x="370" y="639"/>
                  </a:lnTo>
                  <a:lnTo>
                    <a:pt x="354" y="641"/>
                  </a:lnTo>
                  <a:lnTo>
                    <a:pt x="338" y="642"/>
                  </a:lnTo>
                  <a:lnTo>
                    <a:pt x="321" y="642"/>
                  </a:lnTo>
                  <a:lnTo>
                    <a:pt x="305" y="642"/>
                  </a:lnTo>
                  <a:lnTo>
                    <a:pt x="288" y="641"/>
                  </a:lnTo>
                  <a:lnTo>
                    <a:pt x="272" y="639"/>
                  </a:lnTo>
                  <a:lnTo>
                    <a:pt x="256" y="636"/>
                  </a:lnTo>
                  <a:lnTo>
                    <a:pt x="241" y="632"/>
                  </a:lnTo>
                  <a:lnTo>
                    <a:pt x="226" y="628"/>
                  </a:lnTo>
                  <a:lnTo>
                    <a:pt x="211" y="623"/>
                  </a:lnTo>
                  <a:lnTo>
                    <a:pt x="196" y="617"/>
                  </a:lnTo>
                  <a:lnTo>
                    <a:pt x="182" y="610"/>
                  </a:lnTo>
                  <a:lnTo>
                    <a:pt x="169" y="604"/>
                  </a:lnTo>
                  <a:lnTo>
                    <a:pt x="155" y="596"/>
                  </a:lnTo>
                  <a:lnTo>
                    <a:pt x="142" y="588"/>
                  </a:lnTo>
                  <a:lnTo>
                    <a:pt x="129" y="579"/>
                  </a:lnTo>
                  <a:lnTo>
                    <a:pt x="117" y="569"/>
                  </a:lnTo>
                  <a:lnTo>
                    <a:pt x="106" y="559"/>
                  </a:lnTo>
                  <a:lnTo>
                    <a:pt x="94" y="548"/>
                  </a:lnTo>
                  <a:lnTo>
                    <a:pt x="83" y="538"/>
                  </a:lnTo>
                  <a:lnTo>
                    <a:pt x="74" y="525"/>
                  </a:lnTo>
                  <a:lnTo>
                    <a:pt x="64" y="514"/>
                  </a:lnTo>
                  <a:lnTo>
                    <a:pt x="55" y="501"/>
                  </a:lnTo>
                  <a:lnTo>
                    <a:pt x="47" y="487"/>
                  </a:lnTo>
                  <a:lnTo>
                    <a:pt x="39" y="474"/>
                  </a:lnTo>
                  <a:lnTo>
                    <a:pt x="32" y="460"/>
                  </a:lnTo>
                  <a:lnTo>
                    <a:pt x="25" y="446"/>
                  </a:lnTo>
                  <a:lnTo>
                    <a:pt x="19" y="432"/>
                  </a:lnTo>
                  <a:lnTo>
                    <a:pt x="15" y="417"/>
                  </a:lnTo>
                  <a:lnTo>
                    <a:pt x="10" y="401"/>
                  </a:lnTo>
                  <a:lnTo>
                    <a:pt x="7" y="386"/>
                  </a:lnTo>
                  <a:lnTo>
                    <a:pt x="3" y="370"/>
                  </a:lnTo>
                  <a:lnTo>
                    <a:pt x="2" y="354"/>
                  </a:lnTo>
                  <a:lnTo>
                    <a:pt x="1" y="338"/>
                  </a:lnTo>
                  <a:lnTo>
                    <a:pt x="0" y="321"/>
                  </a:lnTo>
                  <a:lnTo>
                    <a:pt x="1" y="304"/>
                  </a:lnTo>
                  <a:lnTo>
                    <a:pt x="2" y="288"/>
                  </a:lnTo>
                  <a:lnTo>
                    <a:pt x="3" y="272"/>
                  </a:lnTo>
                  <a:lnTo>
                    <a:pt x="7" y="256"/>
                  </a:lnTo>
                  <a:lnTo>
                    <a:pt x="10" y="241"/>
                  </a:lnTo>
                  <a:lnTo>
                    <a:pt x="15" y="225"/>
                  </a:lnTo>
                  <a:lnTo>
                    <a:pt x="19" y="211"/>
                  </a:lnTo>
                  <a:lnTo>
                    <a:pt x="25" y="196"/>
                  </a:lnTo>
                  <a:lnTo>
                    <a:pt x="32" y="182"/>
                  </a:lnTo>
                  <a:lnTo>
                    <a:pt x="39" y="168"/>
                  </a:lnTo>
                  <a:lnTo>
                    <a:pt x="47" y="155"/>
                  </a:lnTo>
                  <a:lnTo>
                    <a:pt x="55" y="141"/>
                  </a:lnTo>
                  <a:lnTo>
                    <a:pt x="64" y="128"/>
                  </a:lnTo>
                  <a:lnTo>
                    <a:pt x="74" y="117"/>
                  </a:lnTo>
                  <a:lnTo>
                    <a:pt x="83" y="105"/>
                  </a:lnTo>
                  <a:lnTo>
                    <a:pt x="94" y="94"/>
                  </a:lnTo>
                  <a:lnTo>
                    <a:pt x="106" y="83"/>
                  </a:lnTo>
                  <a:lnTo>
                    <a:pt x="117" y="73"/>
                  </a:lnTo>
                  <a:lnTo>
                    <a:pt x="129" y="64"/>
                  </a:lnTo>
                  <a:lnTo>
                    <a:pt x="142" y="54"/>
                  </a:lnTo>
                  <a:lnTo>
                    <a:pt x="155" y="46"/>
                  </a:lnTo>
                  <a:lnTo>
                    <a:pt x="169" y="38"/>
                  </a:lnTo>
                  <a:lnTo>
                    <a:pt x="182" y="32"/>
                  </a:lnTo>
                  <a:lnTo>
                    <a:pt x="196" y="25"/>
                  </a:lnTo>
                  <a:lnTo>
                    <a:pt x="211" y="19"/>
                  </a:lnTo>
                  <a:lnTo>
                    <a:pt x="226" y="15"/>
                  </a:lnTo>
                  <a:lnTo>
                    <a:pt x="241" y="10"/>
                  </a:lnTo>
                  <a:lnTo>
                    <a:pt x="256" y="7"/>
                  </a:lnTo>
                  <a:lnTo>
                    <a:pt x="272" y="3"/>
                  </a:lnTo>
                  <a:lnTo>
                    <a:pt x="288" y="1"/>
                  </a:lnTo>
                  <a:lnTo>
                    <a:pt x="305" y="0"/>
                  </a:lnTo>
                  <a:lnTo>
                    <a:pt x="321" y="0"/>
                  </a:lnTo>
                  <a:lnTo>
                    <a:pt x="338" y="0"/>
                  </a:lnTo>
                  <a:lnTo>
                    <a:pt x="354" y="1"/>
                  </a:lnTo>
                  <a:lnTo>
                    <a:pt x="370" y="3"/>
                  </a:lnTo>
                  <a:lnTo>
                    <a:pt x="386" y="7"/>
                  </a:lnTo>
                  <a:lnTo>
                    <a:pt x="402" y="10"/>
                  </a:lnTo>
                  <a:lnTo>
                    <a:pt x="417" y="15"/>
                  </a:lnTo>
                  <a:lnTo>
                    <a:pt x="432" y="19"/>
                  </a:lnTo>
                  <a:lnTo>
                    <a:pt x="447" y="25"/>
                  </a:lnTo>
                  <a:lnTo>
                    <a:pt x="460" y="32"/>
                  </a:lnTo>
                  <a:lnTo>
                    <a:pt x="475" y="38"/>
                  </a:lnTo>
                  <a:lnTo>
                    <a:pt x="488" y="46"/>
                  </a:lnTo>
                  <a:lnTo>
                    <a:pt x="501" y="54"/>
                  </a:lnTo>
                  <a:lnTo>
                    <a:pt x="514" y="64"/>
                  </a:lnTo>
                  <a:lnTo>
                    <a:pt x="526" y="73"/>
                  </a:lnTo>
                  <a:lnTo>
                    <a:pt x="538" y="83"/>
                  </a:lnTo>
                  <a:lnTo>
                    <a:pt x="549" y="94"/>
                  </a:lnTo>
                  <a:lnTo>
                    <a:pt x="559" y="105"/>
                  </a:lnTo>
                  <a:lnTo>
                    <a:pt x="570" y="117"/>
                  </a:lnTo>
                  <a:lnTo>
                    <a:pt x="579" y="128"/>
                  </a:lnTo>
                  <a:lnTo>
                    <a:pt x="588" y="141"/>
                  </a:lnTo>
                  <a:lnTo>
                    <a:pt x="596" y="155"/>
                  </a:lnTo>
                  <a:lnTo>
                    <a:pt x="604" y="168"/>
                  </a:lnTo>
                  <a:lnTo>
                    <a:pt x="611" y="182"/>
                  </a:lnTo>
                  <a:lnTo>
                    <a:pt x="617" y="196"/>
                  </a:lnTo>
                  <a:lnTo>
                    <a:pt x="623" y="211"/>
                  </a:lnTo>
                  <a:lnTo>
                    <a:pt x="629" y="225"/>
                  </a:lnTo>
                  <a:lnTo>
                    <a:pt x="632" y="241"/>
                  </a:lnTo>
                  <a:lnTo>
                    <a:pt x="636" y="256"/>
                  </a:lnTo>
                  <a:lnTo>
                    <a:pt x="639" y="272"/>
                  </a:lnTo>
                  <a:lnTo>
                    <a:pt x="641" y="288"/>
                  </a:lnTo>
                  <a:lnTo>
                    <a:pt x="642" y="304"/>
                  </a:lnTo>
                  <a:lnTo>
                    <a:pt x="642" y="321"/>
                  </a:lnTo>
                  <a:close/>
                </a:path>
              </a:pathLst>
            </a:custGeom>
            <a:solidFill>
              <a:srgbClr val="0065C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35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286" name="Google Shape;286;p27"/>
            <p:cNvSpPr/>
            <p:nvPr/>
          </p:nvSpPr>
          <p:spPr>
            <a:xfrm>
              <a:off x="7137737" y="4121150"/>
              <a:ext cx="94578" cy="2077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35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F</a:t>
              </a:r>
              <a:endParaRPr b="1" sz="135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287" name="Google Shape;287;p27"/>
            <p:cNvSpPr/>
            <p:nvPr/>
          </p:nvSpPr>
          <p:spPr>
            <a:xfrm>
              <a:off x="7135332" y="4400550"/>
              <a:ext cx="99386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6</a:t>
              </a:r>
              <a:endParaRPr b="1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288" name="Google Shape;288;p27"/>
          <p:cNvGrpSpPr/>
          <p:nvPr/>
        </p:nvGrpSpPr>
        <p:grpSpPr>
          <a:xfrm>
            <a:off x="7985125" y="2257426"/>
            <a:ext cx="1019175" cy="1020762"/>
            <a:chOff x="7985125" y="3589338"/>
            <a:chExt cx="1019175" cy="1020763"/>
          </a:xfrm>
        </p:grpSpPr>
        <p:sp>
          <p:nvSpPr>
            <p:cNvPr id="289" name="Google Shape;289;p27"/>
            <p:cNvSpPr/>
            <p:nvPr/>
          </p:nvSpPr>
          <p:spPr>
            <a:xfrm>
              <a:off x="7985125" y="3589338"/>
              <a:ext cx="1019175" cy="1020763"/>
            </a:xfrm>
            <a:custGeom>
              <a:rect b="b" l="l" r="r" t="t"/>
              <a:pathLst>
                <a:path extrusionOk="0" h="643" w="642">
                  <a:moveTo>
                    <a:pt x="642" y="322"/>
                  </a:moveTo>
                  <a:lnTo>
                    <a:pt x="642" y="322"/>
                  </a:lnTo>
                  <a:lnTo>
                    <a:pt x="642" y="339"/>
                  </a:lnTo>
                  <a:lnTo>
                    <a:pt x="641" y="355"/>
                  </a:lnTo>
                  <a:lnTo>
                    <a:pt x="639" y="371"/>
                  </a:lnTo>
                  <a:lnTo>
                    <a:pt x="637" y="387"/>
                  </a:lnTo>
                  <a:lnTo>
                    <a:pt x="632" y="401"/>
                  </a:lnTo>
                  <a:lnTo>
                    <a:pt x="629" y="417"/>
                  </a:lnTo>
                  <a:lnTo>
                    <a:pt x="623" y="432"/>
                  </a:lnTo>
                  <a:lnTo>
                    <a:pt x="617" y="447"/>
                  </a:lnTo>
                  <a:lnTo>
                    <a:pt x="610" y="461"/>
                  </a:lnTo>
                  <a:lnTo>
                    <a:pt x="604" y="474"/>
                  </a:lnTo>
                  <a:lnTo>
                    <a:pt x="596" y="488"/>
                  </a:lnTo>
                  <a:lnTo>
                    <a:pt x="588" y="502"/>
                  </a:lnTo>
                  <a:lnTo>
                    <a:pt x="578" y="514"/>
                  </a:lnTo>
                  <a:lnTo>
                    <a:pt x="569" y="526"/>
                  </a:lnTo>
                  <a:lnTo>
                    <a:pt x="559" y="538"/>
                  </a:lnTo>
                  <a:lnTo>
                    <a:pt x="549" y="548"/>
                  </a:lnTo>
                  <a:lnTo>
                    <a:pt x="537" y="560"/>
                  </a:lnTo>
                  <a:lnTo>
                    <a:pt x="526" y="570"/>
                  </a:lnTo>
                  <a:lnTo>
                    <a:pt x="514" y="579"/>
                  </a:lnTo>
                  <a:lnTo>
                    <a:pt x="501" y="588"/>
                  </a:lnTo>
                  <a:lnTo>
                    <a:pt x="488" y="596"/>
                  </a:lnTo>
                  <a:lnTo>
                    <a:pt x="475" y="604"/>
                  </a:lnTo>
                  <a:lnTo>
                    <a:pt x="461" y="611"/>
                  </a:lnTo>
                  <a:lnTo>
                    <a:pt x="446" y="618"/>
                  </a:lnTo>
                  <a:lnTo>
                    <a:pt x="432" y="624"/>
                  </a:lnTo>
                  <a:lnTo>
                    <a:pt x="417" y="628"/>
                  </a:lnTo>
                  <a:lnTo>
                    <a:pt x="402" y="633"/>
                  </a:lnTo>
                  <a:lnTo>
                    <a:pt x="386" y="636"/>
                  </a:lnTo>
                  <a:lnTo>
                    <a:pt x="370" y="640"/>
                  </a:lnTo>
                  <a:lnTo>
                    <a:pt x="354" y="642"/>
                  </a:lnTo>
                  <a:lnTo>
                    <a:pt x="338" y="643"/>
                  </a:lnTo>
                  <a:lnTo>
                    <a:pt x="321" y="643"/>
                  </a:lnTo>
                  <a:lnTo>
                    <a:pt x="305" y="643"/>
                  </a:lnTo>
                  <a:lnTo>
                    <a:pt x="288" y="642"/>
                  </a:lnTo>
                  <a:lnTo>
                    <a:pt x="272" y="640"/>
                  </a:lnTo>
                  <a:lnTo>
                    <a:pt x="256" y="636"/>
                  </a:lnTo>
                  <a:lnTo>
                    <a:pt x="241" y="633"/>
                  </a:lnTo>
                  <a:lnTo>
                    <a:pt x="225" y="628"/>
                  </a:lnTo>
                  <a:lnTo>
                    <a:pt x="211" y="624"/>
                  </a:lnTo>
                  <a:lnTo>
                    <a:pt x="196" y="618"/>
                  </a:lnTo>
                  <a:lnTo>
                    <a:pt x="182" y="611"/>
                  </a:lnTo>
                  <a:lnTo>
                    <a:pt x="168" y="604"/>
                  </a:lnTo>
                  <a:lnTo>
                    <a:pt x="155" y="596"/>
                  </a:lnTo>
                  <a:lnTo>
                    <a:pt x="142" y="588"/>
                  </a:lnTo>
                  <a:lnTo>
                    <a:pt x="130" y="579"/>
                  </a:lnTo>
                  <a:lnTo>
                    <a:pt x="117" y="570"/>
                  </a:lnTo>
                  <a:lnTo>
                    <a:pt x="106" y="560"/>
                  </a:lnTo>
                  <a:lnTo>
                    <a:pt x="94" y="548"/>
                  </a:lnTo>
                  <a:lnTo>
                    <a:pt x="83" y="538"/>
                  </a:lnTo>
                  <a:lnTo>
                    <a:pt x="74" y="526"/>
                  </a:lnTo>
                  <a:lnTo>
                    <a:pt x="64" y="514"/>
                  </a:lnTo>
                  <a:lnTo>
                    <a:pt x="54" y="502"/>
                  </a:lnTo>
                  <a:lnTo>
                    <a:pt x="46" y="488"/>
                  </a:lnTo>
                  <a:lnTo>
                    <a:pt x="38" y="474"/>
                  </a:lnTo>
                  <a:lnTo>
                    <a:pt x="32" y="461"/>
                  </a:lnTo>
                  <a:lnTo>
                    <a:pt x="25" y="447"/>
                  </a:lnTo>
                  <a:lnTo>
                    <a:pt x="19" y="432"/>
                  </a:lnTo>
                  <a:lnTo>
                    <a:pt x="15" y="417"/>
                  </a:lnTo>
                  <a:lnTo>
                    <a:pt x="10" y="401"/>
                  </a:lnTo>
                  <a:lnTo>
                    <a:pt x="7" y="387"/>
                  </a:lnTo>
                  <a:lnTo>
                    <a:pt x="3" y="371"/>
                  </a:lnTo>
                  <a:lnTo>
                    <a:pt x="2" y="355"/>
                  </a:lnTo>
                  <a:lnTo>
                    <a:pt x="1" y="339"/>
                  </a:lnTo>
                  <a:lnTo>
                    <a:pt x="0" y="322"/>
                  </a:lnTo>
                  <a:lnTo>
                    <a:pt x="1" y="305"/>
                  </a:lnTo>
                  <a:lnTo>
                    <a:pt x="2" y="289"/>
                  </a:lnTo>
                  <a:lnTo>
                    <a:pt x="3" y="273"/>
                  </a:lnTo>
                  <a:lnTo>
                    <a:pt x="7" y="257"/>
                  </a:lnTo>
                  <a:lnTo>
                    <a:pt x="10" y="242"/>
                  </a:lnTo>
                  <a:lnTo>
                    <a:pt x="15" y="226"/>
                  </a:lnTo>
                  <a:lnTo>
                    <a:pt x="19" y="211"/>
                  </a:lnTo>
                  <a:lnTo>
                    <a:pt x="25" y="196"/>
                  </a:lnTo>
                  <a:lnTo>
                    <a:pt x="32" y="183"/>
                  </a:lnTo>
                  <a:lnTo>
                    <a:pt x="38" y="169"/>
                  </a:lnTo>
                  <a:lnTo>
                    <a:pt x="46" y="155"/>
                  </a:lnTo>
                  <a:lnTo>
                    <a:pt x="54" y="142"/>
                  </a:lnTo>
                  <a:lnTo>
                    <a:pt x="64" y="129"/>
                  </a:lnTo>
                  <a:lnTo>
                    <a:pt x="74" y="118"/>
                  </a:lnTo>
                  <a:lnTo>
                    <a:pt x="83" y="105"/>
                  </a:lnTo>
                  <a:lnTo>
                    <a:pt x="94" y="95"/>
                  </a:lnTo>
                  <a:lnTo>
                    <a:pt x="106" y="83"/>
                  </a:lnTo>
                  <a:lnTo>
                    <a:pt x="117" y="73"/>
                  </a:lnTo>
                  <a:lnTo>
                    <a:pt x="130" y="64"/>
                  </a:lnTo>
                  <a:lnTo>
                    <a:pt x="142" y="55"/>
                  </a:lnTo>
                  <a:lnTo>
                    <a:pt x="155" y="47"/>
                  </a:lnTo>
                  <a:lnTo>
                    <a:pt x="168" y="39"/>
                  </a:lnTo>
                  <a:lnTo>
                    <a:pt x="182" y="32"/>
                  </a:lnTo>
                  <a:lnTo>
                    <a:pt x="196" y="25"/>
                  </a:lnTo>
                  <a:lnTo>
                    <a:pt x="211" y="20"/>
                  </a:lnTo>
                  <a:lnTo>
                    <a:pt x="225" y="15"/>
                  </a:lnTo>
                  <a:lnTo>
                    <a:pt x="241" y="11"/>
                  </a:lnTo>
                  <a:lnTo>
                    <a:pt x="256" y="7"/>
                  </a:lnTo>
                  <a:lnTo>
                    <a:pt x="272" y="4"/>
                  </a:lnTo>
                  <a:lnTo>
                    <a:pt x="288" y="1"/>
                  </a:lnTo>
                  <a:lnTo>
                    <a:pt x="305" y="0"/>
                  </a:lnTo>
                  <a:lnTo>
                    <a:pt x="321" y="0"/>
                  </a:lnTo>
                  <a:lnTo>
                    <a:pt x="338" y="0"/>
                  </a:lnTo>
                  <a:lnTo>
                    <a:pt x="354" y="1"/>
                  </a:lnTo>
                  <a:lnTo>
                    <a:pt x="370" y="4"/>
                  </a:lnTo>
                  <a:lnTo>
                    <a:pt x="386" y="7"/>
                  </a:lnTo>
                  <a:lnTo>
                    <a:pt x="402" y="11"/>
                  </a:lnTo>
                  <a:lnTo>
                    <a:pt x="417" y="15"/>
                  </a:lnTo>
                  <a:lnTo>
                    <a:pt x="432" y="20"/>
                  </a:lnTo>
                  <a:lnTo>
                    <a:pt x="446" y="25"/>
                  </a:lnTo>
                  <a:lnTo>
                    <a:pt x="461" y="32"/>
                  </a:lnTo>
                  <a:lnTo>
                    <a:pt x="475" y="39"/>
                  </a:lnTo>
                  <a:lnTo>
                    <a:pt x="488" y="47"/>
                  </a:lnTo>
                  <a:lnTo>
                    <a:pt x="501" y="55"/>
                  </a:lnTo>
                  <a:lnTo>
                    <a:pt x="514" y="64"/>
                  </a:lnTo>
                  <a:lnTo>
                    <a:pt x="526" y="73"/>
                  </a:lnTo>
                  <a:lnTo>
                    <a:pt x="537" y="83"/>
                  </a:lnTo>
                  <a:lnTo>
                    <a:pt x="549" y="95"/>
                  </a:lnTo>
                  <a:lnTo>
                    <a:pt x="559" y="105"/>
                  </a:lnTo>
                  <a:lnTo>
                    <a:pt x="569" y="118"/>
                  </a:lnTo>
                  <a:lnTo>
                    <a:pt x="578" y="129"/>
                  </a:lnTo>
                  <a:lnTo>
                    <a:pt x="588" y="142"/>
                  </a:lnTo>
                  <a:lnTo>
                    <a:pt x="596" y="155"/>
                  </a:lnTo>
                  <a:lnTo>
                    <a:pt x="604" y="169"/>
                  </a:lnTo>
                  <a:lnTo>
                    <a:pt x="610" y="183"/>
                  </a:lnTo>
                  <a:lnTo>
                    <a:pt x="617" y="196"/>
                  </a:lnTo>
                  <a:lnTo>
                    <a:pt x="623" y="211"/>
                  </a:lnTo>
                  <a:lnTo>
                    <a:pt x="629" y="226"/>
                  </a:lnTo>
                  <a:lnTo>
                    <a:pt x="632" y="242"/>
                  </a:lnTo>
                  <a:lnTo>
                    <a:pt x="637" y="257"/>
                  </a:lnTo>
                  <a:lnTo>
                    <a:pt x="639" y="273"/>
                  </a:lnTo>
                  <a:lnTo>
                    <a:pt x="641" y="289"/>
                  </a:lnTo>
                  <a:lnTo>
                    <a:pt x="642" y="305"/>
                  </a:lnTo>
                  <a:lnTo>
                    <a:pt x="642" y="322"/>
                  </a:lnTo>
                  <a:close/>
                </a:path>
              </a:pathLst>
            </a:custGeom>
            <a:solidFill>
              <a:srgbClr val="0078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35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290" name="Google Shape;290;p27"/>
            <p:cNvSpPr/>
            <p:nvPr/>
          </p:nvSpPr>
          <p:spPr>
            <a:xfrm>
              <a:off x="8446623" y="3787775"/>
              <a:ext cx="96180" cy="2077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35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G</a:t>
              </a:r>
              <a:endParaRPr b="1" sz="135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291" name="Google Shape;291;p27"/>
            <p:cNvSpPr/>
            <p:nvPr/>
          </p:nvSpPr>
          <p:spPr>
            <a:xfrm>
              <a:off x="8445019" y="4068763"/>
              <a:ext cx="99386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7</a:t>
              </a:r>
              <a:endParaRPr b="1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292" name="Google Shape;292;p27"/>
          <p:cNvGrpSpPr/>
          <p:nvPr/>
        </p:nvGrpSpPr>
        <p:grpSpPr>
          <a:xfrm>
            <a:off x="2586121" y="1491630"/>
            <a:ext cx="497106" cy="497106"/>
            <a:chOff x="1842556" y="4008076"/>
            <a:chExt cx="497106" cy="497106"/>
          </a:xfrm>
        </p:grpSpPr>
        <p:sp>
          <p:nvSpPr>
            <p:cNvPr id="293" name="Google Shape;293;p27"/>
            <p:cNvSpPr/>
            <p:nvPr/>
          </p:nvSpPr>
          <p:spPr>
            <a:xfrm>
              <a:off x="1842556" y="4008076"/>
              <a:ext cx="497106" cy="497106"/>
            </a:xfrm>
            <a:prstGeom prst="ellipse">
              <a:avLst/>
            </a:prstGeom>
            <a:solidFill>
              <a:srgbClr val="004F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grpSp>
          <p:nvGrpSpPr>
            <p:cNvPr id="294" name="Google Shape;294;p27"/>
            <p:cNvGrpSpPr/>
            <p:nvPr/>
          </p:nvGrpSpPr>
          <p:grpSpPr>
            <a:xfrm>
              <a:off x="1895300" y="4097371"/>
              <a:ext cx="391618" cy="318516"/>
              <a:chOff x="1075737" y="1609572"/>
              <a:chExt cx="541064" cy="440065"/>
            </a:xfrm>
          </p:grpSpPr>
          <p:sp>
            <p:nvSpPr>
              <p:cNvPr id="295" name="Google Shape;295;p27"/>
              <p:cNvSpPr/>
              <p:nvPr/>
            </p:nvSpPr>
            <p:spPr>
              <a:xfrm>
                <a:off x="1075737" y="1652491"/>
                <a:ext cx="395062" cy="397146"/>
              </a:xfrm>
              <a:custGeom>
                <a:rect b="b" l="l" r="r" t="t"/>
                <a:pathLst>
                  <a:path extrusionOk="0" h="294" w="292">
                    <a:moveTo>
                      <a:pt x="292" y="140"/>
                    </a:moveTo>
                    <a:cubicBezTo>
                      <a:pt x="287" y="113"/>
                      <a:pt x="287" y="113"/>
                      <a:pt x="287" y="113"/>
                    </a:cubicBezTo>
                    <a:cubicBezTo>
                      <a:pt x="286" y="110"/>
                      <a:pt x="284" y="108"/>
                      <a:pt x="280" y="107"/>
                    </a:cubicBezTo>
                    <a:cubicBezTo>
                      <a:pt x="239" y="105"/>
                      <a:pt x="239" y="105"/>
                      <a:pt x="239" y="105"/>
                    </a:cubicBezTo>
                    <a:cubicBezTo>
                      <a:pt x="237" y="102"/>
                      <a:pt x="235" y="98"/>
                      <a:pt x="233" y="95"/>
                    </a:cubicBezTo>
                    <a:cubicBezTo>
                      <a:pt x="252" y="58"/>
                      <a:pt x="252" y="58"/>
                      <a:pt x="252" y="58"/>
                    </a:cubicBezTo>
                    <a:cubicBezTo>
                      <a:pt x="254" y="55"/>
                      <a:pt x="253" y="51"/>
                      <a:pt x="250" y="49"/>
                    </a:cubicBezTo>
                    <a:cubicBezTo>
                      <a:pt x="229" y="32"/>
                      <a:pt x="229" y="32"/>
                      <a:pt x="229" y="32"/>
                    </a:cubicBezTo>
                    <a:cubicBezTo>
                      <a:pt x="227" y="29"/>
                      <a:pt x="223" y="29"/>
                      <a:pt x="220" y="31"/>
                    </a:cubicBezTo>
                    <a:cubicBezTo>
                      <a:pt x="187" y="57"/>
                      <a:pt x="187" y="57"/>
                      <a:pt x="187" y="57"/>
                    </a:cubicBezTo>
                    <a:cubicBezTo>
                      <a:pt x="184" y="55"/>
                      <a:pt x="181" y="54"/>
                      <a:pt x="177" y="53"/>
                    </a:cubicBezTo>
                    <a:cubicBezTo>
                      <a:pt x="167" y="6"/>
                      <a:pt x="167" y="6"/>
                      <a:pt x="167" y="6"/>
                    </a:cubicBezTo>
                    <a:cubicBezTo>
                      <a:pt x="166" y="3"/>
                      <a:pt x="163" y="0"/>
                      <a:pt x="160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29" y="0"/>
                      <a:pt x="126" y="3"/>
                      <a:pt x="125" y="6"/>
                    </a:cubicBezTo>
                    <a:cubicBezTo>
                      <a:pt x="115" y="53"/>
                      <a:pt x="115" y="53"/>
                      <a:pt x="115" y="53"/>
                    </a:cubicBezTo>
                    <a:cubicBezTo>
                      <a:pt x="111" y="54"/>
                      <a:pt x="108" y="55"/>
                      <a:pt x="105" y="57"/>
                    </a:cubicBezTo>
                    <a:cubicBezTo>
                      <a:pt x="72" y="31"/>
                      <a:pt x="72" y="31"/>
                      <a:pt x="72" y="31"/>
                    </a:cubicBezTo>
                    <a:cubicBezTo>
                      <a:pt x="69" y="29"/>
                      <a:pt x="65" y="29"/>
                      <a:pt x="63" y="31"/>
                    </a:cubicBezTo>
                    <a:cubicBezTo>
                      <a:pt x="42" y="49"/>
                      <a:pt x="42" y="49"/>
                      <a:pt x="42" y="49"/>
                    </a:cubicBezTo>
                    <a:cubicBezTo>
                      <a:pt x="39" y="51"/>
                      <a:pt x="39" y="55"/>
                      <a:pt x="40" y="58"/>
                    </a:cubicBezTo>
                    <a:cubicBezTo>
                      <a:pt x="59" y="95"/>
                      <a:pt x="59" y="95"/>
                      <a:pt x="59" y="95"/>
                    </a:cubicBezTo>
                    <a:cubicBezTo>
                      <a:pt x="57" y="98"/>
                      <a:pt x="55" y="102"/>
                      <a:pt x="53" y="105"/>
                    </a:cubicBezTo>
                    <a:cubicBezTo>
                      <a:pt x="12" y="107"/>
                      <a:pt x="12" y="107"/>
                      <a:pt x="12" y="107"/>
                    </a:cubicBezTo>
                    <a:cubicBezTo>
                      <a:pt x="8" y="107"/>
                      <a:pt x="6" y="110"/>
                      <a:pt x="5" y="113"/>
                    </a:cubicBezTo>
                    <a:cubicBezTo>
                      <a:pt x="0" y="140"/>
                      <a:pt x="0" y="140"/>
                      <a:pt x="0" y="140"/>
                    </a:cubicBezTo>
                    <a:cubicBezTo>
                      <a:pt x="0" y="143"/>
                      <a:pt x="1" y="147"/>
                      <a:pt x="4" y="148"/>
                    </a:cubicBezTo>
                    <a:cubicBezTo>
                      <a:pt x="43" y="164"/>
                      <a:pt x="43" y="164"/>
                      <a:pt x="43" y="164"/>
                    </a:cubicBezTo>
                    <a:cubicBezTo>
                      <a:pt x="44" y="168"/>
                      <a:pt x="44" y="172"/>
                      <a:pt x="45" y="176"/>
                    </a:cubicBezTo>
                    <a:cubicBezTo>
                      <a:pt x="14" y="204"/>
                      <a:pt x="14" y="204"/>
                      <a:pt x="14" y="204"/>
                    </a:cubicBezTo>
                    <a:cubicBezTo>
                      <a:pt x="12" y="206"/>
                      <a:pt x="11" y="210"/>
                      <a:pt x="13" y="213"/>
                    </a:cubicBezTo>
                    <a:cubicBezTo>
                      <a:pt x="27" y="237"/>
                      <a:pt x="27" y="237"/>
                      <a:pt x="27" y="237"/>
                    </a:cubicBezTo>
                    <a:cubicBezTo>
                      <a:pt x="28" y="239"/>
                      <a:pt x="32" y="241"/>
                      <a:pt x="35" y="240"/>
                    </a:cubicBezTo>
                    <a:cubicBezTo>
                      <a:pt x="75" y="227"/>
                      <a:pt x="75" y="227"/>
                      <a:pt x="75" y="227"/>
                    </a:cubicBezTo>
                    <a:cubicBezTo>
                      <a:pt x="78" y="230"/>
                      <a:pt x="81" y="233"/>
                      <a:pt x="84" y="235"/>
                    </a:cubicBezTo>
                    <a:cubicBezTo>
                      <a:pt x="79" y="276"/>
                      <a:pt x="79" y="276"/>
                      <a:pt x="79" y="276"/>
                    </a:cubicBezTo>
                    <a:cubicBezTo>
                      <a:pt x="78" y="280"/>
                      <a:pt x="80" y="283"/>
                      <a:pt x="83" y="284"/>
                    </a:cubicBezTo>
                    <a:cubicBezTo>
                      <a:pt x="109" y="293"/>
                      <a:pt x="109" y="293"/>
                      <a:pt x="109" y="293"/>
                    </a:cubicBezTo>
                    <a:cubicBezTo>
                      <a:pt x="112" y="294"/>
                      <a:pt x="116" y="293"/>
                      <a:pt x="118" y="291"/>
                    </a:cubicBezTo>
                    <a:cubicBezTo>
                      <a:pt x="140" y="255"/>
                      <a:pt x="140" y="255"/>
                      <a:pt x="140" y="255"/>
                    </a:cubicBezTo>
                    <a:cubicBezTo>
                      <a:pt x="142" y="255"/>
                      <a:pt x="144" y="256"/>
                      <a:pt x="146" y="256"/>
                    </a:cubicBezTo>
                    <a:cubicBezTo>
                      <a:pt x="148" y="256"/>
                      <a:pt x="150" y="255"/>
                      <a:pt x="152" y="255"/>
                    </a:cubicBezTo>
                    <a:cubicBezTo>
                      <a:pt x="174" y="291"/>
                      <a:pt x="174" y="291"/>
                      <a:pt x="174" y="291"/>
                    </a:cubicBezTo>
                    <a:cubicBezTo>
                      <a:pt x="176" y="293"/>
                      <a:pt x="180" y="294"/>
                      <a:pt x="183" y="293"/>
                    </a:cubicBezTo>
                    <a:cubicBezTo>
                      <a:pt x="209" y="284"/>
                      <a:pt x="209" y="284"/>
                      <a:pt x="209" y="284"/>
                    </a:cubicBezTo>
                    <a:cubicBezTo>
                      <a:pt x="212" y="283"/>
                      <a:pt x="214" y="280"/>
                      <a:pt x="213" y="276"/>
                    </a:cubicBezTo>
                    <a:cubicBezTo>
                      <a:pt x="208" y="235"/>
                      <a:pt x="208" y="235"/>
                      <a:pt x="208" y="235"/>
                    </a:cubicBezTo>
                    <a:cubicBezTo>
                      <a:pt x="211" y="232"/>
                      <a:pt x="214" y="230"/>
                      <a:pt x="217" y="227"/>
                    </a:cubicBezTo>
                    <a:cubicBezTo>
                      <a:pt x="257" y="240"/>
                      <a:pt x="257" y="240"/>
                      <a:pt x="257" y="240"/>
                    </a:cubicBezTo>
                    <a:cubicBezTo>
                      <a:pt x="260" y="241"/>
                      <a:pt x="264" y="239"/>
                      <a:pt x="265" y="237"/>
                    </a:cubicBezTo>
                    <a:cubicBezTo>
                      <a:pt x="279" y="213"/>
                      <a:pt x="279" y="213"/>
                      <a:pt x="279" y="213"/>
                    </a:cubicBezTo>
                    <a:cubicBezTo>
                      <a:pt x="281" y="210"/>
                      <a:pt x="280" y="206"/>
                      <a:pt x="278" y="204"/>
                    </a:cubicBezTo>
                    <a:cubicBezTo>
                      <a:pt x="247" y="176"/>
                      <a:pt x="247" y="176"/>
                      <a:pt x="247" y="176"/>
                    </a:cubicBezTo>
                    <a:cubicBezTo>
                      <a:pt x="248" y="172"/>
                      <a:pt x="248" y="168"/>
                      <a:pt x="249" y="164"/>
                    </a:cubicBezTo>
                    <a:cubicBezTo>
                      <a:pt x="288" y="148"/>
                      <a:pt x="288" y="148"/>
                      <a:pt x="288" y="148"/>
                    </a:cubicBezTo>
                    <a:cubicBezTo>
                      <a:pt x="291" y="147"/>
                      <a:pt x="292" y="144"/>
                      <a:pt x="292" y="140"/>
                    </a:cubicBezTo>
                    <a:close/>
                    <a:moveTo>
                      <a:pt x="204" y="152"/>
                    </a:moveTo>
                    <a:cubicBezTo>
                      <a:pt x="204" y="168"/>
                      <a:pt x="197" y="182"/>
                      <a:pt x="187" y="193"/>
                    </a:cubicBezTo>
                    <a:cubicBezTo>
                      <a:pt x="176" y="203"/>
                      <a:pt x="162" y="210"/>
                      <a:pt x="146" y="210"/>
                    </a:cubicBezTo>
                    <a:cubicBezTo>
                      <a:pt x="130" y="210"/>
                      <a:pt x="116" y="203"/>
                      <a:pt x="105" y="193"/>
                    </a:cubicBezTo>
                    <a:cubicBezTo>
                      <a:pt x="95" y="182"/>
                      <a:pt x="88" y="168"/>
                      <a:pt x="88" y="152"/>
                    </a:cubicBezTo>
                    <a:cubicBezTo>
                      <a:pt x="88" y="136"/>
                      <a:pt x="95" y="121"/>
                      <a:pt x="105" y="111"/>
                    </a:cubicBezTo>
                    <a:cubicBezTo>
                      <a:pt x="116" y="100"/>
                      <a:pt x="130" y="94"/>
                      <a:pt x="146" y="94"/>
                    </a:cubicBezTo>
                    <a:cubicBezTo>
                      <a:pt x="162" y="94"/>
                      <a:pt x="176" y="100"/>
                      <a:pt x="187" y="111"/>
                    </a:cubicBezTo>
                    <a:cubicBezTo>
                      <a:pt x="197" y="121"/>
                      <a:pt x="204" y="136"/>
                      <a:pt x="204" y="152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296" name="Google Shape;296;p27"/>
              <p:cNvSpPr/>
              <p:nvPr/>
            </p:nvSpPr>
            <p:spPr>
              <a:xfrm>
                <a:off x="1416407" y="1609572"/>
                <a:ext cx="200394" cy="215741"/>
              </a:xfrm>
              <a:custGeom>
                <a:rect b="b" l="l" r="r" t="t"/>
                <a:pathLst>
                  <a:path extrusionOk="0" h="160" w="148">
                    <a:moveTo>
                      <a:pt x="129" y="91"/>
                    </a:moveTo>
                    <a:cubicBezTo>
                      <a:pt x="130" y="88"/>
                      <a:pt x="131" y="84"/>
                      <a:pt x="131" y="80"/>
                    </a:cubicBezTo>
                    <a:cubicBezTo>
                      <a:pt x="131" y="77"/>
                      <a:pt x="130" y="73"/>
                      <a:pt x="129" y="70"/>
                    </a:cubicBezTo>
                    <a:cubicBezTo>
                      <a:pt x="145" y="55"/>
                      <a:pt x="145" y="55"/>
                      <a:pt x="145" y="55"/>
                    </a:cubicBezTo>
                    <a:cubicBezTo>
                      <a:pt x="147" y="54"/>
                      <a:pt x="147" y="52"/>
                      <a:pt x="147" y="50"/>
                    </a:cubicBezTo>
                    <a:cubicBezTo>
                      <a:pt x="147" y="49"/>
                      <a:pt x="147" y="47"/>
                      <a:pt x="147" y="46"/>
                    </a:cubicBezTo>
                    <a:cubicBezTo>
                      <a:pt x="140" y="34"/>
                      <a:pt x="140" y="34"/>
                      <a:pt x="140" y="34"/>
                    </a:cubicBezTo>
                    <a:cubicBezTo>
                      <a:pt x="138" y="32"/>
                      <a:pt x="136" y="31"/>
                      <a:pt x="133" y="31"/>
                    </a:cubicBezTo>
                    <a:cubicBezTo>
                      <a:pt x="133" y="31"/>
                      <a:pt x="132" y="31"/>
                      <a:pt x="131" y="31"/>
                    </a:cubicBezTo>
                    <a:cubicBezTo>
                      <a:pt x="111" y="37"/>
                      <a:pt x="111" y="37"/>
                      <a:pt x="111" y="37"/>
                    </a:cubicBezTo>
                    <a:cubicBezTo>
                      <a:pt x="105" y="33"/>
                      <a:pt x="99" y="29"/>
                      <a:pt x="92" y="27"/>
                    </a:cubicBezTo>
                    <a:cubicBezTo>
                      <a:pt x="88" y="6"/>
                      <a:pt x="88" y="6"/>
                      <a:pt x="88" y="6"/>
                    </a:cubicBezTo>
                    <a:cubicBezTo>
                      <a:pt x="87" y="3"/>
                      <a:pt x="84" y="0"/>
                      <a:pt x="81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3" y="0"/>
                      <a:pt x="61" y="3"/>
                      <a:pt x="60" y="6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48" y="29"/>
                      <a:pt x="42" y="33"/>
                      <a:pt x="37" y="38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5" y="31"/>
                      <a:pt x="15" y="31"/>
                      <a:pt x="14" y="31"/>
                    </a:cubicBezTo>
                    <a:cubicBezTo>
                      <a:pt x="12" y="31"/>
                      <a:pt x="9" y="32"/>
                      <a:pt x="8" y="34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0" y="47"/>
                      <a:pt x="0" y="49"/>
                      <a:pt x="0" y="50"/>
                    </a:cubicBezTo>
                    <a:cubicBezTo>
                      <a:pt x="0" y="52"/>
                      <a:pt x="1" y="54"/>
                      <a:pt x="2" y="55"/>
                    </a:cubicBezTo>
                    <a:cubicBezTo>
                      <a:pt x="19" y="70"/>
                      <a:pt x="19" y="70"/>
                      <a:pt x="19" y="70"/>
                    </a:cubicBezTo>
                    <a:cubicBezTo>
                      <a:pt x="18" y="73"/>
                      <a:pt x="17" y="77"/>
                      <a:pt x="17" y="80"/>
                    </a:cubicBezTo>
                    <a:cubicBezTo>
                      <a:pt x="17" y="84"/>
                      <a:pt x="18" y="87"/>
                      <a:pt x="19" y="91"/>
                    </a:cubicBezTo>
                    <a:cubicBezTo>
                      <a:pt x="2" y="106"/>
                      <a:pt x="2" y="106"/>
                      <a:pt x="2" y="106"/>
                    </a:cubicBezTo>
                    <a:cubicBezTo>
                      <a:pt x="1" y="107"/>
                      <a:pt x="0" y="109"/>
                      <a:pt x="0" y="111"/>
                    </a:cubicBezTo>
                    <a:cubicBezTo>
                      <a:pt x="0" y="112"/>
                      <a:pt x="0" y="113"/>
                      <a:pt x="1" y="114"/>
                    </a:cubicBezTo>
                    <a:cubicBezTo>
                      <a:pt x="8" y="126"/>
                      <a:pt x="8" y="126"/>
                      <a:pt x="8" y="126"/>
                    </a:cubicBezTo>
                    <a:cubicBezTo>
                      <a:pt x="9" y="129"/>
                      <a:pt x="12" y="130"/>
                      <a:pt x="14" y="130"/>
                    </a:cubicBezTo>
                    <a:cubicBezTo>
                      <a:pt x="15" y="130"/>
                      <a:pt x="15" y="130"/>
                      <a:pt x="16" y="130"/>
                    </a:cubicBezTo>
                    <a:cubicBezTo>
                      <a:pt x="37" y="123"/>
                      <a:pt x="37" y="123"/>
                      <a:pt x="37" y="123"/>
                    </a:cubicBezTo>
                    <a:cubicBezTo>
                      <a:pt x="42" y="127"/>
                      <a:pt x="48" y="131"/>
                      <a:pt x="55" y="133"/>
                    </a:cubicBezTo>
                    <a:cubicBezTo>
                      <a:pt x="60" y="155"/>
                      <a:pt x="60" y="155"/>
                      <a:pt x="60" y="155"/>
                    </a:cubicBezTo>
                    <a:cubicBezTo>
                      <a:pt x="61" y="158"/>
                      <a:pt x="63" y="160"/>
                      <a:pt x="67" y="160"/>
                    </a:cubicBezTo>
                    <a:cubicBezTo>
                      <a:pt x="81" y="160"/>
                      <a:pt x="81" y="160"/>
                      <a:pt x="81" y="160"/>
                    </a:cubicBezTo>
                    <a:cubicBezTo>
                      <a:pt x="84" y="160"/>
                      <a:pt x="87" y="158"/>
                      <a:pt x="88" y="155"/>
                    </a:cubicBezTo>
                    <a:cubicBezTo>
                      <a:pt x="92" y="134"/>
                      <a:pt x="92" y="134"/>
                      <a:pt x="92" y="134"/>
                    </a:cubicBezTo>
                    <a:cubicBezTo>
                      <a:pt x="99" y="131"/>
                      <a:pt x="105" y="128"/>
                      <a:pt x="111" y="123"/>
                    </a:cubicBezTo>
                    <a:cubicBezTo>
                      <a:pt x="131" y="130"/>
                      <a:pt x="131" y="130"/>
                      <a:pt x="131" y="130"/>
                    </a:cubicBezTo>
                    <a:cubicBezTo>
                      <a:pt x="132" y="130"/>
                      <a:pt x="133" y="130"/>
                      <a:pt x="133" y="130"/>
                    </a:cubicBezTo>
                    <a:cubicBezTo>
                      <a:pt x="136" y="130"/>
                      <a:pt x="138" y="129"/>
                      <a:pt x="140" y="126"/>
                    </a:cubicBezTo>
                    <a:cubicBezTo>
                      <a:pt x="147" y="114"/>
                      <a:pt x="147" y="114"/>
                      <a:pt x="147" y="114"/>
                    </a:cubicBezTo>
                    <a:cubicBezTo>
                      <a:pt x="147" y="113"/>
                      <a:pt x="148" y="112"/>
                      <a:pt x="147" y="111"/>
                    </a:cubicBezTo>
                    <a:cubicBezTo>
                      <a:pt x="148" y="109"/>
                      <a:pt x="147" y="107"/>
                      <a:pt x="145" y="106"/>
                    </a:cubicBezTo>
                    <a:lnTo>
                      <a:pt x="129" y="91"/>
                    </a:lnTo>
                    <a:close/>
                    <a:moveTo>
                      <a:pt x="96" y="80"/>
                    </a:moveTo>
                    <a:cubicBezTo>
                      <a:pt x="96" y="92"/>
                      <a:pt x="86" y="102"/>
                      <a:pt x="74" y="102"/>
                    </a:cubicBezTo>
                    <a:cubicBezTo>
                      <a:pt x="62" y="102"/>
                      <a:pt x="52" y="92"/>
                      <a:pt x="52" y="80"/>
                    </a:cubicBezTo>
                    <a:cubicBezTo>
                      <a:pt x="52" y="68"/>
                      <a:pt x="62" y="58"/>
                      <a:pt x="74" y="58"/>
                    </a:cubicBezTo>
                    <a:cubicBezTo>
                      <a:pt x="86" y="58"/>
                      <a:pt x="96" y="68"/>
                      <a:pt x="96" y="80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</p:grpSp>
      <p:sp>
        <p:nvSpPr>
          <p:cNvPr id="297" name="Google Shape;297;p27"/>
          <p:cNvSpPr/>
          <p:nvPr/>
        </p:nvSpPr>
        <p:spPr>
          <a:xfrm>
            <a:off x="3083227" y="1482986"/>
            <a:ext cx="4639419" cy="435229"/>
          </a:xfrm>
          <a:prstGeom prst="rect">
            <a:avLst/>
          </a:prstGeom>
          <a:noFill/>
          <a:ln>
            <a:noFill/>
          </a:ln>
        </p:spPr>
        <p:txBody>
          <a:bodyPr anchorCtr="0" anchor="t" bIns="32625" lIns="65250" spcFirstLastPara="1" rIns="65250" wrap="square" tIns="32625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rPr>
              <a:t>This allows us to achieve high quality outcomes and full transparency towards.</a:t>
            </a:r>
            <a:endParaRPr sz="1200">
              <a:solidFill>
                <a:srgbClr val="7F7F7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35239" y="1017588"/>
            <a:ext cx="1762125" cy="1871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08514" y="957263"/>
            <a:ext cx="1884362" cy="1878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11426" y="3041651"/>
            <a:ext cx="1785938" cy="1884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38676" y="3054351"/>
            <a:ext cx="1682750" cy="1871663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28"/>
          <p:cNvSpPr/>
          <p:nvPr/>
        </p:nvSpPr>
        <p:spPr>
          <a:xfrm>
            <a:off x="646114" y="1628776"/>
            <a:ext cx="181927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Consolas"/>
                <a:ea typeface="Consolas"/>
                <a:cs typeface="Consolas"/>
                <a:sym typeface="Consolas"/>
              </a:rPr>
              <a:t>We press play on your digital story. Using conceptual</a:t>
            </a:r>
            <a:endParaRPr sz="1200">
              <a:solidFill>
                <a:srgbClr val="595959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07" name="Google Shape;307;p28"/>
          <p:cNvSpPr/>
          <p:nvPr/>
        </p:nvSpPr>
        <p:spPr>
          <a:xfrm>
            <a:off x="646114" y="3429001"/>
            <a:ext cx="181927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Consolas"/>
                <a:ea typeface="Consolas"/>
                <a:cs typeface="Consolas"/>
                <a:sym typeface="Consolas"/>
              </a:rPr>
              <a:t>This allows us to achieve high quality outcomes and full transparency towards.</a:t>
            </a:r>
            <a:endParaRPr sz="1200">
              <a:solidFill>
                <a:srgbClr val="595959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08" name="Google Shape;308;p28"/>
          <p:cNvSpPr/>
          <p:nvPr/>
        </p:nvSpPr>
        <p:spPr>
          <a:xfrm>
            <a:off x="6443663" y="1628776"/>
            <a:ext cx="181927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Consolas"/>
                <a:ea typeface="Consolas"/>
                <a:cs typeface="Consolas"/>
                <a:sym typeface="Consolas"/>
              </a:rPr>
              <a:t>This allows us to achieve high quality outcomes and full transparency towards.</a:t>
            </a:r>
            <a:endParaRPr sz="1200">
              <a:solidFill>
                <a:srgbClr val="595959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09" name="Google Shape;309;p28"/>
          <p:cNvSpPr/>
          <p:nvPr/>
        </p:nvSpPr>
        <p:spPr>
          <a:xfrm>
            <a:off x="6443663" y="3429001"/>
            <a:ext cx="181927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Consolas"/>
                <a:ea typeface="Consolas"/>
                <a:cs typeface="Consolas"/>
                <a:sym typeface="Consolas"/>
              </a:rPr>
              <a:t>We press play on your digital story. Using conceptual</a:t>
            </a:r>
            <a:endParaRPr sz="1200">
              <a:solidFill>
                <a:srgbClr val="595959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310" name="Google Shape;310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870326" y="2322514"/>
            <a:ext cx="1250950" cy="1255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9"/>
          <p:cNvSpPr/>
          <p:nvPr/>
        </p:nvSpPr>
        <p:spPr>
          <a:xfrm>
            <a:off x="1201738" y="1604963"/>
            <a:ext cx="4398962" cy="2447925"/>
          </a:xfrm>
          <a:custGeom>
            <a:rect b="b" l="l" r="r" t="t"/>
            <a:pathLst>
              <a:path extrusionOk="0" h="1542" w="2771">
                <a:moveTo>
                  <a:pt x="0" y="0"/>
                </a:moveTo>
                <a:lnTo>
                  <a:pt x="0" y="1542"/>
                </a:lnTo>
                <a:lnTo>
                  <a:pt x="2771" y="1542"/>
                </a:lnTo>
                <a:lnTo>
                  <a:pt x="2771" y="0"/>
                </a:lnTo>
                <a:lnTo>
                  <a:pt x="0" y="0"/>
                </a:lnTo>
                <a:close/>
                <a:moveTo>
                  <a:pt x="2761" y="307"/>
                </a:moveTo>
                <a:lnTo>
                  <a:pt x="2463" y="307"/>
                </a:lnTo>
                <a:lnTo>
                  <a:pt x="2463" y="9"/>
                </a:lnTo>
                <a:lnTo>
                  <a:pt x="2761" y="9"/>
                </a:lnTo>
                <a:lnTo>
                  <a:pt x="2761" y="307"/>
                </a:lnTo>
                <a:close/>
                <a:moveTo>
                  <a:pt x="623" y="621"/>
                </a:moveTo>
                <a:lnTo>
                  <a:pt x="919" y="621"/>
                </a:lnTo>
                <a:lnTo>
                  <a:pt x="919" y="919"/>
                </a:lnTo>
                <a:lnTo>
                  <a:pt x="623" y="919"/>
                </a:lnTo>
                <a:lnTo>
                  <a:pt x="623" y="621"/>
                </a:lnTo>
                <a:close/>
                <a:moveTo>
                  <a:pt x="614" y="919"/>
                </a:moveTo>
                <a:lnTo>
                  <a:pt x="316" y="919"/>
                </a:lnTo>
                <a:lnTo>
                  <a:pt x="316" y="621"/>
                </a:lnTo>
                <a:lnTo>
                  <a:pt x="614" y="621"/>
                </a:lnTo>
                <a:lnTo>
                  <a:pt x="614" y="919"/>
                </a:lnTo>
                <a:close/>
                <a:moveTo>
                  <a:pt x="1840" y="611"/>
                </a:moveTo>
                <a:lnTo>
                  <a:pt x="1542" y="611"/>
                </a:lnTo>
                <a:lnTo>
                  <a:pt x="1542" y="316"/>
                </a:lnTo>
                <a:lnTo>
                  <a:pt x="1840" y="316"/>
                </a:lnTo>
                <a:lnTo>
                  <a:pt x="1840" y="611"/>
                </a:lnTo>
                <a:close/>
                <a:moveTo>
                  <a:pt x="1849" y="316"/>
                </a:moveTo>
                <a:lnTo>
                  <a:pt x="2147" y="316"/>
                </a:lnTo>
                <a:lnTo>
                  <a:pt x="2147" y="611"/>
                </a:lnTo>
                <a:lnTo>
                  <a:pt x="1849" y="611"/>
                </a:lnTo>
                <a:lnTo>
                  <a:pt x="1849" y="316"/>
                </a:lnTo>
                <a:close/>
                <a:moveTo>
                  <a:pt x="1235" y="621"/>
                </a:moveTo>
                <a:lnTo>
                  <a:pt x="1533" y="621"/>
                </a:lnTo>
                <a:lnTo>
                  <a:pt x="1533" y="919"/>
                </a:lnTo>
                <a:lnTo>
                  <a:pt x="1235" y="919"/>
                </a:lnTo>
                <a:lnTo>
                  <a:pt x="1235" y="621"/>
                </a:lnTo>
                <a:close/>
                <a:moveTo>
                  <a:pt x="1226" y="919"/>
                </a:moveTo>
                <a:lnTo>
                  <a:pt x="928" y="919"/>
                </a:lnTo>
                <a:lnTo>
                  <a:pt x="928" y="621"/>
                </a:lnTo>
                <a:lnTo>
                  <a:pt x="1226" y="621"/>
                </a:lnTo>
                <a:lnTo>
                  <a:pt x="1226" y="919"/>
                </a:lnTo>
                <a:close/>
                <a:moveTo>
                  <a:pt x="1542" y="621"/>
                </a:moveTo>
                <a:lnTo>
                  <a:pt x="1840" y="621"/>
                </a:lnTo>
                <a:lnTo>
                  <a:pt x="1840" y="919"/>
                </a:lnTo>
                <a:lnTo>
                  <a:pt x="1542" y="919"/>
                </a:lnTo>
                <a:lnTo>
                  <a:pt x="1542" y="621"/>
                </a:lnTo>
                <a:close/>
                <a:moveTo>
                  <a:pt x="1533" y="611"/>
                </a:moveTo>
                <a:lnTo>
                  <a:pt x="1235" y="611"/>
                </a:lnTo>
                <a:lnTo>
                  <a:pt x="1235" y="316"/>
                </a:lnTo>
                <a:lnTo>
                  <a:pt x="1533" y="316"/>
                </a:lnTo>
                <a:lnTo>
                  <a:pt x="1533" y="611"/>
                </a:lnTo>
                <a:close/>
                <a:moveTo>
                  <a:pt x="1226" y="611"/>
                </a:moveTo>
                <a:lnTo>
                  <a:pt x="928" y="611"/>
                </a:lnTo>
                <a:lnTo>
                  <a:pt x="928" y="316"/>
                </a:lnTo>
                <a:lnTo>
                  <a:pt x="1226" y="316"/>
                </a:lnTo>
                <a:lnTo>
                  <a:pt x="1226" y="611"/>
                </a:lnTo>
                <a:close/>
                <a:moveTo>
                  <a:pt x="919" y="611"/>
                </a:moveTo>
                <a:lnTo>
                  <a:pt x="623" y="611"/>
                </a:lnTo>
                <a:lnTo>
                  <a:pt x="623" y="316"/>
                </a:lnTo>
                <a:lnTo>
                  <a:pt x="919" y="316"/>
                </a:lnTo>
                <a:lnTo>
                  <a:pt x="919" y="611"/>
                </a:lnTo>
                <a:close/>
                <a:moveTo>
                  <a:pt x="919" y="928"/>
                </a:moveTo>
                <a:lnTo>
                  <a:pt x="919" y="1226"/>
                </a:lnTo>
                <a:lnTo>
                  <a:pt x="623" y="1226"/>
                </a:lnTo>
                <a:lnTo>
                  <a:pt x="623" y="928"/>
                </a:lnTo>
                <a:lnTo>
                  <a:pt x="919" y="928"/>
                </a:lnTo>
                <a:close/>
                <a:moveTo>
                  <a:pt x="928" y="928"/>
                </a:moveTo>
                <a:lnTo>
                  <a:pt x="1226" y="928"/>
                </a:lnTo>
                <a:lnTo>
                  <a:pt x="1226" y="1226"/>
                </a:lnTo>
                <a:lnTo>
                  <a:pt x="928" y="1226"/>
                </a:lnTo>
                <a:lnTo>
                  <a:pt x="928" y="928"/>
                </a:lnTo>
                <a:close/>
                <a:moveTo>
                  <a:pt x="1235" y="928"/>
                </a:moveTo>
                <a:lnTo>
                  <a:pt x="1533" y="928"/>
                </a:lnTo>
                <a:lnTo>
                  <a:pt x="1533" y="1226"/>
                </a:lnTo>
                <a:lnTo>
                  <a:pt x="1235" y="1226"/>
                </a:lnTo>
                <a:lnTo>
                  <a:pt x="1235" y="928"/>
                </a:lnTo>
                <a:close/>
                <a:moveTo>
                  <a:pt x="1542" y="928"/>
                </a:moveTo>
                <a:lnTo>
                  <a:pt x="1840" y="928"/>
                </a:lnTo>
                <a:lnTo>
                  <a:pt x="1840" y="1226"/>
                </a:lnTo>
                <a:lnTo>
                  <a:pt x="1542" y="1226"/>
                </a:lnTo>
                <a:lnTo>
                  <a:pt x="1542" y="928"/>
                </a:lnTo>
                <a:close/>
                <a:moveTo>
                  <a:pt x="1849" y="928"/>
                </a:moveTo>
                <a:lnTo>
                  <a:pt x="2147" y="928"/>
                </a:lnTo>
                <a:lnTo>
                  <a:pt x="2147" y="1226"/>
                </a:lnTo>
                <a:lnTo>
                  <a:pt x="1849" y="1226"/>
                </a:lnTo>
                <a:lnTo>
                  <a:pt x="1849" y="928"/>
                </a:lnTo>
                <a:close/>
                <a:moveTo>
                  <a:pt x="1849" y="919"/>
                </a:moveTo>
                <a:lnTo>
                  <a:pt x="1849" y="621"/>
                </a:lnTo>
                <a:lnTo>
                  <a:pt x="2147" y="621"/>
                </a:lnTo>
                <a:lnTo>
                  <a:pt x="2147" y="919"/>
                </a:lnTo>
                <a:lnTo>
                  <a:pt x="1849" y="919"/>
                </a:lnTo>
                <a:close/>
                <a:moveTo>
                  <a:pt x="2156" y="621"/>
                </a:moveTo>
                <a:lnTo>
                  <a:pt x="2454" y="621"/>
                </a:lnTo>
                <a:lnTo>
                  <a:pt x="2454" y="919"/>
                </a:lnTo>
                <a:lnTo>
                  <a:pt x="2156" y="919"/>
                </a:lnTo>
                <a:lnTo>
                  <a:pt x="2156" y="621"/>
                </a:lnTo>
                <a:close/>
                <a:moveTo>
                  <a:pt x="2156" y="611"/>
                </a:moveTo>
                <a:lnTo>
                  <a:pt x="2156" y="316"/>
                </a:lnTo>
                <a:lnTo>
                  <a:pt x="2454" y="316"/>
                </a:lnTo>
                <a:lnTo>
                  <a:pt x="2454" y="611"/>
                </a:lnTo>
                <a:lnTo>
                  <a:pt x="2156" y="611"/>
                </a:lnTo>
                <a:close/>
                <a:moveTo>
                  <a:pt x="2156" y="307"/>
                </a:moveTo>
                <a:lnTo>
                  <a:pt x="2156" y="9"/>
                </a:lnTo>
                <a:lnTo>
                  <a:pt x="2454" y="9"/>
                </a:lnTo>
                <a:lnTo>
                  <a:pt x="2454" y="307"/>
                </a:lnTo>
                <a:lnTo>
                  <a:pt x="2156" y="307"/>
                </a:lnTo>
                <a:close/>
                <a:moveTo>
                  <a:pt x="2147" y="307"/>
                </a:moveTo>
                <a:lnTo>
                  <a:pt x="1849" y="307"/>
                </a:lnTo>
                <a:lnTo>
                  <a:pt x="1849" y="9"/>
                </a:lnTo>
                <a:lnTo>
                  <a:pt x="2147" y="9"/>
                </a:lnTo>
                <a:lnTo>
                  <a:pt x="2147" y="307"/>
                </a:lnTo>
                <a:close/>
                <a:moveTo>
                  <a:pt x="1840" y="307"/>
                </a:moveTo>
                <a:lnTo>
                  <a:pt x="1542" y="307"/>
                </a:lnTo>
                <a:lnTo>
                  <a:pt x="1542" y="9"/>
                </a:lnTo>
                <a:lnTo>
                  <a:pt x="1840" y="9"/>
                </a:lnTo>
                <a:lnTo>
                  <a:pt x="1840" y="307"/>
                </a:lnTo>
                <a:close/>
                <a:moveTo>
                  <a:pt x="1533" y="307"/>
                </a:moveTo>
                <a:lnTo>
                  <a:pt x="1235" y="307"/>
                </a:lnTo>
                <a:lnTo>
                  <a:pt x="1235" y="9"/>
                </a:lnTo>
                <a:lnTo>
                  <a:pt x="1533" y="9"/>
                </a:lnTo>
                <a:lnTo>
                  <a:pt x="1533" y="307"/>
                </a:lnTo>
                <a:close/>
                <a:moveTo>
                  <a:pt x="1226" y="307"/>
                </a:moveTo>
                <a:lnTo>
                  <a:pt x="928" y="307"/>
                </a:lnTo>
                <a:lnTo>
                  <a:pt x="928" y="9"/>
                </a:lnTo>
                <a:lnTo>
                  <a:pt x="1226" y="9"/>
                </a:lnTo>
                <a:lnTo>
                  <a:pt x="1226" y="307"/>
                </a:lnTo>
                <a:close/>
                <a:moveTo>
                  <a:pt x="919" y="307"/>
                </a:moveTo>
                <a:lnTo>
                  <a:pt x="623" y="307"/>
                </a:lnTo>
                <a:lnTo>
                  <a:pt x="623" y="9"/>
                </a:lnTo>
                <a:lnTo>
                  <a:pt x="919" y="9"/>
                </a:lnTo>
                <a:lnTo>
                  <a:pt x="919" y="307"/>
                </a:lnTo>
                <a:close/>
                <a:moveTo>
                  <a:pt x="614" y="307"/>
                </a:moveTo>
                <a:lnTo>
                  <a:pt x="316" y="307"/>
                </a:lnTo>
                <a:lnTo>
                  <a:pt x="316" y="9"/>
                </a:lnTo>
                <a:lnTo>
                  <a:pt x="614" y="9"/>
                </a:lnTo>
                <a:lnTo>
                  <a:pt x="614" y="307"/>
                </a:lnTo>
                <a:close/>
                <a:moveTo>
                  <a:pt x="614" y="316"/>
                </a:moveTo>
                <a:lnTo>
                  <a:pt x="614" y="611"/>
                </a:lnTo>
                <a:lnTo>
                  <a:pt x="316" y="611"/>
                </a:lnTo>
                <a:lnTo>
                  <a:pt x="316" y="316"/>
                </a:lnTo>
                <a:lnTo>
                  <a:pt x="614" y="316"/>
                </a:lnTo>
                <a:close/>
                <a:moveTo>
                  <a:pt x="307" y="611"/>
                </a:moveTo>
                <a:lnTo>
                  <a:pt x="9" y="611"/>
                </a:lnTo>
                <a:lnTo>
                  <a:pt x="9" y="316"/>
                </a:lnTo>
                <a:lnTo>
                  <a:pt x="307" y="316"/>
                </a:lnTo>
                <a:lnTo>
                  <a:pt x="307" y="611"/>
                </a:lnTo>
                <a:close/>
                <a:moveTo>
                  <a:pt x="307" y="621"/>
                </a:moveTo>
                <a:lnTo>
                  <a:pt x="307" y="919"/>
                </a:lnTo>
                <a:lnTo>
                  <a:pt x="9" y="919"/>
                </a:lnTo>
                <a:lnTo>
                  <a:pt x="9" y="621"/>
                </a:lnTo>
                <a:lnTo>
                  <a:pt x="307" y="621"/>
                </a:lnTo>
                <a:close/>
                <a:moveTo>
                  <a:pt x="307" y="928"/>
                </a:moveTo>
                <a:lnTo>
                  <a:pt x="307" y="1226"/>
                </a:lnTo>
                <a:lnTo>
                  <a:pt x="9" y="1226"/>
                </a:lnTo>
                <a:lnTo>
                  <a:pt x="9" y="928"/>
                </a:lnTo>
                <a:lnTo>
                  <a:pt x="307" y="928"/>
                </a:lnTo>
                <a:close/>
                <a:moveTo>
                  <a:pt x="316" y="928"/>
                </a:moveTo>
                <a:lnTo>
                  <a:pt x="614" y="928"/>
                </a:lnTo>
                <a:lnTo>
                  <a:pt x="614" y="1226"/>
                </a:lnTo>
                <a:lnTo>
                  <a:pt x="316" y="1226"/>
                </a:lnTo>
                <a:lnTo>
                  <a:pt x="316" y="928"/>
                </a:lnTo>
                <a:close/>
                <a:moveTo>
                  <a:pt x="614" y="1235"/>
                </a:moveTo>
                <a:lnTo>
                  <a:pt x="614" y="1533"/>
                </a:lnTo>
                <a:lnTo>
                  <a:pt x="316" y="1533"/>
                </a:lnTo>
                <a:lnTo>
                  <a:pt x="316" y="1235"/>
                </a:lnTo>
                <a:lnTo>
                  <a:pt x="614" y="1235"/>
                </a:lnTo>
                <a:close/>
                <a:moveTo>
                  <a:pt x="623" y="1235"/>
                </a:moveTo>
                <a:lnTo>
                  <a:pt x="919" y="1235"/>
                </a:lnTo>
                <a:lnTo>
                  <a:pt x="919" y="1533"/>
                </a:lnTo>
                <a:lnTo>
                  <a:pt x="623" y="1533"/>
                </a:lnTo>
                <a:lnTo>
                  <a:pt x="623" y="1235"/>
                </a:lnTo>
                <a:close/>
                <a:moveTo>
                  <a:pt x="928" y="1235"/>
                </a:moveTo>
                <a:lnTo>
                  <a:pt x="1226" y="1235"/>
                </a:lnTo>
                <a:lnTo>
                  <a:pt x="1226" y="1533"/>
                </a:lnTo>
                <a:lnTo>
                  <a:pt x="928" y="1533"/>
                </a:lnTo>
                <a:lnTo>
                  <a:pt x="928" y="1235"/>
                </a:lnTo>
                <a:close/>
                <a:moveTo>
                  <a:pt x="1235" y="1235"/>
                </a:moveTo>
                <a:lnTo>
                  <a:pt x="1533" y="1235"/>
                </a:lnTo>
                <a:lnTo>
                  <a:pt x="1533" y="1533"/>
                </a:lnTo>
                <a:lnTo>
                  <a:pt x="1235" y="1533"/>
                </a:lnTo>
                <a:lnTo>
                  <a:pt x="1235" y="1235"/>
                </a:lnTo>
                <a:close/>
                <a:moveTo>
                  <a:pt x="1542" y="1235"/>
                </a:moveTo>
                <a:lnTo>
                  <a:pt x="1840" y="1235"/>
                </a:lnTo>
                <a:lnTo>
                  <a:pt x="1840" y="1533"/>
                </a:lnTo>
                <a:lnTo>
                  <a:pt x="1542" y="1533"/>
                </a:lnTo>
                <a:lnTo>
                  <a:pt x="1542" y="1235"/>
                </a:lnTo>
                <a:close/>
                <a:moveTo>
                  <a:pt x="1849" y="1235"/>
                </a:moveTo>
                <a:lnTo>
                  <a:pt x="2147" y="1235"/>
                </a:lnTo>
                <a:lnTo>
                  <a:pt x="2147" y="1533"/>
                </a:lnTo>
                <a:lnTo>
                  <a:pt x="1849" y="1533"/>
                </a:lnTo>
                <a:lnTo>
                  <a:pt x="1849" y="1235"/>
                </a:lnTo>
                <a:close/>
                <a:moveTo>
                  <a:pt x="2156" y="1235"/>
                </a:moveTo>
                <a:lnTo>
                  <a:pt x="2454" y="1235"/>
                </a:lnTo>
                <a:lnTo>
                  <a:pt x="2454" y="1533"/>
                </a:lnTo>
                <a:lnTo>
                  <a:pt x="2156" y="1533"/>
                </a:lnTo>
                <a:lnTo>
                  <a:pt x="2156" y="1235"/>
                </a:lnTo>
                <a:close/>
                <a:moveTo>
                  <a:pt x="2156" y="1226"/>
                </a:moveTo>
                <a:lnTo>
                  <a:pt x="2156" y="928"/>
                </a:lnTo>
                <a:lnTo>
                  <a:pt x="2454" y="928"/>
                </a:lnTo>
                <a:lnTo>
                  <a:pt x="2454" y="1226"/>
                </a:lnTo>
                <a:lnTo>
                  <a:pt x="2156" y="1226"/>
                </a:lnTo>
                <a:close/>
                <a:moveTo>
                  <a:pt x="2463" y="928"/>
                </a:moveTo>
                <a:lnTo>
                  <a:pt x="2761" y="928"/>
                </a:lnTo>
                <a:lnTo>
                  <a:pt x="2761" y="1226"/>
                </a:lnTo>
                <a:lnTo>
                  <a:pt x="2463" y="1226"/>
                </a:lnTo>
                <a:lnTo>
                  <a:pt x="2463" y="928"/>
                </a:lnTo>
                <a:close/>
                <a:moveTo>
                  <a:pt x="2463" y="919"/>
                </a:moveTo>
                <a:lnTo>
                  <a:pt x="2463" y="621"/>
                </a:lnTo>
                <a:lnTo>
                  <a:pt x="2761" y="621"/>
                </a:lnTo>
                <a:lnTo>
                  <a:pt x="2761" y="919"/>
                </a:lnTo>
                <a:lnTo>
                  <a:pt x="2463" y="919"/>
                </a:lnTo>
                <a:close/>
                <a:moveTo>
                  <a:pt x="2463" y="611"/>
                </a:moveTo>
                <a:lnTo>
                  <a:pt x="2463" y="316"/>
                </a:lnTo>
                <a:lnTo>
                  <a:pt x="2761" y="316"/>
                </a:lnTo>
                <a:lnTo>
                  <a:pt x="2761" y="611"/>
                </a:lnTo>
                <a:lnTo>
                  <a:pt x="2463" y="611"/>
                </a:lnTo>
                <a:close/>
                <a:moveTo>
                  <a:pt x="307" y="9"/>
                </a:moveTo>
                <a:lnTo>
                  <a:pt x="307" y="307"/>
                </a:lnTo>
                <a:lnTo>
                  <a:pt x="9" y="307"/>
                </a:lnTo>
                <a:lnTo>
                  <a:pt x="9" y="9"/>
                </a:lnTo>
                <a:lnTo>
                  <a:pt x="307" y="9"/>
                </a:lnTo>
                <a:close/>
                <a:moveTo>
                  <a:pt x="9" y="1235"/>
                </a:moveTo>
                <a:lnTo>
                  <a:pt x="307" y="1235"/>
                </a:lnTo>
                <a:lnTo>
                  <a:pt x="307" y="1533"/>
                </a:lnTo>
                <a:lnTo>
                  <a:pt x="9" y="1533"/>
                </a:lnTo>
                <a:lnTo>
                  <a:pt x="9" y="1235"/>
                </a:lnTo>
                <a:close/>
                <a:moveTo>
                  <a:pt x="2463" y="1533"/>
                </a:moveTo>
                <a:lnTo>
                  <a:pt x="2463" y="1235"/>
                </a:lnTo>
                <a:lnTo>
                  <a:pt x="2761" y="1235"/>
                </a:lnTo>
                <a:lnTo>
                  <a:pt x="2761" y="1533"/>
                </a:lnTo>
                <a:lnTo>
                  <a:pt x="2463" y="1533"/>
                </a:lnTo>
                <a:close/>
              </a:path>
            </a:pathLst>
          </a:custGeom>
          <a:solidFill>
            <a:srgbClr val="C8C2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16" name="Google Shape;316;p29"/>
          <p:cNvSpPr/>
          <p:nvPr/>
        </p:nvSpPr>
        <p:spPr>
          <a:xfrm>
            <a:off x="1208088" y="3314701"/>
            <a:ext cx="487362" cy="735013"/>
          </a:xfrm>
          <a:custGeom>
            <a:rect b="b" l="l" r="r" t="t"/>
            <a:pathLst>
              <a:path extrusionOk="0" h="463" w="307">
                <a:moveTo>
                  <a:pt x="0" y="463"/>
                </a:moveTo>
                <a:lnTo>
                  <a:pt x="154" y="0"/>
                </a:lnTo>
                <a:lnTo>
                  <a:pt x="307" y="463"/>
                </a:lnTo>
                <a:lnTo>
                  <a:pt x="0" y="463"/>
                </a:lnTo>
                <a:close/>
              </a:path>
            </a:pathLst>
          </a:custGeom>
          <a:solidFill>
            <a:srgbClr val="0065C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17" name="Google Shape;317;p29"/>
          <p:cNvSpPr/>
          <p:nvPr/>
        </p:nvSpPr>
        <p:spPr>
          <a:xfrm>
            <a:off x="1695450" y="2582863"/>
            <a:ext cx="488950" cy="1466850"/>
          </a:xfrm>
          <a:custGeom>
            <a:rect b="b" l="l" r="r" t="t"/>
            <a:pathLst>
              <a:path extrusionOk="0" h="924" w="308">
                <a:moveTo>
                  <a:pt x="0" y="924"/>
                </a:moveTo>
                <a:lnTo>
                  <a:pt x="154" y="0"/>
                </a:lnTo>
                <a:lnTo>
                  <a:pt x="308" y="924"/>
                </a:lnTo>
                <a:lnTo>
                  <a:pt x="0" y="924"/>
                </a:lnTo>
                <a:close/>
              </a:path>
            </a:pathLst>
          </a:custGeom>
          <a:solidFill>
            <a:srgbClr val="0065C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18" name="Google Shape;318;p29"/>
          <p:cNvSpPr/>
          <p:nvPr/>
        </p:nvSpPr>
        <p:spPr>
          <a:xfrm>
            <a:off x="2184401" y="3070225"/>
            <a:ext cx="487363" cy="979488"/>
          </a:xfrm>
          <a:custGeom>
            <a:rect b="b" l="l" r="r" t="t"/>
            <a:pathLst>
              <a:path extrusionOk="0" h="617" w="307">
                <a:moveTo>
                  <a:pt x="0" y="617"/>
                </a:moveTo>
                <a:lnTo>
                  <a:pt x="153" y="0"/>
                </a:lnTo>
                <a:lnTo>
                  <a:pt x="307" y="617"/>
                </a:lnTo>
                <a:lnTo>
                  <a:pt x="0" y="617"/>
                </a:lnTo>
                <a:close/>
              </a:path>
            </a:pathLst>
          </a:custGeom>
          <a:solidFill>
            <a:srgbClr val="0065C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19" name="Google Shape;319;p29"/>
          <p:cNvSpPr/>
          <p:nvPr/>
        </p:nvSpPr>
        <p:spPr>
          <a:xfrm>
            <a:off x="2674938" y="2582863"/>
            <a:ext cx="487362" cy="1466850"/>
          </a:xfrm>
          <a:custGeom>
            <a:rect b="b" l="l" r="r" t="t"/>
            <a:pathLst>
              <a:path extrusionOk="0" h="924" w="307">
                <a:moveTo>
                  <a:pt x="0" y="924"/>
                </a:moveTo>
                <a:lnTo>
                  <a:pt x="154" y="0"/>
                </a:lnTo>
                <a:lnTo>
                  <a:pt x="307" y="924"/>
                </a:lnTo>
                <a:lnTo>
                  <a:pt x="0" y="924"/>
                </a:lnTo>
                <a:close/>
              </a:path>
            </a:pathLst>
          </a:custGeom>
          <a:solidFill>
            <a:srgbClr val="0065C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20" name="Google Shape;320;p29"/>
          <p:cNvSpPr/>
          <p:nvPr/>
        </p:nvSpPr>
        <p:spPr>
          <a:xfrm>
            <a:off x="3162301" y="2582863"/>
            <a:ext cx="487363" cy="1466850"/>
          </a:xfrm>
          <a:custGeom>
            <a:rect b="b" l="l" r="r" t="t"/>
            <a:pathLst>
              <a:path extrusionOk="0" h="924" w="307">
                <a:moveTo>
                  <a:pt x="0" y="924"/>
                </a:moveTo>
                <a:lnTo>
                  <a:pt x="154" y="0"/>
                </a:lnTo>
                <a:lnTo>
                  <a:pt x="307" y="924"/>
                </a:lnTo>
                <a:lnTo>
                  <a:pt x="0" y="924"/>
                </a:lnTo>
                <a:close/>
              </a:path>
            </a:pathLst>
          </a:custGeom>
          <a:solidFill>
            <a:srgbClr val="0065C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21" name="Google Shape;321;p29"/>
          <p:cNvSpPr/>
          <p:nvPr/>
        </p:nvSpPr>
        <p:spPr>
          <a:xfrm>
            <a:off x="3646488" y="2805114"/>
            <a:ext cx="487362" cy="1244600"/>
          </a:xfrm>
          <a:custGeom>
            <a:rect b="b" l="l" r="r" t="t"/>
            <a:pathLst>
              <a:path extrusionOk="0" h="784" w="307">
                <a:moveTo>
                  <a:pt x="0" y="784"/>
                </a:moveTo>
                <a:lnTo>
                  <a:pt x="153" y="0"/>
                </a:lnTo>
                <a:lnTo>
                  <a:pt x="307" y="784"/>
                </a:lnTo>
                <a:lnTo>
                  <a:pt x="0" y="784"/>
                </a:lnTo>
                <a:close/>
              </a:path>
            </a:pathLst>
          </a:custGeom>
          <a:solidFill>
            <a:srgbClr val="0065C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22" name="Google Shape;322;p29"/>
          <p:cNvSpPr/>
          <p:nvPr/>
        </p:nvSpPr>
        <p:spPr>
          <a:xfrm>
            <a:off x="4133850" y="2274889"/>
            <a:ext cx="484188" cy="1774825"/>
          </a:xfrm>
          <a:custGeom>
            <a:rect b="b" l="l" r="r" t="t"/>
            <a:pathLst>
              <a:path extrusionOk="0" h="1118" w="305">
                <a:moveTo>
                  <a:pt x="0" y="1118"/>
                </a:moveTo>
                <a:lnTo>
                  <a:pt x="153" y="0"/>
                </a:lnTo>
                <a:lnTo>
                  <a:pt x="305" y="1118"/>
                </a:lnTo>
                <a:lnTo>
                  <a:pt x="0" y="1118"/>
                </a:lnTo>
                <a:close/>
              </a:path>
            </a:pathLst>
          </a:custGeom>
          <a:solidFill>
            <a:srgbClr val="0065C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23" name="Google Shape;323;p29"/>
          <p:cNvSpPr/>
          <p:nvPr/>
        </p:nvSpPr>
        <p:spPr>
          <a:xfrm>
            <a:off x="4618038" y="2081214"/>
            <a:ext cx="487362" cy="1968500"/>
          </a:xfrm>
          <a:custGeom>
            <a:rect b="b" l="l" r="r" t="t"/>
            <a:pathLst>
              <a:path extrusionOk="0" h="1240" w="307">
                <a:moveTo>
                  <a:pt x="0" y="1240"/>
                </a:moveTo>
                <a:lnTo>
                  <a:pt x="153" y="0"/>
                </a:lnTo>
                <a:lnTo>
                  <a:pt x="307" y="1240"/>
                </a:lnTo>
                <a:lnTo>
                  <a:pt x="0" y="1240"/>
                </a:lnTo>
                <a:close/>
              </a:path>
            </a:pathLst>
          </a:custGeom>
          <a:solidFill>
            <a:srgbClr val="0065C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24" name="Google Shape;324;p29"/>
          <p:cNvSpPr/>
          <p:nvPr/>
        </p:nvSpPr>
        <p:spPr>
          <a:xfrm>
            <a:off x="5105401" y="2827339"/>
            <a:ext cx="487363" cy="1222375"/>
          </a:xfrm>
          <a:custGeom>
            <a:rect b="b" l="l" r="r" t="t"/>
            <a:pathLst>
              <a:path extrusionOk="0" h="770" w="307">
                <a:moveTo>
                  <a:pt x="0" y="770"/>
                </a:moveTo>
                <a:lnTo>
                  <a:pt x="153" y="0"/>
                </a:lnTo>
                <a:lnTo>
                  <a:pt x="307" y="770"/>
                </a:lnTo>
                <a:lnTo>
                  <a:pt x="0" y="770"/>
                </a:lnTo>
                <a:close/>
              </a:path>
            </a:pathLst>
          </a:custGeom>
          <a:solidFill>
            <a:srgbClr val="0065C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25" name="Google Shape;325;p29"/>
          <p:cNvSpPr/>
          <p:nvPr/>
        </p:nvSpPr>
        <p:spPr>
          <a:xfrm>
            <a:off x="1208088" y="3813175"/>
            <a:ext cx="487362" cy="236538"/>
          </a:xfrm>
          <a:custGeom>
            <a:rect b="b" l="l" r="r" t="t"/>
            <a:pathLst>
              <a:path extrusionOk="0" h="149" w="307">
                <a:moveTo>
                  <a:pt x="0" y="149"/>
                </a:moveTo>
                <a:lnTo>
                  <a:pt x="154" y="0"/>
                </a:lnTo>
                <a:lnTo>
                  <a:pt x="307" y="149"/>
                </a:lnTo>
                <a:lnTo>
                  <a:pt x="0" y="14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26" name="Google Shape;326;p29"/>
          <p:cNvSpPr/>
          <p:nvPr/>
        </p:nvSpPr>
        <p:spPr>
          <a:xfrm>
            <a:off x="1695450" y="3540126"/>
            <a:ext cx="488950" cy="509588"/>
          </a:xfrm>
          <a:custGeom>
            <a:rect b="b" l="l" r="r" t="t"/>
            <a:pathLst>
              <a:path extrusionOk="0" h="321" w="308">
                <a:moveTo>
                  <a:pt x="0" y="321"/>
                </a:moveTo>
                <a:lnTo>
                  <a:pt x="154" y="0"/>
                </a:lnTo>
                <a:lnTo>
                  <a:pt x="308" y="321"/>
                </a:lnTo>
                <a:lnTo>
                  <a:pt x="0" y="32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27" name="Google Shape;327;p29"/>
          <p:cNvSpPr/>
          <p:nvPr/>
        </p:nvSpPr>
        <p:spPr>
          <a:xfrm>
            <a:off x="2184401" y="3933825"/>
            <a:ext cx="487363" cy="115888"/>
          </a:xfrm>
          <a:custGeom>
            <a:rect b="b" l="l" r="r" t="t"/>
            <a:pathLst>
              <a:path extrusionOk="0" h="73" w="307">
                <a:moveTo>
                  <a:pt x="0" y="73"/>
                </a:moveTo>
                <a:lnTo>
                  <a:pt x="153" y="0"/>
                </a:lnTo>
                <a:lnTo>
                  <a:pt x="307" y="73"/>
                </a:lnTo>
                <a:lnTo>
                  <a:pt x="0" y="7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28" name="Google Shape;328;p29"/>
          <p:cNvSpPr/>
          <p:nvPr/>
        </p:nvSpPr>
        <p:spPr>
          <a:xfrm>
            <a:off x="2674938" y="3389313"/>
            <a:ext cx="487362" cy="660400"/>
          </a:xfrm>
          <a:custGeom>
            <a:rect b="b" l="l" r="r" t="t"/>
            <a:pathLst>
              <a:path extrusionOk="0" h="416" w="307">
                <a:moveTo>
                  <a:pt x="0" y="416"/>
                </a:moveTo>
                <a:lnTo>
                  <a:pt x="154" y="0"/>
                </a:lnTo>
                <a:lnTo>
                  <a:pt x="307" y="416"/>
                </a:lnTo>
                <a:lnTo>
                  <a:pt x="0" y="41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29" name="Google Shape;329;p29"/>
          <p:cNvSpPr/>
          <p:nvPr/>
        </p:nvSpPr>
        <p:spPr>
          <a:xfrm>
            <a:off x="3162301" y="3794125"/>
            <a:ext cx="487363" cy="255588"/>
          </a:xfrm>
          <a:custGeom>
            <a:rect b="b" l="l" r="r" t="t"/>
            <a:pathLst>
              <a:path extrusionOk="0" h="161" w="307">
                <a:moveTo>
                  <a:pt x="0" y="161"/>
                </a:moveTo>
                <a:lnTo>
                  <a:pt x="154" y="0"/>
                </a:lnTo>
                <a:lnTo>
                  <a:pt x="307" y="161"/>
                </a:lnTo>
                <a:lnTo>
                  <a:pt x="0" y="16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30" name="Google Shape;330;p29"/>
          <p:cNvSpPr/>
          <p:nvPr/>
        </p:nvSpPr>
        <p:spPr>
          <a:xfrm>
            <a:off x="3646488" y="3540126"/>
            <a:ext cx="487362" cy="509588"/>
          </a:xfrm>
          <a:custGeom>
            <a:rect b="b" l="l" r="r" t="t"/>
            <a:pathLst>
              <a:path extrusionOk="0" h="321" w="307">
                <a:moveTo>
                  <a:pt x="0" y="321"/>
                </a:moveTo>
                <a:lnTo>
                  <a:pt x="153" y="0"/>
                </a:lnTo>
                <a:lnTo>
                  <a:pt x="307" y="321"/>
                </a:lnTo>
                <a:lnTo>
                  <a:pt x="0" y="32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31" name="Google Shape;331;p29"/>
          <p:cNvSpPr/>
          <p:nvPr/>
        </p:nvSpPr>
        <p:spPr>
          <a:xfrm>
            <a:off x="4133850" y="3681414"/>
            <a:ext cx="484188" cy="368300"/>
          </a:xfrm>
          <a:custGeom>
            <a:rect b="b" l="l" r="r" t="t"/>
            <a:pathLst>
              <a:path extrusionOk="0" h="232" w="305">
                <a:moveTo>
                  <a:pt x="0" y="232"/>
                </a:moveTo>
                <a:lnTo>
                  <a:pt x="153" y="0"/>
                </a:lnTo>
                <a:lnTo>
                  <a:pt x="305" y="232"/>
                </a:lnTo>
                <a:lnTo>
                  <a:pt x="0" y="232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32" name="Google Shape;332;p29"/>
          <p:cNvSpPr/>
          <p:nvPr/>
        </p:nvSpPr>
        <p:spPr>
          <a:xfrm>
            <a:off x="4618038" y="3562351"/>
            <a:ext cx="487362" cy="487363"/>
          </a:xfrm>
          <a:custGeom>
            <a:rect b="b" l="l" r="r" t="t"/>
            <a:pathLst>
              <a:path extrusionOk="0" h="307" w="307">
                <a:moveTo>
                  <a:pt x="0" y="307"/>
                </a:moveTo>
                <a:lnTo>
                  <a:pt x="153" y="0"/>
                </a:lnTo>
                <a:lnTo>
                  <a:pt x="307" y="307"/>
                </a:lnTo>
                <a:lnTo>
                  <a:pt x="0" y="30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33" name="Google Shape;333;p29"/>
          <p:cNvSpPr/>
          <p:nvPr/>
        </p:nvSpPr>
        <p:spPr>
          <a:xfrm>
            <a:off x="5105401" y="3194051"/>
            <a:ext cx="487363" cy="855663"/>
          </a:xfrm>
          <a:custGeom>
            <a:rect b="b" l="l" r="r" t="t"/>
            <a:pathLst>
              <a:path extrusionOk="0" h="539" w="307">
                <a:moveTo>
                  <a:pt x="0" y="539"/>
                </a:moveTo>
                <a:lnTo>
                  <a:pt x="153" y="0"/>
                </a:lnTo>
                <a:lnTo>
                  <a:pt x="307" y="539"/>
                </a:lnTo>
                <a:lnTo>
                  <a:pt x="0" y="53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34" name="Google Shape;334;p29"/>
          <p:cNvSpPr txBox="1"/>
          <p:nvPr/>
        </p:nvSpPr>
        <p:spPr>
          <a:xfrm>
            <a:off x="981270" y="3879851"/>
            <a:ext cx="25519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b="1" sz="10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35" name="Google Shape;335;p29"/>
          <p:cNvSpPr txBox="1"/>
          <p:nvPr/>
        </p:nvSpPr>
        <p:spPr>
          <a:xfrm>
            <a:off x="909492" y="3406776"/>
            <a:ext cx="32573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20</a:t>
            </a:r>
            <a:endParaRPr b="1" sz="10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36" name="Google Shape;336;p29"/>
          <p:cNvSpPr txBox="1"/>
          <p:nvPr/>
        </p:nvSpPr>
        <p:spPr>
          <a:xfrm>
            <a:off x="905523" y="2933700"/>
            <a:ext cx="32573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40</a:t>
            </a:r>
            <a:endParaRPr b="1" sz="10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37" name="Google Shape;337;p29"/>
          <p:cNvSpPr txBox="1"/>
          <p:nvPr/>
        </p:nvSpPr>
        <p:spPr>
          <a:xfrm>
            <a:off x="906317" y="2460626"/>
            <a:ext cx="32573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60</a:t>
            </a:r>
            <a:endParaRPr b="1" sz="10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38" name="Google Shape;338;p29"/>
          <p:cNvSpPr txBox="1"/>
          <p:nvPr/>
        </p:nvSpPr>
        <p:spPr>
          <a:xfrm>
            <a:off x="907111" y="1987551"/>
            <a:ext cx="32573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80</a:t>
            </a:r>
            <a:endParaRPr b="1" sz="10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39" name="Google Shape;339;p29"/>
          <p:cNvSpPr txBox="1"/>
          <p:nvPr/>
        </p:nvSpPr>
        <p:spPr>
          <a:xfrm>
            <a:off x="837713" y="1514475"/>
            <a:ext cx="39626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100</a:t>
            </a:r>
            <a:endParaRPr b="1" sz="10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40" name="Google Shape;340;p29"/>
          <p:cNvSpPr txBox="1"/>
          <p:nvPr/>
        </p:nvSpPr>
        <p:spPr>
          <a:xfrm>
            <a:off x="1323377" y="4054476"/>
            <a:ext cx="25519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b="1" sz="10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41" name="Google Shape;341;p29"/>
          <p:cNvSpPr txBox="1"/>
          <p:nvPr/>
        </p:nvSpPr>
        <p:spPr>
          <a:xfrm>
            <a:off x="1809930" y="4054476"/>
            <a:ext cx="25840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b="1" sz="10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42" name="Google Shape;342;p29"/>
          <p:cNvSpPr txBox="1"/>
          <p:nvPr/>
        </p:nvSpPr>
        <p:spPr>
          <a:xfrm>
            <a:off x="2298880" y="4054476"/>
            <a:ext cx="25840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endParaRPr b="1" sz="10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43" name="Google Shape;343;p29"/>
          <p:cNvSpPr txBox="1"/>
          <p:nvPr/>
        </p:nvSpPr>
        <p:spPr>
          <a:xfrm>
            <a:off x="2790226" y="4054476"/>
            <a:ext cx="25519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endParaRPr b="1" sz="10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44" name="Google Shape;344;p29"/>
          <p:cNvSpPr txBox="1"/>
          <p:nvPr/>
        </p:nvSpPr>
        <p:spPr>
          <a:xfrm>
            <a:off x="3272018" y="4054476"/>
            <a:ext cx="25840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5</a:t>
            </a:r>
            <a:endParaRPr b="1" sz="10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45" name="Google Shape;345;p29"/>
          <p:cNvSpPr txBox="1"/>
          <p:nvPr/>
        </p:nvSpPr>
        <p:spPr>
          <a:xfrm>
            <a:off x="3757760" y="4054476"/>
            <a:ext cx="26481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6</a:t>
            </a:r>
            <a:endParaRPr b="1" sz="10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46" name="Google Shape;346;p29"/>
          <p:cNvSpPr txBox="1"/>
          <p:nvPr/>
        </p:nvSpPr>
        <p:spPr>
          <a:xfrm>
            <a:off x="4248353" y="4054476"/>
            <a:ext cx="25359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7</a:t>
            </a:r>
            <a:endParaRPr b="1" sz="10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47" name="Google Shape;347;p29"/>
          <p:cNvSpPr txBox="1"/>
          <p:nvPr/>
        </p:nvSpPr>
        <p:spPr>
          <a:xfrm>
            <a:off x="4729319" y="4054476"/>
            <a:ext cx="26321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8</a:t>
            </a:r>
            <a:endParaRPr b="1" sz="10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48" name="Google Shape;348;p29"/>
          <p:cNvSpPr txBox="1"/>
          <p:nvPr/>
        </p:nvSpPr>
        <p:spPr>
          <a:xfrm>
            <a:off x="5216673" y="4054476"/>
            <a:ext cx="26481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9</a:t>
            </a:r>
            <a:endParaRPr b="1" sz="10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49" name="Google Shape;349;p29"/>
          <p:cNvSpPr/>
          <p:nvPr/>
        </p:nvSpPr>
        <p:spPr>
          <a:xfrm>
            <a:off x="5888039" y="1492251"/>
            <a:ext cx="2586037" cy="3323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595959"/>
                </a:solidFill>
                <a:latin typeface="Consolas"/>
                <a:ea typeface="Consolas"/>
                <a:cs typeface="Consolas"/>
                <a:sym typeface="Consolas"/>
              </a:rPr>
              <a:t>We press play on your digital story. Using conceptual, digital design, we work with you to build experiences that feel 'right' for your users. We create a solid user-product relationship, one that's long and fruitful.</a:t>
            </a:r>
            <a:endParaRPr sz="1400">
              <a:solidFill>
                <a:srgbClr val="595959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8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0"/>
          <p:cNvSpPr/>
          <p:nvPr/>
        </p:nvSpPr>
        <p:spPr>
          <a:xfrm>
            <a:off x="4140200" y="3778250"/>
            <a:ext cx="998538" cy="43815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55" name="Google Shape;355;p30"/>
          <p:cNvSpPr/>
          <p:nvPr/>
        </p:nvSpPr>
        <p:spPr>
          <a:xfrm>
            <a:off x="4206875" y="3354389"/>
            <a:ext cx="865188" cy="37465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56" name="Google Shape;356;p30"/>
          <p:cNvSpPr/>
          <p:nvPr/>
        </p:nvSpPr>
        <p:spPr>
          <a:xfrm>
            <a:off x="4265613" y="2971800"/>
            <a:ext cx="747712" cy="325438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57" name="Google Shape;357;p30"/>
          <p:cNvSpPr/>
          <p:nvPr/>
        </p:nvSpPr>
        <p:spPr>
          <a:xfrm>
            <a:off x="4340225" y="2638426"/>
            <a:ext cx="598488" cy="269875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58" name="Google Shape;358;p30"/>
          <p:cNvSpPr/>
          <p:nvPr/>
        </p:nvSpPr>
        <p:spPr>
          <a:xfrm>
            <a:off x="4389439" y="2362201"/>
            <a:ext cx="498475" cy="219075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59" name="Google Shape;359;p30"/>
          <p:cNvSpPr/>
          <p:nvPr/>
        </p:nvSpPr>
        <p:spPr>
          <a:xfrm>
            <a:off x="4438651" y="2151063"/>
            <a:ext cx="390525" cy="17145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60" name="Google Shape;360;p30"/>
          <p:cNvSpPr/>
          <p:nvPr/>
        </p:nvSpPr>
        <p:spPr>
          <a:xfrm>
            <a:off x="4489450" y="1954213"/>
            <a:ext cx="300038" cy="131762"/>
          </a:xfrm>
          <a:prstGeom prst="ellipse">
            <a:avLst/>
          </a:prstGeom>
          <a:solidFill>
            <a:srgbClr val="A6A6A6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61" name="Google Shape;361;p30"/>
          <p:cNvSpPr/>
          <p:nvPr/>
        </p:nvSpPr>
        <p:spPr>
          <a:xfrm>
            <a:off x="4556125" y="1492251"/>
            <a:ext cx="166688" cy="80963"/>
          </a:xfrm>
          <a:prstGeom prst="ellipse">
            <a:avLst/>
          </a:prstGeom>
          <a:solidFill>
            <a:srgbClr val="A6A6A6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62" name="Google Shape;362;p30"/>
          <p:cNvSpPr/>
          <p:nvPr/>
        </p:nvSpPr>
        <p:spPr>
          <a:xfrm>
            <a:off x="4530726" y="1622426"/>
            <a:ext cx="215900" cy="96838"/>
          </a:xfrm>
          <a:prstGeom prst="ellipse">
            <a:avLst/>
          </a:prstGeom>
          <a:solidFill>
            <a:srgbClr val="A6A6A6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63" name="Google Shape;363;p30"/>
          <p:cNvSpPr/>
          <p:nvPr/>
        </p:nvSpPr>
        <p:spPr>
          <a:xfrm>
            <a:off x="4513264" y="1784351"/>
            <a:ext cx="249237" cy="106363"/>
          </a:xfrm>
          <a:prstGeom prst="ellipse">
            <a:avLst/>
          </a:prstGeom>
          <a:solidFill>
            <a:srgbClr val="A6A6A6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64" name="Google Shape;364;p30"/>
          <p:cNvSpPr/>
          <p:nvPr/>
        </p:nvSpPr>
        <p:spPr>
          <a:xfrm>
            <a:off x="7246939" y="3789363"/>
            <a:ext cx="996950" cy="438150"/>
          </a:xfrm>
          <a:prstGeom prst="ellipse">
            <a:avLst/>
          </a:prstGeom>
          <a:solidFill>
            <a:srgbClr val="003A62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65" name="Google Shape;365;p30"/>
          <p:cNvSpPr/>
          <p:nvPr/>
        </p:nvSpPr>
        <p:spPr>
          <a:xfrm>
            <a:off x="7313614" y="3365501"/>
            <a:ext cx="863600" cy="374650"/>
          </a:xfrm>
          <a:prstGeom prst="ellipse">
            <a:avLst/>
          </a:prstGeom>
          <a:solidFill>
            <a:srgbClr val="003A62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66" name="Google Shape;366;p30"/>
          <p:cNvSpPr/>
          <p:nvPr/>
        </p:nvSpPr>
        <p:spPr>
          <a:xfrm>
            <a:off x="7372351" y="2982914"/>
            <a:ext cx="747713" cy="325437"/>
          </a:xfrm>
          <a:prstGeom prst="ellipse">
            <a:avLst/>
          </a:prstGeom>
          <a:solidFill>
            <a:srgbClr val="003A62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67" name="Google Shape;367;p30"/>
          <p:cNvSpPr/>
          <p:nvPr/>
        </p:nvSpPr>
        <p:spPr>
          <a:xfrm>
            <a:off x="7446964" y="2649539"/>
            <a:ext cx="598487" cy="269875"/>
          </a:xfrm>
          <a:prstGeom prst="ellipse">
            <a:avLst/>
          </a:prstGeom>
          <a:solidFill>
            <a:srgbClr val="003A62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68" name="Google Shape;368;p30"/>
          <p:cNvSpPr/>
          <p:nvPr/>
        </p:nvSpPr>
        <p:spPr>
          <a:xfrm>
            <a:off x="7496176" y="2373314"/>
            <a:ext cx="498475" cy="219075"/>
          </a:xfrm>
          <a:prstGeom prst="ellipse">
            <a:avLst/>
          </a:prstGeom>
          <a:solidFill>
            <a:srgbClr val="003A62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69" name="Google Shape;369;p30"/>
          <p:cNvSpPr/>
          <p:nvPr/>
        </p:nvSpPr>
        <p:spPr>
          <a:xfrm>
            <a:off x="7554914" y="2162175"/>
            <a:ext cx="390525" cy="171450"/>
          </a:xfrm>
          <a:prstGeom prst="ellipse">
            <a:avLst/>
          </a:prstGeom>
          <a:solidFill>
            <a:srgbClr val="003A62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70" name="Google Shape;370;p30"/>
          <p:cNvSpPr/>
          <p:nvPr/>
        </p:nvSpPr>
        <p:spPr>
          <a:xfrm>
            <a:off x="7596189" y="1965326"/>
            <a:ext cx="298450" cy="131763"/>
          </a:xfrm>
          <a:prstGeom prst="ellipse">
            <a:avLst/>
          </a:prstGeom>
          <a:solidFill>
            <a:srgbClr val="003A62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71" name="Google Shape;371;p30"/>
          <p:cNvSpPr/>
          <p:nvPr/>
        </p:nvSpPr>
        <p:spPr>
          <a:xfrm>
            <a:off x="7662864" y="1503363"/>
            <a:ext cx="174625" cy="80962"/>
          </a:xfrm>
          <a:prstGeom prst="ellipse">
            <a:avLst/>
          </a:prstGeom>
          <a:solidFill>
            <a:srgbClr val="A6A6A6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72" name="Google Shape;372;p30"/>
          <p:cNvSpPr/>
          <p:nvPr/>
        </p:nvSpPr>
        <p:spPr>
          <a:xfrm>
            <a:off x="7637464" y="1633538"/>
            <a:ext cx="223837" cy="96837"/>
          </a:xfrm>
          <a:prstGeom prst="ellipse">
            <a:avLst/>
          </a:prstGeom>
          <a:solidFill>
            <a:srgbClr val="A6A6A6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73" name="Google Shape;373;p30"/>
          <p:cNvSpPr/>
          <p:nvPr/>
        </p:nvSpPr>
        <p:spPr>
          <a:xfrm>
            <a:off x="7621589" y="1795463"/>
            <a:ext cx="249237" cy="106362"/>
          </a:xfrm>
          <a:prstGeom prst="ellipse">
            <a:avLst/>
          </a:prstGeom>
          <a:solidFill>
            <a:srgbClr val="003A62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74" name="Google Shape;374;p30"/>
          <p:cNvSpPr/>
          <p:nvPr/>
        </p:nvSpPr>
        <p:spPr>
          <a:xfrm>
            <a:off x="5651500" y="3778250"/>
            <a:ext cx="998538" cy="43815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75" name="Google Shape;375;p30"/>
          <p:cNvSpPr/>
          <p:nvPr/>
        </p:nvSpPr>
        <p:spPr>
          <a:xfrm>
            <a:off x="5718175" y="3354389"/>
            <a:ext cx="865188" cy="37465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76" name="Google Shape;376;p30"/>
          <p:cNvSpPr/>
          <p:nvPr/>
        </p:nvSpPr>
        <p:spPr>
          <a:xfrm>
            <a:off x="5776914" y="2971800"/>
            <a:ext cx="747712" cy="325438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77" name="Google Shape;377;p30"/>
          <p:cNvSpPr/>
          <p:nvPr/>
        </p:nvSpPr>
        <p:spPr>
          <a:xfrm>
            <a:off x="5851525" y="2638426"/>
            <a:ext cx="598488" cy="269875"/>
          </a:xfrm>
          <a:prstGeom prst="ellipse">
            <a:avLst/>
          </a:prstGeom>
          <a:solidFill>
            <a:srgbClr val="A6A6A6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78" name="Google Shape;378;p30"/>
          <p:cNvSpPr/>
          <p:nvPr/>
        </p:nvSpPr>
        <p:spPr>
          <a:xfrm>
            <a:off x="5902326" y="2362201"/>
            <a:ext cx="498475" cy="219075"/>
          </a:xfrm>
          <a:prstGeom prst="ellipse">
            <a:avLst/>
          </a:prstGeom>
          <a:solidFill>
            <a:srgbClr val="A6A6A6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79" name="Google Shape;379;p30"/>
          <p:cNvSpPr/>
          <p:nvPr/>
        </p:nvSpPr>
        <p:spPr>
          <a:xfrm>
            <a:off x="5951539" y="2151063"/>
            <a:ext cx="390525" cy="171450"/>
          </a:xfrm>
          <a:prstGeom prst="ellipse">
            <a:avLst/>
          </a:prstGeom>
          <a:solidFill>
            <a:srgbClr val="A6A6A6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80" name="Google Shape;380;p30"/>
          <p:cNvSpPr/>
          <p:nvPr/>
        </p:nvSpPr>
        <p:spPr>
          <a:xfrm>
            <a:off x="6000751" y="1954213"/>
            <a:ext cx="300038" cy="131762"/>
          </a:xfrm>
          <a:prstGeom prst="ellipse">
            <a:avLst/>
          </a:prstGeom>
          <a:solidFill>
            <a:srgbClr val="A6A6A6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81" name="Google Shape;381;p30"/>
          <p:cNvSpPr/>
          <p:nvPr/>
        </p:nvSpPr>
        <p:spPr>
          <a:xfrm>
            <a:off x="6067426" y="1492251"/>
            <a:ext cx="166688" cy="80963"/>
          </a:xfrm>
          <a:prstGeom prst="ellipse">
            <a:avLst/>
          </a:prstGeom>
          <a:solidFill>
            <a:srgbClr val="A6A6A6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82" name="Google Shape;382;p30"/>
          <p:cNvSpPr/>
          <p:nvPr/>
        </p:nvSpPr>
        <p:spPr>
          <a:xfrm>
            <a:off x="6042025" y="1622426"/>
            <a:ext cx="215900" cy="96838"/>
          </a:xfrm>
          <a:prstGeom prst="ellipse">
            <a:avLst/>
          </a:prstGeom>
          <a:solidFill>
            <a:srgbClr val="A6A6A6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83" name="Google Shape;383;p30"/>
          <p:cNvSpPr/>
          <p:nvPr/>
        </p:nvSpPr>
        <p:spPr>
          <a:xfrm>
            <a:off x="6026151" y="1784351"/>
            <a:ext cx="249238" cy="106363"/>
          </a:xfrm>
          <a:prstGeom prst="ellipse">
            <a:avLst/>
          </a:prstGeom>
          <a:solidFill>
            <a:srgbClr val="A6A6A6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384" name="Google Shape;38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04113" y="2951164"/>
            <a:ext cx="781050" cy="135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75164" y="2998789"/>
            <a:ext cx="573087" cy="1341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34064" y="2998789"/>
            <a:ext cx="536575" cy="131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30"/>
          <p:cNvSpPr txBox="1"/>
          <p:nvPr/>
        </p:nvSpPr>
        <p:spPr>
          <a:xfrm>
            <a:off x="4373563" y="1133475"/>
            <a:ext cx="407452" cy="246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60%</a:t>
            </a:r>
            <a:endParaRPr sz="10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88" name="Google Shape;388;p30"/>
          <p:cNvSpPr txBox="1"/>
          <p:nvPr/>
        </p:nvSpPr>
        <p:spPr>
          <a:xfrm>
            <a:off x="5872164" y="1133475"/>
            <a:ext cx="407452" cy="246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30%</a:t>
            </a:r>
            <a:endParaRPr sz="10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89" name="Google Shape;389;p30"/>
          <p:cNvSpPr txBox="1"/>
          <p:nvPr/>
        </p:nvSpPr>
        <p:spPr>
          <a:xfrm>
            <a:off x="7489825" y="1133475"/>
            <a:ext cx="407452" cy="246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80%</a:t>
            </a:r>
            <a:endParaRPr sz="10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390" name="Google Shape;390;p30"/>
          <p:cNvGrpSpPr/>
          <p:nvPr/>
        </p:nvGrpSpPr>
        <p:grpSpPr>
          <a:xfrm>
            <a:off x="619126" y="1366838"/>
            <a:ext cx="673100" cy="563562"/>
            <a:chOff x="0" y="0"/>
            <a:chExt cx="672210" cy="562610"/>
          </a:xfrm>
        </p:grpSpPr>
        <p:sp>
          <p:nvSpPr>
            <p:cNvPr id="391" name="Google Shape;391;p30"/>
            <p:cNvSpPr/>
            <p:nvPr/>
          </p:nvSpPr>
          <p:spPr>
            <a:xfrm>
              <a:off x="0" y="0"/>
              <a:ext cx="562610" cy="56261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392" name="Google Shape;392;p30"/>
            <p:cNvSpPr/>
            <p:nvPr/>
          </p:nvSpPr>
          <p:spPr>
            <a:xfrm>
              <a:off x="92388" y="182085"/>
              <a:ext cx="579822" cy="245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090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60%</a:t>
              </a:r>
              <a:endParaRPr/>
            </a:p>
          </p:txBody>
        </p:sp>
      </p:grpSp>
      <p:grpSp>
        <p:nvGrpSpPr>
          <p:cNvPr id="393" name="Google Shape;393;p30"/>
          <p:cNvGrpSpPr/>
          <p:nvPr/>
        </p:nvGrpSpPr>
        <p:grpSpPr>
          <a:xfrm>
            <a:off x="611189" y="2519363"/>
            <a:ext cx="674687" cy="561975"/>
            <a:chOff x="0" y="0"/>
            <a:chExt cx="674076" cy="562610"/>
          </a:xfrm>
        </p:grpSpPr>
        <p:sp>
          <p:nvSpPr>
            <p:cNvPr id="394" name="Google Shape;394;p30"/>
            <p:cNvSpPr/>
            <p:nvPr/>
          </p:nvSpPr>
          <p:spPr>
            <a:xfrm>
              <a:off x="0" y="0"/>
              <a:ext cx="562610" cy="56261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395" name="Google Shape;395;p30"/>
            <p:cNvSpPr/>
            <p:nvPr/>
          </p:nvSpPr>
          <p:spPr>
            <a:xfrm>
              <a:off x="94254" y="179188"/>
              <a:ext cx="579822" cy="2464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090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30%</a:t>
              </a:r>
              <a:endParaRPr/>
            </a:p>
          </p:txBody>
        </p:sp>
      </p:grpSp>
      <p:grpSp>
        <p:nvGrpSpPr>
          <p:cNvPr id="396" name="Google Shape;396;p30"/>
          <p:cNvGrpSpPr/>
          <p:nvPr/>
        </p:nvGrpSpPr>
        <p:grpSpPr>
          <a:xfrm>
            <a:off x="619125" y="3622676"/>
            <a:ext cx="666750" cy="561975"/>
            <a:chOff x="0" y="0"/>
            <a:chExt cx="666979" cy="562610"/>
          </a:xfrm>
        </p:grpSpPr>
        <p:sp>
          <p:nvSpPr>
            <p:cNvPr id="397" name="Google Shape;397;p30"/>
            <p:cNvSpPr/>
            <p:nvPr/>
          </p:nvSpPr>
          <p:spPr>
            <a:xfrm>
              <a:off x="0" y="0"/>
              <a:ext cx="562610" cy="562610"/>
            </a:xfrm>
            <a:prstGeom prst="ellipse">
              <a:avLst/>
            </a:prstGeom>
            <a:solidFill>
              <a:srgbClr val="003A6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398" name="Google Shape;398;p30"/>
            <p:cNvSpPr/>
            <p:nvPr/>
          </p:nvSpPr>
          <p:spPr>
            <a:xfrm>
              <a:off x="87157" y="183569"/>
              <a:ext cx="579822" cy="2464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090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80%</a:t>
              </a:r>
              <a:endParaRPr/>
            </a:p>
          </p:txBody>
        </p:sp>
      </p:grpSp>
      <p:sp>
        <p:nvSpPr>
          <p:cNvPr id="399" name="Google Shape;399;p30"/>
          <p:cNvSpPr/>
          <p:nvPr/>
        </p:nvSpPr>
        <p:spPr>
          <a:xfrm>
            <a:off x="1279526" y="1427163"/>
            <a:ext cx="2016125" cy="5616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just">
              <a:lnSpc>
                <a:spcPct val="8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Moving from creative ideas to solid strategy</a:t>
            </a:r>
            <a:endParaRPr/>
          </a:p>
        </p:txBody>
      </p:sp>
      <p:sp>
        <p:nvSpPr>
          <p:cNvPr id="400" name="Google Shape;400;p30"/>
          <p:cNvSpPr/>
          <p:nvPr/>
        </p:nvSpPr>
        <p:spPr>
          <a:xfrm>
            <a:off x="1279526" y="2597151"/>
            <a:ext cx="2016125" cy="7078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We leverage digital tools, design and words, to become even more relevant.</a:t>
            </a:r>
            <a:endParaRPr/>
          </a:p>
        </p:txBody>
      </p:sp>
      <p:sp>
        <p:nvSpPr>
          <p:cNvPr id="401" name="Google Shape;401;p30"/>
          <p:cNvSpPr/>
          <p:nvPr/>
        </p:nvSpPr>
        <p:spPr>
          <a:xfrm>
            <a:off x="1279526" y="3706813"/>
            <a:ext cx="2016125" cy="7078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We leverage digital tools, design and words, to become even more relevant.</a:t>
            </a:r>
            <a:endParaRPr/>
          </a:p>
        </p:txBody>
      </p:sp>
      <p:cxnSp>
        <p:nvCxnSpPr>
          <p:cNvPr id="402" name="Google Shape;402;p30"/>
          <p:cNvCxnSpPr/>
          <p:nvPr/>
        </p:nvCxnSpPr>
        <p:spPr>
          <a:xfrm>
            <a:off x="3563938" y="1133476"/>
            <a:ext cx="0" cy="3051175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7" name="Google Shape;407;p31"/>
          <p:cNvGrpSpPr/>
          <p:nvPr/>
        </p:nvGrpSpPr>
        <p:grpSpPr>
          <a:xfrm>
            <a:off x="3059114" y="2403475"/>
            <a:ext cx="1479550" cy="882650"/>
            <a:chOff x="0" y="0"/>
            <a:chExt cx="1480330" cy="881794"/>
          </a:xfrm>
        </p:grpSpPr>
        <p:sp>
          <p:nvSpPr>
            <p:cNvPr id="408" name="Google Shape;408;p31"/>
            <p:cNvSpPr/>
            <p:nvPr/>
          </p:nvSpPr>
          <p:spPr>
            <a:xfrm>
              <a:off x="0" y="0"/>
              <a:ext cx="880562" cy="881794"/>
            </a:xfrm>
            <a:custGeom>
              <a:rect b="b" l="l" r="r" t="t"/>
              <a:pathLst>
                <a:path extrusionOk="0" h="716" w="715">
                  <a:moveTo>
                    <a:pt x="715" y="357"/>
                  </a:moveTo>
                  <a:lnTo>
                    <a:pt x="357" y="716"/>
                  </a:lnTo>
                  <a:lnTo>
                    <a:pt x="0" y="357"/>
                  </a:lnTo>
                  <a:lnTo>
                    <a:pt x="357" y="0"/>
                  </a:lnTo>
                  <a:lnTo>
                    <a:pt x="715" y="357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09" name="Google Shape;409;p31"/>
            <p:cNvSpPr/>
            <p:nvPr/>
          </p:nvSpPr>
          <p:spPr>
            <a:xfrm>
              <a:off x="439666" y="0"/>
              <a:ext cx="1040664" cy="439665"/>
            </a:xfrm>
            <a:custGeom>
              <a:rect b="b" l="l" r="r" t="t"/>
              <a:pathLst>
                <a:path extrusionOk="0" h="357" w="845">
                  <a:moveTo>
                    <a:pt x="482" y="0"/>
                  </a:moveTo>
                  <a:lnTo>
                    <a:pt x="845" y="357"/>
                  </a:lnTo>
                  <a:lnTo>
                    <a:pt x="358" y="357"/>
                  </a:lnTo>
                  <a:lnTo>
                    <a:pt x="0" y="0"/>
                  </a:lnTo>
                  <a:lnTo>
                    <a:pt x="482" y="0"/>
                  </a:ln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37000">
                  <a:srgbClr val="F2F2F2"/>
                </a:gs>
                <a:gs pos="100000">
                  <a:srgbClr val="7F7F7F"/>
                </a:gs>
              </a:gsLst>
              <a:lin ang="186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10" name="Google Shape;410;p31"/>
            <p:cNvSpPr/>
            <p:nvPr/>
          </p:nvSpPr>
          <p:spPr>
            <a:xfrm>
              <a:off x="439666" y="439665"/>
              <a:ext cx="1040664" cy="442128"/>
            </a:xfrm>
            <a:custGeom>
              <a:rect b="b" l="l" r="r" t="t"/>
              <a:pathLst>
                <a:path extrusionOk="0" h="359" w="845">
                  <a:moveTo>
                    <a:pt x="0" y="359"/>
                  </a:moveTo>
                  <a:lnTo>
                    <a:pt x="358" y="0"/>
                  </a:lnTo>
                  <a:lnTo>
                    <a:pt x="845" y="0"/>
                  </a:lnTo>
                  <a:lnTo>
                    <a:pt x="496" y="359"/>
                  </a:lnTo>
                  <a:lnTo>
                    <a:pt x="0" y="359"/>
                  </a:lnTo>
                  <a:close/>
                </a:path>
              </a:pathLst>
            </a:custGeom>
            <a:gradFill>
              <a:gsLst>
                <a:gs pos="0">
                  <a:srgbClr val="BCBCBC"/>
                </a:gs>
                <a:gs pos="60001">
                  <a:srgbClr val="7F7F7F"/>
                </a:gs>
                <a:gs pos="100000">
                  <a:srgbClr val="7F7F7F"/>
                </a:gs>
              </a:gsLst>
              <a:lin ang="186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11" name="Google Shape;411;p31"/>
            <p:cNvSpPr/>
            <p:nvPr/>
          </p:nvSpPr>
          <p:spPr>
            <a:xfrm>
              <a:off x="195984" y="272109"/>
              <a:ext cx="487363" cy="376238"/>
            </a:xfrm>
            <a:custGeom>
              <a:rect b="b" l="l" r="r" t="t"/>
              <a:pathLst>
                <a:path extrusionOk="0" h="79" w="102">
                  <a:moveTo>
                    <a:pt x="78" y="36"/>
                  </a:moveTo>
                  <a:cubicBezTo>
                    <a:pt x="68" y="36"/>
                    <a:pt x="68" y="36"/>
                    <a:pt x="68" y="36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4" y="24"/>
                    <a:pt x="52" y="24"/>
                    <a:pt x="49" y="23"/>
                  </a:cubicBezTo>
                  <a:cubicBezTo>
                    <a:pt x="45" y="23"/>
                    <a:pt x="41" y="23"/>
                    <a:pt x="37" y="23"/>
                  </a:cubicBezTo>
                  <a:cubicBezTo>
                    <a:pt x="37" y="23"/>
                    <a:pt x="37" y="23"/>
                    <a:pt x="36" y="23"/>
                  </a:cubicBezTo>
                  <a:cubicBezTo>
                    <a:pt x="35" y="23"/>
                    <a:pt x="34" y="23"/>
                    <a:pt x="34" y="25"/>
                  </a:cubicBezTo>
                  <a:cubicBezTo>
                    <a:pt x="34" y="25"/>
                    <a:pt x="33" y="27"/>
                    <a:pt x="33" y="28"/>
                  </a:cubicBezTo>
                  <a:cubicBezTo>
                    <a:pt x="33" y="29"/>
                    <a:pt x="34" y="31"/>
                    <a:pt x="34" y="31"/>
                  </a:cubicBezTo>
                  <a:cubicBezTo>
                    <a:pt x="34" y="33"/>
                    <a:pt x="35" y="33"/>
                    <a:pt x="36" y="33"/>
                  </a:cubicBezTo>
                  <a:cubicBezTo>
                    <a:pt x="36" y="33"/>
                    <a:pt x="37" y="33"/>
                    <a:pt x="37" y="33"/>
                  </a:cubicBezTo>
                  <a:cubicBezTo>
                    <a:pt x="39" y="34"/>
                    <a:pt x="42" y="34"/>
                    <a:pt x="45" y="34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4" y="36"/>
                    <a:pt x="13" y="37"/>
                    <a:pt x="12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4" y="41"/>
                    <a:pt x="2" y="44"/>
                    <a:pt x="0" y="47"/>
                  </a:cubicBezTo>
                  <a:cubicBezTo>
                    <a:pt x="0" y="52"/>
                    <a:pt x="7" y="53"/>
                    <a:pt x="15" y="54"/>
                  </a:cubicBezTo>
                  <a:cubicBezTo>
                    <a:pt x="63" y="54"/>
                    <a:pt x="63" y="54"/>
                    <a:pt x="63" y="54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94" y="26"/>
                    <a:pt x="94" y="26"/>
                    <a:pt x="94" y="26"/>
                  </a:cubicBezTo>
                  <a:cubicBezTo>
                    <a:pt x="93" y="19"/>
                    <a:pt x="93" y="19"/>
                    <a:pt x="93" y="19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78" y="36"/>
                    <a:pt x="78" y="36"/>
                    <a:pt x="78" y="36"/>
                  </a:cubicBezTo>
                  <a:close/>
                  <a:moveTo>
                    <a:pt x="91" y="65"/>
                  </a:moveTo>
                  <a:cubicBezTo>
                    <a:pt x="90" y="65"/>
                    <a:pt x="89" y="65"/>
                    <a:pt x="89" y="65"/>
                  </a:cubicBezTo>
                  <a:cubicBezTo>
                    <a:pt x="88" y="63"/>
                    <a:pt x="86" y="61"/>
                    <a:pt x="84" y="61"/>
                  </a:cubicBezTo>
                  <a:cubicBezTo>
                    <a:pt x="80" y="61"/>
                    <a:pt x="78" y="64"/>
                    <a:pt x="78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7" y="67"/>
                    <a:pt x="76" y="67"/>
                    <a:pt x="76" y="68"/>
                  </a:cubicBezTo>
                  <a:cubicBezTo>
                    <a:pt x="75" y="66"/>
                    <a:pt x="74" y="65"/>
                    <a:pt x="72" y="65"/>
                  </a:cubicBezTo>
                  <a:cubicBezTo>
                    <a:pt x="70" y="65"/>
                    <a:pt x="68" y="67"/>
                    <a:pt x="68" y="69"/>
                  </a:cubicBezTo>
                  <a:cubicBezTo>
                    <a:pt x="68" y="70"/>
                    <a:pt x="69" y="70"/>
                    <a:pt x="69" y="71"/>
                  </a:cubicBezTo>
                  <a:cubicBezTo>
                    <a:pt x="93" y="71"/>
                    <a:pt x="93" y="71"/>
                    <a:pt x="93" y="71"/>
                  </a:cubicBezTo>
                  <a:cubicBezTo>
                    <a:pt x="94" y="70"/>
                    <a:pt x="94" y="69"/>
                    <a:pt x="94" y="68"/>
                  </a:cubicBezTo>
                  <a:cubicBezTo>
                    <a:pt x="94" y="66"/>
                    <a:pt x="93" y="65"/>
                    <a:pt x="91" y="65"/>
                  </a:cubicBezTo>
                  <a:close/>
                  <a:moveTo>
                    <a:pt x="13" y="5"/>
                  </a:moveTo>
                  <a:cubicBezTo>
                    <a:pt x="13" y="5"/>
                    <a:pt x="14" y="5"/>
                    <a:pt x="15" y="5"/>
                  </a:cubicBezTo>
                  <a:cubicBezTo>
                    <a:pt x="16" y="2"/>
                    <a:pt x="19" y="0"/>
                    <a:pt x="22" y="0"/>
                  </a:cubicBezTo>
                  <a:cubicBezTo>
                    <a:pt x="26" y="0"/>
                    <a:pt x="30" y="4"/>
                    <a:pt x="30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8"/>
                    <a:pt x="31" y="8"/>
                    <a:pt x="32" y="9"/>
                  </a:cubicBezTo>
                  <a:cubicBezTo>
                    <a:pt x="33" y="7"/>
                    <a:pt x="35" y="5"/>
                    <a:pt x="37" y="5"/>
                  </a:cubicBezTo>
                  <a:cubicBezTo>
                    <a:pt x="40" y="5"/>
                    <a:pt x="42" y="8"/>
                    <a:pt x="42" y="10"/>
                  </a:cubicBezTo>
                  <a:cubicBezTo>
                    <a:pt x="42" y="11"/>
                    <a:pt x="42" y="12"/>
                    <a:pt x="42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2"/>
                    <a:pt x="8" y="11"/>
                    <a:pt x="8" y="10"/>
                  </a:cubicBezTo>
                  <a:cubicBezTo>
                    <a:pt x="8" y="7"/>
                    <a:pt x="10" y="5"/>
                    <a:pt x="13" y="5"/>
                  </a:cubicBezTo>
                  <a:close/>
                  <a:moveTo>
                    <a:pt x="27" y="37"/>
                  </a:moveTo>
                  <a:cubicBezTo>
                    <a:pt x="28" y="37"/>
                    <a:pt x="28" y="38"/>
                    <a:pt x="28" y="39"/>
                  </a:cubicBezTo>
                  <a:cubicBezTo>
                    <a:pt x="28" y="39"/>
                    <a:pt x="28" y="40"/>
                    <a:pt x="27" y="40"/>
                  </a:cubicBezTo>
                  <a:cubicBezTo>
                    <a:pt x="26" y="40"/>
                    <a:pt x="26" y="39"/>
                    <a:pt x="26" y="39"/>
                  </a:cubicBezTo>
                  <a:cubicBezTo>
                    <a:pt x="26" y="38"/>
                    <a:pt x="26" y="37"/>
                    <a:pt x="27" y="37"/>
                  </a:cubicBezTo>
                  <a:close/>
                  <a:moveTo>
                    <a:pt x="36" y="37"/>
                  </a:moveTo>
                  <a:cubicBezTo>
                    <a:pt x="36" y="37"/>
                    <a:pt x="37" y="38"/>
                    <a:pt x="37" y="39"/>
                  </a:cubicBezTo>
                  <a:cubicBezTo>
                    <a:pt x="37" y="39"/>
                    <a:pt x="36" y="40"/>
                    <a:pt x="36" y="40"/>
                  </a:cubicBezTo>
                  <a:cubicBezTo>
                    <a:pt x="35" y="40"/>
                    <a:pt x="35" y="39"/>
                    <a:pt x="35" y="39"/>
                  </a:cubicBezTo>
                  <a:cubicBezTo>
                    <a:pt x="35" y="38"/>
                    <a:pt x="35" y="37"/>
                    <a:pt x="36" y="37"/>
                  </a:cubicBezTo>
                  <a:close/>
                  <a:moveTo>
                    <a:pt x="73" y="37"/>
                  </a:moveTo>
                  <a:cubicBezTo>
                    <a:pt x="74" y="37"/>
                    <a:pt x="74" y="38"/>
                    <a:pt x="74" y="39"/>
                  </a:cubicBezTo>
                  <a:cubicBezTo>
                    <a:pt x="74" y="39"/>
                    <a:pt x="74" y="40"/>
                    <a:pt x="73" y="40"/>
                  </a:cubicBezTo>
                  <a:cubicBezTo>
                    <a:pt x="72" y="40"/>
                    <a:pt x="72" y="39"/>
                    <a:pt x="72" y="39"/>
                  </a:cubicBezTo>
                  <a:cubicBezTo>
                    <a:pt x="72" y="38"/>
                    <a:pt x="72" y="37"/>
                    <a:pt x="73" y="37"/>
                  </a:cubicBezTo>
                  <a:close/>
                  <a:moveTo>
                    <a:pt x="41" y="59"/>
                  </a:moveTo>
                  <a:cubicBezTo>
                    <a:pt x="38" y="59"/>
                    <a:pt x="36" y="59"/>
                    <a:pt x="34" y="59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3" y="59"/>
                    <a:pt x="32" y="60"/>
                    <a:pt x="32" y="60"/>
                  </a:cubicBezTo>
                  <a:cubicBezTo>
                    <a:pt x="31" y="61"/>
                    <a:pt x="31" y="62"/>
                    <a:pt x="31" y="63"/>
                  </a:cubicBezTo>
                  <a:cubicBezTo>
                    <a:pt x="31" y="64"/>
                    <a:pt x="31" y="65"/>
                    <a:pt x="32" y="66"/>
                  </a:cubicBezTo>
                  <a:cubicBezTo>
                    <a:pt x="32" y="67"/>
                    <a:pt x="33" y="67"/>
                    <a:pt x="34" y="67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7" y="68"/>
                    <a:pt x="40" y="68"/>
                    <a:pt x="44" y="67"/>
                  </a:cubicBezTo>
                  <a:cubicBezTo>
                    <a:pt x="45" y="67"/>
                    <a:pt x="46" y="67"/>
                    <a:pt x="47" y="67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63" y="78"/>
                    <a:pt x="63" y="78"/>
                    <a:pt x="63" y="78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41" y="59"/>
                    <a:pt x="41" y="59"/>
                    <a:pt x="41" y="59"/>
                  </a:cubicBezTo>
                  <a:close/>
                  <a:moveTo>
                    <a:pt x="33" y="61"/>
                  </a:moveTo>
                  <a:cubicBezTo>
                    <a:pt x="33" y="61"/>
                    <a:pt x="34" y="61"/>
                    <a:pt x="34" y="61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4" y="62"/>
                    <a:pt x="34" y="62"/>
                    <a:pt x="34" y="63"/>
                  </a:cubicBezTo>
                  <a:cubicBezTo>
                    <a:pt x="34" y="64"/>
                    <a:pt x="34" y="64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3"/>
                  </a:cubicBezTo>
                  <a:cubicBezTo>
                    <a:pt x="33" y="62"/>
                    <a:pt x="33" y="62"/>
                    <a:pt x="33" y="61"/>
                  </a:cubicBezTo>
                  <a:close/>
                  <a:moveTo>
                    <a:pt x="36" y="25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6"/>
                    <a:pt x="37" y="27"/>
                    <a:pt x="37" y="28"/>
                  </a:cubicBezTo>
                  <a:cubicBezTo>
                    <a:pt x="37" y="29"/>
                    <a:pt x="37" y="30"/>
                    <a:pt x="37" y="31"/>
                  </a:cubicBezTo>
                  <a:cubicBezTo>
                    <a:pt x="37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5" y="30"/>
                    <a:pt x="35" y="29"/>
                    <a:pt x="35" y="28"/>
                  </a:cubicBezTo>
                  <a:cubicBezTo>
                    <a:pt x="35" y="27"/>
                    <a:pt x="35" y="26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412" name="Google Shape;412;p31"/>
          <p:cNvGrpSpPr/>
          <p:nvPr/>
        </p:nvGrpSpPr>
        <p:grpSpPr>
          <a:xfrm>
            <a:off x="4538664" y="2401889"/>
            <a:ext cx="1481137" cy="884237"/>
            <a:chOff x="0" y="0"/>
            <a:chExt cx="1480329" cy="884162"/>
          </a:xfrm>
        </p:grpSpPr>
        <p:sp>
          <p:nvSpPr>
            <p:cNvPr id="413" name="Google Shape;413;p31"/>
            <p:cNvSpPr/>
            <p:nvPr/>
          </p:nvSpPr>
          <p:spPr>
            <a:xfrm>
              <a:off x="595012" y="0"/>
              <a:ext cx="885317" cy="884162"/>
            </a:xfrm>
            <a:custGeom>
              <a:rect b="b" l="l" r="r" t="t"/>
              <a:pathLst>
                <a:path extrusionOk="0" h="10054" w="10054">
                  <a:moveTo>
                    <a:pt x="0" y="5026"/>
                  </a:moveTo>
                  <a:lnTo>
                    <a:pt x="5007" y="0"/>
                  </a:lnTo>
                  <a:lnTo>
                    <a:pt x="10054" y="5026"/>
                  </a:lnTo>
                  <a:lnTo>
                    <a:pt x="5061" y="10054"/>
                  </a:lnTo>
                  <a:lnTo>
                    <a:pt x="0" y="5026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14" name="Google Shape;414;p31"/>
            <p:cNvSpPr/>
            <p:nvPr/>
          </p:nvSpPr>
          <p:spPr>
            <a:xfrm>
              <a:off x="0" y="442033"/>
              <a:ext cx="1040664" cy="442128"/>
            </a:xfrm>
            <a:custGeom>
              <a:rect b="b" l="l" r="r" t="t"/>
              <a:pathLst>
                <a:path extrusionOk="0" h="359" w="845">
                  <a:moveTo>
                    <a:pt x="363" y="359"/>
                  </a:moveTo>
                  <a:lnTo>
                    <a:pt x="0" y="0"/>
                  </a:lnTo>
                  <a:lnTo>
                    <a:pt x="487" y="0"/>
                  </a:lnTo>
                  <a:lnTo>
                    <a:pt x="845" y="359"/>
                  </a:lnTo>
                  <a:lnTo>
                    <a:pt x="363" y="359"/>
                  </a:lnTo>
                  <a:close/>
                </a:path>
              </a:pathLst>
            </a:custGeom>
            <a:gradFill>
              <a:gsLst>
                <a:gs pos="0">
                  <a:srgbClr val="D9D9D9"/>
                </a:gs>
                <a:gs pos="42999">
                  <a:srgbClr val="D9D9D9"/>
                </a:gs>
                <a:gs pos="100000">
                  <a:srgbClr val="7F7F7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15" name="Google Shape;415;p31"/>
            <p:cNvSpPr/>
            <p:nvPr/>
          </p:nvSpPr>
          <p:spPr>
            <a:xfrm>
              <a:off x="0" y="2368"/>
              <a:ext cx="1040664" cy="439665"/>
            </a:xfrm>
            <a:custGeom>
              <a:rect b="b" l="l" r="r" t="t"/>
              <a:pathLst>
                <a:path extrusionOk="0" h="357" w="845">
                  <a:moveTo>
                    <a:pt x="845" y="0"/>
                  </a:moveTo>
                  <a:lnTo>
                    <a:pt x="487" y="357"/>
                  </a:lnTo>
                  <a:lnTo>
                    <a:pt x="0" y="357"/>
                  </a:lnTo>
                  <a:lnTo>
                    <a:pt x="349" y="0"/>
                  </a:lnTo>
                  <a:lnTo>
                    <a:pt x="845" y="0"/>
                  </a:lnTo>
                  <a:close/>
                </a:path>
              </a:pathLst>
            </a:custGeom>
            <a:gradFill>
              <a:gsLst>
                <a:gs pos="0">
                  <a:srgbClr val="D9D9D9"/>
                </a:gs>
                <a:gs pos="30000">
                  <a:srgbClr val="D9D9D9"/>
                </a:gs>
                <a:gs pos="100000">
                  <a:srgbClr val="7F7F7F"/>
                </a:gs>
              </a:gsLst>
              <a:lin ang="12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16" name="Google Shape;416;p31"/>
            <p:cNvSpPr/>
            <p:nvPr/>
          </p:nvSpPr>
          <p:spPr>
            <a:xfrm>
              <a:off x="825176" y="274477"/>
              <a:ext cx="542925" cy="315913"/>
            </a:xfrm>
            <a:custGeom>
              <a:rect b="b" l="l" r="r" t="t"/>
              <a:pathLst>
                <a:path extrusionOk="0" h="61" w="105">
                  <a:moveTo>
                    <a:pt x="30" y="61"/>
                  </a:moveTo>
                  <a:cubicBezTo>
                    <a:pt x="31" y="60"/>
                    <a:pt x="31" y="60"/>
                    <a:pt x="31" y="60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30" y="61"/>
                    <a:pt x="30" y="61"/>
                    <a:pt x="30" y="61"/>
                  </a:cubicBezTo>
                  <a:close/>
                  <a:moveTo>
                    <a:pt x="33" y="57"/>
                  </a:moveTo>
                  <a:cubicBezTo>
                    <a:pt x="34" y="54"/>
                    <a:pt x="34" y="54"/>
                    <a:pt x="34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33" y="57"/>
                    <a:pt x="33" y="57"/>
                    <a:pt x="33" y="57"/>
                  </a:cubicBezTo>
                  <a:close/>
                  <a:moveTo>
                    <a:pt x="43" y="0"/>
                  </a:moveTo>
                  <a:cubicBezTo>
                    <a:pt x="59" y="9"/>
                    <a:pt x="59" y="9"/>
                    <a:pt x="59" y="9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1" y="46"/>
                    <a:pt x="12" y="46"/>
                    <a:pt x="6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30"/>
                    <a:pt x="3" y="35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3" y="0"/>
                    <a:pt x="43" y="0"/>
                    <a:pt x="43" y="0"/>
                  </a:cubicBezTo>
                  <a:close/>
                  <a:moveTo>
                    <a:pt x="12" y="31"/>
                  </a:moveTo>
                  <a:cubicBezTo>
                    <a:pt x="10" y="31"/>
                    <a:pt x="8" y="33"/>
                    <a:pt x="8" y="35"/>
                  </a:cubicBezTo>
                  <a:cubicBezTo>
                    <a:pt x="8" y="37"/>
                    <a:pt x="10" y="38"/>
                    <a:pt x="12" y="38"/>
                  </a:cubicBezTo>
                  <a:cubicBezTo>
                    <a:pt x="14" y="38"/>
                    <a:pt x="15" y="37"/>
                    <a:pt x="15" y="35"/>
                  </a:cubicBezTo>
                  <a:cubicBezTo>
                    <a:pt x="15" y="33"/>
                    <a:pt x="14" y="31"/>
                    <a:pt x="12" y="31"/>
                  </a:cubicBezTo>
                  <a:close/>
                  <a:moveTo>
                    <a:pt x="40" y="31"/>
                  </a:moveTo>
                  <a:cubicBezTo>
                    <a:pt x="38" y="31"/>
                    <a:pt x="37" y="33"/>
                    <a:pt x="37" y="35"/>
                  </a:cubicBezTo>
                  <a:cubicBezTo>
                    <a:pt x="37" y="37"/>
                    <a:pt x="38" y="38"/>
                    <a:pt x="40" y="38"/>
                  </a:cubicBezTo>
                  <a:cubicBezTo>
                    <a:pt x="42" y="38"/>
                    <a:pt x="44" y="37"/>
                    <a:pt x="44" y="35"/>
                  </a:cubicBezTo>
                  <a:cubicBezTo>
                    <a:pt x="44" y="33"/>
                    <a:pt x="42" y="31"/>
                    <a:pt x="40" y="31"/>
                  </a:cubicBezTo>
                  <a:close/>
                  <a:moveTo>
                    <a:pt x="9" y="26"/>
                  </a:moveTo>
                  <a:cubicBezTo>
                    <a:pt x="44" y="26"/>
                    <a:pt x="44" y="26"/>
                    <a:pt x="44" y="26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26"/>
                    <a:pt x="9" y="26"/>
                    <a:pt x="9" y="26"/>
                  </a:cubicBezTo>
                  <a:close/>
                  <a:moveTo>
                    <a:pt x="64" y="12"/>
                  </a:moveTo>
                  <a:cubicBezTo>
                    <a:pt x="81" y="21"/>
                    <a:pt x="81" y="21"/>
                    <a:pt x="81" y="21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4" y="12"/>
                    <a:pt x="64" y="12"/>
                    <a:pt x="64" y="12"/>
                  </a:cubicBezTo>
                  <a:close/>
                  <a:moveTo>
                    <a:pt x="84" y="23"/>
                  </a:moveTo>
                  <a:cubicBezTo>
                    <a:pt x="95" y="29"/>
                    <a:pt x="95" y="29"/>
                    <a:pt x="95" y="29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84" y="23"/>
                    <a:pt x="84" y="23"/>
                    <a:pt x="84" y="23"/>
                  </a:cubicBezTo>
                  <a:close/>
                  <a:moveTo>
                    <a:pt x="98" y="31"/>
                  </a:moveTo>
                  <a:cubicBezTo>
                    <a:pt x="102" y="33"/>
                    <a:pt x="102" y="33"/>
                    <a:pt x="102" y="33"/>
                  </a:cubicBezTo>
                  <a:cubicBezTo>
                    <a:pt x="102" y="46"/>
                    <a:pt x="102" y="46"/>
                    <a:pt x="102" y="46"/>
                  </a:cubicBezTo>
                  <a:cubicBezTo>
                    <a:pt x="98" y="46"/>
                    <a:pt x="98" y="46"/>
                    <a:pt x="98" y="46"/>
                  </a:cubicBezTo>
                  <a:lnTo>
                    <a:pt x="98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417" name="Google Shape;417;p31"/>
          <p:cNvGrpSpPr/>
          <p:nvPr/>
        </p:nvGrpSpPr>
        <p:grpSpPr>
          <a:xfrm>
            <a:off x="4097339" y="1362076"/>
            <a:ext cx="884237" cy="1481138"/>
            <a:chOff x="0" y="0"/>
            <a:chExt cx="884257" cy="1481561"/>
          </a:xfrm>
        </p:grpSpPr>
        <p:sp>
          <p:nvSpPr>
            <p:cNvPr id="418" name="Google Shape;418;p31"/>
            <p:cNvSpPr/>
            <p:nvPr/>
          </p:nvSpPr>
          <p:spPr>
            <a:xfrm>
              <a:off x="0" y="0"/>
              <a:ext cx="884256" cy="885674"/>
            </a:xfrm>
            <a:custGeom>
              <a:rect b="b" l="l" r="r" t="t"/>
              <a:pathLst>
                <a:path extrusionOk="0" h="10044" w="10000">
                  <a:moveTo>
                    <a:pt x="5000" y="10044"/>
                  </a:moveTo>
                  <a:lnTo>
                    <a:pt x="0" y="5014"/>
                  </a:lnTo>
                  <a:lnTo>
                    <a:pt x="5000" y="0"/>
                  </a:lnTo>
                  <a:lnTo>
                    <a:pt x="10000" y="5014"/>
                  </a:lnTo>
                  <a:lnTo>
                    <a:pt x="5000" y="1004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19" name="Google Shape;419;p31"/>
            <p:cNvSpPr/>
            <p:nvPr/>
          </p:nvSpPr>
          <p:spPr>
            <a:xfrm>
              <a:off x="442128" y="442128"/>
              <a:ext cx="442129" cy="1039433"/>
            </a:xfrm>
            <a:custGeom>
              <a:rect b="b" l="l" r="r" t="t"/>
              <a:pathLst>
                <a:path extrusionOk="0" h="844" w="359">
                  <a:moveTo>
                    <a:pt x="359" y="482"/>
                  </a:moveTo>
                  <a:lnTo>
                    <a:pt x="0" y="844"/>
                  </a:lnTo>
                  <a:lnTo>
                    <a:pt x="0" y="357"/>
                  </a:lnTo>
                  <a:lnTo>
                    <a:pt x="359" y="0"/>
                  </a:lnTo>
                  <a:lnTo>
                    <a:pt x="359" y="482"/>
                  </a:lnTo>
                  <a:close/>
                </a:path>
              </a:pathLst>
            </a:custGeom>
            <a:gradFill>
              <a:gsLst>
                <a:gs pos="0">
                  <a:srgbClr val="00AFF0"/>
                </a:gs>
                <a:gs pos="53999">
                  <a:srgbClr val="00AFF0"/>
                </a:gs>
                <a:gs pos="100000">
                  <a:schemeClr val="dk2"/>
                </a:gs>
              </a:gsLst>
              <a:lin ang="19199999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20" name="Google Shape;420;p31"/>
            <p:cNvSpPr/>
            <p:nvPr/>
          </p:nvSpPr>
          <p:spPr>
            <a:xfrm>
              <a:off x="0" y="442128"/>
              <a:ext cx="442129" cy="1039433"/>
            </a:xfrm>
            <a:custGeom>
              <a:rect b="b" l="l" r="r" t="t"/>
              <a:pathLst>
                <a:path extrusionOk="0" h="844" w="359">
                  <a:moveTo>
                    <a:pt x="0" y="0"/>
                  </a:moveTo>
                  <a:lnTo>
                    <a:pt x="359" y="357"/>
                  </a:lnTo>
                  <a:lnTo>
                    <a:pt x="359" y="844"/>
                  </a:lnTo>
                  <a:lnTo>
                    <a:pt x="0" y="49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AFF0"/>
                </a:gs>
                <a:gs pos="16000">
                  <a:srgbClr val="00AFF0"/>
                </a:gs>
                <a:gs pos="100000">
                  <a:schemeClr val="dk2"/>
                </a:gs>
              </a:gsLst>
              <a:lin ang="19799999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21" name="Google Shape;421;p31"/>
            <p:cNvSpPr/>
            <p:nvPr/>
          </p:nvSpPr>
          <p:spPr>
            <a:xfrm>
              <a:off x="203900" y="301634"/>
              <a:ext cx="472477" cy="280987"/>
            </a:xfrm>
            <a:custGeom>
              <a:rect b="b" l="l" r="r" t="t"/>
              <a:pathLst>
                <a:path extrusionOk="0" h="58" w="95">
                  <a:moveTo>
                    <a:pt x="0" y="34"/>
                  </a:moveTo>
                  <a:cubicBezTo>
                    <a:pt x="34" y="34"/>
                    <a:pt x="34" y="34"/>
                    <a:pt x="34" y="34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82" y="36"/>
                    <a:pt x="82" y="36"/>
                    <a:pt x="82" y="36"/>
                  </a:cubicBezTo>
                  <a:cubicBezTo>
                    <a:pt x="95" y="36"/>
                    <a:pt x="95" y="36"/>
                    <a:pt x="95" y="36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0" y="34"/>
                    <a:pt x="0" y="34"/>
                    <a:pt x="0" y="34"/>
                  </a:cubicBezTo>
                  <a:close/>
                  <a:moveTo>
                    <a:pt x="6" y="1"/>
                  </a:moveTo>
                  <a:cubicBezTo>
                    <a:pt x="18" y="1"/>
                    <a:pt x="18" y="1"/>
                    <a:pt x="18" y="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"/>
                    <a:pt x="6" y="1"/>
                    <a:pt x="6" y="1"/>
                  </a:cubicBezTo>
                  <a:close/>
                  <a:moveTo>
                    <a:pt x="6" y="11"/>
                  </a:moveTo>
                  <a:cubicBezTo>
                    <a:pt x="18" y="11"/>
                    <a:pt x="18" y="11"/>
                    <a:pt x="18" y="1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1"/>
                    <a:pt x="6" y="11"/>
                    <a:pt x="6" y="11"/>
                  </a:cubicBezTo>
                  <a:close/>
                  <a:moveTo>
                    <a:pt x="64" y="31"/>
                  </a:moveTo>
                  <a:cubicBezTo>
                    <a:pt x="64" y="38"/>
                    <a:pt x="64" y="38"/>
                    <a:pt x="64" y="38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6" y="32"/>
                    <a:pt x="86" y="32"/>
                    <a:pt x="86" y="32"/>
                  </a:cubicBezTo>
                  <a:cubicBezTo>
                    <a:pt x="86" y="22"/>
                    <a:pt x="86" y="22"/>
                    <a:pt x="86" y="22"/>
                  </a:cubicBezTo>
                  <a:cubicBezTo>
                    <a:pt x="90" y="22"/>
                    <a:pt x="90" y="22"/>
                    <a:pt x="90" y="22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64" y="31"/>
                    <a:pt x="64" y="31"/>
                    <a:pt x="64" y="31"/>
                  </a:cubicBezTo>
                  <a:close/>
                  <a:moveTo>
                    <a:pt x="41" y="31"/>
                  </a:moveTo>
                  <a:cubicBezTo>
                    <a:pt x="41" y="38"/>
                    <a:pt x="41" y="38"/>
                    <a:pt x="4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41" y="31"/>
                    <a:pt x="41" y="31"/>
                    <a:pt x="41" y="31"/>
                  </a:cubicBezTo>
                  <a:close/>
                  <a:moveTo>
                    <a:pt x="6" y="22"/>
                  </a:moveTo>
                  <a:cubicBezTo>
                    <a:pt x="18" y="22"/>
                    <a:pt x="18" y="22"/>
                    <a:pt x="18" y="2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22"/>
                    <a:pt x="6" y="22"/>
                    <a:pt x="6" y="22"/>
                  </a:cubicBezTo>
                  <a:close/>
                  <a:moveTo>
                    <a:pt x="21" y="22"/>
                  </a:moveTo>
                  <a:cubicBezTo>
                    <a:pt x="21" y="32"/>
                    <a:pt x="21" y="32"/>
                    <a:pt x="21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1" y="22"/>
                    <a:pt x="21" y="22"/>
                    <a:pt x="21" y="22"/>
                  </a:cubicBezTo>
                  <a:close/>
                  <a:moveTo>
                    <a:pt x="41" y="10"/>
                  </a:moveTo>
                  <a:cubicBezTo>
                    <a:pt x="39" y="12"/>
                    <a:pt x="39" y="12"/>
                    <a:pt x="39" y="12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41" y="10"/>
                    <a:pt x="41" y="10"/>
                    <a:pt x="41" y="10"/>
                  </a:cubicBezTo>
                  <a:close/>
                  <a:moveTo>
                    <a:pt x="47" y="13"/>
                  </a:moveTo>
                  <a:cubicBezTo>
                    <a:pt x="44" y="15"/>
                    <a:pt x="44" y="15"/>
                    <a:pt x="44" y="15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7" y="13"/>
                    <a:pt x="47" y="13"/>
                    <a:pt x="47" y="13"/>
                  </a:cubicBezTo>
                  <a:close/>
                  <a:moveTo>
                    <a:pt x="52" y="15"/>
                  </a:moveTo>
                  <a:cubicBezTo>
                    <a:pt x="50" y="17"/>
                    <a:pt x="50" y="17"/>
                    <a:pt x="50" y="17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2" y="15"/>
                    <a:pt x="52" y="15"/>
                    <a:pt x="52" y="15"/>
                  </a:cubicBezTo>
                  <a:close/>
                  <a:moveTo>
                    <a:pt x="50" y="19"/>
                  </a:moveTo>
                  <a:cubicBezTo>
                    <a:pt x="53" y="16"/>
                    <a:pt x="53" y="16"/>
                    <a:pt x="53" y="16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0" y="19"/>
                    <a:pt x="50" y="19"/>
                    <a:pt x="50" y="19"/>
                  </a:cubicBezTo>
                  <a:close/>
                  <a:moveTo>
                    <a:pt x="46" y="16"/>
                  </a:moveTo>
                  <a:cubicBezTo>
                    <a:pt x="48" y="14"/>
                    <a:pt x="48" y="14"/>
                    <a:pt x="48" y="14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6" y="16"/>
                    <a:pt x="46" y="16"/>
                    <a:pt x="46" y="16"/>
                  </a:cubicBezTo>
                  <a:close/>
                  <a:moveTo>
                    <a:pt x="40" y="13"/>
                  </a:moveTo>
                  <a:cubicBezTo>
                    <a:pt x="43" y="11"/>
                    <a:pt x="43" y="11"/>
                    <a:pt x="43" y="11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0" y="13"/>
                    <a:pt x="40" y="13"/>
                    <a:pt x="40" y="13"/>
                  </a:cubicBezTo>
                  <a:close/>
                  <a:moveTo>
                    <a:pt x="35" y="9"/>
                  </a:moveTo>
                  <a:cubicBezTo>
                    <a:pt x="36" y="9"/>
                    <a:pt x="36" y="9"/>
                    <a:pt x="36" y="9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5" y="9"/>
                    <a:pt x="35" y="9"/>
                    <a:pt x="35" y="9"/>
                  </a:cubicBezTo>
                  <a:close/>
                  <a:moveTo>
                    <a:pt x="32" y="7"/>
                  </a:moveTo>
                  <a:cubicBezTo>
                    <a:pt x="32" y="7"/>
                    <a:pt x="32" y="7"/>
                    <a:pt x="32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2" y="7"/>
                    <a:pt x="32" y="7"/>
                    <a:pt x="32" y="7"/>
                  </a:cubicBezTo>
                  <a:close/>
                  <a:moveTo>
                    <a:pt x="31" y="6"/>
                  </a:moveTo>
                  <a:cubicBezTo>
                    <a:pt x="31" y="6"/>
                    <a:pt x="31" y="6"/>
                    <a:pt x="31" y="6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31" y="6"/>
                    <a:pt x="31" y="6"/>
                    <a:pt x="31" y="6"/>
                  </a:cubicBezTo>
                  <a:close/>
                  <a:moveTo>
                    <a:pt x="85" y="15"/>
                  </a:moveTo>
                  <a:cubicBezTo>
                    <a:pt x="88" y="15"/>
                    <a:pt x="88" y="15"/>
                    <a:pt x="88" y="15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85" y="17"/>
                    <a:pt x="85" y="17"/>
                    <a:pt x="85" y="17"/>
                  </a:cubicBezTo>
                  <a:cubicBezTo>
                    <a:pt x="85" y="15"/>
                    <a:pt x="85" y="15"/>
                    <a:pt x="85" y="15"/>
                  </a:cubicBezTo>
                  <a:close/>
                  <a:moveTo>
                    <a:pt x="80" y="15"/>
                  </a:moveTo>
                  <a:cubicBezTo>
                    <a:pt x="84" y="15"/>
                    <a:pt x="84" y="15"/>
                    <a:pt x="84" y="15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0" y="17"/>
                    <a:pt x="80" y="17"/>
                    <a:pt x="80" y="17"/>
                  </a:cubicBezTo>
                  <a:cubicBezTo>
                    <a:pt x="80" y="15"/>
                    <a:pt x="80" y="15"/>
                    <a:pt x="80" y="15"/>
                  </a:cubicBezTo>
                  <a:close/>
                  <a:moveTo>
                    <a:pt x="75" y="15"/>
                  </a:moveTo>
                  <a:cubicBezTo>
                    <a:pt x="79" y="15"/>
                    <a:pt x="79" y="15"/>
                    <a:pt x="79" y="15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5" y="15"/>
                    <a:pt x="75" y="15"/>
                    <a:pt x="75" y="15"/>
                  </a:cubicBezTo>
                  <a:close/>
                  <a:moveTo>
                    <a:pt x="42" y="45"/>
                  </a:moveTo>
                  <a:cubicBezTo>
                    <a:pt x="42" y="47"/>
                    <a:pt x="42" y="47"/>
                    <a:pt x="42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2" y="45"/>
                    <a:pt x="42" y="45"/>
                    <a:pt x="42" y="45"/>
                  </a:cubicBezTo>
                  <a:close/>
                  <a:moveTo>
                    <a:pt x="64" y="45"/>
                  </a:moveTo>
                  <a:cubicBezTo>
                    <a:pt x="64" y="47"/>
                    <a:pt x="64" y="47"/>
                    <a:pt x="6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4" y="45"/>
                    <a:pt x="64" y="45"/>
                    <a:pt x="64" y="45"/>
                  </a:cubicBezTo>
                  <a:close/>
                  <a:moveTo>
                    <a:pt x="70" y="45"/>
                  </a:moveTo>
                  <a:cubicBezTo>
                    <a:pt x="70" y="47"/>
                    <a:pt x="70" y="47"/>
                    <a:pt x="70" y="47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5"/>
                    <a:pt x="73" y="45"/>
                    <a:pt x="73" y="45"/>
                  </a:cubicBezTo>
                  <a:cubicBezTo>
                    <a:pt x="70" y="45"/>
                    <a:pt x="70" y="45"/>
                    <a:pt x="70" y="45"/>
                  </a:cubicBezTo>
                  <a:close/>
                  <a:moveTo>
                    <a:pt x="59" y="45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62" y="47"/>
                    <a:pt x="62" y="47"/>
                    <a:pt x="62" y="47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59" y="45"/>
                    <a:pt x="59" y="45"/>
                    <a:pt x="59" y="45"/>
                  </a:cubicBezTo>
                  <a:close/>
                  <a:moveTo>
                    <a:pt x="53" y="45"/>
                  </a:moveTo>
                  <a:cubicBezTo>
                    <a:pt x="53" y="47"/>
                    <a:pt x="53" y="47"/>
                    <a:pt x="53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3" y="45"/>
                    <a:pt x="53" y="45"/>
                    <a:pt x="53" y="45"/>
                  </a:cubicBezTo>
                  <a:close/>
                  <a:moveTo>
                    <a:pt x="48" y="45"/>
                  </a:moveTo>
                  <a:cubicBezTo>
                    <a:pt x="48" y="47"/>
                    <a:pt x="48" y="47"/>
                    <a:pt x="48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1" y="45"/>
                    <a:pt x="51" y="45"/>
                    <a:pt x="51" y="45"/>
                  </a:cubicBezTo>
                  <a:lnTo>
                    <a:pt x="48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422" name="Google Shape;422;p31"/>
          <p:cNvGrpSpPr/>
          <p:nvPr/>
        </p:nvGrpSpPr>
        <p:grpSpPr>
          <a:xfrm>
            <a:off x="4097339" y="2843214"/>
            <a:ext cx="884237" cy="1482725"/>
            <a:chOff x="0" y="0"/>
            <a:chExt cx="884257" cy="1482792"/>
          </a:xfrm>
        </p:grpSpPr>
        <p:sp>
          <p:nvSpPr>
            <p:cNvPr id="423" name="Google Shape;423;p31"/>
            <p:cNvSpPr/>
            <p:nvPr/>
          </p:nvSpPr>
          <p:spPr>
            <a:xfrm>
              <a:off x="0" y="600998"/>
              <a:ext cx="884256" cy="881794"/>
            </a:xfrm>
            <a:custGeom>
              <a:rect b="b" l="l" r="r" t="t"/>
              <a:pathLst>
                <a:path extrusionOk="0" h="716" w="718">
                  <a:moveTo>
                    <a:pt x="359" y="0"/>
                  </a:moveTo>
                  <a:lnTo>
                    <a:pt x="718" y="358"/>
                  </a:lnTo>
                  <a:lnTo>
                    <a:pt x="359" y="716"/>
                  </a:lnTo>
                  <a:lnTo>
                    <a:pt x="0" y="358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24" name="Google Shape;424;p31"/>
            <p:cNvSpPr/>
            <p:nvPr/>
          </p:nvSpPr>
          <p:spPr>
            <a:xfrm>
              <a:off x="0" y="0"/>
              <a:ext cx="442129" cy="1041896"/>
            </a:xfrm>
            <a:custGeom>
              <a:rect b="b" l="l" r="r" t="t"/>
              <a:pathLst>
                <a:path extrusionOk="0" h="846" w="359">
                  <a:moveTo>
                    <a:pt x="0" y="363"/>
                  </a:moveTo>
                  <a:lnTo>
                    <a:pt x="359" y="0"/>
                  </a:lnTo>
                  <a:lnTo>
                    <a:pt x="359" y="488"/>
                  </a:lnTo>
                  <a:lnTo>
                    <a:pt x="0" y="846"/>
                  </a:lnTo>
                  <a:lnTo>
                    <a:pt x="0" y="363"/>
                  </a:lnTo>
                  <a:close/>
                </a:path>
              </a:pathLst>
            </a:custGeom>
            <a:gradFill>
              <a:gsLst>
                <a:gs pos="0">
                  <a:srgbClr val="00AFF0"/>
                </a:gs>
                <a:gs pos="52999">
                  <a:srgbClr val="00AFF0"/>
                </a:gs>
                <a:gs pos="100000">
                  <a:schemeClr val="dk2"/>
                </a:gs>
              </a:gsLst>
              <a:lin ang="19199999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25" name="Google Shape;425;p31"/>
            <p:cNvSpPr/>
            <p:nvPr/>
          </p:nvSpPr>
          <p:spPr>
            <a:xfrm>
              <a:off x="442128" y="0"/>
              <a:ext cx="442129" cy="1041896"/>
            </a:xfrm>
            <a:custGeom>
              <a:rect b="b" l="l" r="r" t="t"/>
              <a:pathLst>
                <a:path extrusionOk="0" h="846" w="359">
                  <a:moveTo>
                    <a:pt x="359" y="846"/>
                  </a:moveTo>
                  <a:lnTo>
                    <a:pt x="0" y="488"/>
                  </a:lnTo>
                  <a:lnTo>
                    <a:pt x="0" y="0"/>
                  </a:lnTo>
                  <a:lnTo>
                    <a:pt x="359" y="350"/>
                  </a:lnTo>
                  <a:lnTo>
                    <a:pt x="359" y="846"/>
                  </a:lnTo>
                  <a:close/>
                </a:path>
              </a:pathLst>
            </a:custGeom>
            <a:gradFill>
              <a:gsLst>
                <a:gs pos="0">
                  <a:srgbClr val="00AFF0"/>
                </a:gs>
                <a:gs pos="63000">
                  <a:srgbClr val="0073C4"/>
                </a:gs>
                <a:gs pos="100000">
                  <a:schemeClr val="dk2"/>
                </a:gs>
              </a:gsLst>
              <a:lin ang="19199999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26" name="Google Shape;426;p31"/>
            <p:cNvSpPr/>
            <p:nvPr/>
          </p:nvSpPr>
          <p:spPr>
            <a:xfrm>
              <a:off x="195620" y="910411"/>
              <a:ext cx="489035" cy="262967"/>
            </a:xfrm>
            <a:custGeom>
              <a:rect b="b" l="l" r="r" t="t"/>
              <a:pathLst>
                <a:path extrusionOk="0" h="55" w="103">
                  <a:moveTo>
                    <a:pt x="2" y="30"/>
                  </a:moveTo>
                  <a:cubicBezTo>
                    <a:pt x="20" y="26"/>
                    <a:pt x="20" y="26"/>
                    <a:pt x="20" y="26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9"/>
                    <a:pt x="33" y="51"/>
                    <a:pt x="32" y="52"/>
                  </a:cubicBezTo>
                  <a:cubicBezTo>
                    <a:pt x="30" y="54"/>
                    <a:pt x="27" y="55"/>
                    <a:pt x="23" y="55"/>
                  </a:cubicBezTo>
                  <a:cubicBezTo>
                    <a:pt x="20" y="55"/>
                    <a:pt x="17" y="54"/>
                    <a:pt x="15" y="52"/>
                  </a:cubicBezTo>
                  <a:cubicBezTo>
                    <a:pt x="13" y="51"/>
                    <a:pt x="13" y="49"/>
                    <a:pt x="12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0"/>
                    <a:pt x="2" y="30"/>
                    <a:pt x="2" y="30"/>
                  </a:cubicBezTo>
                  <a:close/>
                  <a:moveTo>
                    <a:pt x="94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78" y="48"/>
                    <a:pt x="78" y="48"/>
                    <a:pt x="78" y="48"/>
                  </a:cubicBezTo>
                  <a:cubicBezTo>
                    <a:pt x="78" y="49"/>
                    <a:pt x="79" y="51"/>
                    <a:pt x="80" y="52"/>
                  </a:cubicBezTo>
                  <a:cubicBezTo>
                    <a:pt x="82" y="54"/>
                    <a:pt x="86" y="55"/>
                    <a:pt x="89" y="55"/>
                  </a:cubicBezTo>
                  <a:cubicBezTo>
                    <a:pt x="92" y="55"/>
                    <a:pt x="95" y="54"/>
                    <a:pt x="97" y="52"/>
                  </a:cubicBezTo>
                  <a:cubicBezTo>
                    <a:pt x="99" y="51"/>
                    <a:pt x="99" y="49"/>
                    <a:pt x="100" y="48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4" y="0"/>
                    <a:pt x="94" y="0"/>
                    <a:pt x="94" y="0"/>
                  </a:cubicBezTo>
                  <a:close/>
                  <a:moveTo>
                    <a:pt x="85" y="6"/>
                  </a:moveTo>
                  <a:cubicBezTo>
                    <a:pt x="91" y="23"/>
                    <a:pt x="91" y="23"/>
                    <a:pt x="91" y="23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5" y="6"/>
                    <a:pt x="85" y="6"/>
                    <a:pt x="85" y="6"/>
                  </a:cubicBezTo>
                  <a:close/>
                  <a:moveTo>
                    <a:pt x="91" y="14"/>
                  </a:moveTo>
                  <a:cubicBezTo>
                    <a:pt x="88" y="6"/>
                    <a:pt x="88" y="6"/>
                    <a:pt x="88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91" y="14"/>
                    <a:pt x="91" y="14"/>
                    <a:pt x="91" y="14"/>
                  </a:cubicBezTo>
                  <a:close/>
                  <a:moveTo>
                    <a:pt x="68" y="6"/>
                  </a:moveTo>
                  <a:cubicBezTo>
                    <a:pt x="73" y="23"/>
                    <a:pt x="73" y="23"/>
                    <a:pt x="73" y="23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8" y="6"/>
                    <a:pt x="68" y="6"/>
                    <a:pt x="68" y="6"/>
                  </a:cubicBezTo>
                  <a:close/>
                  <a:moveTo>
                    <a:pt x="76" y="23"/>
                  </a:moveTo>
                  <a:cubicBezTo>
                    <a:pt x="70" y="6"/>
                    <a:pt x="70" y="6"/>
                    <a:pt x="70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6" y="23"/>
                    <a:pt x="76" y="23"/>
                    <a:pt x="76" y="23"/>
                  </a:cubicBezTo>
                  <a:close/>
                  <a:moveTo>
                    <a:pt x="82" y="23"/>
                  </a:moveTo>
                  <a:cubicBezTo>
                    <a:pt x="76" y="6"/>
                    <a:pt x="76" y="6"/>
                    <a:pt x="76" y="6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2" y="23"/>
                    <a:pt x="82" y="23"/>
                    <a:pt x="82" y="23"/>
                  </a:cubicBezTo>
                  <a:close/>
                  <a:moveTo>
                    <a:pt x="66" y="17"/>
                  </a:moveTo>
                  <a:cubicBezTo>
                    <a:pt x="68" y="23"/>
                    <a:pt x="68" y="23"/>
                    <a:pt x="68" y="23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6" y="17"/>
                    <a:pt x="66" y="17"/>
                    <a:pt x="66" y="17"/>
                  </a:cubicBezTo>
                  <a:close/>
                  <a:moveTo>
                    <a:pt x="94" y="38"/>
                  </a:moveTo>
                  <a:cubicBezTo>
                    <a:pt x="95" y="39"/>
                    <a:pt x="96" y="41"/>
                    <a:pt x="96" y="43"/>
                  </a:cubicBezTo>
                  <a:cubicBezTo>
                    <a:pt x="96" y="45"/>
                    <a:pt x="95" y="47"/>
                    <a:pt x="94" y="48"/>
                  </a:cubicBezTo>
                  <a:cubicBezTo>
                    <a:pt x="93" y="50"/>
                    <a:pt x="91" y="50"/>
                    <a:pt x="89" y="50"/>
                  </a:cubicBezTo>
                  <a:cubicBezTo>
                    <a:pt x="87" y="50"/>
                    <a:pt x="85" y="50"/>
                    <a:pt x="84" y="48"/>
                  </a:cubicBezTo>
                  <a:cubicBezTo>
                    <a:pt x="82" y="47"/>
                    <a:pt x="82" y="45"/>
                    <a:pt x="82" y="43"/>
                  </a:cubicBezTo>
                  <a:cubicBezTo>
                    <a:pt x="82" y="41"/>
                    <a:pt x="82" y="39"/>
                    <a:pt x="84" y="38"/>
                  </a:cubicBezTo>
                  <a:cubicBezTo>
                    <a:pt x="85" y="37"/>
                    <a:pt x="87" y="36"/>
                    <a:pt x="89" y="36"/>
                  </a:cubicBezTo>
                  <a:cubicBezTo>
                    <a:pt x="91" y="36"/>
                    <a:pt x="93" y="37"/>
                    <a:pt x="94" y="38"/>
                  </a:cubicBezTo>
                  <a:close/>
                  <a:moveTo>
                    <a:pt x="30" y="43"/>
                  </a:move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1"/>
                    <a:pt x="30" y="39"/>
                    <a:pt x="28" y="38"/>
                  </a:cubicBezTo>
                  <a:cubicBezTo>
                    <a:pt x="27" y="37"/>
                    <a:pt x="25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1" y="36"/>
                    <a:pt x="19" y="37"/>
                    <a:pt x="18" y="38"/>
                  </a:cubicBezTo>
                  <a:cubicBezTo>
                    <a:pt x="17" y="39"/>
                    <a:pt x="16" y="41"/>
                    <a:pt x="16" y="43"/>
                  </a:cubicBezTo>
                  <a:cubicBezTo>
                    <a:pt x="16" y="45"/>
                    <a:pt x="17" y="47"/>
                    <a:pt x="18" y="48"/>
                  </a:cubicBezTo>
                  <a:cubicBezTo>
                    <a:pt x="19" y="50"/>
                    <a:pt x="21" y="50"/>
                    <a:pt x="23" y="50"/>
                  </a:cubicBezTo>
                  <a:cubicBezTo>
                    <a:pt x="25" y="50"/>
                    <a:pt x="27" y="50"/>
                    <a:pt x="28" y="48"/>
                  </a:cubicBezTo>
                  <a:cubicBezTo>
                    <a:pt x="30" y="47"/>
                    <a:pt x="30" y="45"/>
                    <a:pt x="30" y="43"/>
                  </a:cubicBezTo>
                  <a:close/>
                  <a:moveTo>
                    <a:pt x="43" y="30"/>
                  </a:moveTo>
                  <a:cubicBezTo>
                    <a:pt x="38" y="30"/>
                    <a:pt x="38" y="30"/>
                    <a:pt x="38" y="30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0"/>
                    <a:pt x="43" y="30"/>
                    <a:pt x="43" y="30"/>
                  </a:cubicBezTo>
                  <a:close/>
                  <a:moveTo>
                    <a:pt x="26" y="26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30" y="18"/>
                    <a:pt x="30" y="18"/>
                    <a:pt x="30" y="18"/>
                  </a:cubicBezTo>
                  <a:lnTo>
                    <a:pt x="26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427" name="Google Shape;427;p31"/>
          <p:cNvSpPr/>
          <p:nvPr/>
        </p:nvSpPr>
        <p:spPr>
          <a:xfrm>
            <a:off x="3959226" y="4211638"/>
            <a:ext cx="1158875" cy="354012"/>
          </a:xfrm>
          <a:prstGeom prst="ellipse">
            <a:avLst/>
          </a:prstGeom>
          <a:gradFill>
            <a:gsLst>
              <a:gs pos="0">
                <a:srgbClr val="000000">
                  <a:alpha val="69803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28" name="Google Shape;428;p31"/>
          <p:cNvSpPr/>
          <p:nvPr/>
        </p:nvSpPr>
        <p:spPr>
          <a:xfrm rot="5400000">
            <a:off x="4318001" y="2654302"/>
            <a:ext cx="428625" cy="368300"/>
          </a:xfrm>
          <a:prstGeom prst="hexagon">
            <a:avLst>
              <a:gd fmla="val 26142" name="adj"/>
              <a:gd fmla="val 115470" name="vf"/>
            </a:avLst>
          </a:prstGeom>
          <a:noFill/>
          <a:ln cap="flat" cmpd="sng" w="254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429" name="Google Shape;429;p31"/>
          <p:cNvGrpSpPr/>
          <p:nvPr/>
        </p:nvGrpSpPr>
        <p:grpSpPr>
          <a:xfrm>
            <a:off x="3852864" y="1384301"/>
            <a:ext cx="176212" cy="195263"/>
            <a:chOff x="0" y="0"/>
            <a:chExt cx="111" cy="123"/>
          </a:xfrm>
        </p:grpSpPr>
        <p:pic>
          <p:nvPicPr>
            <p:cNvPr id="430" name="Google Shape;430;p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111" cy="1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1" name="Google Shape;431;p31"/>
            <p:cNvSpPr txBox="1"/>
            <p:nvPr/>
          </p:nvSpPr>
          <p:spPr>
            <a:xfrm rot="-5400000">
              <a:off x="50" y="33"/>
              <a:ext cx="63" cy="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432" name="Google Shape;432;p31"/>
          <p:cNvGrpSpPr/>
          <p:nvPr/>
        </p:nvGrpSpPr>
        <p:grpSpPr>
          <a:xfrm>
            <a:off x="4041776" y="1384301"/>
            <a:ext cx="169863" cy="195263"/>
            <a:chOff x="0" y="0"/>
            <a:chExt cx="107" cy="123"/>
          </a:xfrm>
        </p:grpSpPr>
        <p:pic>
          <p:nvPicPr>
            <p:cNvPr id="433" name="Google Shape;433;p3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0"/>
              <a:ext cx="107" cy="1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4" name="Google Shape;434;p31"/>
            <p:cNvSpPr txBox="1"/>
            <p:nvPr/>
          </p:nvSpPr>
          <p:spPr>
            <a:xfrm rot="-5400000">
              <a:off x="48" y="33"/>
              <a:ext cx="63" cy="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435" name="Google Shape;435;p31"/>
          <p:cNvSpPr/>
          <p:nvPr/>
        </p:nvSpPr>
        <p:spPr>
          <a:xfrm>
            <a:off x="1889125" y="1203325"/>
            <a:ext cx="1962150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We align with your users need to build and evolve a flowing shopping interface, one that slots easily into</a:t>
            </a:r>
            <a:endParaRPr/>
          </a:p>
        </p:txBody>
      </p:sp>
      <p:grpSp>
        <p:nvGrpSpPr>
          <p:cNvPr id="436" name="Google Shape;436;p31"/>
          <p:cNvGrpSpPr/>
          <p:nvPr/>
        </p:nvGrpSpPr>
        <p:grpSpPr>
          <a:xfrm>
            <a:off x="5821364" y="2378075"/>
            <a:ext cx="195262" cy="171451"/>
            <a:chOff x="0" y="0"/>
            <a:chExt cx="123" cy="108"/>
          </a:xfrm>
        </p:grpSpPr>
        <p:pic>
          <p:nvPicPr>
            <p:cNvPr id="437" name="Google Shape;437;p3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0"/>
              <a:ext cx="123" cy="1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8" name="Google Shape;438;p31"/>
            <p:cNvSpPr txBox="1"/>
            <p:nvPr/>
          </p:nvSpPr>
          <p:spPr>
            <a:xfrm>
              <a:off x="30" y="54"/>
              <a:ext cx="63" cy="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439" name="Google Shape;439;p31"/>
          <p:cNvGrpSpPr/>
          <p:nvPr/>
        </p:nvGrpSpPr>
        <p:grpSpPr>
          <a:xfrm>
            <a:off x="5815013" y="2176464"/>
            <a:ext cx="201612" cy="171449"/>
            <a:chOff x="0" y="0"/>
            <a:chExt cx="127" cy="108"/>
          </a:xfrm>
        </p:grpSpPr>
        <p:pic>
          <p:nvPicPr>
            <p:cNvPr id="440" name="Google Shape;440;p3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0" y="0"/>
              <a:ext cx="127" cy="1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1" name="Google Shape;441;p31"/>
            <p:cNvSpPr txBox="1"/>
            <p:nvPr/>
          </p:nvSpPr>
          <p:spPr>
            <a:xfrm>
              <a:off x="32" y="53"/>
              <a:ext cx="63" cy="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442" name="Google Shape;442;p31"/>
          <p:cNvSpPr/>
          <p:nvPr/>
        </p:nvSpPr>
        <p:spPr>
          <a:xfrm>
            <a:off x="5705475" y="1612900"/>
            <a:ext cx="196215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Simple &amp; Smooth, exactly how purchasing experiences should be. </a:t>
            </a:r>
            <a:endParaRPr/>
          </a:p>
        </p:txBody>
      </p:sp>
      <p:grpSp>
        <p:nvGrpSpPr>
          <p:cNvPr id="443" name="Google Shape;443;p31"/>
          <p:cNvGrpSpPr/>
          <p:nvPr/>
        </p:nvGrpSpPr>
        <p:grpSpPr>
          <a:xfrm>
            <a:off x="4840289" y="4127501"/>
            <a:ext cx="176212" cy="200025"/>
            <a:chOff x="0" y="0"/>
            <a:chExt cx="111" cy="126"/>
          </a:xfrm>
        </p:grpSpPr>
        <p:pic>
          <p:nvPicPr>
            <p:cNvPr id="444" name="Google Shape;444;p3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0" y="0"/>
              <a:ext cx="111" cy="1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5" name="Google Shape;445;p31"/>
            <p:cNvSpPr txBox="1"/>
            <p:nvPr/>
          </p:nvSpPr>
          <p:spPr>
            <a:xfrm rot="5400000">
              <a:off x="-3" y="34"/>
              <a:ext cx="63" cy="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446" name="Google Shape;446;p31"/>
          <p:cNvGrpSpPr/>
          <p:nvPr/>
        </p:nvGrpSpPr>
        <p:grpSpPr>
          <a:xfrm>
            <a:off x="5038726" y="4127501"/>
            <a:ext cx="173038" cy="200025"/>
            <a:chOff x="-2" y="0"/>
            <a:chExt cx="109" cy="126"/>
          </a:xfrm>
        </p:grpSpPr>
        <p:pic>
          <p:nvPicPr>
            <p:cNvPr id="447" name="Google Shape;447;p3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0" y="0"/>
              <a:ext cx="107" cy="1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8" name="Google Shape;448;p31"/>
            <p:cNvSpPr txBox="1"/>
            <p:nvPr/>
          </p:nvSpPr>
          <p:spPr>
            <a:xfrm rot="5400000">
              <a:off x="-6" y="35"/>
              <a:ext cx="62" cy="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449" name="Google Shape;449;p31"/>
          <p:cNvSpPr/>
          <p:nvPr/>
        </p:nvSpPr>
        <p:spPr>
          <a:xfrm>
            <a:off x="5219700" y="3949700"/>
            <a:ext cx="1963738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We align with your users need to build and evolve a flowing shopping interface, one that slots easily into</a:t>
            </a:r>
            <a:endParaRPr/>
          </a:p>
        </p:txBody>
      </p:sp>
      <p:grpSp>
        <p:nvGrpSpPr>
          <p:cNvPr id="450" name="Google Shape;450;p31"/>
          <p:cNvGrpSpPr/>
          <p:nvPr/>
        </p:nvGrpSpPr>
        <p:grpSpPr>
          <a:xfrm>
            <a:off x="3060701" y="3127376"/>
            <a:ext cx="195263" cy="169863"/>
            <a:chOff x="0" y="0"/>
            <a:chExt cx="123" cy="107"/>
          </a:xfrm>
        </p:grpSpPr>
        <p:pic>
          <p:nvPicPr>
            <p:cNvPr id="451" name="Google Shape;451;p3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0" y="0"/>
              <a:ext cx="123" cy="1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2" name="Google Shape;452;p31"/>
            <p:cNvSpPr txBox="1"/>
            <p:nvPr/>
          </p:nvSpPr>
          <p:spPr>
            <a:xfrm rot="10800000">
              <a:off x="30" y="0"/>
              <a:ext cx="63" cy="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453" name="Google Shape;453;p31"/>
          <p:cNvGrpSpPr/>
          <p:nvPr/>
        </p:nvGrpSpPr>
        <p:grpSpPr>
          <a:xfrm>
            <a:off x="3060701" y="3328989"/>
            <a:ext cx="200025" cy="169862"/>
            <a:chOff x="0" y="0"/>
            <a:chExt cx="126" cy="107"/>
          </a:xfrm>
        </p:grpSpPr>
        <p:pic>
          <p:nvPicPr>
            <p:cNvPr id="454" name="Google Shape;454;p31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0" y="0"/>
              <a:ext cx="126" cy="1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5" name="Google Shape;455;p31"/>
            <p:cNvSpPr txBox="1"/>
            <p:nvPr/>
          </p:nvSpPr>
          <p:spPr>
            <a:xfrm rot="10800000">
              <a:off x="30" y="0"/>
              <a:ext cx="63" cy="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456" name="Google Shape;456;p31"/>
          <p:cNvSpPr/>
          <p:nvPr/>
        </p:nvSpPr>
        <p:spPr>
          <a:xfrm>
            <a:off x="1387476" y="3611563"/>
            <a:ext cx="1963738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Simple &amp; Smooth, exactly how purchasing experiences should be.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Google Shape;46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32"/>
          <p:cNvSpPr/>
          <p:nvPr/>
        </p:nvSpPr>
        <p:spPr>
          <a:xfrm>
            <a:off x="0" y="1600200"/>
            <a:ext cx="9144000" cy="194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464" name="Google Shape;464;p32"/>
          <p:cNvGrpSpPr/>
          <p:nvPr/>
        </p:nvGrpSpPr>
        <p:grpSpPr>
          <a:xfrm>
            <a:off x="1964388" y="2202996"/>
            <a:ext cx="5215225" cy="737508"/>
            <a:chOff x="5324746" y="609600"/>
            <a:chExt cx="3284375" cy="464458"/>
          </a:xfrm>
        </p:grpSpPr>
        <p:sp>
          <p:nvSpPr>
            <p:cNvPr id="465" name="Google Shape;465;p32"/>
            <p:cNvSpPr/>
            <p:nvPr/>
          </p:nvSpPr>
          <p:spPr>
            <a:xfrm>
              <a:off x="5432566" y="877078"/>
              <a:ext cx="3068734" cy="196980"/>
            </a:xfrm>
            <a:custGeom>
              <a:rect b="b" l="l" r="r" t="t"/>
              <a:pathLst>
                <a:path extrusionOk="0" h="252" w="1120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66" name="Google Shape;466;p32"/>
            <p:cNvSpPr/>
            <p:nvPr/>
          </p:nvSpPr>
          <p:spPr>
            <a:xfrm>
              <a:off x="5324746" y="609600"/>
              <a:ext cx="3284375" cy="407437"/>
            </a:xfrm>
            <a:prstGeom prst="rect">
              <a:avLst/>
            </a:prstGeom>
            <a:gradFill>
              <a:gsLst>
                <a:gs pos="0">
                  <a:srgbClr val="53D2FF"/>
                </a:gs>
                <a:gs pos="100000">
                  <a:srgbClr val="02A0D8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FINANCE</a:t>
              </a:r>
              <a:endParaRPr sz="3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67" name="Google Shape;467;p32"/>
            <p:cNvSpPr/>
            <p:nvPr/>
          </p:nvSpPr>
          <p:spPr>
            <a:xfrm>
              <a:off x="5382802" y="632408"/>
              <a:ext cx="178319" cy="1783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270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2A0D8"/>
                </a:buClr>
                <a:buSzPts val="1800"/>
                <a:buFont typeface="Arial"/>
                <a:buNone/>
              </a:pPr>
              <a:r>
                <a:rPr b="1" lang="en-US" sz="1800">
                  <a:solidFill>
                    <a:srgbClr val="02A0D8"/>
                  </a:solidFill>
                  <a:latin typeface="Consolas"/>
                  <a:ea typeface="Consolas"/>
                  <a:cs typeface="Consolas"/>
                  <a:sym typeface="Consolas"/>
                </a:rPr>
                <a:t>3</a:t>
              </a:r>
              <a:endParaRPr b="1" sz="1800">
                <a:solidFill>
                  <a:srgbClr val="02A0D8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pic>
        <p:nvPicPr>
          <p:cNvPr id="468" name="Google Shape;468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376" y="3241251"/>
            <a:ext cx="4237623" cy="1889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" name="Google Shape;473;p33"/>
          <p:cNvGrpSpPr/>
          <p:nvPr/>
        </p:nvGrpSpPr>
        <p:grpSpPr>
          <a:xfrm flipH="1" rot="10800000">
            <a:off x="1246189" y="2862264"/>
            <a:ext cx="3482975" cy="1493837"/>
            <a:chOff x="0" y="0"/>
            <a:chExt cx="3482731" cy="1494009"/>
          </a:xfrm>
        </p:grpSpPr>
        <p:sp>
          <p:nvSpPr>
            <p:cNvPr id="474" name="Google Shape;474;p33"/>
            <p:cNvSpPr/>
            <p:nvPr/>
          </p:nvSpPr>
          <p:spPr>
            <a:xfrm>
              <a:off x="1872208" y="0"/>
              <a:ext cx="1610523" cy="1494009"/>
            </a:xfrm>
            <a:custGeom>
              <a:rect b="b" l="l" r="r" t="t"/>
              <a:pathLst>
                <a:path extrusionOk="0" h="1494009" w="1610523">
                  <a:moveTo>
                    <a:pt x="0" y="601642"/>
                  </a:moveTo>
                  <a:lnTo>
                    <a:pt x="0" y="0"/>
                  </a:lnTo>
                  <a:lnTo>
                    <a:pt x="1610523" y="1494009"/>
                  </a:lnTo>
                  <a:lnTo>
                    <a:pt x="0" y="601642"/>
                  </a:lnTo>
                  <a:close/>
                </a:path>
              </a:pathLst>
            </a:custGeom>
            <a:solidFill>
              <a:srgbClr val="003A6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75" name="Google Shape;475;p33"/>
            <p:cNvSpPr/>
            <p:nvPr/>
          </p:nvSpPr>
          <p:spPr>
            <a:xfrm>
              <a:off x="0" y="0"/>
              <a:ext cx="1872208" cy="601642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476" name="Google Shape;476;p33"/>
          <p:cNvGrpSpPr/>
          <p:nvPr/>
        </p:nvGrpSpPr>
        <p:grpSpPr>
          <a:xfrm flipH="1">
            <a:off x="4730751" y="1328739"/>
            <a:ext cx="3482975" cy="1493837"/>
            <a:chOff x="0" y="0"/>
            <a:chExt cx="3482731" cy="1494009"/>
          </a:xfrm>
        </p:grpSpPr>
        <p:sp>
          <p:nvSpPr>
            <p:cNvPr id="477" name="Google Shape;477;p33"/>
            <p:cNvSpPr/>
            <p:nvPr/>
          </p:nvSpPr>
          <p:spPr>
            <a:xfrm>
              <a:off x="1872208" y="0"/>
              <a:ext cx="1610523" cy="1494009"/>
            </a:xfrm>
            <a:custGeom>
              <a:rect b="b" l="l" r="r" t="t"/>
              <a:pathLst>
                <a:path extrusionOk="0" h="1494009" w="1610523">
                  <a:moveTo>
                    <a:pt x="0" y="601642"/>
                  </a:moveTo>
                  <a:lnTo>
                    <a:pt x="0" y="0"/>
                  </a:lnTo>
                  <a:lnTo>
                    <a:pt x="1610523" y="1494009"/>
                  </a:lnTo>
                  <a:lnTo>
                    <a:pt x="0" y="601642"/>
                  </a:lnTo>
                  <a:close/>
                </a:path>
              </a:pathLst>
            </a:custGeom>
            <a:solidFill>
              <a:srgbClr val="003A6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78" name="Google Shape;478;p33"/>
            <p:cNvSpPr/>
            <p:nvPr/>
          </p:nvSpPr>
          <p:spPr>
            <a:xfrm>
              <a:off x="0" y="0"/>
              <a:ext cx="1872208" cy="601642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479" name="Google Shape;479;p33"/>
          <p:cNvGrpSpPr/>
          <p:nvPr/>
        </p:nvGrpSpPr>
        <p:grpSpPr>
          <a:xfrm rot="10800000">
            <a:off x="4745039" y="2809875"/>
            <a:ext cx="3482975" cy="1493838"/>
            <a:chOff x="0" y="0"/>
            <a:chExt cx="3482731" cy="1494009"/>
          </a:xfrm>
        </p:grpSpPr>
        <p:sp>
          <p:nvSpPr>
            <p:cNvPr id="480" name="Google Shape;480;p33"/>
            <p:cNvSpPr/>
            <p:nvPr/>
          </p:nvSpPr>
          <p:spPr>
            <a:xfrm>
              <a:off x="1872208" y="0"/>
              <a:ext cx="1610523" cy="1494009"/>
            </a:xfrm>
            <a:custGeom>
              <a:rect b="b" l="l" r="r" t="t"/>
              <a:pathLst>
                <a:path extrusionOk="0" h="1494009" w="1610523">
                  <a:moveTo>
                    <a:pt x="0" y="601642"/>
                  </a:moveTo>
                  <a:lnTo>
                    <a:pt x="0" y="0"/>
                  </a:lnTo>
                  <a:lnTo>
                    <a:pt x="1610523" y="1494009"/>
                  </a:lnTo>
                  <a:lnTo>
                    <a:pt x="0" y="601642"/>
                  </a:lnTo>
                  <a:close/>
                </a:path>
              </a:pathLst>
            </a:custGeom>
            <a:solidFill>
              <a:srgbClr val="003A6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81" name="Google Shape;481;p33"/>
            <p:cNvSpPr/>
            <p:nvPr/>
          </p:nvSpPr>
          <p:spPr>
            <a:xfrm>
              <a:off x="0" y="0"/>
              <a:ext cx="1872208" cy="601642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482" name="Google Shape;482;p33"/>
          <p:cNvGrpSpPr/>
          <p:nvPr/>
        </p:nvGrpSpPr>
        <p:grpSpPr>
          <a:xfrm>
            <a:off x="1258889" y="1276350"/>
            <a:ext cx="3482975" cy="1493838"/>
            <a:chOff x="0" y="0"/>
            <a:chExt cx="3482731" cy="1494009"/>
          </a:xfrm>
        </p:grpSpPr>
        <p:sp>
          <p:nvSpPr>
            <p:cNvPr id="483" name="Google Shape;483;p33"/>
            <p:cNvSpPr/>
            <p:nvPr/>
          </p:nvSpPr>
          <p:spPr>
            <a:xfrm>
              <a:off x="1872208" y="0"/>
              <a:ext cx="1610523" cy="1494009"/>
            </a:xfrm>
            <a:custGeom>
              <a:rect b="b" l="l" r="r" t="t"/>
              <a:pathLst>
                <a:path extrusionOk="0" h="1494009" w="1610523">
                  <a:moveTo>
                    <a:pt x="0" y="601642"/>
                  </a:moveTo>
                  <a:lnTo>
                    <a:pt x="0" y="0"/>
                  </a:lnTo>
                  <a:lnTo>
                    <a:pt x="1610523" y="1494009"/>
                  </a:lnTo>
                  <a:lnTo>
                    <a:pt x="0" y="601642"/>
                  </a:lnTo>
                  <a:close/>
                </a:path>
              </a:pathLst>
            </a:custGeom>
            <a:solidFill>
              <a:srgbClr val="003A6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84" name="Google Shape;484;p33"/>
            <p:cNvSpPr/>
            <p:nvPr/>
          </p:nvSpPr>
          <p:spPr>
            <a:xfrm>
              <a:off x="0" y="0"/>
              <a:ext cx="1872208" cy="601642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485" name="Google Shape;485;p33"/>
          <p:cNvGrpSpPr/>
          <p:nvPr/>
        </p:nvGrpSpPr>
        <p:grpSpPr>
          <a:xfrm>
            <a:off x="4024313" y="2030414"/>
            <a:ext cx="1473614" cy="1469070"/>
            <a:chOff x="0" y="0"/>
            <a:chExt cx="1473919" cy="1469373"/>
          </a:xfrm>
        </p:grpSpPr>
        <p:grpSp>
          <p:nvGrpSpPr>
            <p:cNvPr id="486" name="Google Shape;486;p33"/>
            <p:cNvGrpSpPr/>
            <p:nvPr/>
          </p:nvGrpSpPr>
          <p:grpSpPr>
            <a:xfrm>
              <a:off x="0" y="0"/>
              <a:ext cx="1473919" cy="1469373"/>
              <a:chOff x="0" y="0"/>
              <a:chExt cx="1473919" cy="1469373"/>
            </a:xfrm>
          </p:grpSpPr>
          <p:sp>
            <p:nvSpPr>
              <p:cNvPr id="487" name="Google Shape;487;p33"/>
              <p:cNvSpPr/>
              <p:nvPr/>
            </p:nvSpPr>
            <p:spPr>
              <a:xfrm>
                <a:off x="0" y="0"/>
                <a:ext cx="1440160" cy="1440160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grpSp>
            <p:nvGrpSpPr>
              <p:cNvPr id="488" name="Google Shape;488;p33"/>
              <p:cNvGrpSpPr/>
              <p:nvPr/>
            </p:nvGrpSpPr>
            <p:grpSpPr>
              <a:xfrm>
                <a:off x="23071" y="24621"/>
                <a:ext cx="1450848" cy="1444752"/>
                <a:chOff x="0" y="0"/>
                <a:chExt cx="1450848" cy="1444752"/>
              </a:xfrm>
            </p:grpSpPr>
            <p:pic>
              <p:nvPicPr>
                <p:cNvPr id="489" name="Google Shape;489;p33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>
                  <a:off x="0" y="0"/>
                  <a:ext cx="1450848" cy="144475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90" name="Google Shape;490;p33"/>
                <p:cNvSpPr txBox="1"/>
                <p:nvPr/>
              </p:nvSpPr>
              <p:spPr>
                <a:xfrm rot="10800000">
                  <a:off x="225800" y="224250"/>
                  <a:ext cx="942418" cy="94241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onsolas"/>
                    <a:ea typeface="Consolas"/>
                    <a:cs typeface="Consolas"/>
                    <a:sym typeface="Consolas"/>
                  </a:endParaRPr>
                </a:p>
              </p:txBody>
            </p:sp>
          </p:grpSp>
        </p:grpSp>
        <p:pic>
          <p:nvPicPr>
            <p:cNvPr id="491" name="Google Shape;491;p3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2854" y="157204"/>
              <a:ext cx="674451" cy="6723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2" name="Google Shape;492;p33"/>
            <p:cNvSpPr txBox="1"/>
            <p:nvPr/>
          </p:nvSpPr>
          <p:spPr>
            <a:xfrm>
              <a:off x="111919" y="869255"/>
              <a:ext cx="1294572" cy="3386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Design</a:t>
              </a:r>
              <a:endParaRPr b="1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493" name="Google Shape;493;p33"/>
          <p:cNvSpPr txBox="1"/>
          <p:nvPr/>
        </p:nvSpPr>
        <p:spPr>
          <a:xfrm>
            <a:off x="1171576" y="1406526"/>
            <a:ext cx="210403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01 Workshops</a:t>
            </a:r>
            <a:endParaRPr b="1" sz="16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94" name="Google Shape;494;p33"/>
          <p:cNvSpPr txBox="1"/>
          <p:nvPr/>
        </p:nvSpPr>
        <p:spPr>
          <a:xfrm>
            <a:off x="6211888" y="1463676"/>
            <a:ext cx="210661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02 Briefing</a:t>
            </a:r>
            <a:endParaRPr b="1" sz="16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95" name="Google Shape;495;p33"/>
          <p:cNvSpPr txBox="1"/>
          <p:nvPr/>
        </p:nvSpPr>
        <p:spPr>
          <a:xfrm>
            <a:off x="6211888" y="3833814"/>
            <a:ext cx="210661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03 E-commerce</a:t>
            </a:r>
            <a:endParaRPr b="1" sz="16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96" name="Google Shape;496;p33"/>
          <p:cNvSpPr txBox="1"/>
          <p:nvPr/>
        </p:nvSpPr>
        <p:spPr>
          <a:xfrm>
            <a:off x="1171576" y="3886201"/>
            <a:ext cx="210403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04 Evaluation</a:t>
            </a:r>
            <a:endParaRPr b="1" sz="16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97" name="Google Shape;497;p33"/>
          <p:cNvSpPr/>
          <p:nvPr/>
        </p:nvSpPr>
        <p:spPr>
          <a:xfrm>
            <a:off x="1392239" y="1930400"/>
            <a:ext cx="1716087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The user can demonstrate on a projector or computer</a:t>
            </a:r>
            <a:endParaRPr sz="12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98" name="Google Shape;498;p33"/>
          <p:cNvSpPr/>
          <p:nvPr/>
        </p:nvSpPr>
        <p:spPr>
          <a:xfrm>
            <a:off x="6434138" y="2011363"/>
            <a:ext cx="1714500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Your audience relate and absorb information on different sensory</a:t>
            </a:r>
            <a:endParaRPr sz="12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99" name="Google Shape;499;p33"/>
          <p:cNvSpPr/>
          <p:nvPr/>
        </p:nvSpPr>
        <p:spPr>
          <a:xfrm>
            <a:off x="6434138" y="2919413"/>
            <a:ext cx="1714500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The user can demonstrate on a projector or computer</a:t>
            </a:r>
            <a:endParaRPr sz="12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00" name="Google Shape;500;p33"/>
          <p:cNvSpPr/>
          <p:nvPr/>
        </p:nvSpPr>
        <p:spPr>
          <a:xfrm>
            <a:off x="1392239" y="2968625"/>
            <a:ext cx="1716087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Your audience relate and absorb information on different sensory</a:t>
            </a:r>
            <a:endParaRPr sz="12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5" name="Google Shape;505;p34"/>
          <p:cNvGrpSpPr/>
          <p:nvPr/>
        </p:nvGrpSpPr>
        <p:grpSpPr>
          <a:xfrm>
            <a:off x="3902075" y="3017839"/>
            <a:ext cx="1066800" cy="1169987"/>
            <a:chOff x="0" y="0"/>
            <a:chExt cx="672" cy="737"/>
          </a:xfrm>
        </p:grpSpPr>
        <p:pic>
          <p:nvPicPr>
            <p:cNvPr id="506" name="Google Shape;506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672" cy="7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7" name="Google Shape;507;p34"/>
            <p:cNvSpPr txBox="1"/>
            <p:nvPr/>
          </p:nvSpPr>
          <p:spPr>
            <a:xfrm>
              <a:off x="10" y="9"/>
              <a:ext cx="650" cy="7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508" name="Google Shape;508;p34"/>
          <p:cNvGrpSpPr/>
          <p:nvPr/>
        </p:nvGrpSpPr>
        <p:grpSpPr>
          <a:xfrm>
            <a:off x="4340226" y="2620964"/>
            <a:ext cx="1536700" cy="1500187"/>
            <a:chOff x="0" y="0"/>
            <a:chExt cx="968" cy="945"/>
          </a:xfrm>
        </p:grpSpPr>
        <p:pic>
          <p:nvPicPr>
            <p:cNvPr id="509" name="Google Shape;509;p3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0"/>
              <a:ext cx="968" cy="9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0" name="Google Shape;510;p34"/>
            <p:cNvSpPr txBox="1"/>
            <p:nvPr/>
          </p:nvSpPr>
          <p:spPr>
            <a:xfrm rot="-3600000">
              <a:off x="158" y="112"/>
              <a:ext cx="650" cy="7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511" name="Google Shape;511;p34"/>
          <p:cNvGrpSpPr/>
          <p:nvPr/>
        </p:nvGrpSpPr>
        <p:grpSpPr>
          <a:xfrm>
            <a:off x="4475163" y="1908175"/>
            <a:ext cx="1535112" cy="1493838"/>
            <a:chOff x="0" y="0"/>
            <a:chExt cx="967" cy="941"/>
          </a:xfrm>
        </p:grpSpPr>
        <p:pic>
          <p:nvPicPr>
            <p:cNvPr id="512" name="Google Shape;512;p3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0"/>
              <a:ext cx="967" cy="9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3" name="Google Shape;513;p34"/>
            <p:cNvSpPr txBox="1"/>
            <p:nvPr/>
          </p:nvSpPr>
          <p:spPr>
            <a:xfrm rot="-7200000">
              <a:off x="155" y="109"/>
              <a:ext cx="651" cy="7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514" name="Google Shape;514;p34"/>
          <p:cNvGrpSpPr/>
          <p:nvPr/>
        </p:nvGrpSpPr>
        <p:grpSpPr>
          <a:xfrm>
            <a:off x="4170363" y="1603375"/>
            <a:ext cx="1060450" cy="1169988"/>
            <a:chOff x="0" y="0"/>
            <a:chExt cx="668" cy="737"/>
          </a:xfrm>
        </p:grpSpPr>
        <p:pic>
          <p:nvPicPr>
            <p:cNvPr id="515" name="Google Shape;515;p3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0" y="0"/>
              <a:ext cx="668" cy="7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6" name="Google Shape;516;p34"/>
            <p:cNvSpPr txBox="1"/>
            <p:nvPr/>
          </p:nvSpPr>
          <p:spPr>
            <a:xfrm rot="10800000">
              <a:off x="9" y="10"/>
              <a:ext cx="651" cy="7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517" name="Google Shape;517;p34"/>
          <p:cNvGrpSpPr/>
          <p:nvPr/>
        </p:nvGrpSpPr>
        <p:grpSpPr>
          <a:xfrm>
            <a:off x="3243264" y="1689100"/>
            <a:ext cx="1536700" cy="1492250"/>
            <a:chOff x="0" y="0"/>
            <a:chExt cx="968" cy="940"/>
          </a:xfrm>
        </p:grpSpPr>
        <p:pic>
          <p:nvPicPr>
            <p:cNvPr id="518" name="Google Shape;518;p3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0" y="0"/>
              <a:ext cx="968" cy="9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9" name="Google Shape;519;p34"/>
            <p:cNvSpPr txBox="1"/>
            <p:nvPr/>
          </p:nvSpPr>
          <p:spPr>
            <a:xfrm rot="7200000">
              <a:off x="157" y="110"/>
              <a:ext cx="651" cy="7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520" name="Google Shape;520;p34"/>
          <p:cNvGrpSpPr/>
          <p:nvPr/>
        </p:nvGrpSpPr>
        <p:grpSpPr>
          <a:xfrm>
            <a:off x="3090864" y="2401889"/>
            <a:ext cx="1536700" cy="1500187"/>
            <a:chOff x="0" y="0"/>
            <a:chExt cx="968" cy="945"/>
          </a:xfrm>
        </p:grpSpPr>
        <p:pic>
          <p:nvPicPr>
            <p:cNvPr id="521" name="Google Shape;521;p3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0" y="0"/>
              <a:ext cx="968" cy="9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2" name="Google Shape;522;p34"/>
            <p:cNvSpPr txBox="1"/>
            <p:nvPr/>
          </p:nvSpPr>
          <p:spPr>
            <a:xfrm rot="3600000">
              <a:off x="158" y="112"/>
              <a:ext cx="651" cy="7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cxnSp>
        <p:nvCxnSpPr>
          <p:cNvPr id="523" name="Google Shape;523;p34"/>
          <p:cNvCxnSpPr/>
          <p:nvPr/>
        </p:nvCxnSpPr>
        <p:spPr>
          <a:xfrm>
            <a:off x="1497013" y="2085975"/>
            <a:ext cx="2095500" cy="0"/>
          </a:xfrm>
          <a:prstGeom prst="straightConnector1">
            <a:avLst/>
          </a:prstGeom>
          <a:noFill/>
          <a:ln cap="flat" cmpd="sng" w="9525">
            <a:solidFill>
              <a:srgbClr val="A6A6A6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524" name="Google Shape;524;p34"/>
          <p:cNvSpPr/>
          <p:nvPr/>
        </p:nvSpPr>
        <p:spPr>
          <a:xfrm>
            <a:off x="1479551" y="1565275"/>
            <a:ext cx="201612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The user can make a presentation on a projector or computer</a:t>
            </a:r>
            <a:endParaRPr/>
          </a:p>
        </p:txBody>
      </p:sp>
      <p:sp>
        <p:nvSpPr>
          <p:cNvPr id="525" name="Google Shape;525;p34"/>
          <p:cNvSpPr/>
          <p:nvPr/>
        </p:nvSpPr>
        <p:spPr>
          <a:xfrm>
            <a:off x="3586163" y="2041526"/>
            <a:ext cx="87312" cy="88900"/>
          </a:xfrm>
          <a:prstGeom prst="ellipse">
            <a:avLst/>
          </a:prstGeom>
          <a:solidFill>
            <a:srgbClr val="005693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526" name="Google Shape;526;p34"/>
          <p:cNvCxnSpPr/>
          <p:nvPr/>
        </p:nvCxnSpPr>
        <p:spPr>
          <a:xfrm>
            <a:off x="1233488" y="3305175"/>
            <a:ext cx="2095500" cy="0"/>
          </a:xfrm>
          <a:prstGeom prst="straightConnector1">
            <a:avLst/>
          </a:prstGeom>
          <a:noFill/>
          <a:ln cap="flat" cmpd="sng" w="9525">
            <a:solidFill>
              <a:srgbClr val="A6A6A6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527" name="Google Shape;527;p34"/>
          <p:cNvSpPr/>
          <p:nvPr/>
        </p:nvSpPr>
        <p:spPr>
          <a:xfrm>
            <a:off x="1216026" y="2770188"/>
            <a:ext cx="201612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Enter the comprehensive description of the above chart here</a:t>
            </a:r>
            <a:endParaRPr/>
          </a:p>
        </p:txBody>
      </p:sp>
      <p:sp>
        <p:nvSpPr>
          <p:cNvPr id="528" name="Google Shape;528;p34"/>
          <p:cNvSpPr/>
          <p:nvPr/>
        </p:nvSpPr>
        <p:spPr>
          <a:xfrm>
            <a:off x="3322638" y="3259139"/>
            <a:ext cx="87312" cy="88900"/>
          </a:xfrm>
          <a:prstGeom prst="ellipse">
            <a:avLst/>
          </a:prstGeom>
          <a:solidFill>
            <a:srgbClr val="005693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529" name="Google Shape;529;p34"/>
          <p:cNvCxnSpPr/>
          <p:nvPr/>
        </p:nvCxnSpPr>
        <p:spPr>
          <a:xfrm>
            <a:off x="5716588" y="2482850"/>
            <a:ext cx="2095500" cy="0"/>
          </a:xfrm>
          <a:prstGeom prst="straightConnector1">
            <a:avLst/>
          </a:prstGeom>
          <a:noFill/>
          <a:ln cap="flat" cmpd="sng" w="9525">
            <a:solidFill>
              <a:srgbClr val="A6A6A6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530" name="Google Shape;530;p34"/>
          <p:cNvSpPr/>
          <p:nvPr/>
        </p:nvSpPr>
        <p:spPr>
          <a:xfrm>
            <a:off x="5651501" y="2436813"/>
            <a:ext cx="88900" cy="88900"/>
          </a:xfrm>
          <a:prstGeom prst="ellipse">
            <a:avLst/>
          </a:prstGeom>
          <a:solidFill>
            <a:srgbClr val="005693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31" name="Google Shape;531;p34"/>
          <p:cNvSpPr/>
          <p:nvPr/>
        </p:nvSpPr>
        <p:spPr>
          <a:xfrm>
            <a:off x="5795964" y="1947863"/>
            <a:ext cx="201612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The user can make a presentation on a projector or computer</a:t>
            </a:r>
            <a:endParaRPr/>
          </a:p>
        </p:txBody>
      </p:sp>
      <p:cxnSp>
        <p:nvCxnSpPr>
          <p:cNvPr id="532" name="Google Shape;532;p34"/>
          <p:cNvCxnSpPr/>
          <p:nvPr/>
        </p:nvCxnSpPr>
        <p:spPr>
          <a:xfrm>
            <a:off x="4829175" y="1682750"/>
            <a:ext cx="2095500" cy="0"/>
          </a:xfrm>
          <a:prstGeom prst="straightConnector1">
            <a:avLst/>
          </a:prstGeom>
          <a:noFill/>
          <a:ln cap="flat" cmpd="sng" w="9525">
            <a:solidFill>
              <a:srgbClr val="A6A6A6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533" name="Google Shape;533;p34"/>
          <p:cNvSpPr/>
          <p:nvPr/>
        </p:nvSpPr>
        <p:spPr>
          <a:xfrm>
            <a:off x="4765676" y="1638300"/>
            <a:ext cx="87313" cy="88900"/>
          </a:xfrm>
          <a:prstGeom prst="ellipse">
            <a:avLst/>
          </a:prstGeom>
          <a:solidFill>
            <a:srgbClr val="005693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34" name="Google Shape;534;p34"/>
          <p:cNvSpPr/>
          <p:nvPr/>
        </p:nvSpPr>
        <p:spPr>
          <a:xfrm>
            <a:off x="4908551" y="1276350"/>
            <a:ext cx="201612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The user can make a presentation on a projector</a:t>
            </a:r>
            <a:endParaRPr/>
          </a:p>
        </p:txBody>
      </p:sp>
      <p:cxnSp>
        <p:nvCxnSpPr>
          <p:cNvPr id="535" name="Google Shape;535;p34"/>
          <p:cNvCxnSpPr/>
          <p:nvPr/>
        </p:nvCxnSpPr>
        <p:spPr>
          <a:xfrm>
            <a:off x="5522914" y="3636963"/>
            <a:ext cx="2097087" cy="0"/>
          </a:xfrm>
          <a:prstGeom prst="straightConnector1">
            <a:avLst/>
          </a:prstGeom>
          <a:noFill/>
          <a:ln cap="flat" cmpd="sng" w="9525">
            <a:solidFill>
              <a:srgbClr val="A6A6A6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536" name="Google Shape;536;p34"/>
          <p:cNvSpPr/>
          <p:nvPr/>
        </p:nvSpPr>
        <p:spPr>
          <a:xfrm>
            <a:off x="5459414" y="3592513"/>
            <a:ext cx="88900" cy="87312"/>
          </a:xfrm>
          <a:prstGeom prst="ellipse">
            <a:avLst/>
          </a:prstGeom>
          <a:solidFill>
            <a:srgbClr val="005693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37" name="Google Shape;537;p34"/>
          <p:cNvSpPr/>
          <p:nvPr/>
        </p:nvSpPr>
        <p:spPr>
          <a:xfrm>
            <a:off x="5603876" y="3089275"/>
            <a:ext cx="201612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Enter the comprehensive description of the above chart here</a:t>
            </a:r>
            <a:endParaRPr/>
          </a:p>
        </p:txBody>
      </p:sp>
      <p:cxnSp>
        <p:nvCxnSpPr>
          <p:cNvPr id="538" name="Google Shape;538;p34"/>
          <p:cNvCxnSpPr/>
          <p:nvPr/>
        </p:nvCxnSpPr>
        <p:spPr>
          <a:xfrm>
            <a:off x="2241550" y="4079875"/>
            <a:ext cx="2095500" cy="0"/>
          </a:xfrm>
          <a:prstGeom prst="straightConnector1">
            <a:avLst/>
          </a:prstGeom>
          <a:noFill/>
          <a:ln cap="flat" cmpd="sng" w="9525">
            <a:solidFill>
              <a:srgbClr val="A6A6A6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539" name="Google Shape;539;p34"/>
          <p:cNvSpPr/>
          <p:nvPr/>
        </p:nvSpPr>
        <p:spPr>
          <a:xfrm>
            <a:off x="2224089" y="3684588"/>
            <a:ext cx="201612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The user can make a presentation on a projector</a:t>
            </a:r>
            <a:endParaRPr/>
          </a:p>
        </p:txBody>
      </p:sp>
      <p:sp>
        <p:nvSpPr>
          <p:cNvPr id="540" name="Google Shape;540;p34"/>
          <p:cNvSpPr/>
          <p:nvPr/>
        </p:nvSpPr>
        <p:spPr>
          <a:xfrm>
            <a:off x="4330701" y="4033839"/>
            <a:ext cx="87313" cy="88900"/>
          </a:xfrm>
          <a:prstGeom prst="ellipse">
            <a:avLst/>
          </a:prstGeom>
          <a:solidFill>
            <a:srgbClr val="005693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541" name="Google Shape;541;p34"/>
          <p:cNvGrpSpPr/>
          <p:nvPr/>
        </p:nvGrpSpPr>
        <p:grpSpPr>
          <a:xfrm>
            <a:off x="4144805" y="2498732"/>
            <a:ext cx="885030" cy="878927"/>
            <a:chOff x="-33454" y="-28533"/>
            <a:chExt cx="883920" cy="877824"/>
          </a:xfrm>
        </p:grpSpPr>
        <p:grpSp>
          <p:nvGrpSpPr>
            <p:cNvPr id="542" name="Google Shape;542;p34"/>
            <p:cNvGrpSpPr/>
            <p:nvPr/>
          </p:nvGrpSpPr>
          <p:grpSpPr>
            <a:xfrm>
              <a:off x="-33454" y="-28533"/>
              <a:ext cx="883920" cy="877824"/>
              <a:chOff x="0" y="0"/>
              <a:chExt cx="883920" cy="877824"/>
            </a:xfrm>
          </p:grpSpPr>
          <p:pic>
            <p:nvPicPr>
              <p:cNvPr id="543" name="Google Shape;543;p34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0" y="0"/>
                <a:ext cx="883920" cy="87782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44" name="Google Shape;544;p34"/>
              <p:cNvSpPr txBox="1"/>
              <p:nvPr/>
            </p:nvSpPr>
            <p:spPr>
              <a:xfrm rot="10800000">
                <a:off x="145371" y="140450"/>
                <a:ext cx="540381" cy="5403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pic>
          <p:nvPicPr>
            <p:cNvPr descr="45.png" id="545" name="Google Shape;545;p34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94269" y="133021"/>
              <a:ext cx="575676" cy="474761"/>
            </a:xfrm>
            <a:prstGeom prst="rect">
              <a:avLst/>
            </a:prstGeom>
            <a:noFill/>
            <a:ln>
              <a:noFill/>
            </a:ln>
            <a:effectLst>
              <a:outerShdw rotWithShape="0" algn="ctr" dir="2700000" dist="38100">
                <a:srgbClr val="000000">
                  <a:alpha val="38823"/>
                </a:srgbClr>
              </a:outerShdw>
            </a:effectLst>
          </p:spPr>
        </p:pic>
      </p:grp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6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1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4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1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35"/>
          <p:cNvSpPr/>
          <p:nvPr/>
        </p:nvSpPr>
        <p:spPr>
          <a:xfrm>
            <a:off x="1979614" y="4470401"/>
            <a:ext cx="4752975" cy="263525"/>
          </a:xfrm>
          <a:prstGeom prst="ellipse">
            <a:avLst/>
          </a:prstGeom>
          <a:gradFill>
            <a:gsLst>
              <a:gs pos="0">
                <a:srgbClr val="000000">
                  <a:alpha val="33725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551" name="Google Shape;551;p35"/>
          <p:cNvGrpSpPr/>
          <p:nvPr/>
        </p:nvGrpSpPr>
        <p:grpSpPr>
          <a:xfrm>
            <a:off x="2411414" y="1016001"/>
            <a:ext cx="1944687" cy="1785938"/>
            <a:chOff x="0" y="0"/>
            <a:chExt cx="1944404" cy="1785034"/>
          </a:xfrm>
        </p:grpSpPr>
        <p:grpSp>
          <p:nvGrpSpPr>
            <p:cNvPr id="552" name="Google Shape;552;p35"/>
            <p:cNvGrpSpPr/>
            <p:nvPr/>
          </p:nvGrpSpPr>
          <p:grpSpPr>
            <a:xfrm>
              <a:off x="0" y="0"/>
              <a:ext cx="1944404" cy="1785034"/>
              <a:chOff x="0" y="0"/>
              <a:chExt cx="1778641" cy="1632858"/>
            </a:xfrm>
          </p:grpSpPr>
          <p:sp>
            <p:nvSpPr>
              <p:cNvPr id="553" name="Google Shape;553;p35"/>
              <p:cNvSpPr/>
              <p:nvPr/>
            </p:nvSpPr>
            <p:spPr>
              <a:xfrm>
                <a:off x="147639" y="0"/>
                <a:ext cx="1631002" cy="1632858"/>
              </a:xfrm>
              <a:prstGeom prst="roundRect">
                <a:avLst>
                  <a:gd fmla="val 4926" name="adj"/>
                </a:avLst>
              </a:prstGeom>
              <a:gradFill>
                <a:gsLst>
                  <a:gs pos="0">
                    <a:srgbClr val="F2F2F2"/>
                  </a:gs>
                  <a:gs pos="14000">
                    <a:srgbClr val="F2F2F2"/>
                  </a:gs>
                  <a:gs pos="100000">
                    <a:srgbClr val="D9D9D9"/>
                  </a:gs>
                </a:gsLst>
                <a:lin ang="1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grpSp>
            <p:nvGrpSpPr>
              <p:cNvPr id="554" name="Google Shape;554;p35"/>
              <p:cNvGrpSpPr/>
              <p:nvPr/>
            </p:nvGrpSpPr>
            <p:grpSpPr>
              <a:xfrm>
                <a:off x="0" y="425197"/>
                <a:ext cx="661711" cy="797412"/>
                <a:chOff x="-2256" y="0"/>
                <a:chExt cx="723381" cy="871728"/>
              </a:xfrm>
            </p:grpSpPr>
            <p:pic>
              <p:nvPicPr>
                <p:cNvPr id="555" name="Google Shape;555;p35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>
                  <a:off x="0" y="0"/>
                  <a:ext cx="719328" cy="8717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556" name="Google Shape;556;p35"/>
                <p:cNvSpPr txBox="1"/>
                <p:nvPr/>
              </p:nvSpPr>
              <p:spPr>
                <a:xfrm>
                  <a:off x="-2256" y="5975"/>
                  <a:ext cx="723381" cy="86144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onsolas"/>
                    <a:ea typeface="Consolas"/>
                    <a:cs typeface="Consolas"/>
                    <a:sym typeface="Consolas"/>
                  </a:endParaRPr>
                </a:p>
              </p:txBody>
            </p:sp>
          </p:grpSp>
        </p:grpSp>
        <p:sp>
          <p:nvSpPr>
            <p:cNvPr id="557" name="Google Shape;557;p35"/>
            <p:cNvSpPr txBox="1"/>
            <p:nvPr/>
          </p:nvSpPr>
          <p:spPr>
            <a:xfrm>
              <a:off x="102148" y="640172"/>
              <a:ext cx="524427" cy="4614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01</a:t>
              </a:r>
              <a:endParaRPr sz="2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558" name="Google Shape;558;p35"/>
          <p:cNvGrpSpPr/>
          <p:nvPr/>
        </p:nvGrpSpPr>
        <p:grpSpPr>
          <a:xfrm>
            <a:off x="4356101" y="1016001"/>
            <a:ext cx="1947384" cy="1785938"/>
            <a:chOff x="0" y="0"/>
            <a:chExt cx="1947100" cy="1785034"/>
          </a:xfrm>
        </p:grpSpPr>
        <p:grpSp>
          <p:nvGrpSpPr>
            <p:cNvPr id="559" name="Google Shape;559;p35"/>
            <p:cNvGrpSpPr/>
            <p:nvPr/>
          </p:nvGrpSpPr>
          <p:grpSpPr>
            <a:xfrm flipH="1">
              <a:off x="0" y="0"/>
              <a:ext cx="1947100" cy="1785034"/>
              <a:chOff x="-2466" y="0"/>
              <a:chExt cx="1781107" cy="1632858"/>
            </a:xfrm>
          </p:grpSpPr>
          <p:sp>
            <p:nvSpPr>
              <p:cNvPr id="560" name="Google Shape;560;p35"/>
              <p:cNvSpPr/>
              <p:nvPr/>
            </p:nvSpPr>
            <p:spPr>
              <a:xfrm>
                <a:off x="147639" y="0"/>
                <a:ext cx="1631002" cy="1632858"/>
              </a:xfrm>
              <a:prstGeom prst="roundRect">
                <a:avLst>
                  <a:gd fmla="val 4926" name="adj"/>
                </a:avLst>
              </a:prstGeom>
              <a:gradFill>
                <a:gsLst>
                  <a:gs pos="0">
                    <a:srgbClr val="F2F2F2"/>
                  </a:gs>
                  <a:gs pos="14000">
                    <a:srgbClr val="F2F2F2"/>
                  </a:gs>
                  <a:gs pos="100000">
                    <a:srgbClr val="D9D9D9"/>
                  </a:gs>
                </a:gsLst>
                <a:lin ang="1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grpSp>
            <p:nvGrpSpPr>
              <p:cNvPr id="561" name="Google Shape;561;p35"/>
              <p:cNvGrpSpPr/>
              <p:nvPr/>
            </p:nvGrpSpPr>
            <p:grpSpPr>
              <a:xfrm flipH="1">
                <a:off x="-2466" y="425197"/>
                <a:ext cx="664178" cy="797412"/>
                <a:chOff x="-653" y="0"/>
                <a:chExt cx="726077" cy="871728"/>
              </a:xfrm>
            </p:grpSpPr>
            <p:pic>
              <p:nvPicPr>
                <p:cNvPr id="562" name="Google Shape;562;p35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0" y="0"/>
                  <a:ext cx="725424" cy="8717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563" name="Google Shape;563;p35"/>
                <p:cNvSpPr txBox="1"/>
                <p:nvPr/>
              </p:nvSpPr>
              <p:spPr>
                <a:xfrm>
                  <a:off x="-653" y="5975"/>
                  <a:ext cx="723381" cy="86144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onsolas"/>
                    <a:ea typeface="Consolas"/>
                    <a:cs typeface="Consolas"/>
                    <a:sym typeface="Consolas"/>
                  </a:endParaRPr>
                </a:p>
              </p:txBody>
            </p:sp>
          </p:grpSp>
        </p:grpSp>
        <p:sp>
          <p:nvSpPr>
            <p:cNvPr id="564" name="Google Shape;564;p35"/>
            <p:cNvSpPr txBox="1"/>
            <p:nvPr/>
          </p:nvSpPr>
          <p:spPr>
            <a:xfrm>
              <a:off x="1193580" y="649177"/>
              <a:ext cx="524426" cy="4614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02</a:t>
              </a:r>
              <a:endParaRPr sz="2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565" name="Google Shape;565;p35"/>
          <p:cNvGrpSpPr/>
          <p:nvPr/>
        </p:nvGrpSpPr>
        <p:grpSpPr>
          <a:xfrm>
            <a:off x="4356101" y="2801939"/>
            <a:ext cx="1947384" cy="1784350"/>
            <a:chOff x="0" y="0"/>
            <a:chExt cx="1947100" cy="1785034"/>
          </a:xfrm>
        </p:grpSpPr>
        <p:grpSp>
          <p:nvGrpSpPr>
            <p:cNvPr id="566" name="Google Shape;566;p35"/>
            <p:cNvGrpSpPr/>
            <p:nvPr/>
          </p:nvGrpSpPr>
          <p:grpSpPr>
            <a:xfrm flipH="1">
              <a:off x="0" y="0"/>
              <a:ext cx="1947100" cy="1785034"/>
              <a:chOff x="-2466" y="0"/>
              <a:chExt cx="1781107" cy="1632858"/>
            </a:xfrm>
          </p:grpSpPr>
          <p:sp>
            <p:nvSpPr>
              <p:cNvPr id="567" name="Google Shape;567;p35"/>
              <p:cNvSpPr/>
              <p:nvPr/>
            </p:nvSpPr>
            <p:spPr>
              <a:xfrm>
                <a:off x="147639" y="0"/>
                <a:ext cx="1631002" cy="1632858"/>
              </a:xfrm>
              <a:prstGeom prst="roundRect">
                <a:avLst>
                  <a:gd fmla="val 4926" name="adj"/>
                </a:avLst>
              </a:prstGeom>
              <a:gradFill>
                <a:gsLst>
                  <a:gs pos="0">
                    <a:srgbClr val="F2F2F2"/>
                  </a:gs>
                  <a:gs pos="14000">
                    <a:srgbClr val="F2F2F2"/>
                  </a:gs>
                  <a:gs pos="100000">
                    <a:srgbClr val="D9D9D9"/>
                  </a:gs>
                </a:gsLst>
                <a:lin ang="1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grpSp>
            <p:nvGrpSpPr>
              <p:cNvPr id="568" name="Google Shape;568;p35"/>
              <p:cNvGrpSpPr/>
              <p:nvPr/>
            </p:nvGrpSpPr>
            <p:grpSpPr>
              <a:xfrm flipH="1">
                <a:off x="-2466" y="426198"/>
                <a:ext cx="664178" cy="797412"/>
                <a:chOff x="-653" y="0"/>
                <a:chExt cx="726077" cy="871728"/>
              </a:xfrm>
            </p:grpSpPr>
            <p:pic>
              <p:nvPicPr>
                <p:cNvPr id="569" name="Google Shape;569;p35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0" l="0" r="0" t="0"/>
                <a:stretch/>
              </p:blipFill>
              <p:spPr>
                <a:xfrm>
                  <a:off x="0" y="0"/>
                  <a:ext cx="725424" cy="8717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570" name="Google Shape;570;p35"/>
                <p:cNvSpPr txBox="1"/>
                <p:nvPr/>
              </p:nvSpPr>
              <p:spPr>
                <a:xfrm>
                  <a:off x="-653" y="4881"/>
                  <a:ext cx="723381" cy="86144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onsolas"/>
                    <a:ea typeface="Consolas"/>
                    <a:cs typeface="Consolas"/>
                    <a:sym typeface="Consolas"/>
                  </a:endParaRPr>
                </a:p>
              </p:txBody>
            </p:sp>
          </p:grpSp>
        </p:grpSp>
        <p:sp>
          <p:nvSpPr>
            <p:cNvPr id="571" name="Google Shape;571;p35"/>
            <p:cNvSpPr txBox="1"/>
            <p:nvPr/>
          </p:nvSpPr>
          <p:spPr>
            <a:xfrm>
              <a:off x="1221023" y="668463"/>
              <a:ext cx="524426" cy="4618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03</a:t>
              </a:r>
              <a:endParaRPr sz="2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572" name="Google Shape;572;p35"/>
          <p:cNvGrpSpPr/>
          <p:nvPr/>
        </p:nvGrpSpPr>
        <p:grpSpPr>
          <a:xfrm>
            <a:off x="2411414" y="2801939"/>
            <a:ext cx="1944687" cy="1784350"/>
            <a:chOff x="0" y="0"/>
            <a:chExt cx="1944404" cy="1785034"/>
          </a:xfrm>
        </p:grpSpPr>
        <p:grpSp>
          <p:nvGrpSpPr>
            <p:cNvPr id="573" name="Google Shape;573;p35"/>
            <p:cNvGrpSpPr/>
            <p:nvPr/>
          </p:nvGrpSpPr>
          <p:grpSpPr>
            <a:xfrm>
              <a:off x="0" y="0"/>
              <a:ext cx="1944404" cy="1785034"/>
              <a:chOff x="0" y="0"/>
              <a:chExt cx="1778641" cy="1632858"/>
            </a:xfrm>
          </p:grpSpPr>
          <p:sp>
            <p:nvSpPr>
              <p:cNvPr id="574" name="Google Shape;574;p35"/>
              <p:cNvSpPr/>
              <p:nvPr/>
            </p:nvSpPr>
            <p:spPr>
              <a:xfrm>
                <a:off x="147639" y="0"/>
                <a:ext cx="1631002" cy="1632858"/>
              </a:xfrm>
              <a:prstGeom prst="roundRect">
                <a:avLst>
                  <a:gd fmla="val 4926" name="adj"/>
                </a:avLst>
              </a:prstGeom>
              <a:gradFill>
                <a:gsLst>
                  <a:gs pos="0">
                    <a:srgbClr val="F2F2F2"/>
                  </a:gs>
                  <a:gs pos="14000">
                    <a:srgbClr val="F2F2F2"/>
                  </a:gs>
                  <a:gs pos="100000">
                    <a:srgbClr val="D9D9D9"/>
                  </a:gs>
                </a:gsLst>
                <a:lin ang="1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grpSp>
            <p:nvGrpSpPr>
              <p:cNvPr id="575" name="Google Shape;575;p35"/>
              <p:cNvGrpSpPr/>
              <p:nvPr/>
            </p:nvGrpSpPr>
            <p:grpSpPr>
              <a:xfrm>
                <a:off x="0" y="426198"/>
                <a:ext cx="661711" cy="797412"/>
                <a:chOff x="-2256" y="0"/>
                <a:chExt cx="723381" cy="871728"/>
              </a:xfrm>
            </p:grpSpPr>
            <p:pic>
              <p:nvPicPr>
                <p:cNvPr id="576" name="Google Shape;576;p35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0" l="0" r="0" t="0"/>
                <a:stretch/>
              </p:blipFill>
              <p:spPr>
                <a:xfrm>
                  <a:off x="0" y="0"/>
                  <a:ext cx="719328" cy="8717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577" name="Google Shape;577;p35"/>
                <p:cNvSpPr txBox="1"/>
                <p:nvPr/>
              </p:nvSpPr>
              <p:spPr>
                <a:xfrm>
                  <a:off x="-2256" y="4881"/>
                  <a:ext cx="723381" cy="86144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onsolas"/>
                    <a:ea typeface="Consolas"/>
                    <a:cs typeface="Consolas"/>
                    <a:sym typeface="Consolas"/>
                  </a:endParaRPr>
                </a:p>
              </p:txBody>
            </p:sp>
          </p:grpSp>
        </p:grpSp>
        <p:sp>
          <p:nvSpPr>
            <p:cNvPr id="578" name="Google Shape;578;p35"/>
            <p:cNvSpPr txBox="1"/>
            <p:nvPr/>
          </p:nvSpPr>
          <p:spPr>
            <a:xfrm>
              <a:off x="90836" y="649844"/>
              <a:ext cx="524427" cy="4618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04</a:t>
              </a:r>
              <a:endParaRPr sz="2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pic>
        <p:nvPicPr>
          <p:cNvPr id="579" name="Google Shape;579;p3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651126" y="2767014"/>
            <a:ext cx="3444875" cy="7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3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322764" y="1079500"/>
            <a:ext cx="73025" cy="3443288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35"/>
          <p:cNvSpPr/>
          <p:nvPr/>
        </p:nvSpPr>
        <p:spPr>
          <a:xfrm>
            <a:off x="3507798" y="1350965"/>
            <a:ext cx="1033876" cy="2205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71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262626"/>
                </a:solidFill>
                <a:latin typeface="Consolas"/>
                <a:ea typeface="Consolas"/>
                <a:cs typeface="Consolas"/>
                <a:sym typeface="Consolas"/>
              </a:rPr>
              <a:t>Design</a:t>
            </a:r>
            <a:endParaRPr b="1" sz="1400">
              <a:solidFill>
                <a:srgbClr val="262626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582" name="Google Shape;582;p35"/>
          <p:cNvGrpSpPr/>
          <p:nvPr/>
        </p:nvGrpSpPr>
        <p:grpSpPr>
          <a:xfrm>
            <a:off x="3054351" y="1584326"/>
            <a:ext cx="1101725" cy="9525"/>
            <a:chOff x="0" y="0"/>
            <a:chExt cx="1008112" cy="8111"/>
          </a:xfrm>
        </p:grpSpPr>
        <p:cxnSp>
          <p:nvCxnSpPr>
            <p:cNvPr id="583" name="Google Shape;583;p35"/>
            <p:cNvCxnSpPr/>
            <p:nvPr/>
          </p:nvCxnSpPr>
          <p:spPr>
            <a:xfrm>
              <a:off x="0" y="0"/>
              <a:ext cx="1008112" cy="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35"/>
            <p:cNvCxnSpPr/>
            <p:nvPr/>
          </p:nvCxnSpPr>
          <p:spPr>
            <a:xfrm>
              <a:off x="0" y="8111"/>
              <a:ext cx="1008112" cy="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85" name="Google Shape;585;p35"/>
          <p:cNvSpPr/>
          <p:nvPr/>
        </p:nvSpPr>
        <p:spPr>
          <a:xfrm>
            <a:off x="3179763" y="1638301"/>
            <a:ext cx="1079500" cy="605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  <a:latin typeface="Consolas"/>
                <a:ea typeface="Consolas"/>
                <a:cs typeface="Consolas"/>
                <a:sym typeface="Consolas"/>
              </a:rPr>
              <a:t>We certainly do not forget you as soon as you forget us.</a:t>
            </a:r>
            <a:endParaRPr sz="900">
              <a:solidFill>
                <a:srgbClr val="595959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86" name="Google Shape;586;p35"/>
          <p:cNvSpPr/>
          <p:nvPr/>
        </p:nvSpPr>
        <p:spPr>
          <a:xfrm>
            <a:off x="3211339" y="3068551"/>
            <a:ext cx="1268149" cy="2205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71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262626"/>
                </a:solidFill>
                <a:latin typeface="Consolas"/>
                <a:ea typeface="Consolas"/>
                <a:cs typeface="Consolas"/>
                <a:sym typeface="Consolas"/>
              </a:rPr>
              <a:t>Assurance </a:t>
            </a:r>
            <a:endParaRPr b="1" sz="1400">
              <a:solidFill>
                <a:srgbClr val="262626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587" name="Google Shape;587;p35"/>
          <p:cNvGrpSpPr/>
          <p:nvPr/>
        </p:nvGrpSpPr>
        <p:grpSpPr>
          <a:xfrm>
            <a:off x="3054351" y="3314700"/>
            <a:ext cx="1101725" cy="7938"/>
            <a:chOff x="0" y="0"/>
            <a:chExt cx="1008112" cy="8111"/>
          </a:xfrm>
        </p:grpSpPr>
        <p:cxnSp>
          <p:nvCxnSpPr>
            <p:cNvPr id="588" name="Google Shape;588;p35"/>
            <p:cNvCxnSpPr/>
            <p:nvPr/>
          </p:nvCxnSpPr>
          <p:spPr>
            <a:xfrm>
              <a:off x="0" y="0"/>
              <a:ext cx="1008112" cy="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35"/>
            <p:cNvCxnSpPr/>
            <p:nvPr/>
          </p:nvCxnSpPr>
          <p:spPr>
            <a:xfrm>
              <a:off x="0" y="8111"/>
              <a:ext cx="1008112" cy="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90" name="Google Shape;590;p35"/>
          <p:cNvSpPr/>
          <p:nvPr/>
        </p:nvSpPr>
        <p:spPr>
          <a:xfrm>
            <a:off x="3179763" y="3368675"/>
            <a:ext cx="1079500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  <a:latin typeface="Consolas"/>
                <a:ea typeface="Consolas"/>
                <a:cs typeface="Consolas"/>
                <a:sym typeface="Consolas"/>
              </a:rPr>
              <a:t>It is a very sad thing that nowadays there is so little useless information.</a:t>
            </a:r>
            <a:endParaRPr sz="900">
              <a:solidFill>
                <a:srgbClr val="595959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91" name="Google Shape;591;p35"/>
          <p:cNvSpPr/>
          <p:nvPr/>
        </p:nvSpPr>
        <p:spPr>
          <a:xfrm>
            <a:off x="4413250" y="1344614"/>
            <a:ext cx="1033876" cy="2205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71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262626"/>
                </a:solidFill>
                <a:latin typeface="Consolas"/>
                <a:ea typeface="Consolas"/>
                <a:cs typeface="Consolas"/>
                <a:sym typeface="Consolas"/>
              </a:rPr>
              <a:t>Quality</a:t>
            </a:r>
            <a:endParaRPr b="1" sz="1400">
              <a:solidFill>
                <a:srgbClr val="262626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592" name="Google Shape;592;p35"/>
          <p:cNvGrpSpPr/>
          <p:nvPr/>
        </p:nvGrpSpPr>
        <p:grpSpPr>
          <a:xfrm>
            <a:off x="4437064" y="1584326"/>
            <a:ext cx="1101725" cy="9525"/>
            <a:chOff x="0" y="0"/>
            <a:chExt cx="1008112" cy="8111"/>
          </a:xfrm>
        </p:grpSpPr>
        <p:cxnSp>
          <p:nvCxnSpPr>
            <p:cNvPr id="593" name="Google Shape;593;p35"/>
            <p:cNvCxnSpPr/>
            <p:nvPr/>
          </p:nvCxnSpPr>
          <p:spPr>
            <a:xfrm>
              <a:off x="0" y="0"/>
              <a:ext cx="1008112" cy="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35"/>
            <p:cNvCxnSpPr/>
            <p:nvPr/>
          </p:nvCxnSpPr>
          <p:spPr>
            <a:xfrm>
              <a:off x="0" y="8111"/>
              <a:ext cx="1008112" cy="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95" name="Google Shape;595;p35"/>
          <p:cNvSpPr/>
          <p:nvPr/>
        </p:nvSpPr>
        <p:spPr>
          <a:xfrm>
            <a:off x="4413251" y="1638301"/>
            <a:ext cx="1079500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  <a:latin typeface="Consolas"/>
                <a:ea typeface="Consolas"/>
                <a:cs typeface="Consolas"/>
                <a:sym typeface="Consolas"/>
              </a:rPr>
              <a:t>It is a very sad thing that nowadays there is so little useless information.</a:t>
            </a:r>
            <a:endParaRPr sz="900">
              <a:solidFill>
                <a:srgbClr val="595959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96" name="Google Shape;596;p35"/>
          <p:cNvSpPr/>
          <p:nvPr/>
        </p:nvSpPr>
        <p:spPr>
          <a:xfrm>
            <a:off x="4424364" y="3081339"/>
            <a:ext cx="1033874" cy="2205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71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262626"/>
                </a:solidFill>
                <a:latin typeface="Consolas"/>
                <a:ea typeface="Consolas"/>
                <a:cs typeface="Consolas"/>
                <a:sym typeface="Consolas"/>
              </a:rPr>
              <a:t>Quality</a:t>
            </a:r>
            <a:endParaRPr b="1" sz="1400">
              <a:solidFill>
                <a:srgbClr val="262626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597" name="Google Shape;597;p35"/>
          <p:cNvGrpSpPr/>
          <p:nvPr/>
        </p:nvGrpSpPr>
        <p:grpSpPr>
          <a:xfrm>
            <a:off x="4448176" y="3314700"/>
            <a:ext cx="1101725" cy="7938"/>
            <a:chOff x="0" y="0"/>
            <a:chExt cx="1008112" cy="8111"/>
          </a:xfrm>
        </p:grpSpPr>
        <p:cxnSp>
          <p:nvCxnSpPr>
            <p:cNvPr id="598" name="Google Shape;598;p35"/>
            <p:cNvCxnSpPr/>
            <p:nvPr/>
          </p:nvCxnSpPr>
          <p:spPr>
            <a:xfrm>
              <a:off x="0" y="0"/>
              <a:ext cx="1008112" cy="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9" name="Google Shape;599;p35"/>
            <p:cNvCxnSpPr/>
            <p:nvPr/>
          </p:nvCxnSpPr>
          <p:spPr>
            <a:xfrm>
              <a:off x="0" y="8111"/>
              <a:ext cx="1008112" cy="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00" name="Google Shape;600;p35"/>
          <p:cNvSpPr/>
          <p:nvPr/>
        </p:nvSpPr>
        <p:spPr>
          <a:xfrm>
            <a:off x="4424364" y="3368675"/>
            <a:ext cx="1079500" cy="605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  <a:latin typeface="Consolas"/>
                <a:ea typeface="Consolas"/>
                <a:cs typeface="Consolas"/>
                <a:sym typeface="Consolas"/>
              </a:rPr>
              <a:t>We certainly do not forget you as soon as you forget us.</a:t>
            </a:r>
            <a:endParaRPr sz="900">
              <a:solidFill>
                <a:srgbClr val="595959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01" name="Google Shape;601;p35"/>
          <p:cNvSpPr/>
          <p:nvPr/>
        </p:nvSpPr>
        <p:spPr>
          <a:xfrm>
            <a:off x="6543676" y="4275139"/>
            <a:ext cx="981075" cy="300037"/>
          </a:xfrm>
          <a:prstGeom prst="ellipse">
            <a:avLst/>
          </a:prstGeom>
          <a:gradFill>
            <a:gsLst>
              <a:gs pos="0">
                <a:srgbClr val="000000">
                  <a:alpha val="42745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602" name="Google Shape;602;p35"/>
          <p:cNvGrpSpPr/>
          <p:nvPr/>
        </p:nvGrpSpPr>
        <p:grpSpPr>
          <a:xfrm flipH="1">
            <a:off x="6835775" y="3036888"/>
            <a:ext cx="417513" cy="1441450"/>
            <a:chOff x="0" y="0"/>
            <a:chExt cx="784224" cy="2705100"/>
          </a:xfrm>
        </p:grpSpPr>
        <p:sp>
          <p:nvSpPr>
            <p:cNvPr id="603" name="Google Shape;603;p35"/>
            <p:cNvSpPr/>
            <p:nvPr/>
          </p:nvSpPr>
          <p:spPr>
            <a:xfrm>
              <a:off x="87312" y="517525"/>
              <a:ext cx="696912" cy="592138"/>
            </a:xfrm>
            <a:custGeom>
              <a:rect b="b" l="l" r="r" t="t"/>
              <a:pathLst>
                <a:path extrusionOk="0" h="158" w="186">
                  <a:moveTo>
                    <a:pt x="143" y="9"/>
                  </a:moveTo>
                  <a:cubicBezTo>
                    <a:pt x="141" y="9"/>
                    <a:pt x="141" y="9"/>
                    <a:pt x="141" y="9"/>
                  </a:cubicBezTo>
                  <a:cubicBezTo>
                    <a:pt x="139" y="6"/>
                    <a:pt x="137" y="3"/>
                    <a:pt x="134" y="0"/>
                  </a:cubicBezTo>
                  <a:cubicBezTo>
                    <a:pt x="125" y="17"/>
                    <a:pt x="125" y="17"/>
                    <a:pt x="125" y="17"/>
                  </a:cubicBezTo>
                  <a:cubicBezTo>
                    <a:pt x="124" y="58"/>
                    <a:pt x="124" y="58"/>
                    <a:pt x="124" y="58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5" y="69"/>
                    <a:pt x="105" y="69"/>
                    <a:pt x="105" y="69"/>
                  </a:cubicBezTo>
                  <a:cubicBezTo>
                    <a:pt x="122" y="68"/>
                    <a:pt x="122" y="68"/>
                    <a:pt x="122" y="68"/>
                  </a:cubicBezTo>
                  <a:cubicBezTo>
                    <a:pt x="127" y="67"/>
                    <a:pt x="127" y="67"/>
                    <a:pt x="127" y="67"/>
                  </a:cubicBezTo>
                  <a:cubicBezTo>
                    <a:pt x="131" y="54"/>
                    <a:pt x="131" y="54"/>
                    <a:pt x="131" y="54"/>
                  </a:cubicBezTo>
                  <a:cubicBezTo>
                    <a:pt x="131" y="18"/>
                    <a:pt x="131" y="18"/>
                    <a:pt x="131" y="18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69" y="67"/>
                    <a:pt x="169" y="79"/>
                    <a:pt x="164" y="88"/>
                  </a:cubicBezTo>
                  <a:cubicBezTo>
                    <a:pt x="141" y="88"/>
                    <a:pt x="117" y="86"/>
                    <a:pt x="92" y="83"/>
                  </a:cubicBezTo>
                  <a:cubicBezTo>
                    <a:pt x="92" y="88"/>
                    <a:pt x="91" y="93"/>
                    <a:pt x="89" y="98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118" y="107"/>
                    <a:pt x="118" y="107"/>
                    <a:pt x="118" y="107"/>
                  </a:cubicBezTo>
                  <a:cubicBezTo>
                    <a:pt x="79" y="126"/>
                    <a:pt x="40" y="126"/>
                    <a:pt x="0" y="108"/>
                  </a:cubicBezTo>
                  <a:cubicBezTo>
                    <a:pt x="2" y="112"/>
                    <a:pt x="4" y="117"/>
                    <a:pt x="6" y="122"/>
                  </a:cubicBezTo>
                  <a:cubicBezTo>
                    <a:pt x="7" y="123"/>
                    <a:pt x="7" y="123"/>
                    <a:pt x="8" y="124"/>
                  </a:cubicBezTo>
                  <a:cubicBezTo>
                    <a:pt x="9" y="126"/>
                    <a:pt x="11" y="127"/>
                    <a:pt x="13" y="129"/>
                  </a:cubicBezTo>
                  <a:cubicBezTo>
                    <a:pt x="16" y="131"/>
                    <a:pt x="19" y="134"/>
                    <a:pt x="23" y="136"/>
                  </a:cubicBezTo>
                  <a:cubicBezTo>
                    <a:pt x="45" y="143"/>
                    <a:pt x="66" y="145"/>
                    <a:pt x="86" y="141"/>
                  </a:cubicBezTo>
                  <a:cubicBezTo>
                    <a:pt x="95" y="139"/>
                    <a:pt x="104" y="136"/>
                    <a:pt x="113" y="131"/>
                  </a:cubicBezTo>
                  <a:cubicBezTo>
                    <a:pt x="114" y="131"/>
                    <a:pt x="115" y="130"/>
                    <a:pt x="116" y="129"/>
                  </a:cubicBezTo>
                  <a:cubicBezTo>
                    <a:pt x="126" y="122"/>
                    <a:pt x="126" y="122"/>
                    <a:pt x="126" y="122"/>
                  </a:cubicBezTo>
                  <a:cubicBezTo>
                    <a:pt x="129" y="136"/>
                    <a:pt x="129" y="136"/>
                    <a:pt x="129" y="136"/>
                  </a:cubicBezTo>
                  <a:cubicBezTo>
                    <a:pt x="120" y="147"/>
                    <a:pt x="120" y="147"/>
                    <a:pt x="120" y="147"/>
                  </a:cubicBezTo>
                  <a:cubicBezTo>
                    <a:pt x="122" y="152"/>
                    <a:pt x="122" y="152"/>
                    <a:pt x="122" y="152"/>
                  </a:cubicBezTo>
                  <a:cubicBezTo>
                    <a:pt x="120" y="158"/>
                    <a:pt x="120" y="158"/>
                    <a:pt x="120" y="158"/>
                  </a:cubicBezTo>
                  <a:cubicBezTo>
                    <a:pt x="129" y="155"/>
                    <a:pt x="129" y="155"/>
                    <a:pt x="129" y="155"/>
                  </a:cubicBezTo>
                  <a:cubicBezTo>
                    <a:pt x="137" y="151"/>
                    <a:pt x="137" y="151"/>
                    <a:pt x="137" y="151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0" y="110"/>
                    <a:pt x="130" y="110"/>
                    <a:pt x="130" y="110"/>
                  </a:cubicBezTo>
                  <a:cubicBezTo>
                    <a:pt x="138" y="113"/>
                    <a:pt x="138" y="113"/>
                    <a:pt x="138" y="113"/>
                  </a:cubicBezTo>
                  <a:cubicBezTo>
                    <a:pt x="146" y="115"/>
                    <a:pt x="146" y="115"/>
                    <a:pt x="146" y="115"/>
                  </a:cubicBezTo>
                  <a:cubicBezTo>
                    <a:pt x="174" y="114"/>
                    <a:pt x="186" y="101"/>
                    <a:pt x="182" y="75"/>
                  </a:cubicBezTo>
                  <a:cubicBezTo>
                    <a:pt x="163" y="46"/>
                    <a:pt x="163" y="46"/>
                    <a:pt x="163" y="46"/>
                  </a:cubicBezTo>
                  <a:cubicBezTo>
                    <a:pt x="143" y="9"/>
                    <a:pt x="143" y="9"/>
                    <a:pt x="143" y="9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04" name="Google Shape;604;p35"/>
            <p:cNvSpPr/>
            <p:nvPr/>
          </p:nvSpPr>
          <p:spPr>
            <a:xfrm>
              <a:off x="192087" y="0"/>
              <a:ext cx="212725" cy="231775"/>
            </a:xfrm>
            <a:custGeom>
              <a:rect b="b" l="l" r="r" t="t"/>
              <a:pathLst>
                <a:path extrusionOk="0" h="62" w="57">
                  <a:moveTo>
                    <a:pt x="52" y="7"/>
                  </a:moveTo>
                  <a:cubicBezTo>
                    <a:pt x="50" y="7"/>
                    <a:pt x="48" y="6"/>
                    <a:pt x="45" y="6"/>
                  </a:cubicBezTo>
                  <a:cubicBezTo>
                    <a:pt x="29" y="0"/>
                    <a:pt x="16" y="4"/>
                    <a:pt x="5" y="17"/>
                  </a:cubicBezTo>
                  <a:cubicBezTo>
                    <a:pt x="1" y="24"/>
                    <a:pt x="0" y="34"/>
                    <a:pt x="2" y="46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7" y="19"/>
                    <a:pt x="57" y="15"/>
                    <a:pt x="52" y="7"/>
                  </a:cubicBezTo>
                  <a:close/>
                  <a:moveTo>
                    <a:pt x="4" y="39"/>
                  </a:moveTo>
                  <a:cubicBezTo>
                    <a:pt x="3" y="31"/>
                    <a:pt x="4" y="24"/>
                    <a:pt x="7" y="19"/>
                  </a:cubicBezTo>
                  <a:cubicBezTo>
                    <a:pt x="16" y="7"/>
                    <a:pt x="28" y="3"/>
                    <a:pt x="42" y="7"/>
                  </a:cubicBezTo>
                  <a:cubicBezTo>
                    <a:pt x="24" y="8"/>
                    <a:pt x="13" y="13"/>
                    <a:pt x="9" y="24"/>
                  </a:cubicBezTo>
                  <a:cubicBezTo>
                    <a:pt x="6" y="27"/>
                    <a:pt x="4" y="33"/>
                    <a:pt x="4" y="3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05" name="Google Shape;605;p35"/>
            <p:cNvSpPr/>
            <p:nvPr/>
          </p:nvSpPr>
          <p:spPr>
            <a:xfrm>
              <a:off x="203200" y="11112"/>
              <a:ext cx="146050" cy="134938"/>
            </a:xfrm>
            <a:custGeom>
              <a:rect b="b" l="l" r="r" t="t"/>
              <a:pathLst>
                <a:path extrusionOk="0" h="36" w="39">
                  <a:moveTo>
                    <a:pt x="4" y="16"/>
                  </a:moveTo>
                  <a:cubicBezTo>
                    <a:pt x="1" y="21"/>
                    <a:pt x="0" y="28"/>
                    <a:pt x="1" y="36"/>
                  </a:cubicBezTo>
                  <a:cubicBezTo>
                    <a:pt x="1" y="30"/>
                    <a:pt x="3" y="24"/>
                    <a:pt x="6" y="21"/>
                  </a:cubicBezTo>
                  <a:cubicBezTo>
                    <a:pt x="10" y="10"/>
                    <a:pt x="21" y="5"/>
                    <a:pt x="39" y="4"/>
                  </a:cubicBezTo>
                  <a:cubicBezTo>
                    <a:pt x="25" y="0"/>
                    <a:pt x="13" y="4"/>
                    <a:pt x="4" y="16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06" name="Google Shape;606;p35"/>
            <p:cNvSpPr/>
            <p:nvPr/>
          </p:nvSpPr>
          <p:spPr>
            <a:xfrm>
              <a:off x="346075" y="25400"/>
              <a:ext cx="104775" cy="184150"/>
            </a:xfrm>
            <a:custGeom>
              <a:rect b="b" l="l" r="r" t="t"/>
              <a:pathLst>
                <a:path extrusionOk="0" h="49" w="28">
                  <a:moveTo>
                    <a:pt x="28" y="23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6" y="10"/>
                    <a:pt x="20" y="3"/>
                    <a:pt x="11" y="0"/>
                  </a:cubicBezTo>
                  <a:cubicBezTo>
                    <a:pt x="16" y="8"/>
                    <a:pt x="16" y="12"/>
                    <a:pt x="12" y="1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2" y="16"/>
                    <a:pt x="2" y="1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23"/>
                    <a:pt x="28" y="23"/>
                    <a:pt x="28" y="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07" name="Google Shape;607;p35"/>
            <p:cNvSpPr/>
            <p:nvPr/>
          </p:nvSpPr>
          <p:spPr>
            <a:xfrm>
              <a:off x="217487" y="85725"/>
              <a:ext cx="214312" cy="146050"/>
            </a:xfrm>
            <a:custGeom>
              <a:rect b="b" l="l" r="r" t="t"/>
              <a:pathLst>
                <a:path extrusionOk="0" h="39" w="57">
                  <a:moveTo>
                    <a:pt x="36" y="0"/>
                  </a:moveTo>
                  <a:cubicBezTo>
                    <a:pt x="36" y="0"/>
                    <a:pt x="35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1" y="0"/>
                    <a:pt x="11" y="3"/>
                    <a:pt x="4" y="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20" y="3"/>
                    <a:pt x="32" y="2"/>
                    <a:pt x="44" y="7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36" y="0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A56E4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08" name="Google Shape;608;p35"/>
            <p:cNvSpPr/>
            <p:nvPr/>
          </p:nvSpPr>
          <p:spPr>
            <a:xfrm>
              <a:off x="192087" y="93662"/>
              <a:ext cx="266700" cy="288925"/>
            </a:xfrm>
            <a:custGeom>
              <a:rect b="b" l="l" r="r" t="t"/>
              <a:pathLst>
                <a:path extrusionOk="0" h="77" w="71">
                  <a:moveTo>
                    <a:pt x="64" y="31"/>
                  </a:moveTo>
                  <a:cubicBezTo>
                    <a:pt x="57" y="24"/>
                    <a:pt x="57" y="24"/>
                    <a:pt x="57" y="24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39" y="0"/>
                    <a:pt x="27" y="1"/>
                    <a:pt x="15" y="8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0" y="33"/>
                    <a:pt x="0" y="40"/>
                    <a:pt x="4" y="50"/>
                  </a:cubicBezTo>
                  <a:cubicBezTo>
                    <a:pt x="4" y="51"/>
                    <a:pt x="5" y="52"/>
                    <a:pt x="5" y="52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4"/>
                    <a:pt x="8" y="54"/>
                    <a:pt x="8" y="55"/>
                  </a:cubicBezTo>
                  <a:cubicBezTo>
                    <a:pt x="10" y="59"/>
                    <a:pt x="11" y="63"/>
                    <a:pt x="14" y="66"/>
                  </a:cubicBezTo>
                  <a:cubicBezTo>
                    <a:pt x="40" y="77"/>
                    <a:pt x="54" y="72"/>
                    <a:pt x="57" y="5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6" y="53"/>
                    <a:pt x="69" y="52"/>
                    <a:pt x="70" y="47"/>
                  </a:cubicBezTo>
                  <a:cubicBezTo>
                    <a:pt x="71" y="43"/>
                    <a:pt x="71" y="39"/>
                    <a:pt x="71" y="36"/>
                  </a:cubicBezTo>
                  <a:cubicBezTo>
                    <a:pt x="71" y="32"/>
                    <a:pt x="70" y="28"/>
                    <a:pt x="69" y="26"/>
                  </a:cubicBezTo>
                  <a:cubicBezTo>
                    <a:pt x="64" y="31"/>
                    <a:pt x="64" y="31"/>
                    <a:pt x="64" y="31"/>
                  </a:cubicBezTo>
                  <a:close/>
                  <a:moveTo>
                    <a:pt x="11" y="37"/>
                  </a:moveTo>
                  <a:cubicBezTo>
                    <a:pt x="11" y="46"/>
                    <a:pt x="13" y="53"/>
                    <a:pt x="19" y="59"/>
                  </a:cubicBezTo>
                  <a:cubicBezTo>
                    <a:pt x="24" y="63"/>
                    <a:pt x="30" y="66"/>
                    <a:pt x="37" y="69"/>
                  </a:cubicBezTo>
                  <a:cubicBezTo>
                    <a:pt x="27" y="69"/>
                    <a:pt x="20" y="67"/>
                    <a:pt x="14" y="62"/>
                  </a:cubicBezTo>
                  <a:cubicBezTo>
                    <a:pt x="9" y="55"/>
                    <a:pt x="7" y="47"/>
                    <a:pt x="9" y="39"/>
                  </a:cubicBezTo>
                  <a:cubicBezTo>
                    <a:pt x="11" y="37"/>
                    <a:pt x="11" y="37"/>
                    <a:pt x="11" y="37"/>
                  </a:cubicBezTo>
                  <a:close/>
                </a:path>
              </a:pathLst>
            </a:custGeom>
            <a:solidFill>
              <a:srgbClr val="DCA56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09" name="Google Shape;609;p35"/>
            <p:cNvSpPr/>
            <p:nvPr/>
          </p:nvSpPr>
          <p:spPr>
            <a:xfrm>
              <a:off x="217487" y="231775"/>
              <a:ext cx="112712" cy="120650"/>
            </a:xfrm>
            <a:custGeom>
              <a:rect b="b" l="l" r="r" t="t"/>
              <a:pathLst>
                <a:path extrusionOk="0" h="32" w="30">
                  <a:moveTo>
                    <a:pt x="12" y="22"/>
                  </a:moveTo>
                  <a:cubicBezTo>
                    <a:pt x="6" y="16"/>
                    <a:pt x="4" y="9"/>
                    <a:pt x="4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10"/>
                    <a:pt x="2" y="18"/>
                    <a:pt x="7" y="25"/>
                  </a:cubicBezTo>
                  <a:cubicBezTo>
                    <a:pt x="13" y="30"/>
                    <a:pt x="20" y="32"/>
                    <a:pt x="30" y="32"/>
                  </a:cubicBezTo>
                  <a:cubicBezTo>
                    <a:pt x="23" y="29"/>
                    <a:pt x="17" y="26"/>
                    <a:pt x="12" y="22"/>
                  </a:cubicBezTo>
                  <a:close/>
                </a:path>
              </a:pathLst>
            </a:custGeom>
            <a:solidFill>
              <a:srgbClr val="F3DDC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10" name="Google Shape;610;p35"/>
            <p:cNvSpPr/>
            <p:nvPr/>
          </p:nvSpPr>
          <p:spPr>
            <a:xfrm>
              <a:off x="217487" y="85725"/>
              <a:ext cx="123825" cy="90488"/>
            </a:xfrm>
            <a:custGeom>
              <a:rect b="b" l="l" r="r" t="t"/>
              <a:pathLst>
                <a:path extrusionOk="0" h="24" w="33">
                  <a:moveTo>
                    <a:pt x="2" y="1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1" y="3"/>
                    <a:pt x="21" y="0"/>
                    <a:pt x="3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10"/>
                    <a:pt x="2" y="10"/>
                    <a:pt x="2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11" name="Google Shape;611;p35"/>
            <p:cNvSpPr/>
            <p:nvPr/>
          </p:nvSpPr>
          <p:spPr>
            <a:xfrm>
              <a:off x="211137" y="258762"/>
              <a:ext cx="11112" cy="44450"/>
            </a:xfrm>
            <a:custGeom>
              <a:rect b="b" l="l" r="r" t="t"/>
              <a:pathLst>
                <a:path extrusionOk="0" h="12" w="3">
                  <a:moveTo>
                    <a:pt x="3" y="11"/>
                  </a:moveTo>
                  <a:cubicBezTo>
                    <a:pt x="3" y="10"/>
                    <a:pt x="3" y="10"/>
                    <a:pt x="3" y="9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11"/>
                    <a:pt x="3" y="12"/>
                    <a:pt x="3" y="11"/>
                  </a:cubicBezTo>
                  <a:close/>
                </a:path>
              </a:pathLst>
            </a:custGeom>
            <a:solidFill>
              <a:srgbClr val="A56E4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12" name="Google Shape;612;p35"/>
            <p:cNvSpPr/>
            <p:nvPr/>
          </p:nvSpPr>
          <p:spPr>
            <a:xfrm>
              <a:off x="203200" y="352425"/>
              <a:ext cx="160337" cy="157163"/>
            </a:xfrm>
            <a:custGeom>
              <a:rect b="b" l="l" r="r" t="t"/>
              <a:pathLst>
                <a:path extrusionOk="0" h="42" w="43">
                  <a:moveTo>
                    <a:pt x="9" y="7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8" y="8"/>
                    <a:pt x="8" y="8"/>
                  </a:cubicBezTo>
                  <a:cubicBezTo>
                    <a:pt x="19" y="19"/>
                    <a:pt x="29" y="28"/>
                    <a:pt x="39" y="35"/>
                  </a:cubicBezTo>
                  <a:cubicBezTo>
                    <a:pt x="40" y="35"/>
                    <a:pt x="40" y="36"/>
                    <a:pt x="40" y="36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2" y="34"/>
                    <a:pt x="41" y="34"/>
                    <a:pt x="41" y="33"/>
                  </a:cubicBezTo>
                  <a:cubicBezTo>
                    <a:pt x="31" y="26"/>
                    <a:pt x="20" y="17"/>
                    <a:pt x="9" y="7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13" name="Google Shape;613;p35"/>
            <p:cNvSpPr/>
            <p:nvPr/>
          </p:nvSpPr>
          <p:spPr>
            <a:xfrm>
              <a:off x="236537" y="341312"/>
              <a:ext cx="134937" cy="134938"/>
            </a:xfrm>
            <a:custGeom>
              <a:rect b="b" l="l" r="r" t="t"/>
              <a:pathLst>
                <a:path extrusionOk="0" h="36" w="36">
                  <a:moveTo>
                    <a:pt x="1" y="3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1" y="20"/>
                    <a:pt x="22" y="29"/>
                    <a:pt x="32" y="36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1" y="11"/>
                    <a:pt x="27" y="12"/>
                    <a:pt x="22" y="12"/>
                  </a:cubicBezTo>
                  <a:cubicBezTo>
                    <a:pt x="13" y="11"/>
                    <a:pt x="6" y="7"/>
                    <a:pt x="2" y="0"/>
                  </a:cubicBezTo>
                  <a:cubicBezTo>
                    <a:pt x="1" y="3"/>
                    <a:pt x="1" y="3"/>
                    <a:pt x="1" y="3"/>
                  </a:cubicBezTo>
                  <a:close/>
                  <a:moveTo>
                    <a:pt x="2" y="9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9"/>
                    <a:pt x="2" y="9"/>
                    <a:pt x="2" y="9"/>
                  </a:cubicBezTo>
                  <a:close/>
                </a:path>
              </a:pathLst>
            </a:custGeom>
            <a:solidFill>
              <a:srgbClr val="DCA56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14" name="Google Shape;614;p35"/>
            <p:cNvSpPr/>
            <p:nvPr/>
          </p:nvSpPr>
          <p:spPr>
            <a:xfrm>
              <a:off x="244475" y="355600"/>
              <a:ext cx="14287" cy="34925"/>
            </a:xfrm>
            <a:custGeom>
              <a:rect b="b" l="l" r="r" t="t"/>
              <a:pathLst>
                <a:path extrusionOk="0" h="22" w="9">
                  <a:moveTo>
                    <a:pt x="0" y="0"/>
                  </a:moveTo>
                  <a:lnTo>
                    <a:pt x="0" y="12"/>
                  </a:lnTo>
                  <a:lnTo>
                    <a:pt x="7" y="22"/>
                  </a:lnTo>
                  <a:lnTo>
                    <a:pt x="9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DDC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15" name="Google Shape;615;p35"/>
            <p:cNvSpPr/>
            <p:nvPr/>
          </p:nvSpPr>
          <p:spPr>
            <a:xfrm>
              <a:off x="211137" y="363537"/>
              <a:ext cx="141287" cy="142875"/>
            </a:xfrm>
            <a:custGeom>
              <a:rect b="b" l="l" r="r" t="t"/>
              <a:pathLst>
                <a:path extrusionOk="0" h="38" w="38">
                  <a:moveTo>
                    <a:pt x="6" y="5"/>
                  </a:moveTo>
                  <a:cubicBezTo>
                    <a:pt x="6" y="5"/>
                    <a:pt x="5" y="5"/>
                    <a:pt x="5" y="4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38" y="32"/>
                    <a:pt x="37" y="32"/>
                  </a:cubicBezTo>
                  <a:cubicBezTo>
                    <a:pt x="27" y="25"/>
                    <a:pt x="17" y="16"/>
                    <a:pt x="6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16" name="Google Shape;616;p35"/>
            <p:cNvSpPr/>
            <p:nvPr/>
          </p:nvSpPr>
          <p:spPr>
            <a:xfrm>
              <a:off x="46037" y="539750"/>
              <a:ext cx="311150" cy="346075"/>
            </a:xfrm>
            <a:custGeom>
              <a:rect b="b" l="l" r="r" t="t"/>
              <a:pathLst>
                <a:path extrusionOk="0" h="92" w="83">
                  <a:moveTo>
                    <a:pt x="8" y="4"/>
                  </a:moveTo>
                  <a:cubicBezTo>
                    <a:pt x="5" y="2"/>
                    <a:pt x="3" y="1"/>
                    <a:pt x="0" y="0"/>
                  </a:cubicBezTo>
                  <a:cubicBezTo>
                    <a:pt x="26" y="29"/>
                    <a:pt x="48" y="58"/>
                    <a:pt x="67" y="88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63" y="68"/>
                    <a:pt x="63" y="67"/>
                    <a:pt x="63" y="67"/>
                  </a:cubicBezTo>
                  <a:cubicBezTo>
                    <a:pt x="49" y="37"/>
                    <a:pt x="31" y="16"/>
                    <a:pt x="8" y="4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17" name="Google Shape;617;p35"/>
            <p:cNvSpPr/>
            <p:nvPr/>
          </p:nvSpPr>
          <p:spPr>
            <a:xfrm>
              <a:off x="46037" y="431800"/>
              <a:ext cx="322262" cy="366713"/>
            </a:xfrm>
            <a:custGeom>
              <a:rect b="b" l="l" r="r" t="t"/>
              <a:pathLst>
                <a:path extrusionOk="0" h="98" w="86">
                  <a:moveTo>
                    <a:pt x="0" y="29"/>
                  </a:moveTo>
                  <a:cubicBezTo>
                    <a:pt x="3" y="30"/>
                    <a:pt x="5" y="31"/>
                    <a:pt x="8" y="33"/>
                  </a:cubicBezTo>
                  <a:cubicBezTo>
                    <a:pt x="31" y="45"/>
                    <a:pt x="49" y="66"/>
                    <a:pt x="63" y="96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86" y="95"/>
                    <a:pt x="86" y="95"/>
                    <a:pt x="86" y="95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0" y="29"/>
                    <a:pt x="0" y="29"/>
                    <a:pt x="0" y="29"/>
                  </a:cubicBezTo>
                  <a:close/>
                  <a:moveTo>
                    <a:pt x="10" y="31"/>
                  </a:moveTo>
                  <a:cubicBezTo>
                    <a:pt x="8" y="30"/>
                    <a:pt x="6" y="29"/>
                    <a:pt x="4" y="28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10" y="31"/>
                    <a:pt x="10" y="31"/>
                    <a:pt x="10" y="31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18" name="Google Shape;618;p35"/>
            <p:cNvSpPr/>
            <p:nvPr/>
          </p:nvSpPr>
          <p:spPr>
            <a:xfrm>
              <a:off x="60325" y="442912"/>
              <a:ext cx="146050" cy="104775"/>
            </a:xfrm>
            <a:custGeom>
              <a:rect b="b" l="l" r="r" t="t"/>
              <a:pathLst>
                <a:path extrusionOk="0" h="28" w="39">
                  <a:moveTo>
                    <a:pt x="0" y="25"/>
                  </a:moveTo>
                  <a:cubicBezTo>
                    <a:pt x="2" y="26"/>
                    <a:pt x="4" y="27"/>
                    <a:pt x="6" y="28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0" y="25"/>
                    <a:pt x="0" y="25"/>
                    <a:pt x="0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19" name="Google Shape;619;p35"/>
            <p:cNvSpPr/>
            <p:nvPr/>
          </p:nvSpPr>
          <p:spPr>
            <a:xfrm>
              <a:off x="192087" y="423862"/>
              <a:ext cx="198437" cy="363538"/>
            </a:xfrm>
            <a:custGeom>
              <a:rect b="b" l="l" r="r" t="t"/>
              <a:pathLst>
                <a:path extrusionOk="0" h="229" w="125">
                  <a:moveTo>
                    <a:pt x="19" y="16"/>
                  </a:moveTo>
                  <a:lnTo>
                    <a:pt x="7" y="0"/>
                  </a:lnTo>
                  <a:lnTo>
                    <a:pt x="0" y="5"/>
                  </a:lnTo>
                  <a:lnTo>
                    <a:pt x="80" y="116"/>
                  </a:lnTo>
                  <a:lnTo>
                    <a:pt x="97" y="102"/>
                  </a:lnTo>
                  <a:lnTo>
                    <a:pt x="97" y="123"/>
                  </a:lnTo>
                  <a:lnTo>
                    <a:pt x="111" y="229"/>
                  </a:lnTo>
                  <a:lnTo>
                    <a:pt x="125" y="227"/>
                  </a:lnTo>
                  <a:lnTo>
                    <a:pt x="106" y="113"/>
                  </a:lnTo>
                  <a:lnTo>
                    <a:pt x="113" y="78"/>
                  </a:lnTo>
                  <a:lnTo>
                    <a:pt x="106" y="73"/>
                  </a:lnTo>
                  <a:lnTo>
                    <a:pt x="97" y="66"/>
                  </a:lnTo>
                  <a:lnTo>
                    <a:pt x="85" y="97"/>
                  </a:lnTo>
                  <a:lnTo>
                    <a:pt x="19" y="16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20" name="Google Shape;620;p35"/>
            <p:cNvSpPr/>
            <p:nvPr/>
          </p:nvSpPr>
          <p:spPr>
            <a:xfrm>
              <a:off x="225425" y="412750"/>
              <a:ext cx="120650" cy="146050"/>
            </a:xfrm>
            <a:custGeom>
              <a:rect b="b" l="l" r="r" t="t"/>
              <a:pathLst>
                <a:path extrusionOk="0" h="92" w="76">
                  <a:moveTo>
                    <a:pt x="7" y="0"/>
                  </a:moveTo>
                  <a:lnTo>
                    <a:pt x="0" y="19"/>
                  </a:lnTo>
                  <a:lnTo>
                    <a:pt x="61" y="92"/>
                  </a:lnTo>
                  <a:lnTo>
                    <a:pt x="76" y="5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21" name="Google Shape;621;p35"/>
            <p:cNvSpPr/>
            <p:nvPr/>
          </p:nvSpPr>
          <p:spPr>
            <a:xfrm>
              <a:off x="244475" y="247650"/>
              <a:ext cx="195262" cy="236538"/>
            </a:xfrm>
            <a:custGeom>
              <a:rect b="b" l="l" r="r" t="t"/>
              <a:pathLst>
                <a:path extrusionOk="0" h="63" w="52">
                  <a:moveTo>
                    <a:pt x="48" y="13"/>
                  </a:moveTo>
                  <a:cubicBezTo>
                    <a:pt x="50" y="9"/>
                    <a:pt x="50" y="9"/>
                    <a:pt x="50" y="9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0" y="31"/>
                    <a:pt x="26" y="36"/>
                    <a:pt x="0" y="25"/>
                  </a:cubicBezTo>
                  <a:cubicBezTo>
                    <a:pt x="4" y="32"/>
                    <a:pt x="11" y="36"/>
                    <a:pt x="20" y="37"/>
                  </a:cubicBezTo>
                  <a:cubicBezTo>
                    <a:pt x="25" y="37"/>
                    <a:pt x="29" y="36"/>
                    <a:pt x="33" y="35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1" y="62"/>
                    <a:pt x="32" y="63"/>
                  </a:cubicBezTo>
                  <a:cubicBezTo>
                    <a:pt x="38" y="60"/>
                    <a:pt x="42" y="53"/>
                    <a:pt x="43" y="41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5" y="23"/>
                    <a:pt x="47" y="19"/>
                    <a:pt x="48" y="13"/>
                  </a:cubicBezTo>
                  <a:close/>
                </a:path>
              </a:pathLst>
            </a:custGeom>
            <a:solidFill>
              <a:srgbClr val="A56E4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22" name="Google Shape;622;p35"/>
            <p:cNvSpPr/>
            <p:nvPr/>
          </p:nvSpPr>
          <p:spPr>
            <a:xfrm>
              <a:off x="363537" y="390525"/>
              <a:ext cx="76200" cy="176213"/>
            </a:xfrm>
            <a:custGeom>
              <a:rect b="b" l="l" r="r" t="t"/>
              <a:pathLst>
                <a:path extrusionOk="0" h="47" w="20">
                  <a:moveTo>
                    <a:pt x="13" y="2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15"/>
                    <a:pt x="6" y="22"/>
                    <a:pt x="0" y="25"/>
                  </a:cubicBezTo>
                  <a:cubicBezTo>
                    <a:pt x="4" y="26"/>
                    <a:pt x="7" y="29"/>
                    <a:pt x="11" y="33"/>
                  </a:cubicBezTo>
                  <a:cubicBezTo>
                    <a:pt x="14" y="37"/>
                    <a:pt x="17" y="41"/>
                    <a:pt x="20" y="4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2"/>
                    <a:pt x="13" y="2"/>
                    <a:pt x="13" y="2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23" name="Google Shape;623;p35"/>
            <p:cNvSpPr/>
            <p:nvPr/>
          </p:nvSpPr>
          <p:spPr>
            <a:xfrm>
              <a:off x="404812" y="438150"/>
              <a:ext cx="41275" cy="147638"/>
            </a:xfrm>
            <a:custGeom>
              <a:rect b="b" l="l" r="r" t="t"/>
              <a:pathLst>
                <a:path extrusionOk="0" h="39" w="11">
                  <a:moveTo>
                    <a:pt x="11" y="1"/>
                  </a:moveTo>
                  <a:cubicBezTo>
                    <a:pt x="9" y="0"/>
                    <a:pt x="6" y="0"/>
                    <a:pt x="3" y="0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6" y="28"/>
                    <a:pt x="3" y="24"/>
                    <a:pt x="0" y="2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11" y="1"/>
                    <a:pt x="11" y="1"/>
                    <a:pt x="11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24" name="Google Shape;624;p35"/>
            <p:cNvSpPr/>
            <p:nvPr/>
          </p:nvSpPr>
          <p:spPr>
            <a:xfrm>
              <a:off x="346075" y="490537"/>
              <a:ext cx="36512" cy="49213"/>
            </a:xfrm>
            <a:custGeom>
              <a:rect b="b" l="l" r="r" t="t"/>
              <a:pathLst>
                <a:path extrusionOk="0" h="31" w="23">
                  <a:moveTo>
                    <a:pt x="0" y="24"/>
                  </a:moveTo>
                  <a:lnTo>
                    <a:pt x="9" y="31"/>
                  </a:lnTo>
                  <a:lnTo>
                    <a:pt x="23" y="12"/>
                  </a:lnTo>
                  <a:lnTo>
                    <a:pt x="9" y="0"/>
                  </a:lnTo>
                  <a:lnTo>
                    <a:pt x="4" y="1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6494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25" name="Google Shape;625;p35"/>
            <p:cNvSpPr/>
            <p:nvPr/>
          </p:nvSpPr>
          <p:spPr>
            <a:xfrm>
              <a:off x="360362" y="484187"/>
              <a:ext cx="120650" cy="295275"/>
            </a:xfrm>
            <a:custGeom>
              <a:rect b="b" l="l" r="r" t="t"/>
              <a:pathLst>
                <a:path extrusionOk="0" h="79" w="32">
                  <a:moveTo>
                    <a:pt x="0" y="15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8" y="4"/>
                    <a:pt x="5" y="1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15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435E3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26" name="Google Shape;626;p35"/>
            <p:cNvSpPr/>
            <p:nvPr/>
          </p:nvSpPr>
          <p:spPr>
            <a:xfrm>
              <a:off x="360362" y="547687"/>
              <a:ext cx="71437" cy="236538"/>
            </a:xfrm>
            <a:custGeom>
              <a:rect b="b" l="l" r="r" t="t"/>
              <a:pathLst>
                <a:path extrusionOk="0" h="149" w="45">
                  <a:moveTo>
                    <a:pt x="17" y="0"/>
                  </a:moveTo>
                  <a:lnTo>
                    <a:pt x="7" y="0"/>
                  </a:lnTo>
                  <a:lnTo>
                    <a:pt x="0" y="35"/>
                  </a:lnTo>
                  <a:lnTo>
                    <a:pt x="19" y="149"/>
                  </a:lnTo>
                  <a:lnTo>
                    <a:pt x="38" y="149"/>
                  </a:lnTo>
                  <a:lnTo>
                    <a:pt x="45" y="14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6494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27" name="Google Shape;627;p35"/>
            <p:cNvSpPr/>
            <p:nvPr/>
          </p:nvSpPr>
          <p:spPr>
            <a:xfrm>
              <a:off x="409575" y="442912"/>
              <a:ext cx="179387" cy="322263"/>
            </a:xfrm>
            <a:custGeom>
              <a:rect b="b" l="l" r="r" t="t"/>
              <a:pathLst>
                <a:path extrusionOk="0" h="86" w="48">
                  <a:moveTo>
                    <a:pt x="39" y="37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37" y="9"/>
                    <a:pt x="25" y="2"/>
                    <a:pt x="10" y="0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9" y="37"/>
                    <a:pt x="39" y="37"/>
                    <a:pt x="39" y="37"/>
                  </a:cubicBezTo>
                  <a:close/>
                  <a:moveTo>
                    <a:pt x="12" y="8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25" y="4"/>
                    <a:pt x="36" y="11"/>
                    <a:pt x="46" y="21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33" y="18"/>
                    <a:pt x="23" y="11"/>
                    <a:pt x="12" y="8"/>
                  </a:cubicBezTo>
                  <a:close/>
                  <a:moveTo>
                    <a:pt x="25" y="81"/>
                  </a:moveTo>
                  <a:cubicBezTo>
                    <a:pt x="20" y="83"/>
                    <a:pt x="20" y="83"/>
                    <a:pt x="20" y="83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40"/>
                    <a:pt x="8" y="40"/>
                    <a:pt x="9" y="40"/>
                  </a:cubicBezTo>
                  <a:cubicBezTo>
                    <a:pt x="9" y="40"/>
                    <a:pt x="10" y="40"/>
                    <a:pt x="10" y="39"/>
                  </a:cubicBezTo>
                  <a:cubicBezTo>
                    <a:pt x="10" y="39"/>
                    <a:pt x="11" y="39"/>
                    <a:pt x="11" y="38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25" y="81"/>
                    <a:pt x="25" y="81"/>
                    <a:pt x="25" y="81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28" name="Google Shape;628;p35"/>
            <p:cNvSpPr/>
            <p:nvPr/>
          </p:nvSpPr>
          <p:spPr>
            <a:xfrm>
              <a:off x="454025" y="449262"/>
              <a:ext cx="128587" cy="95250"/>
            </a:xfrm>
            <a:custGeom>
              <a:rect b="b" l="l" r="r" t="t"/>
              <a:pathLst>
                <a:path extrusionOk="0" h="25" w="34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11" y="9"/>
                    <a:pt x="21" y="16"/>
                    <a:pt x="30" y="25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24" y="9"/>
                    <a:pt x="13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29" name="Google Shape;629;p35"/>
            <p:cNvSpPr/>
            <p:nvPr/>
          </p:nvSpPr>
          <p:spPr>
            <a:xfrm>
              <a:off x="431800" y="569912"/>
              <a:ext cx="71437" cy="184150"/>
            </a:xfrm>
            <a:custGeom>
              <a:rect b="b" l="l" r="r" t="t"/>
              <a:pathLst>
                <a:path extrusionOk="0" h="49" w="19">
                  <a:moveTo>
                    <a:pt x="14" y="49"/>
                  </a:moveTo>
                  <a:cubicBezTo>
                    <a:pt x="19" y="47"/>
                    <a:pt x="19" y="47"/>
                    <a:pt x="19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2" y="6"/>
                    <a:pt x="1" y="6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0"/>
                  </a:cubicBezTo>
                  <a:cubicBezTo>
                    <a:pt x="14" y="49"/>
                    <a:pt x="14" y="49"/>
                    <a:pt x="14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30" name="Google Shape;630;p35"/>
            <p:cNvSpPr/>
            <p:nvPr/>
          </p:nvSpPr>
          <p:spPr>
            <a:xfrm>
              <a:off x="431800" y="555625"/>
              <a:ext cx="288925" cy="292100"/>
            </a:xfrm>
            <a:custGeom>
              <a:rect b="b" l="l" r="r" t="t"/>
              <a:pathLst>
                <a:path extrusionOk="0" h="78" w="77">
                  <a:moveTo>
                    <a:pt x="39" y="44"/>
                  </a:moveTo>
                  <a:cubicBezTo>
                    <a:pt x="40" y="44"/>
                    <a:pt x="40" y="45"/>
                    <a:pt x="41" y="45"/>
                  </a:cubicBezTo>
                  <a:cubicBezTo>
                    <a:pt x="42" y="45"/>
                    <a:pt x="42" y="46"/>
                    <a:pt x="42" y="48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3"/>
                    <a:pt x="41" y="43"/>
                    <a:pt x="41" y="43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44"/>
                    <a:pt x="44" y="45"/>
                    <a:pt x="44" y="46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1"/>
                    <a:pt x="49" y="41"/>
                    <a:pt x="49" y="41"/>
                  </a:cubicBezTo>
                  <a:cubicBezTo>
                    <a:pt x="49" y="40"/>
                    <a:pt x="50" y="40"/>
                    <a:pt x="50" y="40"/>
                  </a:cubicBezTo>
                  <a:cubicBezTo>
                    <a:pt x="52" y="41"/>
                    <a:pt x="53" y="41"/>
                    <a:pt x="54" y="42"/>
                  </a:cubicBezTo>
                  <a:cubicBezTo>
                    <a:pt x="54" y="43"/>
                    <a:pt x="55" y="43"/>
                    <a:pt x="55" y="44"/>
                  </a:cubicBezTo>
                  <a:cubicBezTo>
                    <a:pt x="56" y="44"/>
                    <a:pt x="56" y="45"/>
                    <a:pt x="57" y="45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1" y="50"/>
                    <a:pt x="61" y="50"/>
                    <a:pt x="60" y="52"/>
                  </a:cubicBezTo>
                  <a:cubicBezTo>
                    <a:pt x="60" y="52"/>
                    <a:pt x="60" y="53"/>
                    <a:pt x="59" y="5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8"/>
                    <a:pt x="2" y="69"/>
                    <a:pt x="2" y="71"/>
                  </a:cubicBezTo>
                  <a:cubicBezTo>
                    <a:pt x="4" y="71"/>
                    <a:pt x="5" y="71"/>
                    <a:pt x="7" y="71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25" y="76"/>
                    <a:pt x="49" y="78"/>
                    <a:pt x="72" y="78"/>
                  </a:cubicBezTo>
                  <a:cubicBezTo>
                    <a:pt x="77" y="69"/>
                    <a:pt x="77" y="57"/>
                    <a:pt x="70" y="4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44"/>
                    <a:pt x="39" y="44"/>
                    <a:pt x="39" y="44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31" name="Google Shape;631;p35"/>
            <p:cNvSpPr/>
            <p:nvPr/>
          </p:nvSpPr>
          <p:spPr>
            <a:xfrm>
              <a:off x="563562" y="720725"/>
              <a:ext cx="22225" cy="47625"/>
            </a:xfrm>
            <a:custGeom>
              <a:rect b="b" l="l" r="r" t="t"/>
              <a:pathLst>
                <a:path extrusionOk="0" h="13" w="6">
                  <a:moveTo>
                    <a:pt x="6" y="1"/>
                  </a:moveTo>
                  <a:cubicBezTo>
                    <a:pt x="5" y="1"/>
                    <a:pt x="5" y="0"/>
                    <a:pt x="4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6" y="1"/>
                    <a:pt x="6" y="1"/>
                    <a:pt x="6" y="1"/>
                  </a:cubicBezTo>
                  <a:close/>
                </a:path>
              </a:pathLst>
            </a:custGeom>
            <a:solidFill>
              <a:srgbClr val="DCA56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32" name="Google Shape;632;p35"/>
            <p:cNvSpPr/>
            <p:nvPr/>
          </p:nvSpPr>
          <p:spPr>
            <a:xfrm>
              <a:off x="585787" y="573087"/>
              <a:ext cx="14287" cy="142875"/>
            </a:xfrm>
            <a:custGeom>
              <a:rect b="b" l="l" r="r" t="t"/>
              <a:pathLst>
                <a:path extrusionOk="0" h="38" w="4">
                  <a:moveTo>
                    <a:pt x="0" y="38"/>
                  </a:moveTo>
                  <a:cubicBezTo>
                    <a:pt x="0" y="38"/>
                    <a:pt x="1" y="38"/>
                    <a:pt x="1" y="38"/>
                  </a:cubicBezTo>
                  <a:cubicBezTo>
                    <a:pt x="1" y="38"/>
                    <a:pt x="1" y="38"/>
                    <a:pt x="2" y="38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8"/>
                    <a:pt x="0" y="38"/>
                    <a:pt x="0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33" name="Google Shape;633;p35"/>
            <p:cNvSpPr/>
            <p:nvPr/>
          </p:nvSpPr>
          <p:spPr>
            <a:xfrm>
              <a:off x="420687" y="749300"/>
              <a:ext cx="231775" cy="57150"/>
            </a:xfrm>
            <a:custGeom>
              <a:rect b="b" l="l" r="r" t="t"/>
              <a:pathLst>
                <a:path extrusionOk="0" h="15" w="62">
                  <a:moveTo>
                    <a:pt x="40" y="4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1"/>
                    <a:pt x="1" y="13"/>
                    <a:pt x="2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3" y="12"/>
                    <a:pt x="3" y="1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1" y="2"/>
                    <a:pt x="61" y="2"/>
                    <a:pt x="62" y="2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0" y="4"/>
                    <a:pt x="40" y="4"/>
                    <a:pt x="40" y="4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34" name="Google Shape;634;p35"/>
            <p:cNvSpPr/>
            <p:nvPr/>
          </p:nvSpPr>
          <p:spPr>
            <a:xfrm>
              <a:off x="569912" y="723900"/>
              <a:ext cx="19050" cy="41275"/>
            </a:xfrm>
            <a:custGeom>
              <a:rect b="b" l="l" r="r" t="t"/>
              <a:pathLst>
                <a:path extrusionOk="0" h="11" w="5">
                  <a:moveTo>
                    <a:pt x="4" y="8"/>
                  </a:moveTo>
                  <a:cubicBezTo>
                    <a:pt x="5" y="6"/>
                    <a:pt x="5" y="4"/>
                    <a:pt x="5" y="3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0"/>
                    <a:pt x="3" y="9"/>
                    <a:pt x="4" y="8"/>
                  </a:cubicBezTo>
                  <a:close/>
                </a:path>
              </a:pathLst>
            </a:custGeom>
            <a:solidFill>
              <a:srgbClr val="A56E4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35" name="Google Shape;635;p35"/>
            <p:cNvSpPr/>
            <p:nvPr/>
          </p:nvSpPr>
          <p:spPr>
            <a:xfrm>
              <a:off x="582612" y="715962"/>
              <a:ext cx="44450" cy="49213"/>
            </a:xfrm>
            <a:custGeom>
              <a:rect b="b" l="l" r="r" t="t"/>
              <a:pathLst>
                <a:path extrusionOk="0" h="13" w="12">
                  <a:moveTo>
                    <a:pt x="1" y="10"/>
                  </a:moveTo>
                  <a:cubicBezTo>
                    <a:pt x="0" y="11"/>
                    <a:pt x="0" y="12"/>
                    <a:pt x="0" y="13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1" y="10"/>
                    <a:pt x="1" y="10"/>
                    <a:pt x="1" y="10"/>
                  </a:cubicBezTo>
                  <a:close/>
                </a:path>
              </a:pathLst>
            </a:custGeom>
            <a:solidFill>
              <a:srgbClr val="DCA56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36" name="Google Shape;636;p35"/>
            <p:cNvSpPr/>
            <p:nvPr/>
          </p:nvSpPr>
          <p:spPr>
            <a:xfrm>
              <a:off x="285750" y="784225"/>
              <a:ext cx="146050" cy="55563"/>
            </a:xfrm>
            <a:custGeom>
              <a:rect b="b" l="l" r="r" t="t"/>
              <a:pathLst>
                <a:path extrusionOk="0" h="15" w="39">
                  <a:moveTo>
                    <a:pt x="38" y="6"/>
                  </a:moveTo>
                  <a:cubicBezTo>
                    <a:pt x="37" y="4"/>
                    <a:pt x="37" y="2"/>
                    <a:pt x="3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0"/>
                    <a:pt x="38" y="8"/>
                    <a:pt x="38" y="6"/>
                  </a:cubicBezTo>
                  <a:close/>
                  <a:moveTo>
                    <a:pt x="35" y="1"/>
                  </a:moveTo>
                  <a:cubicBezTo>
                    <a:pt x="35" y="5"/>
                    <a:pt x="35" y="5"/>
                    <a:pt x="35" y="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5" y="1"/>
                    <a:pt x="35" y="1"/>
                    <a:pt x="35" y="1"/>
                  </a:cubicBezTo>
                  <a:close/>
                </a:path>
              </a:pathLst>
            </a:custGeom>
            <a:solidFill>
              <a:srgbClr val="DCA56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37" name="Google Shape;637;p35"/>
            <p:cNvSpPr/>
            <p:nvPr/>
          </p:nvSpPr>
          <p:spPr>
            <a:xfrm>
              <a:off x="296862" y="787400"/>
              <a:ext cx="120650" cy="26988"/>
            </a:xfrm>
            <a:custGeom>
              <a:rect b="b" l="l" r="r" t="t"/>
              <a:pathLst>
                <a:path extrusionOk="0" h="17" w="76">
                  <a:moveTo>
                    <a:pt x="76" y="10"/>
                  </a:moveTo>
                  <a:lnTo>
                    <a:pt x="76" y="0"/>
                  </a:lnTo>
                  <a:lnTo>
                    <a:pt x="0" y="10"/>
                  </a:lnTo>
                  <a:lnTo>
                    <a:pt x="12" y="17"/>
                  </a:lnTo>
                  <a:lnTo>
                    <a:pt x="76" y="10"/>
                  </a:lnTo>
                  <a:close/>
                </a:path>
              </a:pathLst>
            </a:custGeom>
            <a:solidFill>
              <a:srgbClr val="F3DDC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38" name="Google Shape;638;p35"/>
            <p:cNvSpPr/>
            <p:nvPr/>
          </p:nvSpPr>
          <p:spPr>
            <a:xfrm>
              <a:off x="431800" y="757237"/>
              <a:ext cx="239712" cy="46038"/>
            </a:xfrm>
            <a:custGeom>
              <a:rect b="b" l="l" r="r" t="t"/>
              <a:pathLst>
                <a:path extrusionOk="0" h="12" w="64">
                  <a:moveTo>
                    <a:pt x="0" y="9"/>
                  </a:moveTo>
                  <a:cubicBezTo>
                    <a:pt x="0" y="10"/>
                    <a:pt x="1" y="11"/>
                    <a:pt x="1" y="12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8" y="0"/>
                    <a:pt x="58" y="0"/>
                    <a:pt x="58" y="1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0" y="9"/>
                    <a:pt x="0" y="9"/>
                    <a:pt x="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39" name="Google Shape;639;p35"/>
            <p:cNvSpPr/>
            <p:nvPr/>
          </p:nvSpPr>
          <p:spPr>
            <a:xfrm>
              <a:off x="0" y="539750"/>
              <a:ext cx="528637" cy="450850"/>
            </a:xfrm>
            <a:custGeom>
              <a:rect b="b" l="l" r="r" t="t"/>
              <a:pathLst>
                <a:path extrusionOk="0" h="120" w="141">
                  <a:moveTo>
                    <a:pt x="112" y="92"/>
                  </a:moveTo>
                  <a:cubicBezTo>
                    <a:pt x="110" y="92"/>
                    <a:pt x="110" y="92"/>
                    <a:pt x="110" y="92"/>
                  </a:cubicBezTo>
                  <a:cubicBezTo>
                    <a:pt x="95" y="92"/>
                    <a:pt x="95" y="92"/>
                    <a:pt x="95" y="92"/>
                  </a:cubicBezTo>
                  <a:cubicBezTo>
                    <a:pt x="79" y="88"/>
                    <a:pt x="79" y="88"/>
                    <a:pt x="79" y="88"/>
                  </a:cubicBezTo>
                  <a:cubicBezTo>
                    <a:pt x="60" y="58"/>
                    <a:pt x="38" y="29"/>
                    <a:pt x="12" y="0"/>
                  </a:cubicBezTo>
                  <a:cubicBezTo>
                    <a:pt x="0" y="19"/>
                    <a:pt x="4" y="54"/>
                    <a:pt x="23" y="102"/>
                  </a:cubicBezTo>
                  <a:cubicBezTo>
                    <a:pt x="63" y="120"/>
                    <a:pt x="102" y="120"/>
                    <a:pt x="141" y="101"/>
                  </a:cubicBezTo>
                  <a:cubicBezTo>
                    <a:pt x="112" y="92"/>
                    <a:pt x="112" y="92"/>
                    <a:pt x="112" y="92"/>
                  </a:cubicBezTo>
                  <a:close/>
                  <a:moveTo>
                    <a:pt x="12" y="3"/>
                  </a:moveTo>
                  <a:cubicBezTo>
                    <a:pt x="13" y="5"/>
                    <a:pt x="15" y="6"/>
                    <a:pt x="16" y="8"/>
                  </a:cubicBezTo>
                  <a:cubicBezTo>
                    <a:pt x="9" y="32"/>
                    <a:pt x="14" y="64"/>
                    <a:pt x="31" y="103"/>
                  </a:cubicBezTo>
                  <a:cubicBezTo>
                    <a:pt x="29" y="102"/>
                    <a:pt x="27" y="101"/>
                    <a:pt x="25" y="100"/>
                  </a:cubicBezTo>
                  <a:cubicBezTo>
                    <a:pt x="7" y="55"/>
                    <a:pt x="3" y="23"/>
                    <a:pt x="12" y="3"/>
                  </a:cubicBezTo>
                  <a:close/>
                  <a:moveTo>
                    <a:pt x="95" y="94"/>
                  </a:moveTo>
                  <a:cubicBezTo>
                    <a:pt x="95" y="94"/>
                    <a:pt x="95" y="94"/>
                    <a:pt x="95" y="94"/>
                  </a:cubicBezTo>
                  <a:cubicBezTo>
                    <a:pt x="109" y="94"/>
                    <a:pt x="109" y="94"/>
                    <a:pt x="109" y="94"/>
                  </a:cubicBezTo>
                  <a:cubicBezTo>
                    <a:pt x="122" y="98"/>
                    <a:pt x="122" y="98"/>
                    <a:pt x="122" y="98"/>
                  </a:cubicBezTo>
                  <a:cubicBezTo>
                    <a:pt x="75" y="94"/>
                    <a:pt x="75" y="94"/>
                    <a:pt x="75" y="94"/>
                  </a:cubicBezTo>
                  <a:cubicBezTo>
                    <a:pt x="75" y="87"/>
                    <a:pt x="75" y="87"/>
                    <a:pt x="75" y="87"/>
                  </a:cubicBezTo>
                  <a:cubicBezTo>
                    <a:pt x="76" y="88"/>
                    <a:pt x="77" y="88"/>
                    <a:pt x="77" y="89"/>
                  </a:cubicBezTo>
                  <a:cubicBezTo>
                    <a:pt x="77" y="90"/>
                    <a:pt x="78" y="90"/>
                    <a:pt x="79" y="90"/>
                  </a:cubicBezTo>
                  <a:cubicBezTo>
                    <a:pt x="95" y="94"/>
                    <a:pt x="95" y="94"/>
                    <a:pt x="95" y="94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40" name="Google Shape;640;p35"/>
            <p:cNvSpPr/>
            <p:nvPr/>
          </p:nvSpPr>
          <p:spPr>
            <a:xfrm>
              <a:off x="11113" y="550862"/>
              <a:ext cx="106362" cy="376238"/>
            </a:xfrm>
            <a:custGeom>
              <a:rect b="b" l="l" r="r" t="t"/>
              <a:pathLst>
                <a:path extrusionOk="0" h="100" w="28">
                  <a:moveTo>
                    <a:pt x="13" y="5"/>
                  </a:moveTo>
                  <a:cubicBezTo>
                    <a:pt x="12" y="3"/>
                    <a:pt x="10" y="2"/>
                    <a:pt x="9" y="0"/>
                  </a:cubicBezTo>
                  <a:cubicBezTo>
                    <a:pt x="0" y="20"/>
                    <a:pt x="4" y="52"/>
                    <a:pt x="22" y="97"/>
                  </a:cubicBezTo>
                  <a:cubicBezTo>
                    <a:pt x="24" y="98"/>
                    <a:pt x="26" y="99"/>
                    <a:pt x="28" y="100"/>
                  </a:cubicBezTo>
                  <a:cubicBezTo>
                    <a:pt x="11" y="61"/>
                    <a:pt x="6" y="29"/>
                    <a:pt x="1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41" name="Google Shape;641;p35"/>
            <p:cNvSpPr/>
            <p:nvPr/>
          </p:nvSpPr>
          <p:spPr>
            <a:xfrm>
              <a:off x="280987" y="866775"/>
              <a:ext cx="177800" cy="41275"/>
            </a:xfrm>
            <a:custGeom>
              <a:rect b="b" l="l" r="r" t="t"/>
              <a:pathLst>
                <a:path extrusionOk="0" h="11" w="47">
                  <a:moveTo>
                    <a:pt x="20" y="7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2" y="3"/>
                    <a:pt x="2" y="2"/>
                  </a:cubicBezTo>
                  <a:cubicBezTo>
                    <a:pt x="2" y="1"/>
                    <a:pt x="1" y="1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20" y="7"/>
                    <a:pt x="20" y="7"/>
                    <a:pt x="2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42" name="Google Shape;642;p35"/>
            <p:cNvSpPr/>
            <p:nvPr/>
          </p:nvSpPr>
          <p:spPr>
            <a:xfrm>
              <a:off x="319087" y="828675"/>
              <a:ext cx="112712" cy="57150"/>
            </a:xfrm>
            <a:custGeom>
              <a:rect b="b" l="l" r="r" t="t"/>
              <a:pathLst>
                <a:path extrusionOk="0" h="15" w="30">
                  <a:moveTo>
                    <a:pt x="25" y="15"/>
                  </a:moveTo>
                  <a:cubicBezTo>
                    <a:pt x="27" y="15"/>
                    <a:pt x="27" y="15"/>
                    <a:pt x="27" y="15"/>
                  </a:cubicBezTo>
                  <a:cubicBezTo>
                    <a:pt x="29" y="10"/>
                    <a:pt x="30" y="5"/>
                    <a:pt x="3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25" y="15"/>
                    <a:pt x="25" y="15"/>
                    <a:pt x="25" y="15"/>
                  </a:cubicBezTo>
                  <a:close/>
                </a:path>
              </a:pathLst>
            </a:custGeom>
            <a:solidFill>
              <a:srgbClr val="A56E4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43" name="Google Shape;643;p35"/>
            <p:cNvSpPr/>
            <p:nvPr/>
          </p:nvSpPr>
          <p:spPr>
            <a:xfrm>
              <a:off x="574675" y="930275"/>
              <a:ext cx="30162" cy="30163"/>
            </a:xfrm>
            <a:custGeom>
              <a:rect b="b" l="l" r="r" t="t"/>
              <a:pathLst>
                <a:path extrusionOk="0" h="19" w="19">
                  <a:moveTo>
                    <a:pt x="19" y="7"/>
                  </a:moveTo>
                  <a:lnTo>
                    <a:pt x="0" y="0"/>
                  </a:lnTo>
                  <a:lnTo>
                    <a:pt x="7" y="19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A56E4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44" name="Google Shape;644;p35"/>
            <p:cNvSpPr/>
            <p:nvPr/>
          </p:nvSpPr>
          <p:spPr>
            <a:xfrm>
              <a:off x="98425" y="982662"/>
              <a:ext cx="325437" cy="123825"/>
            </a:xfrm>
            <a:custGeom>
              <a:rect b="b" l="l" r="r" t="t"/>
              <a:pathLst>
                <a:path extrusionOk="0" h="33" w="87">
                  <a:moveTo>
                    <a:pt x="10" y="5"/>
                  </a:moveTo>
                  <a:cubicBezTo>
                    <a:pt x="8" y="3"/>
                    <a:pt x="6" y="2"/>
                    <a:pt x="5" y="0"/>
                  </a:cubicBezTo>
                  <a:cubicBezTo>
                    <a:pt x="0" y="12"/>
                    <a:pt x="1" y="23"/>
                    <a:pt x="9" y="33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0"/>
                    <a:pt x="14" y="29"/>
                    <a:pt x="15" y="29"/>
                  </a:cubicBezTo>
                  <a:cubicBezTo>
                    <a:pt x="17" y="27"/>
                    <a:pt x="24" y="27"/>
                    <a:pt x="36" y="28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63" y="21"/>
                    <a:pt x="42" y="19"/>
                    <a:pt x="20" y="12"/>
                  </a:cubicBezTo>
                  <a:cubicBezTo>
                    <a:pt x="16" y="10"/>
                    <a:pt x="13" y="7"/>
                    <a:pt x="10" y="5"/>
                  </a:cubicBezTo>
                  <a:close/>
                  <a:moveTo>
                    <a:pt x="6" y="4"/>
                  </a:moveTo>
                  <a:cubicBezTo>
                    <a:pt x="7" y="6"/>
                    <a:pt x="9" y="7"/>
                    <a:pt x="10" y="8"/>
                  </a:cubicBezTo>
                  <a:cubicBezTo>
                    <a:pt x="9" y="15"/>
                    <a:pt x="10" y="21"/>
                    <a:pt x="14" y="26"/>
                  </a:cubicBezTo>
                  <a:cubicBezTo>
                    <a:pt x="14" y="27"/>
                    <a:pt x="14" y="27"/>
                    <a:pt x="13" y="27"/>
                  </a:cubicBezTo>
                  <a:cubicBezTo>
                    <a:pt x="12" y="28"/>
                    <a:pt x="12" y="29"/>
                    <a:pt x="12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4" y="22"/>
                    <a:pt x="3" y="13"/>
                    <a:pt x="6" y="4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45" name="Google Shape;645;p35"/>
            <p:cNvSpPr/>
            <p:nvPr/>
          </p:nvSpPr>
          <p:spPr>
            <a:xfrm>
              <a:off x="109537" y="996950"/>
              <a:ext cx="41275" cy="98425"/>
            </a:xfrm>
            <a:custGeom>
              <a:rect b="b" l="l" r="r" t="t"/>
              <a:pathLst>
                <a:path extrusionOk="0" h="26" w="11">
                  <a:moveTo>
                    <a:pt x="7" y="4"/>
                  </a:moveTo>
                  <a:cubicBezTo>
                    <a:pt x="6" y="3"/>
                    <a:pt x="4" y="2"/>
                    <a:pt x="3" y="0"/>
                  </a:cubicBezTo>
                  <a:cubicBezTo>
                    <a:pt x="0" y="9"/>
                    <a:pt x="1" y="18"/>
                    <a:pt x="7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4"/>
                    <a:pt x="10" y="23"/>
                  </a:cubicBezTo>
                  <a:cubicBezTo>
                    <a:pt x="11" y="23"/>
                    <a:pt x="11" y="23"/>
                    <a:pt x="11" y="22"/>
                  </a:cubicBezTo>
                  <a:cubicBezTo>
                    <a:pt x="7" y="17"/>
                    <a:pt x="6" y="11"/>
                    <a:pt x="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46" name="Google Shape;646;p35"/>
            <p:cNvSpPr/>
            <p:nvPr/>
          </p:nvSpPr>
          <p:spPr>
            <a:xfrm>
              <a:off x="150812" y="1084262"/>
              <a:ext cx="300037" cy="74613"/>
            </a:xfrm>
            <a:custGeom>
              <a:rect b="b" l="l" r="r" t="t"/>
              <a:pathLst>
                <a:path extrusionOk="0" h="20" w="80">
                  <a:moveTo>
                    <a:pt x="1" y="2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33" y="12"/>
                    <a:pt x="60" y="18"/>
                    <a:pt x="80" y="20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0" y="0"/>
                    <a:pt x="3" y="0"/>
                    <a:pt x="1" y="2"/>
                  </a:cubicBezTo>
                  <a:close/>
                </a:path>
              </a:pathLst>
            </a:custGeom>
            <a:solidFill>
              <a:srgbClr val="6633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47" name="Google Shape;647;p35"/>
            <p:cNvSpPr/>
            <p:nvPr/>
          </p:nvSpPr>
          <p:spPr>
            <a:xfrm>
              <a:off x="131762" y="1098550"/>
              <a:ext cx="438150" cy="1447800"/>
            </a:xfrm>
            <a:custGeom>
              <a:rect b="b" l="l" r="r" t="t"/>
              <a:pathLst>
                <a:path extrusionOk="0" h="386" w="117">
                  <a:moveTo>
                    <a:pt x="5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114"/>
                    <a:pt x="107" y="114"/>
                    <a:pt x="107" y="114"/>
                  </a:cubicBezTo>
                  <a:cubicBezTo>
                    <a:pt x="80" y="232"/>
                    <a:pt x="80" y="232"/>
                    <a:pt x="80" y="232"/>
                  </a:cubicBezTo>
                  <a:cubicBezTo>
                    <a:pt x="80" y="340"/>
                    <a:pt x="80" y="340"/>
                    <a:pt x="80" y="340"/>
                  </a:cubicBezTo>
                  <a:cubicBezTo>
                    <a:pt x="58" y="363"/>
                    <a:pt x="58" y="363"/>
                    <a:pt x="58" y="363"/>
                  </a:cubicBezTo>
                  <a:cubicBezTo>
                    <a:pt x="71" y="371"/>
                    <a:pt x="71" y="371"/>
                    <a:pt x="71" y="371"/>
                  </a:cubicBezTo>
                  <a:cubicBezTo>
                    <a:pt x="40" y="386"/>
                    <a:pt x="40" y="386"/>
                    <a:pt x="40" y="386"/>
                  </a:cubicBezTo>
                  <a:cubicBezTo>
                    <a:pt x="106" y="375"/>
                    <a:pt x="106" y="375"/>
                    <a:pt x="106" y="375"/>
                  </a:cubicBezTo>
                  <a:cubicBezTo>
                    <a:pt x="108" y="375"/>
                    <a:pt x="108" y="375"/>
                    <a:pt x="108" y="375"/>
                  </a:cubicBezTo>
                  <a:cubicBezTo>
                    <a:pt x="87" y="359"/>
                    <a:pt x="87" y="359"/>
                    <a:pt x="87" y="359"/>
                  </a:cubicBezTo>
                  <a:cubicBezTo>
                    <a:pt x="98" y="352"/>
                    <a:pt x="98" y="352"/>
                    <a:pt x="98" y="352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17" y="120"/>
                    <a:pt x="117" y="120"/>
                    <a:pt x="117" y="120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65" y="14"/>
                    <a:pt x="38" y="8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25282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48" name="Google Shape;648;p35"/>
            <p:cNvSpPr/>
            <p:nvPr/>
          </p:nvSpPr>
          <p:spPr>
            <a:xfrm>
              <a:off x="52387" y="1106487"/>
              <a:ext cx="481012" cy="1485900"/>
            </a:xfrm>
            <a:custGeom>
              <a:rect b="b" l="l" r="r" t="t"/>
              <a:pathLst>
                <a:path extrusionOk="0" h="396" w="128">
                  <a:moveTo>
                    <a:pt x="21" y="0"/>
                  </a:moveTo>
                  <a:cubicBezTo>
                    <a:pt x="9" y="50"/>
                    <a:pt x="9" y="50"/>
                    <a:pt x="9" y="50"/>
                  </a:cubicBezTo>
                  <a:cubicBezTo>
                    <a:pt x="9" y="210"/>
                    <a:pt x="9" y="210"/>
                    <a:pt x="9" y="210"/>
                  </a:cubicBezTo>
                  <a:cubicBezTo>
                    <a:pt x="1" y="342"/>
                    <a:pt x="1" y="342"/>
                    <a:pt x="1" y="342"/>
                  </a:cubicBezTo>
                  <a:cubicBezTo>
                    <a:pt x="0" y="363"/>
                    <a:pt x="4" y="381"/>
                    <a:pt x="13" y="396"/>
                  </a:cubicBezTo>
                  <a:cubicBezTo>
                    <a:pt x="36" y="358"/>
                    <a:pt x="36" y="358"/>
                    <a:pt x="36" y="358"/>
                  </a:cubicBezTo>
                  <a:cubicBezTo>
                    <a:pt x="26" y="326"/>
                    <a:pt x="26" y="326"/>
                    <a:pt x="26" y="326"/>
                  </a:cubicBezTo>
                  <a:cubicBezTo>
                    <a:pt x="38" y="232"/>
                    <a:pt x="38" y="232"/>
                    <a:pt x="38" y="232"/>
                  </a:cubicBezTo>
                  <a:cubicBezTo>
                    <a:pt x="76" y="111"/>
                    <a:pt x="76" y="111"/>
                    <a:pt x="76" y="111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96" y="131"/>
                    <a:pt x="96" y="131"/>
                    <a:pt x="96" y="131"/>
                  </a:cubicBezTo>
                  <a:cubicBezTo>
                    <a:pt x="64" y="238"/>
                    <a:pt x="64" y="238"/>
                    <a:pt x="64" y="238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1" y="384"/>
                    <a:pt x="61" y="384"/>
                    <a:pt x="61" y="384"/>
                  </a:cubicBezTo>
                  <a:cubicBezTo>
                    <a:pt x="92" y="369"/>
                    <a:pt x="92" y="369"/>
                    <a:pt x="92" y="369"/>
                  </a:cubicBezTo>
                  <a:cubicBezTo>
                    <a:pt x="79" y="361"/>
                    <a:pt x="79" y="361"/>
                    <a:pt x="79" y="361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101" y="230"/>
                    <a:pt x="101" y="230"/>
                    <a:pt x="101" y="230"/>
                  </a:cubicBezTo>
                  <a:cubicBezTo>
                    <a:pt x="128" y="112"/>
                    <a:pt x="128" y="112"/>
                    <a:pt x="128" y="112"/>
                  </a:cubicBezTo>
                  <a:cubicBezTo>
                    <a:pt x="128" y="35"/>
                    <a:pt x="128" y="35"/>
                    <a:pt x="128" y="35"/>
                  </a:cubicBezTo>
                  <a:cubicBezTo>
                    <a:pt x="21" y="0"/>
                    <a:pt x="21" y="0"/>
                    <a:pt x="21" y="0"/>
                  </a:cubicBezTo>
                  <a:close/>
                  <a:moveTo>
                    <a:pt x="11" y="50"/>
                  </a:moveTo>
                  <a:cubicBezTo>
                    <a:pt x="22" y="3"/>
                    <a:pt x="22" y="3"/>
                    <a:pt x="22" y="3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8" y="200"/>
                    <a:pt x="18" y="200"/>
                    <a:pt x="18" y="200"/>
                  </a:cubicBezTo>
                  <a:cubicBezTo>
                    <a:pt x="8" y="345"/>
                    <a:pt x="8" y="345"/>
                    <a:pt x="8" y="345"/>
                  </a:cubicBezTo>
                  <a:cubicBezTo>
                    <a:pt x="16" y="386"/>
                    <a:pt x="16" y="386"/>
                    <a:pt x="16" y="386"/>
                  </a:cubicBezTo>
                  <a:cubicBezTo>
                    <a:pt x="13" y="392"/>
                    <a:pt x="13" y="392"/>
                    <a:pt x="13" y="392"/>
                  </a:cubicBezTo>
                  <a:cubicBezTo>
                    <a:pt x="6" y="378"/>
                    <a:pt x="2" y="361"/>
                    <a:pt x="3" y="342"/>
                  </a:cubicBezTo>
                  <a:cubicBezTo>
                    <a:pt x="11" y="210"/>
                    <a:pt x="11" y="210"/>
                    <a:pt x="11" y="210"/>
                  </a:cubicBezTo>
                  <a:cubicBezTo>
                    <a:pt x="11" y="50"/>
                    <a:pt x="11" y="50"/>
                    <a:pt x="11" y="50"/>
                  </a:cubicBezTo>
                  <a:close/>
                  <a:moveTo>
                    <a:pt x="113" y="89"/>
                  </a:moveTo>
                  <a:cubicBezTo>
                    <a:pt x="116" y="95"/>
                    <a:pt x="116" y="95"/>
                    <a:pt x="116" y="95"/>
                  </a:cubicBezTo>
                  <a:cubicBezTo>
                    <a:pt x="71" y="244"/>
                    <a:pt x="71" y="244"/>
                    <a:pt x="71" y="244"/>
                  </a:cubicBezTo>
                  <a:cubicBezTo>
                    <a:pt x="67" y="368"/>
                    <a:pt x="67" y="368"/>
                    <a:pt x="67" y="368"/>
                  </a:cubicBezTo>
                  <a:cubicBezTo>
                    <a:pt x="70" y="377"/>
                    <a:pt x="70" y="377"/>
                    <a:pt x="70" y="377"/>
                  </a:cubicBezTo>
                  <a:cubicBezTo>
                    <a:pt x="63" y="380"/>
                    <a:pt x="63" y="380"/>
                    <a:pt x="63" y="380"/>
                  </a:cubicBezTo>
                  <a:cubicBezTo>
                    <a:pt x="61" y="371"/>
                    <a:pt x="61" y="371"/>
                    <a:pt x="61" y="371"/>
                  </a:cubicBezTo>
                  <a:cubicBezTo>
                    <a:pt x="67" y="238"/>
                    <a:pt x="67" y="238"/>
                    <a:pt x="67" y="238"/>
                  </a:cubicBezTo>
                  <a:cubicBezTo>
                    <a:pt x="98" y="131"/>
                    <a:pt x="98" y="131"/>
                    <a:pt x="98" y="131"/>
                  </a:cubicBezTo>
                  <a:cubicBezTo>
                    <a:pt x="98" y="131"/>
                    <a:pt x="98" y="131"/>
                    <a:pt x="98" y="131"/>
                  </a:cubicBezTo>
                  <a:cubicBezTo>
                    <a:pt x="113" y="89"/>
                    <a:pt x="113" y="89"/>
                    <a:pt x="113" y="89"/>
                  </a:cubicBezTo>
                  <a:close/>
                </a:path>
              </a:pathLst>
            </a:custGeom>
            <a:solidFill>
              <a:srgbClr val="3C443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49" name="Google Shape;649;p35"/>
            <p:cNvSpPr/>
            <p:nvPr/>
          </p:nvSpPr>
          <p:spPr>
            <a:xfrm>
              <a:off x="60325" y="1117600"/>
              <a:ext cx="104775" cy="1458913"/>
            </a:xfrm>
            <a:custGeom>
              <a:rect b="b" l="l" r="r" t="t"/>
              <a:pathLst>
                <a:path extrusionOk="0" h="389" w="28">
                  <a:moveTo>
                    <a:pt x="20" y="0"/>
                  </a:moveTo>
                  <a:cubicBezTo>
                    <a:pt x="9" y="47"/>
                    <a:pt x="9" y="47"/>
                    <a:pt x="9" y="47"/>
                  </a:cubicBezTo>
                  <a:cubicBezTo>
                    <a:pt x="9" y="207"/>
                    <a:pt x="9" y="207"/>
                    <a:pt x="9" y="207"/>
                  </a:cubicBezTo>
                  <a:cubicBezTo>
                    <a:pt x="1" y="339"/>
                    <a:pt x="1" y="339"/>
                    <a:pt x="1" y="339"/>
                  </a:cubicBezTo>
                  <a:cubicBezTo>
                    <a:pt x="0" y="358"/>
                    <a:pt x="4" y="375"/>
                    <a:pt x="11" y="389"/>
                  </a:cubicBezTo>
                  <a:cubicBezTo>
                    <a:pt x="14" y="383"/>
                    <a:pt x="14" y="383"/>
                    <a:pt x="14" y="383"/>
                  </a:cubicBezTo>
                  <a:cubicBezTo>
                    <a:pt x="6" y="342"/>
                    <a:pt x="6" y="342"/>
                    <a:pt x="6" y="342"/>
                  </a:cubicBezTo>
                  <a:cubicBezTo>
                    <a:pt x="16" y="197"/>
                    <a:pt x="16" y="197"/>
                    <a:pt x="16" y="197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50" name="Google Shape;650;p35"/>
            <p:cNvSpPr/>
            <p:nvPr/>
          </p:nvSpPr>
          <p:spPr>
            <a:xfrm>
              <a:off x="280987" y="1439862"/>
              <a:ext cx="206375" cy="1092200"/>
            </a:xfrm>
            <a:custGeom>
              <a:rect b="b" l="l" r="r" t="t"/>
              <a:pathLst>
                <a:path extrusionOk="0" h="688" w="130">
                  <a:moveTo>
                    <a:pt x="130" y="14"/>
                  </a:moveTo>
                  <a:lnTo>
                    <a:pt x="123" y="0"/>
                  </a:lnTo>
                  <a:lnTo>
                    <a:pt x="88" y="99"/>
                  </a:lnTo>
                  <a:lnTo>
                    <a:pt x="15" y="352"/>
                  </a:lnTo>
                  <a:lnTo>
                    <a:pt x="0" y="667"/>
                  </a:lnTo>
                  <a:lnTo>
                    <a:pt x="5" y="688"/>
                  </a:lnTo>
                  <a:lnTo>
                    <a:pt x="22" y="681"/>
                  </a:lnTo>
                  <a:lnTo>
                    <a:pt x="15" y="659"/>
                  </a:lnTo>
                  <a:lnTo>
                    <a:pt x="24" y="366"/>
                  </a:lnTo>
                  <a:lnTo>
                    <a:pt x="130" y="14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51" name="Google Shape;651;p35"/>
            <p:cNvSpPr/>
            <p:nvPr/>
          </p:nvSpPr>
          <p:spPr>
            <a:xfrm>
              <a:off x="409575" y="1009650"/>
              <a:ext cx="134937" cy="204788"/>
            </a:xfrm>
            <a:custGeom>
              <a:rect b="b" l="l" r="r" t="t"/>
              <a:pathLst>
                <a:path extrusionOk="0" h="55" w="36">
                  <a:moveTo>
                    <a:pt x="36" y="21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8" y="5"/>
                    <a:pt x="9" y="8"/>
                    <a:pt x="0" y="10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6" y="21"/>
                    <a:pt x="36" y="21"/>
                    <a:pt x="36" y="21"/>
                  </a:cubicBezTo>
                  <a:close/>
                </a:path>
              </a:pathLst>
            </a:custGeom>
            <a:solidFill>
              <a:srgbClr val="435E3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52" name="Google Shape;652;p35"/>
            <p:cNvSpPr/>
            <p:nvPr/>
          </p:nvSpPr>
          <p:spPr>
            <a:xfrm>
              <a:off x="517525" y="1098550"/>
              <a:ext cx="57150" cy="63500"/>
            </a:xfrm>
            <a:custGeom>
              <a:rect b="b" l="l" r="r" t="t"/>
              <a:pathLst>
                <a:path extrusionOk="0" h="40" w="36">
                  <a:moveTo>
                    <a:pt x="33" y="0"/>
                  </a:moveTo>
                  <a:lnTo>
                    <a:pt x="12" y="7"/>
                  </a:lnTo>
                  <a:lnTo>
                    <a:pt x="0" y="40"/>
                  </a:lnTo>
                  <a:lnTo>
                    <a:pt x="29" y="33"/>
                  </a:lnTo>
                  <a:lnTo>
                    <a:pt x="36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633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53" name="Google Shape;653;p35"/>
            <p:cNvSpPr/>
            <p:nvPr/>
          </p:nvSpPr>
          <p:spPr>
            <a:xfrm>
              <a:off x="409575" y="1046162"/>
              <a:ext cx="85725" cy="142875"/>
            </a:xfrm>
            <a:custGeom>
              <a:rect b="b" l="l" r="r" t="t"/>
              <a:pathLst>
                <a:path extrusionOk="0" h="90" w="54">
                  <a:moveTo>
                    <a:pt x="0" y="0"/>
                  </a:moveTo>
                  <a:lnTo>
                    <a:pt x="9" y="38"/>
                  </a:lnTo>
                  <a:lnTo>
                    <a:pt x="12" y="52"/>
                  </a:lnTo>
                  <a:lnTo>
                    <a:pt x="26" y="71"/>
                  </a:lnTo>
                  <a:lnTo>
                    <a:pt x="40" y="90"/>
                  </a:lnTo>
                  <a:lnTo>
                    <a:pt x="54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94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54" name="Google Shape;654;p35"/>
            <p:cNvSpPr/>
            <p:nvPr/>
          </p:nvSpPr>
          <p:spPr>
            <a:xfrm>
              <a:off x="619125" y="727075"/>
              <a:ext cx="22225" cy="30163"/>
            </a:xfrm>
            <a:custGeom>
              <a:rect b="b" l="l" r="r" t="t"/>
              <a:pathLst>
                <a:path extrusionOk="0" h="8" w="6">
                  <a:moveTo>
                    <a:pt x="6" y="1"/>
                  </a:moveTo>
                  <a:cubicBezTo>
                    <a:pt x="5" y="1"/>
                    <a:pt x="4" y="0"/>
                    <a:pt x="3" y="0"/>
                  </a:cubicBezTo>
                  <a:cubicBezTo>
                    <a:pt x="3" y="2"/>
                    <a:pt x="2" y="4"/>
                    <a:pt x="0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1"/>
                    <a:pt x="6" y="1"/>
                    <a:pt x="6" y="1"/>
                  </a:cubicBezTo>
                  <a:close/>
                </a:path>
              </a:pathLst>
            </a:custGeom>
            <a:solidFill>
              <a:srgbClr val="DCA56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55" name="Google Shape;655;p35"/>
            <p:cNvSpPr/>
            <p:nvPr/>
          </p:nvSpPr>
          <p:spPr>
            <a:xfrm>
              <a:off x="635000" y="731837"/>
              <a:ext cx="17462" cy="22225"/>
            </a:xfrm>
            <a:custGeom>
              <a:rect b="b" l="l" r="r" t="t"/>
              <a:pathLst>
                <a:path extrusionOk="0" h="6" w="5">
                  <a:moveTo>
                    <a:pt x="2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3"/>
                    <a:pt x="5" y="1"/>
                    <a:pt x="2" y="0"/>
                  </a:cubicBezTo>
                  <a:close/>
                </a:path>
              </a:pathLst>
            </a:custGeom>
            <a:solidFill>
              <a:srgbClr val="A56E4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56" name="Google Shape;656;p35"/>
            <p:cNvSpPr/>
            <p:nvPr/>
          </p:nvSpPr>
          <p:spPr>
            <a:xfrm>
              <a:off x="600075" y="720725"/>
              <a:ext cx="30162" cy="41275"/>
            </a:xfrm>
            <a:custGeom>
              <a:rect b="b" l="l" r="r" t="t"/>
              <a:pathLst>
                <a:path extrusionOk="0" h="11" w="8">
                  <a:moveTo>
                    <a:pt x="5" y="10"/>
                  </a:moveTo>
                  <a:cubicBezTo>
                    <a:pt x="7" y="6"/>
                    <a:pt x="8" y="4"/>
                    <a:pt x="8" y="2"/>
                  </a:cubicBezTo>
                  <a:cubicBezTo>
                    <a:pt x="8" y="1"/>
                    <a:pt x="8" y="0"/>
                    <a:pt x="7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0"/>
                    <a:pt x="5" y="10"/>
                    <a:pt x="5" y="10"/>
                  </a:cubicBezTo>
                  <a:close/>
                </a:path>
              </a:pathLst>
            </a:custGeom>
            <a:solidFill>
              <a:srgbClr val="A56E4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57" name="Google Shape;657;p35"/>
            <p:cNvSpPr/>
            <p:nvPr/>
          </p:nvSpPr>
          <p:spPr>
            <a:xfrm>
              <a:off x="101600" y="1241425"/>
              <a:ext cx="371475" cy="1350963"/>
            </a:xfrm>
            <a:custGeom>
              <a:rect b="b" l="l" r="r" t="t"/>
              <a:pathLst>
                <a:path extrusionOk="0" h="360" w="99">
                  <a:moveTo>
                    <a:pt x="83" y="95"/>
                  </a:moveTo>
                  <a:cubicBezTo>
                    <a:pt x="99" y="50"/>
                    <a:pt x="99" y="50"/>
                    <a:pt x="99" y="5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63" y="75"/>
                    <a:pt x="63" y="75"/>
                    <a:pt x="63" y="75"/>
                  </a:cubicBezTo>
                  <a:cubicBezTo>
                    <a:pt x="25" y="196"/>
                    <a:pt x="25" y="196"/>
                    <a:pt x="25" y="196"/>
                  </a:cubicBezTo>
                  <a:cubicBezTo>
                    <a:pt x="13" y="290"/>
                    <a:pt x="13" y="290"/>
                    <a:pt x="13" y="290"/>
                  </a:cubicBezTo>
                  <a:cubicBezTo>
                    <a:pt x="23" y="322"/>
                    <a:pt x="23" y="322"/>
                    <a:pt x="23" y="322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13" y="354"/>
                    <a:pt x="29" y="354"/>
                    <a:pt x="47" y="359"/>
                  </a:cubicBezTo>
                  <a:cubicBezTo>
                    <a:pt x="48" y="359"/>
                    <a:pt x="49" y="360"/>
                    <a:pt x="50" y="360"/>
                  </a:cubicBezTo>
                  <a:cubicBezTo>
                    <a:pt x="50" y="357"/>
                    <a:pt x="50" y="357"/>
                    <a:pt x="50" y="357"/>
                  </a:cubicBezTo>
                  <a:cubicBezTo>
                    <a:pt x="48" y="348"/>
                    <a:pt x="48" y="348"/>
                    <a:pt x="48" y="348"/>
                  </a:cubicBezTo>
                  <a:cubicBezTo>
                    <a:pt x="46" y="335"/>
                    <a:pt x="46" y="335"/>
                    <a:pt x="46" y="335"/>
                  </a:cubicBezTo>
                  <a:cubicBezTo>
                    <a:pt x="36" y="284"/>
                    <a:pt x="36" y="284"/>
                    <a:pt x="36" y="284"/>
                  </a:cubicBezTo>
                  <a:cubicBezTo>
                    <a:pt x="45" y="225"/>
                    <a:pt x="45" y="225"/>
                    <a:pt x="45" y="225"/>
                  </a:cubicBezTo>
                  <a:cubicBezTo>
                    <a:pt x="51" y="202"/>
                    <a:pt x="51" y="202"/>
                    <a:pt x="51" y="202"/>
                  </a:cubicBezTo>
                  <a:cubicBezTo>
                    <a:pt x="83" y="95"/>
                    <a:pt x="83" y="95"/>
                    <a:pt x="83" y="95"/>
                  </a:cubicBezTo>
                  <a:close/>
                </a:path>
              </a:pathLst>
            </a:custGeom>
            <a:solidFill>
              <a:srgbClr val="25282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58" name="Google Shape;658;p35"/>
            <p:cNvSpPr/>
            <p:nvPr/>
          </p:nvSpPr>
          <p:spPr>
            <a:xfrm>
              <a:off x="280987" y="2505075"/>
              <a:ext cx="409575" cy="131763"/>
            </a:xfrm>
            <a:custGeom>
              <a:rect b="b" l="l" r="r" t="t"/>
              <a:pathLst>
                <a:path extrusionOk="0" h="35" w="109">
                  <a:moveTo>
                    <a:pt x="0" y="11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76" y="35"/>
                    <a:pt x="96" y="33"/>
                    <a:pt x="109" y="22"/>
                  </a:cubicBezTo>
                  <a:cubicBezTo>
                    <a:pt x="101" y="13"/>
                    <a:pt x="101" y="13"/>
                    <a:pt x="101" y="13"/>
                  </a:cubicBezTo>
                  <a:cubicBezTo>
                    <a:pt x="87" y="13"/>
                    <a:pt x="75" y="9"/>
                    <a:pt x="66" y="0"/>
                  </a:cubicBezTo>
                  <a:cubicBezTo>
                    <a:pt x="0" y="11"/>
                    <a:pt x="0" y="11"/>
                    <a:pt x="0" y="11"/>
                  </a:cubicBezTo>
                  <a:close/>
                </a:path>
              </a:pathLst>
            </a:custGeom>
            <a:solidFill>
              <a:srgbClr val="6633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59" name="Google Shape;659;p35"/>
            <p:cNvSpPr/>
            <p:nvPr/>
          </p:nvSpPr>
          <p:spPr>
            <a:xfrm>
              <a:off x="101600" y="2568575"/>
              <a:ext cx="225425" cy="136525"/>
            </a:xfrm>
            <a:custGeom>
              <a:rect b="b" l="l" r="r" t="t"/>
              <a:pathLst>
                <a:path extrusionOk="0" h="36" w="60">
                  <a:moveTo>
                    <a:pt x="6" y="20"/>
                  </a:moveTo>
                  <a:cubicBezTo>
                    <a:pt x="6" y="27"/>
                    <a:pt x="6" y="27"/>
                    <a:pt x="6" y="27"/>
                  </a:cubicBezTo>
                  <a:cubicBezTo>
                    <a:pt x="15" y="33"/>
                    <a:pt x="26" y="36"/>
                    <a:pt x="37" y="35"/>
                  </a:cubicBezTo>
                  <a:cubicBezTo>
                    <a:pt x="53" y="34"/>
                    <a:pt x="60" y="29"/>
                    <a:pt x="57" y="20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29" y="0"/>
                    <a:pt x="13" y="0"/>
                    <a:pt x="0" y="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6" y="20"/>
                    <a:pt x="6" y="20"/>
                    <a:pt x="6" y="20"/>
                  </a:cubicBezTo>
                  <a:close/>
                </a:path>
              </a:pathLst>
            </a:custGeom>
            <a:solidFill>
              <a:srgbClr val="6633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1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6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9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" name="Google Shape;665;p36"/>
          <p:cNvGrpSpPr/>
          <p:nvPr/>
        </p:nvGrpSpPr>
        <p:grpSpPr>
          <a:xfrm>
            <a:off x="1351301" y="3479924"/>
            <a:ext cx="2120359" cy="993024"/>
            <a:chOff x="1526391" y="4731160"/>
            <a:chExt cx="2826897" cy="1324529"/>
          </a:xfrm>
        </p:grpSpPr>
        <p:sp>
          <p:nvSpPr>
            <p:cNvPr id="666" name="Google Shape;666;p36"/>
            <p:cNvSpPr txBox="1"/>
            <p:nvPr/>
          </p:nvSpPr>
          <p:spPr>
            <a:xfrm>
              <a:off x="2083565" y="4731160"/>
              <a:ext cx="2219656" cy="2617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004F96"/>
                  </a:solidFill>
                  <a:latin typeface="Consolas"/>
                  <a:ea typeface="Consolas"/>
                  <a:cs typeface="Consolas"/>
                  <a:sym typeface="Consolas"/>
                </a:rPr>
                <a:t>95%</a:t>
              </a:r>
              <a:endParaRPr/>
            </a:p>
          </p:txBody>
        </p:sp>
        <p:sp>
          <p:nvSpPr>
            <p:cNvPr id="667" name="Google Shape;667;p36"/>
            <p:cNvSpPr txBox="1"/>
            <p:nvPr/>
          </p:nvSpPr>
          <p:spPr>
            <a:xfrm>
              <a:off x="1526391" y="5070434"/>
              <a:ext cx="2826897" cy="9852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rPr>
                <a:t>You have always a profession, pursuits, business of some sort or other</a:t>
              </a:r>
              <a:endParaRPr/>
            </a:p>
          </p:txBody>
        </p:sp>
      </p:grpSp>
      <p:grpSp>
        <p:nvGrpSpPr>
          <p:cNvPr id="668" name="Google Shape;668;p36"/>
          <p:cNvGrpSpPr/>
          <p:nvPr/>
        </p:nvGrpSpPr>
        <p:grpSpPr>
          <a:xfrm>
            <a:off x="4206677" y="3479925"/>
            <a:ext cx="2149391" cy="1002546"/>
            <a:chOff x="4948842" y="4731160"/>
            <a:chExt cx="2866175" cy="1337224"/>
          </a:xfrm>
        </p:grpSpPr>
        <p:sp>
          <p:nvSpPr>
            <p:cNvPr id="669" name="Google Shape;669;p36"/>
            <p:cNvSpPr txBox="1"/>
            <p:nvPr/>
          </p:nvSpPr>
          <p:spPr>
            <a:xfrm>
              <a:off x="4948842" y="4731160"/>
              <a:ext cx="2219656" cy="2617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004F96"/>
                  </a:solidFill>
                  <a:latin typeface="Consolas"/>
                  <a:ea typeface="Consolas"/>
                  <a:cs typeface="Consolas"/>
                  <a:sym typeface="Consolas"/>
                </a:rPr>
                <a:t>40%</a:t>
              </a:r>
              <a:endParaRPr/>
            </a:p>
          </p:txBody>
        </p:sp>
        <p:sp>
          <p:nvSpPr>
            <p:cNvPr id="670" name="Google Shape;670;p36"/>
            <p:cNvSpPr txBox="1"/>
            <p:nvPr/>
          </p:nvSpPr>
          <p:spPr>
            <a:xfrm>
              <a:off x="4988600" y="5083133"/>
              <a:ext cx="2826417" cy="9852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rPr>
                <a:t>You have always a profession, pursuits, business of some sort or other</a:t>
              </a:r>
              <a:endParaRPr/>
            </a:p>
          </p:txBody>
        </p:sp>
      </p:grpSp>
      <p:grpSp>
        <p:nvGrpSpPr>
          <p:cNvPr id="671" name="Google Shape;671;p36"/>
          <p:cNvGrpSpPr/>
          <p:nvPr/>
        </p:nvGrpSpPr>
        <p:grpSpPr>
          <a:xfrm>
            <a:off x="1281446" y="1753195"/>
            <a:ext cx="6962962" cy="538163"/>
            <a:chOff x="1708778" y="2337375"/>
            <a:chExt cx="9283689" cy="717898"/>
          </a:xfrm>
        </p:grpSpPr>
        <p:sp>
          <p:nvSpPr>
            <p:cNvPr id="672" name="Google Shape;672;p36"/>
            <p:cNvSpPr/>
            <p:nvPr/>
          </p:nvSpPr>
          <p:spPr>
            <a:xfrm>
              <a:off x="6144228" y="2459815"/>
              <a:ext cx="283144" cy="592306"/>
            </a:xfrm>
            <a:custGeom>
              <a:rect b="b" l="l" r="r" t="t"/>
              <a:pathLst>
                <a:path extrusionOk="0" h="21600" w="2160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rgbClr val="004C9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73" name="Google Shape;673;p36"/>
            <p:cNvSpPr/>
            <p:nvPr/>
          </p:nvSpPr>
          <p:spPr>
            <a:xfrm>
              <a:off x="6231468" y="2337375"/>
              <a:ext cx="113259" cy="111728"/>
            </a:xfrm>
            <a:custGeom>
              <a:rect b="b" l="l" r="r" t="t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004C9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74" name="Google Shape;674;p36"/>
            <p:cNvSpPr/>
            <p:nvPr/>
          </p:nvSpPr>
          <p:spPr>
            <a:xfrm>
              <a:off x="6513255" y="2459815"/>
              <a:ext cx="283144" cy="592306"/>
            </a:xfrm>
            <a:custGeom>
              <a:rect b="b" l="l" r="r" t="t"/>
              <a:pathLst>
                <a:path extrusionOk="0" h="21600" w="2160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rgbClr val="004C9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75" name="Google Shape;675;p36"/>
            <p:cNvSpPr/>
            <p:nvPr/>
          </p:nvSpPr>
          <p:spPr>
            <a:xfrm>
              <a:off x="6600494" y="2337375"/>
              <a:ext cx="113259" cy="111728"/>
            </a:xfrm>
            <a:custGeom>
              <a:rect b="b" l="l" r="r" t="t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004C9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76" name="Google Shape;676;p36"/>
            <p:cNvSpPr/>
            <p:nvPr/>
          </p:nvSpPr>
          <p:spPr>
            <a:xfrm>
              <a:off x="6883676" y="2459815"/>
              <a:ext cx="283144" cy="592306"/>
            </a:xfrm>
            <a:custGeom>
              <a:rect b="b" l="l" r="r" t="t"/>
              <a:pathLst>
                <a:path extrusionOk="0" h="21600" w="2160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rgbClr val="004C9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77" name="Google Shape;677;p36"/>
            <p:cNvSpPr/>
            <p:nvPr/>
          </p:nvSpPr>
          <p:spPr>
            <a:xfrm>
              <a:off x="6970915" y="2337375"/>
              <a:ext cx="113259" cy="111728"/>
            </a:xfrm>
            <a:custGeom>
              <a:rect b="b" l="l" r="r" t="t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004C9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grpSp>
          <p:nvGrpSpPr>
            <p:cNvPr id="678" name="Google Shape;678;p36"/>
            <p:cNvGrpSpPr/>
            <p:nvPr/>
          </p:nvGrpSpPr>
          <p:grpSpPr>
            <a:xfrm>
              <a:off x="7252702" y="2337375"/>
              <a:ext cx="283144" cy="714746"/>
              <a:chOff x="7252702" y="2337375"/>
              <a:chExt cx="283144" cy="714746"/>
            </a:xfrm>
          </p:grpSpPr>
          <p:sp>
            <p:nvSpPr>
              <p:cNvPr id="679" name="Google Shape;679;p36"/>
              <p:cNvSpPr/>
              <p:nvPr/>
            </p:nvSpPr>
            <p:spPr>
              <a:xfrm>
                <a:off x="7252702" y="2459815"/>
                <a:ext cx="283144" cy="592306"/>
              </a:xfrm>
              <a:custGeom>
                <a:rect b="b" l="l" r="r" t="t"/>
                <a:pathLst>
                  <a:path extrusionOk="0" h="21600" w="2160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680" name="Google Shape;680;p36"/>
              <p:cNvSpPr/>
              <p:nvPr/>
            </p:nvSpPr>
            <p:spPr>
              <a:xfrm>
                <a:off x="7339941" y="2337375"/>
                <a:ext cx="113259" cy="111728"/>
              </a:xfrm>
              <a:custGeom>
                <a:rect b="b" l="l" r="r" t="t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grpSp>
          <p:nvGrpSpPr>
            <p:cNvPr id="681" name="Google Shape;681;p36"/>
            <p:cNvGrpSpPr/>
            <p:nvPr/>
          </p:nvGrpSpPr>
          <p:grpSpPr>
            <a:xfrm>
              <a:off x="7622750" y="2337375"/>
              <a:ext cx="283144" cy="714746"/>
              <a:chOff x="7622750" y="2337375"/>
              <a:chExt cx="283144" cy="714746"/>
            </a:xfrm>
          </p:grpSpPr>
          <p:sp>
            <p:nvSpPr>
              <p:cNvPr id="682" name="Google Shape;682;p36"/>
              <p:cNvSpPr/>
              <p:nvPr/>
            </p:nvSpPr>
            <p:spPr>
              <a:xfrm>
                <a:off x="7622750" y="2459815"/>
                <a:ext cx="283144" cy="592306"/>
              </a:xfrm>
              <a:custGeom>
                <a:rect b="b" l="l" r="r" t="t"/>
                <a:pathLst>
                  <a:path extrusionOk="0" h="21600" w="2160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683" name="Google Shape;683;p36"/>
              <p:cNvSpPr/>
              <p:nvPr/>
            </p:nvSpPr>
            <p:spPr>
              <a:xfrm>
                <a:off x="7709990" y="2337375"/>
                <a:ext cx="113259" cy="111728"/>
              </a:xfrm>
              <a:custGeom>
                <a:rect b="b" l="l" r="r" t="t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grpSp>
          <p:nvGrpSpPr>
            <p:cNvPr id="684" name="Google Shape;684;p36"/>
            <p:cNvGrpSpPr/>
            <p:nvPr/>
          </p:nvGrpSpPr>
          <p:grpSpPr>
            <a:xfrm>
              <a:off x="7991776" y="2337375"/>
              <a:ext cx="283144" cy="714746"/>
              <a:chOff x="7991776" y="2337375"/>
              <a:chExt cx="283144" cy="714746"/>
            </a:xfrm>
          </p:grpSpPr>
          <p:sp>
            <p:nvSpPr>
              <p:cNvPr id="685" name="Google Shape;685;p36"/>
              <p:cNvSpPr/>
              <p:nvPr/>
            </p:nvSpPr>
            <p:spPr>
              <a:xfrm>
                <a:off x="7991776" y="2459815"/>
                <a:ext cx="283144" cy="592306"/>
              </a:xfrm>
              <a:custGeom>
                <a:rect b="b" l="l" r="r" t="t"/>
                <a:pathLst>
                  <a:path extrusionOk="0" h="21600" w="2160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686" name="Google Shape;686;p36"/>
              <p:cNvSpPr/>
              <p:nvPr/>
            </p:nvSpPr>
            <p:spPr>
              <a:xfrm>
                <a:off x="8079016" y="2337375"/>
                <a:ext cx="113259" cy="111728"/>
              </a:xfrm>
              <a:custGeom>
                <a:rect b="b" l="l" r="r" t="t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grpSp>
          <p:nvGrpSpPr>
            <p:cNvPr id="687" name="Google Shape;687;p36"/>
            <p:cNvGrpSpPr/>
            <p:nvPr/>
          </p:nvGrpSpPr>
          <p:grpSpPr>
            <a:xfrm>
              <a:off x="8362198" y="2337375"/>
              <a:ext cx="283144" cy="714746"/>
              <a:chOff x="8362198" y="2337375"/>
              <a:chExt cx="283144" cy="714746"/>
            </a:xfrm>
          </p:grpSpPr>
          <p:sp>
            <p:nvSpPr>
              <p:cNvPr id="688" name="Google Shape;688;p36"/>
              <p:cNvSpPr/>
              <p:nvPr/>
            </p:nvSpPr>
            <p:spPr>
              <a:xfrm>
                <a:off x="8362198" y="2459815"/>
                <a:ext cx="283144" cy="592306"/>
              </a:xfrm>
              <a:custGeom>
                <a:rect b="b" l="l" r="r" t="t"/>
                <a:pathLst>
                  <a:path extrusionOk="0" h="21600" w="2160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689" name="Google Shape;689;p36"/>
              <p:cNvSpPr/>
              <p:nvPr/>
            </p:nvSpPr>
            <p:spPr>
              <a:xfrm>
                <a:off x="8449437" y="2337375"/>
                <a:ext cx="113259" cy="111728"/>
              </a:xfrm>
              <a:custGeom>
                <a:rect b="b" l="l" r="r" t="t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grpSp>
          <p:nvGrpSpPr>
            <p:cNvPr id="690" name="Google Shape;690;p36"/>
            <p:cNvGrpSpPr/>
            <p:nvPr/>
          </p:nvGrpSpPr>
          <p:grpSpPr>
            <a:xfrm>
              <a:off x="8731224" y="2337375"/>
              <a:ext cx="283144" cy="714746"/>
              <a:chOff x="8731224" y="2337375"/>
              <a:chExt cx="283144" cy="714746"/>
            </a:xfrm>
          </p:grpSpPr>
          <p:sp>
            <p:nvSpPr>
              <p:cNvPr id="691" name="Google Shape;691;p36"/>
              <p:cNvSpPr/>
              <p:nvPr/>
            </p:nvSpPr>
            <p:spPr>
              <a:xfrm>
                <a:off x="8731224" y="2459815"/>
                <a:ext cx="283144" cy="592306"/>
              </a:xfrm>
              <a:custGeom>
                <a:rect b="b" l="l" r="r" t="t"/>
                <a:pathLst>
                  <a:path extrusionOk="0" h="21600" w="2160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692" name="Google Shape;692;p36"/>
              <p:cNvSpPr/>
              <p:nvPr/>
            </p:nvSpPr>
            <p:spPr>
              <a:xfrm>
                <a:off x="8818464" y="2337375"/>
                <a:ext cx="113259" cy="111728"/>
              </a:xfrm>
              <a:custGeom>
                <a:rect b="b" l="l" r="r" t="t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sp>
          <p:nvSpPr>
            <p:cNvPr id="693" name="Google Shape;693;p36"/>
            <p:cNvSpPr/>
            <p:nvPr/>
          </p:nvSpPr>
          <p:spPr>
            <a:xfrm>
              <a:off x="3188994" y="2459815"/>
              <a:ext cx="283144" cy="592306"/>
            </a:xfrm>
            <a:custGeom>
              <a:rect b="b" l="l" r="r" t="t"/>
              <a:pathLst>
                <a:path extrusionOk="0" h="21600" w="2160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rgbClr val="004C9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94" name="Google Shape;694;p36"/>
            <p:cNvSpPr/>
            <p:nvPr/>
          </p:nvSpPr>
          <p:spPr>
            <a:xfrm>
              <a:off x="3276233" y="2337375"/>
              <a:ext cx="113259" cy="111728"/>
            </a:xfrm>
            <a:custGeom>
              <a:rect b="b" l="l" r="r" t="t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004C9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95" name="Google Shape;695;p36"/>
            <p:cNvSpPr/>
            <p:nvPr/>
          </p:nvSpPr>
          <p:spPr>
            <a:xfrm>
              <a:off x="3558020" y="2459815"/>
              <a:ext cx="283144" cy="592306"/>
            </a:xfrm>
            <a:custGeom>
              <a:rect b="b" l="l" r="r" t="t"/>
              <a:pathLst>
                <a:path extrusionOk="0" h="21600" w="2160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rgbClr val="004C9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96" name="Google Shape;696;p36"/>
            <p:cNvSpPr/>
            <p:nvPr/>
          </p:nvSpPr>
          <p:spPr>
            <a:xfrm>
              <a:off x="3645259" y="2337375"/>
              <a:ext cx="113259" cy="111728"/>
            </a:xfrm>
            <a:custGeom>
              <a:rect b="b" l="l" r="r" t="t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004C9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97" name="Google Shape;697;p36"/>
            <p:cNvSpPr/>
            <p:nvPr/>
          </p:nvSpPr>
          <p:spPr>
            <a:xfrm>
              <a:off x="3928506" y="2459815"/>
              <a:ext cx="283144" cy="592306"/>
            </a:xfrm>
            <a:custGeom>
              <a:rect b="b" l="l" r="r" t="t"/>
              <a:pathLst>
                <a:path extrusionOk="0" h="21600" w="2160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rgbClr val="004C9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98" name="Google Shape;698;p36"/>
            <p:cNvSpPr/>
            <p:nvPr/>
          </p:nvSpPr>
          <p:spPr>
            <a:xfrm>
              <a:off x="4015679" y="2337375"/>
              <a:ext cx="113259" cy="111728"/>
            </a:xfrm>
            <a:custGeom>
              <a:rect b="b" l="l" r="r" t="t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004C9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99" name="Google Shape;699;p36"/>
            <p:cNvSpPr/>
            <p:nvPr/>
          </p:nvSpPr>
          <p:spPr>
            <a:xfrm>
              <a:off x="4297467" y="2459815"/>
              <a:ext cx="283144" cy="592306"/>
            </a:xfrm>
            <a:custGeom>
              <a:rect b="b" l="l" r="r" t="t"/>
              <a:pathLst>
                <a:path extrusionOk="0" h="21600" w="2160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rgbClr val="004C9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700" name="Google Shape;700;p36"/>
            <p:cNvSpPr/>
            <p:nvPr/>
          </p:nvSpPr>
          <p:spPr>
            <a:xfrm>
              <a:off x="4384706" y="2337375"/>
              <a:ext cx="113259" cy="111728"/>
            </a:xfrm>
            <a:custGeom>
              <a:rect b="b" l="l" r="r" t="t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004C9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701" name="Google Shape;701;p36"/>
            <p:cNvSpPr/>
            <p:nvPr/>
          </p:nvSpPr>
          <p:spPr>
            <a:xfrm>
              <a:off x="4667515" y="2459815"/>
              <a:ext cx="283144" cy="592306"/>
            </a:xfrm>
            <a:custGeom>
              <a:rect b="b" l="l" r="r" t="t"/>
              <a:pathLst>
                <a:path extrusionOk="0" h="21600" w="2160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rgbClr val="004C9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702" name="Google Shape;702;p36"/>
            <p:cNvSpPr/>
            <p:nvPr/>
          </p:nvSpPr>
          <p:spPr>
            <a:xfrm>
              <a:off x="4754754" y="2337375"/>
              <a:ext cx="113259" cy="111728"/>
            </a:xfrm>
            <a:custGeom>
              <a:rect b="b" l="l" r="r" t="t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004C9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703" name="Google Shape;703;p36"/>
            <p:cNvSpPr/>
            <p:nvPr/>
          </p:nvSpPr>
          <p:spPr>
            <a:xfrm>
              <a:off x="5036542" y="2459815"/>
              <a:ext cx="283144" cy="592306"/>
            </a:xfrm>
            <a:custGeom>
              <a:rect b="b" l="l" r="r" t="t"/>
              <a:pathLst>
                <a:path extrusionOk="0" h="21600" w="2160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rgbClr val="004C9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704" name="Google Shape;704;p36"/>
            <p:cNvSpPr/>
            <p:nvPr/>
          </p:nvSpPr>
          <p:spPr>
            <a:xfrm>
              <a:off x="5123780" y="2337375"/>
              <a:ext cx="113259" cy="111728"/>
            </a:xfrm>
            <a:custGeom>
              <a:rect b="b" l="l" r="r" t="t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004C9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705" name="Google Shape;705;p36"/>
            <p:cNvSpPr/>
            <p:nvPr/>
          </p:nvSpPr>
          <p:spPr>
            <a:xfrm>
              <a:off x="5406962" y="2459815"/>
              <a:ext cx="283144" cy="592306"/>
            </a:xfrm>
            <a:custGeom>
              <a:rect b="b" l="l" r="r" t="t"/>
              <a:pathLst>
                <a:path extrusionOk="0" h="21600" w="2160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rgbClr val="004C9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706" name="Google Shape;706;p36"/>
            <p:cNvSpPr/>
            <p:nvPr/>
          </p:nvSpPr>
          <p:spPr>
            <a:xfrm>
              <a:off x="5494201" y="2337375"/>
              <a:ext cx="113259" cy="111728"/>
            </a:xfrm>
            <a:custGeom>
              <a:rect b="b" l="l" r="r" t="t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004C9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707" name="Google Shape;707;p36"/>
            <p:cNvSpPr/>
            <p:nvPr/>
          </p:nvSpPr>
          <p:spPr>
            <a:xfrm>
              <a:off x="5775988" y="2459815"/>
              <a:ext cx="283144" cy="592306"/>
            </a:xfrm>
            <a:custGeom>
              <a:rect b="b" l="l" r="r" t="t"/>
              <a:pathLst>
                <a:path extrusionOk="0" h="21600" w="2160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rgbClr val="004C9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708" name="Google Shape;708;p36"/>
            <p:cNvSpPr/>
            <p:nvPr/>
          </p:nvSpPr>
          <p:spPr>
            <a:xfrm>
              <a:off x="5863227" y="2337375"/>
              <a:ext cx="113259" cy="111728"/>
            </a:xfrm>
            <a:custGeom>
              <a:rect b="b" l="l" r="r" t="t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004C9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709" name="Google Shape;709;p36"/>
            <p:cNvSpPr/>
            <p:nvPr/>
          </p:nvSpPr>
          <p:spPr>
            <a:xfrm>
              <a:off x="1708778" y="2459815"/>
              <a:ext cx="283144" cy="592306"/>
            </a:xfrm>
            <a:custGeom>
              <a:rect b="b" l="l" r="r" t="t"/>
              <a:pathLst>
                <a:path extrusionOk="0" h="21600" w="2160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rgbClr val="004C9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710" name="Google Shape;710;p36"/>
            <p:cNvSpPr/>
            <p:nvPr/>
          </p:nvSpPr>
          <p:spPr>
            <a:xfrm>
              <a:off x="1796017" y="2337375"/>
              <a:ext cx="113259" cy="111728"/>
            </a:xfrm>
            <a:custGeom>
              <a:rect b="b" l="l" r="r" t="t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004C9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711" name="Google Shape;711;p36"/>
            <p:cNvSpPr/>
            <p:nvPr/>
          </p:nvSpPr>
          <p:spPr>
            <a:xfrm>
              <a:off x="2077804" y="2459815"/>
              <a:ext cx="283144" cy="592306"/>
            </a:xfrm>
            <a:custGeom>
              <a:rect b="b" l="l" r="r" t="t"/>
              <a:pathLst>
                <a:path extrusionOk="0" h="21600" w="2160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rgbClr val="004C9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712" name="Google Shape;712;p36"/>
            <p:cNvSpPr/>
            <p:nvPr/>
          </p:nvSpPr>
          <p:spPr>
            <a:xfrm>
              <a:off x="2165043" y="2337375"/>
              <a:ext cx="113259" cy="111728"/>
            </a:xfrm>
            <a:custGeom>
              <a:rect b="b" l="l" r="r" t="t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004C9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713" name="Google Shape;713;p36"/>
            <p:cNvSpPr/>
            <p:nvPr/>
          </p:nvSpPr>
          <p:spPr>
            <a:xfrm>
              <a:off x="2448225" y="2459815"/>
              <a:ext cx="283144" cy="592306"/>
            </a:xfrm>
            <a:custGeom>
              <a:rect b="b" l="l" r="r" t="t"/>
              <a:pathLst>
                <a:path extrusionOk="0" h="21600" w="2160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rgbClr val="004C9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714" name="Google Shape;714;p36"/>
            <p:cNvSpPr/>
            <p:nvPr/>
          </p:nvSpPr>
          <p:spPr>
            <a:xfrm>
              <a:off x="2535464" y="2337375"/>
              <a:ext cx="113259" cy="111728"/>
            </a:xfrm>
            <a:custGeom>
              <a:rect b="b" l="l" r="r" t="t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004C9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715" name="Google Shape;715;p36"/>
            <p:cNvSpPr/>
            <p:nvPr/>
          </p:nvSpPr>
          <p:spPr>
            <a:xfrm>
              <a:off x="2817251" y="2459815"/>
              <a:ext cx="283144" cy="592306"/>
            </a:xfrm>
            <a:custGeom>
              <a:rect b="b" l="l" r="r" t="t"/>
              <a:pathLst>
                <a:path extrusionOk="0" h="21600" w="2160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rgbClr val="004C9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716" name="Google Shape;716;p36"/>
            <p:cNvSpPr/>
            <p:nvPr/>
          </p:nvSpPr>
          <p:spPr>
            <a:xfrm>
              <a:off x="2904490" y="2337375"/>
              <a:ext cx="113259" cy="111728"/>
            </a:xfrm>
            <a:custGeom>
              <a:rect b="b" l="l" r="r" t="t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004C9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grpSp>
          <p:nvGrpSpPr>
            <p:cNvPr id="717" name="Google Shape;717;p36"/>
            <p:cNvGrpSpPr/>
            <p:nvPr/>
          </p:nvGrpSpPr>
          <p:grpSpPr>
            <a:xfrm>
              <a:off x="6145263" y="2340527"/>
              <a:ext cx="283144" cy="714746"/>
              <a:chOff x="0" y="0"/>
              <a:chExt cx="590245" cy="1489965"/>
            </a:xfrm>
          </p:grpSpPr>
          <p:sp>
            <p:nvSpPr>
              <p:cNvPr id="718" name="Google Shape;718;p36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rect b="b" l="l" r="r" t="t"/>
                <a:pathLst>
                  <a:path extrusionOk="0" h="21600" w="2160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solidFill>
                <a:srgbClr val="004C92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719" name="Google Shape;719;p36"/>
              <p:cNvSpPr/>
              <p:nvPr/>
            </p:nvSpPr>
            <p:spPr>
              <a:xfrm>
                <a:off x="181860" y="0"/>
                <a:ext cx="236101" cy="232908"/>
              </a:xfrm>
              <a:custGeom>
                <a:rect b="b" l="l" r="r" t="t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004C92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grpSp>
          <p:nvGrpSpPr>
            <p:cNvPr id="720" name="Google Shape;720;p36"/>
            <p:cNvGrpSpPr/>
            <p:nvPr/>
          </p:nvGrpSpPr>
          <p:grpSpPr>
            <a:xfrm>
              <a:off x="6514290" y="2340527"/>
              <a:ext cx="283144" cy="714746"/>
              <a:chOff x="0" y="0"/>
              <a:chExt cx="590245" cy="1489965"/>
            </a:xfrm>
          </p:grpSpPr>
          <p:sp>
            <p:nvSpPr>
              <p:cNvPr id="721" name="Google Shape;721;p36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rect b="b" l="l" r="r" t="t"/>
                <a:pathLst>
                  <a:path extrusionOk="0" h="21600" w="2160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solidFill>
                <a:srgbClr val="004C92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722" name="Google Shape;722;p36"/>
              <p:cNvSpPr/>
              <p:nvPr/>
            </p:nvSpPr>
            <p:spPr>
              <a:xfrm>
                <a:off x="181859" y="0"/>
                <a:ext cx="236100" cy="232908"/>
              </a:xfrm>
              <a:custGeom>
                <a:rect b="b" l="l" r="r" t="t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004C92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grpSp>
          <p:nvGrpSpPr>
            <p:cNvPr id="723" name="Google Shape;723;p36"/>
            <p:cNvGrpSpPr/>
            <p:nvPr/>
          </p:nvGrpSpPr>
          <p:grpSpPr>
            <a:xfrm>
              <a:off x="6884711" y="2340527"/>
              <a:ext cx="283145" cy="714746"/>
              <a:chOff x="0" y="0"/>
              <a:chExt cx="590245" cy="1489965"/>
            </a:xfrm>
          </p:grpSpPr>
          <p:sp>
            <p:nvSpPr>
              <p:cNvPr id="724" name="Google Shape;724;p36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rect b="b" l="l" r="r" t="t"/>
                <a:pathLst>
                  <a:path extrusionOk="0" h="21600" w="2160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solidFill>
                <a:srgbClr val="004C92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725" name="Google Shape;725;p36"/>
              <p:cNvSpPr/>
              <p:nvPr/>
            </p:nvSpPr>
            <p:spPr>
              <a:xfrm>
                <a:off x="181860" y="0"/>
                <a:ext cx="236101" cy="232908"/>
              </a:xfrm>
              <a:custGeom>
                <a:rect b="b" l="l" r="r" t="t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004C92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grpSp>
          <p:nvGrpSpPr>
            <p:cNvPr id="726" name="Google Shape;726;p36"/>
            <p:cNvGrpSpPr/>
            <p:nvPr/>
          </p:nvGrpSpPr>
          <p:grpSpPr>
            <a:xfrm>
              <a:off x="3190030" y="2340527"/>
              <a:ext cx="283144" cy="714746"/>
              <a:chOff x="0" y="0"/>
              <a:chExt cx="590245" cy="1489965"/>
            </a:xfrm>
          </p:grpSpPr>
          <p:sp>
            <p:nvSpPr>
              <p:cNvPr id="727" name="Google Shape;727;p36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rect b="b" l="l" r="r" t="t"/>
                <a:pathLst>
                  <a:path extrusionOk="0" h="21600" w="2160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solidFill>
                <a:srgbClr val="004C92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728" name="Google Shape;728;p36"/>
              <p:cNvSpPr/>
              <p:nvPr/>
            </p:nvSpPr>
            <p:spPr>
              <a:xfrm>
                <a:off x="181859" y="0"/>
                <a:ext cx="236100" cy="232908"/>
              </a:xfrm>
              <a:custGeom>
                <a:rect b="b" l="l" r="r" t="t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004C92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grpSp>
          <p:nvGrpSpPr>
            <p:cNvPr id="729" name="Google Shape;729;p36"/>
            <p:cNvGrpSpPr/>
            <p:nvPr/>
          </p:nvGrpSpPr>
          <p:grpSpPr>
            <a:xfrm>
              <a:off x="3559056" y="2340527"/>
              <a:ext cx="283144" cy="714746"/>
              <a:chOff x="0" y="0"/>
              <a:chExt cx="590245" cy="1489965"/>
            </a:xfrm>
          </p:grpSpPr>
          <p:sp>
            <p:nvSpPr>
              <p:cNvPr id="730" name="Google Shape;730;p36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rect b="b" l="l" r="r" t="t"/>
                <a:pathLst>
                  <a:path extrusionOk="0" h="21600" w="2160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solidFill>
                <a:srgbClr val="004C92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731" name="Google Shape;731;p36"/>
              <p:cNvSpPr/>
              <p:nvPr/>
            </p:nvSpPr>
            <p:spPr>
              <a:xfrm>
                <a:off x="181859" y="0"/>
                <a:ext cx="236100" cy="232908"/>
              </a:xfrm>
              <a:custGeom>
                <a:rect b="b" l="l" r="r" t="t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004C92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grpSp>
          <p:nvGrpSpPr>
            <p:cNvPr id="732" name="Google Shape;732;p36"/>
            <p:cNvGrpSpPr/>
            <p:nvPr/>
          </p:nvGrpSpPr>
          <p:grpSpPr>
            <a:xfrm>
              <a:off x="3929542" y="2340527"/>
              <a:ext cx="283144" cy="714746"/>
              <a:chOff x="0" y="0"/>
              <a:chExt cx="590245" cy="1489965"/>
            </a:xfrm>
          </p:grpSpPr>
          <p:sp>
            <p:nvSpPr>
              <p:cNvPr id="733" name="Google Shape;733;p36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rect b="b" l="l" r="r" t="t"/>
                <a:pathLst>
                  <a:path extrusionOk="0" h="21600" w="2160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solidFill>
                <a:srgbClr val="004C92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734" name="Google Shape;734;p36"/>
              <p:cNvSpPr/>
              <p:nvPr/>
            </p:nvSpPr>
            <p:spPr>
              <a:xfrm>
                <a:off x="181722" y="0"/>
                <a:ext cx="236100" cy="232908"/>
              </a:xfrm>
              <a:custGeom>
                <a:rect b="b" l="l" r="r" t="t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004C92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grpSp>
          <p:nvGrpSpPr>
            <p:cNvPr id="735" name="Google Shape;735;p36"/>
            <p:cNvGrpSpPr/>
            <p:nvPr/>
          </p:nvGrpSpPr>
          <p:grpSpPr>
            <a:xfrm>
              <a:off x="4298503" y="2340527"/>
              <a:ext cx="283144" cy="714746"/>
              <a:chOff x="0" y="0"/>
              <a:chExt cx="590245" cy="1489965"/>
            </a:xfrm>
          </p:grpSpPr>
          <p:sp>
            <p:nvSpPr>
              <p:cNvPr id="736" name="Google Shape;736;p36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rect b="b" l="l" r="r" t="t"/>
                <a:pathLst>
                  <a:path extrusionOk="0" h="21600" w="2160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solidFill>
                <a:srgbClr val="004C92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737" name="Google Shape;737;p36"/>
              <p:cNvSpPr/>
              <p:nvPr/>
            </p:nvSpPr>
            <p:spPr>
              <a:xfrm>
                <a:off x="181859" y="0"/>
                <a:ext cx="236100" cy="232908"/>
              </a:xfrm>
              <a:custGeom>
                <a:rect b="b" l="l" r="r" t="t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004C92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grpSp>
          <p:nvGrpSpPr>
            <p:cNvPr id="738" name="Google Shape;738;p36"/>
            <p:cNvGrpSpPr/>
            <p:nvPr/>
          </p:nvGrpSpPr>
          <p:grpSpPr>
            <a:xfrm>
              <a:off x="4668551" y="2340527"/>
              <a:ext cx="283144" cy="714746"/>
              <a:chOff x="0" y="0"/>
              <a:chExt cx="590245" cy="1489965"/>
            </a:xfrm>
          </p:grpSpPr>
          <p:sp>
            <p:nvSpPr>
              <p:cNvPr id="739" name="Google Shape;739;p36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rect b="b" l="l" r="r" t="t"/>
                <a:pathLst>
                  <a:path extrusionOk="0" h="21600" w="2160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solidFill>
                <a:srgbClr val="004C92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740" name="Google Shape;740;p36"/>
              <p:cNvSpPr/>
              <p:nvPr/>
            </p:nvSpPr>
            <p:spPr>
              <a:xfrm>
                <a:off x="181859" y="0"/>
                <a:ext cx="236100" cy="232908"/>
              </a:xfrm>
              <a:custGeom>
                <a:rect b="b" l="l" r="r" t="t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004C92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grpSp>
          <p:nvGrpSpPr>
            <p:cNvPr id="741" name="Google Shape;741;p36"/>
            <p:cNvGrpSpPr/>
            <p:nvPr/>
          </p:nvGrpSpPr>
          <p:grpSpPr>
            <a:xfrm>
              <a:off x="5037578" y="2340527"/>
              <a:ext cx="283144" cy="714746"/>
              <a:chOff x="0" y="0"/>
              <a:chExt cx="590245" cy="1489965"/>
            </a:xfrm>
          </p:grpSpPr>
          <p:sp>
            <p:nvSpPr>
              <p:cNvPr id="742" name="Google Shape;742;p36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rect b="b" l="l" r="r" t="t"/>
                <a:pathLst>
                  <a:path extrusionOk="0" h="21600" w="2160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solidFill>
                <a:srgbClr val="004C92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743" name="Google Shape;743;p36"/>
              <p:cNvSpPr/>
              <p:nvPr/>
            </p:nvSpPr>
            <p:spPr>
              <a:xfrm>
                <a:off x="181859" y="0"/>
                <a:ext cx="236100" cy="232908"/>
              </a:xfrm>
              <a:custGeom>
                <a:rect b="b" l="l" r="r" t="t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004C92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grpSp>
          <p:nvGrpSpPr>
            <p:cNvPr id="744" name="Google Shape;744;p36"/>
            <p:cNvGrpSpPr/>
            <p:nvPr/>
          </p:nvGrpSpPr>
          <p:grpSpPr>
            <a:xfrm>
              <a:off x="5407999" y="2340527"/>
              <a:ext cx="283144" cy="714746"/>
              <a:chOff x="0" y="0"/>
              <a:chExt cx="590245" cy="1489965"/>
            </a:xfrm>
          </p:grpSpPr>
          <p:sp>
            <p:nvSpPr>
              <p:cNvPr id="745" name="Google Shape;745;p36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rect b="b" l="l" r="r" t="t"/>
                <a:pathLst>
                  <a:path extrusionOk="0" h="21600" w="2160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solidFill>
                <a:srgbClr val="004C92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746" name="Google Shape;746;p36"/>
              <p:cNvSpPr/>
              <p:nvPr/>
            </p:nvSpPr>
            <p:spPr>
              <a:xfrm>
                <a:off x="181859" y="0"/>
                <a:ext cx="236100" cy="232908"/>
              </a:xfrm>
              <a:custGeom>
                <a:rect b="b" l="l" r="r" t="t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004C92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grpSp>
          <p:nvGrpSpPr>
            <p:cNvPr id="747" name="Google Shape;747;p36"/>
            <p:cNvGrpSpPr/>
            <p:nvPr/>
          </p:nvGrpSpPr>
          <p:grpSpPr>
            <a:xfrm>
              <a:off x="5777024" y="2340527"/>
              <a:ext cx="283144" cy="714746"/>
              <a:chOff x="0" y="0"/>
              <a:chExt cx="590245" cy="1489965"/>
            </a:xfrm>
          </p:grpSpPr>
          <p:sp>
            <p:nvSpPr>
              <p:cNvPr id="748" name="Google Shape;748;p36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rect b="b" l="l" r="r" t="t"/>
                <a:pathLst>
                  <a:path extrusionOk="0" h="21600" w="2160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solidFill>
                <a:srgbClr val="004C92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749" name="Google Shape;749;p36"/>
              <p:cNvSpPr/>
              <p:nvPr/>
            </p:nvSpPr>
            <p:spPr>
              <a:xfrm>
                <a:off x="181859" y="0"/>
                <a:ext cx="236100" cy="232908"/>
              </a:xfrm>
              <a:custGeom>
                <a:rect b="b" l="l" r="r" t="t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004C92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grpSp>
          <p:nvGrpSpPr>
            <p:cNvPr id="750" name="Google Shape;750;p36"/>
            <p:cNvGrpSpPr/>
            <p:nvPr/>
          </p:nvGrpSpPr>
          <p:grpSpPr>
            <a:xfrm>
              <a:off x="1709814" y="2340527"/>
              <a:ext cx="283144" cy="714746"/>
              <a:chOff x="0" y="0"/>
              <a:chExt cx="590245" cy="1489965"/>
            </a:xfrm>
          </p:grpSpPr>
          <p:sp>
            <p:nvSpPr>
              <p:cNvPr id="751" name="Google Shape;751;p36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rect b="b" l="l" r="r" t="t"/>
                <a:pathLst>
                  <a:path extrusionOk="0" h="21600" w="2160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solidFill>
                <a:srgbClr val="004C92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752" name="Google Shape;752;p36"/>
              <p:cNvSpPr/>
              <p:nvPr/>
            </p:nvSpPr>
            <p:spPr>
              <a:xfrm>
                <a:off x="181859" y="0"/>
                <a:ext cx="236100" cy="232908"/>
              </a:xfrm>
              <a:custGeom>
                <a:rect b="b" l="l" r="r" t="t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004C92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grpSp>
          <p:nvGrpSpPr>
            <p:cNvPr id="753" name="Google Shape;753;p36"/>
            <p:cNvGrpSpPr/>
            <p:nvPr/>
          </p:nvGrpSpPr>
          <p:grpSpPr>
            <a:xfrm>
              <a:off x="2078840" y="2340527"/>
              <a:ext cx="283144" cy="714746"/>
              <a:chOff x="0" y="0"/>
              <a:chExt cx="590245" cy="1489965"/>
            </a:xfrm>
          </p:grpSpPr>
          <p:sp>
            <p:nvSpPr>
              <p:cNvPr id="754" name="Google Shape;754;p36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rect b="b" l="l" r="r" t="t"/>
                <a:pathLst>
                  <a:path extrusionOk="0" h="21600" w="2160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solidFill>
                <a:srgbClr val="004C92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755" name="Google Shape;755;p36"/>
              <p:cNvSpPr/>
              <p:nvPr/>
            </p:nvSpPr>
            <p:spPr>
              <a:xfrm>
                <a:off x="181859" y="0"/>
                <a:ext cx="236100" cy="232908"/>
              </a:xfrm>
              <a:custGeom>
                <a:rect b="b" l="l" r="r" t="t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004C92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grpSp>
          <p:nvGrpSpPr>
            <p:cNvPr id="756" name="Google Shape;756;p36"/>
            <p:cNvGrpSpPr/>
            <p:nvPr/>
          </p:nvGrpSpPr>
          <p:grpSpPr>
            <a:xfrm>
              <a:off x="2449260" y="2340527"/>
              <a:ext cx="283145" cy="714746"/>
              <a:chOff x="0" y="0"/>
              <a:chExt cx="590245" cy="1489965"/>
            </a:xfrm>
          </p:grpSpPr>
          <p:sp>
            <p:nvSpPr>
              <p:cNvPr id="757" name="Google Shape;757;p36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rect b="b" l="l" r="r" t="t"/>
                <a:pathLst>
                  <a:path extrusionOk="0" h="21600" w="2160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solidFill>
                <a:srgbClr val="004C92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758" name="Google Shape;758;p36"/>
              <p:cNvSpPr/>
              <p:nvPr/>
            </p:nvSpPr>
            <p:spPr>
              <a:xfrm>
                <a:off x="181859" y="0"/>
                <a:ext cx="236100" cy="232908"/>
              </a:xfrm>
              <a:custGeom>
                <a:rect b="b" l="l" r="r" t="t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004C92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grpSp>
          <p:nvGrpSpPr>
            <p:cNvPr id="759" name="Google Shape;759;p36"/>
            <p:cNvGrpSpPr/>
            <p:nvPr/>
          </p:nvGrpSpPr>
          <p:grpSpPr>
            <a:xfrm>
              <a:off x="2818287" y="2340527"/>
              <a:ext cx="283144" cy="714746"/>
              <a:chOff x="0" y="0"/>
              <a:chExt cx="590245" cy="1489965"/>
            </a:xfrm>
          </p:grpSpPr>
          <p:sp>
            <p:nvSpPr>
              <p:cNvPr id="760" name="Google Shape;760;p36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rect b="b" l="l" r="r" t="t"/>
                <a:pathLst>
                  <a:path extrusionOk="0" h="21600" w="2160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solidFill>
                <a:srgbClr val="004C92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761" name="Google Shape;761;p36"/>
              <p:cNvSpPr/>
              <p:nvPr/>
            </p:nvSpPr>
            <p:spPr>
              <a:xfrm>
                <a:off x="181859" y="0"/>
                <a:ext cx="236100" cy="232908"/>
              </a:xfrm>
              <a:custGeom>
                <a:rect b="b" l="l" r="r" t="t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004C92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sp>
          <p:nvSpPr>
            <p:cNvPr id="762" name="Google Shape;762;p36"/>
            <p:cNvSpPr/>
            <p:nvPr/>
          </p:nvSpPr>
          <p:spPr>
            <a:xfrm>
              <a:off x="9275522" y="2601696"/>
              <a:ext cx="239966" cy="192407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8640"/>
                  </a:lnTo>
                  <a:lnTo>
                    <a:pt x="0" y="8640"/>
                  </a:lnTo>
                  <a:cubicBezTo>
                    <a:pt x="0" y="8640"/>
                    <a:pt x="0" y="0"/>
                    <a:pt x="0" y="0"/>
                  </a:cubicBezTo>
                  <a:close/>
                  <a:moveTo>
                    <a:pt x="0" y="12960"/>
                  </a:moveTo>
                  <a:lnTo>
                    <a:pt x="21600" y="1296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12960"/>
                    <a:pt x="0" y="12960"/>
                  </a:cubicBezTo>
                  <a:close/>
                </a:path>
              </a:pathLst>
            </a:custGeom>
            <a:solidFill>
              <a:srgbClr val="004C92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763" name="Google Shape;763;p36"/>
            <p:cNvSpPr txBox="1"/>
            <p:nvPr/>
          </p:nvSpPr>
          <p:spPr>
            <a:xfrm>
              <a:off x="9776642" y="2451213"/>
              <a:ext cx="1215825" cy="5314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2100"/>
                <a:buFont typeface="Consolas"/>
                <a:buNone/>
              </a:pPr>
              <a:r>
                <a:rPr b="1" i="0" lang="en-US" sz="21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rPr>
                <a:t>95%</a:t>
              </a:r>
              <a:endParaRPr/>
            </a:p>
          </p:txBody>
        </p:sp>
      </p:grpSp>
      <p:grpSp>
        <p:nvGrpSpPr>
          <p:cNvPr id="764" name="Google Shape;764;p36"/>
          <p:cNvGrpSpPr/>
          <p:nvPr/>
        </p:nvGrpSpPr>
        <p:grpSpPr>
          <a:xfrm>
            <a:off x="1264178" y="2559249"/>
            <a:ext cx="6980230" cy="536972"/>
            <a:chOff x="1685783" y="3412078"/>
            <a:chExt cx="9306682" cy="716367"/>
          </a:xfrm>
        </p:grpSpPr>
        <p:grpSp>
          <p:nvGrpSpPr>
            <p:cNvPr id="765" name="Google Shape;765;p36"/>
            <p:cNvGrpSpPr/>
            <p:nvPr/>
          </p:nvGrpSpPr>
          <p:grpSpPr>
            <a:xfrm>
              <a:off x="6121233" y="3412078"/>
              <a:ext cx="328647" cy="713215"/>
              <a:chOff x="6121233" y="3412078"/>
              <a:chExt cx="328647" cy="713215"/>
            </a:xfrm>
          </p:grpSpPr>
          <p:sp>
            <p:nvSpPr>
              <p:cNvPr id="766" name="Google Shape;766;p36"/>
              <p:cNvSpPr/>
              <p:nvPr/>
            </p:nvSpPr>
            <p:spPr>
              <a:xfrm>
                <a:off x="6230277" y="3412078"/>
                <a:ext cx="105605" cy="105605"/>
              </a:xfrm>
              <a:custGeom>
                <a:rect b="b" l="l" r="r" t="t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767" name="Google Shape;767;p36"/>
              <p:cNvSpPr/>
              <p:nvPr/>
            </p:nvSpPr>
            <p:spPr>
              <a:xfrm>
                <a:off x="6121233" y="3539110"/>
                <a:ext cx="328647" cy="586183"/>
              </a:xfrm>
              <a:custGeom>
                <a:rect b="b" l="l" r="r" t="t"/>
                <a:pathLst>
                  <a:path extrusionOk="0" h="21600" w="21276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grpSp>
          <p:nvGrpSpPr>
            <p:cNvPr id="768" name="Google Shape;768;p36"/>
            <p:cNvGrpSpPr/>
            <p:nvPr/>
          </p:nvGrpSpPr>
          <p:grpSpPr>
            <a:xfrm>
              <a:off x="6490258" y="3412078"/>
              <a:ext cx="328648" cy="713215"/>
              <a:chOff x="6490258" y="3412078"/>
              <a:chExt cx="328648" cy="713215"/>
            </a:xfrm>
          </p:grpSpPr>
          <p:sp>
            <p:nvSpPr>
              <p:cNvPr id="769" name="Google Shape;769;p36"/>
              <p:cNvSpPr/>
              <p:nvPr/>
            </p:nvSpPr>
            <p:spPr>
              <a:xfrm>
                <a:off x="6599302" y="3412078"/>
                <a:ext cx="105606" cy="105605"/>
              </a:xfrm>
              <a:custGeom>
                <a:rect b="b" l="l" r="r" t="t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770" name="Google Shape;770;p36"/>
              <p:cNvSpPr/>
              <p:nvPr/>
            </p:nvSpPr>
            <p:spPr>
              <a:xfrm>
                <a:off x="6490258" y="3539110"/>
                <a:ext cx="328648" cy="586183"/>
              </a:xfrm>
              <a:custGeom>
                <a:rect b="b" l="l" r="r" t="t"/>
                <a:pathLst>
                  <a:path extrusionOk="0" h="21600" w="21276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grpSp>
          <p:nvGrpSpPr>
            <p:cNvPr id="771" name="Google Shape;771;p36"/>
            <p:cNvGrpSpPr/>
            <p:nvPr/>
          </p:nvGrpSpPr>
          <p:grpSpPr>
            <a:xfrm>
              <a:off x="6860681" y="3412078"/>
              <a:ext cx="328647" cy="713215"/>
              <a:chOff x="6860681" y="3412078"/>
              <a:chExt cx="328647" cy="713215"/>
            </a:xfrm>
          </p:grpSpPr>
          <p:sp>
            <p:nvSpPr>
              <p:cNvPr id="772" name="Google Shape;772;p36"/>
              <p:cNvSpPr/>
              <p:nvPr/>
            </p:nvSpPr>
            <p:spPr>
              <a:xfrm>
                <a:off x="6969724" y="3412078"/>
                <a:ext cx="105605" cy="105605"/>
              </a:xfrm>
              <a:custGeom>
                <a:rect b="b" l="l" r="r" t="t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773" name="Google Shape;773;p36"/>
              <p:cNvSpPr/>
              <p:nvPr/>
            </p:nvSpPr>
            <p:spPr>
              <a:xfrm>
                <a:off x="6860681" y="3539110"/>
                <a:ext cx="328647" cy="586183"/>
              </a:xfrm>
              <a:custGeom>
                <a:rect b="b" l="l" r="r" t="t"/>
                <a:pathLst>
                  <a:path extrusionOk="0" h="21600" w="21276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grpSp>
          <p:nvGrpSpPr>
            <p:cNvPr id="774" name="Google Shape;774;p36"/>
            <p:cNvGrpSpPr/>
            <p:nvPr/>
          </p:nvGrpSpPr>
          <p:grpSpPr>
            <a:xfrm>
              <a:off x="7229705" y="3412078"/>
              <a:ext cx="328647" cy="713215"/>
              <a:chOff x="7229705" y="3412078"/>
              <a:chExt cx="328647" cy="713215"/>
            </a:xfrm>
          </p:grpSpPr>
          <p:sp>
            <p:nvSpPr>
              <p:cNvPr id="775" name="Google Shape;775;p36"/>
              <p:cNvSpPr/>
              <p:nvPr/>
            </p:nvSpPr>
            <p:spPr>
              <a:xfrm>
                <a:off x="7338750" y="3412078"/>
                <a:ext cx="105605" cy="105605"/>
              </a:xfrm>
              <a:custGeom>
                <a:rect b="b" l="l" r="r" t="t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776" name="Google Shape;776;p36"/>
              <p:cNvSpPr/>
              <p:nvPr/>
            </p:nvSpPr>
            <p:spPr>
              <a:xfrm>
                <a:off x="7229705" y="3539110"/>
                <a:ext cx="328647" cy="586183"/>
              </a:xfrm>
              <a:custGeom>
                <a:rect b="b" l="l" r="r" t="t"/>
                <a:pathLst>
                  <a:path extrusionOk="0" h="21600" w="21276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grpSp>
          <p:nvGrpSpPr>
            <p:cNvPr id="777" name="Google Shape;777;p36"/>
            <p:cNvGrpSpPr/>
            <p:nvPr/>
          </p:nvGrpSpPr>
          <p:grpSpPr>
            <a:xfrm>
              <a:off x="7599755" y="3412078"/>
              <a:ext cx="328648" cy="713215"/>
              <a:chOff x="7599755" y="3412078"/>
              <a:chExt cx="328648" cy="713215"/>
            </a:xfrm>
          </p:grpSpPr>
          <p:sp>
            <p:nvSpPr>
              <p:cNvPr id="778" name="Google Shape;778;p36"/>
              <p:cNvSpPr/>
              <p:nvPr/>
            </p:nvSpPr>
            <p:spPr>
              <a:xfrm>
                <a:off x="7708799" y="3412078"/>
                <a:ext cx="105606" cy="105605"/>
              </a:xfrm>
              <a:custGeom>
                <a:rect b="b" l="l" r="r" t="t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779" name="Google Shape;779;p36"/>
              <p:cNvSpPr/>
              <p:nvPr/>
            </p:nvSpPr>
            <p:spPr>
              <a:xfrm>
                <a:off x="7599755" y="3539110"/>
                <a:ext cx="328648" cy="586183"/>
              </a:xfrm>
              <a:custGeom>
                <a:rect b="b" l="l" r="r" t="t"/>
                <a:pathLst>
                  <a:path extrusionOk="0" h="21600" w="21276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grpSp>
          <p:nvGrpSpPr>
            <p:cNvPr id="780" name="Google Shape;780;p36"/>
            <p:cNvGrpSpPr/>
            <p:nvPr/>
          </p:nvGrpSpPr>
          <p:grpSpPr>
            <a:xfrm>
              <a:off x="7968781" y="3412078"/>
              <a:ext cx="328648" cy="713215"/>
              <a:chOff x="7968781" y="3412078"/>
              <a:chExt cx="328648" cy="713215"/>
            </a:xfrm>
          </p:grpSpPr>
          <p:sp>
            <p:nvSpPr>
              <p:cNvPr id="781" name="Google Shape;781;p36"/>
              <p:cNvSpPr/>
              <p:nvPr/>
            </p:nvSpPr>
            <p:spPr>
              <a:xfrm>
                <a:off x="8077824" y="3412078"/>
                <a:ext cx="105606" cy="105605"/>
              </a:xfrm>
              <a:custGeom>
                <a:rect b="b" l="l" r="r" t="t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782" name="Google Shape;782;p36"/>
              <p:cNvSpPr/>
              <p:nvPr/>
            </p:nvSpPr>
            <p:spPr>
              <a:xfrm>
                <a:off x="7968781" y="3539110"/>
                <a:ext cx="328648" cy="586183"/>
              </a:xfrm>
              <a:custGeom>
                <a:rect b="b" l="l" r="r" t="t"/>
                <a:pathLst>
                  <a:path extrusionOk="0" h="21600" w="21276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grpSp>
          <p:nvGrpSpPr>
            <p:cNvPr id="783" name="Google Shape;783;p36"/>
            <p:cNvGrpSpPr/>
            <p:nvPr/>
          </p:nvGrpSpPr>
          <p:grpSpPr>
            <a:xfrm>
              <a:off x="8339202" y="3412078"/>
              <a:ext cx="328648" cy="713215"/>
              <a:chOff x="8339202" y="3412078"/>
              <a:chExt cx="328648" cy="713215"/>
            </a:xfrm>
          </p:grpSpPr>
          <p:sp>
            <p:nvSpPr>
              <p:cNvPr id="784" name="Google Shape;784;p36"/>
              <p:cNvSpPr/>
              <p:nvPr/>
            </p:nvSpPr>
            <p:spPr>
              <a:xfrm>
                <a:off x="8448246" y="3412078"/>
                <a:ext cx="105605" cy="105605"/>
              </a:xfrm>
              <a:custGeom>
                <a:rect b="b" l="l" r="r" t="t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785" name="Google Shape;785;p36"/>
              <p:cNvSpPr/>
              <p:nvPr/>
            </p:nvSpPr>
            <p:spPr>
              <a:xfrm>
                <a:off x="8339202" y="3539110"/>
                <a:ext cx="328648" cy="586183"/>
              </a:xfrm>
              <a:custGeom>
                <a:rect b="b" l="l" r="r" t="t"/>
                <a:pathLst>
                  <a:path extrusionOk="0" h="21600" w="21276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grpSp>
          <p:nvGrpSpPr>
            <p:cNvPr id="786" name="Google Shape;786;p36"/>
            <p:cNvGrpSpPr/>
            <p:nvPr/>
          </p:nvGrpSpPr>
          <p:grpSpPr>
            <a:xfrm>
              <a:off x="8708228" y="3412078"/>
              <a:ext cx="328647" cy="713215"/>
              <a:chOff x="8708228" y="3412078"/>
              <a:chExt cx="328647" cy="713215"/>
            </a:xfrm>
          </p:grpSpPr>
          <p:sp>
            <p:nvSpPr>
              <p:cNvPr id="787" name="Google Shape;787;p36"/>
              <p:cNvSpPr/>
              <p:nvPr/>
            </p:nvSpPr>
            <p:spPr>
              <a:xfrm>
                <a:off x="8817271" y="3412078"/>
                <a:ext cx="105605" cy="105605"/>
              </a:xfrm>
              <a:custGeom>
                <a:rect b="b" l="l" r="r" t="t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788" name="Google Shape;788;p36"/>
              <p:cNvSpPr/>
              <p:nvPr/>
            </p:nvSpPr>
            <p:spPr>
              <a:xfrm>
                <a:off x="8708228" y="3539110"/>
                <a:ext cx="328647" cy="586183"/>
              </a:xfrm>
              <a:custGeom>
                <a:rect b="b" l="l" r="r" t="t"/>
                <a:pathLst>
                  <a:path extrusionOk="0" h="21600" w="21276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sp>
          <p:nvSpPr>
            <p:cNvPr id="789" name="Google Shape;789;p36"/>
            <p:cNvSpPr/>
            <p:nvPr/>
          </p:nvSpPr>
          <p:spPr>
            <a:xfrm>
              <a:off x="3275042" y="3412078"/>
              <a:ext cx="105606" cy="105605"/>
            </a:xfrm>
            <a:custGeom>
              <a:rect b="b" l="l" r="r" t="t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790" name="Google Shape;790;p36"/>
            <p:cNvSpPr/>
            <p:nvPr/>
          </p:nvSpPr>
          <p:spPr>
            <a:xfrm>
              <a:off x="3165999" y="3539110"/>
              <a:ext cx="328647" cy="586183"/>
            </a:xfrm>
            <a:custGeom>
              <a:rect b="b" l="l" r="r" t="t"/>
              <a:pathLst>
                <a:path extrusionOk="0" h="21600" w="21276">
                  <a:moveTo>
                    <a:pt x="21191" y="8000"/>
                  </a:moveTo>
                  <a:cubicBezTo>
                    <a:pt x="17435" y="1333"/>
                    <a:pt x="17435" y="1333"/>
                    <a:pt x="17435" y="1333"/>
                  </a:cubicBezTo>
                  <a:cubicBezTo>
                    <a:pt x="17200" y="533"/>
                    <a:pt x="16261" y="0"/>
                    <a:pt x="14852" y="0"/>
                  </a:cubicBezTo>
                  <a:cubicBezTo>
                    <a:pt x="6400" y="0"/>
                    <a:pt x="6400" y="0"/>
                    <a:pt x="6400" y="0"/>
                  </a:cubicBezTo>
                  <a:cubicBezTo>
                    <a:pt x="5461" y="0"/>
                    <a:pt x="4756" y="267"/>
                    <a:pt x="4287" y="667"/>
                  </a:cubicBezTo>
                  <a:cubicBezTo>
                    <a:pt x="4052" y="800"/>
                    <a:pt x="4052" y="800"/>
                    <a:pt x="4052" y="933"/>
                  </a:cubicBezTo>
                  <a:lnTo>
                    <a:pt x="3817" y="1067"/>
                  </a:lnTo>
                  <a:cubicBezTo>
                    <a:pt x="61" y="8000"/>
                    <a:pt x="61" y="8000"/>
                    <a:pt x="61" y="8000"/>
                  </a:cubicBezTo>
                  <a:cubicBezTo>
                    <a:pt x="-174" y="8400"/>
                    <a:pt x="296" y="8933"/>
                    <a:pt x="1000" y="9067"/>
                  </a:cubicBezTo>
                  <a:cubicBezTo>
                    <a:pt x="1939" y="9200"/>
                    <a:pt x="2878" y="8933"/>
                    <a:pt x="3113" y="8533"/>
                  </a:cubicBezTo>
                  <a:cubicBezTo>
                    <a:pt x="5930" y="3067"/>
                    <a:pt x="5930" y="3067"/>
                    <a:pt x="5930" y="3067"/>
                  </a:cubicBezTo>
                  <a:cubicBezTo>
                    <a:pt x="6165" y="3067"/>
                    <a:pt x="6165" y="3067"/>
                    <a:pt x="6400" y="3067"/>
                  </a:cubicBezTo>
                  <a:cubicBezTo>
                    <a:pt x="6635" y="3067"/>
                    <a:pt x="6635" y="3067"/>
                    <a:pt x="6635" y="3067"/>
                  </a:cubicBezTo>
                  <a:cubicBezTo>
                    <a:pt x="1939" y="12800"/>
                    <a:pt x="1939" y="12800"/>
                    <a:pt x="1939" y="12800"/>
                  </a:cubicBezTo>
                  <a:cubicBezTo>
                    <a:pt x="6635" y="12800"/>
                    <a:pt x="6635" y="12800"/>
                    <a:pt x="6635" y="12800"/>
                  </a:cubicBezTo>
                  <a:cubicBezTo>
                    <a:pt x="6635" y="20667"/>
                    <a:pt x="6635" y="20667"/>
                    <a:pt x="6635" y="20667"/>
                  </a:cubicBezTo>
                  <a:cubicBezTo>
                    <a:pt x="6635" y="21200"/>
                    <a:pt x="7574" y="21600"/>
                    <a:pt x="8513" y="21600"/>
                  </a:cubicBezTo>
                  <a:cubicBezTo>
                    <a:pt x="9452" y="21600"/>
                    <a:pt x="10156" y="21200"/>
                    <a:pt x="10156" y="20667"/>
                  </a:cubicBezTo>
                  <a:cubicBezTo>
                    <a:pt x="10156" y="12800"/>
                    <a:pt x="10156" y="12800"/>
                    <a:pt x="10156" y="12800"/>
                  </a:cubicBezTo>
                  <a:cubicBezTo>
                    <a:pt x="11330" y="12800"/>
                    <a:pt x="11330" y="12800"/>
                    <a:pt x="11330" y="12800"/>
                  </a:cubicBezTo>
                  <a:cubicBezTo>
                    <a:pt x="11330" y="20667"/>
                    <a:pt x="11330" y="20667"/>
                    <a:pt x="11330" y="20667"/>
                  </a:cubicBezTo>
                  <a:cubicBezTo>
                    <a:pt x="11330" y="21200"/>
                    <a:pt x="12035" y="21600"/>
                    <a:pt x="12974" y="21600"/>
                  </a:cubicBezTo>
                  <a:cubicBezTo>
                    <a:pt x="13913" y="21600"/>
                    <a:pt x="14852" y="21200"/>
                    <a:pt x="14852" y="20667"/>
                  </a:cubicBezTo>
                  <a:cubicBezTo>
                    <a:pt x="14852" y="12800"/>
                    <a:pt x="14852" y="12800"/>
                    <a:pt x="14852" y="12800"/>
                  </a:cubicBezTo>
                  <a:cubicBezTo>
                    <a:pt x="19313" y="12800"/>
                    <a:pt x="19313" y="12800"/>
                    <a:pt x="19313" y="12800"/>
                  </a:cubicBezTo>
                  <a:cubicBezTo>
                    <a:pt x="14617" y="3067"/>
                    <a:pt x="14617" y="3067"/>
                    <a:pt x="14617" y="3067"/>
                  </a:cubicBezTo>
                  <a:cubicBezTo>
                    <a:pt x="14852" y="3067"/>
                    <a:pt x="14852" y="3067"/>
                    <a:pt x="14852" y="3067"/>
                  </a:cubicBezTo>
                  <a:cubicBezTo>
                    <a:pt x="15087" y="3067"/>
                    <a:pt x="15087" y="3067"/>
                    <a:pt x="15087" y="3067"/>
                  </a:cubicBezTo>
                  <a:cubicBezTo>
                    <a:pt x="18374" y="8533"/>
                    <a:pt x="18374" y="8533"/>
                    <a:pt x="18374" y="8533"/>
                  </a:cubicBezTo>
                  <a:cubicBezTo>
                    <a:pt x="18609" y="8933"/>
                    <a:pt x="19548" y="9200"/>
                    <a:pt x="20252" y="9067"/>
                  </a:cubicBezTo>
                  <a:cubicBezTo>
                    <a:pt x="21191" y="8933"/>
                    <a:pt x="21426" y="8400"/>
                    <a:pt x="21191" y="8000"/>
                  </a:cubicBezTo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791" name="Google Shape;791;p36"/>
            <p:cNvSpPr/>
            <p:nvPr/>
          </p:nvSpPr>
          <p:spPr>
            <a:xfrm>
              <a:off x="3644068" y="3412078"/>
              <a:ext cx="105605" cy="105605"/>
            </a:xfrm>
            <a:custGeom>
              <a:rect b="b" l="l" r="r" t="t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792" name="Google Shape;792;p36"/>
            <p:cNvSpPr/>
            <p:nvPr/>
          </p:nvSpPr>
          <p:spPr>
            <a:xfrm>
              <a:off x="3535025" y="3539110"/>
              <a:ext cx="328648" cy="586183"/>
            </a:xfrm>
            <a:custGeom>
              <a:rect b="b" l="l" r="r" t="t"/>
              <a:pathLst>
                <a:path extrusionOk="0" h="21600" w="21276">
                  <a:moveTo>
                    <a:pt x="21191" y="8000"/>
                  </a:moveTo>
                  <a:cubicBezTo>
                    <a:pt x="17435" y="1333"/>
                    <a:pt x="17435" y="1333"/>
                    <a:pt x="17435" y="1333"/>
                  </a:cubicBezTo>
                  <a:cubicBezTo>
                    <a:pt x="17200" y="533"/>
                    <a:pt x="16261" y="0"/>
                    <a:pt x="14852" y="0"/>
                  </a:cubicBezTo>
                  <a:cubicBezTo>
                    <a:pt x="6400" y="0"/>
                    <a:pt x="6400" y="0"/>
                    <a:pt x="6400" y="0"/>
                  </a:cubicBezTo>
                  <a:cubicBezTo>
                    <a:pt x="5461" y="0"/>
                    <a:pt x="4756" y="267"/>
                    <a:pt x="4287" y="667"/>
                  </a:cubicBezTo>
                  <a:cubicBezTo>
                    <a:pt x="4052" y="800"/>
                    <a:pt x="4052" y="800"/>
                    <a:pt x="4052" y="933"/>
                  </a:cubicBezTo>
                  <a:lnTo>
                    <a:pt x="3817" y="1067"/>
                  </a:lnTo>
                  <a:cubicBezTo>
                    <a:pt x="61" y="8000"/>
                    <a:pt x="61" y="8000"/>
                    <a:pt x="61" y="8000"/>
                  </a:cubicBezTo>
                  <a:cubicBezTo>
                    <a:pt x="-174" y="8400"/>
                    <a:pt x="296" y="8933"/>
                    <a:pt x="1000" y="9067"/>
                  </a:cubicBezTo>
                  <a:cubicBezTo>
                    <a:pt x="1939" y="9200"/>
                    <a:pt x="2878" y="8933"/>
                    <a:pt x="3113" y="8533"/>
                  </a:cubicBezTo>
                  <a:cubicBezTo>
                    <a:pt x="5930" y="3067"/>
                    <a:pt x="5930" y="3067"/>
                    <a:pt x="5930" y="3067"/>
                  </a:cubicBezTo>
                  <a:cubicBezTo>
                    <a:pt x="6165" y="3067"/>
                    <a:pt x="6165" y="3067"/>
                    <a:pt x="6400" y="3067"/>
                  </a:cubicBezTo>
                  <a:cubicBezTo>
                    <a:pt x="6635" y="3067"/>
                    <a:pt x="6635" y="3067"/>
                    <a:pt x="6635" y="3067"/>
                  </a:cubicBezTo>
                  <a:cubicBezTo>
                    <a:pt x="1939" y="12800"/>
                    <a:pt x="1939" y="12800"/>
                    <a:pt x="1939" y="12800"/>
                  </a:cubicBezTo>
                  <a:cubicBezTo>
                    <a:pt x="6635" y="12800"/>
                    <a:pt x="6635" y="12800"/>
                    <a:pt x="6635" y="12800"/>
                  </a:cubicBezTo>
                  <a:cubicBezTo>
                    <a:pt x="6635" y="20667"/>
                    <a:pt x="6635" y="20667"/>
                    <a:pt x="6635" y="20667"/>
                  </a:cubicBezTo>
                  <a:cubicBezTo>
                    <a:pt x="6635" y="21200"/>
                    <a:pt x="7574" y="21600"/>
                    <a:pt x="8513" y="21600"/>
                  </a:cubicBezTo>
                  <a:cubicBezTo>
                    <a:pt x="9452" y="21600"/>
                    <a:pt x="10156" y="21200"/>
                    <a:pt x="10156" y="20667"/>
                  </a:cubicBezTo>
                  <a:cubicBezTo>
                    <a:pt x="10156" y="12800"/>
                    <a:pt x="10156" y="12800"/>
                    <a:pt x="10156" y="12800"/>
                  </a:cubicBezTo>
                  <a:cubicBezTo>
                    <a:pt x="11330" y="12800"/>
                    <a:pt x="11330" y="12800"/>
                    <a:pt x="11330" y="12800"/>
                  </a:cubicBezTo>
                  <a:cubicBezTo>
                    <a:pt x="11330" y="20667"/>
                    <a:pt x="11330" y="20667"/>
                    <a:pt x="11330" y="20667"/>
                  </a:cubicBezTo>
                  <a:cubicBezTo>
                    <a:pt x="11330" y="21200"/>
                    <a:pt x="12035" y="21600"/>
                    <a:pt x="12974" y="21600"/>
                  </a:cubicBezTo>
                  <a:cubicBezTo>
                    <a:pt x="13913" y="21600"/>
                    <a:pt x="14852" y="21200"/>
                    <a:pt x="14852" y="20667"/>
                  </a:cubicBezTo>
                  <a:cubicBezTo>
                    <a:pt x="14852" y="12800"/>
                    <a:pt x="14852" y="12800"/>
                    <a:pt x="14852" y="12800"/>
                  </a:cubicBezTo>
                  <a:cubicBezTo>
                    <a:pt x="19313" y="12800"/>
                    <a:pt x="19313" y="12800"/>
                    <a:pt x="19313" y="12800"/>
                  </a:cubicBezTo>
                  <a:cubicBezTo>
                    <a:pt x="14617" y="3067"/>
                    <a:pt x="14617" y="3067"/>
                    <a:pt x="14617" y="3067"/>
                  </a:cubicBezTo>
                  <a:cubicBezTo>
                    <a:pt x="14852" y="3067"/>
                    <a:pt x="14852" y="3067"/>
                    <a:pt x="14852" y="3067"/>
                  </a:cubicBezTo>
                  <a:cubicBezTo>
                    <a:pt x="15087" y="3067"/>
                    <a:pt x="15087" y="3067"/>
                    <a:pt x="15087" y="3067"/>
                  </a:cubicBezTo>
                  <a:cubicBezTo>
                    <a:pt x="18374" y="8533"/>
                    <a:pt x="18374" y="8533"/>
                    <a:pt x="18374" y="8533"/>
                  </a:cubicBezTo>
                  <a:cubicBezTo>
                    <a:pt x="18609" y="8933"/>
                    <a:pt x="19548" y="9200"/>
                    <a:pt x="20252" y="9067"/>
                  </a:cubicBezTo>
                  <a:cubicBezTo>
                    <a:pt x="21191" y="8933"/>
                    <a:pt x="21426" y="8400"/>
                    <a:pt x="21191" y="8000"/>
                  </a:cubicBezTo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793" name="Google Shape;793;p36"/>
            <p:cNvSpPr/>
            <p:nvPr/>
          </p:nvSpPr>
          <p:spPr>
            <a:xfrm>
              <a:off x="4014489" y="3412078"/>
              <a:ext cx="105605" cy="105605"/>
            </a:xfrm>
            <a:custGeom>
              <a:rect b="b" l="l" r="r" t="t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794" name="Google Shape;794;p36"/>
            <p:cNvSpPr/>
            <p:nvPr/>
          </p:nvSpPr>
          <p:spPr>
            <a:xfrm>
              <a:off x="3905446" y="3539110"/>
              <a:ext cx="328647" cy="586183"/>
            </a:xfrm>
            <a:custGeom>
              <a:rect b="b" l="l" r="r" t="t"/>
              <a:pathLst>
                <a:path extrusionOk="0" h="21600" w="21276">
                  <a:moveTo>
                    <a:pt x="21191" y="8000"/>
                  </a:moveTo>
                  <a:cubicBezTo>
                    <a:pt x="17435" y="1333"/>
                    <a:pt x="17435" y="1333"/>
                    <a:pt x="17435" y="1333"/>
                  </a:cubicBezTo>
                  <a:cubicBezTo>
                    <a:pt x="17200" y="533"/>
                    <a:pt x="16261" y="0"/>
                    <a:pt x="14852" y="0"/>
                  </a:cubicBezTo>
                  <a:cubicBezTo>
                    <a:pt x="6400" y="0"/>
                    <a:pt x="6400" y="0"/>
                    <a:pt x="6400" y="0"/>
                  </a:cubicBezTo>
                  <a:cubicBezTo>
                    <a:pt x="5461" y="0"/>
                    <a:pt x="4756" y="267"/>
                    <a:pt x="4287" y="667"/>
                  </a:cubicBezTo>
                  <a:cubicBezTo>
                    <a:pt x="4052" y="800"/>
                    <a:pt x="4052" y="800"/>
                    <a:pt x="4052" y="933"/>
                  </a:cubicBezTo>
                  <a:lnTo>
                    <a:pt x="3817" y="1067"/>
                  </a:lnTo>
                  <a:cubicBezTo>
                    <a:pt x="61" y="8000"/>
                    <a:pt x="61" y="8000"/>
                    <a:pt x="61" y="8000"/>
                  </a:cubicBezTo>
                  <a:cubicBezTo>
                    <a:pt x="-174" y="8400"/>
                    <a:pt x="296" y="8933"/>
                    <a:pt x="1000" y="9067"/>
                  </a:cubicBezTo>
                  <a:cubicBezTo>
                    <a:pt x="1939" y="9200"/>
                    <a:pt x="2878" y="8933"/>
                    <a:pt x="3113" y="8533"/>
                  </a:cubicBezTo>
                  <a:cubicBezTo>
                    <a:pt x="5930" y="3067"/>
                    <a:pt x="5930" y="3067"/>
                    <a:pt x="5930" y="3067"/>
                  </a:cubicBezTo>
                  <a:cubicBezTo>
                    <a:pt x="6165" y="3067"/>
                    <a:pt x="6165" y="3067"/>
                    <a:pt x="6400" y="3067"/>
                  </a:cubicBezTo>
                  <a:cubicBezTo>
                    <a:pt x="6635" y="3067"/>
                    <a:pt x="6635" y="3067"/>
                    <a:pt x="6635" y="3067"/>
                  </a:cubicBezTo>
                  <a:cubicBezTo>
                    <a:pt x="1939" y="12800"/>
                    <a:pt x="1939" y="12800"/>
                    <a:pt x="1939" y="12800"/>
                  </a:cubicBezTo>
                  <a:cubicBezTo>
                    <a:pt x="6635" y="12800"/>
                    <a:pt x="6635" y="12800"/>
                    <a:pt x="6635" y="12800"/>
                  </a:cubicBezTo>
                  <a:cubicBezTo>
                    <a:pt x="6635" y="20667"/>
                    <a:pt x="6635" y="20667"/>
                    <a:pt x="6635" y="20667"/>
                  </a:cubicBezTo>
                  <a:cubicBezTo>
                    <a:pt x="6635" y="21200"/>
                    <a:pt x="7574" y="21600"/>
                    <a:pt x="8513" y="21600"/>
                  </a:cubicBezTo>
                  <a:cubicBezTo>
                    <a:pt x="9452" y="21600"/>
                    <a:pt x="10156" y="21200"/>
                    <a:pt x="10156" y="20667"/>
                  </a:cubicBezTo>
                  <a:cubicBezTo>
                    <a:pt x="10156" y="12800"/>
                    <a:pt x="10156" y="12800"/>
                    <a:pt x="10156" y="12800"/>
                  </a:cubicBezTo>
                  <a:cubicBezTo>
                    <a:pt x="11330" y="12800"/>
                    <a:pt x="11330" y="12800"/>
                    <a:pt x="11330" y="12800"/>
                  </a:cubicBezTo>
                  <a:cubicBezTo>
                    <a:pt x="11330" y="20667"/>
                    <a:pt x="11330" y="20667"/>
                    <a:pt x="11330" y="20667"/>
                  </a:cubicBezTo>
                  <a:cubicBezTo>
                    <a:pt x="11330" y="21200"/>
                    <a:pt x="12035" y="21600"/>
                    <a:pt x="12974" y="21600"/>
                  </a:cubicBezTo>
                  <a:cubicBezTo>
                    <a:pt x="13913" y="21600"/>
                    <a:pt x="14852" y="21200"/>
                    <a:pt x="14852" y="20667"/>
                  </a:cubicBezTo>
                  <a:cubicBezTo>
                    <a:pt x="14852" y="12800"/>
                    <a:pt x="14852" y="12800"/>
                    <a:pt x="14852" y="12800"/>
                  </a:cubicBezTo>
                  <a:cubicBezTo>
                    <a:pt x="19313" y="12800"/>
                    <a:pt x="19313" y="12800"/>
                    <a:pt x="19313" y="12800"/>
                  </a:cubicBezTo>
                  <a:cubicBezTo>
                    <a:pt x="14617" y="3067"/>
                    <a:pt x="14617" y="3067"/>
                    <a:pt x="14617" y="3067"/>
                  </a:cubicBezTo>
                  <a:cubicBezTo>
                    <a:pt x="14852" y="3067"/>
                    <a:pt x="14852" y="3067"/>
                    <a:pt x="14852" y="3067"/>
                  </a:cubicBezTo>
                  <a:cubicBezTo>
                    <a:pt x="15087" y="3067"/>
                    <a:pt x="15087" y="3067"/>
                    <a:pt x="15087" y="3067"/>
                  </a:cubicBezTo>
                  <a:cubicBezTo>
                    <a:pt x="18374" y="8533"/>
                    <a:pt x="18374" y="8533"/>
                    <a:pt x="18374" y="8533"/>
                  </a:cubicBezTo>
                  <a:cubicBezTo>
                    <a:pt x="18609" y="8933"/>
                    <a:pt x="19548" y="9200"/>
                    <a:pt x="20252" y="9067"/>
                  </a:cubicBezTo>
                  <a:cubicBezTo>
                    <a:pt x="21191" y="8933"/>
                    <a:pt x="21426" y="8400"/>
                    <a:pt x="21191" y="8000"/>
                  </a:cubicBezTo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795" name="Google Shape;795;p36"/>
            <p:cNvSpPr/>
            <p:nvPr/>
          </p:nvSpPr>
          <p:spPr>
            <a:xfrm>
              <a:off x="4383515" y="3412078"/>
              <a:ext cx="105605" cy="105605"/>
            </a:xfrm>
            <a:custGeom>
              <a:rect b="b" l="l" r="r" t="t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796" name="Google Shape;796;p36"/>
            <p:cNvSpPr/>
            <p:nvPr/>
          </p:nvSpPr>
          <p:spPr>
            <a:xfrm>
              <a:off x="4274471" y="3539110"/>
              <a:ext cx="328648" cy="586183"/>
            </a:xfrm>
            <a:custGeom>
              <a:rect b="b" l="l" r="r" t="t"/>
              <a:pathLst>
                <a:path extrusionOk="0" h="21600" w="21276">
                  <a:moveTo>
                    <a:pt x="21191" y="8000"/>
                  </a:moveTo>
                  <a:cubicBezTo>
                    <a:pt x="17435" y="1333"/>
                    <a:pt x="17435" y="1333"/>
                    <a:pt x="17435" y="1333"/>
                  </a:cubicBezTo>
                  <a:cubicBezTo>
                    <a:pt x="17200" y="533"/>
                    <a:pt x="16261" y="0"/>
                    <a:pt x="14852" y="0"/>
                  </a:cubicBezTo>
                  <a:cubicBezTo>
                    <a:pt x="6400" y="0"/>
                    <a:pt x="6400" y="0"/>
                    <a:pt x="6400" y="0"/>
                  </a:cubicBezTo>
                  <a:cubicBezTo>
                    <a:pt x="5461" y="0"/>
                    <a:pt x="4756" y="267"/>
                    <a:pt x="4287" y="667"/>
                  </a:cubicBezTo>
                  <a:cubicBezTo>
                    <a:pt x="4052" y="800"/>
                    <a:pt x="4052" y="800"/>
                    <a:pt x="4052" y="933"/>
                  </a:cubicBezTo>
                  <a:lnTo>
                    <a:pt x="3817" y="1067"/>
                  </a:lnTo>
                  <a:cubicBezTo>
                    <a:pt x="61" y="8000"/>
                    <a:pt x="61" y="8000"/>
                    <a:pt x="61" y="8000"/>
                  </a:cubicBezTo>
                  <a:cubicBezTo>
                    <a:pt x="-174" y="8400"/>
                    <a:pt x="296" y="8933"/>
                    <a:pt x="1000" y="9067"/>
                  </a:cubicBezTo>
                  <a:cubicBezTo>
                    <a:pt x="1939" y="9200"/>
                    <a:pt x="2878" y="8933"/>
                    <a:pt x="3113" y="8533"/>
                  </a:cubicBezTo>
                  <a:cubicBezTo>
                    <a:pt x="5930" y="3067"/>
                    <a:pt x="5930" y="3067"/>
                    <a:pt x="5930" y="3067"/>
                  </a:cubicBezTo>
                  <a:cubicBezTo>
                    <a:pt x="6165" y="3067"/>
                    <a:pt x="6165" y="3067"/>
                    <a:pt x="6400" y="3067"/>
                  </a:cubicBezTo>
                  <a:cubicBezTo>
                    <a:pt x="6635" y="3067"/>
                    <a:pt x="6635" y="3067"/>
                    <a:pt x="6635" y="3067"/>
                  </a:cubicBezTo>
                  <a:cubicBezTo>
                    <a:pt x="1939" y="12800"/>
                    <a:pt x="1939" y="12800"/>
                    <a:pt x="1939" y="12800"/>
                  </a:cubicBezTo>
                  <a:cubicBezTo>
                    <a:pt x="6635" y="12800"/>
                    <a:pt x="6635" y="12800"/>
                    <a:pt x="6635" y="12800"/>
                  </a:cubicBezTo>
                  <a:cubicBezTo>
                    <a:pt x="6635" y="20667"/>
                    <a:pt x="6635" y="20667"/>
                    <a:pt x="6635" y="20667"/>
                  </a:cubicBezTo>
                  <a:cubicBezTo>
                    <a:pt x="6635" y="21200"/>
                    <a:pt x="7574" y="21600"/>
                    <a:pt x="8513" y="21600"/>
                  </a:cubicBezTo>
                  <a:cubicBezTo>
                    <a:pt x="9452" y="21600"/>
                    <a:pt x="10156" y="21200"/>
                    <a:pt x="10156" y="20667"/>
                  </a:cubicBezTo>
                  <a:cubicBezTo>
                    <a:pt x="10156" y="12800"/>
                    <a:pt x="10156" y="12800"/>
                    <a:pt x="10156" y="12800"/>
                  </a:cubicBezTo>
                  <a:cubicBezTo>
                    <a:pt x="11330" y="12800"/>
                    <a:pt x="11330" y="12800"/>
                    <a:pt x="11330" y="12800"/>
                  </a:cubicBezTo>
                  <a:cubicBezTo>
                    <a:pt x="11330" y="20667"/>
                    <a:pt x="11330" y="20667"/>
                    <a:pt x="11330" y="20667"/>
                  </a:cubicBezTo>
                  <a:cubicBezTo>
                    <a:pt x="11330" y="21200"/>
                    <a:pt x="12035" y="21600"/>
                    <a:pt x="12974" y="21600"/>
                  </a:cubicBezTo>
                  <a:cubicBezTo>
                    <a:pt x="13913" y="21600"/>
                    <a:pt x="14852" y="21200"/>
                    <a:pt x="14852" y="20667"/>
                  </a:cubicBezTo>
                  <a:cubicBezTo>
                    <a:pt x="14852" y="12800"/>
                    <a:pt x="14852" y="12800"/>
                    <a:pt x="14852" y="12800"/>
                  </a:cubicBezTo>
                  <a:cubicBezTo>
                    <a:pt x="19313" y="12800"/>
                    <a:pt x="19313" y="12800"/>
                    <a:pt x="19313" y="12800"/>
                  </a:cubicBezTo>
                  <a:cubicBezTo>
                    <a:pt x="14617" y="3067"/>
                    <a:pt x="14617" y="3067"/>
                    <a:pt x="14617" y="3067"/>
                  </a:cubicBezTo>
                  <a:cubicBezTo>
                    <a:pt x="14852" y="3067"/>
                    <a:pt x="14852" y="3067"/>
                    <a:pt x="14852" y="3067"/>
                  </a:cubicBezTo>
                  <a:cubicBezTo>
                    <a:pt x="15087" y="3067"/>
                    <a:pt x="15087" y="3067"/>
                    <a:pt x="15087" y="3067"/>
                  </a:cubicBezTo>
                  <a:cubicBezTo>
                    <a:pt x="18374" y="8533"/>
                    <a:pt x="18374" y="8533"/>
                    <a:pt x="18374" y="8533"/>
                  </a:cubicBezTo>
                  <a:cubicBezTo>
                    <a:pt x="18609" y="8933"/>
                    <a:pt x="19548" y="9200"/>
                    <a:pt x="20252" y="9067"/>
                  </a:cubicBezTo>
                  <a:cubicBezTo>
                    <a:pt x="21191" y="8933"/>
                    <a:pt x="21426" y="8400"/>
                    <a:pt x="21191" y="8000"/>
                  </a:cubicBezTo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797" name="Google Shape;797;p36"/>
            <p:cNvSpPr/>
            <p:nvPr/>
          </p:nvSpPr>
          <p:spPr>
            <a:xfrm>
              <a:off x="4753563" y="3412078"/>
              <a:ext cx="105605" cy="105605"/>
            </a:xfrm>
            <a:custGeom>
              <a:rect b="b" l="l" r="r" t="t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798" name="Google Shape;798;p36"/>
            <p:cNvSpPr/>
            <p:nvPr/>
          </p:nvSpPr>
          <p:spPr>
            <a:xfrm>
              <a:off x="4644519" y="3539110"/>
              <a:ext cx="328647" cy="586183"/>
            </a:xfrm>
            <a:custGeom>
              <a:rect b="b" l="l" r="r" t="t"/>
              <a:pathLst>
                <a:path extrusionOk="0" h="21600" w="21276">
                  <a:moveTo>
                    <a:pt x="21191" y="8000"/>
                  </a:moveTo>
                  <a:cubicBezTo>
                    <a:pt x="17435" y="1333"/>
                    <a:pt x="17435" y="1333"/>
                    <a:pt x="17435" y="1333"/>
                  </a:cubicBezTo>
                  <a:cubicBezTo>
                    <a:pt x="17200" y="533"/>
                    <a:pt x="16261" y="0"/>
                    <a:pt x="14852" y="0"/>
                  </a:cubicBezTo>
                  <a:cubicBezTo>
                    <a:pt x="6400" y="0"/>
                    <a:pt x="6400" y="0"/>
                    <a:pt x="6400" y="0"/>
                  </a:cubicBezTo>
                  <a:cubicBezTo>
                    <a:pt x="5461" y="0"/>
                    <a:pt x="4756" y="267"/>
                    <a:pt x="4287" y="667"/>
                  </a:cubicBezTo>
                  <a:cubicBezTo>
                    <a:pt x="4052" y="800"/>
                    <a:pt x="4052" y="800"/>
                    <a:pt x="4052" y="933"/>
                  </a:cubicBezTo>
                  <a:lnTo>
                    <a:pt x="3817" y="1067"/>
                  </a:lnTo>
                  <a:cubicBezTo>
                    <a:pt x="61" y="8000"/>
                    <a:pt x="61" y="8000"/>
                    <a:pt x="61" y="8000"/>
                  </a:cubicBezTo>
                  <a:cubicBezTo>
                    <a:pt x="-174" y="8400"/>
                    <a:pt x="296" y="8933"/>
                    <a:pt x="1000" y="9067"/>
                  </a:cubicBezTo>
                  <a:cubicBezTo>
                    <a:pt x="1939" y="9200"/>
                    <a:pt x="2878" y="8933"/>
                    <a:pt x="3113" y="8533"/>
                  </a:cubicBezTo>
                  <a:cubicBezTo>
                    <a:pt x="5930" y="3067"/>
                    <a:pt x="5930" y="3067"/>
                    <a:pt x="5930" y="3067"/>
                  </a:cubicBezTo>
                  <a:cubicBezTo>
                    <a:pt x="6165" y="3067"/>
                    <a:pt x="6165" y="3067"/>
                    <a:pt x="6400" y="3067"/>
                  </a:cubicBezTo>
                  <a:cubicBezTo>
                    <a:pt x="6635" y="3067"/>
                    <a:pt x="6635" y="3067"/>
                    <a:pt x="6635" y="3067"/>
                  </a:cubicBezTo>
                  <a:cubicBezTo>
                    <a:pt x="1939" y="12800"/>
                    <a:pt x="1939" y="12800"/>
                    <a:pt x="1939" y="12800"/>
                  </a:cubicBezTo>
                  <a:cubicBezTo>
                    <a:pt x="6635" y="12800"/>
                    <a:pt x="6635" y="12800"/>
                    <a:pt x="6635" y="12800"/>
                  </a:cubicBezTo>
                  <a:cubicBezTo>
                    <a:pt x="6635" y="20667"/>
                    <a:pt x="6635" y="20667"/>
                    <a:pt x="6635" y="20667"/>
                  </a:cubicBezTo>
                  <a:cubicBezTo>
                    <a:pt x="6635" y="21200"/>
                    <a:pt x="7574" y="21600"/>
                    <a:pt x="8513" y="21600"/>
                  </a:cubicBezTo>
                  <a:cubicBezTo>
                    <a:pt x="9452" y="21600"/>
                    <a:pt x="10156" y="21200"/>
                    <a:pt x="10156" y="20667"/>
                  </a:cubicBezTo>
                  <a:cubicBezTo>
                    <a:pt x="10156" y="12800"/>
                    <a:pt x="10156" y="12800"/>
                    <a:pt x="10156" y="12800"/>
                  </a:cubicBezTo>
                  <a:cubicBezTo>
                    <a:pt x="11330" y="12800"/>
                    <a:pt x="11330" y="12800"/>
                    <a:pt x="11330" y="12800"/>
                  </a:cubicBezTo>
                  <a:cubicBezTo>
                    <a:pt x="11330" y="20667"/>
                    <a:pt x="11330" y="20667"/>
                    <a:pt x="11330" y="20667"/>
                  </a:cubicBezTo>
                  <a:cubicBezTo>
                    <a:pt x="11330" y="21200"/>
                    <a:pt x="12035" y="21600"/>
                    <a:pt x="12974" y="21600"/>
                  </a:cubicBezTo>
                  <a:cubicBezTo>
                    <a:pt x="13913" y="21600"/>
                    <a:pt x="14852" y="21200"/>
                    <a:pt x="14852" y="20667"/>
                  </a:cubicBezTo>
                  <a:cubicBezTo>
                    <a:pt x="14852" y="12800"/>
                    <a:pt x="14852" y="12800"/>
                    <a:pt x="14852" y="12800"/>
                  </a:cubicBezTo>
                  <a:cubicBezTo>
                    <a:pt x="19313" y="12800"/>
                    <a:pt x="19313" y="12800"/>
                    <a:pt x="19313" y="12800"/>
                  </a:cubicBezTo>
                  <a:cubicBezTo>
                    <a:pt x="14617" y="3067"/>
                    <a:pt x="14617" y="3067"/>
                    <a:pt x="14617" y="3067"/>
                  </a:cubicBezTo>
                  <a:cubicBezTo>
                    <a:pt x="14852" y="3067"/>
                    <a:pt x="14852" y="3067"/>
                    <a:pt x="14852" y="3067"/>
                  </a:cubicBezTo>
                  <a:cubicBezTo>
                    <a:pt x="15087" y="3067"/>
                    <a:pt x="15087" y="3067"/>
                    <a:pt x="15087" y="3067"/>
                  </a:cubicBezTo>
                  <a:cubicBezTo>
                    <a:pt x="18374" y="8533"/>
                    <a:pt x="18374" y="8533"/>
                    <a:pt x="18374" y="8533"/>
                  </a:cubicBezTo>
                  <a:cubicBezTo>
                    <a:pt x="18609" y="8933"/>
                    <a:pt x="19548" y="9200"/>
                    <a:pt x="20252" y="9067"/>
                  </a:cubicBezTo>
                  <a:cubicBezTo>
                    <a:pt x="21191" y="8933"/>
                    <a:pt x="21426" y="8400"/>
                    <a:pt x="21191" y="8000"/>
                  </a:cubicBezTo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799" name="Google Shape;799;p36"/>
            <p:cNvSpPr/>
            <p:nvPr/>
          </p:nvSpPr>
          <p:spPr>
            <a:xfrm>
              <a:off x="5122589" y="3412078"/>
              <a:ext cx="105606" cy="105605"/>
            </a:xfrm>
            <a:custGeom>
              <a:rect b="b" l="l" r="r" t="t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800" name="Google Shape;800;p36"/>
            <p:cNvSpPr/>
            <p:nvPr/>
          </p:nvSpPr>
          <p:spPr>
            <a:xfrm>
              <a:off x="5013545" y="3539110"/>
              <a:ext cx="328648" cy="586183"/>
            </a:xfrm>
            <a:custGeom>
              <a:rect b="b" l="l" r="r" t="t"/>
              <a:pathLst>
                <a:path extrusionOk="0" h="21600" w="21276">
                  <a:moveTo>
                    <a:pt x="21191" y="8000"/>
                  </a:moveTo>
                  <a:cubicBezTo>
                    <a:pt x="17435" y="1333"/>
                    <a:pt x="17435" y="1333"/>
                    <a:pt x="17435" y="1333"/>
                  </a:cubicBezTo>
                  <a:cubicBezTo>
                    <a:pt x="17200" y="533"/>
                    <a:pt x="16261" y="0"/>
                    <a:pt x="14852" y="0"/>
                  </a:cubicBezTo>
                  <a:cubicBezTo>
                    <a:pt x="6400" y="0"/>
                    <a:pt x="6400" y="0"/>
                    <a:pt x="6400" y="0"/>
                  </a:cubicBezTo>
                  <a:cubicBezTo>
                    <a:pt x="5461" y="0"/>
                    <a:pt x="4756" y="267"/>
                    <a:pt x="4287" y="667"/>
                  </a:cubicBezTo>
                  <a:cubicBezTo>
                    <a:pt x="4052" y="800"/>
                    <a:pt x="4052" y="800"/>
                    <a:pt x="4052" y="933"/>
                  </a:cubicBezTo>
                  <a:lnTo>
                    <a:pt x="3817" y="1067"/>
                  </a:lnTo>
                  <a:cubicBezTo>
                    <a:pt x="61" y="8000"/>
                    <a:pt x="61" y="8000"/>
                    <a:pt x="61" y="8000"/>
                  </a:cubicBezTo>
                  <a:cubicBezTo>
                    <a:pt x="-174" y="8400"/>
                    <a:pt x="296" y="8933"/>
                    <a:pt x="1000" y="9067"/>
                  </a:cubicBezTo>
                  <a:cubicBezTo>
                    <a:pt x="1939" y="9200"/>
                    <a:pt x="2878" y="8933"/>
                    <a:pt x="3113" y="8533"/>
                  </a:cubicBezTo>
                  <a:cubicBezTo>
                    <a:pt x="5930" y="3067"/>
                    <a:pt x="5930" y="3067"/>
                    <a:pt x="5930" y="3067"/>
                  </a:cubicBezTo>
                  <a:cubicBezTo>
                    <a:pt x="6165" y="3067"/>
                    <a:pt x="6165" y="3067"/>
                    <a:pt x="6400" y="3067"/>
                  </a:cubicBezTo>
                  <a:cubicBezTo>
                    <a:pt x="6635" y="3067"/>
                    <a:pt x="6635" y="3067"/>
                    <a:pt x="6635" y="3067"/>
                  </a:cubicBezTo>
                  <a:cubicBezTo>
                    <a:pt x="1939" y="12800"/>
                    <a:pt x="1939" y="12800"/>
                    <a:pt x="1939" y="12800"/>
                  </a:cubicBezTo>
                  <a:cubicBezTo>
                    <a:pt x="6635" y="12800"/>
                    <a:pt x="6635" y="12800"/>
                    <a:pt x="6635" y="12800"/>
                  </a:cubicBezTo>
                  <a:cubicBezTo>
                    <a:pt x="6635" y="20667"/>
                    <a:pt x="6635" y="20667"/>
                    <a:pt x="6635" y="20667"/>
                  </a:cubicBezTo>
                  <a:cubicBezTo>
                    <a:pt x="6635" y="21200"/>
                    <a:pt x="7574" y="21600"/>
                    <a:pt x="8513" y="21600"/>
                  </a:cubicBezTo>
                  <a:cubicBezTo>
                    <a:pt x="9452" y="21600"/>
                    <a:pt x="10156" y="21200"/>
                    <a:pt x="10156" y="20667"/>
                  </a:cubicBezTo>
                  <a:cubicBezTo>
                    <a:pt x="10156" y="12800"/>
                    <a:pt x="10156" y="12800"/>
                    <a:pt x="10156" y="12800"/>
                  </a:cubicBezTo>
                  <a:cubicBezTo>
                    <a:pt x="11330" y="12800"/>
                    <a:pt x="11330" y="12800"/>
                    <a:pt x="11330" y="12800"/>
                  </a:cubicBezTo>
                  <a:cubicBezTo>
                    <a:pt x="11330" y="20667"/>
                    <a:pt x="11330" y="20667"/>
                    <a:pt x="11330" y="20667"/>
                  </a:cubicBezTo>
                  <a:cubicBezTo>
                    <a:pt x="11330" y="21200"/>
                    <a:pt x="12035" y="21600"/>
                    <a:pt x="12974" y="21600"/>
                  </a:cubicBezTo>
                  <a:cubicBezTo>
                    <a:pt x="13913" y="21600"/>
                    <a:pt x="14852" y="21200"/>
                    <a:pt x="14852" y="20667"/>
                  </a:cubicBezTo>
                  <a:cubicBezTo>
                    <a:pt x="14852" y="12800"/>
                    <a:pt x="14852" y="12800"/>
                    <a:pt x="14852" y="12800"/>
                  </a:cubicBezTo>
                  <a:cubicBezTo>
                    <a:pt x="19313" y="12800"/>
                    <a:pt x="19313" y="12800"/>
                    <a:pt x="19313" y="12800"/>
                  </a:cubicBezTo>
                  <a:cubicBezTo>
                    <a:pt x="14617" y="3067"/>
                    <a:pt x="14617" y="3067"/>
                    <a:pt x="14617" y="3067"/>
                  </a:cubicBezTo>
                  <a:cubicBezTo>
                    <a:pt x="14852" y="3067"/>
                    <a:pt x="14852" y="3067"/>
                    <a:pt x="14852" y="3067"/>
                  </a:cubicBezTo>
                  <a:cubicBezTo>
                    <a:pt x="15087" y="3067"/>
                    <a:pt x="15087" y="3067"/>
                    <a:pt x="15087" y="3067"/>
                  </a:cubicBezTo>
                  <a:cubicBezTo>
                    <a:pt x="18374" y="8533"/>
                    <a:pt x="18374" y="8533"/>
                    <a:pt x="18374" y="8533"/>
                  </a:cubicBezTo>
                  <a:cubicBezTo>
                    <a:pt x="18609" y="8933"/>
                    <a:pt x="19548" y="9200"/>
                    <a:pt x="20252" y="9067"/>
                  </a:cubicBezTo>
                  <a:cubicBezTo>
                    <a:pt x="21191" y="8933"/>
                    <a:pt x="21426" y="8400"/>
                    <a:pt x="21191" y="8000"/>
                  </a:cubicBezTo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801" name="Google Shape;801;p36"/>
            <p:cNvSpPr/>
            <p:nvPr/>
          </p:nvSpPr>
          <p:spPr>
            <a:xfrm>
              <a:off x="5493011" y="3412078"/>
              <a:ext cx="105605" cy="105605"/>
            </a:xfrm>
            <a:custGeom>
              <a:rect b="b" l="l" r="r" t="t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802" name="Google Shape;802;p36"/>
            <p:cNvSpPr/>
            <p:nvPr/>
          </p:nvSpPr>
          <p:spPr>
            <a:xfrm>
              <a:off x="5383967" y="3539110"/>
              <a:ext cx="328647" cy="586183"/>
            </a:xfrm>
            <a:custGeom>
              <a:rect b="b" l="l" r="r" t="t"/>
              <a:pathLst>
                <a:path extrusionOk="0" h="21600" w="21276">
                  <a:moveTo>
                    <a:pt x="21191" y="8000"/>
                  </a:moveTo>
                  <a:cubicBezTo>
                    <a:pt x="17435" y="1333"/>
                    <a:pt x="17435" y="1333"/>
                    <a:pt x="17435" y="1333"/>
                  </a:cubicBezTo>
                  <a:cubicBezTo>
                    <a:pt x="17200" y="533"/>
                    <a:pt x="16261" y="0"/>
                    <a:pt x="14852" y="0"/>
                  </a:cubicBezTo>
                  <a:cubicBezTo>
                    <a:pt x="6400" y="0"/>
                    <a:pt x="6400" y="0"/>
                    <a:pt x="6400" y="0"/>
                  </a:cubicBezTo>
                  <a:cubicBezTo>
                    <a:pt x="5461" y="0"/>
                    <a:pt x="4756" y="267"/>
                    <a:pt x="4287" y="667"/>
                  </a:cubicBezTo>
                  <a:cubicBezTo>
                    <a:pt x="4052" y="800"/>
                    <a:pt x="4052" y="800"/>
                    <a:pt x="4052" y="933"/>
                  </a:cubicBezTo>
                  <a:lnTo>
                    <a:pt x="3817" y="1067"/>
                  </a:lnTo>
                  <a:cubicBezTo>
                    <a:pt x="61" y="8000"/>
                    <a:pt x="61" y="8000"/>
                    <a:pt x="61" y="8000"/>
                  </a:cubicBezTo>
                  <a:cubicBezTo>
                    <a:pt x="-174" y="8400"/>
                    <a:pt x="296" y="8933"/>
                    <a:pt x="1000" y="9067"/>
                  </a:cubicBezTo>
                  <a:cubicBezTo>
                    <a:pt x="1939" y="9200"/>
                    <a:pt x="2878" y="8933"/>
                    <a:pt x="3113" y="8533"/>
                  </a:cubicBezTo>
                  <a:cubicBezTo>
                    <a:pt x="5930" y="3067"/>
                    <a:pt x="5930" y="3067"/>
                    <a:pt x="5930" y="3067"/>
                  </a:cubicBezTo>
                  <a:cubicBezTo>
                    <a:pt x="6165" y="3067"/>
                    <a:pt x="6165" y="3067"/>
                    <a:pt x="6400" y="3067"/>
                  </a:cubicBezTo>
                  <a:cubicBezTo>
                    <a:pt x="6635" y="3067"/>
                    <a:pt x="6635" y="3067"/>
                    <a:pt x="6635" y="3067"/>
                  </a:cubicBezTo>
                  <a:cubicBezTo>
                    <a:pt x="1939" y="12800"/>
                    <a:pt x="1939" y="12800"/>
                    <a:pt x="1939" y="12800"/>
                  </a:cubicBezTo>
                  <a:cubicBezTo>
                    <a:pt x="6635" y="12800"/>
                    <a:pt x="6635" y="12800"/>
                    <a:pt x="6635" y="12800"/>
                  </a:cubicBezTo>
                  <a:cubicBezTo>
                    <a:pt x="6635" y="20667"/>
                    <a:pt x="6635" y="20667"/>
                    <a:pt x="6635" y="20667"/>
                  </a:cubicBezTo>
                  <a:cubicBezTo>
                    <a:pt x="6635" y="21200"/>
                    <a:pt x="7574" y="21600"/>
                    <a:pt x="8513" y="21600"/>
                  </a:cubicBezTo>
                  <a:cubicBezTo>
                    <a:pt x="9452" y="21600"/>
                    <a:pt x="10156" y="21200"/>
                    <a:pt x="10156" y="20667"/>
                  </a:cubicBezTo>
                  <a:cubicBezTo>
                    <a:pt x="10156" y="12800"/>
                    <a:pt x="10156" y="12800"/>
                    <a:pt x="10156" y="12800"/>
                  </a:cubicBezTo>
                  <a:cubicBezTo>
                    <a:pt x="11330" y="12800"/>
                    <a:pt x="11330" y="12800"/>
                    <a:pt x="11330" y="12800"/>
                  </a:cubicBezTo>
                  <a:cubicBezTo>
                    <a:pt x="11330" y="20667"/>
                    <a:pt x="11330" y="20667"/>
                    <a:pt x="11330" y="20667"/>
                  </a:cubicBezTo>
                  <a:cubicBezTo>
                    <a:pt x="11330" y="21200"/>
                    <a:pt x="12035" y="21600"/>
                    <a:pt x="12974" y="21600"/>
                  </a:cubicBezTo>
                  <a:cubicBezTo>
                    <a:pt x="13913" y="21600"/>
                    <a:pt x="14852" y="21200"/>
                    <a:pt x="14852" y="20667"/>
                  </a:cubicBezTo>
                  <a:cubicBezTo>
                    <a:pt x="14852" y="12800"/>
                    <a:pt x="14852" y="12800"/>
                    <a:pt x="14852" y="12800"/>
                  </a:cubicBezTo>
                  <a:cubicBezTo>
                    <a:pt x="19313" y="12800"/>
                    <a:pt x="19313" y="12800"/>
                    <a:pt x="19313" y="12800"/>
                  </a:cubicBezTo>
                  <a:cubicBezTo>
                    <a:pt x="14617" y="3067"/>
                    <a:pt x="14617" y="3067"/>
                    <a:pt x="14617" y="3067"/>
                  </a:cubicBezTo>
                  <a:cubicBezTo>
                    <a:pt x="14852" y="3067"/>
                    <a:pt x="14852" y="3067"/>
                    <a:pt x="14852" y="3067"/>
                  </a:cubicBezTo>
                  <a:cubicBezTo>
                    <a:pt x="15087" y="3067"/>
                    <a:pt x="15087" y="3067"/>
                    <a:pt x="15087" y="3067"/>
                  </a:cubicBezTo>
                  <a:cubicBezTo>
                    <a:pt x="18374" y="8533"/>
                    <a:pt x="18374" y="8533"/>
                    <a:pt x="18374" y="8533"/>
                  </a:cubicBezTo>
                  <a:cubicBezTo>
                    <a:pt x="18609" y="8933"/>
                    <a:pt x="19548" y="9200"/>
                    <a:pt x="20252" y="9067"/>
                  </a:cubicBezTo>
                  <a:cubicBezTo>
                    <a:pt x="21191" y="8933"/>
                    <a:pt x="21426" y="8400"/>
                    <a:pt x="21191" y="8000"/>
                  </a:cubicBezTo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grpSp>
          <p:nvGrpSpPr>
            <p:cNvPr id="803" name="Google Shape;803;p36"/>
            <p:cNvGrpSpPr/>
            <p:nvPr/>
          </p:nvGrpSpPr>
          <p:grpSpPr>
            <a:xfrm>
              <a:off x="5752993" y="3412078"/>
              <a:ext cx="328647" cy="713215"/>
              <a:chOff x="5752993" y="3412078"/>
              <a:chExt cx="328647" cy="713215"/>
            </a:xfrm>
          </p:grpSpPr>
          <p:sp>
            <p:nvSpPr>
              <p:cNvPr id="804" name="Google Shape;804;p36"/>
              <p:cNvSpPr/>
              <p:nvPr/>
            </p:nvSpPr>
            <p:spPr>
              <a:xfrm>
                <a:off x="5862037" y="3412078"/>
                <a:ext cx="105605" cy="105605"/>
              </a:xfrm>
              <a:custGeom>
                <a:rect b="b" l="l" r="r" t="t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805" name="Google Shape;805;p36"/>
              <p:cNvSpPr/>
              <p:nvPr/>
            </p:nvSpPr>
            <p:spPr>
              <a:xfrm>
                <a:off x="5752993" y="3539110"/>
                <a:ext cx="328647" cy="586183"/>
              </a:xfrm>
              <a:custGeom>
                <a:rect b="b" l="l" r="r" t="t"/>
                <a:pathLst>
                  <a:path extrusionOk="0" h="21600" w="21276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sp>
          <p:nvSpPr>
            <p:cNvPr id="806" name="Google Shape;806;p36"/>
            <p:cNvSpPr/>
            <p:nvPr/>
          </p:nvSpPr>
          <p:spPr>
            <a:xfrm>
              <a:off x="1794826" y="3412078"/>
              <a:ext cx="105605" cy="105605"/>
            </a:xfrm>
            <a:custGeom>
              <a:rect b="b" l="l" r="r" t="t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807" name="Google Shape;807;p36"/>
            <p:cNvSpPr/>
            <p:nvPr/>
          </p:nvSpPr>
          <p:spPr>
            <a:xfrm>
              <a:off x="1685783" y="3539110"/>
              <a:ext cx="328648" cy="586183"/>
            </a:xfrm>
            <a:custGeom>
              <a:rect b="b" l="l" r="r" t="t"/>
              <a:pathLst>
                <a:path extrusionOk="0" h="21600" w="21276">
                  <a:moveTo>
                    <a:pt x="21191" y="8000"/>
                  </a:moveTo>
                  <a:cubicBezTo>
                    <a:pt x="17435" y="1333"/>
                    <a:pt x="17435" y="1333"/>
                    <a:pt x="17435" y="1333"/>
                  </a:cubicBezTo>
                  <a:cubicBezTo>
                    <a:pt x="17200" y="533"/>
                    <a:pt x="16261" y="0"/>
                    <a:pt x="14852" y="0"/>
                  </a:cubicBezTo>
                  <a:cubicBezTo>
                    <a:pt x="6400" y="0"/>
                    <a:pt x="6400" y="0"/>
                    <a:pt x="6400" y="0"/>
                  </a:cubicBezTo>
                  <a:cubicBezTo>
                    <a:pt x="5461" y="0"/>
                    <a:pt x="4756" y="267"/>
                    <a:pt x="4287" y="667"/>
                  </a:cubicBezTo>
                  <a:cubicBezTo>
                    <a:pt x="4052" y="800"/>
                    <a:pt x="4052" y="800"/>
                    <a:pt x="4052" y="933"/>
                  </a:cubicBezTo>
                  <a:lnTo>
                    <a:pt x="3817" y="1067"/>
                  </a:lnTo>
                  <a:cubicBezTo>
                    <a:pt x="61" y="8000"/>
                    <a:pt x="61" y="8000"/>
                    <a:pt x="61" y="8000"/>
                  </a:cubicBezTo>
                  <a:cubicBezTo>
                    <a:pt x="-174" y="8400"/>
                    <a:pt x="296" y="8933"/>
                    <a:pt x="1000" y="9067"/>
                  </a:cubicBezTo>
                  <a:cubicBezTo>
                    <a:pt x="1939" y="9200"/>
                    <a:pt x="2878" y="8933"/>
                    <a:pt x="3113" y="8533"/>
                  </a:cubicBezTo>
                  <a:cubicBezTo>
                    <a:pt x="5930" y="3067"/>
                    <a:pt x="5930" y="3067"/>
                    <a:pt x="5930" y="3067"/>
                  </a:cubicBezTo>
                  <a:cubicBezTo>
                    <a:pt x="6165" y="3067"/>
                    <a:pt x="6165" y="3067"/>
                    <a:pt x="6400" y="3067"/>
                  </a:cubicBezTo>
                  <a:cubicBezTo>
                    <a:pt x="6635" y="3067"/>
                    <a:pt x="6635" y="3067"/>
                    <a:pt x="6635" y="3067"/>
                  </a:cubicBezTo>
                  <a:cubicBezTo>
                    <a:pt x="1939" y="12800"/>
                    <a:pt x="1939" y="12800"/>
                    <a:pt x="1939" y="12800"/>
                  </a:cubicBezTo>
                  <a:cubicBezTo>
                    <a:pt x="6635" y="12800"/>
                    <a:pt x="6635" y="12800"/>
                    <a:pt x="6635" y="12800"/>
                  </a:cubicBezTo>
                  <a:cubicBezTo>
                    <a:pt x="6635" y="20667"/>
                    <a:pt x="6635" y="20667"/>
                    <a:pt x="6635" y="20667"/>
                  </a:cubicBezTo>
                  <a:cubicBezTo>
                    <a:pt x="6635" y="21200"/>
                    <a:pt x="7574" y="21600"/>
                    <a:pt x="8513" y="21600"/>
                  </a:cubicBezTo>
                  <a:cubicBezTo>
                    <a:pt x="9452" y="21600"/>
                    <a:pt x="10156" y="21200"/>
                    <a:pt x="10156" y="20667"/>
                  </a:cubicBezTo>
                  <a:cubicBezTo>
                    <a:pt x="10156" y="12800"/>
                    <a:pt x="10156" y="12800"/>
                    <a:pt x="10156" y="12800"/>
                  </a:cubicBezTo>
                  <a:cubicBezTo>
                    <a:pt x="11330" y="12800"/>
                    <a:pt x="11330" y="12800"/>
                    <a:pt x="11330" y="12800"/>
                  </a:cubicBezTo>
                  <a:cubicBezTo>
                    <a:pt x="11330" y="20667"/>
                    <a:pt x="11330" y="20667"/>
                    <a:pt x="11330" y="20667"/>
                  </a:cubicBezTo>
                  <a:cubicBezTo>
                    <a:pt x="11330" y="21200"/>
                    <a:pt x="12035" y="21600"/>
                    <a:pt x="12974" y="21600"/>
                  </a:cubicBezTo>
                  <a:cubicBezTo>
                    <a:pt x="13913" y="21600"/>
                    <a:pt x="14852" y="21200"/>
                    <a:pt x="14852" y="20667"/>
                  </a:cubicBezTo>
                  <a:cubicBezTo>
                    <a:pt x="14852" y="12800"/>
                    <a:pt x="14852" y="12800"/>
                    <a:pt x="14852" y="12800"/>
                  </a:cubicBezTo>
                  <a:cubicBezTo>
                    <a:pt x="19313" y="12800"/>
                    <a:pt x="19313" y="12800"/>
                    <a:pt x="19313" y="12800"/>
                  </a:cubicBezTo>
                  <a:cubicBezTo>
                    <a:pt x="14617" y="3067"/>
                    <a:pt x="14617" y="3067"/>
                    <a:pt x="14617" y="3067"/>
                  </a:cubicBezTo>
                  <a:cubicBezTo>
                    <a:pt x="14852" y="3067"/>
                    <a:pt x="14852" y="3067"/>
                    <a:pt x="14852" y="3067"/>
                  </a:cubicBezTo>
                  <a:cubicBezTo>
                    <a:pt x="15087" y="3067"/>
                    <a:pt x="15087" y="3067"/>
                    <a:pt x="15087" y="3067"/>
                  </a:cubicBezTo>
                  <a:cubicBezTo>
                    <a:pt x="18374" y="8533"/>
                    <a:pt x="18374" y="8533"/>
                    <a:pt x="18374" y="8533"/>
                  </a:cubicBezTo>
                  <a:cubicBezTo>
                    <a:pt x="18609" y="8933"/>
                    <a:pt x="19548" y="9200"/>
                    <a:pt x="20252" y="9067"/>
                  </a:cubicBezTo>
                  <a:cubicBezTo>
                    <a:pt x="21191" y="8933"/>
                    <a:pt x="21426" y="8400"/>
                    <a:pt x="21191" y="8000"/>
                  </a:cubicBezTo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808" name="Google Shape;808;p36"/>
            <p:cNvSpPr/>
            <p:nvPr/>
          </p:nvSpPr>
          <p:spPr>
            <a:xfrm>
              <a:off x="2163852" y="3412078"/>
              <a:ext cx="105606" cy="105605"/>
            </a:xfrm>
            <a:custGeom>
              <a:rect b="b" l="l" r="r" t="t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809" name="Google Shape;809;p36"/>
            <p:cNvSpPr/>
            <p:nvPr/>
          </p:nvSpPr>
          <p:spPr>
            <a:xfrm>
              <a:off x="2054809" y="3539110"/>
              <a:ext cx="328647" cy="586183"/>
            </a:xfrm>
            <a:custGeom>
              <a:rect b="b" l="l" r="r" t="t"/>
              <a:pathLst>
                <a:path extrusionOk="0" h="21600" w="21276">
                  <a:moveTo>
                    <a:pt x="21191" y="8000"/>
                  </a:moveTo>
                  <a:cubicBezTo>
                    <a:pt x="17435" y="1333"/>
                    <a:pt x="17435" y="1333"/>
                    <a:pt x="17435" y="1333"/>
                  </a:cubicBezTo>
                  <a:cubicBezTo>
                    <a:pt x="17200" y="533"/>
                    <a:pt x="16261" y="0"/>
                    <a:pt x="14852" y="0"/>
                  </a:cubicBezTo>
                  <a:cubicBezTo>
                    <a:pt x="6400" y="0"/>
                    <a:pt x="6400" y="0"/>
                    <a:pt x="6400" y="0"/>
                  </a:cubicBezTo>
                  <a:cubicBezTo>
                    <a:pt x="5461" y="0"/>
                    <a:pt x="4756" y="267"/>
                    <a:pt x="4287" y="667"/>
                  </a:cubicBezTo>
                  <a:cubicBezTo>
                    <a:pt x="4052" y="800"/>
                    <a:pt x="4052" y="800"/>
                    <a:pt x="4052" y="933"/>
                  </a:cubicBezTo>
                  <a:lnTo>
                    <a:pt x="3817" y="1067"/>
                  </a:lnTo>
                  <a:cubicBezTo>
                    <a:pt x="61" y="8000"/>
                    <a:pt x="61" y="8000"/>
                    <a:pt x="61" y="8000"/>
                  </a:cubicBezTo>
                  <a:cubicBezTo>
                    <a:pt x="-174" y="8400"/>
                    <a:pt x="296" y="8933"/>
                    <a:pt x="1000" y="9067"/>
                  </a:cubicBezTo>
                  <a:cubicBezTo>
                    <a:pt x="1939" y="9200"/>
                    <a:pt x="2878" y="8933"/>
                    <a:pt x="3113" y="8533"/>
                  </a:cubicBezTo>
                  <a:cubicBezTo>
                    <a:pt x="5930" y="3067"/>
                    <a:pt x="5930" y="3067"/>
                    <a:pt x="5930" y="3067"/>
                  </a:cubicBezTo>
                  <a:cubicBezTo>
                    <a:pt x="6165" y="3067"/>
                    <a:pt x="6165" y="3067"/>
                    <a:pt x="6400" y="3067"/>
                  </a:cubicBezTo>
                  <a:cubicBezTo>
                    <a:pt x="6635" y="3067"/>
                    <a:pt x="6635" y="3067"/>
                    <a:pt x="6635" y="3067"/>
                  </a:cubicBezTo>
                  <a:cubicBezTo>
                    <a:pt x="1939" y="12800"/>
                    <a:pt x="1939" y="12800"/>
                    <a:pt x="1939" y="12800"/>
                  </a:cubicBezTo>
                  <a:cubicBezTo>
                    <a:pt x="6635" y="12800"/>
                    <a:pt x="6635" y="12800"/>
                    <a:pt x="6635" y="12800"/>
                  </a:cubicBezTo>
                  <a:cubicBezTo>
                    <a:pt x="6635" y="20667"/>
                    <a:pt x="6635" y="20667"/>
                    <a:pt x="6635" y="20667"/>
                  </a:cubicBezTo>
                  <a:cubicBezTo>
                    <a:pt x="6635" y="21200"/>
                    <a:pt x="7574" y="21600"/>
                    <a:pt x="8513" y="21600"/>
                  </a:cubicBezTo>
                  <a:cubicBezTo>
                    <a:pt x="9452" y="21600"/>
                    <a:pt x="10156" y="21200"/>
                    <a:pt x="10156" y="20667"/>
                  </a:cubicBezTo>
                  <a:cubicBezTo>
                    <a:pt x="10156" y="12800"/>
                    <a:pt x="10156" y="12800"/>
                    <a:pt x="10156" y="12800"/>
                  </a:cubicBezTo>
                  <a:cubicBezTo>
                    <a:pt x="11330" y="12800"/>
                    <a:pt x="11330" y="12800"/>
                    <a:pt x="11330" y="12800"/>
                  </a:cubicBezTo>
                  <a:cubicBezTo>
                    <a:pt x="11330" y="20667"/>
                    <a:pt x="11330" y="20667"/>
                    <a:pt x="11330" y="20667"/>
                  </a:cubicBezTo>
                  <a:cubicBezTo>
                    <a:pt x="11330" y="21200"/>
                    <a:pt x="12035" y="21600"/>
                    <a:pt x="12974" y="21600"/>
                  </a:cubicBezTo>
                  <a:cubicBezTo>
                    <a:pt x="13913" y="21600"/>
                    <a:pt x="14852" y="21200"/>
                    <a:pt x="14852" y="20667"/>
                  </a:cubicBezTo>
                  <a:cubicBezTo>
                    <a:pt x="14852" y="12800"/>
                    <a:pt x="14852" y="12800"/>
                    <a:pt x="14852" y="12800"/>
                  </a:cubicBezTo>
                  <a:cubicBezTo>
                    <a:pt x="19313" y="12800"/>
                    <a:pt x="19313" y="12800"/>
                    <a:pt x="19313" y="12800"/>
                  </a:cubicBezTo>
                  <a:cubicBezTo>
                    <a:pt x="14617" y="3067"/>
                    <a:pt x="14617" y="3067"/>
                    <a:pt x="14617" y="3067"/>
                  </a:cubicBezTo>
                  <a:cubicBezTo>
                    <a:pt x="14852" y="3067"/>
                    <a:pt x="14852" y="3067"/>
                    <a:pt x="14852" y="3067"/>
                  </a:cubicBezTo>
                  <a:cubicBezTo>
                    <a:pt x="15087" y="3067"/>
                    <a:pt x="15087" y="3067"/>
                    <a:pt x="15087" y="3067"/>
                  </a:cubicBezTo>
                  <a:cubicBezTo>
                    <a:pt x="18374" y="8533"/>
                    <a:pt x="18374" y="8533"/>
                    <a:pt x="18374" y="8533"/>
                  </a:cubicBezTo>
                  <a:cubicBezTo>
                    <a:pt x="18609" y="8933"/>
                    <a:pt x="19548" y="9200"/>
                    <a:pt x="20252" y="9067"/>
                  </a:cubicBezTo>
                  <a:cubicBezTo>
                    <a:pt x="21191" y="8933"/>
                    <a:pt x="21426" y="8400"/>
                    <a:pt x="21191" y="8000"/>
                  </a:cubicBezTo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810" name="Google Shape;810;p36"/>
            <p:cNvSpPr/>
            <p:nvPr/>
          </p:nvSpPr>
          <p:spPr>
            <a:xfrm>
              <a:off x="2534274" y="3412078"/>
              <a:ext cx="105605" cy="105605"/>
            </a:xfrm>
            <a:custGeom>
              <a:rect b="b" l="l" r="r" t="t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811" name="Google Shape;811;p36"/>
            <p:cNvSpPr/>
            <p:nvPr/>
          </p:nvSpPr>
          <p:spPr>
            <a:xfrm>
              <a:off x="2425230" y="3539110"/>
              <a:ext cx="328648" cy="586183"/>
            </a:xfrm>
            <a:custGeom>
              <a:rect b="b" l="l" r="r" t="t"/>
              <a:pathLst>
                <a:path extrusionOk="0" h="21600" w="21276">
                  <a:moveTo>
                    <a:pt x="21191" y="8000"/>
                  </a:moveTo>
                  <a:cubicBezTo>
                    <a:pt x="17435" y="1333"/>
                    <a:pt x="17435" y="1333"/>
                    <a:pt x="17435" y="1333"/>
                  </a:cubicBezTo>
                  <a:cubicBezTo>
                    <a:pt x="17200" y="533"/>
                    <a:pt x="16261" y="0"/>
                    <a:pt x="14852" y="0"/>
                  </a:cubicBezTo>
                  <a:cubicBezTo>
                    <a:pt x="6400" y="0"/>
                    <a:pt x="6400" y="0"/>
                    <a:pt x="6400" y="0"/>
                  </a:cubicBezTo>
                  <a:cubicBezTo>
                    <a:pt x="5461" y="0"/>
                    <a:pt x="4756" y="267"/>
                    <a:pt x="4287" y="667"/>
                  </a:cubicBezTo>
                  <a:cubicBezTo>
                    <a:pt x="4052" y="800"/>
                    <a:pt x="4052" y="800"/>
                    <a:pt x="4052" y="933"/>
                  </a:cubicBezTo>
                  <a:lnTo>
                    <a:pt x="3817" y="1067"/>
                  </a:lnTo>
                  <a:cubicBezTo>
                    <a:pt x="61" y="8000"/>
                    <a:pt x="61" y="8000"/>
                    <a:pt x="61" y="8000"/>
                  </a:cubicBezTo>
                  <a:cubicBezTo>
                    <a:pt x="-174" y="8400"/>
                    <a:pt x="296" y="8933"/>
                    <a:pt x="1000" y="9067"/>
                  </a:cubicBezTo>
                  <a:cubicBezTo>
                    <a:pt x="1939" y="9200"/>
                    <a:pt x="2878" y="8933"/>
                    <a:pt x="3113" y="8533"/>
                  </a:cubicBezTo>
                  <a:cubicBezTo>
                    <a:pt x="5930" y="3067"/>
                    <a:pt x="5930" y="3067"/>
                    <a:pt x="5930" y="3067"/>
                  </a:cubicBezTo>
                  <a:cubicBezTo>
                    <a:pt x="6165" y="3067"/>
                    <a:pt x="6165" y="3067"/>
                    <a:pt x="6400" y="3067"/>
                  </a:cubicBezTo>
                  <a:cubicBezTo>
                    <a:pt x="6635" y="3067"/>
                    <a:pt x="6635" y="3067"/>
                    <a:pt x="6635" y="3067"/>
                  </a:cubicBezTo>
                  <a:cubicBezTo>
                    <a:pt x="1939" y="12800"/>
                    <a:pt x="1939" y="12800"/>
                    <a:pt x="1939" y="12800"/>
                  </a:cubicBezTo>
                  <a:cubicBezTo>
                    <a:pt x="6635" y="12800"/>
                    <a:pt x="6635" y="12800"/>
                    <a:pt x="6635" y="12800"/>
                  </a:cubicBezTo>
                  <a:cubicBezTo>
                    <a:pt x="6635" y="20667"/>
                    <a:pt x="6635" y="20667"/>
                    <a:pt x="6635" y="20667"/>
                  </a:cubicBezTo>
                  <a:cubicBezTo>
                    <a:pt x="6635" y="21200"/>
                    <a:pt x="7574" y="21600"/>
                    <a:pt x="8513" y="21600"/>
                  </a:cubicBezTo>
                  <a:cubicBezTo>
                    <a:pt x="9452" y="21600"/>
                    <a:pt x="10156" y="21200"/>
                    <a:pt x="10156" y="20667"/>
                  </a:cubicBezTo>
                  <a:cubicBezTo>
                    <a:pt x="10156" y="12800"/>
                    <a:pt x="10156" y="12800"/>
                    <a:pt x="10156" y="12800"/>
                  </a:cubicBezTo>
                  <a:cubicBezTo>
                    <a:pt x="11330" y="12800"/>
                    <a:pt x="11330" y="12800"/>
                    <a:pt x="11330" y="12800"/>
                  </a:cubicBezTo>
                  <a:cubicBezTo>
                    <a:pt x="11330" y="20667"/>
                    <a:pt x="11330" y="20667"/>
                    <a:pt x="11330" y="20667"/>
                  </a:cubicBezTo>
                  <a:cubicBezTo>
                    <a:pt x="11330" y="21200"/>
                    <a:pt x="12035" y="21600"/>
                    <a:pt x="12974" y="21600"/>
                  </a:cubicBezTo>
                  <a:cubicBezTo>
                    <a:pt x="13913" y="21600"/>
                    <a:pt x="14852" y="21200"/>
                    <a:pt x="14852" y="20667"/>
                  </a:cubicBezTo>
                  <a:cubicBezTo>
                    <a:pt x="14852" y="12800"/>
                    <a:pt x="14852" y="12800"/>
                    <a:pt x="14852" y="12800"/>
                  </a:cubicBezTo>
                  <a:cubicBezTo>
                    <a:pt x="19313" y="12800"/>
                    <a:pt x="19313" y="12800"/>
                    <a:pt x="19313" y="12800"/>
                  </a:cubicBezTo>
                  <a:cubicBezTo>
                    <a:pt x="14617" y="3067"/>
                    <a:pt x="14617" y="3067"/>
                    <a:pt x="14617" y="3067"/>
                  </a:cubicBezTo>
                  <a:cubicBezTo>
                    <a:pt x="14852" y="3067"/>
                    <a:pt x="14852" y="3067"/>
                    <a:pt x="14852" y="3067"/>
                  </a:cubicBezTo>
                  <a:cubicBezTo>
                    <a:pt x="15087" y="3067"/>
                    <a:pt x="15087" y="3067"/>
                    <a:pt x="15087" y="3067"/>
                  </a:cubicBezTo>
                  <a:cubicBezTo>
                    <a:pt x="18374" y="8533"/>
                    <a:pt x="18374" y="8533"/>
                    <a:pt x="18374" y="8533"/>
                  </a:cubicBezTo>
                  <a:cubicBezTo>
                    <a:pt x="18609" y="8933"/>
                    <a:pt x="19548" y="9200"/>
                    <a:pt x="20252" y="9067"/>
                  </a:cubicBezTo>
                  <a:cubicBezTo>
                    <a:pt x="21191" y="8933"/>
                    <a:pt x="21426" y="8400"/>
                    <a:pt x="21191" y="8000"/>
                  </a:cubicBezTo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812" name="Google Shape;812;p36"/>
            <p:cNvSpPr/>
            <p:nvPr/>
          </p:nvSpPr>
          <p:spPr>
            <a:xfrm>
              <a:off x="2903241" y="3412078"/>
              <a:ext cx="105605" cy="105605"/>
            </a:xfrm>
            <a:custGeom>
              <a:rect b="b" l="l" r="r" t="t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813" name="Google Shape;813;p36"/>
            <p:cNvSpPr/>
            <p:nvPr/>
          </p:nvSpPr>
          <p:spPr>
            <a:xfrm>
              <a:off x="2794256" y="3539110"/>
              <a:ext cx="328647" cy="586183"/>
            </a:xfrm>
            <a:custGeom>
              <a:rect b="b" l="l" r="r" t="t"/>
              <a:pathLst>
                <a:path extrusionOk="0" h="21600" w="21276">
                  <a:moveTo>
                    <a:pt x="21191" y="8000"/>
                  </a:moveTo>
                  <a:cubicBezTo>
                    <a:pt x="17435" y="1333"/>
                    <a:pt x="17435" y="1333"/>
                    <a:pt x="17435" y="1333"/>
                  </a:cubicBezTo>
                  <a:cubicBezTo>
                    <a:pt x="17200" y="533"/>
                    <a:pt x="16261" y="0"/>
                    <a:pt x="14852" y="0"/>
                  </a:cubicBezTo>
                  <a:cubicBezTo>
                    <a:pt x="6400" y="0"/>
                    <a:pt x="6400" y="0"/>
                    <a:pt x="6400" y="0"/>
                  </a:cubicBezTo>
                  <a:cubicBezTo>
                    <a:pt x="5461" y="0"/>
                    <a:pt x="4756" y="267"/>
                    <a:pt x="4287" y="667"/>
                  </a:cubicBezTo>
                  <a:cubicBezTo>
                    <a:pt x="4052" y="800"/>
                    <a:pt x="4052" y="800"/>
                    <a:pt x="4052" y="933"/>
                  </a:cubicBezTo>
                  <a:lnTo>
                    <a:pt x="3817" y="1067"/>
                  </a:lnTo>
                  <a:cubicBezTo>
                    <a:pt x="61" y="8000"/>
                    <a:pt x="61" y="8000"/>
                    <a:pt x="61" y="8000"/>
                  </a:cubicBezTo>
                  <a:cubicBezTo>
                    <a:pt x="-174" y="8400"/>
                    <a:pt x="296" y="8933"/>
                    <a:pt x="1000" y="9067"/>
                  </a:cubicBezTo>
                  <a:cubicBezTo>
                    <a:pt x="1939" y="9200"/>
                    <a:pt x="2878" y="8933"/>
                    <a:pt x="3113" y="8533"/>
                  </a:cubicBezTo>
                  <a:cubicBezTo>
                    <a:pt x="5930" y="3067"/>
                    <a:pt x="5930" y="3067"/>
                    <a:pt x="5930" y="3067"/>
                  </a:cubicBezTo>
                  <a:cubicBezTo>
                    <a:pt x="6165" y="3067"/>
                    <a:pt x="6165" y="3067"/>
                    <a:pt x="6400" y="3067"/>
                  </a:cubicBezTo>
                  <a:cubicBezTo>
                    <a:pt x="6635" y="3067"/>
                    <a:pt x="6635" y="3067"/>
                    <a:pt x="6635" y="3067"/>
                  </a:cubicBezTo>
                  <a:cubicBezTo>
                    <a:pt x="1939" y="12800"/>
                    <a:pt x="1939" y="12800"/>
                    <a:pt x="1939" y="12800"/>
                  </a:cubicBezTo>
                  <a:cubicBezTo>
                    <a:pt x="6635" y="12800"/>
                    <a:pt x="6635" y="12800"/>
                    <a:pt x="6635" y="12800"/>
                  </a:cubicBezTo>
                  <a:cubicBezTo>
                    <a:pt x="6635" y="20667"/>
                    <a:pt x="6635" y="20667"/>
                    <a:pt x="6635" y="20667"/>
                  </a:cubicBezTo>
                  <a:cubicBezTo>
                    <a:pt x="6635" y="21200"/>
                    <a:pt x="7574" y="21600"/>
                    <a:pt x="8513" y="21600"/>
                  </a:cubicBezTo>
                  <a:cubicBezTo>
                    <a:pt x="9452" y="21600"/>
                    <a:pt x="10156" y="21200"/>
                    <a:pt x="10156" y="20667"/>
                  </a:cubicBezTo>
                  <a:cubicBezTo>
                    <a:pt x="10156" y="12800"/>
                    <a:pt x="10156" y="12800"/>
                    <a:pt x="10156" y="12800"/>
                  </a:cubicBezTo>
                  <a:cubicBezTo>
                    <a:pt x="11330" y="12800"/>
                    <a:pt x="11330" y="12800"/>
                    <a:pt x="11330" y="12800"/>
                  </a:cubicBezTo>
                  <a:cubicBezTo>
                    <a:pt x="11330" y="20667"/>
                    <a:pt x="11330" y="20667"/>
                    <a:pt x="11330" y="20667"/>
                  </a:cubicBezTo>
                  <a:cubicBezTo>
                    <a:pt x="11330" y="21200"/>
                    <a:pt x="12035" y="21600"/>
                    <a:pt x="12974" y="21600"/>
                  </a:cubicBezTo>
                  <a:cubicBezTo>
                    <a:pt x="13913" y="21600"/>
                    <a:pt x="14852" y="21200"/>
                    <a:pt x="14852" y="20667"/>
                  </a:cubicBezTo>
                  <a:cubicBezTo>
                    <a:pt x="14852" y="12800"/>
                    <a:pt x="14852" y="12800"/>
                    <a:pt x="14852" y="12800"/>
                  </a:cubicBezTo>
                  <a:cubicBezTo>
                    <a:pt x="19313" y="12800"/>
                    <a:pt x="19313" y="12800"/>
                    <a:pt x="19313" y="12800"/>
                  </a:cubicBezTo>
                  <a:cubicBezTo>
                    <a:pt x="14617" y="3067"/>
                    <a:pt x="14617" y="3067"/>
                    <a:pt x="14617" y="3067"/>
                  </a:cubicBezTo>
                  <a:cubicBezTo>
                    <a:pt x="14852" y="3067"/>
                    <a:pt x="14852" y="3067"/>
                    <a:pt x="14852" y="3067"/>
                  </a:cubicBezTo>
                  <a:cubicBezTo>
                    <a:pt x="15087" y="3067"/>
                    <a:pt x="15087" y="3067"/>
                    <a:pt x="15087" y="3067"/>
                  </a:cubicBezTo>
                  <a:cubicBezTo>
                    <a:pt x="18374" y="8533"/>
                    <a:pt x="18374" y="8533"/>
                    <a:pt x="18374" y="8533"/>
                  </a:cubicBezTo>
                  <a:cubicBezTo>
                    <a:pt x="18609" y="8933"/>
                    <a:pt x="19548" y="9200"/>
                    <a:pt x="20252" y="9067"/>
                  </a:cubicBezTo>
                  <a:cubicBezTo>
                    <a:pt x="21191" y="8933"/>
                    <a:pt x="21426" y="8400"/>
                    <a:pt x="21191" y="8000"/>
                  </a:cubicBezTo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grpSp>
          <p:nvGrpSpPr>
            <p:cNvPr id="814" name="Google Shape;814;p36"/>
            <p:cNvGrpSpPr/>
            <p:nvPr/>
          </p:nvGrpSpPr>
          <p:grpSpPr>
            <a:xfrm>
              <a:off x="3167034" y="3415231"/>
              <a:ext cx="328648" cy="713214"/>
              <a:chOff x="-1" y="0"/>
              <a:chExt cx="685103" cy="1486773"/>
            </a:xfrm>
          </p:grpSpPr>
          <p:sp>
            <p:nvSpPr>
              <p:cNvPr id="815" name="Google Shape;815;p36"/>
              <p:cNvSpPr/>
              <p:nvPr/>
            </p:nvSpPr>
            <p:spPr>
              <a:xfrm>
                <a:off x="227313" y="0"/>
                <a:ext cx="220146" cy="220146"/>
              </a:xfrm>
              <a:custGeom>
                <a:rect b="b" l="l" r="r" t="t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816" name="Google Shape;816;p36"/>
              <p:cNvSpPr/>
              <p:nvPr/>
            </p:nvSpPr>
            <p:spPr>
              <a:xfrm>
                <a:off x="-1" y="264811"/>
                <a:ext cx="685103" cy="1221962"/>
              </a:xfrm>
              <a:custGeom>
                <a:rect b="b" l="l" r="r" t="t"/>
                <a:pathLst>
                  <a:path extrusionOk="0" h="21600" w="21276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grpSp>
          <p:nvGrpSpPr>
            <p:cNvPr id="817" name="Google Shape;817;p36"/>
            <p:cNvGrpSpPr/>
            <p:nvPr/>
          </p:nvGrpSpPr>
          <p:grpSpPr>
            <a:xfrm>
              <a:off x="3536060" y="3415231"/>
              <a:ext cx="328648" cy="713214"/>
              <a:chOff x="-1" y="0"/>
              <a:chExt cx="685103" cy="1486773"/>
            </a:xfrm>
          </p:grpSpPr>
          <p:sp>
            <p:nvSpPr>
              <p:cNvPr id="818" name="Google Shape;818;p36"/>
              <p:cNvSpPr/>
              <p:nvPr/>
            </p:nvSpPr>
            <p:spPr>
              <a:xfrm>
                <a:off x="227312" y="0"/>
                <a:ext cx="220147" cy="220146"/>
              </a:xfrm>
              <a:custGeom>
                <a:rect b="b" l="l" r="r" t="t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819" name="Google Shape;819;p36"/>
              <p:cNvSpPr/>
              <p:nvPr/>
            </p:nvSpPr>
            <p:spPr>
              <a:xfrm>
                <a:off x="-1" y="264811"/>
                <a:ext cx="685103" cy="1221962"/>
              </a:xfrm>
              <a:custGeom>
                <a:rect b="b" l="l" r="r" t="t"/>
                <a:pathLst>
                  <a:path extrusionOk="0" h="21600" w="21276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grpSp>
          <p:nvGrpSpPr>
            <p:cNvPr id="820" name="Google Shape;820;p36"/>
            <p:cNvGrpSpPr/>
            <p:nvPr/>
          </p:nvGrpSpPr>
          <p:grpSpPr>
            <a:xfrm>
              <a:off x="3906480" y="3415231"/>
              <a:ext cx="328649" cy="713214"/>
              <a:chOff x="-1" y="0"/>
              <a:chExt cx="685103" cy="1486773"/>
            </a:xfrm>
          </p:grpSpPr>
          <p:sp>
            <p:nvSpPr>
              <p:cNvPr id="821" name="Google Shape;821;p36"/>
              <p:cNvSpPr/>
              <p:nvPr/>
            </p:nvSpPr>
            <p:spPr>
              <a:xfrm>
                <a:off x="227314" y="0"/>
                <a:ext cx="220146" cy="220146"/>
              </a:xfrm>
              <a:custGeom>
                <a:rect b="b" l="l" r="r" t="t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822" name="Google Shape;822;p36"/>
              <p:cNvSpPr/>
              <p:nvPr/>
            </p:nvSpPr>
            <p:spPr>
              <a:xfrm>
                <a:off x="-1" y="264811"/>
                <a:ext cx="685103" cy="1221962"/>
              </a:xfrm>
              <a:custGeom>
                <a:rect b="b" l="l" r="r" t="t"/>
                <a:pathLst>
                  <a:path extrusionOk="0" h="21600" w="21276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grpSp>
          <p:nvGrpSpPr>
            <p:cNvPr id="823" name="Google Shape;823;p36"/>
            <p:cNvGrpSpPr/>
            <p:nvPr/>
          </p:nvGrpSpPr>
          <p:grpSpPr>
            <a:xfrm>
              <a:off x="4275505" y="3415231"/>
              <a:ext cx="328648" cy="713214"/>
              <a:chOff x="-1" y="0"/>
              <a:chExt cx="685103" cy="1486773"/>
            </a:xfrm>
          </p:grpSpPr>
          <p:sp>
            <p:nvSpPr>
              <p:cNvPr id="824" name="Google Shape;824;p36"/>
              <p:cNvSpPr/>
              <p:nvPr/>
            </p:nvSpPr>
            <p:spPr>
              <a:xfrm>
                <a:off x="227314" y="0"/>
                <a:ext cx="220146" cy="220146"/>
              </a:xfrm>
              <a:custGeom>
                <a:rect b="b" l="l" r="r" t="t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825" name="Google Shape;825;p36"/>
              <p:cNvSpPr/>
              <p:nvPr/>
            </p:nvSpPr>
            <p:spPr>
              <a:xfrm>
                <a:off x="-1" y="264811"/>
                <a:ext cx="685103" cy="1221962"/>
              </a:xfrm>
              <a:custGeom>
                <a:rect b="b" l="l" r="r" t="t"/>
                <a:pathLst>
                  <a:path extrusionOk="0" h="21600" w="21276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grpSp>
          <p:nvGrpSpPr>
            <p:cNvPr id="826" name="Google Shape;826;p36"/>
            <p:cNvGrpSpPr/>
            <p:nvPr/>
          </p:nvGrpSpPr>
          <p:grpSpPr>
            <a:xfrm>
              <a:off x="4645555" y="3415231"/>
              <a:ext cx="328649" cy="713214"/>
              <a:chOff x="-1" y="0"/>
              <a:chExt cx="685103" cy="1486773"/>
            </a:xfrm>
          </p:grpSpPr>
          <p:sp>
            <p:nvSpPr>
              <p:cNvPr id="827" name="Google Shape;827;p36"/>
              <p:cNvSpPr/>
              <p:nvPr/>
            </p:nvSpPr>
            <p:spPr>
              <a:xfrm>
                <a:off x="227314" y="0"/>
                <a:ext cx="220146" cy="220146"/>
              </a:xfrm>
              <a:custGeom>
                <a:rect b="b" l="l" r="r" t="t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828" name="Google Shape;828;p36"/>
              <p:cNvSpPr/>
              <p:nvPr/>
            </p:nvSpPr>
            <p:spPr>
              <a:xfrm>
                <a:off x="-1" y="264811"/>
                <a:ext cx="685103" cy="1221962"/>
              </a:xfrm>
              <a:custGeom>
                <a:rect b="b" l="l" r="r" t="t"/>
                <a:pathLst>
                  <a:path extrusionOk="0" h="21600" w="21276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grpSp>
          <p:nvGrpSpPr>
            <p:cNvPr id="829" name="Google Shape;829;p36"/>
            <p:cNvGrpSpPr/>
            <p:nvPr/>
          </p:nvGrpSpPr>
          <p:grpSpPr>
            <a:xfrm>
              <a:off x="5014580" y="3415231"/>
              <a:ext cx="328648" cy="713214"/>
              <a:chOff x="-1" y="0"/>
              <a:chExt cx="685103" cy="1486773"/>
            </a:xfrm>
          </p:grpSpPr>
          <p:sp>
            <p:nvSpPr>
              <p:cNvPr id="830" name="Google Shape;830;p36"/>
              <p:cNvSpPr/>
              <p:nvPr/>
            </p:nvSpPr>
            <p:spPr>
              <a:xfrm>
                <a:off x="227314" y="0"/>
                <a:ext cx="220146" cy="220146"/>
              </a:xfrm>
              <a:custGeom>
                <a:rect b="b" l="l" r="r" t="t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831" name="Google Shape;831;p36"/>
              <p:cNvSpPr/>
              <p:nvPr/>
            </p:nvSpPr>
            <p:spPr>
              <a:xfrm>
                <a:off x="-1" y="264811"/>
                <a:ext cx="685103" cy="1221962"/>
              </a:xfrm>
              <a:custGeom>
                <a:rect b="b" l="l" r="r" t="t"/>
                <a:pathLst>
                  <a:path extrusionOk="0" h="21600" w="21276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grpSp>
          <p:nvGrpSpPr>
            <p:cNvPr id="832" name="Google Shape;832;p36"/>
            <p:cNvGrpSpPr/>
            <p:nvPr/>
          </p:nvGrpSpPr>
          <p:grpSpPr>
            <a:xfrm>
              <a:off x="5385003" y="3415231"/>
              <a:ext cx="328649" cy="713214"/>
              <a:chOff x="-1" y="0"/>
              <a:chExt cx="685103" cy="1486773"/>
            </a:xfrm>
          </p:grpSpPr>
          <p:sp>
            <p:nvSpPr>
              <p:cNvPr id="833" name="Google Shape;833;p36"/>
              <p:cNvSpPr/>
              <p:nvPr/>
            </p:nvSpPr>
            <p:spPr>
              <a:xfrm>
                <a:off x="227314" y="0"/>
                <a:ext cx="220146" cy="220146"/>
              </a:xfrm>
              <a:custGeom>
                <a:rect b="b" l="l" r="r" t="t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834" name="Google Shape;834;p36"/>
              <p:cNvSpPr/>
              <p:nvPr/>
            </p:nvSpPr>
            <p:spPr>
              <a:xfrm>
                <a:off x="-1" y="264811"/>
                <a:ext cx="685103" cy="1221962"/>
              </a:xfrm>
              <a:custGeom>
                <a:rect b="b" l="l" r="r" t="t"/>
                <a:pathLst>
                  <a:path extrusionOk="0" h="21600" w="21276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grpSp>
          <p:nvGrpSpPr>
            <p:cNvPr id="835" name="Google Shape;835;p36"/>
            <p:cNvGrpSpPr/>
            <p:nvPr/>
          </p:nvGrpSpPr>
          <p:grpSpPr>
            <a:xfrm>
              <a:off x="1686817" y="3415231"/>
              <a:ext cx="328649" cy="713214"/>
              <a:chOff x="-1" y="0"/>
              <a:chExt cx="685103" cy="1486773"/>
            </a:xfrm>
          </p:grpSpPr>
          <p:sp>
            <p:nvSpPr>
              <p:cNvPr id="836" name="Google Shape;836;p36"/>
              <p:cNvSpPr/>
              <p:nvPr/>
            </p:nvSpPr>
            <p:spPr>
              <a:xfrm>
                <a:off x="227313" y="0"/>
                <a:ext cx="220146" cy="220146"/>
              </a:xfrm>
              <a:custGeom>
                <a:rect b="b" l="l" r="r" t="t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837" name="Google Shape;837;p36"/>
              <p:cNvSpPr/>
              <p:nvPr/>
            </p:nvSpPr>
            <p:spPr>
              <a:xfrm>
                <a:off x="-1" y="264811"/>
                <a:ext cx="685103" cy="1221962"/>
              </a:xfrm>
              <a:custGeom>
                <a:rect b="b" l="l" r="r" t="t"/>
                <a:pathLst>
                  <a:path extrusionOk="0" h="21600" w="21276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grpSp>
          <p:nvGrpSpPr>
            <p:cNvPr id="838" name="Google Shape;838;p36"/>
            <p:cNvGrpSpPr/>
            <p:nvPr/>
          </p:nvGrpSpPr>
          <p:grpSpPr>
            <a:xfrm>
              <a:off x="2055843" y="3415231"/>
              <a:ext cx="328648" cy="713214"/>
              <a:chOff x="-1" y="0"/>
              <a:chExt cx="685103" cy="1486773"/>
            </a:xfrm>
          </p:grpSpPr>
          <p:sp>
            <p:nvSpPr>
              <p:cNvPr id="839" name="Google Shape;839;p36"/>
              <p:cNvSpPr/>
              <p:nvPr/>
            </p:nvSpPr>
            <p:spPr>
              <a:xfrm>
                <a:off x="227313" y="0"/>
                <a:ext cx="220146" cy="220146"/>
              </a:xfrm>
              <a:custGeom>
                <a:rect b="b" l="l" r="r" t="t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840" name="Google Shape;840;p36"/>
              <p:cNvSpPr/>
              <p:nvPr/>
            </p:nvSpPr>
            <p:spPr>
              <a:xfrm>
                <a:off x="-1" y="264811"/>
                <a:ext cx="685103" cy="1221962"/>
              </a:xfrm>
              <a:custGeom>
                <a:rect b="b" l="l" r="r" t="t"/>
                <a:pathLst>
                  <a:path extrusionOk="0" h="21600" w="21276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grpSp>
          <p:nvGrpSpPr>
            <p:cNvPr id="841" name="Google Shape;841;p36"/>
            <p:cNvGrpSpPr/>
            <p:nvPr/>
          </p:nvGrpSpPr>
          <p:grpSpPr>
            <a:xfrm>
              <a:off x="2426266" y="3415231"/>
              <a:ext cx="328649" cy="713214"/>
              <a:chOff x="-1" y="0"/>
              <a:chExt cx="685103" cy="1486773"/>
            </a:xfrm>
          </p:grpSpPr>
          <p:sp>
            <p:nvSpPr>
              <p:cNvPr id="842" name="Google Shape;842;p36"/>
              <p:cNvSpPr/>
              <p:nvPr/>
            </p:nvSpPr>
            <p:spPr>
              <a:xfrm>
                <a:off x="227313" y="0"/>
                <a:ext cx="220146" cy="220146"/>
              </a:xfrm>
              <a:custGeom>
                <a:rect b="b" l="l" r="r" t="t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843" name="Google Shape;843;p36"/>
              <p:cNvSpPr/>
              <p:nvPr/>
            </p:nvSpPr>
            <p:spPr>
              <a:xfrm>
                <a:off x="-1" y="264811"/>
                <a:ext cx="685103" cy="1221962"/>
              </a:xfrm>
              <a:custGeom>
                <a:rect b="b" l="l" r="r" t="t"/>
                <a:pathLst>
                  <a:path extrusionOk="0" h="21600" w="21276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grpSp>
          <p:nvGrpSpPr>
            <p:cNvPr id="844" name="Google Shape;844;p36"/>
            <p:cNvGrpSpPr/>
            <p:nvPr/>
          </p:nvGrpSpPr>
          <p:grpSpPr>
            <a:xfrm>
              <a:off x="2795292" y="3415231"/>
              <a:ext cx="328649" cy="713214"/>
              <a:chOff x="-1" y="0"/>
              <a:chExt cx="685103" cy="1486773"/>
            </a:xfrm>
          </p:grpSpPr>
          <p:sp>
            <p:nvSpPr>
              <p:cNvPr id="845" name="Google Shape;845;p36"/>
              <p:cNvSpPr/>
              <p:nvPr/>
            </p:nvSpPr>
            <p:spPr>
              <a:xfrm>
                <a:off x="227191" y="0"/>
                <a:ext cx="220147" cy="220146"/>
              </a:xfrm>
              <a:custGeom>
                <a:rect b="b" l="l" r="r" t="t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846" name="Google Shape;846;p36"/>
              <p:cNvSpPr/>
              <p:nvPr/>
            </p:nvSpPr>
            <p:spPr>
              <a:xfrm>
                <a:off x="-1" y="264811"/>
                <a:ext cx="685103" cy="1221962"/>
              </a:xfrm>
              <a:custGeom>
                <a:rect b="b" l="l" r="r" t="t"/>
                <a:pathLst>
                  <a:path extrusionOk="0" h="21600" w="21276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 Light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sp>
          <p:nvSpPr>
            <p:cNvPr id="847" name="Google Shape;847;p36"/>
            <p:cNvSpPr/>
            <p:nvPr/>
          </p:nvSpPr>
          <p:spPr>
            <a:xfrm>
              <a:off x="9275522" y="3675634"/>
              <a:ext cx="239966" cy="192407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8640"/>
                  </a:lnTo>
                  <a:lnTo>
                    <a:pt x="0" y="8640"/>
                  </a:lnTo>
                  <a:cubicBezTo>
                    <a:pt x="0" y="8640"/>
                    <a:pt x="0" y="0"/>
                    <a:pt x="0" y="0"/>
                  </a:cubicBezTo>
                  <a:close/>
                  <a:moveTo>
                    <a:pt x="0" y="12960"/>
                  </a:moveTo>
                  <a:lnTo>
                    <a:pt x="21600" y="1296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0" y="12960"/>
                    <a:pt x="0" y="1296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848" name="Google Shape;848;p36"/>
            <p:cNvSpPr txBox="1"/>
            <p:nvPr/>
          </p:nvSpPr>
          <p:spPr>
            <a:xfrm>
              <a:off x="9776642" y="3527210"/>
              <a:ext cx="1215823" cy="5314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2100"/>
                <a:buFont typeface="Consolas"/>
                <a:buNone/>
              </a:pPr>
              <a:r>
                <a:rPr b="1" i="0" lang="en-US" sz="2100" u="none" cap="none" strike="noStrike">
                  <a:solidFill>
                    <a:srgbClr val="7F7F7F"/>
                  </a:solidFill>
                  <a:latin typeface="Consolas"/>
                  <a:ea typeface="Consolas"/>
                  <a:cs typeface="Consolas"/>
                  <a:sym typeface="Consolas"/>
                </a:rPr>
                <a:t>40%</a:t>
              </a:r>
              <a:endParaRPr/>
            </a:p>
          </p:txBody>
        </p:sp>
      </p:grp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3937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5946" y="2594427"/>
            <a:ext cx="6368508" cy="257188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 txBox="1"/>
          <p:nvPr/>
        </p:nvSpPr>
        <p:spPr>
          <a:xfrm>
            <a:off x="2171553" y="300796"/>
            <a:ext cx="176683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CONTENT</a:t>
            </a:r>
            <a:endParaRPr b="1" sz="3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113" name="Google Shape;113;p19"/>
          <p:cNvGrpSpPr/>
          <p:nvPr/>
        </p:nvGrpSpPr>
        <p:grpSpPr>
          <a:xfrm>
            <a:off x="5261246" y="1066478"/>
            <a:ext cx="3284375" cy="464458"/>
            <a:chOff x="5324746" y="609600"/>
            <a:chExt cx="3284375" cy="464458"/>
          </a:xfrm>
        </p:grpSpPr>
        <p:sp>
          <p:nvSpPr>
            <p:cNvPr id="114" name="Google Shape;114;p19"/>
            <p:cNvSpPr/>
            <p:nvPr/>
          </p:nvSpPr>
          <p:spPr>
            <a:xfrm>
              <a:off x="5432566" y="877078"/>
              <a:ext cx="3068734" cy="196980"/>
            </a:xfrm>
            <a:custGeom>
              <a:rect b="b" l="l" r="r" t="t"/>
              <a:pathLst>
                <a:path extrusionOk="0" h="252" w="1120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013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15" name="Google Shape;115;p19"/>
            <p:cNvSpPr/>
            <p:nvPr/>
          </p:nvSpPr>
          <p:spPr>
            <a:xfrm>
              <a:off x="5324746" y="609600"/>
              <a:ext cx="3284375" cy="407437"/>
            </a:xfrm>
            <a:prstGeom prst="rect">
              <a:avLst/>
            </a:prstGeom>
            <a:gradFill>
              <a:gsLst>
                <a:gs pos="0">
                  <a:srgbClr val="53D2FF"/>
                </a:gs>
                <a:gs pos="100000">
                  <a:srgbClr val="02A0D8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Public </a:t>
              </a:r>
              <a:endParaRPr b="1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16" name="Google Shape;116;p19"/>
            <p:cNvSpPr/>
            <p:nvPr/>
          </p:nvSpPr>
          <p:spPr>
            <a:xfrm>
              <a:off x="5382802" y="632408"/>
              <a:ext cx="178319" cy="1783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270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2A0D8"/>
                </a:buClr>
                <a:buSzPts val="1350"/>
                <a:buFont typeface="Arial"/>
                <a:buNone/>
              </a:pPr>
              <a:r>
                <a:rPr b="1" lang="en-US" sz="1350">
                  <a:solidFill>
                    <a:srgbClr val="02A0D8"/>
                  </a:solidFill>
                  <a:latin typeface="Consolas"/>
                  <a:ea typeface="Consolas"/>
                  <a:cs typeface="Consolas"/>
                  <a:sym typeface="Consolas"/>
                </a:rPr>
                <a:t>1</a:t>
              </a:r>
              <a:endParaRPr b="1" sz="1350">
                <a:solidFill>
                  <a:srgbClr val="02A0D8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117" name="Google Shape;117;p19"/>
          <p:cNvGrpSpPr/>
          <p:nvPr/>
        </p:nvGrpSpPr>
        <p:grpSpPr>
          <a:xfrm>
            <a:off x="5261246" y="1799450"/>
            <a:ext cx="3284375" cy="464458"/>
            <a:chOff x="5324746" y="1342572"/>
            <a:chExt cx="3284375" cy="464458"/>
          </a:xfrm>
        </p:grpSpPr>
        <p:sp>
          <p:nvSpPr>
            <p:cNvPr id="118" name="Google Shape;118;p19"/>
            <p:cNvSpPr/>
            <p:nvPr/>
          </p:nvSpPr>
          <p:spPr>
            <a:xfrm>
              <a:off x="5432566" y="1610050"/>
              <a:ext cx="3068734" cy="196980"/>
            </a:xfrm>
            <a:custGeom>
              <a:rect b="b" l="l" r="r" t="t"/>
              <a:pathLst>
                <a:path extrusionOk="0" h="252" w="1120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013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19" name="Google Shape;119;p19"/>
            <p:cNvSpPr/>
            <p:nvPr/>
          </p:nvSpPr>
          <p:spPr>
            <a:xfrm>
              <a:off x="5324746" y="1342572"/>
              <a:ext cx="3284375" cy="407436"/>
            </a:xfrm>
            <a:prstGeom prst="rect">
              <a:avLst/>
            </a:prstGeom>
            <a:gradFill>
              <a:gsLst>
                <a:gs pos="0">
                  <a:srgbClr val="53D2FF"/>
                </a:gs>
                <a:gs pos="100000">
                  <a:srgbClr val="02A0D8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Education</a:t>
              </a:r>
              <a:endParaRPr b="1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20" name="Google Shape;120;p19"/>
            <p:cNvSpPr/>
            <p:nvPr/>
          </p:nvSpPr>
          <p:spPr>
            <a:xfrm>
              <a:off x="5382802" y="1365380"/>
              <a:ext cx="178319" cy="1783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270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2A0D8"/>
                </a:buClr>
                <a:buSzPts val="1350"/>
                <a:buFont typeface="Arial"/>
                <a:buNone/>
              </a:pPr>
              <a:r>
                <a:rPr b="1" lang="en-US" sz="1350">
                  <a:solidFill>
                    <a:srgbClr val="02A0D8"/>
                  </a:solidFill>
                  <a:latin typeface="Consolas"/>
                  <a:ea typeface="Consolas"/>
                  <a:cs typeface="Consolas"/>
                  <a:sym typeface="Consolas"/>
                </a:rPr>
                <a:t>2</a:t>
              </a:r>
              <a:endParaRPr b="1" sz="1350">
                <a:solidFill>
                  <a:srgbClr val="02A0D8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121" name="Google Shape;121;p19"/>
          <p:cNvGrpSpPr/>
          <p:nvPr/>
        </p:nvGrpSpPr>
        <p:grpSpPr>
          <a:xfrm>
            <a:off x="5261246" y="2532421"/>
            <a:ext cx="3284375" cy="464457"/>
            <a:chOff x="5324746" y="2075543"/>
            <a:chExt cx="3284375" cy="464457"/>
          </a:xfrm>
        </p:grpSpPr>
        <p:sp>
          <p:nvSpPr>
            <p:cNvPr id="122" name="Google Shape;122;p19"/>
            <p:cNvSpPr/>
            <p:nvPr/>
          </p:nvSpPr>
          <p:spPr>
            <a:xfrm>
              <a:off x="5432566" y="2343020"/>
              <a:ext cx="3068734" cy="196980"/>
            </a:xfrm>
            <a:custGeom>
              <a:rect b="b" l="l" r="r" t="t"/>
              <a:pathLst>
                <a:path extrusionOk="0" h="252" w="1120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013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23" name="Google Shape;123;p19"/>
            <p:cNvSpPr/>
            <p:nvPr/>
          </p:nvSpPr>
          <p:spPr>
            <a:xfrm>
              <a:off x="5324746" y="2075543"/>
              <a:ext cx="3284375" cy="407437"/>
            </a:xfrm>
            <a:prstGeom prst="rect">
              <a:avLst/>
            </a:prstGeom>
            <a:gradFill>
              <a:gsLst>
                <a:gs pos="0">
                  <a:srgbClr val="53D2FF"/>
                </a:gs>
                <a:gs pos="100000">
                  <a:srgbClr val="02A0D8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1" lang="en-US" sz="180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Finance</a:t>
              </a:r>
              <a:endParaRPr b="1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24" name="Google Shape;124;p19"/>
            <p:cNvSpPr/>
            <p:nvPr/>
          </p:nvSpPr>
          <p:spPr>
            <a:xfrm>
              <a:off x="5382802" y="2098350"/>
              <a:ext cx="178319" cy="1783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270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2A0D8"/>
                </a:buClr>
                <a:buSzPts val="1350"/>
                <a:buFont typeface="Arial"/>
                <a:buNone/>
              </a:pPr>
              <a:r>
                <a:rPr b="1" lang="en-US" sz="1350">
                  <a:solidFill>
                    <a:srgbClr val="02A0D8"/>
                  </a:solidFill>
                  <a:latin typeface="Consolas"/>
                  <a:ea typeface="Consolas"/>
                  <a:cs typeface="Consolas"/>
                  <a:sym typeface="Consolas"/>
                </a:rPr>
                <a:t>3</a:t>
              </a:r>
              <a:endParaRPr b="1" sz="1350">
                <a:solidFill>
                  <a:srgbClr val="02A0D8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125" name="Google Shape;125;p19"/>
          <p:cNvGrpSpPr/>
          <p:nvPr/>
        </p:nvGrpSpPr>
        <p:grpSpPr>
          <a:xfrm>
            <a:off x="5261246" y="3268116"/>
            <a:ext cx="3284375" cy="464457"/>
            <a:chOff x="5324746" y="2811238"/>
            <a:chExt cx="3284375" cy="464457"/>
          </a:xfrm>
        </p:grpSpPr>
        <p:sp>
          <p:nvSpPr>
            <p:cNvPr id="126" name="Google Shape;126;p19"/>
            <p:cNvSpPr/>
            <p:nvPr/>
          </p:nvSpPr>
          <p:spPr>
            <a:xfrm>
              <a:off x="5432566" y="3078715"/>
              <a:ext cx="3068734" cy="196980"/>
            </a:xfrm>
            <a:custGeom>
              <a:rect b="b" l="l" r="r" t="t"/>
              <a:pathLst>
                <a:path extrusionOk="0" h="252" w="1120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013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27" name="Google Shape;127;p19"/>
            <p:cNvSpPr/>
            <p:nvPr/>
          </p:nvSpPr>
          <p:spPr>
            <a:xfrm>
              <a:off x="5324746" y="2811238"/>
              <a:ext cx="3284375" cy="407437"/>
            </a:xfrm>
            <a:prstGeom prst="rect">
              <a:avLst/>
            </a:prstGeom>
            <a:gradFill>
              <a:gsLst>
                <a:gs pos="0">
                  <a:srgbClr val="53D2FF"/>
                </a:gs>
                <a:gs pos="100000">
                  <a:srgbClr val="02A0D8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1" lang="en-US" sz="180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Fashion</a:t>
              </a:r>
              <a:endParaRPr b="1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28" name="Google Shape;128;p19"/>
            <p:cNvSpPr/>
            <p:nvPr/>
          </p:nvSpPr>
          <p:spPr>
            <a:xfrm>
              <a:off x="5382802" y="2834045"/>
              <a:ext cx="178319" cy="1783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270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2A0D8"/>
                </a:buClr>
                <a:buSzPts val="1350"/>
                <a:buFont typeface="Arial"/>
                <a:buNone/>
              </a:pPr>
              <a:r>
                <a:rPr b="1" lang="en-US" sz="1350">
                  <a:solidFill>
                    <a:srgbClr val="02A0D8"/>
                  </a:solidFill>
                  <a:latin typeface="Consolas"/>
                  <a:ea typeface="Consolas"/>
                  <a:cs typeface="Consolas"/>
                  <a:sym typeface="Consolas"/>
                </a:rPr>
                <a:t>4</a:t>
              </a:r>
              <a:endParaRPr b="1" sz="1350">
                <a:solidFill>
                  <a:srgbClr val="02A0D8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3" name="Google Shape;853;p37"/>
          <p:cNvCxnSpPr/>
          <p:nvPr/>
        </p:nvCxnSpPr>
        <p:spPr>
          <a:xfrm>
            <a:off x="5772151" y="2778126"/>
            <a:ext cx="1630363" cy="1012825"/>
          </a:xfrm>
          <a:prstGeom prst="straightConnector1">
            <a:avLst/>
          </a:prstGeom>
          <a:noFill/>
          <a:ln cap="flat" cmpd="sng" w="1270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54" name="Google Shape;854;p37"/>
          <p:cNvCxnSpPr/>
          <p:nvPr/>
        </p:nvCxnSpPr>
        <p:spPr>
          <a:xfrm flipH="1">
            <a:off x="4135438" y="2865438"/>
            <a:ext cx="1073150" cy="906462"/>
          </a:xfrm>
          <a:prstGeom prst="straightConnector1">
            <a:avLst/>
          </a:prstGeom>
          <a:noFill/>
          <a:ln cap="flat" cmpd="sng" w="1270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55" name="Google Shape;855;p37"/>
          <p:cNvCxnSpPr>
            <a:endCxn id="856" idx="1"/>
          </p:cNvCxnSpPr>
          <p:nvPr/>
        </p:nvCxnSpPr>
        <p:spPr>
          <a:xfrm>
            <a:off x="1911975" y="2966885"/>
            <a:ext cx="1086000" cy="936600"/>
          </a:xfrm>
          <a:prstGeom prst="straightConnector1">
            <a:avLst/>
          </a:prstGeom>
          <a:noFill/>
          <a:ln cap="flat" cmpd="sng" w="1270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57" name="Google Shape;857;p37"/>
          <p:cNvSpPr/>
          <p:nvPr/>
        </p:nvSpPr>
        <p:spPr>
          <a:xfrm>
            <a:off x="4741864" y="2305051"/>
            <a:ext cx="1789112" cy="701675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58" name="Google Shape;858;p37"/>
          <p:cNvSpPr/>
          <p:nvPr/>
        </p:nvSpPr>
        <p:spPr>
          <a:xfrm>
            <a:off x="4881564" y="2403476"/>
            <a:ext cx="1204912" cy="4318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59" name="Google Shape;859;p37"/>
          <p:cNvSpPr/>
          <p:nvPr/>
        </p:nvSpPr>
        <p:spPr>
          <a:xfrm>
            <a:off x="2590801" y="3711576"/>
            <a:ext cx="2105025" cy="804863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56" name="Google Shape;856;p37"/>
          <p:cNvSpPr/>
          <p:nvPr/>
        </p:nvSpPr>
        <p:spPr>
          <a:xfrm>
            <a:off x="2781300" y="3827463"/>
            <a:ext cx="1479550" cy="51911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60" name="Google Shape;860;p37"/>
          <p:cNvSpPr/>
          <p:nvPr/>
        </p:nvSpPr>
        <p:spPr>
          <a:xfrm>
            <a:off x="660401" y="2298701"/>
            <a:ext cx="1882775" cy="720725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61" name="Google Shape;861;p37"/>
          <p:cNvSpPr/>
          <p:nvPr/>
        </p:nvSpPr>
        <p:spPr>
          <a:xfrm>
            <a:off x="801689" y="2387601"/>
            <a:ext cx="1212850" cy="42545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862" name="Google Shape;86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4726" y="1536701"/>
            <a:ext cx="927100" cy="1468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3" name="Google Shape;863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1" y="2895601"/>
            <a:ext cx="695325" cy="1511300"/>
          </a:xfrm>
          <a:prstGeom prst="rect">
            <a:avLst/>
          </a:prstGeom>
          <a:noFill/>
          <a:ln>
            <a:noFill/>
          </a:ln>
        </p:spPr>
      </p:pic>
      <p:sp>
        <p:nvSpPr>
          <p:cNvPr id="864" name="Google Shape;864;p37"/>
          <p:cNvSpPr/>
          <p:nvPr/>
        </p:nvSpPr>
        <p:spPr>
          <a:xfrm>
            <a:off x="6577014" y="3702051"/>
            <a:ext cx="2027237" cy="814388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65" name="Google Shape;865;p37"/>
          <p:cNvSpPr/>
          <p:nvPr/>
        </p:nvSpPr>
        <p:spPr>
          <a:xfrm>
            <a:off x="6724651" y="3835400"/>
            <a:ext cx="1423988" cy="523875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866" name="Google Shape;866;p37"/>
          <p:cNvGrpSpPr/>
          <p:nvPr/>
        </p:nvGrpSpPr>
        <p:grpSpPr>
          <a:xfrm>
            <a:off x="2657476" y="2774950"/>
            <a:ext cx="1103313" cy="1371004"/>
            <a:chOff x="0" y="0"/>
            <a:chExt cx="1103541" cy="1369631"/>
          </a:xfrm>
        </p:grpSpPr>
        <p:grpSp>
          <p:nvGrpSpPr>
            <p:cNvPr id="867" name="Google Shape;867;p37"/>
            <p:cNvGrpSpPr/>
            <p:nvPr/>
          </p:nvGrpSpPr>
          <p:grpSpPr>
            <a:xfrm>
              <a:off x="16257" y="0"/>
              <a:ext cx="1054135" cy="1284587"/>
              <a:chOff x="0" y="0"/>
              <a:chExt cx="1054135" cy="1284587"/>
            </a:xfrm>
          </p:grpSpPr>
          <p:sp>
            <p:nvSpPr>
              <p:cNvPr id="868" name="Google Shape;868;p37"/>
              <p:cNvSpPr/>
              <p:nvPr/>
            </p:nvSpPr>
            <p:spPr>
              <a:xfrm>
                <a:off x="0" y="0"/>
                <a:ext cx="1054135" cy="1284587"/>
              </a:xfrm>
              <a:prstGeom prst="roundRect">
                <a:avLst>
                  <a:gd fmla="val 4750" name="adj"/>
                </a:avLst>
              </a:prstGeom>
              <a:solidFill>
                <a:srgbClr val="F2F2F2"/>
              </a:solidFill>
              <a:ln cap="flat" cmpd="sng" w="9525">
                <a:solidFill>
                  <a:srgbClr val="595959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pic>
            <p:nvPicPr>
              <p:cNvPr id="869" name="Google Shape;869;p37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25282" y="25110"/>
                <a:ext cx="62773" cy="6277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70" name="Google Shape;870;p37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967034" y="25109"/>
                <a:ext cx="62773" cy="6277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71" name="Google Shape;871;p37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18123" y="1207482"/>
                <a:ext cx="62773" cy="6277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72" name="Google Shape;872;p37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967230" y="1207482"/>
                <a:ext cx="62773" cy="6277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73" name="Google Shape;873;p37"/>
            <p:cNvSpPr txBox="1"/>
            <p:nvPr/>
          </p:nvSpPr>
          <p:spPr>
            <a:xfrm>
              <a:off x="0" y="47518"/>
              <a:ext cx="1103541" cy="13221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I believe that people would be alive today if there were a death penalty. Nancy Reagan</a:t>
              </a:r>
              <a:endParaRPr/>
            </a:p>
          </p:txBody>
        </p:sp>
      </p:grpSp>
      <p:grpSp>
        <p:nvGrpSpPr>
          <p:cNvPr id="874" name="Google Shape;874;p37"/>
          <p:cNvGrpSpPr/>
          <p:nvPr/>
        </p:nvGrpSpPr>
        <p:grpSpPr>
          <a:xfrm>
            <a:off x="5457826" y="1274764"/>
            <a:ext cx="1103313" cy="1370946"/>
            <a:chOff x="0" y="0"/>
            <a:chExt cx="1103541" cy="1371266"/>
          </a:xfrm>
        </p:grpSpPr>
        <p:grpSp>
          <p:nvGrpSpPr>
            <p:cNvPr id="875" name="Google Shape;875;p37"/>
            <p:cNvGrpSpPr/>
            <p:nvPr/>
          </p:nvGrpSpPr>
          <p:grpSpPr>
            <a:xfrm>
              <a:off x="21120" y="0"/>
              <a:ext cx="1054135" cy="1284587"/>
              <a:chOff x="0" y="0"/>
              <a:chExt cx="1054135" cy="1284587"/>
            </a:xfrm>
          </p:grpSpPr>
          <p:sp>
            <p:nvSpPr>
              <p:cNvPr id="876" name="Google Shape;876;p37"/>
              <p:cNvSpPr/>
              <p:nvPr/>
            </p:nvSpPr>
            <p:spPr>
              <a:xfrm>
                <a:off x="0" y="0"/>
                <a:ext cx="1054135" cy="1284587"/>
              </a:xfrm>
              <a:prstGeom prst="roundRect">
                <a:avLst>
                  <a:gd fmla="val 4750" name="adj"/>
                </a:avLst>
              </a:prstGeom>
              <a:solidFill>
                <a:srgbClr val="F2F2F2"/>
              </a:solidFill>
              <a:ln cap="flat" cmpd="sng" w="9525">
                <a:solidFill>
                  <a:srgbClr val="595959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pic>
            <p:nvPicPr>
              <p:cNvPr id="877" name="Google Shape;877;p37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25282" y="25110"/>
                <a:ext cx="62773" cy="6277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78" name="Google Shape;878;p37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967034" y="25109"/>
                <a:ext cx="62773" cy="6277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79" name="Google Shape;879;p37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18123" y="1207482"/>
                <a:ext cx="62773" cy="6277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80" name="Google Shape;880;p37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967230" y="1207482"/>
                <a:ext cx="62773" cy="6277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81" name="Google Shape;881;p37"/>
            <p:cNvSpPr txBox="1"/>
            <p:nvPr/>
          </p:nvSpPr>
          <p:spPr>
            <a:xfrm>
              <a:off x="0" y="47518"/>
              <a:ext cx="1103541" cy="13237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I believe that people would be alive today if there were a death penalty. Nancy Reagan</a:t>
              </a:r>
              <a:endParaRPr/>
            </a:p>
          </p:txBody>
        </p:sp>
      </p:grpSp>
      <p:pic>
        <p:nvPicPr>
          <p:cNvPr id="882" name="Google Shape;882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53014" y="1481138"/>
            <a:ext cx="757237" cy="15065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3" name="Google Shape;883;p37"/>
          <p:cNvGrpSpPr/>
          <p:nvPr/>
        </p:nvGrpSpPr>
        <p:grpSpPr>
          <a:xfrm>
            <a:off x="6613526" y="2778125"/>
            <a:ext cx="1103313" cy="1375809"/>
            <a:chOff x="0" y="0"/>
            <a:chExt cx="1103541" cy="1376129"/>
          </a:xfrm>
        </p:grpSpPr>
        <p:grpSp>
          <p:nvGrpSpPr>
            <p:cNvPr id="884" name="Google Shape;884;p37"/>
            <p:cNvGrpSpPr/>
            <p:nvPr/>
          </p:nvGrpSpPr>
          <p:grpSpPr>
            <a:xfrm>
              <a:off x="16257" y="0"/>
              <a:ext cx="1054135" cy="1284587"/>
              <a:chOff x="0" y="0"/>
              <a:chExt cx="1054135" cy="1284587"/>
            </a:xfrm>
          </p:grpSpPr>
          <p:sp>
            <p:nvSpPr>
              <p:cNvPr id="885" name="Google Shape;885;p37"/>
              <p:cNvSpPr/>
              <p:nvPr/>
            </p:nvSpPr>
            <p:spPr>
              <a:xfrm>
                <a:off x="0" y="0"/>
                <a:ext cx="1054135" cy="1284587"/>
              </a:xfrm>
              <a:prstGeom prst="roundRect">
                <a:avLst>
                  <a:gd fmla="val 4750" name="adj"/>
                </a:avLst>
              </a:prstGeom>
              <a:solidFill>
                <a:srgbClr val="F2F2F2"/>
              </a:solidFill>
              <a:ln cap="flat" cmpd="sng" w="9525">
                <a:solidFill>
                  <a:srgbClr val="595959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pic>
            <p:nvPicPr>
              <p:cNvPr id="886" name="Google Shape;886;p37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25282" y="25110"/>
                <a:ext cx="62773" cy="6277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87" name="Google Shape;887;p37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967034" y="25109"/>
                <a:ext cx="62773" cy="6277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88" name="Google Shape;888;p37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18123" y="1207482"/>
                <a:ext cx="62773" cy="6277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89" name="Google Shape;889;p37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967230" y="1207482"/>
                <a:ext cx="62773" cy="6277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90" name="Google Shape;890;p37"/>
            <p:cNvSpPr txBox="1"/>
            <p:nvPr/>
          </p:nvSpPr>
          <p:spPr>
            <a:xfrm>
              <a:off x="0" y="52382"/>
              <a:ext cx="1103541" cy="13237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The time is now, the place is here. Stay in the present. You can do nothing to change the</a:t>
              </a:r>
              <a:endParaRPr/>
            </a:p>
          </p:txBody>
        </p:sp>
      </p:grpSp>
      <p:pic>
        <p:nvPicPr>
          <p:cNvPr id="891" name="Google Shape;891;p3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662864" y="2944813"/>
            <a:ext cx="822325" cy="14081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2" name="Google Shape;892;p37"/>
          <p:cNvGrpSpPr/>
          <p:nvPr/>
        </p:nvGrpSpPr>
        <p:grpSpPr>
          <a:xfrm>
            <a:off x="1530350" y="1274764"/>
            <a:ext cx="1103313" cy="1368314"/>
            <a:chOff x="0" y="0"/>
            <a:chExt cx="1103541" cy="1368634"/>
          </a:xfrm>
        </p:grpSpPr>
        <p:grpSp>
          <p:nvGrpSpPr>
            <p:cNvPr id="893" name="Google Shape;893;p37"/>
            <p:cNvGrpSpPr/>
            <p:nvPr/>
          </p:nvGrpSpPr>
          <p:grpSpPr>
            <a:xfrm>
              <a:off x="17823" y="0"/>
              <a:ext cx="1054135" cy="1284587"/>
              <a:chOff x="0" y="0"/>
              <a:chExt cx="1054135" cy="1284587"/>
            </a:xfrm>
          </p:grpSpPr>
          <p:sp>
            <p:nvSpPr>
              <p:cNvPr id="894" name="Google Shape;894;p37"/>
              <p:cNvSpPr/>
              <p:nvPr/>
            </p:nvSpPr>
            <p:spPr>
              <a:xfrm>
                <a:off x="0" y="0"/>
                <a:ext cx="1054135" cy="1284587"/>
              </a:xfrm>
              <a:prstGeom prst="roundRect">
                <a:avLst>
                  <a:gd fmla="val 4750" name="adj"/>
                </a:avLst>
              </a:prstGeom>
              <a:solidFill>
                <a:srgbClr val="F2F2F2"/>
              </a:solidFill>
              <a:ln cap="flat" cmpd="sng" w="9525">
                <a:solidFill>
                  <a:srgbClr val="595959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pic>
            <p:nvPicPr>
              <p:cNvPr id="895" name="Google Shape;895;p37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25282" y="25110"/>
                <a:ext cx="62773" cy="6277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96" name="Google Shape;896;p37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967034" y="25109"/>
                <a:ext cx="62773" cy="6277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97" name="Google Shape;897;p37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18123" y="1207482"/>
                <a:ext cx="62773" cy="6277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98" name="Google Shape;898;p37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967230" y="1207482"/>
                <a:ext cx="62773" cy="6277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99" name="Google Shape;899;p37"/>
            <p:cNvSpPr txBox="1"/>
            <p:nvPr/>
          </p:nvSpPr>
          <p:spPr>
            <a:xfrm>
              <a:off x="0" y="44885"/>
              <a:ext cx="1103541" cy="13237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The time is now, the place is here. Stay in the present. You can do nothing to change the</a:t>
              </a:r>
              <a:endParaRPr/>
            </a:p>
          </p:txBody>
        </p:sp>
      </p:grp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5" name="Google Shape;905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06" name="Google Shape;906;p38"/>
          <p:cNvSpPr/>
          <p:nvPr/>
        </p:nvSpPr>
        <p:spPr>
          <a:xfrm>
            <a:off x="0" y="1600200"/>
            <a:ext cx="9144000" cy="194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907" name="Google Shape;907;p38"/>
          <p:cNvGrpSpPr/>
          <p:nvPr/>
        </p:nvGrpSpPr>
        <p:grpSpPr>
          <a:xfrm>
            <a:off x="1964388" y="2202996"/>
            <a:ext cx="5215225" cy="737508"/>
            <a:chOff x="5324746" y="609600"/>
            <a:chExt cx="3284375" cy="464458"/>
          </a:xfrm>
        </p:grpSpPr>
        <p:sp>
          <p:nvSpPr>
            <p:cNvPr id="908" name="Google Shape;908;p38"/>
            <p:cNvSpPr/>
            <p:nvPr/>
          </p:nvSpPr>
          <p:spPr>
            <a:xfrm>
              <a:off x="5432566" y="877078"/>
              <a:ext cx="3068734" cy="196980"/>
            </a:xfrm>
            <a:custGeom>
              <a:rect b="b" l="l" r="r" t="t"/>
              <a:pathLst>
                <a:path extrusionOk="0" h="252" w="1120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909" name="Google Shape;909;p38"/>
            <p:cNvSpPr/>
            <p:nvPr/>
          </p:nvSpPr>
          <p:spPr>
            <a:xfrm>
              <a:off x="5324746" y="609600"/>
              <a:ext cx="3284375" cy="407437"/>
            </a:xfrm>
            <a:prstGeom prst="rect">
              <a:avLst/>
            </a:prstGeom>
            <a:gradFill>
              <a:gsLst>
                <a:gs pos="0">
                  <a:srgbClr val="53D2FF"/>
                </a:gs>
                <a:gs pos="100000">
                  <a:srgbClr val="02A0D8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FASHION</a:t>
              </a:r>
              <a:endParaRPr sz="3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910" name="Google Shape;910;p38"/>
            <p:cNvSpPr/>
            <p:nvPr/>
          </p:nvSpPr>
          <p:spPr>
            <a:xfrm>
              <a:off x="5382802" y="632408"/>
              <a:ext cx="178319" cy="1783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270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2A0D8"/>
                </a:buClr>
                <a:buSzPts val="1800"/>
                <a:buFont typeface="Arial"/>
                <a:buNone/>
              </a:pPr>
              <a:r>
                <a:rPr b="1" lang="en-US" sz="1800">
                  <a:solidFill>
                    <a:srgbClr val="02A0D8"/>
                  </a:solidFill>
                  <a:latin typeface="Consolas"/>
                  <a:ea typeface="Consolas"/>
                  <a:cs typeface="Consolas"/>
                  <a:sym typeface="Consolas"/>
                </a:rPr>
                <a:t>4</a:t>
              </a:r>
              <a:endParaRPr b="1" sz="1800">
                <a:solidFill>
                  <a:srgbClr val="02A0D8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pic>
        <p:nvPicPr>
          <p:cNvPr id="911" name="Google Shape;911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376" y="3241251"/>
            <a:ext cx="4237623" cy="1889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6" name="Google Shape;916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7039" y="2554289"/>
            <a:ext cx="2090737" cy="566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7" name="Google Shape;917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38401" y="2687639"/>
            <a:ext cx="2090738" cy="56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8" name="Google Shape;918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11676" y="2554289"/>
            <a:ext cx="2097088" cy="566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9" name="Google Shape;919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3200" y="2687639"/>
            <a:ext cx="2097088" cy="568325"/>
          </a:xfrm>
          <a:prstGeom prst="rect">
            <a:avLst/>
          </a:prstGeom>
          <a:noFill/>
          <a:ln>
            <a:noFill/>
          </a:ln>
        </p:spPr>
      </p:pic>
      <p:sp>
        <p:nvSpPr>
          <p:cNvPr id="920" name="Google Shape;920;p39"/>
          <p:cNvSpPr txBox="1"/>
          <p:nvPr/>
        </p:nvSpPr>
        <p:spPr>
          <a:xfrm>
            <a:off x="825500" y="1120775"/>
            <a:ext cx="142539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>
                <a:solidFill>
                  <a:srgbClr val="003A62"/>
                </a:solidFill>
                <a:latin typeface="Consolas"/>
                <a:ea typeface="Consolas"/>
                <a:cs typeface="Consolas"/>
                <a:sym typeface="Consolas"/>
              </a:rPr>
              <a:t>01</a:t>
            </a:r>
            <a:endParaRPr sz="8800">
              <a:solidFill>
                <a:srgbClr val="003A6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21" name="Google Shape;921;p39"/>
          <p:cNvSpPr/>
          <p:nvPr/>
        </p:nvSpPr>
        <p:spPr>
          <a:xfrm>
            <a:off x="552450" y="3225801"/>
            <a:ext cx="1716088" cy="21441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The time is now, the place is here. Stay in the present. You can do nothing to change the past, and the future will never</a:t>
            </a:r>
            <a:endParaRPr sz="12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22" name="Google Shape;922;p39"/>
          <p:cNvSpPr txBox="1"/>
          <p:nvPr/>
        </p:nvSpPr>
        <p:spPr>
          <a:xfrm>
            <a:off x="4822826" y="1120775"/>
            <a:ext cx="142539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>
                <a:solidFill>
                  <a:srgbClr val="003A62"/>
                </a:solidFill>
                <a:latin typeface="Consolas"/>
                <a:ea typeface="Consolas"/>
                <a:cs typeface="Consolas"/>
                <a:sym typeface="Consolas"/>
              </a:rPr>
              <a:t>03</a:t>
            </a:r>
            <a:endParaRPr sz="8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23" name="Google Shape;923;p39"/>
          <p:cNvSpPr/>
          <p:nvPr/>
        </p:nvSpPr>
        <p:spPr>
          <a:xfrm>
            <a:off x="4656139" y="3225801"/>
            <a:ext cx="1716087" cy="137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Genius hath electric power which earth can never tame. Lydia M. Child</a:t>
            </a:r>
            <a:endParaRPr sz="12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24" name="Google Shape;924;p39"/>
          <p:cNvSpPr txBox="1"/>
          <p:nvPr/>
        </p:nvSpPr>
        <p:spPr>
          <a:xfrm>
            <a:off x="2700338" y="3387725"/>
            <a:ext cx="142539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>
                <a:solidFill>
                  <a:srgbClr val="003A62"/>
                </a:solidFill>
                <a:latin typeface="Consolas"/>
                <a:ea typeface="Consolas"/>
                <a:cs typeface="Consolas"/>
                <a:sym typeface="Consolas"/>
              </a:rPr>
              <a:t>02</a:t>
            </a:r>
            <a:endParaRPr sz="8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25" name="Google Shape;925;p39"/>
          <p:cNvSpPr/>
          <p:nvPr/>
        </p:nvSpPr>
        <p:spPr>
          <a:xfrm>
            <a:off x="2511426" y="1217614"/>
            <a:ext cx="1716088" cy="137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Genius hath electric power which earth can never tame. Lydia M. Child</a:t>
            </a:r>
            <a:endParaRPr sz="12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26" name="Google Shape;926;p39"/>
          <p:cNvSpPr txBox="1"/>
          <p:nvPr/>
        </p:nvSpPr>
        <p:spPr>
          <a:xfrm>
            <a:off x="6861175" y="3387725"/>
            <a:ext cx="142539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>
                <a:solidFill>
                  <a:srgbClr val="003A62"/>
                </a:solidFill>
                <a:latin typeface="Consolas"/>
                <a:ea typeface="Consolas"/>
                <a:cs typeface="Consolas"/>
                <a:sym typeface="Consolas"/>
              </a:rPr>
              <a:t>04</a:t>
            </a:r>
            <a:endParaRPr sz="8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27" name="Google Shape;927;p39"/>
          <p:cNvSpPr/>
          <p:nvPr/>
        </p:nvSpPr>
        <p:spPr>
          <a:xfrm>
            <a:off x="6672263" y="963614"/>
            <a:ext cx="1716087" cy="21441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The time is now, the place is here. Stay in the present. You can do nothing to change the past, and the future will never</a:t>
            </a:r>
            <a:endParaRPr sz="12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2" name="Google Shape;932;p40"/>
          <p:cNvCxnSpPr>
            <a:endCxn id="933" idx="6"/>
          </p:cNvCxnSpPr>
          <p:nvPr/>
        </p:nvCxnSpPr>
        <p:spPr>
          <a:xfrm flipH="1">
            <a:off x="2555875" y="1658121"/>
            <a:ext cx="1708200" cy="112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oval"/>
            <a:tailEnd len="med" w="med" type="stealth"/>
          </a:ln>
        </p:spPr>
      </p:cxnSp>
      <p:grpSp>
        <p:nvGrpSpPr>
          <p:cNvPr id="934" name="Google Shape;934;p40"/>
          <p:cNvGrpSpPr/>
          <p:nvPr/>
        </p:nvGrpSpPr>
        <p:grpSpPr>
          <a:xfrm>
            <a:off x="4191001" y="1368426"/>
            <a:ext cx="2659063" cy="576263"/>
            <a:chOff x="0" y="0"/>
            <a:chExt cx="2658599" cy="576436"/>
          </a:xfrm>
        </p:grpSpPr>
        <p:grpSp>
          <p:nvGrpSpPr>
            <p:cNvPr id="935" name="Google Shape;935;p40"/>
            <p:cNvGrpSpPr/>
            <p:nvPr/>
          </p:nvGrpSpPr>
          <p:grpSpPr>
            <a:xfrm>
              <a:off x="0" y="0"/>
              <a:ext cx="2658599" cy="576436"/>
              <a:chOff x="0" y="0"/>
              <a:chExt cx="2658599" cy="576436"/>
            </a:xfrm>
          </p:grpSpPr>
          <p:sp>
            <p:nvSpPr>
              <p:cNvPr id="936" name="Google Shape;936;p40"/>
              <p:cNvSpPr/>
              <p:nvPr/>
            </p:nvSpPr>
            <p:spPr>
              <a:xfrm>
                <a:off x="0" y="372"/>
                <a:ext cx="2658599" cy="576064"/>
              </a:xfrm>
              <a:custGeom>
                <a:rect b="b" l="l" r="r" t="t"/>
                <a:pathLst>
                  <a:path extrusionOk="0" h="576064" w="2658599">
                    <a:moveTo>
                      <a:pt x="72008" y="243936"/>
                    </a:moveTo>
                    <a:cubicBezTo>
                      <a:pt x="47654" y="243936"/>
                      <a:pt x="27911" y="263678"/>
                      <a:pt x="27911" y="288032"/>
                    </a:cubicBezTo>
                    <a:cubicBezTo>
                      <a:pt x="27911" y="312386"/>
                      <a:pt x="47654" y="332129"/>
                      <a:pt x="72008" y="332129"/>
                    </a:cubicBezTo>
                    <a:cubicBezTo>
                      <a:pt x="96362" y="332129"/>
                      <a:pt x="116104" y="312386"/>
                      <a:pt x="116104" y="288032"/>
                    </a:cubicBezTo>
                    <a:cubicBezTo>
                      <a:pt x="116104" y="263678"/>
                      <a:pt x="96362" y="243936"/>
                      <a:pt x="72008" y="243936"/>
                    </a:cubicBezTo>
                    <a:close/>
                    <a:moveTo>
                      <a:pt x="138319" y="0"/>
                    </a:moveTo>
                    <a:lnTo>
                      <a:pt x="2658599" y="0"/>
                    </a:lnTo>
                    <a:lnTo>
                      <a:pt x="2658599" y="576064"/>
                    </a:lnTo>
                    <a:lnTo>
                      <a:pt x="138319" y="576064"/>
                    </a:lnTo>
                    <a:lnTo>
                      <a:pt x="138319" y="316118"/>
                    </a:lnTo>
                    <a:cubicBezTo>
                      <a:pt x="127385" y="341935"/>
                      <a:pt x="101811" y="360040"/>
                      <a:pt x="72008" y="360040"/>
                    </a:cubicBezTo>
                    <a:cubicBezTo>
                      <a:pt x="32239" y="360040"/>
                      <a:pt x="0" y="327801"/>
                      <a:pt x="0" y="288032"/>
                    </a:cubicBezTo>
                    <a:cubicBezTo>
                      <a:pt x="0" y="248263"/>
                      <a:pt x="32239" y="216024"/>
                      <a:pt x="72008" y="216024"/>
                    </a:cubicBezTo>
                    <a:cubicBezTo>
                      <a:pt x="101811" y="216024"/>
                      <a:pt x="127385" y="234130"/>
                      <a:pt x="138319" y="259947"/>
                    </a:cubicBezTo>
                    <a:lnTo>
                      <a:pt x="138319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AFF0"/>
                  </a:gs>
                  <a:gs pos="56000">
                    <a:srgbClr val="0073C4"/>
                  </a:gs>
                  <a:gs pos="100000">
                    <a:schemeClr val="dk2"/>
                  </a:gs>
                </a:gsLst>
                <a:lin ang="18000000" scaled="0"/>
              </a:gradFill>
              <a:ln>
                <a:noFill/>
              </a:ln>
              <a:effectLst>
                <a:outerShdw rotWithShape="0" algn="ctr" dir="2700000" dist="12700">
                  <a:srgbClr val="000000">
                    <a:alpha val="3882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000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937" name="Google Shape;937;p40"/>
              <p:cNvSpPr/>
              <p:nvPr/>
            </p:nvSpPr>
            <p:spPr>
              <a:xfrm>
                <a:off x="138319" y="0"/>
                <a:ext cx="2520280" cy="576064"/>
              </a:xfrm>
              <a:custGeom>
                <a:rect b="b" l="l" r="r" t="t"/>
                <a:pathLst>
                  <a:path extrusionOk="0" h="576064" w="2520280">
                    <a:moveTo>
                      <a:pt x="0" y="0"/>
                    </a:moveTo>
                    <a:lnTo>
                      <a:pt x="74362" y="0"/>
                    </a:lnTo>
                    <a:cubicBezTo>
                      <a:pt x="351845" y="311677"/>
                      <a:pt x="882934" y="522018"/>
                      <a:pt x="1492398" y="522018"/>
                    </a:cubicBezTo>
                    <a:cubicBezTo>
                      <a:pt x="1882416" y="522018"/>
                      <a:pt x="2240338" y="435880"/>
                      <a:pt x="2520280" y="292092"/>
                    </a:cubicBezTo>
                    <a:lnTo>
                      <a:pt x="2520280" y="576064"/>
                    </a:lnTo>
                    <a:lnTo>
                      <a:pt x="0" y="57606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20000"/>
                    </a:srgbClr>
                  </a:gs>
                  <a:gs pos="95000">
                    <a:srgbClr val="FFFFFF">
                      <a:alpha val="2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48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000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grpSp>
            <p:nvGrpSpPr>
              <p:cNvPr id="938" name="Google Shape;938;p40"/>
              <p:cNvGrpSpPr/>
              <p:nvPr/>
            </p:nvGrpSpPr>
            <p:grpSpPr>
              <a:xfrm rot="5400000">
                <a:off x="807851" y="284245"/>
                <a:ext cx="381812" cy="7575"/>
                <a:chOff x="0" y="0"/>
                <a:chExt cx="1008119" cy="84"/>
              </a:xfrm>
            </p:grpSpPr>
            <p:cxnSp>
              <p:nvCxnSpPr>
                <p:cNvPr id="939" name="Google Shape;939;p40"/>
                <p:cNvCxnSpPr/>
                <p:nvPr/>
              </p:nvCxnSpPr>
              <p:spPr>
                <a:xfrm>
                  <a:off x="0" y="0"/>
                  <a:ext cx="100811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206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40" name="Google Shape;940;p40"/>
                <p:cNvCxnSpPr/>
                <p:nvPr/>
              </p:nvCxnSpPr>
              <p:spPr>
                <a:xfrm>
                  <a:off x="5" y="84"/>
                  <a:ext cx="100811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FFFF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941" name="Google Shape;941;p40"/>
              <p:cNvSpPr/>
              <p:nvPr/>
            </p:nvSpPr>
            <p:spPr>
              <a:xfrm>
                <a:off x="1149330" y="232641"/>
                <a:ext cx="1365253" cy="267204"/>
              </a:xfrm>
              <a:prstGeom prst="rect">
                <a:avLst/>
              </a:prstGeom>
              <a:noFill/>
              <a:ln>
                <a:noFill/>
              </a:ln>
              <a:effectLst>
                <a:outerShdw rotWithShape="0" algn="ctr" dir="2700000" dist="12700">
                  <a:srgbClr val="000000">
                    <a:alpha val="38823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just">
                  <a:lnSpc>
                    <a:spcPct val="6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rgbClr val="FFFFFF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Solution</a:t>
                </a:r>
                <a:endParaRPr b="1" sz="180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pic>
          <p:nvPicPr>
            <p:cNvPr id="942" name="Google Shape;942;p4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88440" y="118985"/>
              <a:ext cx="364860" cy="3637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43" name="Google Shape;943;p40"/>
          <p:cNvGrpSpPr/>
          <p:nvPr/>
        </p:nvGrpSpPr>
        <p:grpSpPr>
          <a:xfrm>
            <a:off x="1116013" y="2058989"/>
            <a:ext cx="1540197" cy="1470540"/>
            <a:chOff x="0" y="0"/>
            <a:chExt cx="1540516" cy="1470843"/>
          </a:xfrm>
        </p:grpSpPr>
        <p:grpSp>
          <p:nvGrpSpPr>
            <p:cNvPr id="944" name="Google Shape;944;p40"/>
            <p:cNvGrpSpPr/>
            <p:nvPr/>
          </p:nvGrpSpPr>
          <p:grpSpPr>
            <a:xfrm>
              <a:off x="0" y="0"/>
              <a:ext cx="1475184" cy="1470843"/>
              <a:chOff x="0" y="0"/>
              <a:chExt cx="1475184" cy="1470843"/>
            </a:xfrm>
          </p:grpSpPr>
          <p:sp>
            <p:nvSpPr>
              <p:cNvPr id="933" name="Google Shape;933;p40"/>
              <p:cNvSpPr/>
              <p:nvPr/>
            </p:nvSpPr>
            <p:spPr>
              <a:xfrm>
                <a:off x="0" y="0"/>
                <a:ext cx="1440160" cy="1440160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grpSp>
            <p:nvGrpSpPr>
              <p:cNvPr id="945" name="Google Shape;945;p40"/>
              <p:cNvGrpSpPr/>
              <p:nvPr/>
            </p:nvGrpSpPr>
            <p:grpSpPr>
              <a:xfrm>
                <a:off x="18240" y="19995"/>
                <a:ext cx="1456944" cy="1450848"/>
                <a:chOff x="0" y="0"/>
                <a:chExt cx="1456944" cy="1450848"/>
              </a:xfrm>
            </p:grpSpPr>
            <p:pic>
              <p:nvPicPr>
                <p:cNvPr id="946" name="Google Shape;946;p40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0" y="0"/>
                  <a:ext cx="1456944" cy="145084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947" name="Google Shape;947;p40"/>
                <p:cNvSpPr txBox="1"/>
                <p:nvPr/>
              </p:nvSpPr>
              <p:spPr>
                <a:xfrm rot="-10449709">
                  <a:off x="230631" y="228876"/>
                  <a:ext cx="942418" cy="94241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onsolas"/>
                    <a:ea typeface="Consolas"/>
                    <a:cs typeface="Consolas"/>
                    <a:sym typeface="Consolas"/>
                  </a:endParaRPr>
                </a:p>
              </p:txBody>
            </p:sp>
          </p:grpSp>
        </p:grpSp>
        <p:pic>
          <p:nvPicPr>
            <p:cNvPr id="948" name="Google Shape;948;p4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2854" y="157204"/>
              <a:ext cx="674451" cy="6723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9" name="Google Shape;949;p40"/>
            <p:cNvSpPr txBox="1"/>
            <p:nvPr/>
          </p:nvSpPr>
          <p:spPr>
            <a:xfrm>
              <a:off x="245944" y="780793"/>
              <a:ext cx="1294572" cy="3386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Editable</a:t>
              </a:r>
              <a:endParaRPr b="1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950" name="Google Shape;950;p40"/>
          <p:cNvGrpSpPr/>
          <p:nvPr/>
        </p:nvGrpSpPr>
        <p:grpSpPr>
          <a:xfrm>
            <a:off x="4191001" y="2128839"/>
            <a:ext cx="2659063" cy="576262"/>
            <a:chOff x="0" y="0"/>
            <a:chExt cx="2658599" cy="576436"/>
          </a:xfrm>
        </p:grpSpPr>
        <p:grpSp>
          <p:nvGrpSpPr>
            <p:cNvPr id="951" name="Google Shape;951;p40"/>
            <p:cNvGrpSpPr/>
            <p:nvPr/>
          </p:nvGrpSpPr>
          <p:grpSpPr>
            <a:xfrm>
              <a:off x="0" y="0"/>
              <a:ext cx="2658599" cy="576436"/>
              <a:chOff x="0" y="0"/>
              <a:chExt cx="2658599" cy="576436"/>
            </a:xfrm>
          </p:grpSpPr>
          <p:sp>
            <p:nvSpPr>
              <p:cNvPr id="952" name="Google Shape;952;p40"/>
              <p:cNvSpPr/>
              <p:nvPr/>
            </p:nvSpPr>
            <p:spPr>
              <a:xfrm>
                <a:off x="0" y="372"/>
                <a:ext cx="2658599" cy="576064"/>
              </a:xfrm>
              <a:custGeom>
                <a:rect b="b" l="l" r="r" t="t"/>
                <a:pathLst>
                  <a:path extrusionOk="0" h="576064" w="2658599">
                    <a:moveTo>
                      <a:pt x="72008" y="243936"/>
                    </a:moveTo>
                    <a:cubicBezTo>
                      <a:pt x="47654" y="243936"/>
                      <a:pt x="27911" y="263678"/>
                      <a:pt x="27911" y="288032"/>
                    </a:cubicBezTo>
                    <a:cubicBezTo>
                      <a:pt x="27911" y="312386"/>
                      <a:pt x="47654" y="332129"/>
                      <a:pt x="72008" y="332129"/>
                    </a:cubicBezTo>
                    <a:cubicBezTo>
                      <a:pt x="96362" y="332129"/>
                      <a:pt x="116104" y="312386"/>
                      <a:pt x="116104" y="288032"/>
                    </a:cubicBezTo>
                    <a:cubicBezTo>
                      <a:pt x="116104" y="263678"/>
                      <a:pt x="96362" y="243936"/>
                      <a:pt x="72008" y="243936"/>
                    </a:cubicBezTo>
                    <a:close/>
                    <a:moveTo>
                      <a:pt x="138319" y="0"/>
                    </a:moveTo>
                    <a:lnTo>
                      <a:pt x="2658599" y="0"/>
                    </a:lnTo>
                    <a:lnTo>
                      <a:pt x="2658599" y="576064"/>
                    </a:lnTo>
                    <a:lnTo>
                      <a:pt x="138319" y="576064"/>
                    </a:lnTo>
                    <a:lnTo>
                      <a:pt x="138319" y="316118"/>
                    </a:lnTo>
                    <a:cubicBezTo>
                      <a:pt x="127385" y="341935"/>
                      <a:pt x="101811" y="360040"/>
                      <a:pt x="72008" y="360040"/>
                    </a:cubicBezTo>
                    <a:cubicBezTo>
                      <a:pt x="32239" y="360040"/>
                      <a:pt x="0" y="327801"/>
                      <a:pt x="0" y="288032"/>
                    </a:cubicBezTo>
                    <a:cubicBezTo>
                      <a:pt x="0" y="248263"/>
                      <a:pt x="32239" y="216024"/>
                      <a:pt x="72008" y="216024"/>
                    </a:cubicBezTo>
                    <a:cubicBezTo>
                      <a:pt x="101811" y="216024"/>
                      <a:pt x="127385" y="234130"/>
                      <a:pt x="138319" y="259947"/>
                    </a:cubicBezTo>
                    <a:lnTo>
                      <a:pt x="138319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AFF0"/>
                  </a:gs>
                  <a:gs pos="56000">
                    <a:srgbClr val="0073C4"/>
                  </a:gs>
                  <a:gs pos="100000">
                    <a:schemeClr val="dk2"/>
                  </a:gs>
                </a:gsLst>
                <a:lin ang="18000000" scaled="0"/>
              </a:gradFill>
              <a:ln>
                <a:noFill/>
              </a:ln>
              <a:effectLst>
                <a:outerShdw rotWithShape="0" algn="ctr" dir="2700000" dist="12700">
                  <a:srgbClr val="000000">
                    <a:alpha val="3882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000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953" name="Google Shape;953;p40"/>
              <p:cNvSpPr/>
              <p:nvPr/>
            </p:nvSpPr>
            <p:spPr>
              <a:xfrm>
                <a:off x="138319" y="0"/>
                <a:ext cx="2520280" cy="576064"/>
              </a:xfrm>
              <a:custGeom>
                <a:rect b="b" l="l" r="r" t="t"/>
                <a:pathLst>
                  <a:path extrusionOk="0" h="576064" w="2520280">
                    <a:moveTo>
                      <a:pt x="0" y="0"/>
                    </a:moveTo>
                    <a:lnTo>
                      <a:pt x="74362" y="0"/>
                    </a:lnTo>
                    <a:cubicBezTo>
                      <a:pt x="351845" y="311677"/>
                      <a:pt x="882934" y="522018"/>
                      <a:pt x="1492398" y="522018"/>
                    </a:cubicBezTo>
                    <a:cubicBezTo>
                      <a:pt x="1882416" y="522018"/>
                      <a:pt x="2240338" y="435880"/>
                      <a:pt x="2520280" y="292092"/>
                    </a:cubicBezTo>
                    <a:lnTo>
                      <a:pt x="2520280" y="576064"/>
                    </a:lnTo>
                    <a:lnTo>
                      <a:pt x="0" y="57606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20000"/>
                    </a:srgbClr>
                  </a:gs>
                  <a:gs pos="95000">
                    <a:srgbClr val="FFFFFF">
                      <a:alpha val="2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48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000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grpSp>
            <p:nvGrpSpPr>
              <p:cNvPr id="954" name="Google Shape;954;p40"/>
              <p:cNvGrpSpPr/>
              <p:nvPr/>
            </p:nvGrpSpPr>
            <p:grpSpPr>
              <a:xfrm rot="5400000">
                <a:off x="807851" y="284245"/>
                <a:ext cx="381812" cy="7575"/>
                <a:chOff x="0" y="0"/>
                <a:chExt cx="1008119" cy="84"/>
              </a:xfrm>
            </p:grpSpPr>
            <p:cxnSp>
              <p:nvCxnSpPr>
                <p:cNvPr id="955" name="Google Shape;955;p40"/>
                <p:cNvCxnSpPr/>
                <p:nvPr/>
              </p:nvCxnSpPr>
              <p:spPr>
                <a:xfrm>
                  <a:off x="0" y="0"/>
                  <a:ext cx="100811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206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56" name="Google Shape;956;p40"/>
                <p:cNvCxnSpPr/>
                <p:nvPr/>
              </p:nvCxnSpPr>
              <p:spPr>
                <a:xfrm>
                  <a:off x="5" y="84"/>
                  <a:ext cx="100811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FFFF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957" name="Google Shape;957;p40"/>
              <p:cNvSpPr/>
              <p:nvPr/>
            </p:nvSpPr>
            <p:spPr>
              <a:xfrm>
                <a:off x="1149330" y="206807"/>
                <a:ext cx="1365253" cy="267205"/>
              </a:xfrm>
              <a:prstGeom prst="rect">
                <a:avLst/>
              </a:prstGeom>
              <a:noFill/>
              <a:ln>
                <a:noFill/>
              </a:ln>
              <a:effectLst>
                <a:outerShdw rotWithShape="0" algn="ctr" dir="2700000" dist="12700">
                  <a:srgbClr val="000000">
                    <a:alpha val="38823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just">
                  <a:lnSpc>
                    <a:spcPct val="6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rgbClr val="FFFFFF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Direction</a:t>
                </a:r>
                <a:endParaRPr b="1" sz="180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pic>
          <p:nvPicPr>
            <p:cNvPr id="958" name="Google Shape;958;p4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88440" y="118985"/>
              <a:ext cx="364859" cy="3637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59" name="Google Shape;959;p40"/>
          <p:cNvGrpSpPr/>
          <p:nvPr/>
        </p:nvGrpSpPr>
        <p:grpSpPr>
          <a:xfrm>
            <a:off x="4191001" y="2890839"/>
            <a:ext cx="2659063" cy="576262"/>
            <a:chOff x="0" y="0"/>
            <a:chExt cx="2658599" cy="576436"/>
          </a:xfrm>
        </p:grpSpPr>
        <p:grpSp>
          <p:nvGrpSpPr>
            <p:cNvPr id="960" name="Google Shape;960;p40"/>
            <p:cNvGrpSpPr/>
            <p:nvPr/>
          </p:nvGrpSpPr>
          <p:grpSpPr>
            <a:xfrm>
              <a:off x="0" y="0"/>
              <a:ext cx="2658599" cy="576436"/>
              <a:chOff x="0" y="0"/>
              <a:chExt cx="2658599" cy="576436"/>
            </a:xfrm>
          </p:grpSpPr>
          <p:sp>
            <p:nvSpPr>
              <p:cNvPr id="961" name="Google Shape;961;p40"/>
              <p:cNvSpPr/>
              <p:nvPr/>
            </p:nvSpPr>
            <p:spPr>
              <a:xfrm>
                <a:off x="0" y="372"/>
                <a:ext cx="2658599" cy="576064"/>
              </a:xfrm>
              <a:custGeom>
                <a:rect b="b" l="l" r="r" t="t"/>
                <a:pathLst>
                  <a:path extrusionOk="0" h="576064" w="2658599">
                    <a:moveTo>
                      <a:pt x="72008" y="243936"/>
                    </a:moveTo>
                    <a:cubicBezTo>
                      <a:pt x="47654" y="243936"/>
                      <a:pt x="27911" y="263678"/>
                      <a:pt x="27911" y="288032"/>
                    </a:cubicBezTo>
                    <a:cubicBezTo>
                      <a:pt x="27911" y="312386"/>
                      <a:pt x="47654" y="332129"/>
                      <a:pt x="72008" y="332129"/>
                    </a:cubicBezTo>
                    <a:cubicBezTo>
                      <a:pt x="96362" y="332129"/>
                      <a:pt x="116104" y="312386"/>
                      <a:pt x="116104" y="288032"/>
                    </a:cubicBezTo>
                    <a:cubicBezTo>
                      <a:pt x="116104" y="263678"/>
                      <a:pt x="96362" y="243936"/>
                      <a:pt x="72008" y="243936"/>
                    </a:cubicBezTo>
                    <a:close/>
                    <a:moveTo>
                      <a:pt x="138319" y="0"/>
                    </a:moveTo>
                    <a:lnTo>
                      <a:pt x="2658599" y="0"/>
                    </a:lnTo>
                    <a:lnTo>
                      <a:pt x="2658599" y="576064"/>
                    </a:lnTo>
                    <a:lnTo>
                      <a:pt x="138319" y="576064"/>
                    </a:lnTo>
                    <a:lnTo>
                      <a:pt x="138319" y="316118"/>
                    </a:lnTo>
                    <a:cubicBezTo>
                      <a:pt x="127385" y="341935"/>
                      <a:pt x="101811" y="360040"/>
                      <a:pt x="72008" y="360040"/>
                    </a:cubicBezTo>
                    <a:cubicBezTo>
                      <a:pt x="32239" y="360040"/>
                      <a:pt x="0" y="327801"/>
                      <a:pt x="0" y="288032"/>
                    </a:cubicBezTo>
                    <a:cubicBezTo>
                      <a:pt x="0" y="248263"/>
                      <a:pt x="32239" y="216024"/>
                      <a:pt x="72008" y="216024"/>
                    </a:cubicBezTo>
                    <a:cubicBezTo>
                      <a:pt x="101811" y="216024"/>
                      <a:pt x="127385" y="234130"/>
                      <a:pt x="138319" y="259947"/>
                    </a:cubicBezTo>
                    <a:lnTo>
                      <a:pt x="138319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AFF0"/>
                  </a:gs>
                  <a:gs pos="56000">
                    <a:srgbClr val="0073C4"/>
                  </a:gs>
                  <a:gs pos="100000">
                    <a:schemeClr val="dk2"/>
                  </a:gs>
                </a:gsLst>
                <a:lin ang="18000000" scaled="0"/>
              </a:gradFill>
              <a:ln>
                <a:noFill/>
              </a:ln>
              <a:effectLst>
                <a:outerShdw rotWithShape="0" algn="ctr" dir="2700000" dist="12700">
                  <a:srgbClr val="000000">
                    <a:alpha val="3882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000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962" name="Google Shape;962;p40"/>
              <p:cNvSpPr/>
              <p:nvPr/>
            </p:nvSpPr>
            <p:spPr>
              <a:xfrm>
                <a:off x="138319" y="0"/>
                <a:ext cx="2520280" cy="576064"/>
              </a:xfrm>
              <a:custGeom>
                <a:rect b="b" l="l" r="r" t="t"/>
                <a:pathLst>
                  <a:path extrusionOk="0" h="576064" w="2520280">
                    <a:moveTo>
                      <a:pt x="0" y="0"/>
                    </a:moveTo>
                    <a:lnTo>
                      <a:pt x="74362" y="0"/>
                    </a:lnTo>
                    <a:cubicBezTo>
                      <a:pt x="351845" y="311677"/>
                      <a:pt x="882934" y="522018"/>
                      <a:pt x="1492398" y="522018"/>
                    </a:cubicBezTo>
                    <a:cubicBezTo>
                      <a:pt x="1882416" y="522018"/>
                      <a:pt x="2240338" y="435880"/>
                      <a:pt x="2520280" y="292092"/>
                    </a:cubicBezTo>
                    <a:lnTo>
                      <a:pt x="2520280" y="576064"/>
                    </a:lnTo>
                    <a:lnTo>
                      <a:pt x="0" y="57606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20000"/>
                    </a:srgbClr>
                  </a:gs>
                  <a:gs pos="95000">
                    <a:srgbClr val="FFFFFF">
                      <a:alpha val="2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48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000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grpSp>
            <p:nvGrpSpPr>
              <p:cNvPr id="963" name="Google Shape;963;p40"/>
              <p:cNvGrpSpPr/>
              <p:nvPr/>
            </p:nvGrpSpPr>
            <p:grpSpPr>
              <a:xfrm rot="5400000">
                <a:off x="807851" y="284245"/>
                <a:ext cx="381812" cy="7575"/>
                <a:chOff x="0" y="0"/>
                <a:chExt cx="1008119" cy="84"/>
              </a:xfrm>
            </p:grpSpPr>
            <p:cxnSp>
              <p:nvCxnSpPr>
                <p:cNvPr id="964" name="Google Shape;964;p40"/>
                <p:cNvCxnSpPr/>
                <p:nvPr/>
              </p:nvCxnSpPr>
              <p:spPr>
                <a:xfrm>
                  <a:off x="0" y="0"/>
                  <a:ext cx="100811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206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65" name="Google Shape;965;p40"/>
                <p:cNvCxnSpPr/>
                <p:nvPr/>
              </p:nvCxnSpPr>
              <p:spPr>
                <a:xfrm>
                  <a:off x="5" y="84"/>
                  <a:ext cx="100811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FFFF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966" name="Google Shape;966;p40"/>
              <p:cNvSpPr/>
              <p:nvPr/>
            </p:nvSpPr>
            <p:spPr>
              <a:xfrm>
                <a:off x="1149330" y="240504"/>
                <a:ext cx="1365253" cy="267205"/>
              </a:xfrm>
              <a:prstGeom prst="rect">
                <a:avLst/>
              </a:prstGeom>
              <a:noFill/>
              <a:ln>
                <a:noFill/>
              </a:ln>
              <a:effectLst>
                <a:outerShdw rotWithShape="0" algn="ctr" dir="2700000" dist="12700">
                  <a:srgbClr val="000000">
                    <a:alpha val="38823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just">
                  <a:lnSpc>
                    <a:spcPct val="6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rgbClr val="FFFFFF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Content</a:t>
                </a:r>
                <a:endParaRPr b="1" sz="180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pic>
          <p:nvPicPr>
            <p:cNvPr id="967" name="Google Shape;967;p4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88440" y="118985"/>
              <a:ext cx="364859" cy="3637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68" name="Google Shape;968;p40"/>
          <p:cNvGrpSpPr/>
          <p:nvPr/>
        </p:nvGrpSpPr>
        <p:grpSpPr>
          <a:xfrm>
            <a:off x="4191001" y="3651251"/>
            <a:ext cx="2659063" cy="576263"/>
            <a:chOff x="0" y="0"/>
            <a:chExt cx="2658599" cy="576436"/>
          </a:xfrm>
        </p:grpSpPr>
        <p:grpSp>
          <p:nvGrpSpPr>
            <p:cNvPr id="969" name="Google Shape;969;p40"/>
            <p:cNvGrpSpPr/>
            <p:nvPr/>
          </p:nvGrpSpPr>
          <p:grpSpPr>
            <a:xfrm>
              <a:off x="0" y="0"/>
              <a:ext cx="2658599" cy="576436"/>
              <a:chOff x="0" y="0"/>
              <a:chExt cx="2658599" cy="576436"/>
            </a:xfrm>
          </p:grpSpPr>
          <p:sp>
            <p:nvSpPr>
              <p:cNvPr id="970" name="Google Shape;970;p40"/>
              <p:cNvSpPr/>
              <p:nvPr/>
            </p:nvSpPr>
            <p:spPr>
              <a:xfrm>
                <a:off x="0" y="372"/>
                <a:ext cx="2658599" cy="576064"/>
              </a:xfrm>
              <a:custGeom>
                <a:rect b="b" l="l" r="r" t="t"/>
                <a:pathLst>
                  <a:path extrusionOk="0" h="576064" w="2658599">
                    <a:moveTo>
                      <a:pt x="72008" y="243936"/>
                    </a:moveTo>
                    <a:cubicBezTo>
                      <a:pt x="47654" y="243936"/>
                      <a:pt x="27911" y="263678"/>
                      <a:pt x="27911" y="288032"/>
                    </a:cubicBezTo>
                    <a:cubicBezTo>
                      <a:pt x="27911" y="312386"/>
                      <a:pt x="47654" y="332129"/>
                      <a:pt x="72008" y="332129"/>
                    </a:cubicBezTo>
                    <a:cubicBezTo>
                      <a:pt x="96362" y="332129"/>
                      <a:pt x="116104" y="312386"/>
                      <a:pt x="116104" y="288032"/>
                    </a:cubicBezTo>
                    <a:cubicBezTo>
                      <a:pt x="116104" y="263678"/>
                      <a:pt x="96362" y="243936"/>
                      <a:pt x="72008" y="243936"/>
                    </a:cubicBezTo>
                    <a:close/>
                    <a:moveTo>
                      <a:pt x="138319" y="0"/>
                    </a:moveTo>
                    <a:lnTo>
                      <a:pt x="2658599" y="0"/>
                    </a:lnTo>
                    <a:lnTo>
                      <a:pt x="2658599" y="576064"/>
                    </a:lnTo>
                    <a:lnTo>
                      <a:pt x="138319" y="576064"/>
                    </a:lnTo>
                    <a:lnTo>
                      <a:pt x="138319" y="316118"/>
                    </a:lnTo>
                    <a:cubicBezTo>
                      <a:pt x="127385" y="341935"/>
                      <a:pt x="101811" y="360040"/>
                      <a:pt x="72008" y="360040"/>
                    </a:cubicBezTo>
                    <a:cubicBezTo>
                      <a:pt x="32239" y="360040"/>
                      <a:pt x="0" y="327801"/>
                      <a:pt x="0" y="288032"/>
                    </a:cubicBezTo>
                    <a:cubicBezTo>
                      <a:pt x="0" y="248263"/>
                      <a:pt x="32239" y="216024"/>
                      <a:pt x="72008" y="216024"/>
                    </a:cubicBezTo>
                    <a:cubicBezTo>
                      <a:pt x="101811" y="216024"/>
                      <a:pt x="127385" y="234130"/>
                      <a:pt x="138319" y="259947"/>
                    </a:cubicBezTo>
                    <a:lnTo>
                      <a:pt x="138319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AFF0"/>
                  </a:gs>
                  <a:gs pos="56000">
                    <a:srgbClr val="0073C4"/>
                  </a:gs>
                  <a:gs pos="100000">
                    <a:schemeClr val="dk2"/>
                  </a:gs>
                </a:gsLst>
                <a:lin ang="18000000" scaled="0"/>
              </a:gradFill>
              <a:ln>
                <a:noFill/>
              </a:ln>
              <a:effectLst>
                <a:outerShdw rotWithShape="0" algn="ctr" dir="2700000" dist="12700">
                  <a:srgbClr val="000000">
                    <a:alpha val="3882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000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971" name="Google Shape;971;p40"/>
              <p:cNvSpPr/>
              <p:nvPr/>
            </p:nvSpPr>
            <p:spPr>
              <a:xfrm>
                <a:off x="138319" y="0"/>
                <a:ext cx="2520280" cy="576064"/>
              </a:xfrm>
              <a:custGeom>
                <a:rect b="b" l="l" r="r" t="t"/>
                <a:pathLst>
                  <a:path extrusionOk="0" h="576064" w="2520280">
                    <a:moveTo>
                      <a:pt x="0" y="0"/>
                    </a:moveTo>
                    <a:lnTo>
                      <a:pt x="74362" y="0"/>
                    </a:lnTo>
                    <a:cubicBezTo>
                      <a:pt x="351845" y="311677"/>
                      <a:pt x="882934" y="522018"/>
                      <a:pt x="1492398" y="522018"/>
                    </a:cubicBezTo>
                    <a:cubicBezTo>
                      <a:pt x="1882416" y="522018"/>
                      <a:pt x="2240338" y="435880"/>
                      <a:pt x="2520280" y="292092"/>
                    </a:cubicBezTo>
                    <a:lnTo>
                      <a:pt x="2520280" y="576064"/>
                    </a:lnTo>
                    <a:lnTo>
                      <a:pt x="0" y="57606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20000"/>
                    </a:srgbClr>
                  </a:gs>
                  <a:gs pos="95000">
                    <a:srgbClr val="FFFFFF">
                      <a:alpha val="2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48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000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grpSp>
            <p:nvGrpSpPr>
              <p:cNvPr id="972" name="Google Shape;972;p40"/>
              <p:cNvGrpSpPr/>
              <p:nvPr/>
            </p:nvGrpSpPr>
            <p:grpSpPr>
              <a:xfrm rot="5400000">
                <a:off x="807851" y="284245"/>
                <a:ext cx="381812" cy="7575"/>
                <a:chOff x="0" y="0"/>
                <a:chExt cx="1008119" cy="84"/>
              </a:xfrm>
            </p:grpSpPr>
            <p:cxnSp>
              <p:nvCxnSpPr>
                <p:cNvPr id="973" name="Google Shape;973;p40"/>
                <p:cNvCxnSpPr/>
                <p:nvPr/>
              </p:nvCxnSpPr>
              <p:spPr>
                <a:xfrm>
                  <a:off x="0" y="0"/>
                  <a:ext cx="100811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206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74" name="Google Shape;974;p40"/>
                <p:cNvCxnSpPr/>
                <p:nvPr/>
              </p:nvCxnSpPr>
              <p:spPr>
                <a:xfrm>
                  <a:off x="5" y="84"/>
                  <a:ext cx="100811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FFFF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975" name="Google Shape;975;p40"/>
              <p:cNvSpPr/>
              <p:nvPr/>
            </p:nvSpPr>
            <p:spPr>
              <a:xfrm>
                <a:off x="1176569" y="231537"/>
                <a:ext cx="1365253" cy="267204"/>
              </a:xfrm>
              <a:prstGeom prst="rect">
                <a:avLst/>
              </a:prstGeom>
              <a:noFill/>
              <a:ln>
                <a:noFill/>
              </a:ln>
              <a:effectLst>
                <a:outerShdw rotWithShape="0" algn="ctr" dir="2700000" dist="12700">
                  <a:srgbClr val="000000">
                    <a:alpha val="38823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just">
                  <a:lnSpc>
                    <a:spcPct val="6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rgbClr val="FFFFFF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Layouts</a:t>
                </a:r>
                <a:endParaRPr b="1" sz="180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pic>
          <p:nvPicPr>
            <p:cNvPr id="976" name="Google Shape;976;p4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88440" y="118985"/>
              <a:ext cx="364859" cy="363726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977" name="Google Shape;977;p40"/>
          <p:cNvCxnSpPr>
            <a:endCxn id="933" idx="6"/>
          </p:cNvCxnSpPr>
          <p:nvPr/>
        </p:nvCxnSpPr>
        <p:spPr>
          <a:xfrm flipH="1">
            <a:off x="2555875" y="2416821"/>
            <a:ext cx="1708200" cy="36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oval"/>
            <a:tailEnd len="med" w="med" type="stealth"/>
          </a:ln>
        </p:spPr>
      </p:cxnSp>
      <p:cxnSp>
        <p:nvCxnSpPr>
          <p:cNvPr id="978" name="Google Shape;978;p40"/>
          <p:cNvCxnSpPr>
            <a:endCxn id="933" idx="6"/>
          </p:cNvCxnSpPr>
          <p:nvPr/>
        </p:nvCxnSpPr>
        <p:spPr>
          <a:xfrm rot="10800000">
            <a:off x="2555875" y="2778921"/>
            <a:ext cx="1708200" cy="39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oval"/>
            <a:tailEnd len="med" w="med" type="stealth"/>
          </a:ln>
        </p:spPr>
      </p:cxnSp>
      <p:cxnSp>
        <p:nvCxnSpPr>
          <p:cNvPr id="979" name="Google Shape;979;p40"/>
          <p:cNvCxnSpPr>
            <a:endCxn id="933" idx="6"/>
          </p:cNvCxnSpPr>
          <p:nvPr/>
        </p:nvCxnSpPr>
        <p:spPr>
          <a:xfrm rot="10800000">
            <a:off x="2555875" y="2778921"/>
            <a:ext cx="1708200" cy="116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oval"/>
            <a:tailEnd len="med" w="med" type="stealth"/>
          </a:ln>
        </p:spPr>
      </p:cxnSp>
      <p:sp>
        <p:nvSpPr>
          <p:cNvPr id="980" name="Google Shape;980;p40"/>
          <p:cNvSpPr/>
          <p:nvPr/>
        </p:nvSpPr>
        <p:spPr>
          <a:xfrm>
            <a:off x="7380288" y="4379913"/>
            <a:ext cx="925512" cy="258762"/>
          </a:xfrm>
          <a:prstGeom prst="ellipse">
            <a:avLst/>
          </a:prstGeom>
          <a:gradFill>
            <a:gsLst>
              <a:gs pos="0">
                <a:srgbClr val="000000">
                  <a:alpha val="68627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981" name="Google Shape;981;p40"/>
          <p:cNvGrpSpPr/>
          <p:nvPr/>
        </p:nvGrpSpPr>
        <p:grpSpPr>
          <a:xfrm>
            <a:off x="7691439" y="3363913"/>
            <a:ext cx="284162" cy="1181100"/>
            <a:chOff x="0" y="0"/>
            <a:chExt cx="255588" cy="1060451"/>
          </a:xfrm>
        </p:grpSpPr>
        <p:sp>
          <p:nvSpPr>
            <p:cNvPr id="982" name="Google Shape;982;p40"/>
            <p:cNvSpPr/>
            <p:nvPr/>
          </p:nvSpPr>
          <p:spPr>
            <a:xfrm>
              <a:off x="0" y="284163"/>
              <a:ext cx="49212" cy="41275"/>
            </a:xfrm>
            <a:custGeom>
              <a:rect b="b" l="l" r="r" t="t"/>
              <a:pathLst>
                <a:path extrusionOk="0" h="42" w="51">
                  <a:moveTo>
                    <a:pt x="2" y="24"/>
                  </a:moveTo>
                  <a:cubicBezTo>
                    <a:pt x="0" y="30"/>
                    <a:pt x="0" y="35"/>
                    <a:pt x="2" y="41"/>
                  </a:cubicBezTo>
                  <a:cubicBezTo>
                    <a:pt x="4" y="42"/>
                    <a:pt x="5" y="42"/>
                    <a:pt x="7" y="42"/>
                  </a:cubicBezTo>
                  <a:cubicBezTo>
                    <a:pt x="17" y="42"/>
                    <a:pt x="28" y="38"/>
                    <a:pt x="40" y="30"/>
                  </a:cubicBezTo>
                  <a:cubicBezTo>
                    <a:pt x="41" y="21"/>
                    <a:pt x="45" y="11"/>
                    <a:pt x="51" y="3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24" y="25"/>
                    <a:pt x="14" y="27"/>
                    <a:pt x="2" y="24"/>
                  </a:cubicBezTo>
                  <a:close/>
                </a:path>
              </a:pathLst>
            </a:custGeom>
            <a:solidFill>
              <a:srgbClr val="A56E4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983" name="Google Shape;983;p40"/>
            <p:cNvSpPr/>
            <p:nvPr/>
          </p:nvSpPr>
          <p:spPr>
            <a:xfrm>
              <a:off x="0" y="276225"/>
              <a:ext cx="39687" cy="34925"/>
            </a:xfrm>
            <a:custGeom>
              <a:rect b="b" l="l" r="r" t="t"/>
              <a:pathLst>
                <a:path extrusionOk="0" h="35" w="42">
                  <a:moveTo>
                    <a:pt x="2" y="15"/>
                  </a:moveTo>
                  <a:cubicBezTo>
                    <a:pt x="0" y="20"/>
                    <a:pt x="0" y="26"/>
                    <a:pt x="2" y="32"/>
                  </a:cubicBezTo>
                  <a:cubicBezTo>
                    <a:pt x="14" y="35"/>
                    <a:pt x="24" y="33"/>
                    <a:pt x="31" y="27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2"/>
                    <a:pt x="6" y="5"/>
                    <a:pt x="8" y="8"/>
                  </a:cubicBezTo>
                  <a:cubicBezTo>
                    <a:pt x="2" y="15"/>
                    <a:pt x="2" y="15"/>
                    <a:pt x="2" y="15"/>
                  </a:cubicBezTo>
                  <a:close/>
                  <a:moveTo>
                    <a:pt x="12" y="11"/>
                  </a:moveTo>
                  <a:cubicBezTo>
                    <a:pt x="13" y="10"/>
                    <a:pt x="13" y="9"/>
                    <a:pt x="13" y="8"/>
                  </a:cubicBezTo>
                  <a:cubicBezTo>
                    <a:pt x="13" y="7"/>
                    <a:pt x="13" y="6"/>
                    <a:pt x="12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5" y="25"/>
                    <a:pt x="5" y="21"/>
                    <a:pt x="6" y="18"/>
                  </a:cubicBezTo>
                  <a:cubicBezTo>
                    <a:pt x="12" y="11"/>
                    <a:pt x="12" y="11"/>
                    <a:pt x="12" y="11"/>
                  </a:cubicBezTo>
                  <a:close/>
                </a:path>
              </a:pathLst>
            </a:custGeom>
            <a:solidFill>
              <a:srgbClr val="DCA56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984" name="Google Shape;984;p40"/>
            <p:cNvSpPr/>
            <p:nvPr/>
          </p:nvSpPr>
          <p:spPr>
            <a:xfrm>
              <a:off x="4763" y="280988"/>
              <a:ext cx="19050" cy="23813"/>
            </a:xfrm>
            <a:custGeom>
              <a:rect b="b" l="l" r="r" t="t"/>
              <a:pathLst>
                <a:path extrusionOk="0" h="24" w="21">
                  <a:moveTo>
                    <a:pt x="8" y="3"/>
                  </a:moveTo>
                  <a:cubicBezTo>
                    <a:pt x="8" y="4"/>
                    <a:pt x="8" y="5"/>
                    <a:pt x="7" y="6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6"/>
                    <a:pt x="0" y="20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1"/>
                    <a:pt x="8" y="2"/>
                    <a:pt x="8" y="3"/>
                  </a:cubicBezTo>
                  <a:close/>
                </a:path>
              </a:pathLst>
            </a:custGeom>
            <a:solidFill>
              <a:srgbClr val="F3DDC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985" name="Google Shape;985;p40"/>
            <p:cNvSpPr/>
            <p:nvPr/>
          </p:nvSpPr>
          <p:spPr>
            <a:xfrm>
              <a:off x="93663" y="0"/>
              <a:ext cx="112712" cy="146050"/>
            </a:xfrm>
            <a:custGeom>
              <a:rect b="b" l="l" r="r" t="t"/>
              <a:pathLst>
                <a:path extrusionOk="0" h="149" w="116">
                  <a:moveTo>
                    <a:pt x="97" y="27"/>
                  </a:moveTo>
                  <a:cubicBezTo>
                    <a:pt x="96" y="25"/>
                    <a:pt x="95" y="23"/>
                    <a:pt x="93" y="22"/>
                  </a:cubicBezTo>
                  <a:cubicBezTo>
                    <a:pt x="70" y="3"/>
                    <a:pt x="52" y="0"/>
                    <a:pt x="40" y="10"/>
                  </a:cubicBezTo>
                  <a:cubicBezTo>
                    <a:pt x="21" y="22"/>
                    <a:pt x="10" y="44"/>
                    <a:pt x="5" y="76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0" y="121"/>
                    <a:pt x="0" y="135"/>
                    <a:pt x="2" y="149"/>
                  </a:cubicBezTo>
                  <a:cubicBezTo>
                    <a:pt x="12" y="147"/>
                    <a:pt x="16" y="131"/>
                    <a:pt x="16" y="100"/>
                  </a:cubicBezTo>
                  <a:cubicBezTo>
                    <a:pt x="15" y="93"/>
                    <a:pt x="14" y="85"/>
                    <a:pt x="14" y="77"/>
                  </a:cubicBezTo>
                  <a:cubicBezTo>
                    <a:pt x="18" y="58"/>
                    <a:pt x="25" y="42"/>
                    <a:pt x="36" y="28"/>
                  </a:cubicBezTo>
                  <a:cubicBezTo>
                    <a:pt x="39" y="24"/>
                    <a:pt x="43" y="21"/>
                    <a:pt x="46" y="17"/>
                  </a:cubicBezTo>
                  <a:cubicBezTo>
                    <a:pt x="58" y="21"/>
                    <a:pt x="67" y="28"/>
                    <a:pt x="74" y="38"/>
                  </a:cubicBezTo>
                  <a:cubicBezTo>
                    <a:pt x="80" y="56"/>
                    <a:pt x="88" y="72"/>
                    <a:pt x="98" y="85"/>
                  </a:cubicBezTo>
                  <a:cubicBezTo>
                    <a:pt x="106" y="115"/>
                    <a:pt x="106" y="115"/>
                    <a:pt x="106" y="115"/>
                  </a:cubicBezTo>
                  <a:cubicBezTo>
                    <a:pt x="116" y="86"/>
                    <a:pt x="113" y="56"/>
                    <a:pt x="97" y="27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986" name="Google Shape;986;p40"/>
            <p:cNvSpPr/>
            <p:nvPr/>
          </p:nvSpPr>
          <p:spPr>
            <a:xfrm>
              <a:off x="142875" y="26988"/>
              <a:ext cx="74612" cy="236538"/>
            </a:xfrm>
            <a:custGeom>
              <a:rect b="b" l="l" r="r" t="t"/>
              <a:pathLst>
                <a:path extrusionOk="0" h="244" w="77">
                  <a:moveTo>
                    <a:pt x="70" y="87"/>
                  </a:moveTo>
                  <a:cubicBezTo>
                    <a:pt x="71" y="52"/>
                    <a:pt x="64" y="23"/>
                    <a:pt x="47" y="0"/>
                  </a:cubicBezTo>
                  <a:cubicBezTo>
                    <a:pt x="63" y="29"/>
                    <a:pt x="66" y="59"/>
                    <a:pt x="56" y="88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46" y="68"/>
                    <a:pt x="42" y="78"/>
                    <a:pt x="38" y="86"/>
                  </a:cubicBezTo>
                  <a:cubicBezTo>
                    <a:pt x="38" y="138"/>
                    <a:pt x="38" y="138"/>
                    <a:pt x="38" y="138"/>
                  </a:cubicBezTo>
                  <a:cubicBezTo>
                    <a:pt x="30" y="156"/>
                    <a:pt x="19" y="171"/>
                    <a:pt x="7" y="184"/>
                  </a:cubicBezTo>
                  <a:cubicBezTo>
                    <a:pt x="2" y="201"/>
                    <a:pt x="0" y="214"/>
                    <a:pt x="1" y="224"/>
                  </a:cubicBezTo>
                  <a:cubicBezTo>
                    <a:pt x="2" y="234"/>
                    <a:pt x="6" y="240"/>
                    <a:pt x="12" y="244"/>
                  </a:cubicBezTo>
                  <a:cubicBezTo>
                    <a:pt x="25" y="224"/>
                    <a:pt x="37" y="212"/>
                    <a:pt x="47" y="209"/>
                  </a:cubicBezTo>
                  <a:cubicBezTo>
                    <a:pt x="61" y="191"/>
                    <a:pt x="70" y="173"/>
                    <a:pt x="74" y="157"/>
                  </a:cubicBezTo>
                  <a:cubicBezTo>
                    <a:pt x="75" y="156"/>
                    <a:pt x="75" y="155"/>
                    <a:pt x="75" y="155"/>
                  </a:cubicBezTo>
                  <a:cubicBezTo>
                    <a:pt x="75" y="154"/>
                    <a:pt x="75" y="154"/>
                    <a:pt x="75" y="154"/>
                  </a:cubicBezTo>
                  <a:cubicBezTo>
                    <a:pt x="76" y="152"/>
                    <a:pt x="76" y="150"/>
                    <a:pt x="77" y="148"/>
                  </a:cubicBezTo>
                  <a:cubicBezTo>
                    <a:pt x="73" y="132"/>
                    <a:pt x="70" y="111"/>
                    <a:pt x="70" y="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987" name="Google Shape;987;p40"/>
            <p:cNvSpPr/>
            <p:nvPr/>
          </p:nvSpPr>
          <p:spPr>
            <a:xfrm>
              <a:off x="114300" y="17463"/>
              <a:ext cx="74612" cy="211138"/>
            </a:xfrm>
            <a:custGeom>
              <a:rect b="b" l="l" r="r" t="t"/>
              <a:pathLst>
                <a:path extrusionOk="0" h="218" w="77">
                  <a:moveTo>
                    <a:pt x="67" y="96"/>
                  </a:moveTo>
                  <a:cubicBezTo>
                    <a:pt x="71" y="88"/>
                    <a:pt x="75" y="78"/>
                    <a:pt x="77" y="68"/>
                  </a:cubicBezTo>
                  <a:cubicBezTo>
                    <a:pt x="67" y="55"/>
                    <a:pt x="59" y="39"/>
                    <a:pt x="53" y="21"/>
                  </a:cubicBezTo>
                  <a:cubicBezTo>
                    <a:pt x="46" y="11"/>
                    <a:pt x="37" y="4"/>
                    <a:pt x="25" y="0"/>
                  </a:cubicBezTo>
                  <a:cubicBezTo>
                    <a:pt x="22" y="4"/>
                    <a:pt x="18" y="7"/>
                    <a:pt x="15" y="11"/>
                  </a:cubicBezTo>
                  <a:cubicBezTo>
                    <a:pt x="29" y="11"/>
                    <a:pt x="40" y="19"/>
                    <a:pt x="47" y="34"/>
                  </a:cubicBezTo>
                  <a:cubicBezTo>
                    <a:pt x="53" y="51"/>
                    <a:pt x="59" y="63"/>
                    <a:pt x="67" y="72"/>
                  </a:cubicBezTo>
                  <a:cubicBezTo>
                    <a:pt x="60" y="102"/>
                    <a:pt x="41" y="115"/>
                    <a:pt x="9" y="110"/>
                  </a:cubicBezTo>
                  <a:cubicBezTo>
                    <a:pt x="20" y="121"/>
                    <a:pt x="34" y="123"/>
                    <a:pt x="50" y="114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50" y="147"/>
                    <a:pt x="50" y="148"/>
                    <a:pt x="49" y="149"/>
                  </a:cubicBezTo>
                  <a:cubicBezTo>
                    <a:pt x="37" y="176"/>
                    <a:pt x="21" y="199"/>
                    <a:pt x="0" y="216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25" y="206"/>
                    <a:pt x="25" y="206"/>
                    <a:pt x="25" y="206"/>
                  </a:cubicBezTo>
                  <a:cubicBezTo>
                    <a:pt x="29" y="202"/>
                    <a:pt x="33" y="199"/>
                    <a:pt x="36" y="194"/>
                  </a:cubicBezTo>
                  <a:cubicBezTo>
                    <a:pt x="48" y="181"/>
                    <a:pt x="59" y="166"/>
                    <a:pt x="67" y="148"/>
                  </a:cubicBezTo>
                  <a:cubicBezTo>
                    <a:pt x="67" y="96"/>
                    <a:pt x="67" y="96"/>
                    <a:pt x="67" y="96"/>
                  </a:cubicBezTo>
                  <a:close/>
                </a:path>
              </a:pathLst>
            </a:custGeom>
            <a:solidFill>
              <a:srgbClr val="A56E4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988" name="Google Shape;988;p40"/>
            <p:cNvSpPr/>
            <p:nvPr/>
          </p:nvSpPr>
          <p:spPr>
            <a:xfrm>
              <a:off x="107950" y="28575"/>
              <a:ext cx="71437" cy="100013"/>
            </a:xfrm>
            <a:custGeom>
              <a:rect b="b" l="l" r="r" t="t"/>
              <a:pathLst>
                <a:path extrusionOk="0" h="104" w="74">
                  <a:moveTo>
                    <a:pt x="2" y="72"/>
                  </a:moveTo>
                  <a:cubicBezTo>
                    <a:pt x="4" y="80"/>
                    <a:pt x="8" y="88"/>
                    <a:pt x="12" y="95"/>
                  </a:cubicBezTo>
                  <a:cubicBezTo>
                    <a:pt x="13" y="97"/>
                    <a:pt x="15" y="98"/>
                    <a:pt x="16" y="99"/>
                  </a:cubicBezTo>
                  <a:cubicBezTo>
                    <a:pt x="48" y="104"/>
                    <a:pt x="67" y="91"/>
                    <a:pt x="74" y="61"/>
                  </a:cubicBezTo>
                  <a:cubicBezTo>
                    <a:pt x="66" y="52"/>
                    <a:pt x="60" y="40"/>
                    <a:pt x="54" y="23"/>
                  </a:cubicBezTo>
                  <a:cubicBezTo>
                    <a:pt x="47" y="8"/>
                    <a:pt x="36" y="0"/>
                    <a:pt x="22" y="0"/>
                  </a:cubicBezTo>
                  <a:cubicBezTo>
                    <a:pt x="11" y="14"/>
                    <a:pt x="4" y="30"/>
                    <a:pt x="0" y="49"/>
                  </a:cubicBezTo>
                  <a:cubicBezTo>
                    <a:pt x="0" y="57"/>
                    <a:pt x="1" y="65"/>
                    <a:pt x="2" y="72"/>
                  </a:cubicBezTo>
                  <a:close/>
                  <a:moveTo>
                    <a:pt x="25" y="5"/>
                  </a:moveTo>
                  <a:cubicBezTo>
                    <a:pt x="27" y="5"/>
                    <a:pt x="30" y="6"/>
                    <a:pt x="32" y="7"/>
                  </a:cubicBezTo>
                  <a:cubicBezTo>
                    <a:pt x="21" y="20"/>
                    <a:pt x="14" y="35"/>
                    <a:pt x="13" y="53"/>
                  </a:cubicBezTo>
                  <a:cubicBezTo>
                    <a:pt x="13" y="68"/>
                    <a:pt x="16" y="82"/>
                    <a:pt x="23" y="96"/>
                  </a:cubicBezTo>
                  <a:cubicBezTo>
                    <a:pt x="21" y="95"/>
                    <a:pt x="20" y="95"/>
                    <a:pt x="18" y="95"/>
                  </a:cubicBezTo>
                  <a:cubicBezTo>
                    <a:pt x="17" y="94"/>
                    <a:pt x="17" y="94"/>
                    <a:pt x="16" y="93"/>
                  </a:cubicBezTo>
                  <a:cubicBezTo>
                    <a:pt x="12" y="86"/>
                    <a:pt x="8" y="79"/>
                    <a:pt x="7" y="71"/>
                  </a:cubicBezTo>
                  <a:cubicBezTo>
                    <a:pt x="5" y="64"/>
                    <a:pt x="5" y="57"/>
                    <a:pt x="5" y="49"/>
                  </a:cubicBezTo>
                  <a:cubicBezTo>
                    <a:pt x="8" y="32"/>
                    <a:pt x="15" y="18"/>
                    <a:pt x="25" y="5"/>
                  </a:cubicBezTo>
                  <a:close/>
                </a:path>
              </a:pathLst>
            </a:custGeom>
            <a:solidFill>
              <a:srgbClr val="DCA56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989" name="Google Shape;989;p40"/>
            <p:cNvSpPr/>
            <p:nvPr/>
          </p:nvSpPr>
          <p:spPr>
            <a:xfrm>
              <a:off x="112713" y="33338"/>
              <a:ext cx="25400" cy="87313"/>
            </a:xfrm>
            <a:custGeom>
              <a:rect b="b" l="l" r="r" t="t"/>
              <a:pathLst>
                <a:path extrusionOk="0" h="91" w="27">
                  <a:moveTo>
                    <a:pt x="27" y="2"/>
                  </a:moveTo>
                  <a:cubicBezTo>
                    <a:pt x="25" y="1"/>
                    <a:pt x="22" y="0"/>
                    <a:pt x="20" y="0"/>
                  </a:cubicBezTo>
                  <a:cubicBezTo>
                    <a:pt x="10" y="13"/>
                    <a:pt x="3" y="27"/>
                    <a:pt x="0" y="44"/>
                  </a:cubicBezTo>
                  <a:cubicBezTo>
                    <a:pt x="0" y="52"/>
                    <a:pt x="0" y="59"/>
                    <a:pt x="2" y="66"/>
                  </a:cubicBezTo>
                  <a:cubicBezTo>
                    <a:pt x="3" y="74"/>
                    <a:pt x="7" y="81"/>
                    <a:pt x="11" y="88"/>
                  </a:cubicBezTo>
                  <a:cubicBezTo>
                    <a:pt x="12" y="89"/>
                    <a:pt x="12" y="89"/>
                    <a:pt x="13" y="90"/>
                  </a:cubicBezTo>
                  <a:cubicBezTo>
                    <a:pt x="15" y="90"/>
                    <a:pt x="16" y="90"/>
                    <a:pt x="18" y="91"/>
                  </a:cubicBezTo>
                  <a:cubicBezTo>
                    <a:pt x="11" y="77"/>
                    <a:pt x="8" y="63"/>
                    <a:pt x="8" y="48"/>
                  </a:cubicBezTo>
                  <a:cubicBezTo>
                    <a:pt x="9" y="30"/>
                    <a:pt x="16" y="15"/>
                    <a:pt x="27" y="2"/>
                  </a:cubicBezTo>
                  <a:close/>
                </a:path>
              </a:pathLst>
            </a:custGeom>
            <a:solidFill>
              <a:srgbClr val="F3DDC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990" name="Google Shape;990;p40"/>
            <p:cNvSpPr/>
            <p:nvPr/>
          </p:nvSpPr>
          <p:spPr>
            <a:xfrm>
              <a:off x="95250" y="98425"/>
              <a:ext cx="28575" cy="73025"/>
            </a:xfrm>
            <a:custGeom>
              <a:rect b="b" l="l" r="r" t="t"/>
              <a:pathLst>
                <a:path extrusionOk="0" h="75" w="28">
                  <a:moveTo>
                    <a:pt x="24" y="23"/>
                  </a:moveTo>
                  <a:cubicBezTo>
                    <a:pt x="20" y="16"/>
                    <a:pt x="16" y="8"/>
                    <a:pt x="14" y="0"/>
                  </a:cubicBezTo>
                  <a:cubicBezTo>
                    <a:pt x="14" y="31"/>
                    <a:pt x="10" y="47"/>
                    <a:pt x="0" y="49"/>
                  </a:cubicBezTo>
                  <a:cubicBezTo>
                    <a:pt x="1" y="58"/>
                    <a:pt x="3" y="67"/>
                    <a:pt x="6" y="75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7" y="26"/>
                    <a:pt x="25" y="25"/>
                    <a:pt x="24" y="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991" name="Google Shape;991;p40"/>
            <p:cNvSpPr/>
            <p:nvPr/>
          </p:nvSpPr>
          <p:spPr>
            <a:xfrm>
              <a:off x="112713" y="123825"/>
              <a:ext cx="50800" cy="103188"/>
            </a:xfrm>
            <a:custGeom>
              <a:rect b="b" l="l" r="r" t="t"/>
              <a:pathLst>
                <a:path extrusionOk="0" h="106" w="51">
                  <a:moveTo>
                    <a:pt x="10" y="33"/>
                  </a:moveTo>
                  <a:cubicBezTo>
                    <a:pt x="10" y="43"/>
                    <a:pt x="10" y="43"/>
                    <a:pt x="10" y="43"/>
                  </a:cubicBezTo>
                  <a:cubicBezTo>
                    <a:pt x="3" y="59"/>
                    <a:pt x="0" y="77"/>
                    <a:pt x="1" y="97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22" y="89"/>
                    <a:pt x="38" y="66"/>
                    <a:pt x="50" y="39"/>
                  </a:cubicBezTo>
                  <a:cubicBezTo>
                    <a:pt x="51" y="38"/>
                    <a:pt x="51" y="37"/>
                    <a:pt x="51" y="36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35" y="13"/>
                    <a:pt x="21" y="11"/>
                    <a:pt x="10" y="0"/>
                  </a:cubicBezTo>
                  <a:cubicBezTo>
                    <a:pt x="10" y="33"/>
                    <a:pt x="10" y="33"/>
                    <a:pt x="10" y="33"/>
                  </a:cubicBezTo>
                  <a:close/>
                  <a:moveTo>
                    <a:pt x="14" y="9"/>
                  </a:moveTo>
                  <a:cubicBezTo>
                    <a:pt x="16" y="11"/>
                    <a:pt x="19" y="12"/>
                    <a:pt x="21" y="13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15" y="61"/>
                    <a:pt x="12" y="75"/>
                    <a:pt x="13" y="89"/>
                  </a:cubicBezTo>
                  <a:cubicBezTo>
                    <a:pt x="10" y="92"/>
                    <a:pt x="8" y="94"/>
                    <a:pt x="6" y="96"/>
                  </a:cubicBezTo>
                  <a:cubicBezTo>
                    <a:pt x="5" y="77"/>
                    <a:pt x="8" y="60"/>
                    <a:pt x="14" y="45"/>
                  </a:cubicBezTo>
                  <a:cubicBezTo>
                    <a:pt x="14" y="44"/>
                    <a:pt x="14" y="44"/>
                    <a:pt x="14" y="43"/>
                  </a:cubicBezTo>
                  <a:cubicBezTo>
                    <a:pt x="14" y="9"/>
                    <a:pt x="14" y="9"/>
                    <a:pt x="14" y="9"/>
                  </a:cubicBezTo>
                  <a:close/>
                </a:path>
              </a:pathLst>
            </a:custGeom>
            <a:solidFill>
              <a:srgbClr val="DCA56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992" name="Google Shape;992;p40"/>
            <p:cNvSpPr/>
            <p:nvPr/>
          </p:nvSpPr>
          <p:spPr>
            <a:xfrm>
              <a:off x="119063" y="133350"/>
              <a:ext cx="14287" cy="84138"/>
            </a:xfrm>
            <a:custGeom>
              <a:rect b="b" l="l" r="r" t="t"/>
              <a:pathLst>
                <a:path extrusionOk="0" h="87" w="16">
                  <a:moveTo>
                    <a:pt x="16" y="4"/>
                  </a:moveTo>
                  <a:cubicBezTo>
                    <a:pt x="14" y="3"/>
                    <a:pt x="11" y="2"/>
                    <a:pt x="9" y="0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5"/>
                    <a:pt x="9" y="35"/>
                    <a:pt x="9" y="36"/>
                  </a:cubicBezTo>
                  <a:cubicBezTo>
                    <a:pt x="3" y="51"/>
                    <a:pt x="0" y="68"/>
                    <a:pt x="1" y="87"/>
                  </a:cubicBezTo>
                  <a:cubicBezTo>
                    <a:pt x="3" y="85"/>
                    <a:pt x="5" y="83"/>
                    <a:pt x="8" y="80"/>
                  </a:cubicBezTo>
                  <a:cubicBezTo>
                    <a:pt x="7" y="66"/>
                    <a:pt x="10" y="52"/>
                    <a:pt x="16" y="36"/>
                  </a:cubicBezTo>
                  <a:cubicBezTo>
                    <a:pt x="16" y="4"/>
                    <a:pt x="16" y="4"/>
                    <a:pt x="16" y="4"/>
                  </a:cubicBezTo>
                  <a:close/>
                </a:path>
              </a:pathLst>
            </a:custGeom>
            <a:solidFill>
              <a:srgbClr val="F3DDC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993" name="Google Shape;993;p40"/>
            <p:cNvSpPr/>
            <p:nvPr/>
          </p:nvSpPr>
          <p:spPr>
            <a:xfrm>
              <a:off x="85725" y="155575"/>
              <a:ext cx="63500" cy="131763"/>
            </a:xfrm>
            <a:custGeom>
              <a:rect b="b" l="l" r="r" t="t"/>
              <a:pathLst>
                <a:path extrusionOk="0" h="135" w="65">
                  <a:moveTo>
                    <a:pt x="38" y="1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9" y="91"/>
                    <a:pt x="59" y="91"/>
                    <a:pt x="59" y="91"/>
                  </a:cubicBezTo>
                  <a:cubicBezTo>
                    <a:pt x="58" y="81"/>
                    <a:pt x="60" y="68"/>
                    <a:pt x="65" y="51"/>
                  </a:cubicBezTo>
                  <a:cubicBezTo>
                    <a:pt x="62" y="56"/>
                    <a:pt x="58" y="59"/>
                    <a:pt x="54" y="63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27" y="109"/>
                    <a:pt x="27" y="109"/>
                    <a:pt x="27" y="109"/>
                  </a:cubicBezTo>
                  <a:cubicBezTo>
                    <a:pt x="29" y="73"/>
                    <a:pt x="29" y="73"/>
                    <a:pt x="29" y="73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8" y="44"/>
                    <a:pt x="31" y="26"/>
                    <a:pt x="38" y="1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994" name="Google Shape;994;p40"/>
            <p:cNvSpPr/>
            <p:nvPr/>
          </p:nvSpPr>
          <p:spPr>
            <a:xfrm>
              <a:off x="17463" y="168275"/>
              <a:ext cx="79375" cy="119063"/>
            </a:xfrm>
            <a:custGeom>
              <a:rect b="b" l="l" r="r" t="t"/>
              <a:pathLst>
                <a:path extrusionOk="0" h="122" w="83">
                  <a:moveTo>
                    <a:pt x="69" y="16"/>
                  </a:moveTo>
                  <a:cubicBezTo>
                    <a:pt x="81" y="1"/>
                    <a:pt x="81" y="1"/>
                    <a:pt x="81" y="1"/>
                  </a:cubicBezTo>
                  <a:cubicBezTo>
                    <a:pt x="52" y="0"/>
                    <a:pt x="35" y="11"/>
                    <a:pt x="30" y="34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0" y="111"/>
                    <a:pt x="10" y="111"/>
                    <a:pt x="10" y="111"/>
                  </a:cubicBezTo>
                  <a:cubicBezTo>
                    <a:pt x="15" y="116"/>
                    <a:pt x="15" y="116"/>
                    <a:pt x="15" y="116"/>
                  </a:cubicBezTo>
                  <a:cubicBezTo>
                    <a:pt x="24" y="119"/>
                    <a:pt x="24" y="119"/>
                    <a:pt x="24" y="119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33" y="122"/>
                    <a:pt x="33" y="122"/>
                    <a:pt x="33" y="122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69" y="16"/>
                    <a:pt x="69" y="16"/>
                    <a:pt x="69" y="16"/>
                  </a:cubicBezTo>
                  <a:close/>
                  <a:moveTo>
                    <a:pt x="66" y="13"/>
                  </a:moveTo>
                  <a:cubicBezTo>
                    <a:pt x="53" y="16"/>
                    <a:pt x="45" y="24"/>
                    <a:pt x="41" y="36"/>
                  </a:cubicBezTo>
                  <a:cubicBezTo>
                    <a:pt x="40" y="36"/>
                    <a:pt x="39" y="36"/>
                    <a:pt x="38" y="36"/>
                  </a:cubicBezTo>
                  <a:cubicBezTo>
                    <a:pt x="37" y="37"/>
                    <a:pt x="36" y="37"/>
                    <a:pt x="36" y="38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4" y="36"/>
                    <a:pt x="34" y="35"/>
                  </a:cubicBezTo>
                  <a:cubicBezTo>
                    <a:pt x="38" y="17"/>
                    <a:pt x="51" y="7"/>
                    <a:pt x="72" y="6"/>
                  </a:cubicBezTo>
                  <a:cubicBezTo>
                    <a:pt x="66" y="13"/>
                    <a:pt x="66" y="13"/>
                    <a:pt x="66" y="13"/>
                  </a:cubicBezTo>
                  <a:close/>
                  <a:moveTo>
                    <a:pt x="13" y="108"/>
                  </a:moveTo>
                  <a:cubicBezTo>
                    <a:pt x="12" y="107"/>
                    <a:pt x="11" y="107"/>
                    <a:pt x="10" y="107"/>
                  </a:cubicBezTo>
                  <a:cubicBezTo>
                    <a:pt x="7" y="107"/>
                    <a:pt x="7" y="107"/>
                    <a:pt x="7" y="107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13" y="108"/>
                    <a:pt x="13" y="108"/>
                    <a:pt x="13" y="108"/>
                  </a:cubicBezTo>
                  <a:close/>
                </a:path>
              </a:pathLst>
            </a:custGeom>
            <a:solidFill>
              <a:srgbClr val="A9010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995" name="Google Shape;995;p40"/>
            <p:cNvSpPr/>
            <p:nvPr/>
          </p:nvSpPr>
          <p:spPr>
            <a:xfrm>
              <a:off x="44450" y="174625"/>
              <a:ext cx="41275" cy="44450"/>
            </a:xfrm>
            <a:custGeom>
              <a:rect b="b" l="l" r="r" t="t"/>
              <a:pathLst>
                <a:path extrusionOk="0" h="46" w="44">
                  <a:moveTo>
                    <a:pt x="13" y="30"/>
                  </a:moveTo>
                  <a:cubicBezTo>
                    <a:pt x="17" y="18"/>
                    <a:pt x="25" y="10"/>
                    <a:pt x="38" y="7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23" y="1"/>
                    <a:pt x="10" y="11"/>
                    <a:pt x="6" y="29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1"/>
                    <a:pt x="9" y="31"/>
                    <a:pt x="10" y="30"/>
                  </a:cubicBezTo>
                  <a:cubicBezTo>
                    <a:pt x="11" y="30"/>
                    <a:pt x="12" y="30"/>
                    <a:pt x="13" y="30"/>
                  </a:cubicBezTo>
                  <a:close/>
                </a:path>
              </a:pathLst>
            </a:custGeom>
            <a:solidFill>
              <a:srgbClr val="FD35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996" name="Google Shape;996;p40"/>
            <p:cNvSpPr/>
            <p:nvPr/>
          </p:nvSpPr>
          <p:spPr>
            <a:xfrm>
              <a:off x="23813" y="225425"/>
              <a:ext cx="17462" cy="47625"/>
            </a:xfrm>
            <a:custGeom>
              <a:rect b="b" l="l" r="r" t="t"/>
              <a:pathLst>
                <a:path extrusionOk="0" h="49" w="18">
                  <a:moveTo>
                    <a:pt x="3" y="48"/>
                  </a:moveTo>
                  <a:cubicBezTo>
                    <a:pt x="4" y="48"/>
                    <a:pt x="5" y="48"/>
                    <a:pt x="6" y="4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3" y="48"/>
                    <a:pt x="3" y="48"/>
                    <a:pt x="3" y="48"/>
                  </a:cubicBezTo>
                  <a:close/>
                </a:path>
              </a:pathLst>
            </a:custGeom>
            <a:solidFill>
              <a:srgbClr val="FD35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997" name="Google Shape;997;p40"/>
            <p:cNvSpPr/>
            <p:nvPr/>
          </p:nvSpPr>
          <p:spPr>
            <a:xfrm>
              <a:off x="84138" y="169863"/>
              <a:ext cx="17462" cy="14288"/>
            </a:xfrm>
            <a:custGeom>
              <a:rect b="b" l="l" r="r" t="t"/>
              <a:pathLst>
                <a:path extrusionOk="0" h="15" w="19">
                  <a:moveTo>
                    <a:pt x="12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6" y="0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65010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998" name="Google Shape;998;p40"/>
            <p:cNvSpPr/>
            <p:nvPr/>
          </p:nvSpPr>
          <p:spPr>
            <a:xfrm>
              <a:off x="49213" y="184150"/>
              <a:ext cx="57150" cy="103188"/>
            </a:xfrm>
            <a:custGeom>
              <a:rect b="b" l="l" r="r" t="t"/>
              <a:pathLst>
                <a:path extrusionOk="0" h="65" w="36">
                  <a:moveTo>
                    <a:pt x="34" y="0"/>
                  </a:moveTo>
                  <a:lnTo>
                    <a:pt x="27" y="0"/>
                  </a:lnTo>
                  <a:lnTo>
                    <a:pt x="18" y="8"/>
                  </a:lnTo>
                  <a:lnTo>
                    <a:pt x="30" y="59"/>
                  </a:lnTo>
                  <a:lnTo>
                    <a:pt x="0" y="65"/>
                  </a:lnTo>
                  <a:lnTo>
                    <a:pt x="36" y="65"/>
                  </a:lnTo>
                  <a:lnTo>
                    <a:pt x="23" y="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65010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999" name="Google Shape;999;p40"/>
            <p:cNvSpPr/>
            <p:nvPr/>
          </p:nvSpPr>
          <p:spPr>
            <a:xfrm>
              <a:off x="112713" y="227013"/>
              <a:ext cx="19050" cy="34925"/>
            </a:xfrm>
            <a:custGeom>
              <a:rect b="b" l="l" r="r" t="t"/>
              <a:pathLst>
                <a:path extrusionOk="0" h="22" w="12">
                  <a:moveTo>
                    <a:pt x="12" y="1"/>
                  </a:moveTo>
                  <a:lnTo>
                    <a:pt x="1" y="0"/>
                  </a:lnTo>
                  <a:lnTo>
                    <a:pt x="0" y="22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00" name="Google Shape;1000;p40"/>
            <p:cNvSpPr/>
            <p:nvPr/>
          </p:nvSpPr>
          <p:spPr>
            <a:xfrm>
              <a:off x="39688" y="207963"/>
              <a:ext cx="15875" cy="79375"/>
            </a:xfrm>
            <a:custGeom>
              <a:rect b="b" l="l" r="r" t="t"/>
              <a:pathLst>
                <a:path extrusionOk="0" h="50" w="10">
                  <a:moveTo>
                    <a:pt x="10" y="0"/>
                  </a:moveTo>
                  <a:lnTo>
                    <a:pt x="4" y="10"/>
                  </a:lnTo>
                  <a:lnTo>
                    <a:pt x="0" y="48"/>
                  </a:lnTo>
                  <a:lnTo>
                    <a:pt x="6" y="5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65010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01" name="Google Shape;1001;p40"/>
            <p:cNvSpPr/>
            <p:nvPr/>
          </p:nvSpPr>
          <p:spPr>
            <a:xfrm>
              <a:off x="3175" y="314325"/>
              <a:ext cx="169862" cy="46038"/>
            </a:xfrm>
            <a:custGeom>
              <a:rect b="b" l="l" r="r" t="t"/>
              <a:pathLst>
                <a:path extrusionOk="0" h="48" w="175">
                  <a:moveTo>
                    <a:pt x="36" y="0"/>
                  </a:moveTo>
                  <a:cubicBezTo>
                    <a:pt x="24" y="8"/>
                    <a:pt x="13" y="12"/>
                    <a:pt x="3" y="12"/>
                  </a:cubicBezTo>
                  <a:cubicBezTo>
                    <a:pt x="1" y="18"/>
                    <a:pt x="0" y="23"/>
                    <a:pt x="1" y="28"/>
                  </a:cubicBezTo>
                  <a:cubicBezTo>
                    <a:pt x="20" y="37"/>
                    <a:pt x="40" y="41"/>
                    <a:pt x="60" y="42"/>
                  </a:cubicBezTo>
                  <a:cubicBezTo>
                    <a:pt x="96" y="48"/>
                    <a:pt x="133" y="48"/>
                    <a:pt x="171" y="42"/>
                  </a:cubicBezTo>
                  <a:cubicBezTo>
                    <a:pt x="175" y="35"/>
                    <a:pt x="175" y="35"/>
                    <a:pt x="175" y="35"/>
                  </a:cubicBezTo>
                  <a:cubicBezTo>
                    <a:pt x="156" y="40"/>
                    <a:pt x="134" y="40"/>
                    <a:pt x="110" y="3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4" y="17"/>
                    <a:pt x="34" y="8"/>
                    <a:pt x="36" y="0"/>
                  </a:cubicBezTo>
                  <a:close/>
                </a:path>
              </a:pathLst>
            </a:custGeom>
            <a:solidFill>
              <a:srgbClr val="A9010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02" name="Google Shape;1002;p40"/>
            <p:cNvSpPr/>
            <p:nvPr/>
          </p:nvSpPr>
          <p:spPr>
            <a:xfrm>
              <a:off x="38100" y="176213"/>
              <a:ext cx="196850" cy="152400"/>
            </a:xfrm>
            <a:custGeom>
              <a:rect b="b" l="l" r="r" t="t"/>
              <a:pathLst>
                <a:path extrusionOk="0" h="157" w="204">
                  <a:moveTo>
                    <a:pt x="11" y="114"/>
                  </a:moveTo>
                  <a:cubicBezTo>
                    <a:pt x="5" y="122"/>
                    <a:pt x="1" y="132"/>
                    <a:pt x="0" y="141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96" y="67"/>
                    <a:pt x="204" y="40"/>
                    <a:pt x="203" y="6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3" y="0"/>
                    <a:pt x="183" y="0"/>
                    <a:pt x="183" y="1"/>
                  </a:cubicBezTo>
                  <a:cubicBezTo>
                    <a:pt x="183" y="1"/>
                    <a:pt x="183" y="2"/>
                    <a:pt x="182" y="3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71" y="114"/>
                    <a:pt x="71" y="114"/>
                    <a:pt x="71" y="114"/>
                  </a:cubicBezTo>
                  <a:cubicBezTo>
                    <a:pt x="11" y="114"/>
                    <a:pt x="11" y="114"/>
                    <a:pt x="11" y="114"/>
                  </a:cubicBezTo>
                  <a:close/>
                  <a:moveTo>
                    <a:pt x="9" y="126"/>
                  </a:moveTo>
                  <a:cubicBezTo>
                    <a:pt x="10" y="123"/>
                    <a:pt x="12" y="121"/>
                    <a:pt x="13" y="118"/>
                  </a:cubicBezTo>
                  <a:cubicBezTo>
                    <a:pt x="116" y="118"/>
                    <a:pt x="116" y="118"/>
                    <a:pt x="116" y="118"/>
                  </a:cubicBezTo>
                  <a:cubicBezTo>
                    <a:pt x="116" y="118"/>
                    <a:pt x="117" y="118"/>
                    <a:pt x="118" y="118"/>
                  </a:cubicBezTo>
                  <a:cubicBezTo>
                    <a:pt x="118" y="117"/>
                    <a:pt x="119" y="117"/>
                    <a:pt x="119" y="116"/>
                  </a:cubicBezTo>
                  <a:cubicBezTo>
                    <a:pt x="178" y="37"/>
                    <a:pt x="178" y="37"/>
                    <a:pt x="178" y="37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21" y="126"/>
                    <a:pt x="121" y="126"/>
                    <a:pt x="121" y="126"/>
                  </a:cubicBezTo>
                  <a:cubicBezTo>
                    <a:pt x="9" y="126"/>
                    <a:pt x="9" y="126"/>
                    <a:pt x="9" y="126"/>
                  </a:cubicBezTo>
                  <a:close/>
                </a:path>
              </a:pathLst>
            </a:custGeom>
            <a:solidFill>
              <a:srgbClr val="A9010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03" name="Google Shape;1003;p40"/>
            <p:cNvSpPr/>
            <p:nvPr/>
          </p:nvSpPr>
          <p:spPr>
            <a:xfrm>
              <a:off x="46038" y="212725"/>
              <a:ext cx="163512" cy="85725"/>
            </a:xfrm>
            <a:custGeom>
              <a:rect b="b" l="l" r="r" t="t"/>
              <a:pathLst>
                <a:path extrusionOk="0" h="89" w="169">
                  <a:moveTo>
                    <a:pt x="4" y="81"/>
                  </a:moveTo>
                  <a:cubicBezTo>
                    <a:pt x="3" y="84"/>
                    <a:pt x="1" y="86"/>
                    <a:pt x="0" y="89"/>
                  </a:cubicBezTo>
                  <a:cubicBezTo>
                    <a:pt x="112" y="89"/>
                    <a:pt x="112" y="89"/>
                    <a:pt x="112" y="89"/>
                  </a:cubicBezTo>
                  <a:cubicBezTo>
                    <a:pt x="153" y="40"/>
                    <a:pt x="153" y="40"/>
                    <a:pt x="153" y="4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10" y="79"/>
                    <a:pt x="110" y="79"/>
                    <a:pt x="110" y="79"/>
                  </a:cubicBezTo>
                  <a:cubicBezTo>
                    <a:pt x="110" y="80"/>
                    <a:pt x="109" y="80"/>
                    <a:pt x="109" y="81"/>
                  </a:cubicBezTo>
                  <a:cubicBezTo>
                    <a:pt x="108" y="81"/>
                    <a:pt x="107" y="81"/>
                    <a:pt x="107" y="81"/>
                  </a:cubicBezTo>
                  <a:cubicBezTo>
                    <a:pt x="4" y="81"/>
                    <a:pt x="4" y="81"/>
                    <a:pt x="4" y="81"/>
                  </a:cubicBezTo>
                  <a:close/>
                </a:path>
              </a:pathLst>
            </a:custGeom>
            <a:solidFill>
              <a:srgbClr val="FD35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04" name="Google Shape;1004;p40"/>
            <p:cNvSpPr/>
            <p:nvPr/>
          </p:nvSpPr>
          <p:spPr>
            <a:xfrm>
              <a:off x="106363" y="179388"/>
              <a:ext cx="107950" cy="107950"/>
            </a:xfrm>
            <a:custGeom>
              <a:rect b="b" l="l" r="r" t="t"/>
              <a:pathLst>
                <a:path extrusionOk="0" h="111" w="111">
                  <a:moveTo>
                    <a:pt x="49" y="87"/>
                  </a:moveTo>
                  <a:cubicBezTo>
                    <a:pt x="43" y="83"/>
                    <a:pt x="39" y="77"/>
                    <a:pt x="38" y="67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45" y="111"/>
                    <a:pt x="45" y="111"/>
                    <a:pt x="45" y="111"/>
                  </a:cubicBezTo>
                  <a:cubicBezTo>
                    <a:pt x="103" y="31"/>
                    <a:pt x="103" y="31"/>
                    <a:pt x="103" y="31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07" y="16"/>
                    <a:pt x="98" y="34"/>
                    <a:pt x="84" y="52"/>
                  </a:cubicBezTo>
                  <a:cubicBezTo>
                    <a:pt x="74" y="55"/>
                    <a:pt x="62" y="67"/>
                    <a:pt x="49" y="87"/>
                  </a:cubicBezTo>
                  <a:close/>
                </a:path>
              </a:pathLst>
            </a:custGeom>
            <a:solidFill>
              <a:srgbClr val="65010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05" name="Google Shape;1005;p40"/>
            <p:cNvSpPr/>
            <p:nvPr/>
          </p:nvSpPr>
          <p:spPr>
            <a:xfrm>
              <a:off x="106363" y="250825"/>
              <a:ext cx="44450" cy="36513"/>
            </a:xfrm>
            <a:custGeom>
              <a:rect b="b" l="l" r="r" t="t"/>
              <a:pathLst>
                <a:path extrusionOk="0" h="23" w="28">
                  <a:moveTo>
                    <a:pt x="20" y="0"/>
                  </a:moveTo>
                  <a:lnTo>
                    <a:pt x="0" y="23"/>
                  </a:lnTo>
                  <a:lnTo>
                    <a:pt x="28" y="1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A9010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06" name="Google Shape;1006;p40"/>
            <p:cNvSpPr/>
            <p:nvPr/>
          </p:nvSpPr>
          <p:spPr>
            <a:xfrm>
              <a:off x="192088" y="323850"/>
              <a:ext cx="14287" cy="7938"/>
            </a:xfrm>
            <a:custGeom>
              <a:rect b="b" l="l" r="r" t="t"/>
              <a:pathLst>
                <a:path extrusionOk="0" h="8" w="14">
                  <a:moveTo>
                    <a:pt x="14" y="8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2"/>
                    <a:pt x="2" y="3"/>
                    <a:pt x="0" y="4"/>
                  </a:cubicBezTo>
                  <a:cubicBezTo>
                    <a:pt x="14" y="8"/>
                    <a:pt x="14" y="8"/>
                    <a:pt x="14" y="8"/>
                  </a:cubicBezTo>
                  <a:close/>
                </a:path>
              </a:pathLst>
            </a:custGeom>
            <a:solidFill>
              <a:srgbClr val="A56E4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07" name="Google Shape;1007;p40"/>
            <p:cNvSpPr/>
            <p:nvPr/>
          </p:nvSpPr>
          <p:spPr>
            <a:xfrm>
              <a:off x="196850" y="319088"/>
              <a:ext cx="9525" cy="12700"/>
            </a:xfrm>
            <a:custGeom>
              <a:rect b="b" l="l" r="r" t="t"/>
              <a:pathLst>
                <a:path extrusionOk="0" h="12" w="10">
                  <a:moveTo>
                    <a:pt x="0" y="4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lose/>
                </a:path>
              </a:pathLst>
            </a:custGeom>
            <a:solidFill>
              <a:srgbClr val="DCA56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08" name="Google Shape;1008;p40"/>
            <p:cNvSpPr/>
            <p:nvPr/>
          </p:nvSpPr>
          <p:spPr>
            <a:xfrm>
              <a:off x="179388" y="327025"/>
              <a:ext cx="26987" cy="14288"/>
            </a:xfrm>
            <a:custGeom>
              <a:rect b="b" l="l" r="r" t="t"/>
              <a:pathLst>
                <a:path extrusionOk="0" h="14" w="28">
                  <a:moveTo>
                    <a:pt x="28" y="4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0" y="5"/>
                    <a:pt x="5" y="10"/>
                    <a:pt x="0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3"/>
                    <a:pt x="21" y="12"/>
                    <a:pt x="22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28" y="4"/>
                    <a:pt x="28" y="4"/>
                    <a:pt x="28" y="4"/>
                  </a:cubicBezTo>
                  <a:close/>
                </a:path>
              </a:pathLst>
            </a:custGeom>
            <a:solidFill>
              <a:srgbClr val="DCA56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09" name="Google Shape;1009;p40"/>
            <p:cNvSpPr/>
            <p:nvPr/>
          </p:nvSpPr>
          <p:spPr>
            <a:xfrm>
              <a:off x="36513" y="182563"/>
              <a:ext cx="219075" cy="169863"/>
            </a:xfrm>
            <a:custGeom>
              <a:rect b="b" l="l" r="r" t="t"/>
              <a:pathLst>
                <a:path extrusionOk="0" h="175" w="227">
                  <a:moveTo>
                    <a:pt x="182" y="83"/>
                  </a:moveTo>
                  <a:cubicBezTo>
                    <a:pt x="132" y="151"/>
                    <a:pt x="132" y="151"/>
                    <a:pt x="132" y="151"/>
                  </a:cubicBezTo>
                  <a:cubicBezTo>
                    <a:pt x="2" y="135"/>
                    <a:pt x="2" y="135"/>
                    <a:pt x="2" y="135"/>
                  </a:cubicBezTo>
                  <a:cubicBezTo>
                    <a:pt x="0" y="143"/>
                    <a:pt x="0" y="152"/>
                    <a:pt x="1" y="160"/>
                  </a:cubicBezTo>
                  <a:cubicBezTo>
                    <a:pt x="76" y="170"/>
                    <a:pt x="76" y="170"/>
                    <a:pt x="76" y="170"/>
                  </a:cubicBezTo>
                  <a:cubicBezTo>
                    <a:pt x="100" y="175"/>
                    <a:pt x="122" y="175"/>
                    <a:pt x="141" y="170"/>
                  </a:cubicBezTo>
                  <a:cubicBezTo>
                    <a:pt x="144" y="167"/>
                    <a:pt x="146" y="165"/>
                    <a:pt x="148" y="163"/>
                  </a:cubicBezTo>
                  <a:cubicBezTo>
                    <a:pt x="153" y="159"/>
                    <a:pt x="158" y="154"/>
                    <a:pt x="162" y="149"/>
                  </a:cubicBezTo>
                  <a:cubicBezTo>
                    <a:pt x="164" y="148"/>
                    <a:pt x="165" y="147"/>
                    <a:pt x="166" y="145"/>
                  </a:cubicBezTo>
                  <a:cubicBezTo>
                    <a:pt x="167" y="144"/>
                    <a:pt x="168" y="143"/>
                    <a:pt x="169" y="141"/>
                  </a:cubicBezTo>
                  <a:cubicBezTo>
                    <a:pt x="186" y="123"/>
                    <a:pt x="200" y="103"/>
                    <a:pt x="212" y="83"/>
                  </a:cubicBezTo>
                  <a:cubicBezTo>
                    <a:pt x="220" y="43"/>
                    <a:pt x="220" y="43"/>
                    <a:pt x="220" y="43"/>
                  </a:cubicBezTo>
                  <a:cubicBezTo>
                    <a:pt x="227" y="17"/>
                    <a:pt x="222" y="3"/>
                    <a:pt x="205" y="0"/>
                  </a:cubicBezTo>
                  <a:cubicBezTo>
                    <a:pt x="206" y="34"/>
                    <a:pt x="198" y="61"/>
                    <a:pt x="182" y="83"/>
                  </a:cubicBezTo>
                  <a:close/>
                </a:path>
              </a:pathLst>
            </a:custGeom>
            <a:solidFill>
              <a:srgbClr val="65010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10" name="Google Shape;1010;p40"/>
            <p:cNvSpPr/>
            <p:nvPr/>
          </p:nvSpPr>
          <p:spPr>
            <a:xfrm>
              <a:off x="173038" y="341313"/>
              <a:ext cx="23812" cy="7938"/>
            </a:xfrm>
            <a:custGeom>
              <a:rect b="b" l="l" r="r" t="t"/>
              <a:pathLst>
                <a:path extrusionOk="0" h="8" w="26">
                  <a:moveTo>
                    <a:pt x="0" y="7"/>
                  </a:moveTo>
                  <a:cubicBezTo>
                    <a:pt x="10" y="8"/>
                    <a:pt x="17" y="7"/>
                    <a:pt x="22" y="4"/>
                  </a:cubicBezTo>
                  <a:cubicBezTo>
                    <a:pt x="24" y="3"/>
                    <a:pt x="25" y="2"/>
                    <a:pt x="2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3" y="4"/>
                    <a:pt x="0" y="7"/>
                  </a:cubicBezTo>
                  <a:close/>
                </a:path>
              </a:pathLst>
            </a:custGeom>
            <a:solidFill>
              <a:srgbClr val="A56E4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11" name="Google Shape;1011;p40"/>
            <p:cNvSpPr/>
            <p:nvPr/>
          </p:nvSpPr>
          <p:spPr>
            <a:xfrm>
              <a:off x="4763" y="341313"/>
              <a:ext cx="209550" cy="117475"/>
            </a:xfrm>
            <a:custGeom>
              <a:rect b="b" l="l" r="r" t="t"/>
              <a:pathLst>
                <a:path extrusionOk="0" h="121" w="217">
                  <a:moveTo>
                    <a:pt x="196" y="4"/>
                  </a:moveTo>
                  <a:cubicBezTo>
                    <a:pt x="191" y="7"/>
                    <a:pt x="184" y="8"/>
                    <a:pt x="174" y="7"/>
                  </a:cubicBezTo>
                  <a:cubicBezTo>
                    <a:pt x="170" y="14"/>
                    <a:pt x="170" y="14"/>
                    <a:pt x="170" y="14"/>
                  </a:cubicBezTo>
                  <a:cubicBezTo>
                    <a:pt x="132" y="20"/>
                    <a:pt x="95" y="20"/>
                    <a:pt x="59" y="14"/>
                  </a:cubicBezTo>
                  <a:cubicBezTo>
                    <a:pt x="39" y="13"/>
                    <a:pt x="19" y="9"/>
                    <a:pt x="0" y="0"/>
                  </a:cubicBezTo>
                  <a:cubicBezTo>
                    <a:pt x="2" y="10"/>
                    <a:pt x="11" y="17"/>
                    <a:pt x="26" y="20"/>
                  </a:cubicBezTo>
                  <a:cubicBezTo>
                    <a:pt x="30" y="21"/>
                    <a:pt x="35" y="22"/>
                    <a:pt x="39" y="22"/>
                  </a:cubicBezTo>
                  <a:cubicBezTo>
                    <a:pt x="50" y="24"/>
                    <a:pt x="60" y="25"/>
                    <a:pt x="71" y="25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33" y="89"/>
                    <a:pt x="24" y="91"/>
                    <a:pt x="15" y="88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13" y="101"/>
                    <a:pt x="16" y="103"/>
                    <a:pt x="18" y="105"/>
                  </a:cubicBezTo>
                  <a:cubicBezTo>
                    <a:pt x="35" y="116"/>
                    <a:pt x="49" y="110"/>
                    <a:pt x="60" y="89"/>
                  </a:cubicBezTo>
                  <a:cubicBezTo>
                    <a:pt x="60" y="87"/>
                    <a:pt x="61" y="85"/>
                    <a:pt x="62" y="83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9" y="26"/>
                    <a:pt x="92" y="26"/>
                    <a:pt x="95" y="26"/>
                  </a:cubicBezTo>
                  <a:cubicBezTo>
                    <a:pt x="119" y="26"/>
                    <a:pt x="143" y="24"/>
                    <a:pt x="166" y="20"/>
                  </a:cubicBezTo>
                  <a:cubicBezTo>
                    <a:pt x="193" y="92"/>
                    <a:pt x="193" y="92"/>
                    <a:pt x="193" y="92"/>
                  </a:cubicBezTo>
                  <a:cubicBezTo>
                    <a:pt x="166" y="102"/>
                    <a:pt x="137" y="104"/>
                    <a:pt x="105" y="99"/>
                  </a:cubicBezTo>
                  <a:cubicBezTo>
                    <a:pt x="112" y="115"/>
                    <a:pt x="125" y="121"/>
                    <a:pt x="144" y="119"/>
                  </a:cubicBezTo>
                  <a:cubicBezTo>
                    <a:pt x="198" y="114"/>
                    <a:pt x="198" y="114"/>
                    <a:pt x="198" y="114"/>
                  </a:cubicBezTo>
                  <a:cubicBezTo>
                    <a:pt x="217" y="113"/>
                    <a:pt x="217" y="113"/>
                    <a:pt x="217" y="113"/>
                  </a:cubicBezTo>
                  <a:cubicBezTo>
                    <a:pt x="196" y="34"/>
                    <a:pt x="196" y="34"/>
                    <a:pt x="196" y="34"/>
                  </a:cubicBezTo>
                  <a:cubicBezTo>
                    <a:pt x="196" y="4"/>
                    <a:pt x="196" y="4"/>
                    <a:pt x="196" y="4"/>
                  </a:cubicBezTo>
                  <a:close/>
                </a:path>
              </a:pathLst>
            </a:custGeom>
            <a:solidFill>
              <a:srgbClr val="65010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12" name="Google Shape;1012;p40"/>
            <p:cNvSpPr/>
            <p:nvPr/>
          </p:nvSpPr>
          <p:spPr>
            <a:xfrm>
              <a:off x="95250" y="360363"/>
              <a:ext cx="95250" cy="80963"/>
            </a:xfrm>
            <a:custGeom>
              <a:rect b="b" l="l" r="r" t="t"/>
              <a:pathLst>
                <a:path extrusionOk="0" h="84" w="98">
                  <a:moveTo>
                    <a:pt x="98" y="72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48" y="4"/>
                    <a:pt x="24" y="6"/>
                    <a:pt x="0" y="6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69"/>
                    <a:pt x="8" y="71"/>
                    <a:pt x="8" y="73"/>
                  </a:cubicBezTo>
                  <a:cubicBezTo>
                    <a:pt x="9" y="75"/>
                    <a:pt x="10" y="77"/>
                    <a:pt x="10" y="79"/>
                  </a:cubicBezTo>
                  <a:cubicBezTo>
                    <a:pt x="42" y="84"/>
                    <a:pt x="71" y="82"/>
                    <a:pt x="98" y="72"/>
                  </a:cubicBezTo>
                  <a:close/>
                </a:path>
              </a:pathLst>
            </a:custGeom>
            <a:solidFill>
              <a:srgbClr val="A9010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13" name="Google Shape;1013;p40"/>
            <p:cNvSpPr/>
            <p:nvPr/>
          </p:nvSpPr>
          <p:spPr>
            <a:xfrm>
              <a:off x="190500" y="331788"/>
              <a:ext cx="15875" cy="4763"/>
            </a:xfrm>
            <a:custGeom>
              <a:rect b="b" l="l" r="r" t="t"/>
              <a:pathLst>
                <a:path extrusionOk="0" h="3" w="10">
                  <a:moveTo>
                    <a:pt x="0" y="3"/>
                  </a:moveTo>
                  <a:lnTo>
                    <a:pt x="6" y="3"/>
                  </a:lnTo>
                  <a:lnTo>
                    <a:pt x="1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A56E4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14" name="Google Shape;1014;p40"/>
            <p:cNvSpPr/>
            <p:nvPr/>
          </p:nvSpPr>
          <p:spPr>
            <a:xfrm>
              <a:off x="61913" y="366713"/>
              <a:ext cx="41275" cy="65088"/>
            </a:xfrm>
            <a:custGeom>
              <a:rect b="b" l="l" r="r" t="t"/>
              <a:pathLst>
                <a:path extrusionOk="0" h="67" w="43">
                  <a:moveTo>
                    <a:pt x="35" y="0"/>
                  </a:moveTo>
                  <a:cubicBezTo>
                    <a:pt x="32" y="0"/>
                    <a:pt x="29" y="0"/>
                    <a:pt x="27" y="0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9"/>
                    <a:pt x="0" y="61"/>
                    <a:pt x="0" y="63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5"/>
                    <a:pt x="42" y="63"/>
                    <a:pt x="42" y="60"/>
                  </a:cubicBezTo>
                  <a:cubicBezTo>
                    <a:pt x="35" y="0"/>
                    <a:pt x="35" y="0"/>
                    <a:pt x="35" y="0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15" name="Google Shape;1015;p40"/>
            <p:cNvSpPr/>
            <p:nvPr/>
          </p:nvSpPr>
          <p:spPr>
            <a:xfrm>
              <a:off x="19050" y="361950"/>
              <a:ext cx="53975" cy="66675"/>
            </a:xfrm>
            <a:custGeom>
              <a:rect b="b" l="l" r="r" t="t"/>
              <a:pathLst>
                <a:path extrusionOk="0" h="69" w="56">
                  <a:moveTo>
                    <a:pt x="56" y="3"/>
                  </a:moveTo>
                  <a:cubicBezTo>
                    <a:pt x="45" y="3"/>
                    <a:pt x="35" y="2"/>
                    <a:pt x="24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9" y="69"/>
                    <a:pt x="18" y="67"/>
                    <a:pt x="27" y="60"/>
                  </a:cubicBezTo>
                  <a:cubicBezTo>
                    <a:pt x="56" y="3"/>
                    <a:pt x="56" y="3"/>
                    <a:pt x="56" y="3"/>
                  </a:cubicBezTo>
                  <a:close/>
                  <a:moveTo>
                    <a:pt x="27" y="5"/>
                  </a:moveTo>
                  <a:cubicBezTo>
                    <a:pt x="30" y="6"/>
                    <a:pt x="33" y="6"/>
                    <a:pt x="36" y="6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2" y="62"/>
                    <a:pt x="9" y="63"/>
                    <a:pt x="6" y="63"/>
                  </a:cubicBezTo>
                  <a:cubicBezTo>
                    <a:pt x="27" y="5"/>
                    <a:pt x="27" y="5"/>
                    <a:pt x="27" y="5"/>
                  </a:cubicBezTo>
                  <a:close/>
                </a:path>
              </a:pathLst>
            </a:custGeom>
            <a:solidFill>
              <a:srgbClr val="A9010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16" name="Google Shape;1016;p40"/>
            <p:cNvSpPr/>
            <p:nvPr/>
          </p:nvSpPr>
          <p:spPr>
            <a:xfrm>
              <a:off x="23813" y="366713"/>
              <a:ext cx="30162" cy="57150"/>
            </a:xfrm>
            <a:custGeom>
              <a:rect b="b" l="l" r="r" t="t"/>
              <a:pathLst>
                <a:path extrusionOk="0" h="58" w="30">
                  <a:moveTo>
                    <a:pt x="30" y="1"/>
                  </a:moveTo>
                  <a:cubicBezTo>
                    <a:pt x="27" y="1"/>
                    <a:pt x="24" y="1"/>
                    <a:pt x="21" y="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3" y="58"/>
                    <a:pt x="6" y="57"/>
                    <a:pt x="9" y="56"/>
                  </a:cubicBezTo>
                  <a:cubicBezTo>
                    <a:pt x="30" y="1"/>
                    <a:pt x="30" y="1"/>
                    <a:pt x="30" y="1"/>
                  </a:cubicBezTo>
                  <a:close/>
                </a:path>
              </a:pathLst>
            </a:custGeom>
            <a:solidFill>
              <a:srgbClr val="FD35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17" name="Google Shape;1017;p40"/>
            <p:cNvSpPr/>
            <p:nvPr/>
          </p:nvSpPr>
          <p:spPr>
            <a:xfrm>
              <a:off x="22225" y="427038"/>
              <a:ext cx="180975" cy="303213"/>
            </a:xfrm>
            <a:custGeom>
              <a:rect b="b" l="l" r="r" t="t"/>
              <a:pathLst>
                <a:path extrusionOk="0" h="312" w="188">
                  <a:moveTo>
                    <a:pt x="0" y="16"/>
                  </a:moveTo>
                  <a:cubicBezTo>
                    <a:pt x="0" y="19"/>
                    <a:pt x="0" y="23"/>
                    <a:pt x="0" y="27"/>
                  </a:cubicBezTo>
                  <a:cubicBezTo>
                    <a:pt x="21" y="37"/>
                    <a:pt x="44" y="37"/>
                    <a:pt x="66" y="27"/>
                  </a:cubicBezTo>
                  <a:cubicBezTo>
                    <a:pt x="89" y="48"/>
                    <a:pt x="114" y="58"/>
                    <a:pt x="143" y="56"/>
                  </a:cubicBezTo>
                  <a:cubicBezTo>
                    <a:pt x="150" y="129"/>
                    <a:pt x="144" y="197"/>
                    <a:pt x="126" y="261"/>
                  </a:cubicBezTo>
                  <a:cubicBezTo>
                    <a:pt x="19" y="288"/>
                    <a:pt x="19" y="288"/>
                    <a:pt x="19" y="288"/>
                  </a:cubicBezTo>
                  <a:cubicBezTo>
                    <a:pt x="30" y="288"/>
                    <a:pt x="42" y="288"/>
                    <a:pt x="55" y="290"/>
                  </a:cubicBezTo>
                  <a:cubicBezTo>
                    <a:pt x="70" y="292"/>
                    <a:pt x="86" y="295"/>
                    <a:pt x="104" y="300"/>
                  </a:cubicBezTo>
                  <a:cubicBezTo>
                    <a:pt x="107" y="301"/>
                    <a:pt x="110" y="302"/>
                    <a:pt x="114" y="303"/>
                  </a:cubicBezTo>
                  <a:cubicBezTo>
                    <a:pt x="136" y="310"/>
                    <a:pt x="157" y="312"/>
                    <a:pt x="177" y="310"/>
                  </a:cubicBezTo>
                  <a:cubicBezTo>
                    <a:pt x="177" y="233"/>
                    <a:pt x="177" y="233"/>
                    <a:pt x="177" y="233"/>
                  </a:cubicBezTo>
                  <a:cubicBezTo>
                    <a:pt x="187" y="151"/>
                    <a:pt x="188" y="82"/>
                    <a:pt x="180" y="25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07" y="32"/>
                    <a:pt x="94" y="26"/>
                    <a:pt x="87" y="10"/>
                  </a:cubicBezTo>
                  <a:cubicBezTo>
                    <a:pt x="87" y="8"/>
                    <a:pt x="86" y="6"/>
                    <a:pt x="85" y="4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1" y="21"/>
                    <a:pt x="17" y="27"/>
                    <a:pt x="0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18" name="Google Shape;1018;p40"/>
            <p:cNvSpPr/>
            <p:nvPr/>
          </p:nvSpPr>
          <p:spPr>
            <a:xfrm>
              <a:off x="19050" y="454025"/>
              <a:ext cx="147637" cy="252413"/>
            </a:xfrm>
            <a:custGeom>
              <a:rect b="b" l="l" r="r" t="t"/>
              <a:pathLst>
                <a:path extrusionOk="0" h="261" w="152">
                  <a:moveTo>
                    <a:pt x="145" y="29"/>
                  </a:moveTo>
                  <a:cubicBezTo>
                    <a:pt x="116" y="31"/>
                    <a:pt x="91" y="21"/>
                    <a:pt x="68" y="0"/>
                  </a:cubicBezTo>
                  <a:cubicBezTo>
                    <a:pt x="46" y="10"/>
                    <a:pt x="23" y="10"/>
                    <a:pt x="2" y="0"/>
                  </a:cubicBezTo>
                  <a:cubicBezTo>
                    <a:pt x="0" y="32"/>
                    <a:pt x="3" y="67"/>
                    <a:pt x="11" y="107"/>
                  </a:cubicBezTo>
                  <a:cubicBezTo>
                    <a:pt x="21" y="261"/>
                    <a:pt x="21" y="261"/>
                    <a:pt x="21" y="261"/>
                  </a:cubicBezTo>
                  <a:cubicBezTo>
                    <a:pt x="128" y="234"/>
                    <a:pt x="128" y="234"/>
                    <a:pt x="128" y="234"/>
                  </a:cubicBezTo>
                  <a:cubicBezTo>
                    <a:pt x="146" y="170"/>
                    <a:pt x="152" y="102"/>
                    <a:pt x="145" y="29"/>
                  </a:cubicBezTo>
                  <a:close/>
                  <a:moveTo>
                    <a:pt x="6" y="6"/>
                  </a:moveTo>
                  <a:cubicBezTo>
                    <a:pt x="9" y="7"/>
                    <a:pt x="12" y="8"/>
                    <a:pt x="15" y="9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36" y="253"/>
                    <a:pt x="36" y="253"/>
                    <a:pt x="36" y="253"/>
                  </a:cubicBezTo>
                  <a:cubicBezTo>
                    <a:pt x="25" y="256"/>
                    <a:pt x="25" y="256"/>
                    <a:pt x="25" y="256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9" y="70"/>
                    <a:pt x="6" y="36"/>
                    <a:pt x="6" y="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19" name="Google Shape;1019;p40"/>
            <p:cNvSpPr/>
            <p:nvPr/>
          </p:nvSpPr>
          <p:spPr>
            <a:xfrm>
              <a:off x="25400" y="458788"/>
              <a:ext cx="28575" cy="242888"/>
            </a:xfrm>
            <a:custGeom>
              <a:rect b="b" l="l" r="r" t="t"/>
              <a:pathLst>
                <a:path extrusionOk="0" h="250" w="30">
                  <a:moveTo>
                    <a:pt x="9" y="3"/>
                  </a:moveTo>
                  <a:cubicBezTo>
                    <a:pt x="6" y="2"/>
                    <a:pt x="3" y="1"/>
                    <a:pt x="0" y="0"/>
                  </a:cubicBezTo>
                  <a:cubicBezTo>
                    <a:pt x="0" y="30"/>
                    <a:pt x="3" y="64"/>
                    <a:pt x="9" y="100"/>
                  </a:cubicBezTo>
                  <a:cubicBezTo>
                    <a:pt x="9" y="100"/>
                    <a:pt x="9" y="100"/>
                    <a:pt x="9" y="101"/>
                  </a:cubicBezTo>
                  <a:cubicBezTo>
                    <a:pt x="19" y="250"/>
                    <a:pt x="19" y="250"/>
                    <a:pt x="19" y="250"/>
                  </a:cubicBezTo>
                  <a:cubicBezTo>
                    <a:pt x="30" y="247"/>
                    <a:pt x="30" y="247"/>
                    <a:pt x="30" y="247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9" y="3"/>
                    <a:pt x="9" y="3"/>
                    <a:pt x="9" y="3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20" name="Google Shape;1020;p40"/>
            <p:cNvSpPr/>
            <p:nvPr/>
          </p:nvSpPr>
          <p:spPr>
            <a:xfrm>
              <a:off x="74613" y="709613"/>
              <a:ext cx="79375" cy="274638"/>
            </a:xfrm>
            <a:custGeom>
              <a:rect b="b" l="l" r="r" t="t"/>
              <a:pathLst>
                <a:path extrusionOk="0" h="283" w="82">
                  <a:moveTo>
                    <a:pt x="49" y="10"/>
                  </a:moveTo>
                  <a:cubicBezTo>
                    <a:pt x="31" y="5"/>
                    <a:pt x="15" y="2"/>
                    <a:pt x="0" y="0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61" y="203"/>
                    <a:pt x="61" y="203"/>
                    <a:pt x="61" y="203"/>
                  </a:cubicBezTo>
                  <a:cubicBezTo>
                    <a:pt x="60" y="232"/>
                    <a:pt x="51" y="257"/>
                    <a:pt x="35" y="280"/>
                  </a:cubicBezTo>
                  <a:cubicBezTo>
                    <a:pt x="50" y="283"/>
                    <a:pt x="50" y="283"/>
                    <a:pt x="50" y="283"/>
                  </a:cubicBezTo>
                  <a:cubicBezTo>
                    <a:pt x="72" y="241"/>
                    <a:pt x="72" y="241"/>
                    <a:pt x="72" y="241"/>
                  </a:cubicBezTo>
                  <a:cubicBezTo>
                    <a:pt x="80" y="211"/>
                    <a:pt x="80" y="211"/>
                    <a:pt x="80" y="211"/>
                  </a:cubicBezTo>
                  <a:cubicBezTo>
                    <a:pt x="82" y="203"/>
                    <a:pt x="82" y="203"/>
                    <a:pt x="82" y="203"/>
                  </a:cubicBezTo>
                  <a:cubicBezTo>
                    <a:pt x="73" y="191"/>
                    <a:pt x="73" y="191"/>
                    <a:pt x="73" y="191"/>
                  </a:cubicBezTo>
                  <a:cubicBezTo>
                    <a:pt x="73" y="112"/>
                    <a:pt x="73" y="112"/>
                    <a:pt x="73" y="112"/>
                  </a:cubicBezTo>
                  <a:cubicBezTo>
                    <a:pt x="71" y="96"/>
                    <a:pt x="69" y="79"/>
                    <a:pt x="69" y="61"/>
                  </a:cubicBezTo>
                  <a:cubicBezTo>
                    <a:pt x="62" y="45"/>
                    <a:pt x="59" y="29"/>
                    <a:pt x="59" y="13"/>
                  </a:cubicBezTo>
                  <a:cubicBezTo>
                    <a:pt x="55" y="12"/>
                    <a:pt x="52" y="11"/>
                    <a:pt x="49" y="10"/>
                  </a:cubicBezTo>
                  <a:close/>
                </a:path>
              </a:pathLst>
            </a:custGeom>
            <a:solidFill>
              <a:srgbClr val="A56E4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21" name="Google Shape;1021;p40"/>
            <p:cNvSpPr/>
            <p:nvPr/>
          </p:nvSpPr>
          <p:spPr>
            <a:xfrm>
              <a:off x="131763" y="722313"/>
              <a:ext cx="57150" cy="304800"/>
            </a:xfrm>
            <a:custGeom>
              <a:rect b="b" l="l" r="r" t="t"/>
              <a:pathLst>
                <a:path extrusionOk="0" h="314" w="59">
                  <a:moveTo>
                    <a:pt x="0" y="0"/>
                  </a:moveTo>
                  <a:cubicBezTo>
                    <a:pt x="0" y="16"/>
                    <a:pt x="3" y="32"/>
                    <a:pt x="10" y="48"/>
                  </a:cubicBezTo>
                  <a:cubicBezTo>
                    <a:pt x="10" y="66"/>
                    <a:pt x="12" y="83"/>
                    <a:pt x="14" y="99"/>
                  </a:cubicBezTo>
                  <a:cubicBezTo>
                    <a:pt x="18" y="125"/>
                    <a:pt x="24" y="150"/>
                    <a:pt x="33" y="174"/>
                  </a:cubicBezTo>
                  <a:cubicBezTo>
                    <a:pt x="35" y="190"/>
                    <a:pt x="36" y="207"/>
                    <a:pt x="33" y="223"/>
                  </a:cubicBezTo>
                  <a:cubicBezTo>
                    <a:pt x="32" y="233"/>
                    <a:pt x="29" y="243"/>
                    <a:pt x="25" y="254"/>
                  </a:cubicBezTo>
                  <a:cubicBezTo>
                    <a:pt x="20" y="269"/>
                    <a:pt x="20" y="269"/>
                    <a:pt x="20" y="269"/>
                  </a:cubicBezTo>
                  <a:cubicBezTo>
                    <a:pt x="6" y="314"/>
                    <a:pt x="6" y="314"/>
                    <a:pt x="6" y="314"/>
                  </a:cubicBezTo>
                  <a:cubicBezTo>
                    <a:pt x="26" y="314"/>
                    <a:pt x="26" y="314"/>
                    <a:pt x="26" y="314"/>
                  </a:cubicBezTo>
                  <a:cubicBezTo>
                    <a:pt x="40" y="283"/>
                    <a:pt x="49" y="247"/>
                    <a:pt x="52" y="207"/>
                  </a:cubicBezTo>
                  <a:cubicBezTo>
                    <a:pt x="59" y="143"/>
                    <a:pt x="59" y="87"/>
                    <a:pt x="52" y="38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32" y="132"/>
                  </a:moveTo>
                  <a:cubicBezTo>
                    <a:pt x="39" y="149"/>
                    <a:pt x="43" y="165"/>
                    <a:pt x="45" y="179"/>
                  </a:cubicBezTo>
                  <a:cubicBezTo>
                    <a:pt x="46" y="202"/>
                    <a:pt x="44" y="224"/>
                    <a:pt x="38" y="243"/>
                  </a:cubicBezTo>
                  <a:cubicBezTo>
                    <a:pt x="17" y="310"/>
                    <a:pt x="17" y="310"/>
                    <a:pt x="17" y="310"/>
                  </a:cubicBezTo>
                  <a:cubicBezTo>
                    <a:pt x="12" y="310"/>
                    <a:pt x="12" y="310"/>
                    <a:pt x="12" y="310"/>
                  </a:cubicBezTo>
                  <a:cubicBezTo>
                    <a:pt x="30" y="255"/>
                    <a:pt x="30" y="255"/>
                    <a:pt x="30" y="255"/>
                  </a:cubicBezTo>
                  <a:cubicBezTo>
                    <a:pt x="30" y="255"/>
                    <a:pt x="30" y="255"/>
                    <a:pt x="30" y="255"/>
                  </a:cubicBezTo>
                  <a:cubicBezTo>
                    <a:pt x="33" y="245"/>
                    <a:pt x="36" y="234"/>
                    <a:pt x="38" y="224"/>
                  </a:cubicBezTo>
                  <a:cubicBezTo>
                    <a:pt x="40" y="207"/>
                    <a:pt x="40" y="190"/>
                    <a:pt x="37" y="173"/>
                  </a:cubicBezTo>
                  <a:cubicBezTo>
                    <a:pt x="37" y="173"/>
                    <a:pt x="37" y="172"/>
                    <a:pt x="37" y="172"/>
                  </a:cubicBezTo>
                  <a:cubicBezTo>
                    <a:pt x="29" y="149"/>
                    <a:pt x="23" y="124"/>
                    <a:pt x="19" y="98"/>
                  </a:cubicBezTo>
                  <a:cubicBezTo>
                    <a:pt x="16" y="82"/>
                    <a:pt x="15" y="65"/>
                    <a:pt x="14" y="48"/>
                  </a:cubicBezTo>
                  <a:cubicBezTo>
                    <a:pt x="14" y="47"/>
                    <a:pt x="14" y="47"/>
                    <a:pt x="14" y="46"/>
                  </a:cubicBezTo>
                  <a:cubicBezTo>
                    <a:pt x="9" y="34"/>
                    <a:pt x="6" y="22"/>
                    <a:pt x="5" y="1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0" y="79"/>
                    <a:pt x="23" y="106"/>
                    <a:pt x="32" y="132"/>
                  </a:cubicBezTo>
                  <a:close/>
                </a:path>
              </a:pathLst>
            </a:custGeom>
            <a:solidFill>
              <a:srgbClr val="DCA56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22" name="Google Shape;1022;p40"/>
            <p:cNvSpPr/>
            <p:nvPr/>
          </p:nvSpPr>
          <p:spPr>
            <a:xfrm>
              <a:off x="136525" y="731838"/>
              <a:ext cx="39687" cy="290513"/>
            </a:xfrm>
            <a:custGeom>
              <a:rect b="b" l="l" r="r" t="t"/>
              <a:pathLst>
                <a:path extrusionOk="0" h="300" w="41">
                  <a:moveTo>
                    <a:pt x="40" y="169"/>
                  </a:moveTo>
                  <a:cubicBezTo>
                    <a:pt x="38" y="155"/>
                    <a:pt x="34" y="139"/>
                    <a:pt x="27" y="122"/>
                  </a:cubicBezTo>
                  <a:cubicBezTo>
                    <a:pt x="18" y="96"/>
                    <a:pt x="15" y="69"/>
                    <a:pt x="17" y="4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2"/>
                    <a:pt x="4" y="24"/>
                    <a:pt x="9" y="36"/>
                  </a:cubicBezTo>
                  <a:cubicBezTo>
                    <a:pt x="9" y="37"/>
                    <a:pt x="9" y="37"/>
                    <a:pt x="9" y="38"/>
                  </a:cubicBezTo>
                  <a:cubicBezTo>
                    <a:pt x="10" y="55"/>
                    <a:pt x="11" y="72"/>
                    <a:pt x="14" y="88"/>
                  </a:cubicBezTo>
                  <a:cubicBezTo>
                    <a:pt x="18" y="114"/>
                    <a:pt x="24" y="139"/>
                    <a:pt x="32" y="162"/>
                  </a:cubicBezTo>
                  <a:cubicBezTo>
                    <a:pt x="32" y="162"/>
                    <a:pt x="32" y="163"/>
                    <a:pt x="32" y="163"/>
                  </a:cubicBezTo>
                  <a:cubicBezTo>
                    <a:pt x="35" y="180"/>
                    <a:pt x="35" y="197"/>
                    <a:pt x="33" y="214"/>
                  </a:cubicBezTo>
                  <a:cubicBezTo>
                    <a:pt x="31" y="224"/>
                    <a:pt x="28" y="235"/>
                    <a:pt x="25" y="245"/>
                  </a:cubicBezTo>
                  <a:cubicBezTo>
                    <a:pt x="25" y="245"/>
                    <a:pt x="25" y="245"/>
                    <a:pt x="25" y="245"/>
                  </a:cubicBezTo>
                  <a:cubicBezTo>
                    <a:pt x="7" y="300"/>
                    <a:pt x="7" y="300"/>
                    <a:pt x="7" y="300"/>
                  </a:cubicBezTo>
                  <a:cubicBezTo>
                    <a:pt x="12" y="300"/>
                    <a:pt x="12" y="300"/>
                    <a:pt x="12" y="300"/>
                  </a:cubicBezTo>
                  <a:cubicBezTo>
                    <a:pt x="33" y="233"/>
                    <a:pt x="33" y="233"/>
                    <a:pt x="33" y="233"/>
                  </a:cubicBezTo>
                  <a:cubicBezTo>
                    <a:pt x="39" y="214"/>
                    <a:pt x="41" y="192"/>
                    <a:pt x="40" y="169"/>
                  </a:cubicBezTo>
                  <a:close/>
                </a:path>
              </a:pathLst>
            </a:custGeom>
            <a:solidFill>
              <a:srgbClr val="F3DDC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23" name="Google Shape;1023;p40"/>
            <p:cNvSpPr/>
            <p:nvPr/>
          </p:nvSpPr>
          <p:spPr>
            <a:xfrm>
              <a:off x="74613" y="709613"/>
              <a:ext cx="58737" cy="271463"/>
            </a:xfrm>
            <a:custGeom>
              <a:rect b="b" l="l" r="r" t="t"/>
              <a:pathLst>
                <a:path extrusionOk="0" h="280" w="61">
                  <a:moveTo>
                    <a:pt x="9" y="23"/>
                  </a:moveTo>
                  <a:cubicBezTo>
                    <a:pt x="12" y="79"/>
                    <a:pt x="21" y="134"/>
                    <a:pt x="37" y="187"/>
                  </a:cubicBezTo>
                  <a:cubicBezTo>
                    <a:pt x="43" y="230"/>
                    <a:pt x="37" y="260"/>
                    <a:pt x="19" y="277"/>
                  </a:cubicBezTo>
                  <a:cubicBezTo>
                    <a:pt x="35" y="280"/>
                    <a:pt x="35" y="280"/>
                    <a:pt x="35" y="280"/>
                  </a:cubicBezTo>
                  <a:cubicBezTo>
                    <a:pt x="51" y="257"/>
                    <a:pt x="60" y="232"/>
                    <a:pt x="61" y="203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23"/>
                    <a:pt x="9" y="23"/>
                    <a:pt x="9" y="23"/>
                  </a:cubicBezTo>
                  <a:close/>
                  <a:moveTo>
                    <a:pt x="13" y="23"/>
                  </a:moveTo>
                  <a:cubicBezTo>
                    <a:pt x="13" y="22"/>
                    <a:pt x="13" y="22"/>
                    <a:pt x="13" y="2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47" y="175"/>
                    <a:pt x="51" y="193"/>
                    <a:pt x="50" y="211"/>
                  </a:cubicBezTo>
                  <a:cubicBezTo>
                    <a:pt x="51" y="230"/>
                    <a:pt x="48" y="246"/>
                    <a:pt x="41" y="261"/>
                  </a:cubicBezTo>
                  <a:cubicBezTo>
                    <a:pt x="39" y="266"/>
                    <a:pt x="36" y="271"/>
                    <a:pt x="33" y="275"/>
                  </a:cubicBezTo>
                  <a:cubicBezTo>
                    <a:pt x="28" y="274"/>
                    <a:pt x="28" y="274"/>
                    <a:pt x="28" y="274"/>
                  </a:cubicBezTo>
                  <a:cubicBezTo>
                    <a:pt x="43" y="256"/>
                    <a:pt x="47" y="226"/>
                    <a:pt x="42" y="186"/>
                  </a:cubicBezTo>
                  <a:cubicBezTo>
                    <a:pt x="42" y="186"/>
                    <a:pt x="42" y="186"/>
                    <a:pt x="42" y="185"/>
                  </a:cubicBezTo>
                  <a:cubicBezTo>
                    <a:pt x="25" y="133"/>
                    <a:pt x="16" y="79"/>
                    <a:pt x="13" y="23"/>
                  </a:cubicBezTo>
                  <a:close/>
                </a:path>
              </a:pathLst>
            </a:custGeom>
            <a:solidFill>
              <a:srgbClr val="DCA56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24" name="Google Shape;1024;p40"/>
            <p:cNvSpPr/>
            <p:nvPr/>
          </p:nvSpPr>
          <p:spPr>
            <a:xfrm>
              <a:off x="84138" y="719138"/>
              <a:ext cx="39687" cy="257175"/>
            </a:xfrm>
            <a:custGeom>
              <a:rect b="b" l="l" r="r" t="t"/>
              <a:pathLst>
                <a:path extrusionOk="0" h="264" w="42">
                  <a:moveTo>
                    <a:pt x="4" y="10"/>
                  </a:moveTo>
                  <a:cubicBezTo>
                    <a:pt x="4" y="11"/>
                    <a:pt x="4" y="11"/>
                    <a:pt x="4" y="12"/>
                  </a:cubicBezTo>
                  <a:cubicBezTo>
                    <a:pt x="7" y="68"/>
                    <a:pt x="16" y="122"/>
                    <a:pt x="33" y="174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8" y="215"/>
                    <a:pt x="34" y="245"/>
                    <a:pt x="19" y="263"/>
                  </a:cubicBezTo>
                  <a:cubicBezTo>
                    <a:pt x="24" y="264"/>
                    <a:pt x="24" y="264"/>
                    <a:pt x="24" y="264"/>
                  </a:cubicBezTo>
                  <a:cubicBezTo>
                    <a:pt x="27" y="260"/>
                    <a:pt x="30" y="255"/>
                    <a:pt x="32" y="250"/>
                  </a:cubicBezTo>
                  <a:cubicBezTo>
                    <a:pt x="39" y="235"/>
                    <a:pt x="42" y="219"/>
                    <a:pt x="41" y="200"/>
                  </a:cubicBezTo>
                  <a:cubicBezTo>
                    <a:pt x="42" y="182"/>
                    <a:pt x="38" y="164"/>
                    <a:pt x="29" y="144"/>
                  </a:cubicBezTo>
                  <a:cubicBezTo>
                    <a:pt x="20" y="92"/>
                    <a:pt x="20" y="92"/>
                    <a:pt x="20" y="92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0"/>
                    <a:pt x="4" y="10"/>
                    <a:pt x="4" y="10"/>
                  </a:cubicBezTo>
                  <a:close/>
                </a:path>
              </a:pathLst>
            </a:custGeom>
            <a:solidFill>
              <a:srgbClr val="F3DDC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25" name="Google Shape;1025;p40"/>
            <p:cNvSpPr/>
            <p:nvPr/>
          </p:nvSpPr>
          <p:spPr>
            <a:xfrm>
              <a:off x="73025" y="914400"/>
              <a:ext cx="90487" cy="95250"/>
            </a:xfrm>
            <a:custGeom>
              <a:rect b="b" l="l" r="r" t="t"/>
              <a:pathLst>
                <a:path extrusionOk="0" h="99" w="93">
                  <a:moveTo>
                    <a:pt x="81" y="0"/>
                  </a:moveTo>
                  <a:cubicBezTo>
                    <a:pt x="73" y="30"/>
                    <a:pt x="73" y="30"/>
                    <a:pt x="73" y="30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5" y="74"/>
                    <a:pt x="0" y="84"/>
                    <a:pt x="4" y="97"/>
                  </a:cubicBezTo>
                  <a:cubicBezTo>
                    <a:pt x="25" y="99"/>
                    <a:pt x="43" y="93"/>
                    <a:pt x="57" y="80"/>
                  </a:cubicBezTo>
                  <a:cubicBezTo>
                    <a:pt x="61" y="64"/>
                    <a:pt x="68" y="51"/>
                    <a:pt x="77" y="39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4" y="39"/>
                    <a:pt x="84" y="39"/>
                    <a:pt x="84" y="39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13"/>
                    <a:pt x="88" y="4"/>
                    <a:pt x="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26" name="Google Shape;1026;p40"/>
            <p:cNvSpPr/>
            <p:nvPr/>
          </p:nvSpPr>
          <p:spPr>
            <a:xfrm>
              <a:off x="130175" y="966788"/>
              <a:ext cx="61912" cy="93663"/>
            </a:xfrm>
            <a:custGeom>
              <a:rect b="b" l="l" r="r" t="t"/>
              <a:pathLst>
                <a:path extrusionOk="0" h="97" w="65">
                  <a:moveTo>
                    <a:pt x="28" y="62"/>
                  </a:moveTo>
                  <a:cubicBezTo>
                    <a:pt x="8" y="62"/>
                    <a:pt x="8" y="62"/>
                    <a:pt x="8" y="62"/>
                  </a:cubicBezTo>
                  <a:cubicBezTo>
                    <a:pt x="2" y="70"/>
                    <a:pt x="0" y="80"/>
                    <a:pt x="3" y="93"/>
                  </a:cubicBezTo>
                  <a:cubicBezTo>
                    <a:pt x="22" y="97"/>
                    <a:pt x="39" y="92"/>
                    <a:pt x="55" y="79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1" y="25"/>
                    <a:pt x="55" y="46"/>
                    <a:pt x="47" y="62"/>
                  </a:cubicBezTo>
                  <a:cubicBezTo>
                    <a:pt x="28" y="62"/>
                    <a:pt x="28" y="62"/>
                    <a:pt x="28" y="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27" name="Google Shape;1027;p40"/>
            <p:cNvSpPr/>
            <p:nvPr/>
          </p:nvSpPr>
          <p:spPr>
            <a:xfrm>
              <a:off x="131763" y="722313"/>
              <a:ext cx="73025" cy="304800"/>
            </a:xfrm>
            <a:custGeom>
              <a:rect b="b" l="l" r="r" t="t"/>
              <a:pathLst>
                <a:path extrusionOk="0" h="314" w="76">
                  <a:moveTo>
                    <a:pt x="63" y="252"/>
                  </a:moveTo>
                  <a:cubicBezTo>
                    <a:pt x="63" y="200"/>
                    <a:pt x="63" y="200"/>
                    <a:pt x="63" y="200"/>
                  </a:cubicBezTo>
                  <a:cubicBezTo>
                    <a:pt x="76" y="124"/>
                    <a:pt x="76" y="60"/>
                    <a:pt x="63" y="7"/>
                  </a:cubicBezTo>
                  <a:cubicBezTo>
                    <a:pt x="43" y="9"/>
                    <a:pt x="22" y="7"/>
                    <a:pt x="0" y="0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59" y="87"/>
                    <a:pt x="59" y="143"/>
                    <a:pt x="52" y="207"/>
                  </a:cubicBezTo>
                  <a:cubicBezTo>
                    <a:pt x="49" y="247"/>
                    <a:pt x="40" y="283"/>
                    <a:pt x="26" y="314"/>
                  </a:cubicBezTo>
                  <a:cubicBezTo>
                    <a:pt x="45" y="314"/>
                    <a:pt x="45" y="314"/>
                    <a:pt x="45" y="314"/>
                  </a:cubicBezTo>
                  <a:cubicBezTo>
                    <a:pt x="53" y="298"/>
                    <a:pt x="59" y="277"/>
                    <a:pt x="63" y="252"/>
                  </a:cubicBezTo>
                  <a:close/>
                </a:path>
              </a:pathLst>
            </a:custGeom>
            <a:solidFill>
              <a:srgbClr val="A56E4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41"/>
          <p:cNvSpPr/>
          <p:nvPr/>
        </p:nvSpPr>
        <p:spPr>
          <a:xfrm>
            <a:off x="2938464" y="4089400"/>
            <a:ext cx="1196975" cy="171450"/>
          </a:xfrm>
          <a:prstGeom prst="ellipse">
            <a:avLst/>
          </a:prstGeom>
          <a:gradFill>
            <a:gsLst>
              <a:gs pos="0">
                <a:srgbClr val="000000">
                  <a:alpha val="42745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33" name="Google Shape;1033;p41"/>
          <p:cNvSpPr/>
          <p:nvPr/>
        </p:nvSpPr>
        <p:spPr>
          <a:xfrm>
            <a:off x="4019550" y="4002089"/>
            <a:ext cx="1322388" cy="409575"/>
          </a:xfrm>
          <a:prstGeom prst="ellipse">
            <a:avLst/>
          </a:prstGeom>
          <a:gradFill>
            <a:gsLst>
              <a:gs pos="0">
                <a:srgbClr val="000000">
                  <a:alpha val="42745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34" name="Google Shape;1034;p41"/>
          <p:cNvSpPr/>
          <p:nvPr/>
        </p:nvSpPr>
        <p:spPr>
          <a:xfrm>
            <a:off x="5613400" y="4017963"/>
            <a:ext cx="1519238" cy="431800"/>
          </a:xfrm>
          <a:prstGeom prst="ellipse">
            <a:avLst/>
          </a:prstGeom>
          <a:gradFill>
            <a:gsLst>
              <a:gs pos="0">
                <a:srgbClr val="000000">
                  <a:alpha val="42745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35" name="Google Shape;1035;p41"/>
          <p:cNvSpPr/>
          <p:nvPr/>
        </p:nvSpPr>
        <p:spPr>
          <a:xfrm rot="-170544">
            <a:off x="5232401" y="2998789"/>
            <a:ext cx="969963" cy="1293812"/>
          </a:xfrm>
          <a:custGeom>
            <a:rect b="b" l="l" r="r" t="t"/>
            <a:pathLst>
              <a:path extrusionOk="0" h="1295229" w="793839">
                <a:moveTo>
                  <a:pt x="0" y="39009"/>
                </a:moveTo>
                <a:cubicBezTo>
                  <a:pt x="632529" y="-189833"/>
                  <a:pt x="730587" y="649907"/>
                  <a:pt x="793839" y="954761"/>
                </a:cubicBezTo>
                <a:cubicBezTo>
                  <a:pt x="734624" y="1044912"/>
                  <a:pt x="668868" y="1200820"/>
                  <a:pt x="513850" y="1287634"/>
                </a:cubicBezTo>
                <a:cubicBezTo>
                  <a:pt x="309848" y="1387681"/>
                  <a:pt x="575181" y="474061"/>
                  <a:pt x="0" y="39009"/>
                </a:cubicBezTo>
                <a:close/>
              </a:path>
            </a:pathLst>
          </a:custGeom>
          <a:gradFill>
            <a:gsLst>
              <a:gs pos="0">
                <a:srgbClr val="7F7F7F"/>
              </a:gs>
              <a:gs pos="27000">
                <a:srgbClr val="7F7F7F"/>
              </a:gs>
              <a:gs pos="71001">
                <a:srgbClr val="D9D9D9"/>
              </a:gs>
              <a:gs pos="100000">
                <a:srgbClr val="D9D9D9"/>
              </a:gs>
            </a:gsLst>
            <a:lin ang="4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1036" name="Google Shape;1036;p41"/>
          <p:cNvGrpSpPr/>
          <p:nvPr/>
        </p:nvGrpSpPr>
        <p:grpSpPr>
          <a:xfrm>
            <a:off x="5754382" y="1317208"/>
            <a:ext cx="2631102" cy="2966654"/>
            <a:chOff x="-68561" y="-30583"/>
            <a:chExt cx="2630780" cy="2966919"/>
          </a:xfrm>
        </p:grpSpPr>
        <p:sp>
          <p:nvSpPr>
            <p:cNvPr id="1037" name="Google Shape;1037;p41"/>
            <p:cNvSpPr/>
            <p:nvPr/>
          </p:nvSpPr>
          <p:spPr>
            <a:xfrm rot="-170544">
              <a:off x="0" y="49199"/>
              <a:ext cx="2493658" cy="2827048"/>
            </a:xfrm>
            <a:custGeom>
              <a:rect b="b" l="l" r="r" t="t"/>
              <a:pathLst>
                <a:path extrusionOk="0" h="2827048" w="2038184">
                  <a:moveTo>
                    <a:pt x="681460" y="1005260"/>
                  </a:moveTo>
                  <a:lnTo>
                    <a:pt x="1586136" y="0"/>
                  </a:lnTo>
                  <a:lnTo>
                    <a:pt x="2038184" y="1114988"/>
                  </a:lnTo>
                  <a:lnTo>
                    <a:pt x="1718434" y="1087556"/>
                  </a:lnTo>
                  <a:cubicBezTo>
                    <a:pt x="1479166" y="1690860"/>
                    <a:pt x="1340949" y="2364161"/>
                    <a:pt x="638636" y="2777695"/>
                  </a:cubicBezTo>
                  <a:cubicBezTo>
                    <a:pt x="463477" y="2825047"/>
                    <a:pt x="212879" y="2810597"/>
                    <a:pt x="0" y="2827048"/>
                  </a:cubicBezTo>
                  <a:cubicBezTo>
                    <a:pt x="429788" y="2663309"/>
                    <a:pt x="819379" y="1694482"/>
                    <a:pt x="1014926" y="1046408"/>
                  </a:cubicBezTo>
                  <a:lnTo>
                    <a:pt x="681460" y="1005260"/>
                  </a:lnTo>
                  <a:close/>
                </a:path>
              </a:pathLst>
            </a:custGeom>
            <a:gradFill>
              <a:gsLst>
                <a:gs pos="0">
                  <a:srgbClr val="00AFF0"/>
                </a:gs>
                <a:gs pos="14000">
                  <a:srgbClr val="00AFF0"/>
                </a:gs>
                <a:gs pos="100000">
                  <a:schemeClr val="dk2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38" name="Google Shape;1038;p41"/>
            <p:cNvSpPr/>
            <p:nvPr/>
          </p:nvSpPr>
          <p:spPr>
            <a:xfrm rot="-170544">
              <a:off x="12067" y="1104295"/>
              <a:ext cx="1257499" cy="1801090"/>
            </a:xfrm>
            <a:custGeom>
              <a:rect b="b" l="l" r="r" t="t"/>
              <a:pathLst>
                <a:path extrusionOk="0" h="1801090" w="1027813">
                  <a:moveTo>
                    <a:pt x="898540" y="0"/>
                  </a:moveTo>
                  <a:lnTo>
                    <a:pt x="1027813" y="17951"/>
                  </a:lnTo>
                  <a:cubicBezTo>
                    <a:pt x="937055" y="330535"/>
                    <a:pt x="482572" y="1747710"/>
                    <a:pt x="0" y="1801090"/>
                  </a:cubicBezTo>
                  <a:cubicBezTo>
                    <a:pt x="318147" y="1645703"/>
                    <a:pt x="765087" y="500994"/>
                    <a:pt x="898540" y="0"/>
                  </a:cubicBez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58000">
                  <a:srgbClr val="C1C1C1"/>
                </a:gs>
                <a:gs pos="100000">
                  <a:srgbClr val="A6A6A6"/>
                </a:gs>
              </a:gsLst>
              <a:lin ang="2100000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39" name="Google Shape;1039;p41"/>
            <p:cNvSpPr/>
            <p:nvPr/>
          </p:nvSpPr>
          <p:spPr>
            <a:xfrm rot="-170544">
              <a:off x="639549" y="0"/>
              <a:ext cx="1259492" cy="1049959"/>
            </a:xfrm>
            <a:custGeom>
              <a:rect b="b" l="l" r="r" t="t"/>
              <a:pathLst>
                <a:path extrusionOk="0" h="1049959" w="1029442">
                  <a:moveTo>
                    <a:pt x="932190" y="0"/>
                  </a:moveTo>
                  <a:lnTo>
                    <a:pt x="1029442" y="53389"/>
                  </a:lnTo>
                  <a:lnTo>
                    <a:pt x="121819" y="1049959"/>
                  </a:lnTo>
                  <a:lnTo>
                    <a:pt x="0" y="971684"/>
                  </a:lnTo>
                  <a:lnTo>
                    <a:pt x="932190" y="0"/>
                  </a:lnTo>
                  <a:close/>
                </a:path>
              </a:pathLst>
            </a:custGeom>
            <a:gradFill>
              <a:gsLst>
                <a:gs pos="0">
                  <a:srgbClr val="BFBFBF"/>
                </a:gs>
                <a:gs pos="67000">
                  <a:srgbClr val="DDDDDD"/>
                </a:gs>
                <a:gs pos="99001">
                  <a:srgbClr val="BFBFBF"/>
                </a:gs>
                <a:gs pos="100000">
                  <a:srgbClr val="BFBFBF"/>
                </a:gs>
              </a:gsLst>
              <a:lin ang="2100000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1040" name="Google Shape;1040;p41"/>
          <p:cNvSpPr/>
          <p:nvPr/>
        </p:nvSpPr>
        <p:spPr>
          <a:xfrm rot="-170544">
            <a:off x="4348164" y="3011489"/>
            <a:ext cx="1292225" cy="1144587"/>
          </a:xfrm>
          <a:custGeom>
            <a:rect b="b" l="l" r="r" t="t"/>
            <a:pathLst>
              <a:path extrusionOk="0" h="1144416" w="1056762">
                <a:moveTo>
                  <a:pt x="98480" y="1140859"/>
                </a:moveTo>
                <a:cubicBezTo>
                  <a:pt x="-137138" y="833621"/>
                  <a:pt x="833" y="-210117"/>
                  <a:pt x="1056762" y="37690"/>
                </a:cubicBezTo>
                <a:cubicBezTo>
                  <a:pt x="438747" y="-123539"/>
                  <a:pt x="148066" y="1053029"/>
                  <a:pt x="508495" y="1144416"/>
                </a:cubicBezTo>
                <a:lnTo>
                  <a:pt x="98480" y="1140859"/>
                </a:lnTo>
                <a:close/>
              </a:path>
            </a:pathLst>
          </a:custGeom>
          <a:gradFill>
            <a:gsLst>
              <a:gs pos="0">
                <a:srgbClr val="00AFF0"/>
              </a:gs>
              <a:gs pos="14000">
                <a:srgbClr val="00AFF0"/>
              </a:gs>
              <a:gs pos="100000">
                <a:schemeClr val="dk2"/>
              </a:gs>
            </a:gsLst>
            <a:lin ang="189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41" name="Google Shape;1041;p41"/>
          <p:cNvSpPr/>
          <p:nvPr/>
        </p:nvSpPr>
        <p:spPr>
          <a:xfrm rot="-170544">
            <a:off x="4794251" y="3667126"/>
            <a:ext cx="244475" cy="487363"/>
          </a:xfrm>
          <a:custGeom>
            <a:rect b="b" l="l" r="r" t="t"/>
            <a:pathLst>
              <a:path extrusionOk="0" h="486495" w="199611">
                <a:moveTo>
                  <a:pt x="25249" y="0"/>
                </a:moveTo>
                <a:cubicBezTo>
                  <a:pt x="191683" y="212346"/>
                  <a:pt x="224138" y="417576"/>
                  <a:pt x="184186" y="482866"/>
                </a:cubicBezTo>
                <a:cubicBezTo>
                  <a:pt x="1140" y="521982"/>
                  <a:pt x="-31315" y="237252"/>
                  <a:pt x="25249" y="0"/>
                </a:cubicBezTo>
                <a:close/>
              </a:path>
            </a:pathLst>
          </a:custGeom>
          <a:gradFill>
            <a:gsLst>
              <a:gs pos="0">
                <a:srgbClr val="BFBFBF"/>
              </a:gs>
              <a:gs pos="60001">
                <a:srgbClr val="D9D9D9"/>
              </a:gs>
              <a:gs pos="97000">
                <a:srgbClr val="EAEAEA"/>
              </a:gs>
              <a:gs pos="100000">
                <a:srgbClr val="DDDDDD"/>
              </a:gs>
            </a:gsLst>
            <a:lin ang="2100000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42" name="Google Shape;1042;p41"/>
          <p:cNvSpPr/>
          <p:nvPr/>
        </p:nvSpPr>
        <p:spPr>
          <a:xfrm rot="-170544">
            <a:off x="3790951" y="3354389"/>
            <a:ext cx="657225" cy="328612"/>
          </a:xfrm>
          <a:custGeom>
            <a:rect b="b" l="l" r="r" t="t"/>
            <a:pathLst>
              <a:path extrusionOk="0" h="328686" w="537255">
                <a:moveTo>
                  <a:pt x="537255" y="72350"/>
                </a:moveTo>
                <a:cubicBezTo>
                  <a:pt x="510372" y="157795"/>
                  <a:pt x="469258" y="232567"/>
                  <a:pt x="456607" y="328686"/>
                </a:cubicBezTo>
                <a:cubicBezTo>
                  <a:pt x="383867" y="165085"/>
                  <a:pt x="215060" y="158034"/>
                  <a:pt x="0" y="150983"/>
                </a:cubicBezTo>
                <a:cubicBezTo>
                  <a:pt x="207549" y="-102939"/>
                  <a:pt x="468467" y="30960"/>
                  <a:pt x="537255" y="72350"/>
                </a:cubicBezTo>
                <a:close/>
              </a:path>
            </a:pathLst>
          </a:custGeom>
          <a:gradFill>
            <a:gsLst>
              <a:gs pos="0">
                <a:srgbClr val="BFBFBF"/>
              </a:gs>
              <a:gs pos="60001">
                <a:srgbClr val="D9D9D9"/>
              </a:gs>
              <a:gs pos="97000">
                <a:srgbClr val="EAEAEA"/>
              </a:gs>
              <a:gs pos="100000">
                <a:srgbClr val="DDDDDD"/>
              </a:gs>
            </a:gsLst>
            <a:lin ang="2100000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43" name="Google Shape;1043;p41"/>
          <p:cNvSpPr/>
          <p:nvPr/>
        </p:nvSpPr>
        <p:spPr>
          <a:xfrm rot="-170544">
            <a:off x="3343276" y="3408363"/>
            <a:ext cx="657225" cy="766762"/>
          </a:xfrm>
          <a:custGeom>
            <a:rect b="b" l="l" r="r" t="t"/>
            <a:pathLst>
              <a:path extrusionOk="0" h="766512" w="537278">
                <a:moveTo>
                  <a:pt x="537278" y="0"/>
                </a:moveTo>
                <a:cubicBezTo>
                  <a:pt x="207967" y="199300"/>
                  <a:pt x="272390" y="670393"/>
                  <a:pt x="289428" y="766512"/>
                </a:cubicBezTo>
                <a:cubicBezTo>
                  <a:pt x="131296" y="759462"/>
                  <a:pt x="200828" y="770224"/>
                  <a:pt x="0" y="763173"/>
                </a:cubicBezTo>
                <a:cubicBezTo>
                  <a:pt x="1187" y="619550"/>
                  <a:pt x="2395" y="111604"/>
                  <a:pt x="537278" y="0"/>
                </a:cubicBezTo>
                <a:close/>
              </a:path>
            </a:pathLst>
          </a:custGeom>
          <a:gradFill>
            <a:gsLst>
              <a:gs pos="0">
                <a:srgbClr val="00AFF0"/>
              </a:gs>
              <a:gs pos="14000">
                <a:srgbClr val="00AFF0"/>
              </a:gs>
              <a:gs pos="100000">
                <a:schemeClr val="dk2"/>
              </a:gs>
            </a:gsLst>
            <a:lin ang="189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1044" name="Google Shape;1044;p41"/>
          <p:cNvGrpSpPr/>
          <p:nvPr/>
        </p:nvGrpSpPr>
        <p:grpSpPr>
          <a:xfrm>
            <a:off x="3368675" y="3697289"/>
            <a:ext cx="152400" cy="554037"/>
            <a:chOff x="0" y="0"/>
            <a:chExt cx="225424" cy="798513"/>
          </a:xfrm>
        </p:grpSpPr>
        <p:sp>
          <p:nvSpPr>
            <p:cNvPr id="1045" name="Google Shape;1045;p41"/>
            <p:cNvSpPr/>
            <p:nvPr/>
          </p:nvSpPr>
          <p:spPr>
            <a:xfrm>
              <a:off x="74612" y="539750"/>
              <a:ext cx="65087" cy="228600"/>
            </a:xfrm>
            <a:custGeom>
              <a:rect b="b" l="l" r="r" t="t"/>
              <a:pathLst>
                <a:path extrusionOk="0" h="22" w="6">
                  <a:moveTo>
                    <a:pt x="6" y="21"/>
                  </a:moveTo>
                  <a:cubicBezTo>
                    <a:pt x="6" y="21"/>
                    <a:pt x="3" y="22"/>
                    <a:pt x="2" y="19"/>
                  </a:cubicBez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2" y="15"/>
                    <a:pt x="2" y="14"/>
                  </a:cubicBezTo>
                  <a:cubicBezTo>
                    <a:pt x="2" y="12"/>
                    <a:pt x="0" y="9"/>
                    <a:pt x="0" y="8"/>
                  </a:cubicBezTo>
                  <a:cubicBezTo>
                    <a:pt x="0" y="8"/>
                    <a:pt x="3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2"/>
                    <a:pt x="5" y="3"/>
                  </a:cubicBezTo>
                  <a:cubicBezTo>
                    <a:pt x="5" y="3"/>
                    <a:pt x="4" y="15"/>
                    <a:pt x="4" y="16"/>
                  </a:cubicBezTo>
                  <a:cubicBezTo>
                    <a:pt x="4" y="16"/>
                    <a:pt x="4" y="17"/>
                    <a:pt x="4" y="17"/>
                  </a:cubicBezTo>
                  <a:cubicBezTo>
                    <a:pt x="4" y="18"/>
                    <a:pt x="4" y="20"/>
                    <a:pt x="5" y="21"/>
                  </a:cubicBezTo>
                  <a:cubicBezTo>
                    <a:pt x="5" y="21"/>
                    <a:pt x="5" y="21"/>
                    <a:pt x="6" y="21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46" name="Google Shape;1046;p41"/>
            <p:cNvSpPr/>
            <p:nvPr/>
          </p:nvSpPr>
          <p:spPr>
            <a:xfrm>
              <a:off x="85724" y="715963"/>
              <a:ext cx="20637" cy="41275"/>
            </a:xfrm>
            <a:custGeom>
              <a:rect b="b" l="l" r="r" t="t"/>
              <a:pathLst>
                <a:path extrusionOk="0" h="4" w="2">
                  <a:moveTo>
                    <a:pt x="2" y="4"/>
                  </a:moveTo>
                  <a:cubicBezTo>
                    <a:pt x="2" y="4"/>
                    <a:pt x="2" y="3"/>
                    <a:pt x="2" y="3"/>
                  </a:cubicBezTo>
                  <a:cubicBezTo>
                    <a:pt x="1" y="3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47" name="Google Shape;1047;p41"/>
            <p:cNvSpPr/>
            <p:nvPr/>
          </p:nvSpPr>
          <p:spPr>
            <a:xfrm>
              <a:off x="96837" y="736600"/>
              <a:ext cx="63500" cy="52388"/>
            </a:xfrm>
            <a:custGeom>
              <a:rect b="b" l="l" r="r" t="t"/>
              <a:pathLst>
                <a:path extrusionOk="0" h="5" w="6">
                  <a:moveTo>
                    <a:pt x="5" y="4"/>
                  </a:moveTo>
                  <a:cubicBezTo>
                    <a:pt x="5" y="4"/>
                    <a:pt x="6" y="4"/>
                    <a:pt x="5" y="4"/>
                  </a:cubicBezTo>
                  <a:cubicBezTo>
                    <a:pt x="5" y="5"/>
                    <a:pt x="4" y="5"/>
                    <a:pt x="3" y="5"/>
                  </a:cubicBezTo>
                  <a:cubicBezTo>
                    <a:pt x="1" y="4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2"/>
                    <a:pt x="2" y="2"/>
                  </a:cubicBezTo>
                  <a:cubicBezTo>
                    <a:pt x="3" y="2"/>
                    <a:pt x="4" y="2"/>
                    <a:pt x="4" y="2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rgbClr val="6D697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48" name="Google Shape;1048;p41"/>
            <p:cNvSpPr/>
            <p:nvPr/>
          </p:nvSpPr>
          <p:spPr>
            <a:xfrm>
              <a:off x="74612" y="539750"/>
              <a:ext cx="65087" cy="185738"/>
            </a:xfrm>
            <a:custGeom>
              <a:rect b="b" l="l" r="r" t="t"/>
              <a:pathLst>
                <a:path extrusionOk="0" h="18" w="6">
                  <a:moveTo>
                    <a:pt x="6" y="0"/>
                  </a:moveTo>
                  <a:cubicBezTo>
                    <a:pt x="6" y="0"/>
                    <a:pt x="6" y="1"/>
                    <a:pt x="6" y="2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3" y="2"/>
                    <a:pt x="2" y="3"/>
                  </a:cubicBezTo>
                  <a:cubicBezTo>
                    <a:pt x="2" y="4"/>
                    <a:pt x="1" y="8"/>
                    <a:pt x="2" y="9"/>
                  </a:cubicBezTo>
                  <a:cubicBezTo>
                    <a:pt x="2" y="10"/>
                    <a:pt x="2" y="14"/>
                    <a:pt x="2" y="14"/>
                  </a:cubicBezTo>
                  <a:cubicBezTo>
                    <a:pt x="2" y="15"/>
                    <a:pt x="2" y="17"/>
                    <a:pt x="3" y="17"/>
                  </a:cubicBezTo>
                  <a:cubicBezTo>
                    <a:pt x="3" y="17"/>
                    <a:pt x="3" y="18"/>
                    <a:pt x="2" y="17"/>
                  </a:cubicBezTo>
                  <a:cubicBezTo>
                    <a:pt x="2" y="17"/>
                    <a:pt x="2" y="17"/>
                    <a:pt x="1" y="17"/>
                  </a:cubicBez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2" y="15"/>
                    <a:pt x="2" y="14"/>
                  </a:cubicBezTo>
                  <a:cubicBezTo>
                    <a:pt x="2" y="12"/>
                    <a:pt x="0" y="9"/>
                    <a:pt x="0" y="8"/>
                  </a:cubicBezTo>
                  <a:cubicBezTo>
                    <a:pt x="0" y="8"/>
                    <a:pt x="3" y="0"/>
                    <a:pt x="3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49" name="Google Shape;1049;p41"/>
            <p:cNvSpPr/>
            <p:nvPr/>
          </p:nvSpPr>
          <p:spPr>
            <a:xfrm>
              <a:off x="106362" y="571500"/>
              <a:ext cx="22225" cy="9525"/>
            </a:xfrm>
            <a:custGeom>
              <a:rect b="b" l="l" r="r" t="t"/>
              <a:pathLst>
                <a:path extrusionOk="0" h="1" w="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50" name="Google Shape;1050;p41"/>
            <p:cNvSpPr/>
            <p:nvPr/>
          </p:nvSpPr>
          <p:spPr>
            <a:xfrm>
              <a:off x="22224" y="539750"/>
              <a:ext cx="84137" cy="238125"/>
            </a:xfrm>
            <a:custGeom>
              <a:rect b="b" l="l" r="r" t="t"/>
              <a:pathLst>
                <a:path extrusionOk="0" h="23" w="8">
                  <a:moveTo>
                    <a:pt x="8" y="23"/>
                  </a:moveTo>
                  <a:cubicBezTo>
                    <a:pt x="8" y="23"/>
                    <a:pt x="7" y="20"/>
                    <a:pt x="7" y="19"/>
                  </a:cubicBezTo>
                  <a:cubicBezTo>
                    <a:pt x="7" y="18"/>
                    <a:pt x="6" y="16"/>
                    <a:pt x="6" y="15"/>
                  </a:cubicBezTo>
                  <a:cubicBezTo>
                    <a:pt x="6" y="15"/>
                    <a:pt x="6" y="4"/>
                    <a:pt x="6" y="4"/>
                  </a:cubicBezTo>
                  <a:cubicBezTo>
                    <a:pt x="7" y="3"/>
                    <a:pt x="8" y="1"/>
                    <a:pt x="7" y="0"/>
                  </a:cubicBezTo>
                  <a:cubicBezTo>
                    <a:pt x="7" y="0"/>
                    <a:pt x="2" y="0"/>
                    <a:pt x="2" y="0"/>
                  </a:cubicBezTo>
                  <a:cubicBezTo>
                    <a:pt x="2" y="0"/>
                    <a:pt x="2" y="2"/>
                    <a:pt x="2" y="3"/>
                  </a:cubicBezTo>
                  <a:cubicBezTo>
                    <a:pt x="1" y="3"/>
                    <a:pt x="0" y="8"/>
                    <a:pt x="1" y="11"/>
                  </a:cubicBezTo>
                  <a:cubicBezTo>
                    <a:pt x="3" y="15"/>
                    <a:pt x="3" y="16"/>
                    <a:pt x="3" y="18"/>
                  </a:cubicBezTo>
                  <a:cubicBezTo>
                    <a:pt x="6" y="23"/>
                    <a:pt x="6" y="23"/>
                    <a:pt x="6" y="23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51" name="Google Shape;1051;p41"/>
            <p:cNvSpPr/>
            <p:nvPr/>
          </p:nvSpPr>
          <p:spPr>
            <a:xfrm>
              <a:off x="22224" y="539750"/>
              <a:ext cx="42862" cy="185738"/>
            </a:xfrm>
            <a:custGeom>
              <a:rect b="b" l="l" r="r" t="t"/>
              <a:pathLst>
                <a:path extrusionOk="0" h="18" w="4">
                  <a:moveTo>
                    <a:pt x="3" y="1"/>
                  </a:moveTo>
                  <a:cubicBezTo>
                    <a:pt x="3" y="1"/>
                    <a:pt x="3" y="3"/>
                    <a:pt x="3" y="4"/>
                  </a:cubicBezTo>
                  <a:cubicBezTo>
                    <a:pt x="2" y="4"/>
                    <a:pt x="2" y="9"/>
                    <a:pt x="4" y="14"/>
                  </a:cubicBezTo>
                  <a:cubicBezTo>
                    <a:pt x="4" y="14"/>
                    <a:pt x="4" y="16"/>
                    <a:pt x="4" y="18"/>
                  </a:cubicBezTo>
                  <a:cubicBezTo>
                    <a:pt x="4" y="18"/>
                    <a:pt x="3" y="16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5"/>
                    <a:pt x="3" y="14"/>
                    <a:pt x="1" y="11"/>
                  </a:cubicBezTo>
                  <a:cubicBezTo>
                    <a:pt x="0" y="8"/>
                    <a:pt x="1" y="3"/>
                    <a:pt x="2" y="3"/>
                  </a:cubicBezTo>
                  <a:cubicBezTo>
                    <a:pt x="2" y="2"/>
                    <a:pt x="2" y="1"/>
                    <a:pt x="2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52" name="Google Shape;1052;p41"/>
            <p:cNvSpPr/>
            <p:nvPr/>
          </p:nvSpPr>
          <p:spPr>
            <a:xfrm>
              <a:off x="31749" y="311150"/>
              <a:ext cx="139700" cy="260350"/>
            </a:xfrm>
            <a:custGeom>
              <a:rect b="b" l="l" r="r" t="t"/>
              <a:pathLst>
                <a:path extrusionOk="0" h="25" w="13">
                  <a:moveTo>
                    <a:pt x="13" y="3"/>
                  </a:moveTo>
                  <a:cubicBezTo>
                    <a:pt x="13" y="3"/>
                    <a:pt x="12" y="20"/>
                    <a:pt x="10" y="23"/>
                  </a:cubicBezTo>
                  <a:cubicBezTo>
                    <a:pt x="10" y="23"/>
                    <a:pt x="3" y="25"/>
                    <a:pt x="1" y="23"/>
                  </a:cubicBezTo>
                  <a:cubicBezTo>
                    <a:pt x="1" y="23"/>
                    <a:pt x="1" y="11"/>
                    <a:pt x="0" y="10"/>
                  </a:cubicBezTo>
                  <a:cubicBezTo>
                    <a:pt x="0" y="9"/>
                    <a:pt x="0" y="5"/>
                    <a:pt x="0" y="4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3" y="3"/>
                  </a:lnTo>
                  <a:close/>
                </a:path>
              </a:pathLst>
            </a:custGeom>
            <a:solidFill>
              <a:srgbClr val="C0BEC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53" name="Google Shape;1053;p41"/>
            <p:cNvSpPr/>
            <p:nvPr/>
          </p:nvSpPr>
          <p:spPr>
            <a:xfrm>
              <a:off x="53974" y="84138"/>
              <a:ext cx="42862" cy="30163"/>
            </a:xfrm>
            <a:custGeom>
              <a:rect b="b" l="l" r="r" t="t"/>
              <a:pathLst>
                <a:path extrusionOk="0" h="19" w="27">
                  <a:moveTo>
                    <a:pt x="27" y="13"/>
                  </a:moveTo>
                  <a:lnTo>
                    <a:pt x="27" y="19"/>
                  </a:lnTo>
                  <a:lnTo>
                    <a:pt x="13" y="19"/>
                  </a:lnTo>
                  <a:lnTo>
                    <a:pt x="0" y="0"/>
                  </a:lnTo>
                  <a:lnTo>
                    <a:pt x="7" y="0"/>
                  </a:lnTo>
                  <a:lnTo>
                    <a:pt x="27" y="13"/>
                  </a:ln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54" name="Google Shape;1054;p41"/>
            <p:cNvSpPr/>
            <p:nvPr/>
          </p:nvSpPr>
          <p:spPr>
            <a:xfrm>
              <a:off x="96837" y="11113"/>
              <a:ext cx="42862" cy="123825"/>
            </a:xfrm>
            <a:custGeom>
              <a:rect b="b" l="l" r="r" t="t"/>
              <a:pathLst>
                <a:path extrusionOk="0" h="12" w="4">
                  <a:moveTo>
                    <a:pt x="0" y="12"/>
                  </a:moveTo>
                  <a:cubicBezTo>
                    <a:pt x="0" y="12"/>
                    <a:pt x="2" y="11"/>
                    <a:pt x="2" y="10"/>
                  </a:cubicBezTo>
                  <a:cubicBezTo>
                    <a:pt x="3" y="9"/>
                    <a:pt x="2" y="9"/>
                    <a:pt x="2" y="8"/>
                  </a:cubicBezTo>
                  <a:cubicBezTo>
                    <a:pt x="2" y="8"/>
                    <a:pt x="3" y="7"/>
                    <a:pt x="3" y="6"/>
                  </a:cubicBezTo>
                  <a:cubicBezTo>
                    <a:pt x="3" y="5"/>
                    <a:pt x="4" y="2"/>
                    <a:pt x="2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1" y="2"/>
                    <a:pt x="0" y="10"/>
                    <a:pt x="0" y="10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41272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55" name="Google Shape;1055;p41"/>
            <p:cNvSpPr/>
            <p:nvPr/>
          </p:nvSpPr>
          <p:spPr>
            <a:xfrm>
              <a:off x="65087" y="114300"/>
              <a:ext cx="63500" cy="41275"/>
            </a:xfrm>
            <a:custGeom>
              <a:rect b="b" l="l" r="r" t="t"/>
              <a:pathLst>
                <a:path extrusionOk="0" h="4" w="6">
                  <a:moveTo>
                    <a:pt x="6" y="4"/>
                  </a:moveTo>
                  <a:cubicBezTo>
                    <a:pt x="6" y="4"/>
                    <a:pt x="5" y="1"/>
                    <a:pt x="4" y="1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F7F8F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56" name="Google Shape;1056;p41"/>
            <p:cNvSpPr/>
            <p:nvPr/>
          </p:nvSpPr>
          <p:spPr>
            <a:xfrm>
              <a:off x="31749" y="311150"/>
              <a:ext cx="139700" cy="249238"/>
            </a:xfrm>
            <a:custGeom>
              <a:rect b="b" l="l" r="r" t="t"/>
              <a:pathLst>
                <a:path extrusionOk="0" h="24" w="13">
                  <a:moveTo>
                    <a:pt x="1" y="2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5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12" y="4"/>
                    <a:pt x="11" y="2"/>
                    <a:pt x="11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9" y="4"/>
                    <a:pt x="8" y="4"/>
                  </a:cubicBezTo>
                  <a:cubicBezTo>
                    <a:pt x="7" y="4"/>
                    <a:pt x="2" y="4"/>
                    <a:pt x="2" y="4"/>
                  </a:cubicBezTo>
                  <a:cubicBezTo>
                    <a:pt x="2" y="4"/>
                    <a:pt x="1" y="4"/>
                    <a:pt x="1" y="5"/>
                  </a:cubicBezTo>
                  <a:cubicBezTo>
                    <a:pt x="1" y="5"/>
                    <a:pt x="3" y="4"/>
                    <a:pt x="3" y="4"/>
                  </a:cubicBezTo>
                  <a:cubicBezTo>
                    <a:pt x="3" y="4"/>
                    <a:pt x="2" y="5"/>
                    <a:pt x="1" y="6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1" y="17"/>
                    <a:pt x="1" y="19"/>
                  </a:cubicBezTo>
                  <a:cubicBezTo>
                    <a:pt x="1" y="21"/>
                    <a:pt x="2" y="23"/>
                    <a:pt x="2" y="24"/>
                  </a:cubicBezTo>
                  <a:cubicBezTo>
                    <a:pt x="2" y="24"/>
                    <a:pt x="1" y="24"/>
                    <a:pt x="1" y="23"/>
                  </a:cubicBezTo>
                  <a:cubicBezTo>
                    <a:pt x="1" y="23"/>
                    <a:pt x="1" y="11"/>
                    <a:pt x="0" y="10"/>
                  </a:cubicBezTo>
                  <a:cubicBezTo>
                    <a:pt x="0" y="9"/>
                    <a:pt x="0" y="5"/>
                    <a:pt x="0" y="4"/>
                  </a:cubicBezTo>
                  <a:cubicBezTo>
                    <a:pt x="0" y="3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817F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57" name="Google Shape;1057;p41"/>
            <p:cNvSpPr/>
            <p:nvPr/>
          </p:nvSpPr>
          <p:spPr>
            <a:xfrm>
              <a:off x="31749" y="239713"/>
              <a:ext cx="117475" cy="112713"/>
            </a:xfrm>
            <a:custGeom>
              <a:rect b="b" l="l" r="r" t="t"/>
              <a:pathLst>
                <a:path extrusionOk="0" h="11" w="11">
                  <a:moveTo>
                    <a:pt x="11" y="8"/>
                  </a:moveTo>
                  <a:cubicBezTo>
                    <a:pt x="11" y="8"/>
                    <a:pt x="11" y="10"/>
                    <a:pt x="10" y="10"/>
                  </a:cubicBezTo>
                  <a:cubicBezTo>
                    <a:pt x="9" y="10"/>
                    <a:pt x="7" y="11"/>
                    <a:pt x="7" y="11"/>
                  </a:cubicBezTo>
                  <a:cubicBezTo>
                    <a:pt x="6" y="10"/>
                    <a:pt x="1" y="10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2" y="6"/>
                    <a:pt x="2" y="5"/>
                  </a:cubicBezTo>
                  <a:cubicBezTo>
                    <a:pt x="2" y="3"/>
                    <a:pt x="2" y="0"/>
                    <a:pt x="2" y="0"/>
                  </a:cubicBezTo>
                  <a:cubicBezTo>
                    <a:pt x="10" y="2"/>
                    <a:pt x="10" y="2"/>
                    <a:pt x="10" y="2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rgbClr val="C0BEC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58" name="Google Shape;1058;p41"/>
            <p:cNvSpPr/>
            <p:nvPr/>
          </p:nvSpPr>
          <p:spPr>
            <a:xfrm>
              <a:off x="106362" y="280988"/>
              <a:ext cx="11112" cy="71438"/>
            </a:xfrm>
            <a:custGeom>
              <a:rect b="b" l="l" r="r" t="t"/>
              <a:pathLst>
                <a:path extrusionOk="0" h="7" w="1"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5"/>
                    <a:pt x="0" y="0"/>
                    <a:pt x="0" y="0"/>
                  </a:cubicBezTo>
                  <a:lnTo>
                    <a:pt x="1" y="7"/>
                  </a:lnTo>
                  <a:close/>
                </a:path>
              </a:pathLst>
            </a:custGeom>
            <a:solidFill>
              <a:srgbClr val="817F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59" name="Google Shape;1059;p41"/>
            <p:cNvSpPr/>
            <p:nvPr/>
          </p:nvSpPr>
          <p:spPr>
            <a:xfrm>
              <a:off x="31749" y="239713"/>
              <a:ext cx="33337" cy="103188"/>
            </a:xfrm>
            <a:custGeom>
              <a:rect b="b" l="l" r="r" t="t"/>
              <a:pathLst>
                <a:path extrusionOk="0" h="10" w="3">
                  <a:moveTo>
                    <a:pt x="1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2" y="6"/>
                    <a:pt x="2" y="5"/>
                  </a:cubicBezTo>
                  <a:cubicBezTo>
                    <a:pt x="2" y="3"/>
                    <a:pt x="2" y="1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4"/>
                    <a:pt x="3" y="5"/>
                  </a:cubicBezTo>
                  <a:cubicBezTo>
                    <a:pt x="3" y="5"/>
                    <a:pt x="2" y="8"/>
                    <a:pt x="2" y="9"/>
                  </a:cubicBezTo>
                  <a:cubicBezTo>
                    <a:pt x="2" y="9"/>
                    <a:pt x="2" y="10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lose/>
                </a:path>
              </a:pathLst>
            </a:custGeom>
            <a:solidFill>
              <a:srgbClr val="817F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60" name="Google Shape;1060;p41"/>
            <p:cNvSpPr/>
            <p:nvPr/>
          </p:nvSpPr>
          <p:spPr>
            <a:xfrm>
              <a:off x="128587" y="280988"/>
              <a:ext cx="20637" cy="50800"/>
            </a:xfrm>
            <a:custGeom>
              <a:rect b="b" l="l" r="r" t="t"/>
              <a:pathLst>
                <a:path extrusionOk="0" h="5" w="2">
                  <a:moveTo>
                    <a:pt x="2" y="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2"/>
                    <a:pt x="2" y="4"/>
                  </a:cubicBezTo>
                  <a:cubicBezTo>
                    <a:pt x="2" y="4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817F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61" name="Google Shape;1061;p41"/>
            <p:cNvSpPr/>
            <p:nvPr/>
          </p:nvSpPr>
          <p:spPr>
            <a:xfrm>
              <a:off x="117474" y="322263"/>
              <a:ext cx="11112" cy="20638"/>
            </a:xfrm>
            <a:custGeom>
              <a:rect b="b" l="l" r="r" t="t"/>
              <a:pathLst>
                <a:path extrusionOk="0" h="2" w="1">
                  <a:moveTo>
                    <a:pt x="0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817F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62" name="Google Shape;1062;p41"/>
            <p:cNvSpPr/>
            <p:nvPr/>
          </p:nvSpPr>
          <p:spPr>
            <a:xfrm>
              <a:off x="139699" y="280988"/>
              <a:ext cx="31750" cy="71438"/>
            </a:xfrm>
            <a:custGeom>
              <a:rect b="b" l="l" r="r" t="t"/>
              <a:pathLst>
                <a:path extrusionOk="0" h="7" w="3">
                  <a:moveTo>
                    <a:pt x="3" y="7"/>
                  </a:moveTo>
                  <a:cubicBezTo>
                    <a:pt x="3" y="7"/>
                    <a:pt x="3" y="7"/>
                    <a:pt x="2" y="6"/>
                  </a:cubicBezTo>
                  <a:cubicBezTo>
                    <a:pt x="2" y="6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C0BEC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63" name="Google Shape;1063;p41"/>
            <p:cNvSpPr/>
            <p:nvPr/>
          </p:nvSpPr>
          <p:spPr>
            <a:xfrm>
              <a:off x="106362" y="125413"/>
              <a:ext cx="107950" cy="114300"/>
            </a:xfrm>
            <a:custGeom>
              <a:rect b="b" l="l" r="r" t="t"/>
              <a:pathLst>
                <a:path extrusionOk="0" h="11" w="10">
                  <a:moveTo>
                    <a:pt x="9" y="11"/>
                  </a:moveTo>
                  <a:cubicBezTo>
                    <a:pt x="9" y="11"/>
                    <a:pt x="10" y="10"/>
                    <a:pt x="9" y="10"/>
                  </a:cubicBezTo>
                  <a:cubicBezTo>
                    <a:pt x="8" y="9"/>
                    <a:pt x="8" y="8"/>
                    <a:pt x="8" y="8"/>
                  </a:cubicBezTo>
                  <a:cubicBezTo>
                    <a:pt x="7" y="8"/>
                    <a:pt x="6" y="6"/>
                    <a:pt x="6" y="5"/>
                  </a:cubicBezTo>
                  <a:cubicBezTo>
                    <a:pt x="5" y="4"/>
                    <a:pt x="5" y="2"/>
                    <a:pt x="4" y="2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2"/>
                    <a:pt x="2" y="3"/>
                  </a:cubicBezTo>
                  <a:cubicBezTo>
                    <a:pt x="2" y="4"/>
                    <a:pt x="6" y="10"/>
                    <a:pt x="6" y="10"/>
                  </a:cubicBezTo>
                  <a:lnTo>
                    <a:pt x="9" y="11"/>
                  </a:lnTo>
                  <a:close/>
                </a:path>
              </a:pathLst>
            </a:custGeom>
            <a:solidFill>
              <a:srgbClr val="C0BEC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64" name="Google Shape;1064;p41"/>
            <p:cNvSpPr/>
            <p:nvPr/>
          </p:nvSpPr>
          <p:spPr>
            <a:xfrm>
              <a:off x="42862" y="114300"/>
              <a:ext cx="74612" cy="134938"/>
            </a:xfrm>
            <a:custGeom>
              <a:rect b="b" l="l" r="r" t="t"/>
              <a:pathLst>
                <a:path extrusionOk="0" h="13" w="7">
                  <a:moveTo>
                    <a:pt x="3" y="0"/>
                  </a:moveTo>
                  <a:cubicBezTo>
                    <a:pt x="3" y="0"/>
                    <a:pt x="6" y="3"/>
                    <a:pt x="7" y="4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3" y="13"/>
                    <a:pt x="2" y="9"/>
                  </a:cubicBezTo>
                  <a:cubicBezTo>
                    <a:pt x="1" y="4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C0BEC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65" name="Google Shape;1065;p41"/>
            <p:cNvSpPr/>
            <p:nvPr/>
          </p:nvSpPr>
          <p:spPr>
            <a:xfrm>
              <a:off x="106362" y="146050"/>
              <a:ext cx="65087" cy="144463"/>
            </a:xfrm>
            <a:custGeom>
              <a:rect b="b" l="l" r="r" t="t"/>
              <a:pathLst>
                <a:path extrusionOk="0" h="91" w="41">
                  <a:moveTo>
                    <a:pt x="41" y="6"/>
                  </a:moveTo>
                  <a:lnTo>
                    <a:pt x="0" y="0"/>
                  </a:lnTo>
                  <a:lnTo>
                    <a:pt x="0" y="91"/>
                  </a:lnTo>
                  <a:lnTo>
                    <a:pt x="41" y="91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F7F8F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66" name="Google Shape;1066;p41"/>
            <p:cNvSpPr/>
            <p:nvPr/>
          </p:nvSpPr>
          <p:spPr>
            <a:xfrm>
              <a:off x="149224" y="207963"/>
              <a:ext cx="33337" cy="52388"/>
            </a:xfrm>
            <a:custGeom>
              <a:rect b="b" l="l" r="r" t="t"/>
              <a:pathLst>
                <a:path extrusionOk="0" h="5" w="3">
                  <a:moveTo>
                    <a:pt x="2" y="4"/>
                  </a:moveTo>
                  <a:cubicBezTo>
                    <a:pt x="2" y="4"/>
                    <a:pt x="2" y="5"/>
                    <a:pt x="1" y="5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2" y="2"/>
                    <a:pt x="2" y="4"/>
                    <a:pt x="2" y="4"/>
                  </a:cubicBezTo>
                  <a:close/>
                </a:path>
              </a:pathLst>
            </a:custGeom>
            <a:solidFill>
              <a:srgbClr val="D69B6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67" name="Google Shape;1067;p41"/>
            <p:cNvSpPr/>
            <p:nvPr/>
          </p:nvSpPr>
          <p:spPr>
            <a:xfrm>
              <a:off x="171449" y="217488"/>
              <a:ext cx="53975" cy="52388"/>
            </a:xfrm>
            <a:custGeom>
              <a:rect b="b" l="l" r="r" t="t"/>
              <a:pathLst>
                <a:path extrusionOk="0" h="5" w="5">
                  <a:moveTo>
                    <a:pt x="1" y="0"/>
                  </a:moveTo>
                  <a:cubicBezTo>
                    <a:pt x="1" y="0"/>
                    <a:pt x="3" y="1"/>
                    <a:pt x="4" y="2"/>
                  </a:cubicBezTo>
                  <a:cubicBezTo>
                    <a:pt x="4" y="2"/>
                    <a:pt x="5" y="5"/>
                    <a:pt x="3" y="5"/>
                  </a:cubicBezTo>
                  <a:cubicBezTo>
                    <a:pt x="1" y="5"/>
                    <a:pt x="0" y="4"/>
                    <a:pt x="0" y="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0BEC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68" name="Google Shape;1068;p41"/>
            <p:cNvSpPr/>
            <p:nvPr/>
          </p:nvSpPr>
          <p:spPr>
            <a:xfrm>
              <a:off x="31749" y="114300"/>
              <a:ext cx="85725" cy="134938"/>
            </a:xfrm>
            <a:custGeom>
              <a:rect b="b" l="l" r="r" t="t"/>
              <a:pathLst>
                <a:path extrusionOk="0" h="13" w="8">
                  <a:moveTo>
                    <a:pt x="8" y="13"/>
                  </a:moveTo>
                  <a:cubicBezTo>
                    <a:pt x="8" y="13"/>
                    <a:pt x="6" y="10"/>
                    <a:pt x="6" y="9"/>
                  </a:cubicBezTo>
                  <a:cubicBezTo>
                    <a:pt x="5" y="9"/>
                    <a:pt x="6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4" y="6"/>
                    <a:pt x="4" y="5"/>
                  </a:cubicBezTo>
                  <a:cubicBezTo>
                    <a:pt x="5" y="4"/>
                    <a:pt x="4" y="4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2"/>
                    <a:pt x="6" y="3"/>
                    <a:pt x="6" y="4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1"/>
                    <a:pt x="3" y="0"/>
                  </a:cubicBezTo>
                  <a:cubicBezTo>
                    <a:pt x="3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4" y="12"/>
                    <a:pt x="4" y="12"/>
                    <a:pt x="4" y="12"/>
                  </a:cubicBezTo>
                  <a:lnTo>
                    <a:pt x="8" y="13"/>
                  </a:lnTo>
                  <a:close/>
                </a:path>
              </a:pathLst>
            </a:custGeom>
            <a:solidFill>
              <a:srgbClr val="817F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69" name="Google Shape;1069;p41"/>
            <p:cNvSpPr/>
            <p:nvPr/>
          </p:nvSpPr>
          <p:spPr>
            <a:xfrm>
              <a:off x="171449" y="249238"/>
              <a:ext cx="42862" cy="20638"/>
            </a:xfrm>
            <a:custGeom>
              <a:rect b="b" l="l" r="r" t="t"/>
              <a:pathLst>
                <a:path extrusionOk="0" h="2" w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1"/>
                    <a:pt x="3" y="1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4" y="1"/>
                    <a:pt x="4" y="2"/>
                    <a:pt x="3" y="2"/>
                  </a:cubicBezTo>
                  <a:cubicBezTo>
                    <a:pt x="1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17F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70" name="Google Shape;1070;p41"/>
            <p:cNvSpPr/>
            <p:nvPr/>
          </p:nvSpPr>
          <p:spPr>
            <a:xfrm>
              <a:off x="96837" y="187325"/>
              <a:ext cx="95250" cy="73025"/>
            </a:xfrm>
            <a:custGeom>
              <a:rect b="b" l="l" r="r" t="t"/>
              <a:pathLst>
                <a:path extrusionOk="0" h="7" w="9">
                  <a:moveTo>
                    <a:pt x="8" y="3"/>
                  </a:moveTo>
                  <a:cubicBezTo>
                    <a:pt x="8" y="3"/>
                    <a:pt x="9" y="4"/>
                    <a:pt x="9" y="6"/>
                  </a:cubicBezTo>
                  <a:cubicBezTo>
                    <a:pt x="8" y="7"/>
                    <a:pt x="7" y="6"/>
                    <a:pt x="7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2" y="5"/>
                    <a:pt x="1" y="5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4"/>
                    <a:pt x="0" y="4"/>
                    <a:pt x="1" y="4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2"/>
                    <a:pt x="2" y="2"/>
                  </a:cubicBezTo>
                  <a:cubicBezTo>
                    <a:pt x="2" y="2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3" y="1"/>
                    <a:pt x="4" y="1"/>
                    <a:pt x="4" y="2"/>
                  </a:cubicBezTo>
                  <a:cubicBezTo>
                    <a:pt x="5" y="2"/>
                    <a:pt x="6" y="2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71" name="Google Shape;1071;p41"/>
            <p:cNvSpPr/>
            <p:nvPr/>
          </p:nvSpPr>
          <p:spPr>
            <a:xfrm>
              <a:off x="117474" y="217488"/>
              <a:ext cx="74612" cy="42863"/>
            </a:xfrm>
            <a:custGeom>
              <a:rect b="b" l="l" r="r" t="t"/>
              <a:pathLst>
                <a:path extrusionOk="0" h="4" w="7">
                  <a:moveTo>
                    <a:pt x="0" y="1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5" y="2"/>
                    <a:pt x="5" y="2"/>
                  </a:cubicBezTo>
                  <a:cubicBezTo>
                    <a:pt x="5" y="1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6" y="4"/>
                    <a:pt x="5" y="3"/>
                    <a:pt x="5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1" y="2"/>
                    <a:pt x="0" y="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72" name="Google Shape;1072;p41"/>
            <p:cNvSpPr/>
            <p:nvPr/>
          </p:nvSpPr>
          <p:spPr>
            <a:xfrm>
              <a:off x="96837" y="217488"/>
              <a:ext cx="20637" cy="11113"/>
            </a:xfrm>
            <a:custGeom>
              <a:rect b="b" l="l" r="r" t="t"/>
              <a:pathLst>
                <a:path extrusionOk="0" h="1" w="2">
                  <a:moveTo>
                    <a:pt x="1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73" name="Google Shape;1073;p41"/>
            <p:cNvSpPr/>
            <p:nvPr/>
          </p:nvSpPr>
          <p:spPr>
            <a:xfrm>
              <a:off x="106362" y="187325"/>
              <a:ext cx="22225" cy="20638"/>
            </a:xfrm>
            <a:custGeom>
              <a:rect b="b" l="l" r="r" t="t"/>
              <a:pathLst>
                <a:path extrusionOk="0" h="2" w="2">
                  <a:moveTo>
                    <a:pt x="1" y="2"/>
                  </a:moveTo>
                  <a:cubicBezTo>
                    <a:pt x="1" y="2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74" name="Google Shape;1074;p41"/>
            <p:cNvSpPr/>
            <p:nvPr/>
          </p:nvSpPr>
          <p:spPr>
            <a:xfrm>
              <a:off x="106362" y="228600"/>
              <a:ext cx="11112" cy="0"/>
            </a:xfrm>
            <a:custGeom>
              <a:rect b="b" l="l" r="r" t="t"/>
              <a:pathLst>
                <a:path extrusionOk="0" h="120000"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75" name="Google Shape;1075;p41"/>
            <p:cNvSpPr/>
            <p:nvPr/>
          </p:nvSpPr>
          <p:spPr>
            <a:xfrm>
              <a:off x="96837" y="207963"/>
              <a:ext cx="20637" cy="9525"/>
            </a:xfrm>
            <a:custGeom>
              <a:rect b="b" l="l" r="r" t="t"/>
              <a:pathLst>
                <a:path extrusionOk="0" h="1" w="2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76" name="Google Shape;1076;p41"/>
            <p:cNvSpPr/>
            <p:nvPr/>
          </p:nvSpPr>
          <p:spPr>
            <a:xfrm>
              <a:off x="53974" y="20638"/>
              <a:ext cx="63500" cy="84138"/>
            </a:xfrm>
            <a:custGeom>
              <a:rect b="b" l="l" r="r" t="t"/>
              <a:pathLst>
                <a:path extrusionOk="0" h="8" w="6">
                  <a:moveTo>
                    <a:pt x="4" y="0"/>
                  </a:moveTo>
                  <a:cubicBezTo>
                    <a:pt x="4" y="0"/>
                    <a:pt x="5" y="0"/>
                    <a:pt x="6" y="1"/>
                  </a:cubicBezTo>
                  <a:cubicBezTo>
                    <a:pt x="6" y="2"/>
                    <a:pt x="6" y="2"/>
                    <a:pt x="6" y="3"/>
                  </a:cubicBezTo>
                  <a:cubicBezTo>
                    <a:pt x="6" y="3"/>
                    <a:pt x="6" y="4"/>
                    <a:pt x="6" y="5"/>
                  </a:cubicBezTo>
                  <a:cubicBezTo>
                    <a:pt x="6" y="5"/>
                    <a:pt x="6" y="6"/>
                    <a:pt x="5" y="7"/>
                  </a:cubicBezTo>
                  <a:cubicBezTo>
                    <a:pt x="5" y="7"/>
                    <a:pt x="5" y="8"/>
                    <a:pt x="4" y="8"/>
                  </a:cubicBezTo>
                  <a:cubicBezTo>
                    <a:pt x="3" y="8"/>
                    <a:pt x="2" y="7"/>
                    <a:pt x="2" y="7"/>
                  </a:cubicBezTo>
                  <a:cubicBezTo>
                    <a:pt x="1" y="7"/>
                    <a:pt x="0" y="6"/>
                    <a:pt x="1" y="5"/>
                  </a:cubicBezTo>
                  <a:cubicBezTo>
                    <a:pt x="1" y="3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77" name="Google Shape;1077;p41"/>
            <p:cNvSpPr/>
            <p:nvPr/>
          </p:nvSpPr>
          <p:spPr>
            <a:xfrm>
              <a:off x="106362" y="228600"/>
              <a:ext cx="11112" cy="11113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78" name="Google Shape;1078;p41"/>
            <p:cNvSpPr/>
            <p:nvPr/>
          </p:nvSpPr>
          <p:spPr>
            <a:xfrm>
              <a:off x="53974" y="31750"/>
              <a:ext cx="42862" cy="73025"/>
            </a:xfrm>
            <a:custGeom>
              <a:rect b="b" l="l" r="r" t="t"/>
              <a:pathLst>
                <a:path extrusionOk="0" h="7" w="4">
                  <a:moveTo>
                    <a:pt x="1" y="4"/>
                  </a:moveTo>
                  <a:cubicBezTo>
                    <a:pt x="1" y="3"/>
                    <a:pt x="2" y="1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1" y="3"/>
                    <a:pt x="2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4"/>
                    <a:pt x="2" y="5"/>
                    <a:pt x="2" y="6"/>
                  </a:cubicBezTo>
                  <a:cubicBezTo>
                    <a:pt x="2" y="6"/>
                    <a:pt x="4" y="7"/>
                    <a:pt x="4" y="7"/>
                  </a:cubicBezTo>
                  <a:cubicBezTo>
                    <a:pt x="3" y="7"/>
                    <a:pt x="2" y="6"/>
                    <a:pt x="2" y="6"/>
                  </a:cubicBezTo>
                  <a:cubicBezTo>
                    <a:pt x="1" y="6"/>
                    <a:pt x="0" y="5"/>
                    <a:pt x="1" y="4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79" name="Google Shape;1079;p41"/>
            <p:cNvSpPr/>
            <p:nvPr/>
          </p:nvSpPr>
          <p:spPr>
            <a:xfrm>
              <a:off x="11112" y="125413"/>
              <a:ext cx="149225" cy="144463"/>
            </a:xfrm>
            <a:custGeom>
              <a:rect b="b" l="l" r="r" t="t"/>
              <a:pathLst>
                <a:path extrusionOk="0" h="14" w="14">
                  <a:moveTo>
                    <a:pt x="13" y="11"/>
                  </a:moveTo>
                  <a:cubicBezTo>
                    <a:pt x="13" y="11"/>
                    <a:pt x="13" y="11"/>
                    <a:pt x="12" y="11"/>
                  </a:cubicBezTo>
                  <a:cubicBezTo>
                    <a:pt x="12" y="11"/>
                    <a:pt x="9" y="11"/>
                    <a:pt x="7" y="11"/>
                  </a:cubicBezTo>
                  <a:cubicBezTo>
                    <a:pt x="7" y="11"/>
                    <a:pt x="8" y="10"/>
                    <a:pt x="7" y="9"/>
                  </a:cubicBezTo>
                  <a:cubicBezTo>
                    <a:pt x="6" y="9"/>
                    <a:pt x="5" y="5"/>
                    <a:pt x="5" y="4"/>
                  </a:cubicBezTo>
                  <a:cubicBezTo>
                    <a:pt x="5" y="3"/>
                    <a:pt x="5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7"/>
                    <a:pt x="1" y="8"/>
                    <a:pt x="1" y="8"/>
                  </a:cubicBezTo>
                  <a:cubicBezTo>
                    <a:pt x="1" y="8"/>
                    <a:pt x="4" y="12"/>
                    <a:pt x="5" y="13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7" y="14"/>
                    <a:pt x="13" y="14"/>
                    <a:pt x="13" y="14"/>
                  </a:cubicBezTo>
                  <a:cubicBezTo>
                    <a:pt x="13" y="14"/>
                    <a:pt x="14" y="13"/>
                    <a:pt x="13" y="11"/>
                  </a:cubicBezTo>
                  <a:close/>
                </a:path>
              </a:pathLst>
            </a:custGeom>
            <a:solidFill>
              <a:srgbClr val="C0BEC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80" name="Google Shape;1080;p41"/>
            <p:cNvSpPr/>
            <p:nvPr/>
          </p:nvSpPr>
          <p:spPr>
            <a:xfrm>
              <a:off x="11112" y="125413"/>
              <a:ext cx="138112" cy="144463"/>
            </a:xfrm>
            <a:custGeom>
              <a:rect b="b" l="l" r="r" t="t"/>
              <a:pathLst>
                <a:path extrusionOk="0" h="14" w="13">
                  <a:moveTo>
                    <a:pt x="2" y="0"/>
                  </a:moveTo>
                  <a:cubicBezTo>
                    <a:pt x="2" y="0"/>
                    <a:pt x="3" y="1"/>
                    <a:pt x="3" y="1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4" y="1"/>
                    <a:pt x="3" y="2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2" y="4"/>
                    <a:pt x="4" y="5"/>
                    <a:pt x="4" y="5"/>
                  </a:cubicBezTo>
                  <a:cubicBezTo>
                    <a:pt x="1" y="5"/>
                    <a:pt x="2" y="6"/>
                    <a:pt x="2" y="6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4" y="7"/>
                    <a:pt x="5" y="8"/>
                    <a:pt x="5" y="8"/>
                  </a:cubicBezTo>
                  <a:cubicBezTo>
                    <a:pt x="4" y="7"/>
                    <a:pt x="3" y="8"/>
                    <a:pt x="3" y="8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5" y="9"/>
                    <a:pt x="5" y="12"/>
                    <a:pt x="5" y="12"/>
                  </a:cubicBezTo>
                  <a:cubicBezTo>
                    <a:pt x="5" y="11"/>
                    <a:pt x="6" y="11"/>
                    <a:pt x="6" y="11"/>
                  </a:cubicBezTo>
                  <a:cubicBezTo>
                    <a:pt x="5" y="12"/>
                    <a:pt x="6" y="13"/>
                    <a:pt x="6" y="13"/>
                  </a:cubicBezTo>
                  <a:cubicBezTo>
                    <a:pt x="7" y="13"/>
                    <a:pt x="7" y="12"/>
                    <a:pt x="7" y="12"/>
                  </a:cubicBezTo>
                  <a:cubicBezTo>
                    <a:pt x="8" y="12"/>
                    <a:pt x="7" y="13"/>
                    <a:pt x="7" y="13"/>
                  </a:cubicBezTo>
                  <a:cubicBezTo>
                    <a:pt x="7" y="13"/>
                    <a:pt x="10" y="14"/>
                    <a:pt x="11" y="14"/>
                  </a:cubicBezTo>
                  <a:cubicBezTo>
                    <a:pt x="11" y="13"/>
                    <a:pt x="13" y="13"/>
                    <a:pt x="13" y="1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7" y="14"/>
                    <a:pt x="6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4" y="12"/>
                    <a:pt x="1" y="8"/>
                    <a:pt x="1" y="8"/>
                  </a:cubicBezTo>
                  <a:cubicBezTo>
                    <a:pt x="1" y="8"/>
                    <a:pt x="0" y="7"/>
                    <a:pt x="0" y="5"/>
                  </a:cubicBezTo>
                  <a:cubicBezTo>
                    <a:pt x="0" y="3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817F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81" name="Google Shape;1081;p41"/>
            <p:cNvSpPr/>
            <p:nvPr/>
          </p:nvSpPr>
          <p:spPr>
            <a:xfrm>
              <a:off x="0" y="0"/>
              <a:ext cx="106362" cy="228600"/>
            </a:xfrm>
            <a:custGeom>
              <a:rect b="b" l="l" r="r" t="t"/>
              <a:pathLst>
                <a:path extrusionOk="0" h="22" w="10">
                  <a:moveTo>
                    <a:pt x="10" y="2"/>
                  </a:moveTo>
                  <a:cubicBezTo>
                    <a:pt x="10" y="2"/>
                    <a:pt x="9" y="3"/>
                    <a:pt x="9" y="3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8" y="6"/>
                    <a:pt x="8" y="6"/>
                    <a:pt x="6" y="7"/>
                  </a:cubicBezTo>
                  <a:cubicBezTo>
                    <a:pt x="6" y="7"/>
                    <a:pt x="6" y="8"/>
                    <a:pt x="6" y="8"/>
                  </a:cubicBezTo>
                  <a:cubicBezTo>
                    <a:pt x="7" y="9"/>
                    <a:pt x="8" y="10"/>
                    <a:pt x="7" y="11"/>
                  </a:cubicBezTo>
                  <a:cubicBezTo>
                    <a:pt x="7" y="12"/>
                    <a:pt x="6" y="13"/>
                    <a:pt x="7" y="14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7" y="17"/>
                    <a:pt x="8" y="17"/>
                    <a:pt x="8" y="18"/>
                  </a:cubicBezTo>
                  <a:cubicBezTo>
                    <a:pt x="8" y="18"/>
                    <a:pt x="7" y="17"/>
                    <a:pt x="7" y="17"/>
                  </a:cubicBezTo>
                  <a:cubicBezTo>
                    <a:pt x="7" y="16"/>
                    <a:pt x="8" y="16"/>
                    <a:pt x="7" y="15"/>
                  </a:cubicBezTo>
                  <a:cubicBezTo>
                    <a:pt x="7" y="15"/>
                    <a:pt x="5" y="14"/>
                    <a:pt x="5" y="13"/>
                  </a:cubicBezTo>
                  <a:cubicBezTo>
                    <a:pt x="5" y="12"/>
                    <a:pt x="6" y="12"/>
                    <a:pt x="6" y="12"/>
                  </a:cubicBezTo>
                  <a:cubicBezTo>
                    <a:pt x="6" y="12"/>
                    <a:pt x="5" y="11"/>
                    <a:pt x="5" y="11"/>
                  </a:cubicBezTo>
                  <a:cubicBezTo>
                    <a:pt x="4" y="11"/>
                    <a:pt x="4" y="12"/>
                    <a:pt x="4" y="12"/>
                  </a:cubicBezTo>
                  <a:cubicBezTo>
                    <a:pt x="4" y="13"/>
                    <a:pt x="5" y="13"/>
                    <a:pt x="3" y="15"/>
                  </a:cubicBezTo>
                  <a:cubicBezTo>
                    <a:pt x="3" y="15"/>
                    <a:pt x="5" y="13"/>
                    <a:pt x="4" y="12"/>
                  </a:cubicBezTo>
                  <a:cubicBezTo>
                    <a:pt x="4" y="12"/>
                    <a:pt x="3" y="13"/>
                    <a:pt x="3" y="13"/>
                  </a:cubicBezTo>
                  <a:cubicBezTo>
                    <a:pt x="3" y="14"/>
                    <a:pt x="2" y="14"/>
                    <a:pt x="2" y="16"/>
                  </a:cubicBezTo>
                  <a:cubicBezTo>
                    <a:pt x="2" y="16"/>
                    <a:pt x="2" y="19"/>
                    <a:pt x="2" y="20"/>
                  </a:cubicBezTo>
                  <a:cubicBezTo>
                    <a:pt x="2" y="20"/>
                    <a:pt x="2" y="20"/>
                    <a:pt x="2" y="21"/>
                  </a:cubicBezTo>
                  <a:cubicBezTo>
                    <a:pt x="2" y="21"/>
                    <a:pt x="2" y="22"/>
                    <a:pt x="2" y="22"/>
                  </a:cubicBezTo>
                  <a:cubicBezTo>
                    <a:pt x="2" y="22"/>
                    <a:pt x="2" y="22"/>
                    <a:pt x="1" y="21"/>
                  </a:cubicBezTo>
                  <a:cubicBezTo>
                    <a:pt x="1" y="20"/>
                    <a:pt x="1" y="19"/>
                    <a:pt x="1" y="19"/>
                  </a:cubicBezTo>
                  <a:cubicBezTo>
                    <a:pt x="1" y="19"/>
                    <a:pt x="1" y="19"/>
                    <a:pt x="1" y="18"/>
                  </a:cubicBezTo>
                  <a:cubicBezTo>
                    <a:pt x="0" y="18"/>
                    <a:pt x="0" y="16"/>
                    <a:pt x="1" y="16"/>
                  </a:cubicBezTo>
                  <a:cubicBezTo>
                    <a:pt x="1" y="16"/>
                    <a:pt x="2" y="15"/>
                    <a:pt x="1" y="14"/>
                  </a:cubicBezTo>
                  <a:cubicBezTo>
                    <a:pt x="1" y="14"/>
                    <a:pt x="1" y="12"/>
                    <a:pt x="1" y="12"/>
                  </a:cubicBezTo>
                  <a:cubicBezTo>
                    <a:pt x="2" y="11"/>
                    <a:pt x="3" y="10"/>
                    <a:pt x="3" y="9"/>
                  </a:cubicBezTo>
                  <a:cubicBezTo>
                    <a:pt x="3" y="9"/>
                    <a:pt x="4" y="8"/>
                    <a:pt x="4" y="5"/>
                  </a:cubicBezTo>
                  <a:cubicBezTo>
                    <a:pt x="3" y="3"/>
                    <a:pt x="5" y="1"/>
                    <a:pt x="6" y="0"/>
                  </a:cubicBezTo>
                  <a:cubicBezTo>
                    <a:pt x="7" y="0"/>
                    <a:pt x="8" y="0"/>
                    <a:pt x="9" y="1"/>
                  </a:cubicBezTo>
                  <a:cubicBezTo>
                    <a:pt x="9" y="2"/>
                    <a:pt x="10" y="2"/>
                    <a:pt x="10" y="2"/>
                  </a:cubicBezTo>
                  <a:close/>
                </a:path>
              </a:pathLst>
            </a:custGeom>
            <a:solidFill>
              <a:srgbClr val="41272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82" name="Google Shape;1082;p41"/>
            <p:cNvSpPr/>
            <p:nvPr/>
          </p:nvSpPr>
          <p:spPr>
            <a:xfrm>
              <a:off x="96837" y="114300"/>
              <a:ext cx="20637" cy="31750"/>
            </a:xfrm>
            <a:custGeom>
              <a:rect b="b" l="l" r="r" t="t"/>
              <a:pathLst>
                <a:path extrusionOk="0" h="3" w="2">
                  <a:moveTo>
                    <a:pt x="2" y="0"/>
                  </a:moveTo>
                  <a:cubicBezTo>
                    <a:pt x="2" y="0"/>
                    <a:pt x="1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41272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83" name="Google Shape;1083;p41"/>
            <p:cNvSpPr/>
            <p:nvPr/>
          </p:nvSpPr>
          <p:spPr>
            <a:xfrm>
              <a:off x="96837" y="104775"/>
              <a:ext cx="9525" cy="952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17F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84" name="Google Shape;1084;p41"/>
            <p:cNvSpPr/>
            <p:nvPr/>
          </p:nvSpPr>
          <p:spPr>
            <a:xfrm>
              <a:off x="96837" y="104775"/>
              <a:ext cx="9525" cy="20638"/>
            </a:xfrm>
            <a:custGeom>
              <a:rect b="b" l="l" r="r" t="t"/>
              <a:pathLst>
                <a:path extrusionOk="0" h="2" w="1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C0BEC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85" name="Google Shape;1085;p41"/>
            <p:cNvSpPr/>
            <p:nvPr/>
          </p:nvSpPr>
          <p:spPr>
            <a:xfrm>
              <a:off x="42862" y="725488"/>
              <a:ext cx="96837" cy="73025"/>
            </a:xfrm>
            <a:custGeom>
              <a:rect b="b" l="l" r="r" t="t"/>
              <a:pathLst>
                <a:path extrusionOk="0" h="7" w="9">
                  <a:moveTo>
                    <a:pt x="9" y="6"/>
                  </a:moveTo>
                  <a:cubicBezTo>
                    <a:pt x="9" y="6"/>
                    <a:pt x="9" y="6"/>
                    <a:pt x="8" y="5"/>
                  </a:cubicBezTo>
                  <a:cubicBezTo>
                    <a:pt x="7" y="5"/>
                    <a:pt x="6" y="3"/>
                    <a:pt x="6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1" y="1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4"/>
                    <a:pt x="3" y="5"/>
                  </a:cubicBezTo>
                  <a:cubicBezTo>
                    <a:pt x="3" y="5"/>
                    <a:pt x="3" y="6"/>
                    <a:pt x="4" y="7"/>
                  </a:cubicBezTo>
                  <a:cubicBezTo>
                    <a:pt x="5" y="7"/>
                    <a:pt x="8" y="7"/>
                    <a:pt x="9" y="6"/>
                  </a:cubicBezTo>
                  <a:close/>
                </a:path>
              </a:pathLst>
            </a:custGeom>
            <a:solidFill>
              <a:srgbClr val="6D697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1086" name="Google Shape;1086;p41"/>
          <p:cNvGrpSpPr/>
          <p:nvPr/>
        </p:nvGrpSpPr>
        <p:grpSpPr>
          <a:xfrm>
            <a:off x="4672014" y="3500439"/>
            <a:ext cx="284162" cy="774700"/>
            <a:chOff x="0" y="0"/>
            <a:chExt cx="481012" cy="1354138"/>
          </a:xfrm>
        </p:grpSpPr>
        <p:sp>
          <p:nvSpPr>
            <p:cNvPr id="1087" name="Google Shape;1087;p41"/>
            <p:cNvSpPr/>
            <p:nvPr/>
          </p:nvSpPr>
          <p:spPr>
            <a:xfrm>
              <a:off x="220662" y="171450"/>
              <a:ext cx="88900" cy="76200"/>
            </a:xfrm>
            <a:custGeom>
              <a:rect b="b" l="l" r="r" t="t"/>
              <a:pathLst>
                <a:path extrusionOk="0" h="12" w="14">
                  <a:moveTo>
                    <a:pt x="6" y="12"/>
                  </a:moveTo>
                  <a:cubicBezTo>
                    <a:pt x="6" y="12"/>
                    <a:pt x="7" y="11"/>
                    <a:pt x="8" y="12"/>
                  </a:cubicBezTo>
                  <a:cubicBezTo>
                    <a:pt x="8" y="12"/>
                    <a:pt x="12" y="12"/>
                    <a:pt x="13" y="10"/>
                  </a:cubicBezTo>
                  <a:cubicBezTo>
                    <a:pt x="14" y="9"/>
                    <a:pt x="14" y="5"/>
                    <a:pt x="14" y="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8" y="7"/>
                    <a:pt x="0" y="1"/>
                  </a:cubicBezTo>
                  <a:cubicBezTo>
                    <a:pt x="0" y="1"/>
                    <a:pt x="0" y="4"/>
                    <a:pt x="0" y="5"/>
                  </a:cubicBezTo>
                  <a:cubicBezTo>
                    <a:pt x="0" y="5"/>
                    <a:pt x="2" y="12"/>
                    <a:pt x="6" y="12"/>
                  </a:cubicBezTo>
                  <a:close/>
                </a:path>
              </a:pathLst>
            </a:custGeom>
            <a:solidFill>
              <a:srgbClr val="D69B6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88" name="Google Shape;1088;p41"/>
            <p:cNvSpPr/>
            <p:nvPr/>
          </p:nvSpPr>
          <p:spPr>
            <a:xfrm>
              <a:off x="195262" y="25400"/>
              <a:ext cx="133350" cy="190500"/>
            </a:xfrm>
            <a:custGeom>
              <a:rect b="b" l="l" r="r" t="t"/>
              <a:pathLst>
                <a:path extrusionOk="0" h="30" w="21">
                  <a:moveTo>
                    <a:pt x="1" y="13"/>
                  </a:moveTo>
                  <a:cubicBezTo>
                    <a:pt x="1" y="13"/>
                    <a:pt x="0" y="16"/>
                    <a:pt x="1" y="17"/>
                  </a:cubicBezTo>
                  <a:cubicBezTo>
                    <a:pt x="1" y="18"/>
                    <a:pt x="1" y="20"/>
                    <a:pt x="1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3" y="24"/>
                    <a:pt x="3" y="24"/>
                  </a:cubicBezTo>
                  <a:cubicBezTo>
                    <a:pt x="4" y="25"/>
                    <a:pt x="7" y="29"/>
                    <a:pt x="9" y="30"/>
                  </a:cubicBezTo>
                  <a:cubicBezTo>
                    <a:pt x="11" y="30"/>
                    <a:pt x="13" y="30"/>
                    <a:pt x="14" y="29"/>
                  </a:cubicBezTo>
                  <a:cubicBezTo>
                    <a:pt x="15" y="28"/>
                    <a:pt x="19" y="23"/>
                    <a:pt x="19" y="22"/>
                  </a:cubicBezTo>
                  <a:cubicBezTo>
                    <a:pt x="19" y="21"/>
                    <a:pt x="19" y="20"/>
                    <a:pt x="19" y="20"/>
                  </a:cubicBezTo>
                  <a:cubicBezTo>
                    <a:pt x="19" y="20"/>
                    <a:pt x="20" y="20"/>
                    <a:pt x="20" y="20"/>
                  </a:cubicBezTo>
                  <a:cubicBezTo>
                    <a:pt x="21" y="19"/>
                    <a:pt x="21" y="18"/>
                    <a:pt x="21" y="16"/>
                  </a:cubicBezTo>
                  <a:cubicBezTo>
                    <a:pt x="21" y="15"/>
                    <a:pt x="21" y="13"/>
                    <a:pt x="21" y="13"/>
                  </a:cubicBezTo>
                  <a:cubicBezTo>
                    <a:pt x="21" y="13"/>
                    <a:pt x="20" y="9"/>
                    <a:pt x="20" y="8"/>
                  </a:cubicBezTo>
                  <a:cubicBezTo>
                    <a:pt x="20" y="8"/>
                    <a:pt x="18" y="0"/>
                    <a:pt x="11" y="1"/>
                  </a:cubicBezTo>
                  <a:cubicBezTo>
                    <a:pt x="4" y="1"/>
                    <a:pt x="2" y="5"/>
                    <a:pt x="1" y="9"/>
                  </a:cubicBezTo>
                  <a:cubicBezTo>
                    <a:pt x="1" y="9"/>
                    <a:pt x="1" y="12"/>
                    <a:pt x="1" y="13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89" name="Google Shape;1089;p41"/>
            <p:cNvSpPr/>
            <p:nvPr/>
          </p:nvSpPr>
          <p:spPr>
            <a:xfrm>
              <a:off x="195262" y="38100"/>
              <a:ext cx="133350" cy="177800"/>
            </a:xfrm>
            <a:custGeom>
              <a:rect b="b" l="l" r="r" t="t"/>
              <a:pathLst>
                <a:path extrusionOk="0" h="28" w="21">
                  <a:moveTo>
                    <a:pt x="21" y="11"/>
                  </a:moveTo>
                  <a:cubicBezTo>
                    <a:pt x="21" y="11"/>
                    <a:pt x="20" y="7"/>
                    <a:pt x="20" y="6"/>
                  </a:cubicBezTo>
                  <a:cubicBezTo>
                    <a:pt x="20" y="6"/>
                    <a:pt x="19" y="2"/>
                    <a:pt x="16" y="0"/>
                  </a:cubicBezTo>
                  <a:cubicBezTo>
                    <a:pt x="15" y="1"/>
                    <a:pt x="14" y="2"/>
                    <a:pt x="14" y="2"/>
                  </a:cubicBezTo>
                  <a:cubicBezTo>
                    <a:pt x="14" y="2"/>
                    <a:pt x="15" y="8"/>
                    <a:pt x="15" y="11"/>
                  </a:cubicBezTo>
                  <a:cubicBezTo>
                    <a:pt x="15" y="11"/>
                    <a:pt x="16" y="13"/>
                    <a:pt x="16" y="14"/>
                  </a:cubicBezTo>
                  <a:cubicBezTo>
                    <a:pt x="16" y="14"/>
                    <a:pt x="17" y="16"/>
                    <a:pt x="17" y="18"/>
                  </a:cubicBezTo>
                  <a:cubicBezTo>
                    <a:pt x="16" y="20"/>
                    <a:pt x="17" y="22"/>
                    <a:pt x="14" y="24"/>
                  </a:cubicBezTo>
                  <a:cubicBezTo>
                    <a:pt x="14" y="24"/>
                    <a:pt x="14" y="26"/>
                    <a:pt x="13" y="26"/>
                  </a:cubicBezTo>
                  <a:cubicBezTo>
                    <a:pt x="13" y="26"/>
                    <a:pt x="10" y="27"/>
                    <a:pt x="9" y="27"/>
                  </a:cubicBezTo>
                  <a:cubicBezTo>
                    <a:pt x="8" y="26"/>
                    <a:pt x="4" y="22"/>
                    <a:pt x="4" y="20"/>
                  </a:cubicBezTo>
                  <a:cubicBezTo>
                    <a:pt x="4" y="20"/>
                    <a:pt x="5" y="20"/>
                    <a:pt x="5" y="19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4" y="16"/>
                    <a:pt x="3" y="15"/>
                    <a:pt x="4" y="14"/>
                  </a:cubicBezTo>
                  <a:cubicBezTo>
                    <a:pt x="4" y="14"/>
                    <a:pt x="4" y="12"/>
                    <a:pt x="5" y="11"/>
                  </a:cubicBezTo>
                  <a:cubicBezTo>
                    <a:pt x="5" y="11"/>
                    <a:pt x="6" y="10"/>
                    <a:pt x="6" y="8"/>
                  </a:cubicBezTo>
                  <a:cubicBezTo>
                    <a:pt x="5" y="6"/>
                    <a:pt x="5" y="4"/>
                    <a:pt x="5" y="3"/>
                  </a:cubicBezTo>
                  <a:cubicBezTo>
                    <a:pt x="6" y="3"/>
                    <a:pt x="5" y="2"/>
                    <a:pt x="4" y="1"/>
                  </a:cubicBezTo>
                  <a:cubicBezTo>
                    <a:pt x="3" y="3"/>
                    <a:pt x="2" y="5"/>
                    <a:pt x="1" y="7"/>
                  </a:cubicBezTo>
                  <a:cubicBezTo>
                    <a:pt x="1" y="7"/>
                    <a:pt x="1" y="10"/>
                    <a:pt x="1" y="11"/>
                  </a:cubicBezTo>
                  <a:cubicBezTo>
                    <a:pt x="1" y="11"/>
                    <a:pt x="0" y="14"/>
                    <a:pt x="1" y="15"/>
                  </a:cubicBezTo>
                  <a:cubicBezTo>
                    <a:pt x="1" y="16"/>
                    <a:pt x="1" y="18"/>
                    <a:pt x="1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3" y="22"/>
                    <a:pt x="3" y="22"/>
                  </a:cubicBezTo>
                  <a:cubicBezTo>
                    <a:pt x="4" y="23"/>
                    <a:pt x="7" y="27"/>
                    <a:pt x="9" y="28"/>
                  </a:cubicBezTo>
                  <a:cubicBezTo>
                    <a:pt x="11" y="28"/>
                    <a:pt x="13" y="28"/>
                    <a:pt x="14" y="27"/>
                  </a:cubicBezTo>
                  <a:cubicBezTo>
                    <a:pt x="15" y="26"/>
                    <a:pt x="19" y="21"/>
                    <a:pt x="19" y="20"/>
                  </a:cubicBezTo>
                  <a:cubicBezTo>
                    <a:pt x="19" y="19"/>
                    <a:pt x="19" y="18"/>
                    <a:pt x="19" y="18"/>
                  </a:cubicBezTo>
                  <a:cubicBezTo>
                    <a:pt x="19" y="18"/>
                    <a:pt x="20" y="18"/>
                    <a:pt x="20" y="18"/>
                  </a:cubicBezTo>
                  <a:cubicBezTo>
                    <a:pt x="21" y="17"/>
                    <a:pt x="21" y="16"/>
                    <a:pt x="21" y="14"/>
                  </a:cubicBezTo>
                  <a:cubicBezTo>
                    <a:pt x="21" y="13"/>
                    <a:pt x="21" y="11"/>
                    <a:pt x="21" y="11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90" name="Google Shape;1090;p41"/>
            <p:cNvSpPr/>
            <p:nvPr/>
          </p:nvSpPr>
          <p:spPr>
            <a:xfrm>
              <a:off x="195262" y="0"/>
              <a:ext cx="133350" cy="139700"/>
            </a:xfrm>
            <a:custGeom>
              <a:rect b="b" l="l" r="r" t="t"/>
              <a:pathLst>
                <a:path extrusionOk="0" h="22" w="21">
                  <a:moveTo>
                    <a:pt x="2" y="21"/>
                  </a:move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2" y="18"/>
                    <a:pt x="3" y="17"/>
                  </a:cubicBezTo>
                  <a:cubicBezTo>
                    <a:pt x="3" y="16"/>
                    <a:pt x="4" y="11"/>
                    <a:pt x="4" y="11"/>
                  </a:cubicBezTo>
                  <a:cubicBezTo>
                    <a:pt x="4" y="11"/>
                    <a:pt x="9" y="9"/>
                    <a:pt x="11" y="10"/>
                  </a:cubicBezTo>
                  <a:cubicBezTo>
                    <a:pt x="11" y="10"/>
                    <a:pt x="15" y="10"/>
                    <a:pt x="15" y="11"/>
                  </a:cubicBezTo>
                  <a:cubicBezTo>
                    <a:pt x="16" y="11"/>
                    <a:pt x="17" y="13"/>
                    <a:pt x="18" y="16"/>
                  </a:cubicBezTo>
                  <a:cubicBezTo>
                    <a:pt x="18" y="16"/>
                    <a:pt x="19" y="18"/>
                    <a:pt x="19" y="19"/>
                  </a:cubicBezTo>
                  <a:cubicBezTo>
                    <a:pt x="19" y="20"/>
                    <a:pt x="19" y="22"/>
                    <a:pt x="19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19"/>
                    <a:pt x="20" y="18"/>
                  </a:cubicBezTo>
                  <a:cubicBezTo>
                    <a:pt x="21" y="17"/>
                    <a:pt x="21" y="19"/>
                    <a:pt x="21" y="19"/>
                  </a:cubicBezTo>
                  <a:cubicBezTo>
                    <a:pt x="21" y="19"/>
                    <a:pt x="21" y="17"/>
                    <a:pt x="21" y="16"/>
                  </a:cubicBezTo>
                  <a:cubicBezTo>
                    <a:pt x="21" y="15"/>
                    <a:pt x="21" y="11"/>
                    <a:pt x="21" y="11"/>
                  </a:cubicBezTo>
                  <a:cubicBezTo>
                    <a:pt x="21" y="11"/>
                    <a:pt x="20" y="6"/>
                    <a:pt x="15" y="3"/>
                  </a:cubicBezTo>
                  <a:cubicBezTo>
                    <a:pt x="11" y="0"/>
                    <a:pt x="8" y="3"/>
                    <a:pt x="8" y="3"/>
                  </a:cubicBezTo>
                  <a:cubicBezTo>
                    <a:pt x="8" y="3"/>
                    <a:pt x="4" y="3"/>
                    <a:pt x="1" y="8"/>
                  </a:cubicBezTo>
                  <a:cubicBezTo>
                    <a:pt x="1" y="8"/>
                    <a:pt x="0" y="11"/>
                    <a:pt x="0" y="12"/>
                  </a:cubicBezTo>
                  <a:cubicBezTo>
                    <a:pt x="0" y="12"/>
                    <a:pt x="0" y="18"/>
                    <a:pt x="0" y="19"/>
                  </a:cubicBezTo>
                  <a:cubicBezTo>
                    <a:pt x="0" y="19"/>
                    <a:pt x="1" y="18"/>
                    <a:pt x="1" y="18"/>
                  </a:cubicBezTo>
                  <a:cubicBezTo>
                    <a:pt x="2" y="18"/>
                    <a:pt x="2" y="21"/>
                    <a:pt x="2" y="21"/>
                  </a:cubicBezTo>
                </a:path>
              </a:pathLst>
            </a:custGeom>
            <a:solidFill>
              <a:srgbClr val="26242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91" name="Google Shape;1091;p41"/>
            <p:cNvSpPr/>
            <p:nvPr/>
          </p:nvSpPr>
          <p:spPr>
            <a:xfrm>
              <a:off x="133350" y="1258888"/>
              <a:ext cx="87312" cy="88900"/>
            </a:xfrm>
            <a:custGeom>
              <a:rect b="b" l="l" r="r" t="t"/>
              <a:pathLst>
                <a:path extrusionOk="0" h="14" w="14">
                  <a:moveTo>
                    <a:pt x="4" y="0"/>
                  </a:moveTo>
                  <a:cubicBezTo>
                    <a:pt x="4" y="0"/>
                    <a:pt x="2" y="4"/>
                    <a:pt x="1" y="5"/>
                  </a:cubicBezTo>
                  <a:cubicBezTo>
                    <a:pt x="0" y="6"/>
                    <a:pt x="0" y="10"/>
                    <a:pt x="0" y="12"/>
                  </a:cubicBezTo>
                  <a:cubicBezTo>
                    <a:pt x="0" y="13"/>
                    <a:pt x="2" y="14"/>
                    <a:pt x="5" y="14"/>
                  </a:cubicBezTo>
                  <a:cubicBezTo>
                    <a:pt x="8" y="14"/>
                    <a:pt x="11" y="13"/>
                    <a:pt x="11" y="12"/>
                  </a:cubicBezTo>
                  <a:cubicBezTo>
                    <a:pt x="12" y="11"/>
                    <a:pt x="11" y="9"/>
                    <a:pt x="11" y="9"/>
                  </a:cubicBezTo>
                  <a:cubicBezTo>
                    <a:pt x="11" y="9"/>
                    <a:pt x="13" y="8"/>
                    <a:pt x="14" y="8"/>
                  </a:cubicBezTo>
                  <a:cubicBezTo>
                    <a:pt x="14" y="7"/>
                    <a:pt x="12" y="0"/>
                    <a:pt x="12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92" name="Google Shape;1092;p41"/>
            <p:cNvSpPr/>
            <p:nvPr/>
          </p:nvSpPr>
          <p:spPr>
            <a:xfrm>
              <a:off x="303212" y="1252538"/>
              <a:ext cx="101600" cy="101600"/>
            </a:xfrm>
            <a:custGeom>
              <a:rect b="b" l="l" r="r" t="t"/>
              <a:pathLst>
                <a:path extrusionOk="0" h="16" w="16">
                  <a:moveTo>
                    <a:pt x="1" y="1"/>
                  </a:moveTo>
                  <a:cubicBezTo>
                    <a:pt x="1" y="1"/>
                    <a:pt x="0" y="7"/>
                    <a:pt x="0" y="9"/>
                  </a:cubicBezTo>
                  <a:cubicBezTo>
                    <a:pt x="0" y="9"/>
                    <a:pt x="1" y="10"/>
                    <a:pt x="3" y="10"/>
                  </a:cubicBezTo>
                  <a:cubicBezTo>
                    <a:pt x="3" y="10"/>
                    <a:pt x="2" y="13"/>
                    <a:pt x="5" y="14"/>
                  </a:cubicBezTo>
                  <a:cubicBezTo>
                    <a:pt x="8" y="15"/>
                    <a:pt x="12" y="16"/>
                    <a:pt x="14" y="14"/>
                  </a:cubicBezTo>
                  <a:cubicBezTo>
                    <a:pt x="16" y="13"/>
                    <a:pt x="12" y="4"/>
                    <a:pt x="11" y="2"/>
                  </a:cubicBezTo>
                  <a:cubicBezTo>
                    <a:pt x="9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93" name="Google Shape;1093;p41"/>
            <p:cNvSpPr/>
            <p:nvPr/>
          </p:nvSpPr>
          <p:spPr>
            <a:xfrm>
              <a:off x="182562" y="196850"/>
              <a:ext cx="152400" cy="290513"/>
            </a:xfrm>
            <a:custGeom>
              <a:rect b="b" l="l" r="r" t="t"/>
              <a:pathLst>
                <a:path extrusionOk="0" h="46" w="24">
                  <a:moveTo>
                    <a:pt x="2" y="6"/>
                  </a:moveTo>
                  <a:cubicBezTo>
                    <a:pt x="2" y="6"/>
                    <a:pt x="5" y="1"/>
                    <a:pt x="6" y="1"/>
                  </a:cubicBezTo>
                  <a:cubicBezTo>
                    <a:pt x="6" y="1"/>
                    <a:pt x="12" y="6"/>
                    <a:pt x="13" y="7"/>
                  </a:cubicBezTo>
                  <a:cubicBezTo>
                    <a:pt x="13" y="7"/>
                    <a:pt x="20" y="2"/>
                    <a:pt x="20" y="0"/>
                  </a:cubicBezTo>
                  <a:cubicBezTo>
                    <a:pt x="20" y="0"/>
                    <a:pt x="21" y="2"/>
                    <a:pt x="21" y="5"/>
                  </a:cubicBezTo>
                  <a:cubicBezTo>
                    <a:pt x="22" y="7"/>
                    <a:pt x="24" y="19"/>
                    <a:pt x="24" y="19"/>
                  </a:cubicBezTo>
                  <a:cubicBezTo>
                    <a:pt x="24" y="19"/>
                    <a:pt x="19" y="43"/>
                    <a:pt x="17" y="44"/>
                  </a:cubicBezTo>
                  <a:cubicBezTo>
                    <a:pt x="14" y="46"/>
                    <a:pt x="0" y="38"/>
                    <a:pt x="0" y="33"/>
                  </a:cubicBezTo>
                  <a:cubicBezTo>
                    <a:pt x="0" y="29"/>
                    <a:pt x="1" y="8"/>
                    <a:pt x="2" y="6"/>
                  </a:cubicBez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94" name="Google Shape;1094;p41"/>
            <p:cNvSpPr/>
            <p:nvPr/>
          </p:nvSpPr>
          <p:spPr>
            <a:xfrm>
              <a:off x="127000" y="550863"/>
              <a:ext cx="277812" cy="727075"/>
            </a:xfrm>
            <a:custGeom>
              <a:rect b="b" l="l" r="r" t="t"/>
              <a:pathLst>
                <a:path extrusionOk="0" h="115" w="44">
                  <a:moveTo>
                    <a:pt x="4" y="114"/>
                  </a:moveTo>
                  <a:cubicBezTo>
                    <a:pt x="4" y="114"/>
                    <a:pt x="12" y="113"/>
                    <a:pt x="13" y="114"/>
                  </a:cubicBezTo>
                  <a:cubicBezTo>
                    <a:pt x="14" y="115"/>
                    <a:pt x="14" y="110"/>
                    <a:pt x="15" y="109"/>
                  </a:cubicBezTo>
                  <a:cubicBezTo>
                    <a:pt x="15" y="109"/>
                    <a:pt x="17" y="108"/>
                    <a:pt x="17" y="107"/>
                  </a:cubicBezTo>
                  <a:cubicBezTo>
                    <a:pt x="18" y="106"/>
                    <a:pt x="15" y="101"/>
                    <a:pt x="16" y="99"/>
                  </a:cubicBezTo>
                  <a:cubicBezTo>
                    <a:pt x="17" y="97"/>
                    <a:pt x="17" y="76"/>
                    <a:pt x="17" y="71"/>
                  </a:cubicBezTo>
                  <a:cubicBezTo>
                    <a:pt x="18" y="67"/>
                    <a:pt x="18" y="62"/>
                    <a:pt x="19" y="61"/>
                  </a:cubicBezTo>
                  <a:cubicBezTo>
                    <a:pt x="20" y="60"/>
                    <a:pt x="21" y="36"/>
                    <a:pt x="23" y="35"/>
                  </a:cubicBezTo>
                  <a:cubicBezTo>
                    <a:pt x="25" y="34"/>
                    <a:pt x="25" y="51"/>
                    <a:pt x="25" y="52"/>
                  </a:cubicBezTo>
                  <a:cubicBezTo>
                    <a:pt x="25" y="53"/>
                    <a:pt x="25" y="65"/>
                    <a:pt x="26" y="66"/>
                  </a:cubicBezTo>
                  <a:cubicBezTo>
                    <a:pt x="27" y="67"/>
                    <a:pt x="25" y="77"/>
                    <a:pt x="26" y="78"/>
                  </a:cubicBezTo>
                  <a:cubicBezTo>
                    <a:pt x="27" y="80"/>
                    <a:pt x="27" y="89"/>
                    <a:pt x="27" y="90"/>
                  </a:cubicBezTo>
                  <a:cubicBezTo>
                    <a:pt x="27" y="91"/>
                    <a:pt x="25" y="110"/>
                    <a:pt x="27" y="112"/>
                  </a:cubicBezTo>
                  <a:cubicBezTo>
                    <a:pt x="29" y="113"/>
                    <a:pt x="30" y="115"/>
                    <a:pt x="30" y="115"/>
                  </a:cubicBezTo>
                  <a:cubicBezTo>
                    <a:pt x="30" y="115"/>
                    <a:pt x="34" y="114"/>
                    <a:pt x="35" y="114"/>
                  </a:cubicBezTo>
                  <a:cubicBezTo>
                    <a:pt x="36" y="114"/>
                    <a:pt x="40" y="114"/>
                    <a:pt x="40" y="114"/>
                  </a:cubicBezTo>
                  <a:cubicBezTo>
                    <a:pt x="40" y="114"/>
                    <a:pt x="42" y="109"/>
                    <a:pt x="43" y="107"/>
                  </a:cubicBezTo>
                  <a:cubicBezTo>
                    <a:pt x="43" y="106"/>
                    <a:pt x="40" y="105"/>
                    <a:pt x="40" y="105"/>
                  </a:cubicBezTo>
                  <a:cubicBezTo>
                    <a:pt x="40" y="105"/>
                    <a:pt x="42" y="102"/>
                    <a:pt x="41" y="101"/>
                  </a:cubicBezTo>
                  <a:cubicBezTo>
                    <a:pt x="41" y="100"/>
                    <a:pt x="43" y="93"/>
                    <a:pt x="41" y="87"/>
                  </a:cubicBezTo>
                  <a:cubicBezTo>
                    <a:pt x="40" y="80"/>
                    <a:pt x="40" y="72"/>
                    <a:pt x="40" y="68"/>
                  </a:cubicBezTo>
                  <a:cubicBezTo>
                    <a:pt x="40" y="65"/>
                    <a:pt x="44" y="28"/>
                    <a:pt x="41" y="24"/>
                  </a:cubicBezTo>
                  <a:cubicBezTo>
                    <a:pt x="38" y="21"/>
                    <a:pt x="35" y="0"/>
                    <a:pt x="35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1" y="35"/>
                    <a:pt x="2" y="36"/>
                  </a:cubicBezTo>
                  <a:cubicBezTo>
                    <a:pt x="2" y="37"/>
                    <a:pt x="3" y="47"/>
                    <a:pt x="3" y="47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4" y="81"/>
                    <a:pt x="1" y="89"/>
                    <a:pt x="2" y="90"/>
                  </a:cubicBezTo>
                  <a:cubicBezTo>
                    <a:pt x="3" y="90"/>
                    <a:pt x="3" y="100"/>
                    <a:pt x="4" y="100"/>
                  </a:cubicBezTo>
                  <a:cubicBezTo>
                    <a:pt x="4" y="101"/>
                    <a:pt x="3" y="105"/>
                    <a:pt x="3" y="105"/>
                  </a:cubicBezTo>
                  <a:cubicBezTo>
                    <a:pt x="2" y="107"/>
                    <a:pt x="2" y="107"/>
                    <a:pt x="2" y="107"/>
                  </a:cubicBezTo>
                  <a:lnTo>
                    <a:pt x="4" y="114"/>
                  </a:ln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95" name="Google Shape;1095;p41"/>
            <p:cNvSpPr/>
            <p:nvPr/>
          </p:nvSpPr>
          <p:spPr>
            <a:xfrm>
              <a:off x="139700" y="563563"/>
              <a:ext cx="252412" cy="714375"/>
            </a:xfrm>
            <a:custGeom>
              <a:rect b="b" l="l" r="r" t="t"/>
              <a:pathLst>
                <a:path extrusionOk="0" h="113" w="40">
                  <a:moveTo>
                    <a:pt x="29" y="0"/>
                  </a:moveTo>
                  <a:cubicBezTo>
                    <a:pt x="17" y="2"/>
                    <a:pt x="17" y="2"/>
                    <a:pt x="17" y="2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9"/>
                    <a:pt x="9" y="40"/>
                  </a:cubicBezTo>
                  <a:cubicBezTo>
                    <a:pt x="9" y="40"/>
                    <a:pt x="8" y="49"/>
                    <a:pt x="8" y="49"/>
                  </a:cubicBezTo>
                  <a:cubicBezTo>
                    <a:pt x="8" y="49"/>
                    <a:pt x="5" y="65"/>
                    <a:pt x="6" y="68"/>
                  </a:cubicBezTo>
                  <a:cubicBezTo>
                    <a:pt x="7" y="72"/>
                    <a:pt x="10" y="71"/>
                    <a:pt x="13" y="70"/>
                  </a:cubicBezTo>
                  <a:cubicBezTo>
                    <a:pt x="13" y="70"/>
                    <a:pt x="5" y="74"/>
                    <a:pt x="6" y="77"/>
                  </a:cubicBezTo>
                  <a:cubicBezTo>
                    <a:pt x="6" y="81"/>
                    <a:pt x="2" y="81"/>
                    <a:pt x="2" y="81"/>
                  </a:cubicBezTo>
                  <a:cubicBezTo>
                    <a:pt x="2" y="81"/>
                    <a:pt x="6" y="90"/>
                    <a:pt x="8" y="91"/>
                  </a:cubicBezTo>
                  <a:cubicBezTo>
                    <a:pt x="8" y="91"/>
                    <a:pt x="5" y="89"/>
                    <a:pt x="4" y="88"/>
                  </a:cubicBezTo>
                  <a:cubicBezTo>
                    <a:pt x="4" y="88"/>
                    <a:pt x="3" y="95"/>
                    <a:pt x="5" y="97"/>
                  </a:cubicBezTo>
                  <a:cubicBezTo>
                    <a:pt x="5" y="97"/>
                    <a:pt x="3" y="96"/>
                    <a:pt x="1" y="95"/>
                  </a:cubicBezTo>
                  <a:cubicBezTo>
                    <a:pt x="1" y="97"/>
                    <a:pt x="1" y="98"/>
                    <a:pt x="2" y="98"/>
                  </a:cubicBezTo>
                  <a:cubicBezTo>
                    <a:pt x="2" y="99"/>
                    <a:pt x="1" y="103"/>
                    <a:pt x="1" y="103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2" y="105"/>
                    <a:pt x="10" y="105"/>
                    <a:pt x="12" y="105"/>
                  </a:cubicBezTo>
                  <a:cubicBezTo>
                    <a:pt x="12" y="105"/>
                    <a:pt x="4" y="106"/>
                    <a:pt x="1" y="108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2"/>
                    <a:pt x="10" y="111"/>
                    <a:pt x="11" y="112"/>
                  </a:cubicBezTo>
                  <a:cubicBezTo>
                    <a:pt x="12" y="113"/>
                    <a:pt x="12" y="108"/>
                    <a:pt x="13" y="107"/>
                  </a:cubicBezTo>
                  <a:cubicBezTo>
                    <a:pt x="13" y="107"/>
                    <a:pt x="15" y="106"/>
                    <a:pt x="15" y="105"/>
                  </a:cubicBezTo>
                  <a:cubicBezTo>
                    <a:pt x="16" y="104"/>
                    <a:pt x="13" y="99"/>
                    <a:pt x="14" y="97"/>
                  </a:cubicBezTo>
                  <a:cubicBezTo>
                    <a:pt x="15" y="95"/>
                    <a:pt x="15" y="74"/>
                    <a:pt x="15" y="69"/>
                  </a:cubicBezTo>
                  <a:cubicBezTo>
                    <a:pt x="16" y="65"/>
                    <a:pt x="16" y="60"/>
                    <a:pt x="17" y="59"/>
                  </a:cubicBezTo>
                  <a:cubicBezTo>
                    <a:pt x="18" y="58"/>
                    <a:pt x="19" y="34"/>
                    <a:pt x="21" y="33"/>
                  </a:cubicBezTo>
                  <a:cubicBezTo>
                    <a:pt x="23" y="32"/>
                    <a:pt x="23" y="49"/>
                    <a:pt x="23" y="50"/>
                  </a:cubicBezTo>
                  <a:cubicBezTo>
                    <a:pt x="23" y="51"/>
                    <a:pt x="23" y="63"/>
                    <a:pt x="24" y="64"/>
                  </a:cubicBezTo>
                  <a:cubicBezTo>
                    <a:pt x="25" y="65"/>
                    <a:pt x="23" y="75"/>
                    <a:pt x="24" y="76"/>
                  </a:cubicBezTo>
                  <a:cubicBezTo>
                    <a:pt x="25" y="78"/>
                    <a:pt x="25" y="87"/>
                    <a:pt x="25" y="88"/>
                  </a:cubicBezTo>
                  <a:cubicBezTo>
                    <a:pt x="25" y="89"/>
                    <a:pt x="23" y="108"/>
                    <a:pt x="25" y="110"/>
                  </a:cubicBezTo>
                  <a:cubicBezTo>
                    <a:pt x="27" y="111"/>
                    <a:pt x="28" y="113"/>
                    <a:pt x="28" y="113"/>
                  </a:cubicBezTo>
                  <a:cubicBezTo>
                    <a:pt x="28" y="113"/>
                    <a:pt x="32" y="112"/>
                    <a:pt x="33" y="112"/>
                  </a:cubicBezTo>
                  <a:cubicBezTo>
                    <a:pt x="33" y="112"/>
                    <a:pt x="33" y="112"/>
                    <a:pt x="34" y="112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32" y="105"/>
                    <a:pt x="29" y="106"/>
                    <a:pt x="28" y="106"/>
                  </a:cubicBezTo>
                  <a:cubicBezTo>
                    <a:pt x="29" y="105"/>
                    <a:pt x="32" y="103"/>
                    <a:pt x="33" y="102"/>
                  </a:cubicBezTo>
                  <a:cubicBezTo>
                    <a:pt x="34" y="101"/>
                    <a:pt x="28" y="103"/>
                    <a:pt x="27" y="101"/>
                  </a:cubicBezTo>
                  <a:cubicBezTo>
                    <a:pt x="27" y="99"/>
                    <a:pt x="26" y="96"/>
                    <a:pt x="27" y="95"/>
                  </a:cubicBezTo>
                  <a:cubicBezTo>
                    <a:pt x="28" y="94"/>
                    <a:pt x="32" y="81"/>
                    <a:pt x="32" y="79"/>
                  </a:cubicBezTo>
                  <a:cubicBezTo>
                    <a:pt x="32" y="79"/>
                    <a:pt x="29" y="79"/>
                    <a:pt x="28" y="79"/>
                  </a:cubicBezTo>
                  <a:cubicBezTo>
                    <a:pt x="28" y="78"/>
                    <a:pt x="35" y="70"/>
                    <a:pt x="35" y="67"/>
                  </a:cubicBezTo>
                  <a:cubicBezTo>
                    <a:pt x="35" y="67"/>
                    <a:pt x="29" y="75"/>
                    <a:pt x="26" y="75"/>
                  </a:cubicBezTo>
                  <a:cubicBezTo>
                    <a:pt x="26" y="75"/>
                    <a:pt x="27" y="55"/>
                    <a:pt x="33" y="51"/>
                  </a:cubicBezTo>
                  <a:cubicBezTo>
                    <a:pt x="33" y="51"/>
                    <a:pt x="26" y="55"/>
                    <a:pt x="25" y="58"/>
                  </a:cubicBezTo>
                  <a:cubicBezTo>
                    <a:pt x="25" y="58"/>
                    <a:pt x="30" y="42"/>
                    <a:pt x="30" y="39"/>
                  </a:cubicBezTo>
                  <a:cubicBezTo>
                    <a:pt x="30" y="39"/>
                    <a:pt x="27" y="49"/>
                    <a:pt x="25" y="49"/>
                  </a:cubicBezTo>
                  <a:cubicBezTo>
                    <a:pt x="25" y="49"/>
                    <a:pt x="24" y="32"/>
                    <a:pt x="25" y="32"/>
                  </a:cubicBezTo>
                  <a:cubicBezTo>
                    <a:pt x="26" y="32"/>
                    <a:pt x="25" y="23"/>
                    <a:pt x="25" y="23"/>
                  </a:cubicBezTo>
                  <a:cubicBezTo>
                    <a:pt x="25" y="23"/>
                    <a:pt x="26" y="30"/>
                    <a:pt x="28" y="32"/>
                  </a:cubicBezTo>
                  <a:cubicBezTo>
                    <a:pt x="29" y="33"/>
                    <a:pt x="33" y="34"/>
                    <a:pt x="40" y="31"/>
                  </a:cubicBezTo>
                  <a:cubicBezTo>
                    <a:pt x="40" y="29"/>
                    <a:pt x="40" y="27"/>
                    <a:pt x="40" y="25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96" name="Google Shape;1096;p41"/>
            <p:cNvSpPr/>
            <p:nvPr/>
          </p:nvSpPr>
          <p:spPr>
            <a:xfrm>
              <a:off x="207962" y="228600"/>
              <a:ext cx="120650" cy="220663"/>
            </a:xfrm>
            <a:custGeom>
              <a:rect b="b" l="l" r="r" t="t"/>
              <a:pathLst>
                <a:path extrusionOk="0" h="35" w="19">
                  <a:moveTo>
                    <a:pt x="0" y="0"/>
                  </a:moveTo>
                  <a:cubicBezTo>
                    <a:pt x="0" y="0"/>
                    <a:pt x="2" y="6"/>
                    <a:pt x="4" y="7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3" y="5"/>
                    <a:pt x="12" y="5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6" y="17"/>
                    <a:pt x="17" y="23"/>
                  </a:cubicBezTo>
                  <a:cubicBezTo>
                    <a:pt x="18" y="28"/>
                    <a:pt x="9" y="34"/>
                    <a:pt x="9" y="34"/>
                  </a:cubicBezTo>
                  <a:cubicBezTo>
                    <a:pt x="10" y="35"/>
                    <a:pt x="3" y="30"/>
                    <a:pt x="3" y="30"/>
                  </a:cubicBezTo>
                  <a:cubicBezTo>
                    <a:pt x="3" y="30"/>
                    <a:pt x="4" y="16"/>
                    <a:pt x="4" y="13"/>
                  </a:cubicBezTo>
                  <a:cubicBezTo>
                    <a:pt x="4" y="13"/>
                    <a:pt x="5" y="19"/>
                    <a:pt x="4" y="23"/>
                  </a:cubicBezTo>
                  <a:cubicBezTo>
                    <a:pt x="4" y="23"/>
                    <a:pt x="6" y="24"/>
                    <a:pt x="6" y="24"/>
                  </a:cubicBezTo>
                  <a:cubicBezTo>
                    <a:pt x="6" y="24"/>
                    <a:pt x="5" y="11"/>
                    <a:pt x="5" y="10"/>
                  </a:cubicBezTo>
                  <a:cubicBezTo>
                    <a:pt x="5" y="8"/>
                    <a:pt x="6" y="7"/>
                    <a:pt x="7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97" name="Google Shape;1097;p41"/>
            <p:cNvSpPr/>
            <p:nvPr/>
          </p:nvSpPr>
          <p:spPr>
            <a:xfrm>
              <a:off x="233362" y="241300"/>
              <a:ext cx="76200" cy="360363"/>
            </a:xfrm>
            <a:custGeom>
              <a:rect b="b" l="l" r="r" t="t"/>
              <a:pathLst>
                <a:path extrusionOk="0" h="57" w="12">
                  <a:moveTo>
                    <a:pt x="1" y="50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2" y="15"/>
                    <a:pt x="7" y="6"/>
                  </a:cubicBezTo>
                  <a:cubicBezTo>
                    <a:pt x="7" y="6"/>
                    <a:pt x="7" y="3"/>
                    <a:pt x="8" y="2"/>
                  </a:cubicBezTo>
                  <a:cubicBezTo>
                    <a:pt x="8" y="2"/>
                    <a:pt x="8" y="1"/>
                    <a:pt x="6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0" y="21"/>
                    <a:pt x="1" y="32"/>
                  </a:cubicBezTo>
                  <a:lnTo>
                    <a:pt x="1" y="50"/>
                  </a:lnTo>
                  <a:close/>
                </a:path>
              </a:pathLst>
            </a:custGeom>
            <a:solidFill>
              <a:srgbClr val="A41F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98" name="Google Shape;1098;p41"/>
            <p:cNvSpPr/>
            <p:nvPr/>
          </p:nvSpPr>
          <p:spPr>
            <a:xfrm>
              <a:off x="271462" y="608013"/>
              <a:ext cx="38100" cy="25400"/>
            </a:xfrm>
            <a:custGeom>
              <a:rect b="b" l="l" r="r" t="t"/>
              <a:pathLst>
                <a:path extrusionOk="0" h="4" w="6">
                  <a:moveTo>
                    <a:pt x="5" y="0"/>
                  </a:moveTo>
                  <a:cubicBezTo>
                    <a:pt x="5" y="0"/>
                    <a:pt x="1" y="0"/>
                    <a:pt x="1" y="0"/>
                  </a:cubicBezTo>
                  <a:cubicBezTo>
                    <a:pt x="0" y="1"/>
                    <a:pt x="0" y="3"/>
                    <a:pt x="1" y="4"/>
                  </a:cubicBezTo>
                  <a:cubicBezTo>
                    <a:pt x="1" y="4"/>
                    <a:pt x="4" y="4"/>
                    <a:pt x="6" y="4"/>
                  </a:cubicBezTo>
                  <a:cubicBezTo>
                    <a:pt x="6" y="4"/>
                    <a:pt x="1" y="4"/>
                    <a:pt x="1" y="3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0"/>
                    <a:pt x="5" y="0"/>
                  </a:cubicBezTo>
                  <a:close/>
                </a:path>
              </a:pathLst>
            </a:custGeom>
            <a:solidFill>
              <a:srgbClr val="AF857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99" name="Google Shape;1099;p41"/>
            <p:cNvSpPr/>
            <p:nvPr/>
          </p:nvSpPr>
          <p:spPr>
            <a:xfrm>
              <a:off x="57150" y="684213"/>
              <a:ext cx="76200" cy="36513"/>
            </a:xfrm>
            <a:custGeom>
              <a:rect b="b" l="l" r="r" t="t"/>
              <a:pathLst>
                <a:path extrusionOk="0" h="6" w="12">
                  <a:moveTo>
                    <a:pt x="4" y="1"/>
                  </a:moveTo>
                  <a:cubicBezTo>
                    <a:pt x="4" y="1"/>
                    <a:pt x="0" y="4"/>
                    <a:pt x="4" y="5"/>
                  </a:cubicBezTo>
                  <a:cubicBezTo>
                    <a:pt x="8" y="6"/>
                    <a:pt x="12" y="5"/>
                    <a:pt x="12" y="5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100" name="Google Shape;1100;p41"/>
            <p:cNvSpPr/>
            <p:nvPr/>
          </p:nvSpPr>
          <p:spPr>
            <a:xfrm>
              <a:off x="69850" y="209550"/>
              <a:ext cx="188912" cy="555625"/>
            </a:xfrm>
            <a:custGeom>
              <a:rect b="b" l="l" r="r" t="t"/>
              <a:pathLst>
                <a:path extrusionOk="0" h="88" w="30">
                  <a:moveTo>
                    <a:pt x="0" y="79"/>
                  </a:moveTo>
                  <a:cubicBezTo>
                    <a:pt x="0" y="79"/>
                    <a:pt x="7" y="77"/>
                    <a:pt x="8" y="78"/>
                  </a:cubicBezTo>
                  <a:cubicBezTo>
                    <a:pt x="8" y="78"/>
                    <a:pt x="8" y="87"/>
                    <a:pt x="10" y="88"/>
                  </a:cubicBezTo>
                  <a:cubicBezTo>
                    <a:pt x="10" y="88"/>
                    <a:pt x="26" y="88"/>
                    <a:pt x="28" y="88"/>
                  </a:cubicBezTo>
                  <a:cubicBezTo>
                    <a:pt x="28" y="88"/>
                    <a:pt x="30" y="45"/>
                    <a:pt x="30" y="41"/>
                  </a:cubicBezTo>
                  <a:cubicBezTo>
                    <a:pt x="29" y="38"/>
                    <a:pt x="21" y="5"/>
                    <a:pt x="23" y="0"/>
                  </a:cubicBezTo>
                  <a:cubicBezTo>
                    <a:pt x="23" y="0"/>
                    <a:pt x="19" y="4"/>
                    <a:pt x="15" y="6"/>
                  </a:cubicBezTo>
                  <a:cubicBezTo>
                    <a:pt x="15" y="6"/>
                    <a:pt x="7" y="8"/>
                    <a:pt x="5" y="11"/>
                  </a:cubicBezTo>
                  <a:cubicBezTo>
                    <a:pt x="3" y="13"/>
                    <a:pt x="3" y="31"/>
                    <a:pt x="2" y="32"/>
                  </a:cubicBezTo>
                  <a:cubicBezTo>
                    <a:pt x="2" y="34"/>
                    <a:pt x="0" y="64"/>
                    <a:pt x="0" y="79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101" name="Google Shape;1101;p41"/>
            <p:cNvSpPr/>
            <p:nvPr/>
          </p:nvSpPr>
          <p:spPr>
            <a:xfrm>
              <a:off x="284162" y="209550"/>
              <a:ext cx="196850" cy="555625"/>
            </a:xfrm>
            <a:custGeom>
              <a:rect b="b" l="l" r="r" t="t"/>
              <a:pathLst>
                <a:path extrusionOk="0" h="88" w="31">
                  <a:moveTo>
                    <a:pt x="21" y="76"/>
                  </a:moveTo>
                  <a:cubicBezTo>
                    <a:pt x="21" y="76"/>
                    <a:pt x="28" y="78"/>
                    <a:pt x="30" y="78"/>
                  </a:cubicBezTo>
                  <a:cubicBezTo>
                    <a:pt x="30" y="78"/>
                    <a:pt x="31" y="58"/>
                    <a:pt x="29" y="55"/>
                  </a:cubicBezTo>
                  <a:cubicBezTo>
                    <a:pt x="29" y="55"/>
                    <a:pt x="27" y="36"/>
                    <a:pt x="26" y="33"/>
                  </a:cubicBezTo>
                  <a:cubicBezTo>
                    <a:pt x="26" y="33"/>
                    <a:pt x="27" y="28"/>
                    <a:pt x="26" y="24"/>
                  </a:cubicBezTo>
                  <a:cubicBezTo>
                    <a:pt x="25" y="19"/>
                    <a:pt x="24" y="11"/>
                    <a:pt x="22" y="8"/>
                  </a:cubicBezTo>
                  <a:cubicBezTo>
                    <a:pt x="22" y="8"/>
                    <a:pt x="7" y="5"/>
                    <a:pt x="4" y="0"/>
                  </a:cubicBezTo>
                  <a:cubicBezTo>
                    <a:pt x="4" y="0"/>
                    <a:pt x="5" y="10"/>
                    <a:pt x="4" y="12"/>
                  </a:cubicBezTo>
                  <a:cubicBezTo>
                    <a:pt x="4" y="15"/>
                    <a:pt x="1" y="40"/>
                    <a:pt x="2" y="44"/>
                  </a:cubicBezTo>
                  <a:cubicBezTo>
                    <a:pt x="2" y="44"/>
                    <a:pt x="0" y="73"/>
                    <a:pt x="5" y="83"/>
                  </a:cubicBezTo>
                  <a:cubicBezTo>
                    <a:pt x="5" y="83"/>
                    <a:pt x="6" y="87"/>
                    <a:pt x="9" y="88"/>
                  </a:cubicBezTo>
                  <a:cubicBezTo>
                    <a:pt x="9" y="88"/>
                    <a:pt x="18" y="87"/>
                    <a:pt x="21" y="85"/>
                  </a:cubicBezTo>
                  <a:cubicBezTo>
                    <a:pt x="24" y="84"/>
                    <a:pt x="21" y="76"/>
                    <a:pt x="21" y="76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102" name="Google Shape;1102;p41"/>
            <p:cNvSpPr/>
            <p:nvPr/>
          </p:nvSpPr>
          <p:spPr>
            <a:xfrm>
              <a:off x="423862" y="260350"/>
              <a:ext cx="0" cy="19050"/>
            </a:xfrm>
            <a:custGeom>
              <a:rect b="b" l="l" r="r" t="t"/>
              <a:pathLst>
                <a:path extrusionOk="0" h="3" w="120000">
                  <a:moveTo>
                    <a:pt x="0" y="3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103" name="Google Shape;1103;p41"/>
            <p:cNvSpPr/>
            <p:nvPr/>
          </p:nvSpPr>
          <p:spPr>
            <a:xfrm>
              <a:off x="360362" y="279400"/>
              <a:ext cx="95250" cy="479425"/>
            </a:xfrm>
            <a:custGeom>
              <a:rect b="b" l="l" r="r" t="t"/>
              <a:pathLst>
                <a:path extrusionOk="0" h="76" w="15">
                  <a:moveTo>
                    <a:pt x="10" y="0"/>
                  </a:moveTo>
                  <a:cubicBezTo>
                    <a:pt x="8" y="3"/>
                    <a:pt x="5" y="12"/>
                    <a:pt x="6" y="19"/>
                  </a:cubicBezTo>
                  <a:cubicBezTo>
                    <a:pt x="6" y="29"/>
                    <a:pt x="3" y="34"/>
                    <a:pt x="1" y="36"/>
                  </a:cubicBezTo>
                  <a:cubicBezTo>
                    <a:pt x="1" y="36"/>
                    <a:pt x="3" y="36"/>
                    <a:pt x="6" y="36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2" y="47"/>
                    <a:pt x="4" y="47"/>
                  </a:cubicBezTo>
                  <a:cubicBezTo>
                    <a:pt x="4" y="47"/>
                    <a:pt x="8" y="56"/>
                    <a:pt x="8" y="57"/>
                  </a:cubicBezTo>
                  <a:cubicBezTo>
                    <a:pt x="7" y="58"/>
                    <a:pt x="6" y="64"/>
                    <a:pt x="6" y="65"/>
                  </a:cubicBezTo>
                  <a:cubicBezTo>
                    <a:pt x="6" y="66"/>
                    <a:pt x="5" y="71"/>
                    <a:pt x="5" y="76"/>
                  </a:cubicBezTo>
                  <a:cubicBezTo>
                    <a:pt x="7" y="75"/>
                    <a:pt x="8" y="75"/>
                    <a:pt x="9" y="74"/>
                  </a:cubicBezTo>
                  <a:cubicBezTo>
                    <a:pt x="12" y="73"/>
                    <a:pt x="9" y="65"/>
                    <a:pt x="9" y="65"/>
                  </a:cubicBezTo>
                  <a:cubicBezTo>
                    <a:pt x="9" y="65"/>
                    <a:pt x="11" y="66"/>
                    <a:pt x="13" y="66"/>
                  </a:cubicBezTo>
                  <a:cubicBezTo>
                    <a:pt x="11" y="63"/>
                    <a:pt x="10" y="59"/>
                    <a:pt x="10" y="56"/>
                  </a:cubicBezTo>
                  <a:cubicBezTo>
                    <a:pt x="10" y="56"/>
                    <a:pt x="10" y="58"/>
                    <a:pt x="13" y="58"/>
                  </a:cubicBezTo>
                  <a:cubicBezTo>
                    <a:pt x="13" y="58"/>
                    <a:pt x="9" y="54"/>
                    <a:pt x="10" y="49"/>
                  </a:cubicBezTo>
                  <a:cubicBezTo>
                    <a:pt x="10" y="49"/>
                    <a:pt x="13" y="51"/>
                    <a:pt x="15" y="50"/>
                  </a:cubicBezTo>
                  <a:cubicBezTo>
                    <a:pt x="15" y="50"/>
                    <a:pt x="9" y="48"/>
                    <a:pt x="10" y="44"/>
                  </a:cubicBezTo>
                  <a:cubicBezTo>
                    <a:pt x="10" y="44"/>
                    <a:pt x="12" y="41"/>
                    <a:pt x="10" y="38"/>
                  </a:cubicBezTo>
                  <a:cubicBezTo>
                    <a:pt x="10" y="38"/>
                    <a:pt x="6" y="38"/>
                    <a:pt x="10" y="30"/>
                  </a:cubicBezTo>
                  <a:cubicBezTo>
                    <a:pt x="10" y="30"/>
                    <a:pt x="12" y="25"/>
                    <a:pt x="10" y="23"/>
                  </a:cubicBezTo>
                  <a:cubicBezTo>
                    <a:pt x="10" y="23"/>
                    <a:pt x="10" y="26"/>
                    <a:pt x="8" y="27"/>
                  </a:cubicBezTo>
                  <a:cubicBezTo>
                    <a:pt x="8" y="27"/>
                    <a:pt x="6" y="16"/>
                    <a:pt x="7" y="12"/>
                  </a:cubicBezTo>
                  <a:cubicBezTo>
                    <a:pt x="7" y="12"/>
                    <a:pt x="8" y="5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104" name="Google Shape;1104;p41"/>
            <p:cNvSpPr/>
            <p:nvPr/>
          </p:nvSpPr>
          <p:spPr>
            <a:xfrm>
              <a:off x="296862" y="266700"/>
              <a:ext cx="76200" cy="182563"/>
            </a:xfrm>
            <a:custGeom>
              <a:rect b="b" l="l" r="r" t="t"/>
              <a:pathLst>
                <a:path extrusionOk="0" h="29" w="12">
                  <a:moveTo>
                    <a:pt x="0" y="27"/>
                  </a:moveTo>
                  <a:cubicBezTo>
                    <a:pt x="0" y="28"/>
                    <a:pt x="0" y="28"/>
                    <a:pt x="0" y="29"/>
                  </a:cubicBezTo>
                  <a:cubicBezTo>
                    <a:pt x="7" y="21"/>
                    <a:pt x="12" y="0"/>
                    <a:pt x="12" y="0"/>
                  </a:cubicBezTo>
                  <a:cubicBezTo>
                    <a:pt x="7" y="14"/>
                    <a:pt x="3" y="23"/>
                    <a:pt x="0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105" name="Google Shape;1105;p41"/>
            <p:cNvSpPr/>
            <p:nvPr/>
          </p:nvSpPr>
          <p:spPr>
            <a:xfrm>
              <a:off x="163512" y="254000"/>
              <a:ext cx="95250" cy="220663"/>
            </a:xfrm>
            <a:custGeom>
              <a:rect b="b" l="l" r="r" t="t"/>
              <a:pathLst>
                <a:path extrusionOk="0" h="35" w="15">
                  <a:moveTo>
                    <a:pt x="15" y="35"/>
                  </a:moveTo>
                  <a:cubicBezTo>
                    <a:pt x="15" y="35"/>
                    <a:pt x="15" y="35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6" y="23"/>
                    <a:pt x="0" y="0"/>
                    <a:pt x="0" y="0"/>
                  </a:cubicBezTo>
                  <a:cubicBezTo>
                    <a:pt x="3" y="21"/>
                    <a:pt x="11" y="31"/>
                    <a:pt x="15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106" name="Google Shape;1106;p41"/>
            <p:cNvSpPr/>
            <p:nvPr/>
          </p:nvSpPr>
          <p:spPr>
            <a:xfrm>
              <a:off x="82550" y="254000"/>
              <a:ext cx="163512" cy="511175"/>
            </a:xfrm>
            <a:custGeom>
              <a:rect b="b" l="l" r="r" t="t"/>
              <a:pathLst>
                <a:path extrusionOk="0" h="81" w="26">
                  <a:moveTo>
                    <a:pt x="5" y="12"/>
                  </a:moveTo>
                  <a:cubicBezTo>
                    <a:pt x="9" y="16"/>
                    <a:pt x="7" y="25"/>
                    <a:pt x="7" y="30"/>
                  </a:cubicBezTo>
                  <a:cubicBezTo>
                    <a:pt x="7" y="34"/>
                    <a:pt x="6" y="58"/>
                    <a:pt x="5" y="62"/>
                  </a:cubicBezTo>
                  <a:cubicBezTo>
                    <a:pt x="5" y="64"/>
                    <a:pt x="5" y="68"/>
                    <a:pt x="4" y="71"/>
                  </a:cubicBezTo>
                  <a:cubicBezTo>
                    <a:pt x="5" y="71"/>
                    <a:pt x="6" y="71"/>
                    <a:pt x="6" y="71"/>
                  </a:cubicBezTo>
                  <a:cubicBezTo>
                    <a:pt x="6" y="71"/>
                    <a:pt x="6" y="80"/>
                    <a:pt x="8" y="81"/>
                  </a:cubicBezTo>
                  <a:cubicBezTo>
                    <a:pt x="8" y="81"/>
                    <a:pt x="24" y="81"/>
                    <a:pt x="26" y="81"/>
                  </a:cubicBezTo>
                  <a:cubicBezTo>
                    <a:pt x="26" y="81"/>
                    <a:pt x="26" y="78"/>
                    <a:pt x="26" y="74"/>
                  </a:cubicBezTo>
                  <a:cubicBezTo>
                    <a:pt x="22" y="73"/>
                    <a:pt x="23" y="64"/>
                    <a:pt x="23" y="64"/>
                  </a:cubicBezTo>
                  <a:cubicBezTo>
                    <a:pt x="20" y="69"/>
                    <a:pt x="24" y="74"/>
                    <a:pt x="22" y="76"/>
                  </a:cubicBezTo>
                  <a:cubicBezTo>
                    <a:pt x="19" y="78"/>
                    <a:pt x="17" y="76"/>
                    <a:pt x="13" y="69"/>
                  </a:cubicBezTo>
                  <a:cubicBezTo>
                    <a:pt x="9" y="62"/>
                    <a:pt x="13" y="51"/>
                    <a:pt x="13" y="51"/>
                  </a:cubicBezTo>
                  <a:cubicBezTo>
                    <a:pt x="11" y="45"/>
                    <a:pt x="19" y="42"/>
                    <a:pt x="19" y="42"/>
                  </a:cubicBezTo>
                  <a:cubicBezTo>
                    <a:pt x="18" y="33"/>
                    <a:pt x="13" y="28"/>
                    <a:pt x="13" y="28"/>
                  </a:cubicBezTo>
                  <a:cubicBezTo>
                    <a:pt x="8" y="22"/>
                    <a:pt x="14" y="20"/>
                    <a:pt x="11" y="15"/>
                  </a:cubicBezTo>
                  <a:cubicBezTo>
                    <a:pt x="9" y="11"/>
                    <a:pt x="8" y="5"/>
                    <a:pt x="8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4"/>
                    <a:pt x="8" y="9"/>
                    <a:pt x="8" y="9"/>
                  </a:cubicBezTo>
                  <a:cubicBezTo>
                    <a:pt x="6" y="8"/>
                    <a:pt x="6" y="5"/>
                    <a:pt x="5" y="2"/>
                  </a:cubicBezTo>
                  <a:cubicBezTo>
                    <a:pt x="4" y="2"/>
                    <a:pt x="3" y="3"/>
                    <a:pt x="3" y="4"/>
                  </a:cubicBezTo>
                  <a:cubicBezTo>
                    <a:pt x="3" y="7"/>
                    <a:pt x="2" y="13"/>
                    <a:pt x="1" y="17"/>
                  </a:cubicBezTo>
                  <a:cubicBezTo>
                    <a:pt x="1" y="21"/>
                    <a:pt x="1" y="24"/>
                    <a:pt x="0" y="25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7" y="29"/>
                    <a:pt x="5" y="12"/>
                    <a:pt x="5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107" name="Google Shape;1107;p41"/>
            <p:cNvSpPr/>
            <p:nvPr/>
          </p:nvSpPr>
          <p:spPr>
            <a:xfrm>
              <a:off x="392112" y="690563"/>
              <a:ext cx="69850" cy="106363"/>
            </a:xfrm>
            <a:custGeom>
              <a:rect b="b" l="l" r="r" t="t"/>
              <a:pathLst>
                <a:path extrusionOk="0" h="17" w="11"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2" y="16"/>
                    <a:pt x="4" y="17"/>
                    <a:pt x="5" y="16"/>
                  </a:cubicBezTo>
                  <a:cubicBezTo>
                    <a:pt x="5" y="16"/>
                    <a:pt x="10" y="14"/>
                    <a:pt x="10" y="12"/>
                  </a:cubicBezTo>
                  <a:cubicBezTo>
                    <a:pt x="11" y="10"/>
                    <a:pt x="10" y="4"/>
                    <a:pt x="10" y="2"/>
                  </a:cubicBezTo>
                  <a:cubicBezTo>
                    <a:pt x="10" y="2"/>
                    <a:pt x="8" y="0"/>
                    <a:pt x="4" y="0"/>
                  </a:cubicBezTo>
                  <a:cubicBezTo>
                    <a:pt x="4" y="0"/>
                    <a:pt x="2" y="2"/>
                    <a:pt x="1" y="10"/>
                  </a:cubicBezTo>
                  <a:cubicBezTo>
                    <a:pt x="1" y="10"/>
                    <a:pt x="0" y="16"/>
                    <a:pt x="3" y="14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3" y="14"/>
                    <a:pt x="1" y="16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108" name="Google Shape;1108;p41"/>
            <p:cNvSpPr/>
            <p:nvPr/>
          </p:nvSpPr>
          <p:spPr>
            <a:xfrm>
              <a:off x="82550" y="777875"/>
              <a:ext cx="19050" cy="19050"/>
            </a:xfrm>
            <a:custGeom>
              <a:rect b="b" l="l" r="r" t="t"/>
              <a:pathLst>
                <a:path extrusionOk="0" h="3" w="3">
                  <a:moveTo>
                    <a:pt x="0" y="2"/>
                  </a:moveTo>
                  <a:cubicBezTo>
                    <a:pt x="0" y="2"/>
                    <a:pt x="2" y="3"/>
                    <a:pt x="2" y="3"/>
                  </a:cubicBezTo>
                  <a:cubicBezTo>
                    <a:pt x="3" y="3"/>
                    <a:pt x="3" y="1"/>
                    <a:pt x="3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9A0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109" name="Google Shape;1109;p41"/>
            <p:cNvSpPr/>
            <p:nvPr/>
          </p:nvSpPr>
          <p:spPr>
            <a:xfrm>
              <a:off x="69850" y="708025"/>
              <a:ext cx="69850" cy="82550"/>
            </a:xfrm>
            <a:custGeom>
              <a:rect b="b" l="l" r="r" t="t"/>
              <a:pathLst>
                <a:path extrusionOk="0" h="13" w="11">
                  <a:moveTo>
                    <a:pt x="10" y="13"/>
                  </a:moveTo>
                  <a:cubicBezTo>
                    <a:pt x="10" y="13"/>
                    <a:pt x="11" y="10"/>
                    <a:pt x="11" y="8"/>
                  </a:cubicBezTo>
                  <a:cubicBezTo>
                    <a:pt x="11" y="7"/>
                    <a:pt x="9" y="2"/>
                    <a:pt x="9" y="2"/>
                  </a:cubicBezTo>
                  <a:cubicBezTo>
                    <a:pt x="9" y="2"/>
                    <a:pt x="5" y="0"/>
                    <a:pt x="2" y="1"/>
                  </a:cubicBezTo>
                  <a:cubicBezTo>
                    <a:pt x="2" y="1"/>
                    <a:pt x="0" y="6"/>
                    <a:pt x="0" y="9"/>
                  </a:cubicBezTo>
                  <a:cubicBezTo>
                    <a:pt x="0" y="9"/>
                    <a:pt x="3" y="13"/>
                    <a:pt x="6" y="13"/>
                  </a:cubicBezTo>
                  <a:cubicBezTo>
                    <a:pt x="8" y="13"/>
                    <a:pt x="4" y="10"/>
                    <a:pt x="6" y="7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7" y="13"/>
                    <a:pt x="10" y="13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110" name="Google Shape;1110;p41"/>
            <p:cNvSpPr/>
            <p:nvPr/>
          </p:nvSpPr>
          <p:spPr>
            <a:xfrm>
              <a:off x="0" y="777875"/>
              <a:ext cx="182562" cy="304800"/>
            </a:xfrm>
            <a:custGeom>
              <a:rect b="b" l="l" r="r" t="t"/>
              <a:pathLst>
                <a:path extrusionOk="0" h="48" w="29">
                  <a:moveTo>
                    <a:pt x="26" y="8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0" y="20"/>
                    <a:pt x="2" y="35"/>
                  </a:cubicBezTo>
                  <a:cubicBezTo>
                    <a:pt x="2" y="35"/>
                    <a:pt x="11" y="44"/>
                    <a:pt x="15" y="48"/>
                  </a:cubicBezTo>
                  <a:cubicBezTo>
                    <a:pt x="15" y="48"/>
                    <a:pt x="26" y="48"/>
                    <a:pt x="29" y="46"/>
                  </a:cubicBezTo>
                  <a:cubicBezTo>
                    <a:pt x="29" y="46"/>
                    <a:pt x="29" y="18"/>
                    <a:pt x="26" y="8"/>
                  </a:cubicBezTo>
                  <a:close/>
                </a:path>
              </a:pathLst>
            </a:custGeom>
            <a:solidFill>
              <a:srgbClr val="4B151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111" name="Google Shape;1111;p41"/>
            <p:cNvSpPr/>
            <p:nvPr/>
          </p:nvSpPr>
          <p:spPr>
            <a:xfrm>
              <a:off x="88900" y="828675"/>
              <a:ext cx="93662" cy="254000"/>
            </a:xfrm>
            <a:custGeom>
              <a:rect b="b" l="l" r="r" t="t"/>
              <a:pathLst>
                <a:path extrusionOk="0" h="40" w="15">
                  <a:moveTo>
                    <a:pt x="15" y="38"/>
                  </a:moveTo>
                  <a:cubicBezTo>
                    <a:pt x="15" y="38"/>
                    <a:pt x="15" y="11"/>
                    <a:pt x="12" y="0"/>
                  </a:cubicBezTo>
                  <a:cubicBezTo>
                    <a:pt x="9" y="1"/>
                    <a:pt x="4" y="2"/>
                    <a:pt x="4" y="2"/>
                  </a:cubicBezTo>
                  <a:cubicBezTo>
                    <a:pt x="0" y="17"/>
                    <a:pt x="0" y="33"/>
                    <a:pt x="1" y="40"/>
                  </a:cubicBezTo>
                  <a:cubicBezTo>
                    <a:pt x="2" y="40"/>
                    <a:pt x="12" y="40"/>
                    <a:pt x="15" y="38"/>
                  </a:cubicBezTo>
                  <a:close/>
                </a:path>
              </a:pathLst>
            </a:custGeom>
            <a:solidFill>
              <a:srgbClr val="924E4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112" name="Google Shape;1112;p41"/>
            <p:cNvSpPr/>
            <p:nvPr/>
          </p:nvSpPr>
          <p:spPr>
            <a:xfrm>
              <a:off x="69850" y="714375"/>
              <a:ext cx="44450" cy="76200"/>
            </a:xfrm>
            <a:custGeom>
              <a:rect b="b" l="l" r="r" t="t"/>
              <a:pathLst>
                <a:path extrusionOk="0" h="12" w="7">
                  <a:moveTo>
                    <a:pt x="6" y="12"/>
                  </a:moveTo>
                  <a:cubicBezTo>
                    <a:pt x="7" y="12"/>
                    <a:pt x="6" y="11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4" y="10"/>
                    <a:pt x="2" y="7"/>
                    <a:pt x="2" y="7"/>
                  </a:cubicBezTo>
                  <a:cubicBezTo>
                    <a:pt x="2" y="5"/>
                    <a:pt x="3" y="1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0" y="5"/>
                    <a:pt x="0" y="8"/>
                  </a:cubicBezTo>
                  <a:cubicBezTo>
                    <a:pt x="0" y="8"/>
                    <a:pt x="3" y="12"/>
                    <a:pt x="6" y="12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113" name="Google Shape;1113;p41"/>
            <p:cNvSpPr/>
            <p:nvPr/>
          </p:nvSpPr>
          <p:spPr>
            <a:xfrm>
              <a:off x="120650" y="771525"/>
              <a:ext cx="19050" cy="19050"/>
            </a:xfrm>
            <a:custGeom>
              <a:rect b="b" l="l" r="r" t="t"/>
              <a:pathLst>
                <a:path extrusionOk="0" h="3" w="3">
                  <a:moveTo>
                    <a:pt x="0" y="0"/>
                  </a:moveTo>
                  <a:cubicBezTo>
                    <a:pt x="0" y="1"/>
                    <a:pt x="0" y="3"/>
                    <a:pt x="2" y="3"/>
                  </a:cubicBezTo>
                  <a:cubicBezTo>
                    <a:pt x="2" y="3"/>
                    <a:pt x="3" y="1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pic>
          <p:nvPicPr>
            <p:cNvPr id="1114" name="Google Shape;1114;p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200" y="725488"/>
              <a:ext cx="76200" cy="1143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15" name="Google Shape;1115;p41"/>
          <p:cNvGrpSpPr/>
          <p:nvPr/>
        </p:nvGrpSpPr>
        <p:grpSpPr>
          <a:xfrm>
            <a:off x="6500814" y="2933701"/>
            <a:ext cx="692150" cy="1319213"/>
            <a:chOff x="0" y="0"/>
            <a:chExt cx="674687" cy="1284288"/>
          </a:xfrm>
        </p:grpSpPr>
        <p:sp>
          <p:nvSpPr>
            <p:cNvPr id="1116" name="Google Shape;1116;p41"/>
            <p:cNvSpPr/>
            <p:nvPr/>
          </p:nvSpPr>
          <p:spPr>
            <a:xfrm>
              <a:off x="333374" y="1152525"/>
              <a:ext cx="122237" cy="131763"/>
            </a:xfrm>
            <a:custGeom>
              <a:rect b="b" l="l" r="r" t="t"/>
              <a:pathLst>
                <a:path extrusionOk="0" h="15" w="14">
                  <a:moveTo>
                    <a:pt x="2" y="4"/>
                  </a:moveTo>
                  <a:cubicBezTo>
                    <a:pt x="2" y="4"/>
                    <a:pt x="0" y="8"/>
                    <a:pt x="0" y="10"/>
                  </a:cubicBezTo>
                  <a:cubicBezTo>
                    <a:pt x="1" y="13"/>
                    <a:pt x="3" y="13"/>
                    <a:pt x="5" y="12"/>
                  </a:cubicBezTo>
                  <a:cubicBezTo>
                    <a:pt x="5" y="12"/>
                    <a:pt x="5" y="14"/>
                    <a:pt x="6" y="15"/>
                  </a:cubicBezTo>
                  <a:cubicBezTo>
                    <a:pt x="7" y="15"/>
                    <a:pt x="12" y="14"/>
                    <a:pt x="12" y="12"/>
                  </a:cubicBezTo>
                  <a:cubicBezTo>
                    <a:pt x="13" y="10"/>
                    <a:pt x="13" y="6"/>
                    <a:pt x="13" y="6"/>
                  </a:cubicBezTo>
                  <a:cubicBezTo>
                    <a:pt x="14" y="5"/>
                    <a:pt x="14" y="4"/>
                    <a:pt x="14" y="4"/>
                  </a:cubicBezTo>
                  <a:cubicBezTo>
                    <a:pt x="14" y="4"/>
                    <a:pt x="14" y="3"/>
                    <a:pt x="14" y="0"/>
                  </a:cubicBezTo>
                  <a:cubicBezTo>
                    <a:pt x="14" y="0"/>
                    <a:pt x="5" y="3"/>
                    <a:pt x="2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117" name="Google Shape;1117;p41"/>
            <p:cNvSpPr/>
            <p:nvPr/>
          </p:nvSpPr>
          <p:spPr>
            <a:xfrm>
              <a:off x="288924" y="817563"/>
              <a:ext cx="122237" cy="412750"/>
            </a:xfrm>
            <a:custGeom>
              <a:rect b="b" l="l" r="r" t="t"/>
              <a:pathLst>
                <a:path extrusionOk="0" h="47" w="14">
                  <a:moveTo>
                    <a:pt x="6" y="46"/>
                  </a:moveTo>
                  <a:cubicBezTo>
                    <a:pt x="6" y="45"/>
                    <a:pt x="7" y="43"/>
                    <a:pt x="7" y="41"/>
                  </a:cubicBezTo>
                  <a:cubicBezTo>
                    <a:pt x="8" y="39"/>
                    <a:pt x="9" y="36"/>
                    <a:pt x="9" y="35"/>
                  </a:cubicBezTo>
                  <a:cubicBezTo>
                    <a:pt x="8" y="35"/>
                    <a:pt x="4" y="23"/>
                    <a:pt x="3" y="21"/>
                  </a:cubicBezTo>
                  <a:cubicBezTo>
                    <a:pt x="3" y="18"/>
                    <a:pt x="2" y="15"/>
                    <a:pt x="2" y="11"/>
                  </a:cubicBezTo>
                  <a:cubicBezTo>
                    <a:pt x="1" y="8"/>
                    <a:pt x="0" y="3"/>
                    <a:pt x="0" y="2"/>
                  </a:cubicBezTo>
                  <a:cubicBezTo>
                    <a:pt x="0" y="0"/>
                    <a:pt x="10" y="2"/>
                    <a:pt x="10" y="2"/>
                  </a:cubicBezTo>
                  <a:cubicBezTo>
                    <a:pt x="10" y="2"/>
                    <a:pt x="10" y="10"/>
                    <a:pt x="10" y="11"/>
                  </a:cubicBezTo>
                  <a:cubicBezTo>
                    <a:pt x="10" y="11"/>
                    <a:pt x="10" y="13"/>
                    <a:pt x="10" y="14"/>
                  </a:cubicBezTo>
                  <a:cubicBezTo>
                    <a:pt x="10" y="14"/>
                    <a:pt x="11" y="18"/>
                    <a:pt x="12" y="26"/>
                  </a:cubicBezTo>
                  <a:cubicBezTo>
                    <a:pt x="12" y="33"/>
                    <a:pt x="13" y="33"/>
                    <a:pt x="13" y="33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6"/>
                    <a:pt x="8" y="47"/>
                    <a:pt x="6" y="46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118" name="Google Shape;1118;p41"/>
            <p:cNvSpPr/>
            <p:nvPr/>
          </p:nvSpPr>
          <p:spPr>
            <a:xfrm>
              <a:off x="288924" y="817563"/>
              <a:ext cx="122237" cy="404813"/>
            </a:xfrm>
            <a:custGeom>
              <a:rect b="b" l="l" r="r" t="t"/>
              <a:pathLst>
                <a:path extrusionOk="0" h="46" w="14">
                  <a:moveTo>
                    <a:pt x="12" y="26"/>
                  </a:moveTo>
                  <a:cubicBezTo>
                    <a:pt x="11" y="18"/>
                    <a:pt x="10" y="14"/>
                    <a:pt x="10" y="14"/>
                  </a:cubicBezTo>
                  <a:cubicBezTo>
                    <a:pt x="10" y="13"/>
                    <a:pt x="10" y="11"/>
                    <a:pt x="10" y="11"/>
                  </a:cubicBezTo>
                  <a:cubicBezTo>
                    <a:pt x="10" y="10"/>
                    <a:pt x="10" y="2"/>
                    <a:pt x="10" y="2"/>
                  </a:cubicBezTo>
                  <a:cubicBezTo>
                    <a:pt x="10" y="2"/>
                    <a:pt x="0" y="0"/>
                    <a:pt x="0" y="2"/>
                  </a:cubicBezTo>
                  <a:cubicBezTo>
                    <a:pt x="0" y="3"/>
                    <a:pt x="1" y="6"/>
                    <a:pt x="1" y="9"/>
                  </a:cubicBezTo>
                  <a:cubicBezTo>
                    <a:pt x="3" y="11"/>
                    <a:pt x="4" y="14"/>
                    <a:pt x="4" y="14"/>
                  </a:cubicBezTo>
                  <a:cubicBezTo>
                    <a:pt x="5" y="14"/>
                    <a:pt x="7" y="12"/>
                    <a:pt x="7" y="12"/>
                  </a:cubicBezTo>
                  <a:cubicBezTo>
                    <a:pt x="7" y="12"/>
                    <a:pt x="9" y="21"/>
                    <a:pt x="10" y="26"/>
                  </a:cubicBezTo>
                  <a:cubicBezTo>
                    <a:pt x="10" y="29"/>
                    <a:pt x="9" y="31"/>
                    <a:pt x="7" y="32"/>
                  </a:cubicBezTo>
                  <a:cubicBezTo>
                    <a:pt x="8" y="34"/>
                    <a:pt x="9" y="35"/>
                    <a:pt x="9" y="35"/>
                  </a:cubicBezTo>
                  <a:cubicBezTo>
                    <a:pt x="9" y="36"/>
                    <a:pt x="9" y="37"/>
                    <a:pt x="8" y="38"/>
                  </a:cubicBezTo>
                  <a:cubicBezTo>
                    <a:pt x="10" y="38"/>
                    <a:pt x="11" y="37"/>
                    <a:pt x="11" y="38"/>
                  </a:cubicBezTo>
                  <a:cubicBezTo>
                    <a:pt x="11" y="40"/>
                    <a:pt x="10" y="44"/>
                    <a:pt x="9" y="46"/>
                  </a:cubicBezTo>
                  <a:cubicBezTo>
                    <a:pt x="10" y="46"/>
                    <a:pt x="11" y="46"/>
                    <a:pt x="11" y="46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3"/>
                    <a:pt x="12" y="33"/>
                    <a:pt x="12" y="26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119" name="Google Shape;1119;p41"/>
            <p:cNvSpPr/>
            <p:nvPr/>
          </p:nvSpPr>
          <p:spPr>
            <a:xfrm>
              <a:off x="0" y="352425"/>
              <a:ext cx="341312" cy="184150"/>
            </a:xfrm>
            <a:custGeom>
              <a:rect b="b" l="l" r="r" t="t"/>
              <a:pathLst>
                <a:path extrusionOk="0" h="21" w="39">
                  <a:moveTo>
                    <a:pt x="2" y="18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7" y="21"/>
                    <a:pt x="10" y="21"/>
                  </a:cubicBezTo>
                  <a:cubicBezTo>
                    <a:pt x="10" y="21"/>
                    <a:pt x="14" y="21"/>
                    <a:pt x="15" y="21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8" y="20"/>
                    <a:pt x="23" y="19"/>
                  </a:cubicBezTo>
                  <a:cubicBezTo>
                    <a:pt x="28" y="18"/>
                    <a:pt x="36" y="13"/>
                    <a:pt x="37" y="13"/>
                  </a:cubicBezTo>
                  <a:cubicBezTo>
                    <a:pt x="39" y="13"/>
                    <a:pt x="37" y="1"/>
                    <a:pt x="35" y="0"/>
                  </a:cubicBezTo>
                  <a:cubicBezTo>
                    <a:pt x="35" y="0"/>
                    <a:pt x="33" y="8"/>
                    <a:pt x="32" y="9"/>
                  </a:cubicBezTo>
                  <a:cubicBezTo>
                    <a:pt x="32" y="9"/>
                    <a:pt x="27" y="12"/>
                    <a:pt x="24" y="14"/>
                  </a:cubicBezTo>
                  <a:cubicBezTo>
                    <a:pt x="21" y="16"/>
                    <a:pt x="15" y="17"/>
                    <a:pt x="14" y="17"/>
                  </a:cubicBezTo>
                  <a:cubicBezTo>
                    <a:pt x="13" y="17"/>
                    <a:pt x="9" y="18"/>
                    <a:pt x="8" y="18"/>
                  </a:cubicBezTo>
                  <a:cubicBezTo>
                    <a:pt x="7" y="18"/>
                    <a:pt x="3" y="17"/>
                    <a:pt x="2" y="17"/>
                  </a:cubicBezTo>
                  <a:cubicBezTo>
                    <a:pt x="0" y="18"/>
                    <a:pt x="1" y="18"/>
                    <a:pt x="2" y="18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120" name="Google Shape;1120;p41"/>
            <p:cNvSpPr/>
            <p:nvPr/>
          </p:nvSpPr>
          <p:spPr>
            <a:xfrm>
              <a:off x="122237" y="352425"/>
              <a:ext cx="219075" cy="184150"/>
            </a:xfrm>
            <a:custGeom>
              <a:rect b="b" l="l" r="r" t="t"/>
              <a:pathLst>
                <a:path extrusionOk="0" h="21" w="25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0" y="1"/>
                    <a:pt x="20" y="2"/>
                  </a:cubicBezTo>
                  <a:cubicBezTo>
                    <a:pt x="21" y="4"/>
                    <a:pt x="21" y="6"/>
                    <a:pt x="21" y="7"/>
                  </a:cubicBezTo>
                  <a:cubicBezTo>
                    <a:pt x="20" y="9"/>
                    <a:pt x="21" y="12"/>
                    <a:pt x="20" y="12"/>
                  </a:cubicBezTo>
                  <a:cubicBezTo>
                    <a:pt x="19" y="13"/>
                    <a:pt x="11" y="18"/>
                    <a:pt x="7" y="18"/>
                  </a:cubicBezTo>
                  <a:cubicBezTo>
                    <a:pt x="7" y="18"/>
                    <a:pt x="5" y="18"/>
                    <a:pt x="4" y="18"/>
                  </a:cubicBezTo>
                  <a:cubicBezTo>
                    <a:pt x="3" y="19"/>
                    <a:pt x="2" y="20"/>
                    <a:pt x="0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4" y="20"/>
                    <a:pt x="9" y="19"/>
                  </a:cubicBezTo>
                  <a:cubicBezTo>
                    <a:pt x="14" y="18"/>
                    <a:pt x="22" y="13"/>
                    <a:pt x="23" y="13"/>
                  </a:cubicBezTo>
                  <a:cubicBezTo>
                    <a:pt x="25" y="13"/>
                    <a:pt x="23" y="3"/>
                    <a:pt x="21" y="0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121" name="Google Shape;1121;p41"/>
            <p:cNvSpPr/>
            <p:nvPr/>
          </p:nvSpPr>
          <p:spPr>
            <a:xfrm>
              <a:off x="385762" y="774700"/>
              <a:ext cx="122237" cy="482600"/>
            </a:xfrm>
            <a:custGeom>
              <a:rect b="b" l="l" r="r" t="t"/>
              <a:pathLst>
                <a:path extrusionOk="0" h="55" w="14">
                  <a:moveTo>
                    <a:pt x="0" y="52"/>
                  </a:moveTo>
                  <a:cubicBezTo>
                    <a:pt x="0" y="52"/>
                    <a:pt x="0" y="48"/>
                    <a:pt x="1" y="47"/>
                  </a:cubicBezTo>
                  <a:cubicBezTo>
                    <a:pt x="1" y="45"/>
                    <a:pt x="2" y="40"/>
                    <a:pt x="3" y="39"/>
                  </a:cubicBezTo>
                  <a:cubicBezTo>
                    <a:pt x="3" y="39"/>
                    <a:pt x="5" y="24"/>
                    <a:pt x="6" y="16"/>
                  </a:cubicBezTo>
                  <a:cubicBezTo>
                    <a:pt x="6" y="16"/>
                    <a:pt x="2" y="13"/>
                    <a:pt x="3" y="7"/>
                  </a:cubicBezTo>
                  <a:cubicBezTo>
                    <a:pt x="3" y="2"/>
                    <a:pt x="6" y="0"/>
                    <a:pt x="6" y="1"/>
                  </a:cubicBezTo>
                  <a:cubicBezTo>
                    <a:pt x="7" y="1"/>
                    <a:pt x="12" y="6"/>
                    <a:pt x="12" y="6"/>
                  </a:cubicBezTo>
                  <a:cubicBezTo>
                    <a:pt x="12" y="6"/>
                    <a:pt x="13" y="12"/>
                    <a:pt x="13" y="12"/>
                  </a:cubicBezTo>
                  <a:cubicBezTo>
                    <a:pt x="12" y="13"/>
                    <a:pt x="14" y="20"/>
                    <a:pt x="13" y="24"/>
                  </a:cubicBezTo>
                  <a:cubicBezTo>
                    <a:pt x="13" y="28"/>
                    <a:pt x="9" y="34"/>
                    <a:pt x="8" y="38"/>
                  </a:cubicBezTo>
                  <a:cubicBezTo>
                    <a:pt x="8" y="38"/>
                    <a:pt x="8" y="43"/>
                    <a:pt x="8" y="43"/>
                  </a:cubicBezTo>
                  <a:cubicBezTo>
                    <a:pt x="8" y="44"/>
                    <a:pt x="7" y="47"/>
                    <a:pt x="7" y="48"/>
                  </a:cubicBezTo>
                  <a:cubicBezTo>
                    <a:pt x="7" y="48"/>
                    <a:pt x="6" y="51"/>
                    <a:pt x="6" y="52"/>
                  </a:cubicBezTo>
                  <a:cubicBezTo>
                    <a:pt x="5" y="52"/>
                    <a:pt x="2" y="55"/>
                    <a:pt x="0" y="52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122" name="Google Shape;1122;p41"/>
            <p:cNvSpPr/>
            <p:nvPr/>
          </p:nvSpPr>
          <p:spPr>
            <a:xfrm>
              <a:off x="393699" y="774700"/>
              <a:ext cx="114300" cy="473075"/>
            </a:xfrm>
            <a:custGeom>
              <a:rect b="b" l="l" r="r" t="t"/>
              <a:pathLst>
                <a:path extrusionOk="0" h="54" w="13">
                  <a:moveTo>
                    <a:pt x="12" y="12"/>
                  </a:moveTo>
                  <a:cubicBezTo>
                    <a:pt x="12" y="12"/>
                    <a:pt x="11" y="6"/>
                    <a:pt x="11" y="6"/>
                  </a:cubicBezTo>
                  <a:cubicBezTo>
                    <a:pt x="11" y="6"/>
                    <a:pt x="6" y="1"/>
                    <a:pt x="5" y="1"/>
                  </a:cubicBezTo>
                  <a:cubicBezTo>
                    <a:pt x="5" y="0"/>
                    <a:pt x="2" y="2"/>
                    <a:pt x="2" y="7"/>
                  </a:cubicBezTo>
                  <a:cubicBezTo>
                    <a:pt x="1" y="13"/>
                    <a:pt x="5" y="16"/>
                    <a:pt x="5" y="16"/>
                  </a:cubicBezTo>
                  <a:cubicBezTo>
                    <a:pt x="4" y="17"/>
                    <a:pt x="4" y="17"/>
                    <a:pt x="4" y="18"/>
                  </a:cubicBezTo>
                  <a:cubicBezTo>
                    <a:pt x="5" y="19"/>
                    <a:pt x="7" y="19"/>
                    <a:pt x="9" y="18"/>
                  </a:cubicBezTo>
                  <a:cubicBezTo>
                    <a:pt x="9" y="18"/>
                    <a:pt x="10" y="16"/>
                    <a:pt x="10" y="17"/>
                  </a:cubicBezTo>
                  <a:cubicBezTo>
                    <a:pt x="10" y="18"/>
                    <a:pt x="12" y="23"/>
                    <a:pt x="9" y="27"/>
                  </a:cubicBezTo>
                  <a:cubicBezTo>
                    <a:pt x="7" y="31"/>
                    <a:pt x="5" y="40"/>
                    <a:pt x="5" y="41"/>
                  </a:cubicBezTo>
                  <a:cubicBezTo>
                    <a:pt x="4" y="41"/>
                    <a:pt x="3" y="41"/>
                    <a:pt x="4" y="38"/>
                  </a:cubicBezTo>
                  <a:cubicBezTo>
                    <a:pt x="5" y="35"/>
                    <a:pt x="5" y="27"/>
                    <a:pt x="5" y="27"/>
                  </a:cubicBezTo>
                  <a:cubicBezTo>
                    <a:pt x="5" y="27"/>
                    <a:pt x="4" y="35"/>
                    <a:pt x="3" y="37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2" y="42"/>
                    <a:pt x="2" y="46"/>
                    <a:pt x="1" y="48"/>
                  </a:cubicBezTo>
                  <a:cubicBezTo>
                    <a:pt x="0" y="49"/>
                    <a:pt x="0" y="52"/>
                    <a:pt x="0" y="53"/>
                  </a:cubicBezTo>
                  <a:cubicBezTo>
                    <a:pt x="1" y="54"/>
                    <a:pt x="4" y="52"/>
                    <a:pt x="5" y="52"/>
                  </a:cubicBezTo>
                  <a:cubicBezTo>
                    <a:pt x="5" y="51"/>
                    <a:pt x="6" y="48"/>
                    <a:pt x="6" y="48"/>
                  </a:cubicBezTo>
                  <a:cubicBezTo>
                    <a:pt x="6" y="47"/>
                    <a:pt x="7" y="44"/>
                    <a:pt x="7" y="43"/>
                  </a:cubicBezTo>
                  <a:cubicBezTo>
                    <a:pt x="7" y="43"/>
                    <a:pt x="7" y="38"/>
                    <a:pt x="7" y="38"/>
                  </a:cubicBezTo>
                  <a:cubicBezTo>
                    <a:pt x="8" y="34"/>
                    <a:pt x="12" y="28"/>
                    <a:pt x="12" y="24"/>
                  </a:cubicBezTo>
                  <a:cubicBezTo>
                    <a:pt x="13" y="20"/>
                    <a:pt x="11" y="13"/>
                    <a:pt x="12" y="12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123" name="Google Shape;1123;p41"/>
            <p:cNvSpPr/>
            <p:nvPr/>
          </p:nvSpPr>
          <p:spPr>
            <a:xfrm>
              <a:off x="271462" y="396875"/>
              <a:ext cx="263525" cy="465138"/>
            </a:xfrm>
            <a:custGeom>
              <a:rect b="b" l="l" r="r" t="t"/>
              <a:pathLst>
                <a:path extrusionOk="0" h="53" w="30">
                  <a:moveTo>
                    <a:pt x="2" y="51"/>
                  </a:moveTo>
                  <a:cubicBezTo>
                    <a:pt x="2" y="51"/>
                    <a:pt x="23" y="53"/>
                    <a:pt x="27" y="51"/>
                  </a:cubicBezTo>
                  <a:cubicBezTo>
                    <a:pt x="27" y="51"/>
                    <a:pt x="27" y="40"/>
                    <a:pt x="28" y="38"/>
                  </a:cubicBezTo>
                  <a:cubicBezTo>
                    <a:pt x="28" y="36"/>
                    <a:pt x="29" y="26"/>
                    <a:pt x="30" y="25"/>
                  </a:cubicBezTo>
                  <a:cubicBezTo>
                    <a:pt x="30" y="23"/>
                    <a:pt x="30" y="18"/>
                    <a:pt x="29" y="16"/>
                  </a:cubicBezTo>
                  <a:cubicBezTo>
                    <a:pt x="28" y="15"/>
                    <a:pt x="27" y="14"/>
                    <a:pt x="26" y="10"/>
                  </a:cubicBezTo>
                  <a:cubicBezTo>
                    <a:pt x="26" y="9"/>
                    <a:pt x="25" y="6"/>
                    <a:pt x="25" y="6"/>
                  </a:cubicBezTo>
                  <a:cubicBezTo>
                    <a:pt x="25" y="6"/>
                    <a:pt x="25" y="4"/>
                    <a:pt x="25" y="3"/>
                  </a:cubicBezTo>
                  <a:cubicBezTo>
                    <a:pt x="25" y="3"/>
                    <a:pt x="17" y="0"/>
                    <a:pt x="10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10"/>
                    <a:pt x="4" y="12"/>
                  </a:cubicBezTo>
                  <a:cubicBezTo>
                    <a:pt x="2" y="14"/>
                    <a:pt x="0" y="23"/>
                    <a:pt x="2" y="51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124" name="Google Shape;1124;p41"/>
            <p:cNvSpPr/>
            <p:nvPr/>
          </p:nvSpPr>
          <p:spPr>
            <a:xfrm>
              <a:off x="333374" y="738188"/>
              <a:ext cx="0" cy="95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125" name="Google Shape;1125;p41"/>
            <p:cNvSpPr/>
            <p:nvPr/>
          </p:nvSpPr>
          <p:spPr>
            <a:xfrm>
              <a:off x="333374" y="747713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126" name="Google Shape;1126;p41"/>
            <p:cNvSpPr/>
            <p:nvPr/>
          </p:nvSpPr>
          <p:spPr>
            <a:xfrm>
              <a:off x="323849" y="414338"/>
              <a:ext cx="211137" cy="438150"/>
            </a:xfrm>
            <a:custGeom>
              <a:rect b="b" l="l" r="r" t="t"/>
              <a:pathLst>
                <a:path extrusionOk="0" h="50" w="24">
                  <a:moveTo>
                    <a:pt x="15" y="50"/>
                  </a:moveTo>
                  <a:cubicBezTo>
                    <a:pt x="17" y="50"/>
                    <a:pt x="20" y="50"/>
                    <a:pt x="21" y="49"/>
                  </a:cubicBezTo>
                  <a:cubicBezTo>
                    <a:pt x="21" y="49"/>
                    <a:pt x="21" y="38"/>
                    <a:pt x="22" y="36"/>
                  </a:cubicBezTo>
                  <a:cubicBezTo>
                    <a:pt x="22" y="34"/>
                    <a:pt x="23" y="24"/>
                    <a:pt x="24" y="23"/>
                  </a:cubicBezTo>
                  <a:cubicBezTo>
                    <a:pt x="24" y="21"/>
                    <a:pt x="24" y="16"/>
                    <a:pt x="23" y="14"/>
                  </a:cubicBezTo>
                  <a:cubicBezTo>
                    <a:pt x="22" y="13"/>
                    <a:pt x="21" y="12"/>
                    <a:pt x="20" y="8"/>
                  </a:cubicBezTo>
                  <a:cubicBezTo>
                    <a:pt x="20" y="7"/>
                    <a:pt x="19" y="4"/>
                    <a:pt x="19" y="4"/>
                  </a:cubicBezTo>
                  <a:cubicBezTo>
                    <a:pt x="19" y="4"/>
                    <a:pt x="19" y="2"/>
                    <a:pt x="19" y="1"/>
                  </a:cubicBezTo>
                  <a:cubicBezTo>
                    <a:pt x="19" y="1"/>
                    <a:pt x="17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1"/>
                    <a:pt x="13" y="4"/>
                    <a:pt x="13" y="4"/>
                  </a:cubicBezTo>
                  <a:cubicBezTo>
                    <a:pt x="7" y="4"/>
                    <a:pt x="3" y="6"/>
                    <a:pt x="3" y="6"/>
                  </a:cubicBezTo>
                  <a:cubicBezTo>
                    <a:pt x="7" y="5"/>
                    <a:pt x="14" y="6"/>
                    <a:pt x="14" y="6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2" y="9"/>
                    <a:pt x="7" y="10"/>
                    <a:pt x="7" y="10"/>
                  </a:cubicBezTo>
                  <a:cubicBezTo>
                    <a:pt x="11" y="10"/>
                    <a:pt x="16" y="11"/>
                    <a:pt x="15" y="11"/>
                  </a:cubicBezTo>
                  <a:cubicBezTo>
                    <a:pt x="14" y="12"/>
                    <a:pt x="17" y="15"/>
                    <a:pt x="17" y="15"/>
                  </a:cubicBezTo>
                  <a:cubicBezTo>
                    <a:pt x="13" y="13"/>
                    <a:pt x="10" y="14"/>
                    <a:pt x="10" y="14"/>
                  </a:cubicBezTo>
                  <a:cubicBezTo>
                    <a:pt x="14" y="14"/>
                    <a:pt x="15" y="19"/>
                    <a:pt x="15" y="19"/>
                  </a:cubicBezTo>
                  <a:cubicBezTo>
                    <a:pt x="7" y="16"/>
                    <a:pt x="0" y="19"/>
                    <a:pt x="0" y="19"/>
                  </a:cubicBezTo>
                  <a:cubicBezTo>
                    <a:pt x="12" y="17"/>
                    <a:pt x="17" y="21"/>
                    <a:pt x="17" y="21"/>
                  </a:cubicBezTo>
                  <a:cubicBezTo>
                    <a:pt x="14" y="21"/>
                    <a:pt x="7" y="23"/>
                    <a:pt x="7" y="23"/>
                  </a:cubicBezTo>
                  <a:cubicBezTo>
                    <a:pt x="12" y="22"/>
                    <a:pt x="15" y="23"/>
                    <a:pt x="15" y="23"/>
                  </a:cubicBezTo>
                  <a:cubicBezTo>
                    <a:pt x="15" y="23"/>
                    <a:pt x="16" y="27"/>
                    <a:pt x="15" y="29"/>
                  </a:cubicBezTo>
                  <a:cubicBezTo>
                    <a:pt x="14" y="31"/>
                    <a:pt x="3" y="32"/>
                    <a:pt x="3" y="32"/>
                  </a:cubicBezTo>
                  <a:cubicBezTo>
                    <a:pt x="12" y="31"/>
                    <a:pt x="14" y="31"/>
                    <a:pt x="15" y="33"/>
                  </a:cubicBezTo>
                  <a:cubicBezTo>
                    <a:pt x="17" y="35"/>
                    <a:pt x="12" y="36"/>
                    <a:pt x="12" y="36"/>
                  </a:cubicBezTo>
                  <a:cubicBezTo>
                    <a:pt x="6" y="36"/>
                    <a:pt x="3" y="37"/>
                    <a:pt x="1" y="37"/>
                  </a:cubicBezTo>
                  <a:cubicBezTo>
                    <a:pt x="5" y="37"/>
                    <a:pt x="14" y="38"/>
                    <a:pt x="14" y="38"/>
                  </a:cubicBezTo>
                  <a:cubicBezTo>
                    <a:pt x="12" y="39"/>
                    <a:pt x="6" y="41"/>
                    <a:pt x="6" y="41"/>
                  </a:cubicBezTo>
                  <a:cubicBezTo>
                    <a:pt x="12" y="40"/>
                    <a:pt x="17" y="38"/>
                    <a:pt x="17" y="38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5" y="44"/>
                    <a:pt x="0" y="47"/>
                    <a:pt x="0" y="47"/>
                  </a:cubicBezTo>
                  <a:cubicBezTo>
                    <a:pt x="3" y="46"/>
                    <a:pt x="15" y="45"/>
                    <a:pt x="15" y="45"/>
                  </a:cubicBezTo>
                  <a:cubicBezTo>
                    <a:pt x="14" y="46"/>
                    <a:pt x="14" y="49"/>
                    <a:pt x="15" y="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127" name="Google Shape;1127;p41"/>
            <p:cNvSpPr/>
            <p:nvPr/>
          </p:nvSpPr>
          <p:spPr>
            <a:xfrm>
              <a:off x="350837" y="106363"/>
              <a:ext cx="122237" cy="211138"/>
            </a:xfrm>
            <a:custGeom>
              <a:rect b="b" l="l" r="r" t="t"/>
              <a:pathLst>
                <a:path extrusionOk="0" h="24" w="14">
                  <a:moveTo>
                    <a:pt x="2" y="24"/>
                  </a:moveTo>
                  <a:cubicBezTo>
                    <a:pt x="2" y="24"/>
                    <a:pt x="11" y="14"/>
                    <a:pt x="12" y="13"/>
                  </a:cubicBezTo>
                  <a:cubicBezTo>
                    <a:pt x="12" y="13"/>
                    <a:pt x="14" y="8"/>
                    <a:pt x="14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11"/>
                    <a:pt x="3" y="11"/>
                  </a:cubicBezTo>
                  <a:cubicBezTo>
                    <a:pt x="3" y="12"/>
                    <a:pt x="0" y="17"/>
                    <a:pt x="0" y="18"/>
                  </a:cubicBezTo>
                  <a:cubicBezTo>
                    <a:pt x="1" y="19"/>
                    <a:pt x="2" y="24"/>
                    <a:pt x="2" y="24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128" name="Google Shape;1128;p41"/>
            <p:cNvSpPr/>
            <p:nvPr/>
          </p:nvSpPr>
          <p:spPr>
            <a:xfrm>
              <a:off x="482599" y="246063"/>
              <a:ext cx="192087" cy="334963"/>
            </a:xfrm>
            <a:custGeom>
              <a:rect b="b" l="l" r="r" t="t"/>
              <a:pathLst>
                <a:path extrusionOk="0" h="38" w="22">
                  <a:moveTo>
                    <a:pt x="4" y="8"/>
                  </a:moveTo>
                  <a:cubicBezTo>
                    <a:pt x="4" y="8"/>
                    <a:pt x="14" y="15"/>
                    <a:pt x="15" y="17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0" y="31"/>
                    <a:pt x="8" y="33"/>
                  </a:cubicBezTo>
                  <a:cubicBezTo>
                    <a:pt x="8" y="33"/>
                    <a:pt x="5" y="34"/>
                    <a:pt x="4" y="32"/>
                  </a:cubicBezTo>
                  <a:cubicBezTo>
                    <a:pt x="4" y="32"/>
                    <a:pt x="4" y="31"/>
                    <a:pt x="4" y="30"/>
                  </a:cubicBezTo>
                  <a:cubicBezTo>
                    <a:pt x="3" y="30"/>
                    <a:pt x="2" y="29"/>
                    <a:pt x="1" y="29"/>
                  </a:cubicBezTo>
                  <a:cubicBezTo>
                    <a:pt x="0" y="29"/>
                    <a:pt x="1" y="30"/>
                    <a:pt x="1" y="30"/>
                  </a:cubicBezTo>
                  <a:cubicBezTo>
                    <a:pt x="2" y="31"/>
                    <a:pt x="3" y="31"/>
                    <a:pt x="3" y="31"/>
                  </a:cubicBezTo>
                  <a:cubicBezTo>
                    <a:pt x="3" y="31"/>
                    <a:pt x="1" y="31"/>
                    <a:pt x="0" y="31"/>
                  </a:cubicBezTo>
                  <a:cubicBezTo>
                    <a:pt x="0" y="32"/>
                    <a:pt x="0" y="33"/>
                    <a:pt x="1" y="33"/>
                  </a:cubicBezTo>
                  <a:cubicBezTo>
                    <a:pt x="1" y="33"/>
                    <a:pt x="3" y="33"/>
                    <a:pt x="4" y="33"/>
                  </a:cubicBezTo>
                  <a:cubicBezTo>
                    <a:pt x="4" y="33"/>
                    <a:pt x="1" y="34"/>
                    <a:pt x="1" y="34"/>
                  </a:cubicBezTo>
                  <a:cubicBezTo>
                    <a:pt x="1" y="34"/>
                    <a:pt x="1" y="35"/>
                    <a:pt x="2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2" y="35"/>
                    <a:pt x="2" y="36"/>
                  </a:cubicBezTo>
                  <a:cubicBezTo>
                    <a:pt x="2" y="37"/>
                    <a:pt x="3" y="37"/>
                    <a:pt x="3" y="37"/>
                  </a:cubicBezTo>
                  <a:cubicBezTo>
                    <a:pt x="4" y="37"/>
                    <a:pt x="5" y="37"/>
                    <a:pt x="5" y="37"/>
                  </a:cubicBezTo>
                  <a:cubicBezTo>
                    <a:pt x="5" y="37"/>
                    <a:pt x="6" y="38"/>
                    <a:pt x="9" y="37"/>
                  </a:cubicBezTo>
                  <a:cubicBezTo>
                    <a:pt x="11" y="37"/>
                    <a:pt x="11" y="36"/>
                    <a:pt x="11" y="36"/>
                  </a:cubicBezTo>
                  <a:cubicBezTo>
                    <a:pt x="11" y="35"/>
                    <a:pt x="22" y="22"/>
                    <a:pt x="22" y="18"/>
                  </a:cubicBezTo>
                  <a:cubicBezTo>
                    <a:pt x="22" y="15"/>
                    <a:pt x="15" y="8"/>
                    <a:pt x="14" y="7"/>
                  </a:cubicBezTo>
                  <a:cubicBezTo>
                    <a:pt x="14" y="6"/>
                    <a:pt x="12" y="2"/>
                    <a:pt x="10" y="1"/>
                  </a:cubicBezTo>
                  <a:cubicBezTo>
                    <a:pt x="8" y="0"/>
                    <a:pt x="4" y="4"/>
                    <a:pt x="4" y="8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129" name="Google Shape;1129;p41"/>
            <p:cNvSpPr/>
            <p:nvPr/>
          </p:nvSpPr>
          <p:spPr>
            <a:xfrm>
              <a:off x="333374" y="150813"/>
              <a:ext cx="25400" cy="42863"/>
            </a:xfrm>
            <a:custGeom>
              <a:rect b="b" l="l" r="r" t="t"/>
              <a:pathLst>
                <a:path extrusionOk="0" h="5" w="3">
                  <a:moveTo>
                    <a:pt x="0" y="1"/>
                  </a:moveTo>
                  <a:cubicBezTo>
                    <a:pt x="0" y="1"/>
                    <a:pt x="1" y="2"/>
                    <a:pt x="3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130" name="Google Shape;1130;p41"/>
            <p:cNvSpPr/>
            <p:nvPr/>
          </p:nvSpPr>
          <p:spPr>
            <a:xfrm>
              <a:off x="385762" y="106363"/>
              <a:ext cx="87312" cy="104775"/>
            </a:xfrm>
            <a:custGeom>
              <a:rect b="b" l="l" r="r" t="t"/>
              <a:pathLst>
                <a:path extrusionOk="0" h="12" w="10">
                  <a:moveTo>
                    <a:pt x="10" y="8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9"/>
                    <a:pt x="0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2" y="12"/>
                    <a:pt x="7" y="12"/>
                  </a:cubicBezTo>
                  <a:cubicBezTo>
                    <a:pt x="7" y="12"/>
                    <a:pt x="8" y="11"/>
                    <a:pt x="9" y="11"/>
                  </a:cubicBezTo>
                  <a:cubicBezTo>
                    <a:pt x="9" y="9"/>
                    <a:pt x="10" y="8"/>
                    <a:pt x="10" y="8"/>
                  </a:cubicBezTo>
                  <a:close/>
                </a:path>
              </a:pathLst>
            </a:custGeom>
            <a:solidFill>
              <a:srgbClr val="D69B6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131" name="Google Shape;1131;p41"/>
            <p:cNvSpPr/>
            <p:nvPr/>
          </p:nvSpPr>
          <p:spPr>
            <a:xfrm>
              <a:off x="350837" y="220663"/>
              <a:ext cx="34925" cy="96838"/>
            </a:xfrm>
            <a:custGeom>
              <a:rect b="b" l="l" r="r" t="t"/>
              <a:pathLst>
                <a:path extrusionOk="0" h="11" w="4">
                  <a:moveTo>
                    <a:pt x="4" y="9"/>
                  </a:moveTo>
                  <a:cubicBezTo>
                    <a:pt x="4" y="7"/>
                    <a:pt x="3" y="6"/>
                    <a:pt x="4" y="4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0" y="4"/>
                    <a:pt x="0" y="5"/>
                  </a:cubicBezTo>
                  <a:cubicBezTo>
                    <a:pt x="1" y="6"/>
                    <a:pt x="2" y="11"/>
                    <a:pt x="2" y="11"/>
                  </a:cubicBezTo>
                  <a:cubicBezTo>
                    <a:pt x="2" y="11"/>
                    <a:pt x="3" y="10"/>
                    <a:pt x="4" y="9"/>
                  </a:cubicBezTo>
                  <a:close/>
                </a:path>
              </a:pathLst>
            </a:custGeom>
            <a:solidFill>
              <a:srgbClr val="D69B6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132" name="Google Shape;1132;p41"/>
            <p:cNvSpPr/>
            <p:nvPr/>
          </p:nvSpPr>
          <p:spPr>
            <a:xfrm>
              <a:off x="288924" y="185738"/>
              <a:ext cx="306387" cy="246063"/>
            </a:xfrm>
            <a:custGeom>
              <a:rect b="b" l="l" r="r" t="t"/>
              <a:pathLst>
                <a:path extrusionOk="0" h="28" w="35">
                  <a:moveTo>
                    <a:pt x="1" y="11"/>
                  </a:moveTo>
                  <a:cubicBezTo>
                    <a:pt x="2" y="9"/>
                    <a:pt x="3" y="6"/>
                    <a:pt x="5" y="6"/>
                  </a:cubicBezTo>
                  <a:cubicBezTo>
                    <a:pt x="6" y="5"/>
                    <a:pt x="9" y="3"/>
                    <a:pt x="10" y="3"/>
                  </a:cubicBezTo>
                  <a:cubicBezTo>
                    <a:pt x="10" y="2"/>
                    <a:pt x="11" y="3"/>
                    <a:pt x="11" y="3"/>
                  </a:cubicBezTo>
                  <a:cubicBezTo>
                    <a:pt x="11" y="3"/>
                    <a:pt x="9" y="7"/>
                    <a:pt x="9" y="9"/>
                  </a:cubicBezTo>
                  <a:cubicBezTo>
                    <a:pt x="9" y="11"/>
                    <a:pt x="9" y="13"/>
                    <a:pt x="9" y="14"/>
                  </a:cubicBezTo>
                  <a:cubicBezTo>
                    <a:pt x="9" y="14"/>
                    <a:pt x="12" y="11"/>
                    <a:pt x="12" y="9"/>
                  </a:cubicBezTo>
                  <a:cubicBezTo>
                    <a:pt x="13" y="7"/>
                    <a:pt x="15" y="6"/>
                    <a:pt x="15" y="4"/>
                  </a:cubicBezTo>
                  <a:cubicBezTo>
                    <a:pt x="16" y="3"/>
                    <a:pt x="16" y="2"/>
                    <a:pt x="16" y="2"/>
                  </a:cubicBezTo>
                  <a:cubicBezTo>
                    <a:pt x="16" y="2"/>
                    <a:pt x="18" y="1"/>
                    <a:pt x="19" y="0"/>
                  </a:cubicBezTo>
                  <a:cubicBezTo>
                    <a:pt x="19" y="0"/>
                    <a:pt x="20" y="1"/>
                    <a:pt x="21" y="2"/>
                  </a:cubicBezTo>
                  <a:cubicBezTo>
                    <a:pt x="23" y="2"/>
                    <a:pt x="24" y="3"/>
                    <a:pt x="25" y="3"/>
                  </a:cubicBezTo>
                  <a:cubicBezTo>
                    <a:pt x="25" y="3"/>
                    <a:pt x="31" y="4"/>
                    <a:pt x="32" y="6"/>
                  </a:cubicBezTo>
                  <a:cubicBezTo>
                    <a:pt x="33" y="8"/>
                    <a:pt x="35" y="10"/>
                    <a:pt x="35" y="12"/>
                  </a:cubicBezTo>
                  <a:cubicBezTo>
                    <a:pt x="35" y="12"/>
                    <a:pt x="29" y="16"/>
                    <a:pt x="29" y="17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29" y="18"/>
                    <a:pt x="28" y="17"/>
                  </a:cubicBezTo>
                  <a:cubicBezTo>
                    <a:pt x="27" y="17"/>
                    <a:pt x="27" y="17"/>
                    <a:pt x="27" y="18"/>
                  </a:cubicBezTo>
                  <a:cubicBezTo>
                    <a:pt x="26" y="18"/>
                    <a:pt x="25" y="23"/>
                    <a:pt x="25" y="23"/>
                  </a:cubicBezTo>
                  <a:cubicBezTo>
                    <a:pt x="25" y="24"/>
                    <a:pt x="24" y="27"/>
                    <a:pt x="23" y="27"/>
                  </a:cubicBezTo>
                  <a:cubicBezTo>
                    <a:pt x="23" y="27"/>
                    <a:pt x="4" y="28"/>
                    <a:pt x="3" y="26"/>
                  </a:cubicBezTo>
                  <a:cubicBezTo>
                    <a:pt x="3" y="26"/>
                    <a:pt x="3" y="23"/>
                    <a:pt x="2" y="21"/>
                  </a:cubicBezTo>
                  <a:cubicBezTo>
                    <a:pt x="2" y="20"/>
                    <a:pt x="0" y="19"/>
                    <a:pt x="0" y="17"/>
                  </a:cubicBezTo>
                  <a:cubicBezTo>
                    <a:pt x="1" y="15"/>
                    <a:pt x="1" y="12"/>
                    <a:pt x="1" y="11"/>
                  </a:cubicBez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133" name="Google Shape;1133;p41"/>
            <p:cNvSpPr/>
            <p:nvPr/>
          </p:nvSpPr>
          <p:spPr>
            <a:xfrm>
              <a:off x="279399" y="0"/>
              <a:ext cx="246062" cy="317500"/>
            </a:xfrm>
            <a:custGeom>
              <a:rect b="b" l="l" r="r" t="t"/>
              <a:pathLst>
                <a:path extrusionOk="0" h="36" w="28">
                  <a:moveTo>
                    <a:pt x="24" y="19"/>
                  </a:moveTo>
                  <a:cubicBezTo>
                    <a:pt x="23" y="18"/>
                    <a:pt x="22" y="14"/>
                    <a:pt x="22" y="13"/>
                  </a:cubicBezTo>
                  <a:cubicBezTo>
                    <a:pt x="22" y="12"/>
                    <a:pt x="20" y="6"/>
                    <a:pt x="20" y="5"/>
                  </a:cubicBezTo>
                  <a:cubicBezTo>
                    <a:pt x="18" y="1"/>
                    <a:pt x="12" y="0"/>
                    <a:pt x="12" y="0"/>
                  </a:cubicBezTo>
                  <a:cubicBezTo>
                    <a:pt x="10" y="0"/>
                    <a:pt x="7" y="1"/>
                    <a:pt x="5" y="4"/>
                  </a:cubicBezTo>
                  <a:cubicBezTo>
                    <a:pt x="0" y="5"/>
                    <a:pt x="3" y="10"/>
                    <a:pt x="3" y="11"/>
                  </a:cubicBezTo>
                  <a:cubicBezTo>
                    <a:pt x="3" y="12"/>
                    <a:pt x="4" y="12"/>
                    <a:pt x="4" y="14"/>
                  </a:cubicBezTo>
                  <a:cubicBezTo>
                    <a:pt x="3" y="16"/>
                    <a:pt x="6" y="15"/>
                    <a:pt x="6" y="16"/>
                  </a:cubicBezTo>
                  <a:cubicBezTo>
                    <a:pt x="6" y="17"/>
                    <a:pt x="5" y="19"/>
                    <a:pt x="6" y="19"/>
                  </a:cubicBezTo>
                  <a:cubicBezTo>
                    <a:pt x="7" y="20"/>
                    <a:pt x="7" y="21"/>
                    <a:pt x="7" y="21"/>
                  </a:cubicBezTo>
                  <a:cubicBezTo>
                    <a:pt x="7" y="20"/>
                    <a:pt x="7" y="20"/>
                    <a:pt x="7" y="19"/>
                  </a:cubicBezTo>
                  <a:cubicBezTo>
                    <a:pt x="6" y="19"/>
                    <a:pt x="6" y="17"/>
                    <a:pt x="7" y="17"/>
                  </a:cubicBezTo>
                  <a:cubicBezTo>
                    <a:pt x="7" y="16"/>
                    <a:pt x="6" y="11"/>
                    <a:pt x="6" y="11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22"/>
                    <a:pt x="6" y="22"/>
                    <a:pt x="7" y="23"/>
                  </a:cubicBezTo>
                  <a:cubicBezTo>
                    <a:pt x="8" y="24"/>
                    <a:pt x="6" y="26"/>
                    <a:pt x="6" y="26"/>
                  </a:cubicBezTo>
                  <a:cubicBezTo>
                    <a:pt x="9" y="24"/>
                    <a:pt x="12" y="23"/>
                    <a:pt x="12" y="23"/>
                  </a:cubicBezTo>
                  <a:cubicBezTo>
                    <a:pt x="12" y="22"/>
                    <a:pt x="11" y="21"/>
                    <a:pt x="11" y="21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9" y="17"/>
                    <a:pt x="19" y="18"/>
                  </a:cubicBezTo>
                  <a:cubicBezTo>
                    <a:pt x="18" y="19"/>
                    <a:pt x="19" y="21"/>
                    <a:pt x="19" y="22"/>
                  </a:cubicBezTo>
                  <a:cubicBezTo>
                    <a:pt x="19" y="22"/>
                    <a:pt x="20" y="23"/>
                    <a:pt x="21" y="24"/>
                  </a:cubicBezTo>
                  <a:cubicBezTo>
                    <a:pt x="22" y="24"/>
                    <a:pt x="21" y="25"/>
                    <a:pt x="21" y="25"/>
                  </a:cubicBezTo>
                  <a:cubicBezTo>
                    <a:pt x="22" y="25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3" y="25"/>
                    <a:pt x="23" y="26"/>
                    <a:pt x="22" y="27"/>
                  </a:cubicBezTo>
                  <a:cubicBezTo>
                    <a:pt x="22" y="28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3" y="28"/>
                    <a:pt x="23" y="28"/>
                  </a:cubicBezTo>
                  <a:cubicBezTo>
                    <a:pt x="22" y="29"/>
                    <a:pt x="23" y="32"/>
                    <a:pt x="23" y="34"/>
                  </a:cubicBezTo>
                  <a:cubicBezTo>
                    <a:pt x="23" y="36"/>
                    <a:pt x="21" y="34"/>
                    <a:pt x="21" y="34"/>
                  </a:cubicBezTo>
                  <a:cubicBezTo>
                    <a:pt x="22" y="36"/>
                    <a:pt x="23" y="35"/>
                    <a:pt x="24" y="34"/>
                  </a:cubicBezTo>
                  <a:cubicBezTo>
                    <a:pt x="25" y="34"/>
                    <a:pt x="24" y="32"/>
                    <a:pt x="25" y="29"/>
                  </a:cubicBezTo>
                  <a:cubicBezTo>
                    <a:pt x="25" y="27"/>
                    <a:pt x="27" y="25"/>
                    <a:pt x="27" y="25"/>
                  </a:cubicBezTo>
                  <a:cubicBezTo>
                    <a:pt x="27" y="24"/>
                    <a:pt x="28" y="25"/>
                    <a:pt x="28" y="25"/>
                  </a:cubicBezTo>
                  <a:cubicBezTo>
                    <a:pt x="28" y="24"/>
                    <a:pt x="25" y="19"/>
                    <a:pt x="24" y="19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134" name="Google Shape;1134;p41"/>
            <p:cNvSpPr/>
            <p:nvPr/>
          </p:nvSpPr>
          <p:spPr>
            <a:xfrm>
              <a:off x="473074" y="255588"/>
              <a:ext cx="1587" cy="1588"/>
            </a:xfrm>
            <a:prstGeom prst="rect">
              <a:avLst/>
            </a:prstGeom>
            <a:solidFill>
              <a:srgbClr val="26242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135" name="Google Shape;1135;p41"/>
            <p:cNvSpPr/>
            <p:nvPr/>
          </p:nvSpPr>
          <p:spPr>
            <a:xfrm>
              <a:off x="323849" y="53975"/>
              <a:ext cx="131762" cy="149225"/>
            </a:xfrm>
            <a:custGeom>
              <a:rect b="b" l="l" r="r" t="t"/>
              <a:pathLst>
                <a:path extrusionOk="0" h="17" w="15">
                  <a:moveTo>
                    <a:pt x="7" y="17"/>
                  </a:moveTo>
                  <a:cubicBezTo>
                    <a:pt x="7" y="16"/>
                    <a:pt x="12" y="13"/>
                    <a:pt x="12" y="11"/>
                  </a:cubicBezTo>
                  <a:cubicBezTo>
                    <a:pt x="13" y="9"/>
                    <a:pt x="13" y="8"/>
                    <a:pt x="13" y="8"/>
                  </a:cubicBezTo>
                  <a:cubicBezTo>
                    <a:pt x="13" y="8"/>
                    <a:pt x="14" y="8"/>
                    <a:pt x="14" y="7"/>
                  </a:cubicBezTo>
                  <a:cubicBezTo>
                    <a:pt x="15" y="6"/>
                    <a:pt x="15" y="3"/>
                    <a:pt x="14" y="2"/>
                  </a:cubicBezTo>
                  <a:cubicBezTo>
                    <a:pt x="13" y="1"/>
                    <a:pt x="13" y="2"/>
                    <a:pt x="13" y="3"/>
                  </a:cubicBezTo>
                  <a:cubicBezTo>
                    <a:pt x="12" y="3"/>
                    <a:pt x="11" y="5"/>
                    <a:pt x="11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9" y="3"/>
                  </a:cubicBezTo>
                  <a:cubicBezTo>
                    <a:pt x="9" y="3"/>
                    <a:pt x="7" y="1"/>
                    <a:pt x="6" y="1"/>
                  </a:cubicBezTo>
                  <a:cubicBezTo>
                    <a:pt x="5" y="0"/>
                    <a:pt x="2" y="1"/>
                    <a:pt x="2" y="1"/>
                  </a:cubicBezTo>
                  <a:cubicBezTo>
                    <a:pt x="2" y="1"/>
                    <a:pt x="0" y="1"/>
                    <a:pt x="0" y="2"/>
                  </a:cubicBezTo>
                  <a:cubicBezTo>
                    <a:pt x="0" y="2"/>
                    <a:pt x="0" y="6"/>
                    <a:pt x="0" y="7"/>
                  </a:cubicBezTo>
                  <a:cubicBezTo>
                    <a:pt x="0" y="7"/>
                    <a:pt x="1" y="9"/>
                    <a:pt x="1" y="9"/>
                  </a:cubicBezTo>
                  <a:cubicBezTo>
                    <a:pt x="1" y="9"/>
                    <a:pt x="1" y="11"/>
                    <a:pt x="1" y="11"/>
                  </a:cubicBezTo>
                  <a:cubicBezTo>
                    <a:pt x="2" y="12"/>
                    <a:pt x="4" y="14"/>
                    <a:pt x="4" y="14"/>
                  </a:cubicBezTo>
                  <a:cubicBezTo>
                    <a:pt x="4" y="15"/>
                    <a:pt x="5" y="15"/>
                    <a:pt x="5" y="16"/>
                  </a:cubicBezTo>
                  <a:cubicBezTo>
                    <a:pt x="5" y="16"/>
                    <a:pt x="6" y="17"/>
                    <a:pt x="7" y="17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136" name="Google Shape;1136;p41"/>
            <p:cNvSpPr/>
            <p:nvPr/>
          </p:nvSpPr>
          <p:spPr>
            <a:xfrm>
              <a:off x="525462" y="273050"/>
              <a:ext cx="149225" cy="307975"/>
            </a:xfrm>
            <a:custGeom>
              <a:rect b="b" l="l" r="r" t="t"/>
              <a:pathLst>
                <a:path extrusionOk="0" h="35" w="17">
                  <a:moveTo>
                    <a:pt x="4" y="34"/>
                  </a:moveTo>
                  <a:cubicBezTo>
                    <a:pt x="6" y="34"/>
                    <a:pt x="6" y="33"/>
                    <a:pt x="6" y="33"/>
                  </a:cubicBezTo>
                  <a:cubicBezTo>
                    <a:pt x="6" y="32"/>
                    <a:pt x="17" y="19"/>
                    <a:pt x="17" y="15"/>
                  </a:cubicBezTo>
                  <a:cubicBezTo>
                    <a:pt x="17" y="12"/>
                    <a:pt x="10" y="5"/>
                    <a:pt x="9" y="4"/>
                  </a:cubicBezTo>
                  <a:cubicBezTo>
                    <a:pt x="9" y="3"/>
                    <a:pt x="8" y="1"/>
                    <a:pt x="7" y="0"/>
                  </a:cubicBezTo>
                  <a:cubicBezTo>
                    <a:pt x="4" y="1"/>
                    <a:pt x="2" y="4"/>
                    <a:pt x="2" y="6"/>
                  </a:cubicBezTo>
                  <a:cubicBezTo>
                    <a:pt x="3" y="7"/>
                    <a:pt x="4" y="8"/>
                    <a:pt x="5" y="9"/>
                  </a:cubicBezTo>
                  <a:cubicBezTo>
                    <a:pt x="5" y="8"/>
                    <a:pt x="5" y="5"/>
                    <a:pt x="6" y="5"/>
                  </a:cubicBezTo>
                  <a:cubicBezTo>
                    <a:pt x="8" y="5"/>
                    <a:pt x="9" y="6"/>
                    <a:pt x="10" y="8"/>
                  </a:cubicBezTo>
                  <a:cubicBezTo>
                    <a:pt x="11" y="9"/>
                    <a:pt x="15" y="14"/>
                    <a:pt x="16" y="15"/>
                  </a:cubicBezTo>
                  <a:cubicBezTo>
                    <a:pt x="16" y="15"/>
                    <a:pt x="9" y="29"/>
                    <a:pt x="6" y="31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5" y="31"/>
                    <a:pt x="3" y="30"/>
                  </a:cubicBezTo>
                  <a:cubicBezTo>
                    <a:pt x="3" y="30"/>
                    <a:pt x="1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2" y="32"/>
                    <a:pt x="2" y="33"/>
                  </a:cubicBezTo>
                  <a:cubicBezTo>
                    <a:pt x="2" y="34"/>
                    <a:pt x="2" y="34"/>
                    <a:pt x="2" y="35"/>
                  </a:cubicBezTo>
                  <a:cubicBezTo>
                    <a:pt x="2" y="35"/>
                    <a:pt x="3" y="35"/>
                    <a:pt x="4" y="34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137" name="Google Shape;1137;p41"/>
            <p:cNvSpPr/>
            <p:nvPr/>
          </p:nvSpPr>
          <p:spPr>
            <a:xfrm>
              <a:off x="376237" y="53975"/>
              <a:ext cx="17462" cy="17463"/>
            </a:xfrm>
            <a:custGeom>
              <a:rect b="b" l="l" r="r" t="t"/>
              <a:pathLst>
                <a:path extrusionOk="0" h="2" w="2">
                  <a:moveTo>
                    <a:pt x="0" y="1"/>
                  </a:moveTo>
                  <a:cubicBezTo>
                    <a:pt x="0" y="1"/>
                    <a:pt x="1" y="2"/>
                    <a:pt x="0" y="2"/>
                  </a:cubicBezTo>
                  <a:cubicBezTo>
                    <a:pt x="0" y="2"/>
                    <a:pt x="2" y="1"/>
                    <a:pt x="1" y="1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138" name="Google Shape;1138;p41"/>
            <p:cNvSpPr/>
            <p:nvPr/>
          </p:nvSpPr>
          <p:spPr>
            <a:xfrm>
              <a:off x="393699" y="211138"/>
              <a:ext cx="201612" cy="211138"/>
            </a:xfrm>
            <a:custGeom>
              <a:rect b="b" l="l" r="r" t="t"/>
              <a:pathLst>
                <a:path extrusionOk="0" h="24" w="23">
                  <a:moveTo>
                    <a:pt x="23" y="9"/>
                  </a:moveTo>
                  <a:cubicBezTo>
                    <a:pt x="23" y="7"/>
                    <a:pt x="21" y="5"/>
                    <a:pt x="20" y="3"/>
                  </a:cubicBezTo>
                  <a:cubicBezTo>
                    <a:pt x="19" y="1"/>
                    <a:pt x="13" y="0"/>
                    <a:pt x="13" y="0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12" y="1"/>
                    <a:pt x="13" y="2"/>
                    <a:pt x="13" y="2"/>
                  </a:cubicBezTo>
                  <a:cubicBezTo>
                    <a:pt x="17" y="4"/>
                    <a:pt x="18" y="9"/>
                    <a:pt x="18" y="9"/>
                  </a:cubicBezTo>
                  <a:cubicBezTo>
                    <a:pt x="18" y="9"/>
                    <a:pt x="14" y="7"/>
                    <a:pt x="14" y="9"/>
                  </a:cubicBezTo>
                  <a:cubicBezTo>
                    <a:pt x="13" y="10"/>
                    <a:pt x="7" y="12"/>
                    <a:pt x="7" y="12"/>
                  </a:cubicBezTo>
                  <a:cubicBezTo>
                    <a:pt x="8" y="12"/>
                    <a:pt x="11" y="11"/>
                    <a:pt x="12" y="11"/>
                  </a:cubicBezTo>
                  <a:cubicBezTo>
                    <a:pt x="11" y="11"/>
                    <a:pt x="7" y="15"/>
                    <a:pt x="6" y="17"/>
                  </a:cubicBezTo>
                  <a:cubicBezTo>
                    <a:pt x="5" y="19"/>
                    <a:pt x="0" y="20"/>
                    <a:pt x="0" y="20"/>
                  </a:cubicBezTo>
                  <a:cubicBezTo>
                    <a:pt x="2" y="20"/>
                    <a:pt x="6" y="20"/>
                    <a:pt x="6" y="20"/>
                  </a:cubicBezTo>
                  <a:cubicBezTo>
                    <a:pt x="6" y="20"/>
                    <a:pt x="5" y="23"/>
                    <a:pt x="4" y="24"/>
                  </a:cubicBezTo>
                  <a:cubicBezTo>
                    <a:pt x="8" y="24"/>
                    <a:pt x="11" y="24"/>
                    <a:pt x="11" y="24"/>
                  </a:cubicBezTo>
                  <a:cubicBezTo>
                    <a:pt x="12" y="24"/>
                    <a:pt x="13" y="21"/>
                    <a:pt x="13" y="20"/>
                  </a:cubicBezTo>
                  <a:cubicBezTo>
                    <a:pt x="13" y="20"/>
                    <a:pt x="14" y="15"/>
                    <a:pt x="15" y="15"/>
                  </a:cubicBezTo>
                  <a:cubicBezTo>
                    <a:pt x="15" y="14"/>
                    <a:pt x="15" y="14"/>
                    <a:pt x="16" y="14"/>
                  </a:cubicBezTo>
                  <a:cubicBezTo>
                    <a:pt x="17" y="15"/>
                    <a:pt x="18" y="15"/>
                    <a:pt x="18" y="1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23" y="9"/>
                    <a:pt x="23" y="9"/>
                  </a:cubicBezTo>
                  <a:close/>
                </a:path>
              </a:pathLst>
            </a:custGeom>
            <a:solidFill>
              <a:srgbClr val="E3EBE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139" name="Google Shape;1139;p41"/>
            <p:cNvSpPr/>
            <p:nvPr/>
          </p:nvSpPr>
          <p:spPr>
            <a:xfrm>
              <a:off x="315912" y="290513"/>
              <a:ext cx="0" cy="17463"/>
            </a:xfrm>
            <a:custGeom>
              <a:rect b="b" l="l" r="r" t="t"/>
              <a:pathLst>
                <a:path extrusionOk="0" h="2" w="120000">
                  <a:moveTo>
                    <a:pt x="0" y="2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E3EBE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140" name="Google Shape;1140;p41"/>
            <p:cNvSpPr/>
            <p:nvPr/>
          </p:nvSpPr>
          <p:spPr>
            <a:xfrm>
              <a:off x="315912" y="220663"/>
              <a:ext cx="42862" cy="69850"/>
            </a:xfrm>
            <a:custGeom>
              <a:rect b="b" l="l" r="r" t="t"/>
              <a:pathLst>
                <a:path extrusionOk="0" h="8" w="5">
                  <a:moveTo>
                    <a:pt x="2" y="5"/>
                  </a:moveTo>
                  <a:cubicBezTo>
                    <a:pt x="3" y="5"/>
                    <a:pt x="4" y="8"/>
                    <a:pt x="4" y="8"/>
                  </a:cubicBezTo>
                  <a:cubicBezTo>
                    <a:pt x="5" y="6"/>
                    <a:pt x="4" y="4"/>
                    <a:pt x="4" y="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2" y="1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4"/>
                    <a:pt x="0" y="7"/>
                    <a:pt x="0" y="8"/>
                  </a:cubicBezTo>
                  <a:cubicBezTo>
                    <a:pt x="0" y="6"/>
                    <a:pt x="2" y="3"/>
                    <a:pt x="2" y="3"/>
                  </a:cubicBezTo>
                  <a:lnTo>
                    <a:pt x="2" y="5"/>
                  </a:lnTo>
                  <a:close/>
                </a:path>
              </a:pathLst>
            </a:custGeom>
            <a:solidFill>
              <a:srgbClr val="E3EBE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141" name="Google Shape;1141;p41"/>
            <p:cNvSpPr/>
            <p:nvPr/>
          </p:nvSpPr>
          <p:spPr>
            <a:xfrm>
              <a:off x="385762" y="220663"/>
              <a:ext cx="61912" cy="79375"/>
            </a:xfrm>
            <a:custGeom>
              <a:rect b="b" l="l" r="r" t="t"/>
              <a:pathLst>
                <a:path extrusionOk="0" h="9" w="7">
                  <a:moveTo>
                    <a:pt x="0" y="9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6" y="2"/>
                    <a:pt x="7" y="0"/>
                  </a:cubicBezTo>
                  <a:cubicBezTo>
                    <a:pt x="6" y="4"/>
                    <a:pt x="6" y="4"/>
                    <a:pt x="6" y="4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E3EBE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142" name="Google Shape;1142;p41"/>
            <p:cNvSpPr/>
            <p:nvPr/>
          </p:nvSpPr>
          <p:spPr>
            <a:xfrm>
              <a:off x="323849" y="53975"/>
              <a:ext cx="131762" cy="149225"/>
            </a:xfrm>
            <a:custGeom>
              <a:rect b="b" l="l" r="r" t="t"/>
              <a:pathLst>
                <a:path extrusionOk="0" h="17" w="15">
                  <a:moveTo>
                    <a:pt x="14" y="2"/>
                  </a:moveTo>
                  <a:cubicBezTo>
                    <a:pt x="13" y="1"/>
                    <a:pt x="13" y="2"/>
                    <a:pt x="13" y="3"/>
                  </a:cubicBezTo>
                  <a:cubicBezTo>
                    <a:pt x="12" y="3"/>
                    <a:pt x="11" y="5"/>
                    <a:pt x="11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9" y="3"/>
                  </a:cubicBezTo>
                  <a:cubicBezTo>
                    <a:pt x="9" y="3"/>
                    <a:pt x="7" y="1"/>
                    <a:pt x="6" y="1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3" y="1"/>
                    <a:pt x="5" y="2"/>
                  </a:cubicBezTo>
                  <a:cubicBezTo>
                    <a:pt x="5" y="4"/>
                    <a:pt x="7" y="4"/>
                    <a:pt x="6" y="5"/>
                  </a:cubicBezTo>
                  <a:cubicBezTo>
                    <a:pt x="6" y="5"/>
                    <a:pt x="8" y="6"/>
                    <a:pt x="8" y="7"/>
                  </a:cubicBezTo>
                  <a:cubicBezTo>
                    <a:pt x="7" y="9"/>
                    <a:pt x="8" y="10"/>
                    <a:pt x="9" y="11"/>
                  </a:cubicBezTo>
                  <a:cubicBezTo>
                    <a:pt x="10" y="11"/>
                    <a:pt x="10" y="14"/>
                    <a:pt x="7" y="15"/>
                  </a:cubicBezTo>
                  <a:cubicBezTo>
                    <a:pt x="7" y="16"/>
                    <a:pt x="6" y="16"/>
                    <a:pt x="6" y="17"/>
                  </a:cubicBezTo>
                  <a:cubicBezTo>
                    <a:pt x="6" y="17"/>
                    <a:pt x="7" y="17"/>
                    <a:pt x="7" y="17"/>
                  </a:cubicBezTo>
                  <a:cubicBezTo>
                    <a:pt x="7" y="16"/>
                    <a:pt x="12" y="13"/>
                    <a:pt x="12" y="11"/>
                  </a:cubicBezTo>
                  <a:cubicBezTo>
                    <a:pt x="13" y="9"/>
                    <a:pt x="13" y="8"/>
                    <a:pt x="13" y="8"/>
                  </a:cubicBezTo>
                  <a:cubicBezTo>
                    <a:pt x="13" y="8"/>
                    <a:pt x="14" y="8"/>
                    <a:pt x="14" y="7"/>
                  </a:cubicBezTo>
                  <a:cubicBezTo>
                    <a:pt x="15" y="6"/>
                    <a:pt x="15" y="3"/>
                    <a:pt x="14" y="2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1143" name="Google Shape;1143;p41"/>
          <p:cNvGrpSpPr/>
          <p:nvPr/>
        </p:nvGrpSpPr>
        <p:grpSpPr>
          <a:xfrm>
            <a:off x="2938464" y="3089276"/>
            <a:ext cx="1081087" cy="249238"/>
            <a:chOff x="0" y="0"/>
            <a:chExt cx="1081375" cy="248696"/>
          </a:xfrm>
        </p:grpSpPr>
        <p:cxnSp>
          <p:nvCxnSpPr>
            <p:cNvPr id="1144" name="Google Shape;1144;p41"/>
            <p:cNvCxnSpPr/>
            <p:nvPr/>
          </p:nvCxnSpPr>
          <p:spPr>
            <a:xfrm>
              <a:off x="1081375" y="0"/>
              <a:ext cx="0" cy="248696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dot"/>
              <a:round/>
              <a:headEnd len="med" w="med" type="none"/>
              <a:tailEnd len="med" w="med" type="stealth"/>
            </a:ln>
          </p:spPr>
        </p:cxnSp>
        <p:cxnSp>
          <p:nvCxnSpPr>
            <p:cNvPr id="1145" name="Google Shape;1145;p41"/>
            <p:cNvCxnSpPr/>
            <p:nvPr/>
          </p:nvCxnSpPr>
          <p:spPr>
            <a:xfrm rot="10800000">
              <a:off x="0" y="0"/>
              <a:ext cx="1081375" cy="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dot"/>
              <a:round/>
              <a:headEnd len="med" w="med" type="none"/>
              <a:tailEnd len="med" w="med" type="oval"/>
            </a:ln>
          </p:spPr>
        </p:cxnSp>
      </p:grpSp>
      <p:grpSp>
        <p:nvGrpSpPr>
          <p:cNvPr id="1146" name="Google Shape;1146;p41"/>
          <p:cNvGrpSpPr/>
          <p:nvPr/>
        </p:nvGrpSpPr>
        <p:grpSpPr>
          <a:xfrm>
            <a:off x="2938464" y="2547939"/>
            <a:ext cx="2262187" cy="427037"/>
            <a:chOff x="0" y="0"/>
            <a:chExt cx="2261983" cy="427521"/>
          </a:xfrm>
        </p:grpSpPr>
        <p:cxnSp>
          <p:nvCxnSpPr>
            <p:cNvPr id="1147" name="Google Shape;1147;p41"/>
            <p:cNvCxnSpPr/>
            <p:nvPr/>
          </p:nvCxnSpPr>
          <p:spPr>
            <a:xfrm rot="10800000">
              <a:off x="2261983" y="0"/>
              <a:ext cx="0" cy="427521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dot"/>
              <a:round/>
              <a:headEnd len="med" w="med" type="stealth"/>
              <a:tailEnd len="med" w="med" type="none"/>
            </a:ln>
          </p:spPr>
        </p:cxnSp>
        <p:cxnSp>
          <p:nvCxnSpPr>
            <p:cNvPr id="1148" name="Google Shape;1148;p41"/>
            <p:cNvCxnSpPr/>
            <p:nvPr/>
          </p:nvCxnSpPr>
          <p:spPr>
            <a:xfrm rot="10800000">
              <a:off x="0" y="0"/>
              <a:ext cx="2261983" cy="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dot"/>
              <a:round/>
              <a:headEnd len="med" w="med" type="none"/>
              <a:tailEnd len="med" w="med" type="oval"/>
            </a:ln>
          </p:spPr>
        </p:cxnSp>
      </p:grpSp>
      <p:cxnSp>
        <p:nvCxnSpPr>
          <p:cNvPr id="1149" name="Google Shape;1149;p41"/>
          <p:cNvCxnSpPr/>
          <p:nvPr/>
        </p:nvCxnSpPr>
        <p:spPr>
          <a:xfrm rot="10800000">
            <a:off x="2938464" y="2009775"/>
            <a:ext cx="349885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dot"/>
            <a:round/>
            <a:headEnd len="med" w="med" type="stealth"/>
            <a:tailEnd len="med" w="med" type="oval"/>
          </a:ln>
        </p:spPr>
      </p:cxnSp>
      <p:sp>
        <p:nvSpPr>
          <p:cNvPr id="1150" name="Google Shape;1150;p41"/>
          <p:cNvSpPr/>
          <p:nvPr/>
        </p:nvSpPr>
        <p:spPr>
          <a:xfrm>
            <a:off x="823914" y="1825625"/>
            <a:ext cx="201612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I feel very strongly that change is good because it</a:t>
            </a:r>
            <a:endParaRPr/>
          </a:p>
        </p:txBody>
      </p:sp>
      <p:sp>
        <p:nvSpPr>
          <p:cNvPr id="1151" name="Google Shape;1151;p41"/>
          <p:cNvSpPr/>
          <p:nvPr/>
        </p:nvSpPr>
        <p:spPr>
          <a:xfrm>
            <a:off x="823914" y="2365375"/>
            <a:ext cx="201612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 large income is the best recipe for</a:t>
            </a:r>
            <a:endParaRPr/>
          </a:p>
        </p:txBody>
      </p:sp>
      <p:sp>
        <p:nvSpPr>
          <p:cNvPr id="1152" name="Google Shape;1152;p41"/>
          <p:cNvSpPr/>
          <p:nvPr/>
        </p:nvSpPr>
        <p:spPr>
          <a:xfrm>
            <a:off x="823914" y="2906713"/>
            <a:ext cx="201612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I feel very strongly that change is good because it</a:t>
            </a:r>
            <a:endParaRPr/>
          </a:p>
        </p:txBody>
      </p:sp>
      <p:grpSp>
        <p:nvGrpSpPr>
          <p:cNvPr id="1153" name="Google Shape;1153;p41"/>
          <p:cNvGrpSpPr/>
          <p:nvPr/>
        </p:nvGrpSpPr>
        <p:grpSpPr>
          <a:xfrm rot="10800000">
            <a:off x="3098801" y="1703389"/>
            <a:ext cx="684406" cy="302379"/>
            <a:chOff x="-195378" y="1025"/>
            <a:chExt cx="841293" cy="372315"/>
          </a:xfrm>
        </p:grpSpPr>
        <p:pic>
          <p:nvPicPr>
            <p:cNvPr id="1154" name="Google Shape;1154;p4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10800000">
              <a:off x="41476" y="1025"/>
              <a:ext cx="562382" cy="3299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55" name="Google Shape;1155;p41"/>
            <p:cNvSpPr txBox="1"/>
            <p:nvPr/>
          </p:nvSpPr>
          <p:spPr>
            <a:xfrm rot="10800000">
              <a:off x="-195378" y="51223"/>
              <a:ext cx="841293" cy="3221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2020</a:t>
              </a:r>
              <a:endParaRPr sz="11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1156" name="Google Shape;1156;p41"/>
          <p:cNvGrpSpPr/>
          <p:nvPr/>
        </p:nvGrpSpPr>
        <p:grpSpPr>
          <a:xfrm rot="10800000">
            <a:off x="3108326" y="2244726"/>
            <a:ext cx="523875" cy="303104"/>
            <a:chOff x="0" y="134"/>
            <a:chExt cx="645915" cy="373206"/>
          </a:xfrm>
        </p:grpSpPr>
        <p:pic>
          <p:nvPicPr>
            <p:cNvPr id="1157" name="Google Shape;1157;p4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10800000">
              <a:off x="51805" y="134"/>
              <a:ext cx="562382" cy="3299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58" name="Google Shape;1158;p41"/>
            <p:cNvSpPr txBox="1"/>
            <p:nvPr/>
          </p:nvSpPr>
          <p:spPr>
            <a:xfrm rot="10800000">
              <a:off x="0" y="51225"/>
              <a:ext cx="645915" cy="3221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2019</a:t>
              </a:r>
              <a:endParaRPr sz="11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1159" name="Google Shape;1159;p41"/>
          <p:cNvGrpSpPr/>
          <p:nvPr/>
        </p:nvGrpSpPr>
        <p:grpSpPr>
          <a:xfrm rot="10800000">
            <a:off x="3098801" y="2786064"/>
            <a:ext cx="525463" cy="303836"/>
            <a:chOff x="0" y="-769"/>
            <a:chExt cx="645915" cy="374109"/>
          </a:xfrm>
        </p:grpSpPr>
        <p:pic>
          <p:nvPicPr>
            <p:cNvPr id="1160" name="Google Shape;1160;p4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10800000">
              <a:off x="41478" y="-769"/>
              <a:ext cx="562382" cy="3299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1" name="Google Shape;1161;p41"/>
            <p:cNvSpPr txBox="1"/>
            <p:nvPr/>
          </p:nvSpPr>
          <p:spPr>
            <a:xfrm rot="10800000">
              <a:off x="0" y="51223"/>
              <a:ext cx="645915" cy="3221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2012</a:t>
              </a:r>
              <a:endParaRPr sz="11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3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8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6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6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42"/>
          <p:cNvSpPr/>
          <p:nvPr/>
        </p:nvSpPr>
        <p:spPr>
          <a:xfrm>
            <a:off x="3657600" y="1214859"/>
            <a:ext cx="2039938" cy="2041525"/>
          </a:xfrm>
          <a:prstGeom prst="diamond">
            <a:avLst/>
          </a:prstGeom>
          <a:solidFill>
            <a:srgbClr val="00366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168" name="Google Shape;1168;p42"/>
          <p:cNvSpPr/>
          <p:nvPr/>
        </p:nvSpPr>
        <p:spPr>
          <a:xfrm>
            <a:off x="536575" y="1552996"/>
            <a:ext cx="1366838" cy="1365250"/>
          </a:xfrm>
          <a:prstGeom prst="diamond">
            <a:avLst/>
          </a:prstGeom>
          <a:solidFill>
            <a:srgbClr val="0065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169" name="Google Shape;1169;p42"/>
          <p:cNvSpPr/>
          <p:nvPr/>
        </p:nvSpPr>
        <p:spPr>
          <a:xfrm>
            <a:off x="2044700" y="1552996"/>
            <a:ext cx="1365250" cy="1365250"/>
          </a:xfrm>
          <a:prstGeom prst="diamond">
            <a:avLst/>
          </a:prstGeom>
          <a:solidFill>
            <a:srgbClr val="004F9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170" name="Google Shape;1170;p42"/>
          <p:cNvSpPr/>
          <p:nvPr/>
        </p:nvSpPr>
        <p:spPr>
          <a:xfrm>
            <a:off x="5734050" y="1552996"/>
            <a:ext cx="1365250" cy="1365250"/>
          </a:xfrm>
          <a:prstGeom prst="diamond">
            <a:avLst/>
          </a:prstGeom>
          <a:solidFill>
            <a:srgbClr val="004F9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171" name="Google Shape;1171;p42"/>
          <p:cNvSpPr/>
          <p:nvPr/>
        </p:nvSpPr>
        <p:spPr>
          <a:xfrm>
            <a:off x="7240588" y="1552996"/>
            <a:ext cx="1366837" cy="1365250"/>
          </a:xfrm>
          <a:prstGeom prst="diamond">
            <a:avLst/>
          </a:prstGeom>
          <a:solidFill>
            <a:srgbClr val="0065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172" name="Google Shape;1172;p42"/>
          <p:cNvSpPr/>
          <p:nvPr/>
        </p:nvSpPr>
        <p:spPr>
          <a:xfrm>
            <a:off x="1712913" y="2399134"/>
            <a:ext cx="520700" cy="519112"/>
          </a:xfrm>
          <a:prstGeom prst="diamond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173" name="Google Shape;1173;p42"/>
          <p:cNvSpPr/>
          <p:nvPr/>
        </p:nvSpPr>
        <p:spPr>
          <a:xfrm>
            <a:off x="3205163" y="1552996"/>
            <a:ext cx="520700" cy="520700"/>
          </a:xfrm>
          <a:prstGeom prst="diamond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174" name="Google Shape;1174;p42"/>
          <p:cNvSpPr/>
          <p:nvPr/>
        </p:nvSpPr>
        <p:spPr>
          <a:xfrm>
            <a:off x="5407025" y="2395959"/>
            <a:ext cx="520700" cy="519112"/>
          </a:xfrm>
          <a:prstGeom prst="diamond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175" name="Google Shape;1175;p42"/>
          <p:cNvSpPr/>
          <p:nvPr/>
        </p:nvSpPr>
        <p:spPr>
          <a:xfrm>
            <a:off x="6910388" y="1568871"/>
            <a:ext cx="520700" cy="520700"/>
          </a:xfrm>
          <a:prstGeom prst="diamond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176" name="Google Shape;1176;p42"/>
          <p:cNvSpPr/>
          <p:nvPr/>
        </p:nvSpPr>
        <p:spPr>
          <a:xfrm>
            <a:off x="966788" y="1937171"/>
            <a:ext cx="590550" cy="534988"/>
          </a:xfrm>
          <a:custGeom>
            <a:rect b="b" l="l" r="r" t="t"/>
            <a:pathLst>
              <a:path extrusionOk="0" h="2170112" w="2395538">
                <a:moveTo>
                  <a:pt x="940433" y="595312"/>
                </a:moveTo>
                <a:lnTo>
                  <a:pt x="1643062" y="1217102"/>
                </a:lnTo>
                <a:lnTo>
                  <a:pt x="1643062" y="2170112"/>
                </a:lnTo>
                <a:lnTo>
                  <a:pt x="1433735" y="2170112"/>
                </a:lnTo>
                <a:lnTo>
                  <a:pt x="1159290" y="2170112"/>
                </a:lnTo>
                <a:lnTo>
                  <a:pt x="1159290" y="1557214"/>
                </a:lnTo>
                <a:lnTo>
                  <a:pt x="726341" y="1557214"/>
                </a:lnTo>
                <a:lnTo>
                  <a:pt x="726341" y="2170112"/>
                </a:lnTo>
                <a:lnTo>
                  <a:pt x="612307" y="2170112"/>
                </a:lnTo>
                <a:lnTo>
                  <a:pt x="242887" y="2170112"/>
                </a:lnTo>
                <a:lnTo>
                  <a:pt x="242887" y="1655658"/>
                </a:lnTo>
                <a:lnTo>
                  <a:pt x="242887" y="1217102"/>
                </a:lnTo>
                <a:lnTo>
                  <a:pt x="940433" y="595312"/>
                </a:lnTo>
                <a:close/>
                <a:moveTo>
                  <a:pt x="942657" y="284162"/>
                </a:moveTo>
                <a:lnTo>
                  <a:pt x="1252855" y="559975"/>
                </a:lnTo>
                <a:lnTo>
                  <a:pt x="1441768" y="728510"/>
                </a:lnTo>
                <a:lnTo>
                  <a:pt x="1865630" y="1106523"/>
                </a:lnTo>
                <a:lnTo>
                  <a:pt x="1870393" y="1110966"/>
                </a:lnTo>
                <a:lnTo>
                  <a:pt x="1874520" y="1115727"/>
                </a:lnTo>
                <a:lnTo>
                  <a:pt x="1878013" y="1121123"/>
                </a:lnTo>
                <a:lnTo>
                  <a:pt x="1880553" y="1126519"/>
                </a:lnTo>
                <a:lnTo>
                  <a:pt x="1882775" y="1132232"/>
                </a:lnTo>
                <a:lnTo>
                  <a:pt x="1884680" y="1137627"/>
                </a:lnTo>
                <a:lnTo>
                  <a:pt x="1885633" y="1143658"/>
                </a:lnTo>
                <a:lnTo>
                  <a:pt x="1885950" y="1149053"/>
                </a:lnTo>
                <a:lnTo>
                  <a:pt x="1885633" y="1155084"/>
                </a:lnTo>
                <a:lnTo>
                  <a:pt x="1884680" y="1160797"/>
                </a:lnTo>
                <a:lnTo>
                  <a:pt x="1882775" y="1166510"/>
                </a:lnTo>
                <a:lnTo>
                  <a:pt x="1880553" y="1171906"/>
                </a:lnTo>
                <a:lnTo>
                  <a:pt x="1878013" y="1177619"/>
                </a:lnTo>
                <a:lnTo>
                  <a:pt x="1874520" y="1182697"/>
                </a:lnTo>
                <a:lnTo>
                  <a:pt x="1870393" y="1187775"/>
                </a:lnTo>
                <a:lnTo>
                  <a:pt x="1865630" y="1192219"/>
                </a:lnTo>
                <a:lnTo>
                  <a:pt x="1860550" y="1196345"/>
                </a:lnTo>
                <a:lnTo>
                  <a:pt x="1855153" y="1200153"/>
                </a:lnTo>
                <a:lnTo>
                  <a:pt x="1849438" y="1203010"/>
                </a:lnTo>
                <a:lnTo>
                  <a:pt x="1843405" y="1205549"/>
                </a:lnTo>
                <a:lnTo>
                  <a:pt x="1836738" y="1207453"/>
                </a:lnTo>
                <a:lnTo>
                  <a:pt x="1830705" y="1208723"/>
                </a:lnTo>
                <a:lnTo>
                  <a:pt x="1824038" y="1209358"/>
                </a:lnTo>
                <a:lnTo>
                  <a:pt x="1817688" y="1209675"/>
                </a:lnTo>
                <a:lnTo>
                  <a:pt x="1811020" y="1209358"/>
                </a:lnTo>
                <a:lnTo>
                  <a:pt x="1804670" y="1208723"/>
                </a:lnTo>
                <a:lnTo>
                  <a:pt x="1798320" y="1207453"/>
                </a:lnTo>
                <a:lnTo>
                  <a:pt x="1792288" y="1205549"/>
                </a:lnTo>
                <a:lnTo>
                  <a:pt x="1785938" y="1203010"/>
                </a:lnTo>
                <a:lnTo>
                  <a:pt x="1780223" y="1200153"/>
                </a:lnTo>
                <a:lnTo>
                  <a:pt x="1774825" y="1196345"/>
                </a:lnTo>
                <a:lnTo>
                  <a:pt x="1769745" y="1192219"/>
                </a:lnTo>
                <a:lnTo>
                  <a:pt x="942657" y="455553"/>
                </a:lnTo>
                <a:lnTo>
                  <a:pt x="116205" y="1192219"/>
                </a:lnTo>
                <a:lnTo>
                  <a:pt x="111125" y="1196345"/>
                </a:lnTo>
                <a:lnTo>
                  <a:pt x="105410" y="1200153"/>
                </a:lnTo>
                <a:lnTo>
                  <a:pt x="99695" y="1203010"/>
                </a:lnTo>
                <a:lnTo>
                  <a:pt x="93662" y="1205549"/>
                </a:lnTo>
                <a:lnTo>
                  <a:pt x="87630" y="1207136"/>
                </a:lnTo>
                <a:lnTo>
                  <a:pt x="80962" y="1208723"/>
                </a:lnTo>
                <a:lnTo>
                  <a:pt x="74930" y="1209358"/>
                </a:lnTo>
                <a:lnTo>
                  <a:pt x="68262" y="1209675"/>
                </a:lnTo>
                <a:lnTo>
                  <a:pt x="61277" y="1209358"/>
                </a:lnTo>
                <a:lnTo>
                  <a:pt x="55245" y="1208723"/>
                </a:lnTo>
                <a:lnTo>
                  <a:pt x="48577" y="1207136"/>
                </a:lnTo>
                <a:lnTo>
                  <a:pt x="42545" y="1205549"/>
                </a:lnTo>
                <a:lnTo>
                  <a:pt x="36195" y="1203010"/>
                </a:lnTo>
                <a:lnTo>
                  <a:pt x="30797" y="1200153"/>
                </a:lnTo>
                <a:lnTo>
                  <a:pt x="25082" y="1196345"/>
                </a:lnTo>
                <a:lnTo>
                  <a:pt x="20002" y="1192219"/>
                </a:lnTo>
                <a:lnTo>
                  <a:pt x="15240" y="1187775"/>
                </a:lnTo>
                <a:lnTo>
                  <a:pt x="11112" y="1182697"/>
                </a:lnTo>
                <a:lnTo>
                  <a:pt x="7937" y="1177619"/>
                </a:lnTo>
                <a:lnTo>
                  <a:pt x="5080" y="1171906"/>
                </a:lnTo>
                <a:lnTo>
                  <a:pt x="2540" y="1166510"/>
                </a:lnTo>
                <a:lnTo>
                  <a:pt x="1270" y="1160797"/>
                </a:lnTo>
                <a:lnTo>
                  <a:pt x="317" y="1155084"/>
                </a:lnTo>
                <a:lnTo>
                  <a:pt x="0" y="1149053"/>
                </a:lnTo>
                <a:lnTo>
                  <a:pt x="317" y="1143658"/>
                </a:lnTo>
                <a:lnTo>
                  <a:pt x="1270" y="1137627"/>
                </a:lnTo>
                <a:lnTo>
                  <a:pt x="2540" y="1131914"/>
                </a:lnTo>
                <a:lnTo>
                  <a:pt x="5080" y="1126201"/>
                </a:lnTo>
                <a:lnTo>
                  <a:pt x="7937" y="1121123"/>
                </a:lnTo>
                <a:lnTo>
                  <a:pt x="11112" y="1115727"/>
                </a:lnTo>
                <a:lnTo>
                  <a:pt x="15240" y="1110966"/>
                </a:lnTo>
                <a:lnTo>
                  <a:pt x="20002" y="1106523"/>
                </a:lnTo>
                <a:lnTo>
                  <a:pt x="942657" y="284162"/>
                </a:lnTo>
                <a:close/>
                <a:moveTo>
                  <a:pt x="1910075" y="217487"/>
                </a:moveTo>
                <a:lnTo>
                  <a:pt x="1929430" y="217487"/>
                </a:lnTo>
                <a:lnTo>
                  <a:pt x="1948785" y="218121"/>
                </a:lnTo>
                <a:lnTo>
                  <a:pt x="1968140" y="219388"/>
                </a:lnTo>
                <a:lnTo>
                  <a:pt x="1986860" y="220973"/>
                </a:lnTo>
                <a:lnTo>
                  <a:pt x="2005898" y="222874"/>
                </a:lnTo>
                <a:lnTo>
                  <a:pt x="2024301" y="225726"/>
                </a:lnTo>
                <a:lnTo>
                  <a:pt x="2043022" y="228578"/>
                </a:lnTo>
                <a:lnTo>
                  <a:pt x="2061425" y="231747"/>
                </a:lnTo>
                <a:lnTo>
                  <a:pt x="2079193" y="235550"/>
                </a:lnTo>
                <a:lnTo>
                  <a:pt x="2097279" y="239669"/>
                </a:lnTo>
                <a:lnTo>
                  <a:pt x="2114413" y="243789"/>
                </a:lnTo>
                <a:lnTo>
                  <a:pt x="2131865" y="248542"/>
                </a:lnTo>
                <a:lnTo>
                  <a:pt x="2148364" y="252979"/>
                </a:lnTo>
                <a:lnTo>
                  <a:pt x="2164546" y="258049"/>
                </a:lnTo>
                <a:lnTo>
                  <a:pt x="2181046" y="263119"/>
                </a:lnTo>
                <a:lnTo>
                  <a:pt x="2196593" y="268189"/>
                </a:lnTo>
                <a:lnTo>
                  <a:pt x="2211506" y="273893"/>
                </a:lnTo>
                <a:lnTo>
                  <a:pt x="2226419" y="278963"/>
                </a:lnTo>
                <a:lnTo>
                  <a:pt x="2240697" y="284667"/>
                </a:lnTo>
                <a:lnTo>
                  <a:pt x="2267668" y="295758"/>
                </a:lnTo>
                <a:lnTo>
                  <a:pt x="2292734" y="306216"/>
                </a:lnTo>
                <a:lnTo>
                  <a:pt x="2315579" y="316673"/>
                </a:lnTo>
                <a:lnTo>
                  <a:pt x="2335886" y="326496"/>
                </a:lnTo>
                <a:lnTo>
                  <a:pt x="2353338" y="335686"/>
                </a:lnTo>
                <a:lnTo>
                  <a:pt x="2368251" y="343608"/>
                </a:lnTo>
                <a:lnTo>
                  <a:pt x="2379991" y="349946"/>
                </a:lnTo>
                <a:lnTo>
                  <a:pt x="2388557" y="355016"/>
                </a:lnTo>
                <a:lnTo>
                  <a:pt x="2395538" y="359136"/>
                </a:lnTo>
                <a:lnTo>
                  <a:pt x="2386971" y="360403"/>
                </a:lnTo>
                <a:lnTo>
                  <a:pt x="2378721" y="361988"/>
                </a:lnTo>
                <a:lnTo>
                  <a:pt x="2370154" y="363572"/>
                </a:lnTo>
                <a:lnTo>
                  <a:pt x="2361587" y="365791"/>
                </a:lnTo>
                <a:lnTo>
                  <a:pt x="2353020" y="368009"/>
                </a:lnTo>
                <a:lnTo>
                  <a:pt x="2345088" y="370544"/>
                </a:lnTo>
                <a:lnTo>
                  <a:pt x="2336521" y="373079"/>
                </a:lnTo>
                <a:lnTo>
                  <a:pt x="2328271" y="375614"/>
                </a:lnTo>
                <a:lnTo>
                  <a:pt x="2320656" y="379100"/>
                </a:lnTo>
                <a:lnTo>
                  <a:pt x="2312406" y="382269"/>
                </a:lnTo>
                <a:lnTo>
                  <a:pt x="2304157" y="385755"/>
                </a:lnTo>
                <a:lnTo>
                  <a:pt x="2296541" y="389557"/>
                </a:lnTo>
                <a:lnTo>
                  <a:pt x="2280677" y="397162"/>
                </a:lnTo>
                <a:lnTo>
                  <a:pt x="2265446" y="405718"/>
                </a:lnTo>
                <a:lnTo>
                  <a:pt x="2250533" y="415225"/>
                </a:lnTo>
                <a:lnTo>
                  <a:pt x="2235303" y="425049"/>
                </a:lnTo>
                <a:lnTo>
                  <a:pt x="2220708" y="435189"/>
                </a:lnTo>
                <a:lnTo>
                  <a:pt x="2206429" y="446280"/>
                </a:lnTo>
                <a:lnTo>
                  <a:pt x="2192468" y="457688"/>
                </a:lnTo>
                <a:lnTo>
                  <a:pt x="2178825" y="469730"/>
                </a:lnTo>
                <a:lnTo>
                  <a:pt x="2164863" y="482088"/>
                </a:lnTo>
                <a:lnTo>
                  <a:pt x="2151854" y="495081"/>
                </a:lnTo>
                <a:lnTo>
                  <a:pt x="2138845" y="508390"/>
                </a:lnTo>
                <a:lnTo>
                  <a:pt x="2126153" y="521699"/>
                </a:lnTo>
                <a:lnTo>
                  <a:pt x="2113779" y="535325"/>
                </a:lnTo>
                <a:lnTo>
                  <a:pt x="2101721" y="549268"/>
                </a:lnTo>
                <a:lnTo>
                  <a:pt x="2089664" y="563528"/>
                </a:lnTo>
                <a:lnTo>
                  <a:pt x="2078242" y="578105"/>
                </a:lnTo>
                <a:lnTo>
                  <a:pt x="2066819" y="592682"/>
                </a:lnTo>
                <a:lnTo>
                  <a:pt x="2055714" y="607259"/>
                </a:lnTo>
                <a:lnTo>
                  <a:pt x="2044926" y="621519"/>
                </a:lnTo>
                <a:lnTo>
                  <a:pt x="2034455" y="636413"/>
                </a:lnTo>
                <a:lnTo>
                  <a:pt x="2024301" y="650989"/>
                </a:lnTo>
                <a:lnTo>
                  <a:pt x="2014782" y="665566"/>
                </a:lnTo>
                <a:lnTo>
                  <a:pt x="1995745" y="694403"/>
                </a:lnTo>
                <a:lnTo>
                  <a:pt x="1977976" y="722289"/>
                </a:lnTo>
                <a:lnTo>
                  <a:pt x="1972582" y="730845"/>
                </a:lnTo>
                <a:lnTo>
                  <a:pt x="1966553" y="739084"/>
                </a:lnTo>
                <a:lnTo>
                  <a:pt x="1960525" y="747006"/>
                </a:lnTo>
                <a:lnTo>
                  <a:pt x="1954179" y="755245"/>
                </a:lnTo>
                <a:lnTo>
                  <a:pt x="1947833" y="762534"/>
                </a:lnTo>
                <a:lnTo>
                  <a:pt x="1940852" y="770139"/>
                </a:lnTo>
                <a:lnTo>
                  <a:pt x="1933872" y="777111"/>
                </a:lnTo>
                <a:lnTo>
                  <a:pt x="1926257" y="784082"/>
                </a:lnTo>
                <a:lnTo>
                  <a:pt x="1918642" y="790737"/>
                </a:lnTo>
                <a:lnTo>
                  <a:pt x="1911027" y="797075"/>
                </a:lnTo>
                <a:lnTo>
                  <a:pt x="1902777" y="803412"/>
                </a:lnTo>
                <a:lnTo>
                  <a:pt x="1894527" y="809116"/>
                </a:lnTo>
                <a:lnTo>
                  <a:pt x="1886277" y="815137"/>
                </a:lnTo>
                <a:lnTo>
                  <a:pt x="1877710" y="820524"/>
                </a:lnTo>
                <a:lnTo>
                  <a:pt x="1868826" y="825911"/>
                </a:lnTo>
                <a:lnTo>
                  <a:pt x="1859625" y="830665"/>
                </a:lnTo>
                <a:lnTo>
                  <a:pt x="1850740" y="835735"/>
                </a:lnTo>
                <a:lnTo>
                  <a:pt x="1841539" y="839854"/>
                </a:lnTo>
                <a:lnTo>
                  <a:pt x="1832020" y="843974"/>
                </a:lnTo>
                <a:lnTo>
                  <a:pt x="1822501" y="848410"/>
                </a:lnTo>
                <a:lnTo>
                  <a:pt x="1812665" y="851896"/>
                </a:lnTo>
                <a:lnTo>
                  <a:pt x="1803146" y="855065"/>
                </a:lnTo>
                <a:lnTo>
                  <a:pt x="1793310" y="858551"/>
                </a:lnTo>
                <a:lnTo>
                  <a:pt x="1783473" y="861403"/>
                </a:lnTo>
                <a:lnTo>
                  <a:pt x="1773320" y="863938"/>
                </a:lnTo>
                <a:lnTo>
                  <a:pt x="1763166" y="866156"/>
                </a:lnTo>
                <a:lnTo>
                  <a:pt x="1753013" y="868374"/>
                </a:lnTo>
                <a:lnTo>
                  <a:pt x="1742542" y="870276"/>
                </a:lnTo>
                <a:lnTo>
                  <a:pt x="1732706" y="871860"/>
                </a:lnTo>
                <a:lnTo>
                  <a:pt x="1722235" y="873128"/>
                </a:lnTo>
                <a:lnTo>
                  <a:pt x="1711764" y="874078"/>
                </a:lnTo>
                <a:lnTo>
                  <a:pt x="1701611" y="874712"/>
                </a:lnTo>
                <a:lnTo>
                  <a:pt x="1548674" y="738450"/>
                </a:lnTo>
                <a:lnTo>
                  <a:pt x="1558510" y="722923"/>
                </a:lnTo>
                <a:lnTo>
                  <a:pt x="1568664" y="707079"/>
                </a:lnTo>
                <a:lnTo>
                  <a:pt x="1578500" y="691234"/>
                </a:lnTo>
                <a:lnTo>
                  <a:pt x="1589288" y="676024"/>
                </a:lnTo>
                <a:lnTo>
                  <a:pt x="1605470" y="653841"/>
                </a:lnTo>
                <a:lnTo>
                  <a:pt x="1622287" y="631976"/>
                </a:lnTo>
                <a:lnTo>
                  <a:pt x="1630854" y="621202"/>
                </a:lnTo>
                <a:lnTo>
                  <a:pt x="1639738" y="610745"/>
                </a:lnTo>
                <a:lnTo>
                  <a:pt x="1648305" y="600604"/>
                </a:lnTo>
                <a:lnTo>
                  <a:pt x="1657507" y="590147"/>
                </a:lnTo>
                <a:lnTo>
                  <a:pt x="1667026" y="580007"/>
                </a:lnTo>
                <a:lnTo>
                  <a:pt x="1676545" y="569866"/>
                </a:lnTo>
                <a:lnTo>
                  <a:pt x="1686063" y="560043"/>
                </a:lnTo>
                <a:lnTo>
                  <a:pt x="1695582" y="550219"/>
                </a:lnTo>
                <a:lnTo>
                  <a:pt x="1705418" y="540396"/>
                </a:lnTo>
                <a:lnTo>
                  <a:pt x="1715572" y="531523"/>
                </a:lnTo>
                <a:lnTo>
                  <a:pt x="1726043" y="522016"/>
                </a:lnTo>
                <a:lnTo>
                  <a:pt x="1736514" y="513143"/>
                </a:lnTo>
                <a:lnTo>
                  <a:pt x="1746984" y="503954"/>
                </a:lnTo>
                <a:lnTo>
                  <a:pt x="1757772" y="495714"/>
                </a:lnTo>
                <a:lnTo>
                  <a:pt x="1768878" y="487158"/>
                </a:lnTo>
                <a:lnTo>
                  <a:pt x="1779983" y="478919"/>
                </a:lnTo>
                <a:lnTo>
                  <a:pt x="1791089" y="470680"/>
                </a:lnTo>
                <a:lnTo>
                  <a:pt x="1802194" y="463075"/>
                </a:lnTo>
                <a:lnTo>
                  <a:pt x="1813934" y="455470"/>
                </a:lnTo>
                <a:lnTo>
                  <a:pt x="1825674" y="448498"/>
                </a:lnTo>
                <a:lnTo>
                  <a:pt x="1838048" y="441210"/>
                </a:lnTo>
                <a:lnTo>
                  <a:pt x="1850106" y="434238"/>
                </a:lnTo>
                <a:lnTo>
                  <a:pt x="1862163" y="427901"/>
                </a:lnTo>
                <a:lnTo>
                  <a:pt x="1874537" y="421563"/>
                </a:lnTo>
                <a:lnTo>
                  <a:pt x="1887229" y="415859"/>
                </a:lnTo>
                <a:lnTo>
                  <a:pt x="1899921" y="409838"/>
                </a:lnTo>
                <a:lnTo>
                  <a:pt x="1912613" y="404451"/>
                </a:lnTo>
                <a:lnTo>
                  <a:pt x="1925622" y="399381"/>
                </a:lnTo>
                <a:lnTo>
                  <a:pt x="1938631" y="394627"/>
                </a:lnTo>
                <a:lnTo>
                  <a:pt x="1951958" y="390191"/>
                </a:lnTo>
                <a:lnTo>
                  <a:pt x="1965284" y="385755"/>
                </a:lnTo>
                <a:lnTo>
                  <a:pt x="1978928" y="382269"/>
                </a:lnTo>
                <a:lnTo>
                  <a:pt x="1992572" y="378783"/>
                </a:lnTo>
                <a:lnTo>
                  <a:pt x="2006215" y="375297"/>
                </a:lnTo>
                <a:lnTo>
                  <a:pt x="2019859" y="372445"/>
                </a:lnTo>
                <a:lnTo>
                  <a:pt x="2033820" y="369910"/>
                </a:lnTo>
                <a:lnTo>
                  <a:pt x="2047781" y="368009"/>
                </a:lnTo>
                <a:lnTo>
                  <a:pt x="2062059" y="366107"/>
                </a:lnTo>
                <a:lnTo>
                  <a:pt x="2076021" y="364206"/>
                </a:lnTo>
                <a:lnTo>
                  <a:pt x="2089981" y="362938"/>
                </a:lnTo>
                <a:lnTo>
                  <a:pt x="2104260" y="362305"/>
                </a:lnTo>
                <a:lnTo>
                  <a:pt x="2118538" y="361671"/>
                </a:lnTo>
                <a:lnTo>
                  <a:pt x="2132817" y="361354"/>
                </a:lnTo>
                <a:lnTo>
                  <a:pt x="2147095" y="361671"/>
                </a:lnTo>
                <a:lnTo>
                  <a:pt x="2133134" y="359770"/>
                </a:lnTo>
                <a:lnTo>
                  <a:pt x="2118538" y="358502"/>
                </a:lnTo>
                <a:lnTo>
                  <a:pt x="2104260" y="357235"/>
                </a:lnTo>
                <a:lnTo>
                  <a:pt x="2089981" y="356601"/>
                </a:lnTo>
                <a:lnTo>
                  <a:pt x="2075703" y="355967"/>
                </a:lnTo>
                <a:lnTo>
                  <a:pt x="2061425" y="355967"/>
                </a:lnTo>
                <a:lnTo>
                  <a:pt x="2046829" y="355967"/>
                </a:lnTo>
                <a:lnTo>
                  <a:pt x="2032234" y="356601"/>
                </a:lnTo>
                <a:lnTo>
                  <a:pt x="2017955" y="357552"/>
                </a:lnTo>
                <a:lnTo>
                  <a:pt x="2003677" y="358819"/>
                </a:lnTo>
                <a:lnTo>
                  <a:pt x="1989081" y="360403"/>
                </a:lnTo>
                <a:lnTo>
                  <a:pt x="1974803" y="362305"/>
                </a:lnTo>
                <a:lnTo>
                  <a:pt x="1960525" y="364523"/>
                </a:lnTo>
                <a:lnTo>
                  <a:pt x="1946246" y="367375"/>
                </a:lnTo>
                <a:lnTo>
                  <a:pt x="1931968" y="370227"/>
                </a:lnTo>
                <a:lnTo>
                  <a:pt x="1917373" y="373713"/>
                </a:lnTo>
                <a:lnTo>
                  <a:pt x="1903411" y="377515"/>
                </a:lnTo>
                <a:lnTo>
                  <a:pt x="1889450" y="381318"/>
                </a:lnTo>
                <a:lnTo>
                  <a:pt x="1875489" y="385755"/>
                </a:lnTo>
                <a:lnTo>
                  <a:pt x="1861528" y="390508"/>
                </a:lnTo>
                <a:lnTo>
                  <a:pt x="1847567" y="395578"/>
                </a:lnTo>
                <a:lnTo>
                  <a:pt x="1833924" y="400965"/>
                </a:lnTo>
                <a:lnTo>
                  <a:pt x="1820280" y="406669"/>
                </a:lnTo>
                <a:lnTo>
                  <a:pt x="1806953" y="412690"/>
                </a:lnTo>
                <a:lnTo>
                  <a:pt x="1793627" y="418711"/>
                </a:lnTo>
                <a:lnTo>
                  <a:pt x="1780618" y="425366"/>
                </a:lnTo>
                <a:lnTo>
                  <a:pt x="1766974" y="432020"/>
                </a:lnTo>
                <a:lnTo>
                  <a:pt x="1754282" y="438992"/>
                </a:lnTo>
                <a:lnTo>
                  <a:pt x="1741273" y="446280"/>
                </a:lnTo>
                <a:lnTo>
                  <a:pt x="1728898" y="453885"/>
                </a:lnTo>
                <a:lnTo>
                  <a:pt x="1716207" y="461808"/>
                </a:lnTo>
                <a:lnTo>
                  <a:pt x="1703832" y="469730"/>
                </a:lnTo>
                <a:lnTo>
                  <a:pt x="1691775" y="478286"/>
                </a:lnTo>
                <a:lnTo>
                  <a:pt x="1679717" y="486842"/>
                </a:lnTo>
                <a:lnTo>
                  <a:pt x="1667660" y="495398"/>
                </a:lnTo>
                <a:lnTo>
                  <a:pt x="1655920" y="504270"/>
                </a:lnTo>
                <a:lnTo>
                  <a:pt x="1644180" y="513460"/>
                </a:lnTo>
                <a:lnTo>
                  <a:pt x="1632758" y="522967"/>
                </a:lnTo>
                <a:lnTo>
                  <a:pt x="1621335" y="532473"/>
                </a:lnTo>
                <a:lnTo>
                  <a:pt x="1610230" y="542297"/>
                </a:lnTo>
                <a:lnTo>
                  <a:pt x="1599124" y="551804"/>
                </a:lnTo>
                <a:lnTo>
                  <a:pt x="1588336" y="561944"/>
                </a:lnTo>
                <a:lnTo>
                  <a:pt x="1577548" y="572084"/>
                </a:lnTo>
                <a:lnTo>
                  <a:pt x="1566760" y="582542"/>
                </a:lnTo>
                <a:lnTo>
                  <a:pt x="1556606" y="592999"/>
                </a:lnTo>
                <a:lnTo>
                  <a:pt x="1546136" y="603773"/>
                </a:lnTo>
                <a:lnTo>
                  <a:pt x="1535982" y="614547"/>
                </a:lnTo>
                <a:lnTo>
                  <a:pt x="1526146" y="625638"/>
                </a:lnTo>
                <a:lnTo>
                  <a:pt x="1514406" y="638631"/>
                </a:lnTo>
                <a:lnTo>
                  <a:pt x="1503301" y="651623"/>
                </a:lnTo>
                <a:lnTo>
                  <a:pt x="1492195" y="664932"/>
                </a:lnTo>
                <a:lnTo>
                  <a:pt x="1481407" y="678559"/>
                </a:lnTo>
                <a:lnTo>
                  <a:pt x="1406525" y="612012"/>
                </a:lnTo>
                <a:lnTo>
                  <a:pt x="1407160" y="604407"/>
                </a:lnTo>
                <a:lnTo>
                  <a:pt x="1408112" y="596802"/>
                </a:lnTo>
                <a:lnTo>
                  <a:pt x="1409381" y="589196"/>
                </a:lnTo>
                <a:lnTo>
                  <a:pt x="1410967" y="581274"/>
                </a:lnTo>
                <a:lnTo>
                  <a:pt x="1412554" y="573352"/>
                </a:lnTo>
                <a:lnTo>
                  <a:pt x="1415092" y="565430"/>
                </a:lnTo>
                <a:lnTo>
                  <a:pt x="1417313" y="557191"/>
                </a:lnTo>
                <a:lnTo>
                  <a:pt x="1420169" y="548952"/>
                </a:lnTo>
                <a:lnTo>
                  <a:pt x="1423025" y="540396"/>
                </a:lnTo>
                <a:lnTo>
                  <a:pt x="1426198" y="532157"/>
                </a:lnTo>
                <a:lnTo>
                  <a:pt x="1430322" y="523601"/>
                </a:lnTo>
                <a:lnTo>
                  <a:pt x="1434130" y="514728"/>
                </a:lnTo>
                <a:lnTo>
                  <a:pt x="1438572" y="505855"/>
                </a:lnTo>
                <a:lnTo>
                  <a:pt x="1443332" y="497299"/>
                </a:lnTo>
                <a:lnTo>
                  <a:pt x="1448408" y="488109"/>
                </a:lnTo>
                <a:lnTo>
                  <a:pt x="1453802" y="478919"/>
                </a:lnTo>
                <a:lnTo>
                  <a:pt x="1461100" y="467195"/>
                </a:lnTo>
                <a:lnTo>
                  <a:pt x="1469033" y="455787"/>
                </a:lnTo>
                <a:lnTo>
                  <a:pt x="1476648" y="444696"/>
                </a:lnTo>
                <a:lnTo>
                  <a:pt x="1484263" y="433921"/>
                </a:lnTo>
                <a:lnTo>
                  <a:pt x="1492195" y="423464"/>
                </a:lnTo>
                <a:lnTo>
                  <a:pt x="1500128" y="413641"/>
                </a:lnTo>
                <a:lnTo>
                  <a:pt x="1508060" y="403817"/>
                </a:lnTo>
                <a:lnTo>
                  <a:pt x="1516310" y="393994"/>
                </a:lnTo>
                <a:lnTo>
                  <a:pt x="1524877" y="384804"/>
                </a:lnTo>
                <a:lnTo>
                  <a:pt x="1533127" y="375614"/>
                </a:lnTo>
                <a:lnTo>
                  <a:pt x="1541376" y="367375"/>
                </a:lnTo>
                <a:lnTo>
                  <a:pt x="1549943" y="358819"/>
                </a:lnTo>
                <a:lnTo>
                  <a:pt x="1558828" y="350580"/>
                </a:lnTo>
                <a:lnTo>
                  <a:pt x="1567077" y="342975"/>
                </a:lnTo>
                <a:lnTo>
                  <a:pt x="1575962" y="335369"/>
                </a:lnTo>
                <a:lnTo>
                  <a:pt x="1584846" y="328081"/>
                </a:lnTo>
                <a:lnTo>
                  <a:pt x="1594047" y="321109"/>
                </a:lnTo>
                <a:lnTo>
                  <a:pt x="1602932" y="314455"/>
                </a:lnTo>
                <a:lnTo>
                  <a:pt x="1611816" y="308117"/>
                </a:lnTo>
                <a:lnTo>
                  <a:pt x="1621018" y="301779"/>
                </a:lnTo>
                <a:lnTo>
                  <a:pt x="1630219" y="296075"/>
                </a:lnTo>
                <a:lnTo>
                  <a:pt x="1639421" y="290054"/>
                </a:lnTo>
                <a:lnTo>
                  <a:pt x="1648622" y="284667"/>
                </a:lnTo>
                <a:lnTo>
                  <a:pt x="1657824" y="279280"/>
                </a:lnTo>
                <a:lnTo>
                  <a:pt x="1667343" y="274527"/>
                </a:lnTo>
                <a:lnTo>
                  <a:pt x="1676862" y="269457"/>
                </a:lnTo>
                <a:lnTo>
                  <a:pt x="1686381" y="265337"/>
                </a:lnTo>
                <a:lnTo>
                  <a:pt x="1695582" y="261218"/>
                </a:lnTo>
                <a:lnTo>
                  <a:pt x="1705101" y="256781"/>
                </a:lnTo>
                <a:lnTo>
                  <a:pt x="1714937" y="252979"/>
                </a:lnTo>
                <a:lnTo>
                  <a:pt x="1724456" y="249493"/>
                </a:lnTo>
                <a:lnTo>
                  <a:pt x="1734292" y="246007"/>
                </a:lnTo>
                <a:lnTo>
                  <a:pt x="1743494" y="242838"/>
                </a:lnTo>
                <a:lnTo>
                  <a:pt x="1753330" y="239986"/>
                </a:lnTo>
                <a:lnTo>
                  <a:pt x="1763166" y="237134"/>
                </a:lnTo>
                <a:lnTo>
                  <a:pt x="1773003" y="234599"/>
                </a:lnTo>
                <a:lnTo>
                  <a:pt x="1792675" y="230163"/>
                </a:lnTo>
                <a:lnTo>
                  <a:pt x="1812030" y="226360"/>
                </a:lnTo>
                <a:lnTo>
                  <a:pt x="1831702" y="222874"/>
                </a:lnTo>
                <a:lnTo>
                  <a:pt x="1851375" y="220656"/>
                </a:lnTo>
                <a:lnTo>
                  <a:pt x="1870730" y="219072"/>
                </a:lnTo>
                <a:lnTo>
                  <a:pt x="1890402" y="217804"/>
                </a:lnTo>
                <a:lnTo>
                  <a:pt x="1910075" y="217487"/>
                </a:lnTo>
                <a:close/>
                <a:moveTo>
                  <a:pt x="1112837" y="0"/>
                </a:moveTo>
                <a:lnTo>
                  <a:pt x="1116656" y="634"/>
                </a:lnTo>
                <a:lnTo>
                  <a:pt x="1128112" y="2854"/>
                </a:lnTo>
                <a:lnTo>
                  <a:pt x="1146570" y="6660"/>
                </a:lnTo>
                <a:lnTo>
                  <a:pt x="1157708" y="9197"/>
                </a:lnTo>
                <a:lnTo>
                  <a:pt x="1170119" y="12369"/>
                </a:lnTo>
                <a:lnTo>
                  <a:pt x="1183485" y="16175"/>
                </a:lnTo>
                <a:lnTo>
                  <a:pt x="1198124" y="20298"/>
                </a:lnTo>
                <a:lnTo>
                  <a:pt x="1213399" y="25372"/>
                </a:lnTo>
                <a:lnTo>
                  <a:pt x="1229629" y="30763"/>
                </a:lnTo>
                <a:lnTo>
                  <a:pt x="1246495" y="37106"/>
                </a:lnTo>
                <a:lnTo>
                  <a:pt x="1263998" y="43767"/>
                </a:lnTo>
                <a:lnTo>
                  <a:pt x="1281501" y="51378"/>
                </a:lnTo>
                <a:lnTo>
                  <a:pt x="1299640" y="59307"/>
                </a:lnTo>
                <a:lnTo>
                  <a:pt x="1317780" y="68504"/>
                </a:lnTo>
                <a:lnTo>
                  <a:pt x="1336237" y="78653"/>
                </a:lnTo>
                <a:lnTo>
                  <a:pt x="1345148" y="84045"/>
                </a:lnTo>
                <a:lnTo>
                  <a:pt x="1354058" y="89436"/>
                </a:lnTo>
                <a:lnTo>
                  <a:pt x="1363287" y="95462"/>
                </a:lnTo>
                <a:lnTo>
                  <a:pt x="1372198" y="101171"/>
                </a:lnTo>
                <a:lnTo>
                  <a:pt x="1381108" y="107514"/>
                </a:lnTo>
                <a:lnTo>
                  <a:pt x="1389701" y="113540"/>
                </a:lnTo>
                <a:lnTo>
                  <a:pt x="1398293" y="120517"/>
                </a:lnTo>
                <a:lnTo>
                  <a:pt x="1406886" y="127177"/>
                </a:lnTo>
                <a:lnTo>
                  <a:pt x="1415160" y="134471"/>
                </a:lnTo>
                <a:lnTo>
                  <a:pt x="1423116" y="141449"/>
                </a:lnTo>
                <a:lnTo>
                  <a:pt x="1431390" y="149377"/>
                </a:lnTo>
                <a:lnTo>
                  <a:pt x="1439346" y="157306"/>
                </a:lnTo>
                <a:lnTo>
                  <a:pt x="1446665" y="165552"/>
                </a:lnTo>
                <a:lnTo>
                  <a:pt x="1454303" y="173798"/>
                </a:lnTo>
                <a:lnTo>
                  <a:pt x="1461304" y="182361"/>
                </a:lnTo>
                <a:lnTo>
                  <a:pt x="1468305" y="191241"/>
                </a:lnTo>
                <a:lnTo>
                  <a:pt x="1474988" y="200756"/>
                </a:lnTo>
                <a:lnTo>
                  <a:pt x="1481034" y="209953"/>
                </a:lnTo>
                <a:lnTo>
                  <a:pt x="1487399" y="219785"/>
                </a:lnTo>
                <a:lnTo>
                  <a:pt x="1492809" y="229616"/>
                </a:lnTo>
                <a:lnTo>
                  <a:pt x="1498537" y="240082"/>
                </a:lnTo>
                <a:lnTo>
                  <a:pt x="1503311" y="250865"/>
                </a:lnTo>
                <a:lnTo>
                  <a:pt x="1508084" y="261648"/>
                </a:lnTo>
                <a:lnTo>
                  <a:pt x="1512540" y="273066"/>
                </a:lnTo>
                <a:lnTo>
                  <a:pt x="1516358" y="284483"/>
                </a:lnTo>
                <a:lnTo>
                  <a:pt x="1519859" y="296218"/>
                </a:lnTo>
                <a:lnTo>
                  <a:pt x="1523041" y="308269"/>
                </a:lnTo>
                <a:lnTo>
                  <a:pt x="1525587" y="320955"/>
                </a:lnTo>
                <a:lnTo>
                  <a:pt x="1512540" y="333641"/>
                </a:lnTo>
                <a:lnTo>
                  <a:pt x="1499492" y="346645"/>
                </a:lnTo>
                <a:lnTo>
                  <a:pt x="1486763" y="360599"/>
                </a:lnTo>
                <a:lnTo>
                  <a:pt x="1474351" y="374554"/>
                </a:lnTo>
                <a:lnTo>
                  <a:pt x="1462259" y="389777"/>
                </a:lnTo>
                <a:lnTo>
                  <a:pt x="1450484" y="405000"/>
                </a:lnTo>
                <a:lnTo>
                  <a:pt x="1439027" y="420540"/>
                </a:lnTo>
                <a:lnTo>
                  <a:pt x="1427889" y="437032"/>
                </a:lnTo>
                <a:lnTo>
                  <a:pt x="1426616" y="424346"/>
                </a:lnTo>
                <a:lnTo>
                  <a:pt x="1424389" y="411343"/>
                </a:lnTo>
                <a:lnTo>
                  <a:pt x="1422479" y="398340"/>
                </a:lnTo>
                <a:lnTo>
                  <a:pt x="1420252" y="385654"/>
                </a:lnTo>
                <a:lnTo>
                  <a:pt x="1417706" y="373285"/>
                </a:lnTo>
                <a:lnTo>
                  <a:pt x="1414842" y="360599"/>
                </a:lnTo>
                <a:lnTo>
                  <a:pt x="1411341" y="348230"/>
                </a:lnTo>
                <a:lnTo>
                  <a:pt x="1408159" y="335544"/>
                </a:lnTo>
                <a:lnTo>
                  <a:pt x="1402112" y="317467"/>
                </a:lnTo>
                <a:lnTo>
                  <a:pt x="1396065" y="299706"/>
                </a:lnTo>
                <a:lnTo>
                  <a:pt x="1388746" y="281946"/>
                </a:lnTo>
                <a:lnTo>
                  <a:pt x="1384927" y="273700"/>
                </a:lnTo>
                <a:lnTo>
                  <a:pt x="1381108" y="265137"/>
                </a:lnTo>
                <a:lnTo>
                  <a:pt x="1376653" y="256574"/>
                </a:lnTo>
                <a:lnTo>
                  <a:pt x="1372516" y="248328"/>
                </a:lnTo>
                <a:lnTo>
                  <a:pt x="1368061" y="240082"/>
                </a:lnTo>
                <a:lnTo>
                  <a:pt x="1363287" y="231836"/>
                </a:lnTo>
                <a:lnTo>
                  <a:pt x="1358514" y="223591"/>
                </a:lnTo>
                <a:lnTo>
                  <a:pt x="1353104" y="215979"/>
                </a:lnTo>
                <a:lnTo>
                  <a:pt x="1348012" y="208050"/>
                </a:lnTo>
                <a:lnTo>
                  <a:pt x="1342284" y="200121"/>
                </a:lnTo>
                <a:lnTo>
                  <a:pt x="1336874" y="192827"/>
                </a:lnTo>
                <a:lnTo>
                  <a:pt x="1330827" y="185215"/>
                </a:lnTo>
                <a:lnTo>
                  <a:pt x="1325099" y="178238"/>
                </a:lnTo>
                <a:lnTo>
                  <a:pt x="1319053" y="171261"/>
                </a:lnTo>
                <a:lnTo>
                  <a:pt x="1312688" y="164284"/>
                </a:lnTo>
                <a:lnTo>
                  <a:pt x="1306323" y="157623"/>
                </a:lnTo>
                <a:lnTo>
                  <a:pt x="1299640" y="150963"/>
                </a:lnTo>
                <a:lnTo>
                  <a:pt x="1292957" y="144620"/>
                </a:lnTo>
                <a:lnTo>
                  <a:pt x="1286274" y="138277"/>
                </a:lnTo>
                <a:lnTo>
                  <a:pt x="1278955" y="132251"/>
                </a:lnTo>
                <a:lnTo>
                  <a:pt x="1271636" y="126225"/>
                </a:lnTo>
                <a:lnTo>
                  <a:pt x="1264635" y="120834"/>
                </a:lnTo>
                <a:lnTo>
                  <a:pt x="1257315" y="115125"/>
                </a:lnTo>
                <a:lnTo>
                  <a:pt x="1249996" y="110051"/>
                </a:lnTo>
                <a:lnTo>
                  <a:pt x="1242040" y="104659"/>
                </a:lnTo>
                <a:lnTo>
                  <a:pt x="1234402" y="99902"/>
                </a:lnTo>
                <a:lnTo>
                  <a:pt x="1241403" y="105611"/>
                </a:lnTo>
                <a:lnTo>
                  <a:pt x="1248086" y="111637"/>
                </a:lnTo>
                <a:lnTo>
                  <a:pt x="1255088" y="117663"/>
                </a:lnTo>
                <a:lnTo>
                  <a:pt x="1262089" y="124006"/>
                </a:lnTo>
                <a:lnTo>
                  <a:pt x="1268135" y="130666"/>
                </a:lnTo>
                <a:lnTo>
                  <a:pt x="1274818" y="137009"/>
                </a:lnTo>
                <a:lnTo>
                  <a:pt x="1280546" y="143986"/>
                </a:lnTo>
                <a:lnTo>
                  <a:pt x="1286911" y="150646"/>
                </a:lnTo>
                <a:lnTo>
                  <a:pt x="1292321" y="157623"/>
                </a:lnTo>
                <a:lnTo>
                  <a:pt x="1298367" y="164601"/>
                </a:lnTo>
                <a:lnTo>
                  <a:pt x="1303459" y="171895"/>
                </a:lnTo>
                <a:lnTo>
                  <a:pt x="1308869" y="179190"/>
                </a:lnTo>
                <a:lnTo>
                  <a:pt x="1313961" y="186484"/>
                </a:lnTo>
                <a:lnTo>
                  <a:pt x="1318734" y="194095"/>
                </a:lnTo>
                <a:lnTo>
                  <a:pt x="1323508" y="202024"/>
                </a:lnTo>
                <a:lnTo>
                  <a:pt x="1327963" y="209636"/>
                </a:lnTo>
                <a:lnTo>
                  <a:pt x="1332418" y="217565"/>
                </a:lnTo>
                <a:lnTo>
                  <a:pt x="1336237" y="225493"/>
                </a:lnTo>
                <a:lnTo>
                  <a:pt x="1340056" y="233422"/>
                </a:lnTo>
                <a:lnTo>
                  <a:pt x="1344193" y="241668"/>
                </a:lnTo>
                <a:lnTo>
                  <a:pt x="1347376" y="249914"/>
                </a:lnTo>
                <a:lnTo>
                  <a:pt x="1350558" y="257843"/>
                </a:lnTo>
                <a:lnTo>
                  <a:pt x="1356923" y="274969"/>
                </a:lnTo>
                <a:lnTo>
                  <a:pt x="1362333" y="291778"/>
                </a:lnTo>
                <a:lnTo>
                  <a:pt x="1366788" y="308904"/>
                </a:lnTo>
                <a:lnTo>
                  <a:pt x="1370925" y="326030"/>
                </a:lnTo>
                <a:lnTo>
                  <a:pt x="1374107" y="343790"/>
                </a:lnTo>
                <a:lnTo>
                  <a:pt x="1376653" y="360916"/>
                </a:lnTo>
                <a:lnTo>
                  <a:pt x="1378562" y="378677"/>
                </a:lnTo>
                <a:lnTo>
                  <a:pt x="1380472" y="396120"/>
                </a:lnTo>
                <a:lnTo>
                  <a:pt x="1381108" y="413880"/>
                </a:lnTo>
                <a:lnTo>
                  <a:pt x="1381427" y="431641"/>
                </a:lnTo>
                <a:lnTo>
                  <a:pt x="1381108" y="449401"/>
                </a:lnTo>
                <a:lnTo>
                  <a:pt x="1380472" y="466844"/>
                </a:lnTo>
                <a:lnTo>
                  <a:pt x="1378881" y="484605"/>
                </a:lnTo>
                <a:lnTo>
                  <a:pt x="1377290" y="502048"/>
                </a:lnTo>
                <a:lnTo>
                  <a:pt x="1375380" y="519491"/>
                </a:lnTo>
                <a:lnTo>
                  <a:pt x="1372516" y="536934"/>
                </a:lnTo>
                <a:lnTo>
                  <a:pt x="1369652" y="554378"/>
                </a:lnTo>
                <a:lnTo>
                  <a:pt x="1367106" y="564843"/>
                </a:lnTo>
                <a:lnTo>
                  <a:pt x="1364878" y="574675"/>
                </a:lnTo>
                <a:lnTo>
                  <a:pt x="1334646" y="547717"/>
                </a:lnTo>
                <a:lnTo>
                  <a:pt x="1168210" y="399609"/>
                </a:lnTo>
                <a:lnTo>
                  <a:pt x="1166618" y="387557"/>
                </a:lnTo>
                <a:lnTo>
                  <a:pt x="1166300" y="375188"/>
                </a:lnTo>
                <a:lnTo>
                  <a:pt x="1166618" y="369479"/>
                </a:lnTo>
                <a:lnTo>
                  <a:pt x="1166937" y="363136"/>
                </a:lnTo>
                <a:lnTo>
                  <a:pt x="1167573" y="357110"/>
                </a:lnTo>
                <a:lnTo>
                  <a:pt x="1168528" y="350767"/>
                </a:lnTo>
                <a:lnTo>
                  <a:pt x="1171074" y="330153"/>
                </a:lnTo>
                <a:lnTo>
                  <a:pt x="1173620" y="308269"/>
                </a:lnTo>
                <a:lnTo>
                  <a:pt x="1175847" y="285435"/>
                </a:lnTo>
                <a:lnTo>
                  <a:pt x="1177438" y="262283"/>
                </a:lnTo>
                <a:lnTo>
                  <a:pt x="1178393" y="238814"/>
                </a:lnTo>
                <a:lnTo>
                  <a:pt x="1178711" y="227079"/>
                </a:lnTo>
                <a:lnTo>
                  <a:pt x="1178711" y="215027"/>
                </a:lnTo>
                <a:lnTo>
                  <a:pt x="1178393" y="203293"/>
                </a:lnTo>
                <a:lnTo>
                  <a:pt x="1178075" y="191241"/>
                </a:lnTo>
                <a:lnTo>
                  <a:pt x="1177438" y="179507"/>
                </a:lnTo>
                <a:lnTo>
                  <a:pt x="1176484" y="167772"/>
                </a:lnTo>
                <a:lnTo>
                  <a:pt x="1175211" y="155720"/>
                </a:lnTo>
                <a:lnTo>
                  <a:pt x="1173938" y="144303"/>
                </a:lnTo>
                <a:lnTo>
                  <a:pt x="1172028" y="132568"/>
                </a:lnTo>
                <a:lnTo>
                  <a:pt x="1169801" y="121151"/>
                </a:lnTo>
                <a:lnTo>
                  <a:pt x="1167573" y="109734"/>
                </a:lnTo>
                <a:lnTo>
                  <a:pt x="1164391" y="98633"/>
                </a:lnTo>
                <a:lnTo>
                  <a:pt x="1161208" y="87533"/>
                </a:lnTo>
                <a:lnTo>
                  <a:pt x="1157708" y="76750"/>
                </a:lnTo>
                <a:lnTo>
                  <a:pt x="1153571" y="66284"/>
                </a:lnTo>
                <a:lnTo>
                  <a:pt x="1149115" y="55818"/>
                </a:lnTo>
                <a:lnTo>
                  <a:pt x="1144342" y="45670"/>
                </a:lnTo>
                <a:lnTo>
                  <a:pt x="1138932" y="35838"/>
                </a:lnTo>
                <a:lnTo>
                  <a:pt x="1133204" y="26641"/>
                </a:lnTo>
                <a:lnTo>
                  <a:pt x="1126839" y="17443"/>
                </a:lnTo>
                <a:lnTo>
                  <a:pt x="1119838" y="8563"/>
                </a:lnTo>
                <a:lnTo>
                  <a:pt x="11128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177" name="Google Shape;1177;p42"/>
          <p:cNvSpPr/>
          <p:nvPr/>
        </p:nvSpPr>
        <p:spPr>
          <a:xfrm>
            <a:off x="2535238" y="1973684"/>
            <a:ext cx="384175" cy="523875"/>
          </a:xfrm>
          <a:custGeom>
            <a:rect b="b" l="l" r="r" t="t"/>
            <a:pathLst>
              <a:path extrusionOk="0" h="1531938" w="1122363">
                <a:moveTo>
                  <a:pt x="600075" y="1019175"/>
                </a:moveTo>
                <a:lnTo>
                  <a:pt x="608240" y="1022344"/>
                </a:lnTo>
                <a:lnTo>
                  <a:pt x="615950" y="1025965"/>
                </a:lnTo>
                <a:lnTo>
                  <a:pt x="622981" y="1029134"/>
                </a:lnTo>
                <a:lnTo>
                  <a:pt x="629331" y="1032303"/>
                </a:lnTo>
                <a:lnTo>
                  <a:pt x="635227" y="1035925"/>
                </a:lnTo>
                <a:lnTo>
                  <a:pt x="640443" y="1039093"/>
                </a:lnTo>
                <a:lnTo>
                  <a:pt x="644979" y="1042488"/>
                </a:lnTo>
                <a:lnTo>
                  <a:pt x="649061" y="1045884"/>
                </a:lnTo>
                <a:lnTo>
                  <a:pt x="652236" y="1049505"/>
                </a:lnTo>
                <a:lnTo>
                  <a:pt x="655411" y="1053127"/>
                </a:lnTo>
                <a:lnTo>
                  <a:pt x="657906" y="1056974"/>
                </a:lnTo>
                <a:lnTo>
                  <a:pt x="659720" y="1061049"/>
                </a:lnTo>
                <a:lnTo>
                  <a:pt x="661534" y="1065576"/>
                </a:lnTo>
                <a:lnTo>
                  <a:pt x="662668" y="1070329"/>
                </a:lnTo>
                <a:lnTo>
                  <a:pt x="663348" y="1074856"/>
                </a:lnTo>
                <a:lnTo>
                  <a:pt x="663575" y="1080062"/>
                </a:lnTo>
                <a:lnTo>
                  <a:pt x="663575" y="1083230"/>
                </a:lnTo>
                <a:lnTo>
                  <a:pt x="663348" y="1086626"/>
                </a:lnTo>
                <a:lnTo>
                  <a:pt x="662895" y="1089568"/>
                </a:lnTo>
                <a:lnTo>
                  <a:pt x="662441" y="1092510"/>
                </a:lnTo>
                <a:lnTo>
                  <a:pt x="661761" y="1095227"/>
                </a:lnTo>
                <a:lnTo>
                  <a:pt x="660854" y="1097716"/>
                </a:lnTo>
                <a:lnTo>
                  <a:pt x="659947" y="1100432"/>
                </a:lnTo>
                <a:lnTo>
                  <a:pt x="659040" y="1102922"/>
                </a:lnTo>
                <a:lnTo>
                  <a:pt x="657679" y="1105186"/>
                </a:lnTo>
                <a:lnTo>
                  <a:pt x="656545" y="1107449"/>
                </a:lnTo>
                <a:lnTo>
                  <a:pt x="654957" y="1109486"/>
                </a:lnTo>
                <a:lnTo>
                  <a:pt x="653143" y="1111523"/>
                </a:lnTo>
                <a:lnTo>
                  <a:pt x="651556" y="1113334"/>
                </a:lnTo>
                <a:lnTo>
                  <a:pt x="649515" y="1115145"/>
                </a:lnTo>
                <a:lnTo>
                  <a:pt x="647473" y="1116729"/>
                </a:lnTo>
                <a:lnTo>
                  <a:pt x="645206" y="1118087"/>
                </a:lnTo>
                <a:lnTo>
                  <a:pt x="640670" y="1120803"/>
                </a:lnTo>
                <a:lnTo>
                  <a:pt x="635681" y="1123520"/>
                </a:lnTo>
                <a:lnTo>
                  <a:pt x="630238" y="1126009"/>
                </a:lnTo>
                <a:lnTo>
                  <a:pt x="625022" y="1128046"/>
                </a:lnTo>
                <a:lnTo>
                  <a:pt x="619125" y="1130310"/>
                </a:lnTo>
                <a:lnTo>
                  <a:pt x="613002" y="1132121"/>
                </a:lnTo>
                <a:lnTo>
                  <a:pt x="606652" y="1133705"/>
                </a:lnTo>
                <a:lnTo>
                  <a:pt x="600075" y="1135063"/>
                </a:lnTo>
                <a:lnTo>
                  <a:pt x="600075" y="1019175"/>
                </a:lnTo>
                <a:close/>
                <a:moveTo>
                  <a:pt x="538162" y="779462"/>
                </a:moveTo>
                <a:lnTo>
                  <a:pt x="538162" y="877887"/>
                </a:lnTo>
                <a:lnTo>
                  <a:pt x="529967" y="875827"/>
                </a:lnTo>
                <a:lnTo>
                  <a:pt x="522227" y="873538"/>
                </a:lnTo>
                <a:lnTo>
                  <a:pt x="515398" y="870791"/>
                </a:lnTo>
                <a:lnTo>
                  <a:pt x="509024" y="868273"/>
                </a:lnTo>
                <a:lnTo>
                  <a:pt x="503333" y="865298"/>
                </a:lnTo>
                <a:lnTo>
                  <a:pt x="500829" y="863467"/>
                </a:lnTo>
                <a:lnTo>
                  <a:pt x="498553" y="861864"/>
                </a:lnTo>
                <a:lnTo>
                  <a:pt x="496276" y="860262"/>
                </a:lnTo>
                <a:lnTo>
                  <a:pt x="494227" y="858431"/>
                </a:lnTo>
                <a:lnTo>
                  <a:pt x="492406" y="856600"/>
                </a:lnTo>
                <a:lnTo>
                  <a:pt x="490813" y="854540"/>
                </a:lnTo>
                <a:lnTo>
                  <a:pt x="487626" y="850877"/>
                </a:lnTo>
                <a:lnTo>
                  <a:pt x="485122" y="846986"/>
                </a:lnTo>
                <a:lnTo>
                  <a:pt x="482618" y="843324"/>
                </a:lnTo>
                <a:lnTo>
                  <a:pt x="481024" y="839662"/>
                </a:lnTo>
                <a:lnTo>
                  <a:pt x="479658" y="835999"/>
                </a:lnTo>
                <a:lnTo>
                  <a:pt x="478520" y="832337"/>
                </a:lnTo>
                <a:lnTo>
                  <a:pt x="478065" y="828903"/>
                </a:lnTo>
                <a:lnTo>
                  <a:pt x="477837" y="825241"/>
                </a:lnTo>
                <a:lnTo>
                  <a:pt x="477837" y="822952"/>
                </a:lnTo>
                <a:lnTo>
                  <a:pt x="478065" y="820434"/>
                </a:lnTo>
                <a:lnTo>
                  <a:pt x="478520" y="817916"/>
                </a:lnTo>
                <a:lnTo>
                  <a:pt x="478975" y="815627"/>
                </a:lnTo>
                <a:lnTo>
                  <a:pt x="479431" y="813339"/>
                </a:lnTo>
                <a:lnTo>
                  <a:pt x="480341" y="810821"/>
                </a:lnTo>
                <a:lnTo>
                  <a:pt x="481252" y="808761"/>
                </a:lnTo>
                <a:lnTo>
                  <a:pt x="482162" y="806701"/>
                </a:lnTo>
                <a:lnTo>
                  <a:pt x="483528" y="804869"/>
                </a:lnTo>
                <a:lnTo>
                  <a:pt x="484894" y="802809"/>
                </a:lnTo>
                <a:lnTo>
                  <a:pt x="486260" y="800978"/>
                </a:lnTo>
                <a:lnTo>
                  <a:pt x="487853" y="799147"/>
                </a:lnTo>
                <a:lnTo>
                  <a:pt x="489447" y="797545"/>
                </a:lnTo>
                <a:lnTo>
                  <a:pt x="491496" y="795714"/>
                </a:lnTo>
                <a:lnTo>
                  <a:pt x="495593" y="792738"/>
                </a:lnTo>
                <a:lnTo>
                  <a:pt x="500146" y="789991"/>
                </a:lnTo>
                <a:lnTo>
                  <a:pt x="504699" y="787244"/>
                </a:lnTo>
                <a:lnTo>
                  <a:pt x="509935" y="785184"/>
                </a:lnTo>
                <a:lnTo>
                  <a:pt x="515170" y="783582"/>
                </a:lnTo>
                <a:lnTo>
                  <a:pt x="520634" y="781980"/>
                </a:lnTo>
                <a:lnTo>
                  <a:pt x="526097" y="780835"/>
                </a:lnTo>
                <a:lnTo>
                  <a:pt x="532016" y="779920"/>
                </a:lnTo>
                <a:lnTo>
                  <a:pt x="538162" y="779462"/>
                </a:lnTo>
                <a:close/>
                <a:moveTo>
                  <a:pt x="538626" y="654332"/>
                </a:moveTo>
                <a:lnTo>
                  <a:pt x="538626" y="688810"/>
                </a:lnTo>
                <a:lnTo>
                  <a:pt x="530011" y="689945"/>
                </a:lnTo>
                <a:lnTo>
                  <a:pt x="521624" y="691079"/>
                </a:lnTo>
                <a:lnTo>
                  <a:pt x="513236" y="692440"/>
                </a:lnTo>
                <a:lnTo>
                  <a:pt x="505302" y="694028"/>
                </a:lnTo>
                <a:lnTo>
                  <a:pt x="497594" y="695842"/>
                </a:lnTo>
                <a:lnTo>
                  <a:pt x="490113" y="697657"/>
                </a:lnTo>
                <a:lnTo>
                  <a:pt x="482859" y="699471"/>
                </a:lnTo>
                <a:lnTo>
                  <a:pt x="475831" y="701740"/>
                </a:lnTo>
                <a:lnTo>
                  <a:pt x="469257" y="704008"/>
                </a:lnTo>
                <a:lnTo>
                  <a:pt x="462683" y="706276"/>
                </a:lnTo>
                <a:lnTo>
                  <a:pt x="456336" y="708998"/>
                </a:lnTo>
                <a:lnTo>
                  <a:pt x="450215" y="711720"/>
                </a:lnTo>
                <a:lnTo>
                  <a:pt x="444321" y="714442"/>
                </a:lnTo>
                <a:lnTo>
                  <a:pt x="438654" y="717618"/>
                </a:lnTo>
                <a:lnTo>
                  <a:pt x="433440" y="720567"/>
                </a:lnTo>
                <a:lnTo>
                  <a:pt x="428226" y="723969"/>
                </a:lnTo>
                <a:lnTo>
                  <a:pt x="423238" y="727372"/>
                </a:lnTo>
                <a:lnTo>
                  <a:pt x="418478" y="731001"/>
                </a:lnTo>
                <a:lnTo>
                  <a:pt x="413944" y="734403"/>
                </a:lnTo>
                <a:lnTo>
                  <a:pt x="409410" y="738033"/>
                </a:lnTo>
                <a:lnTo>
                  <a:pt x="405556" y="741435"/>
                </a:lnTo>
                <a:lnTo>
                  <a:pt x="401476" y="744837"/>
                </a:lnTo>
                <a:lnTo>
                  <a:pt x="397849" y="748694"/>
                </a:lnTo>
                <a:lnTo>
                  <a:pt x="394221" y="752323"/>
                </a:lnTo>
                <a:lnTo>
                  <a:pt x="391048" y="755952"/>
                </a:lnTo>
                <a:lnTo>
                  <a:pt x="387874" y="760035"/>
                </a:lnTo>
                <a:lnTo>
                  <a:pt x="384927" y="763664"/>
                </a:lnTo>
                <a:lnTo>
                  <a:pt x="382207" y="767520"/>
                </a:lnTo>
                <a:lnTo>
                  <a:pt x="379486" y="771377"/>
                </a:lnTo>
                <a:lnTo>
                  <a:pt x="377219" y="775460"/>
                </a:lnTo>
                <a:lnTo>
                  <a:pt x="375179" y="779316"/>
                </a:lnTo>
                <a:lnTo>
                  <a:pt x="373366" y="783399"/>
                </a:lnTo>
                <a:lnTo>
                  <a:pt x="369738" y="791338"/>
                </a:lnTo>
                <a:lnTo>
                  <a:pt x="367018" y="799277"/>
                </a:lnTo>
                <a:lnTo>
                  <a:pt x="364298" y="806989"/>
                </a:lnTo>
                <a:lnTo>
                  <a:pt x="362258" y="814701"/>
                </a:lnTo>
                <a:lnTo>
                  <a:pt x="360671" y="822187"/>
                </a:lnTo>
                <a:lnTo>
                  <a:pt x="359537" y="829672"/>
                </a:lnTo>
                <a:lnTo>
                  <a:pt x="358857" y="836931"/>
                </a:lnTo>
                <a:lnTo>
                  <a:pt x="358630" y="844189"/>
                </a:lnTo>
                <a:lnTo>
                  <a:pt x="358857" y="851901"/>
                </a:lnTo>
                <a:lnTo>
                  <a:pt x="359537" y="859614"/>
                </a:lnTo>
                <a:lnTo>
                  <a:pt x="360444" y="867326"/>
                </a:lnTo>
                <a:lnTo>
                  <a:pt x="362031" y="874811"/>
                </a:lnTo>
                <a:lnTo>
                  <a:pt x="363844" y="882297"/>
                </a:lnTo>
                <a:lnTo>
                  <a:pt x="366111" y="889782"/>
                </a:lnTo>
                <a:lnTo>
                  <a:pt x="368832" y="897267"/>
                </a:lnTo>
                <a:lnTo>
                  <a:pt x="371779" y="904526"/>
                </a:lnTo>
                <a:lnTo>
                  <a:pt x="373592" y="907928"/>
                </a:lnTo>
                <a:lnTo>
                  <a:pt x="375633" y="911558"/>
                </a:lnTo>
                <a:lnTo>
                  <a:pt x="377673" y="915187"/>
                </a:lnTo>
                <a:lnTo>
                  <a:pt x="379940" y="918816"/>
                </a:lnTo>
                <a:lnTo>
                  <a:pt x="382660" y="922219"/>
                </a:lnTo>
                <a:lnTo>
                  <a:pt x="385380" y="925848"/>
                </a:lnTo>
                <a:lnTo>
                  <a:pt x="388554" y="929250"/>
                </a:lnTo>
                <a:lnTo>
                  <a:pt x="391501" y="932880"/>
                </a:lnTo>
                <a:lnTo>
                  <a:pt x="395128" y="936282"/>
                </a:lnTo>
                <a:lnTo>
                  <a:pt x="398529" y="939685"/>
                </a:lnTo>
                <a:lnTo>
                  <a:pt x="402609" y="943087"/>
                </a:lnTo>
                <a:lnTo>
                  <a:pt x="406463" y="946489"/>
                </a:lnTo>
                <a:lnTo>
                  <a:pt x="410770" y="949892"/>
                </a:lnTo>
                <a:lnTo>
                  <a:pt x="415077" y="953294"/>
                </a:lnTo>
                <a:lnTo>
                  <a:pt x="424372" y="959646"/>
                </a:lnTo>
                <a:lnTo>
                  <a:pt x="429586" y="963048"/>
                </a:lnTo>
                <a:lnTo>
                  <a:pt x="434800" y="966224"/>
                </a:lnTo>
                <a:lnTo>
                  <a:pt x="440467" y="969626"/>
                </a:lnTo>
                <a:lnTo>
                  <a:pt x="446361" y="972575"/>
                </a:lnTo>
                <a:lnTo>
                  <a:pt x="452482" y="975751"/>
                </a:lnTo>
                <a:lnTo>
                  <a:pt x="459056" y="978473"/>
                </a:lnTo>
                <a:lnTo>
                  <a:pt x="465630" y="981421"/>
                </a:lnTo>
                <a:lnTo>
                  <a:pt x="472658" y="984370"/>
                </a:lnTo>
                <a:lnTo>
                  <a:pt x="479912" y="987092"/>
                </a:lnTo>
                <a:lnTo>
                  <a:pt x="487619" y="989814"/>
                </a:lnTo>
                <a:lnTo>
                  <a:pt x="495327" y="992309"/>
                </a:lnTo>
                <a:lnTo>
                  <a:pt x="503488" y="994804"/>
                </a:lnTo>
                <a:lnTo>
                  <a:pt x="520490" y="1000021"/>
                </a:lnTo>
                <a:lnTo>
                  <a:pt x="538626" y="1004785"/>
                </a:lnTo>
                <a:lnTo>
                  <a:pt x="538626" y="1135439"/>
                </a:lnTo>
                <a:lnTo>
                  <a:pt x="530918" y="1134305"/>
                </a:lnTo>
                <a:lnTo>
                  <a:pt x="523210" y="1133171"/>
                </a:lnTo>
                <a:lnTo>
                  <a:pt x="515503" y="1131583"/>
                </a:lnTo>
                <a:lnTo>
                  <a:pt x="507795" y="1129768"/>
                </a:lnTo>
                <a:lnTo>
                  <a:pt x="500088" y="1127727"/>
                </a:lnTo>
                <a:lnTo>
                  <a:pt x="492607" y="1125685"/>
                </a:lnTo>
                <a:lnTo>
                  <a:pt x="485126" y="1123417"/>
                </a:lnTo>
                <a:lnTo>
                  <a:pt x="477645" y="1120695"/>
                </a:lnTo>
                <a:lnTo>
                  <a:pt x="470164" y="1117973"/>
                </a:lnTo>
                <a:lnTo>
                  <a:pt x="462683" y="1115024"/>
                </a:lnTo>
                <a:lnTo>
                  <a:pt x="455429" y="1111849"/>
                </a:lnTo>
                <a:lnTo>
                  <a:pt x="448175" y="1108673"/>
                </a:lnTo>
                <a:lnTo>
                  <a:pt x="440920" y="1105044"/>
                </a:lnTo>
                <a:lnTo>
                  <a:pt x="433893" y="1101641"/>
                </a:lnTo>
                <a:lnTo>
                  <a:pt x="426639" y="1097785"/>
                </a:lnTo>
                <a:lnTo>
                  <a:pt x="419611" y="1093929"/>
                </a:lnTo>
                <a:lnTo>
                  <a:pt x="405783" y="1085310"/>
                </a:lnTo>
                <a:lnTo>
                  <a:pt x="392181" y="1076690"/>
                </a:lnTo>
                <a:lnTo>
                  <a:pt x="379033" y="1067617"/>
                </a:lnTo>
                <a:lnTo>
                  <a:pt x="366338" y="1058317"/>
                </a:lnTo>
                <a:lnTo>
                  <a:pt x="366338" y="1169917"/>
                </a:lnTo>
                <a:lnTo>
                  <a:pt x="376313" y="1175588"/>
                </a:lnTo>
                <a:lnTo>
                  <a:pt x="386287" y="1181032"/>
                </a:lnTo>
                <a:lnTo>
                  <a:pt x="396715" y="1186249"/>
                </a:lnTo>
                <a:lnTo>
                  <a:pt x="407370" y="1191466"/>
                </a:lnTo>
                <a:lnTo>
                  <a:pt x="418251" y="1196003"/>
                </a:lnTo>
                <a:lnTo>
                  <a:pt x="429359" y="1200539"/>
                </a:lnTo>
                <a:lnTo>
                  <a:pt x="440694" y="1204849"/>
                </a:lnTo>
                <a:lnTo>
                  <a:pt x="452255" y="1208705"/>
                </a:lnTo>
                <a:lnTo>
                  <a:pt x="464043" y="1212561"/>
                </a:lnTo>
                <a:lnTo>
                  <a:pt x="475151" y="1215964"/>
                </a:lnTo>
                <a:lnTo>
                  <a:pt x="486486" y="1218686"/>
                </a:lnTo>
                <a:lnTo>
                  <a:pt x="497367" y="1221634"/>
                </a:lnTo>
                <a:lnTo>
                  <a:pt x="508022" y="1223903"/>
                </a:lnTo>
                <a:lnTo>
                  <a:pt x="518450" y="1225944"/>
                </a:lnTo>
                <a:lnTo>
                  <a:pt x="528878" y="1227759"/>
                </a:lnTo>
                <a:lnTo>
                  <a:pt x="538626" y="1229120"/>
                </a:lnTo>
                <a:lnTo>
                  <a:pt x="538626" y="1297396"/>
                </a:lnTo>
                <a:lnTo>
                  <a:pt x="600740" y="1297396"/>
                </a:lnTo>
                <a:lnTo>
                  <a:pt x="600740" y="1229120"/>
                </a:lnTo>
                <a:lnTo>
                  <a:pt x="608674" y="1228213"/>
                </a:lnTo>
                <a:lnTo>
                  <a:pt x="616608" y="1227305"/>
                </a:lnTo>
                <a:lnTo>
                  <a:pt x="624089" y="1225944"/>
                </a:lnTo>
                <a:lnTo>
                  <a:pt x="631570" y="1224810"/>
                </a:lnTo>
                <a:lnTo>
                  <a:pt x="638824" y="1223449"/>
                </a:lnTo>
                <a:lnTo>
                  <a:pt x="645852" y="1221861"/>
                </a:lnTo>
                <a:lnTo>
                  <a:pt x="652880" y="1220273"/>
                </a:lnTo>
                <a:lnTo>
                  <a:pt x="659454" y="1218232"/>
                </a:lnTo>
                <a:lnTo>
                  <a:pt x="666028" y="1216191"/>
                </a:lnTo>
                <a:lnTo>
                  <a:pt x="672375" y="1214149"/>
                </a:lnTo>
                <a:lnTo>
                  <a:pt x="678723" y="1211881"/>
                </a:lnTo>
                <a:lnTo>
                  <a:pt x="684617" y="1209386"/>
                </a:lnTo>
                <a:lnTo>
                  <a:pt x="690284" y="1206890"/>
                </a:lnTo>
                <a:lnTo>
                  <a:pt x="695951" y="1203942"/>
                </a:lnTo>
                <a:lnTo>
                  <a:pt x="701392" y="1200993"/>
                </a:lnTo>
                <a:lnTo>
                  <a:pt x="706833" y="1198044"/>
                </a:lnTo>
                <a:lnTo>
                  <a:pt x="711593" y="1194868"/>
                </a:lnTo>
                <a:lnTo>
                  <a:pt x="716581" y="1191693"/>
                </a:lnTo>
                <a:lnTo>
                  <a:pt x="721341" y="1188290"/>
                </a:lnTo>
                <a:lnTo>
                  <a:pt x="725875" y="1184888"/>
                </a:lnTo>
                <a:lnTo>
                  <a:pt x="730182" y="1181486"/>
                </a:lnTo>
                <a:lnTo>
                  <a:pt x="734263" y="1178083"/>
                </a:lnTo>
                <a:lnTo>
                  <a:pt x="738343" y="1174227"/>
                </a:lnTo>
                <a:lnTo>
                  <a:pt x="742197" y="1170825"/>
                </a:lnTo>
                <a:lnTo>
                  <a:pt x="745824" y="1166968"/>
                </a:lnTo>
                <a:lnTo>
                  <a:pt x="749225" y="1163339"/>
                </a:lnTo>
                <a:lnTo>
                  <a:pt x="752625" y="1159256"/>
                </a:lnTo>
                <a:lnTo>
                  <a:pt x="755799" y="1155627"/>
                </a:lnTo>
                <a:lnTo>
                  <a:pt x="758746" y="1151544"/>
                </a:lnTo>
                <a:lnTo>
                  <a:pt x="761466" y="1147461"/>
                </a:lnTo>
                <a:lnTo>
                  <a:pt x="763960" y="1143378"/>
                </a:lnTo>
                <a:lnTo>
                  <a:pt x="766453" y="1139295"/>
                </a:lnTo>
                <a:lnTo>
                  <a:pt x="770760" y="1130676"/>
                </a:lnTo>
                <a:lnTo>
                  <a:pt x="774614" y="1122056"/>
                </a:lnTo>
                <a:lnTo>
                  <a:pt x="777561" y="1113436"/>
                </a:lnTo>
                <a:lnTo>
                  <a:pt x="778921" y="1109354"/>
                </a:lnTo>
                <a:lnTo>
                  <a:pt x="780055" y="1105044"/>
                </a:lnTo>
                <a:lnTo>
                  <a:pt x="781415" y="1100507"/>
                </a:lnTo>
                <a:lnTo>
                  <a:pt x="782322" y="1096424"/>
                </a:lnTo>
                <a:lnTo>
                  <a:pt x="783002" y="1092114"/>
                </a:lnTo>
                <a:lnTo>
                  <a:pt x="783682" y="1087805"/>
                </a:lnTo>
                <a:lnTo>
                  <a:pt x="784135" y="1083495"/>
                </a:lnTo>
                <a:lnTo>
                  <a:pt x="784589" y="1079185"/>
                </a:lnTo>
                <a:lnTo>
                  <a:pt x="784816" y="1074875"/>
                </a:lnTo>
                <a:lnTo>
                  <a:pt x="784816" y="1070339"/>
                </a:lnTo>
                <a:lnTo>
                  <a:pt x="784589" y="1061719"/>
                </a:lnTo>
                <a:lnTo>
                  <a:pt x="784135" y="1053326"/>
                </a:lnTo>
                <a:lnTo>
                  <a:pt x="783229" y="1045161"/>
                </a:lnTo>
                <a:lnTo>
                  <a:pt x="781869" y="1037222"/>
                </a:lnTo>
                <a:lnTo>
                  <a:pt x="779828" y="1029509"/>
                </a:lnTo>
                <a:lnTo>
                  <a:pt x="777788" y="1022251"/>
                </a:lnTo>
                <a:lnTo>
                  <a:pt x="775294" y="1014992"/>
                </a:lnTo>
                <a:lnTo>
                  <a:pt x="772347" y="1007960"/>
                </a:lnTo>
                <a:lnTo>
                  <a:pt x="769174" y="1001156"/>
                </a:lnTo>
                <a:lnTo>
                  <a:pt x="765320" y="994577"/>
                </a:lnTo>
                <a:lnTo>
                  <a:pt x="761466" y="988226"/>
                </a:lnTo>
                <a:lnTo>
                  <a:pt x="756705" y="982329"/>
                </a:lnTo>
                <a:lnTo>
                  <a:pt x="752172" y="976431"/>
                </a:lnTo>
                <a:lnTo>
                  <a:pt x="746731" y="970987"/>
                </a:lnTo>
                <a:lnTo>
                  <a:pt x="741064" y="965543"/>
                </a:lnTo>
                <a:lnTo>
                  <a:pt x="734943" y="960553"/>
                </a:lnTo>
                <a:lnTo>
                  <a:pt x="728822" y="955563"/>
                </a:lnTo>
                <a:lnTo>
                  <a:pt x="722248" y="950572"/>
                </a:lnTo>
                <a:lnTo>
                  <a:pt x="715220" y="946036"/>
                </a:lnTo>
                <a:lnTo>
                  <a:pt x="708193" y="941272"/>
                </a:lnTo>
                <a:lnTo>
                  <a:pt x="700712" y="936509"/>
                </a:lnTo>
                <a:lnTo>
                  <a:pt x="693004" y="932199"/>
                </a:lnTo>
                <a:lnTo>
                  <a:pt x="685070" y="927889"/>
                </a:lnTo>
                <a:lnTo>
                  <a:pt x="676456" y="923806"/>
                </a:lnTo>
                <a:lnTo>
                  <a:pt x="668068" y="919497"/>
                </a:lnTo>
                <a:lnTo>
                  <a:pt x="659227" y="915641"/>
                </a:lnTo>
                <a:lnTo>
                  <a:pt x="650159" y="911558"/>
                </a:lnTo>
                <a:lnTo>
                  <a:pt x="641091" y="907475"/>
                </a:lnTo>
                <a:lnTo>
                  <a:pt x="631117" y="903845"/>
                </a:lnTo>
                <a:lnTo>
                  <a:pt x="621369" y="899989"/>
                </a:lnTo>
                <a:lnTo>
                  <a:pt x="611394" y="896587"/>
                </a:lnTo>
                <a:lnTo>
                  <a:pt x="600740" y="892958"/>
                </a:lnTo>
                <a:lnTo>
                  <a:pt x="600740" y="785894"/>
                </a:lnTo>
                <a:lnTo>
                  <a:pt x="612755" y="788616"/>
                </a:lnTo>
                <a:lnTo>
                  <a:pt x="624543" y="792018"/>
                </a:lnTo>
                <a:lnTo>
                  <a:pt x="636331" y="795421"/>
                </a:lnTo>
                <a:lnTo>
                  <a:pt x="647892" y="799504"/>
                </a:lnTo>
                <a:lnTo>
                  <a:pt x="659227" y="803813"/>
                </a:lnTo>
                <a:lnTo>
                  <a:pt x="670562" y="808577"/>
                </a:lnTo>
                <a:lnTo>
                  <a:pt x="681443" y="813794"/>
                </a:lnTo>
                <a:lnTo>
                  <a:pt x="692324" y="819465"/>
                </a:lnTo>
                <a:lnTo>
                  <a:pt x="702752" y="824909"/>
                </a:lnTo>
                <a:lnTo>
                  <a:pt x="712727" y="830806"/>
                </a:lnTo>
                <a:lnTo>
                  <a:pt x="722475" y="836477"/>
                </a:lnTo>
                <a:lnTo>
                  <a:pt x="731542" y="842148"/>
                </a:lnTo>
                <a:lnTo>
                  <a:pt x="740157" y="847592"/>
                </a:lnTo>
                <a:lnTo>
                  <a:pt x="748318" y="853262"/>
                </a:lnTo>
                <a:lnTo>
                  <a:pt x="756025" y="858933"/>
                </a:lnTo>
                <a:lnTo>
                  <a:pt x="763280" y="864604"/>
                </a:lnTo>
                <a:lnTo>
                  <a:pt x="763280" y="748240"/>
                </a:lnTo>
                <a:lnTo>
                  <a:pt x="752625" y="741889"/>
                </a:lnTo>
                <a:lnTo>
                  <a:pt x="741744" y="735764"/>
                </a:lnTo>
                <a:lnTo>
                  <a:pt x="731316" y="730547"/>
                </a:lnTo>
                <a:lnTo>
                  <a:pt x="720888" y="725103"/>
                </a:lnTo>
                <a:lnTo>
                  <a:pt x="710913" y="720340"/>
                </a:lnTo>
                <a:lnTo>
                  <a:pt x="701165" y="716030"/>
                </a:lnTo>
                <a:lnTo>
                  <a:pt x="691644" y="711720"/>
                </a:lnTo>
                <a:lnTo>
                  <a:pt x="682123" y="708318"/>
                </a:lnTo>
                <a:lnTo>
                  <a:pt x="672602" y="704689"/>
                </a:lnTo>
                <a:lnTo>
                  <a:pt x="663081" y="701740"/>
                </a:lnTo>
                <a:lnTo>
                  <a:pt x="653106" y="698791"/>
                </a:lnTo>
                <a:lnTo>
                  <a:pt x="643132" y="696296"/>
                </a:lnTo>
                <a:lnTo>
                  <a:pt x="632930" y="694254"/>
                </a:lnTo>
                <a:lnTo>
                  <a:pt x="622276" y="691986"/>
                </a:lnTo>
                <a:lnTo>
                  <a:pt x="611848" y="690171"/>
                </a:lnTo>
                <a:lnTo>
                  <a:pt x="600740" y="688810"/>
                </a:lnTo>
                <a:lnTo>
                  <a:pt x="600740" y="654332"/>
                </a:lnTo>
                <a:lnTo>
                  <a:pt x="538626" y="654332"/>
                </a:lnTo>
                <a:close/>
                <a:moveTo>
                  <a:pt x="549280" y="371475"/>
                </a:moveTo>
                <a:lnTo>
                  <a:pt x="564015" y="371475"/>
                </a:lnTo>
                <a:lnTo>
                  <a:pt x="577844" y="371475"/>
                </a:lnTo>
                <a:lnTo>
                  <a:pt x="591219" y="371929"/>
                </a:lnTo>
                <a:lnTo>
                  <a:pt x="604594" y="372609"/>
                </a:lnTo>
                <a:lnTo>
                  <a:pt x="617515" y="373743"/>
                </a:lnTo>
                <a:lnTo>
                  <a:pt x="630210" y="375104"/>
                </a:lnTo>
                <a:lnTo>
                  <a:pt x="642905" y="376692"/>
                </a:lnTo>
                <a:lnTo>
                  <a:pt x="655373" y="378507"/>
                </a:lnTo>
                <a:lnTo>
                  <a:pt x="667388" y="380775"/>
                </a:lnTo>
                <a:lnTo>
                  <a:pt x="679403" y="383497"/>
                </a:lnTo>
                <a:lnTo>
                  <a:pt x="691191" y="386219"/>
                </a:lnTo>
                <a:lnTo>
                  <a:pt x="702752" y="389168"/>
                </a:lnTo>
                <a:lnTo>
                  <a:pt x="714314" y="392797"/>
                </a:lnTo>
                <a:lnTo>
                  <a:pt x="725422" y="396426"/>
                </a:lnTo>
                <a:lnTo>
                  <a:pt x="736530" y="400509"/>
                </a:lnTo>
                <a:lnTo>
                  <a:pt x="747184" y="405046"/>
                </a:lnTo>
                <a:lnTo>
                  <a:pt x="757839" y="409582"/>
                </a:lnTo>
                <a:lnTo>
                  <a:pt x="768267" y="414573"/>
                </a:lnTo>
                <a:lnTo>
                  <a:pt x="778468" y="420017"/>
                </a:lnTo>
                <a:lnTo>
                  <a:pt x="788669" y="425461"/>
                </a:lnTo>
                <a:lnTo>
                  <a:pt x="798644" y="431358"/>
                </a:lnTo>
                <a:lnTo>
                  <a:pt x="808392" y="437709"/>
                </a:lnTo>
                <a:lnTo>
                  <a:pt x="818140" y="444288"/>
                </a:lnTo>
                <a:lnTo>
                  <a:pt x="827434" y="451092"/>
                </a:lnTo>
                <a:lnTo>
                  <a:pt x="836729" y="458351"/>
                </a:lnTo>
                <a:lnTo>
                  <a:pt x="845796" y="466063"/>
                </a:lnTo>
                <a:lnTo>
                  <a:pt x="854864" y="473775"/>
                </a:lnTo>
                <a:lnTo>
                  <a:pt x="863705" y="481941"/>
                </a:lnTo>
                <a:lnTo>
                  <a:pt x="872319" y="490561"/>
                </a:lnTo>
                <a:lnTo>
                  <a:pt x="880934" y="499407"/>
                </a:lnTo>
                <a:lnTo>
                  <a:pt x="889095" y="508707"/>
                </a:lnTo>
                <a:lnTo>
                  <a:pt x="897483" y="518234"/>
                </a:lnTo>
                <a:lnTo>
                  <a:pt x="905417" y="527988"/>
                </a:lnTo>
                <a:lnTo>
                  <a:pt x="913351" y="538422"/>
                </a:lnTo>
                <a:lnTo>
                  <a:pt x="921512" y="548856"/>
                </a:lnTo>
                <a:lnTo>
                  <a:pt x="929220" y="559744"/>
                </a:lnTo>
                <a:lnTo>
                  <a:pt x="936701" y="571086"/>
                </a:lnTo>
                <a:lnTo>
                  <a:pt x="944182" y="582654"/>
                </a:lnTo>
                <a:lnTo>
                  <a:pt x="951436" y="594449"/>
                </a:lnTo>
                <a:lnTo>
                  <a:pt x="958690" y="606925"/>
                </a:lnTo>
                <a:lnTo>
                  <a:pt x="965944" y="619627"/>
                </a:lnTo>
                <a:lnTo>
                  <a:pt x="972745" y="632330"/>
                </a:lnTo>
                <a:lnTo>
                  <a:pt x="979546" y="645713"/>
                </a:lnTo>
                <a:lnTo>
                  <a:pt x="986347" y="659549"/>
                </a:lnTo>
                <a:lnTo>
                  <a:pt x="993148" y="673613"/>
                </a:lnTo>
                <a:lnTo>
                  <a:pt x="999722" y="687903"/>
                </a:lnTo>
                <a:lnTo>
                  <a:pt x="1006069" y="702647"/>
                </a:lnTo>
                <a:lnTo>
                  <a:pt x="1012643" y="717845"/>
                </a:lnTo>
                <a:lnTo>
                  <a:pt x="1018991" y="733269"/>
                </a:lnTo>
                <a:lnTo>
                  <a:pt x="1025111" y="748920"/>
                </a:lnTo>
                <a:lnTo>
                  <a:pt x="1031005" y="765252"/>
                </a:lnTo>
                <a:lnTo>
                  <a:pt x="1037126" y="781584"/>
                </a:lnTo>
                <a:lnTo>
                  <a:pt x="1043247" y="798823"/>
                </a:lnTo>
                <a:lnTo>
                  <a:pt x="1049141" y="816062"/>
                </a:lnTo>
                <a:lnTo>
                  <a:pt x="1054808" y="833528"/>
                </a:lnTo>
                <a:lnTo>
                  <a:pt x="1060476" y="851674"/>
                </a:lnTo>
                <a:lnTo>
                  <a:pt x="1066143" y="870048"/>
                </a:lnTo>
                <a:lnTo>
                  <a:pt x="1071810" y="888875"/>
                </a:lnTo>
                <a:lnTo>
                  <a:pt x="1077478" y="907928"/>
                </a:lnTo>
                <a:lnTo>
                  <a:pt x="1082692" y="927436"/>
                </a:lnTo>
                <a:lnTo>
                  <a:pt x="1088132" y="947624"/>
                </a:lnTo>
                <a:lnTo>
                  <a:pt x="1093573" y="967812"/>
                </a:lnTo>
                <a:lnTo>
                  <a:pt x="1098787" y="988453"/>
                </a:lnTo>
                <a:lnTo>
                  <a:pt x="1109215" y="1030870"/>
                </a:lnTo>
                <a:lnTo>
                  <a:pt x="1112615" y="1046522"/>
                </a:lnTo>
                <a:lnTo>
                  <a:pt x="1115789" y="1061946"/>
                </a:lnTo>
                <a:lnTo>
                  <a:pt x="1118056" y="1076917"/>
                </a:lnTo>
                <a:lnTo>
                  <a:pt x="1119870" y="1091888"/>
                </a:lnTo>
                <a:lnTo>
                  <a:pt x="1121456" y="1106405"/>
                </a:lnTo>
                <a:lnTo>
                  <a:pt x="1122136" y="1120922"/>
                </a:lnTo>
                <a:lnTo>
                  <a:pt x="1122363" y="1134985"/>
                </a:lnTo>
                <a:lnTo>
                  <a:pt x="1122136" y="1148822"/>
                </a:lnTo>
                <a:lnTo>
                  <a:pt x="1121456" y="1162659"/>
                </a:lnTo>
                <a:lnTo>
                  <a:pt x="1120096" y="1176042"/>
                </a:lnTo>
                <a:lnTo>
                  <a:pt x="1118509" y="1188971"/>
                </a:lnTo>
                <a:lnTo>
                  <a:pt x="1116469" y="1201900"/>
                </a:lnTo>
                <a:lnTo>
                  <a:pt x="1113749" y="1214603"/>
                </a:lnTo>
                <a:lnTo>
                  <a:pt x="1110575" y="1227078"/>
                </a:lnTo>
                <a:lnTo>
                  <a:pt x="1107175" y="1239100"/>
                </a:lnTo>
                <a:lnTo>
                  <a:pt x="1103321" y="1250896"/>
                </a:lnTo>
                <a:lnTo>
                  <a:pt x="1098787" y="1262464"/>
                </a:lnTo>
                <a:lnTo>
                  <a:pt x="1094026" y="1274032"/>
                </a:lnTo>
                <a:lnTo>
                  <a:pt x="1088812" y="1284920"/>
                </a:lnTo>
                <a:lnTo>
                  <a:pt x="1083145" y="1296035"/>
                </a:lnTo>
                <a:lnTo>
                  <a:pt x="1077251" y="1306469"/>
                </a:lnTo>
                <a:lnTo>
                  <a:pt x="1070904" y="1317130"/>
                </a:lnTo>
                <a:lnTo>
                  <a:pt x="1064103" y="1327110"/>
                </a:lnTo>
                <a:lnTo>
                  <a:pt x="1056849" y="1336864"/>
                </a:lnTo>
                <a:lnTo>
                  <a:pt x="1049368" y="1346845"/>
                </a:lnTo>
                <a:lnTo>
                  <a:pt x="1041660" y="1356145"/>
                </a:lnTo>
                <a:lnTo>
                  <a:pt x="1033499" y="1365218"/>
                </a:lnTo>
                <a:lnTo>
                  <a:pt x="1024658" y="1374064"/>
                </a:lnTo>
                <a:lnTo>
                  <a:pt x="1015817" y="1382911"/>
                </a:lnTo>
                <a:lnTo>
                  <a:pt x="1006749" y="1391303"/>
                </a:lnTo>
                <a:lnTo>
                  <a:pt x="997228" y="1399469"/>
                </a:lnTo>
                <a:lnTo>
                  <a:pt x="987253" y="1407408"/>
                </a:lnTo>
                <a:lnTo>
                  <a:pt x="977279" y="1415121"/>
                </a:lnTo>
                <a:lnTo>
                  <a:pt x="967078" y="1422606"/>
                </a:lnTo>
                <a:lnTo>
                  <a:pt x="956196" y="1429638"/>
                </a:lnTo>
                <a:lnTo>
                  <a:pt x="945315" y="1436669"/>
                </a:lnTo>
                <a:lnTo>
                  <a:pt x="934207" y="1443474"/>
                </a:lnTo>
                <a:lnTo>
                  <a:pt x="922872" y="1449826"/>
                </a:lnTo>
                <a:lnTo>
                  <a:pt x="911084" y="1455950"/>
                </a:lnTo>
                <a:lnTo>
                  <a:pt x="899296" y="1461848"/>
                </a:lnTo>
                <a:lnTo>
                  <a:pt x="887055" y="1467745"/>
                </a:lnTo>
                <a:lnTo>
                  <a:pt x="874586" y="1473189"/>
                </a:lnTo>
                <a:lnTo>
                  <a:pt x="862118" y="1478179"/>
                </a:lnTo>
                <a:lnTo>
                  <a:pt x="849197" y="1483396"/>
                </a:lnTo>
                <a:lnTo>
                  <a:pt x="836275" y="1488160"/>
                </a:lnTo>
                <a:lnTo>
                  <a:pt x="823127" y="1492470"/>
                </a:lnTo>
                <a:lnTo>
                  <a:pt x="809752" y="1496779"/>
                </a:lnTo>
                <a:lnTo>
                  <a:pt x="796377" y="1500862"/>
                </a:lnTo>
                <a:lnTo>
                  <a:pt x="782549" y="1504492"/>
                </a:lnTo>
                <a:lnTo>
                  <a:pt x="768720" y="1508348"/>
                </a:lnTo>
                <a:lnTo>
                  <a:pt x="754892" y="1511523"/>
                </a:lnTo>
                <a:lnTo>
                  <a:pt x="740610" y="1514472"/>
                </a:lnTo>
                <a:lnTo>
                  <a:pt x="726555" y="1517194"/>
                </a:lnTo>
                <a:lnTo>
                  <a:pt x="712047" y="1519689"/>
                </a:lnTo>
                <a:lnTo>
                  <a:pt x="697538" y="1521958"/>
                </a:lnTo>
                <a:lnTo>
                  <a:pt x="683030" y="1524226"/>
                </a:lnTo>
                <a:lnTo>
                  <a:pt x="668521" y="1526040"/>
                </a:lnTo>
                <a:lnTo>
                  <a:pt x="653786" y="1527401"/>
                </a:lnTo>
                <a:lnTo>
                  <a:pt x="638824" y="1528762"/>
                </a:lnTo>
                <a:lnTo>
                  <a:pt x="624089" y="1529897"/>
                </a:lnTo>
                <a:lnTo>
                  <a:pt x="609128" y="1530804"/>
                </a:lnTo>
                <a:lnTo>
                  <a:pt x="594166" y="1531484"/>
                </a:lnTo>
                <a:lnTo>
                  <a:pt x="579204" y="1531938"/>
                </a:lnTo>
                <a:lnTo>
                  <a:pt x="564015" y="1531938"/>
                </a:lnTo>
                <a:lnTo>
                  <a:pt x="549054" y="1531938"/>
                </a:lnTo>
                <a:lnTo>
                  <a:pt x="533865" y="1531484"/>
                </a:lnTo>
                <a:lnTo>
                  <a:pt x="518903" y="1530804"/>
                </a:lnTo>
                <a:lnTo>
                  <a:pt x="503941" y="1529670"/>
                </a:lnTo>
                <a:lnTo>
                  <a:pt x="488980" y="1528309"/>
                </a:lnTo>
                <a:lnTo>
                  <a:pt x="474018" y="1526948"/>
                </a:lnTo>
                <a:lnTo>
                  <a:pt x="459056" y="1525133"/>
                </a:lnTo>
                <a:lnTo>
                  <a:pt x="444321" y="1523319"/>
                </a:lnTo>
                <a:lnTo>
                  <a:pt x="429359" y="1520823"/>
                </a:lnTo>
                <a:lnTo>
                  <a:pt x="414851" y="1518328"/>
                </a:lnTo>
                <a:lnTo>
                  <a:pt x="400115" y="1515606"/>
                </a:lnTo>
                <a:lnTo>
                  <a:pt x="385607" y="1512204"/>
                </a:lnTo>
                <a:lnTo>
                  <a:pt x="371325" y="1509028"/>
                </a:lnTo>
                <a:lnTo>
                  <a:pt x="357044" y="1505172"/>
                </a:lnTo>
                <a:lnTo>
                  <a:pt x="342989" y="1501543"/>
                </a:lnTo>
                <a:lnTo>
                  <a:pt x="329160" y="1497233"/>
                </a:lnTo>
                <a:lnTo>
                  <a:pt x="315332" y="1492696"/>
                </a:lnTo>
                <a:lnTo>
                  <a:pt x="301730" y="1488160"/>
                </a:lnTo>
                <a:lnTo>
                  <a:pt x="288129" y="1483170"/>
                </a:lnTo>
                <a:lnTo>
                  <a:pt x="274754" y="1477952"/>
                </a:lnTo>
                <a:lnTo>
                  <a:pt x="261832" y="1472735"/>
                </a:lnTo>
                <a:lnTo>
                  <a:pt x="248910" y="1466838"/>
                </a:lnTo>
                <a:lnTo>
                  <a:pt x="235988" y="1460940"/>
                </a:lnTo>
                <a:lnTo>
                  <a:pt x="223520" y="1454816"/>
                </a:lnTo>
                <a:lnTo>
                  <a:pt x="211505" y="1448238"/>
                </a:lnTo>
                <a:lnTo>
                  <a:pt x="199264" y="1441660"/>
                </a:lnTo>
                <a:lnTo>
                  <a:pt x="187703" y="1434855"/>
                </a:lnTo>
                <a:lnTo>
                  <a:pt x="176141" y="1427596"/>
                </a:lnTo>
                <a:lnTo>
                  <a:pt x="164806" y="1420111"/>
                </a:lnTo>
                <a:lnTo>
                  <a:pt x="153925" y="1412399"/>
                </a:lnTo>
                <a:lnTo>
                  <a:pt x="143497" y="1404233"/>
                </a:lnTo>
                <a:lnTo>
                  <a:pt x="132843" y="1396067"/>
                </a:lnTo>
                <a:lnTo>
                  <a:pt x="122868" y="1387674"/>
                </a:lnTo>
                <a:lnTo>
                  <a:pt x="113120" y="1379055"/>
                </a:lnTo>
                <a:lnTo>
                  <a:pt x="103826" y="1370208"/>
                </a:lnTo>
                <a:lnTo>
                  <a:pt x="94758" y="1361135"/>
                </a:lnTo>
                <a:lnTo>
                  <a:pt x="86144" y="1351608"/>
                </a:lnTo>
                <a:lnTo>
                  <a:pt x="77756" y="1342081"/>
                </a:lnTo>
                <a:lnTo>
                  <a:pt x="69822" y="1332328"/>
                </a:lnTo>
                <a:lnTo>
                  <a:pt x="62341" y="1322120"/>
                </a:lnTo>
                <a:lnTo>
                  <a:pt x="55086" y="1311913"/>
                </a:lnTo>
                <a:lnTo>
                  <a:pt x="48286" y="1301479"/>
                </a:lnTo>
                <a:lnTo>
                  <a:pt x="41711" y="1290591"/>
                </a:lnTo>
                <a:lnTo>
                  <a:pt x="35817" y="1279703"/>
                </a:lnTo>
                <a:lnTo>
                  <a:pt x="30150" y="1268361"/>
                </a:lnTo>
                <a:lnTo>
                  <a:pt x="25163" y="1257020"/>
                </a:lnTo>
                <a:lnTo>
                  <a:pt x="20402" y="1245225"/>
                </a:lnTo>
                <a:lnTo>
                  <a:pt x="16095" y="1233203"/>
                </a:lnTo>
                <a:lnTo>
                  <a:pt x="12468" y="1221181"/>
                </a:lnTo>
                <a:lnTo>
                  <a:pt x="9068" y="1208932"/>
                </a:lnTo>
                <a:lnTo>
                  <a:pt x="6347" y="1196229"/>
                </a:lnTo>
                <a:lnTo>
                  <a:pt x="4080" y="1183527"/>
                </a:lnTo>
                <a:lnTo>
                  <a:pt x="2493" y="1170371"/>
                </a:lnTo>
                <a:lnTo>
                  <a:pt x="907" y="1157215"/>
                </a:lnTo>
                <a:lnTo>
                  <a:pt x="226" y="1143605"/>
                </a:lnTo>
                <a:lnTo>
                  <a:pt x="0" y="1129995"/>
                </a:lnTo>
                <a:lnTo>
                  <a:pt x="453" y="1116158"/>
                </a:lnTo>
                <a:lnTo>
                  <a:pt x="1133" y="1102095"/>
                </a:lnTo>
                <a:lnTo>
                  <a:pt x="2947" y="1087805"/>
                </a:lnTo>
                <a:lnTo>
                  <a:pt x="4760" y="1073288"/>
                </a:lnTo>
                <a:lnTo>
                  <a:pt x="7481" y="1058544"/>
                </a:lnTo>
                <a:lnTo>
                  <a:pt x="10654" y="1043573"/>
                </a:lnTo>
                <a:lnTo>
                  <a:pt x="14508" y="1028375"/>
                </a:lnTo>
                <a:lnTo>
                  <a:pt x="19042" y="1012951"/>
                </a:lnTo>
                <a:lnTo>
                  <a:pt x="29697" y="978473"/>
                </a:lnTo>
                <a:lnTo>
                  <a:pt x="40578" y="944448"/>
                </a:lnTo>
                <a:lnTo>
                  <a:pt x="51233" y="911104"/>
                </a:lnTo>
                <a:lnTo>
                  <a:pt x="62114" y="878667"/>
                </a:lnTo>
                <a:lnTo>
                  <a:pt x="73222" y="846684"/>
                </a:lnTo>
                <a:lnTo>
                  <a:pt x="84557" y="815608"/>
                </a:lnTo>
                <a:lnTo>
                  <a:pt x="95891" y="785213"/>
                </a:lnTo>
                <a:lnTo>
                  <a:pt x="101785" y="770469"/>
                </a:lnTo>
                <a:lnTo>
                  <a:pt x="107679" y="755725"/>
                </a:lnTo>
                <a:lnTo>
                  <a:pt x="113574" y="741435"/>
                </a:lnTo>
                <a:lnTo>
                  <a:pt x="119468" y="727145"/>
                </a:lnTo>
                <a:lnTo>
                  <a:pt x="125588" y="713081"/>
                </a:lnTo>
                <a:lnTo>
                  <a:pt x="131936" y="699245"/>
                </a:lnTo>
                <a:lnTo>
                  <a:pt x="138283" y="685635"/>
                </a:lnTo>
                <a:lnTo>
                  <a:pt x="144631" y="672479"/>
                </a:lnTo>
                <a:lnTo>
                  <a:pt x="151205" y="659322"/>
                </a:lnTo>
                <a:lnTo>
                  <a:pt x="157552" y="646393"/>
                </a:lnTo>
                <a:lnTo>
                  <a:pt x="164353" y="633691"/>
                </a:lnTo>
                <a:lnTo>
                  <a:pt x="171381" y="621669"/>
                </a:lnTo>
                <a:lnTo>
                  <a:pt x="178181" y="609420"/>
                </a:lnTo>
                <a:lnTo>
                  <a:pt x="185436" y="597625"/>
                </a:lnTo>
                <a:lnTo>
                  <a:pt x="192463" y="585830"/>
                </a:lnTo>
                <a:lnTo>
                  <a:pt x="199944" y="574488"/>
                </a:lnTo>
                <a:lnTo>
                  <a:pt x="207425" y="563600"/>
                </a:lnTo>
                <a:lnTo>
                  <a:pt x="215133" y="552712"/>
                </a:lnTo>
                <a:lnTo>
                  <a:pt x="222840" y="542051"/>
                </a:lnTo>
                <a:lnTo>
                  <a:pt x="230774" y="531844"/>
                </a:lnTo>
                <a:lnTo>
                  <a:pt x="238935" y="521863"/>
                </a:lnTo>
                <a:lnTo>
                  <a:pt x="247324" y="512110"/>
                </a:lnTo>
                <a:lnTo>
                  <a:pt x="255711" y="502810"/>
                </a:lnTo>
                <a:lnTo>
                  <a:pt x="264326" y="493736"/>
                </a:lnTo>
                <a:lnTo>
                  <a:pt x="272940" y="484663"/>
                </a:lnTo>
                <a:lnTo>
                  <a:pt x="282008" y="476271"/>
                </a:lnTo>
                <a:lnTo>
                  <a:pt x="291076" y="468105"/>
                </a:lnTo>
                <a:lnTo>
                  <a:pt x="300597" y="460166"/>
                </a:lnTo>
                <a:lnTo>
                  <a:pt x="310118" y="452453"/>
                </a:lnTo>
                <a:lnTo>
                  <a:pt x="319639" y="445195"/>
                </a:lnTo>
                <a:lnTo>
                  <a:pt x="329840" y="438163"/>
                </a:lnTo>
                <a:lnTo>
                  <a:pt x="339815" y="431585"/>
                </a:lnTo>
                <a:lnTo>
                  <a:pt x="350243" y="425234"/>
                </a:lnTo>
                <a:lnTo>
                  <a:pt x="360897" y="419336"/>
                </a:lnTo>
                <a:lnTo>
                  <a:pt x="371552" y="413665"/>
                </a:lnTo>
                <a:lnTo>
                  <a:pt x="382660" y="408222"/>
                </a:lnTo>
                <a:lnTo>
                  <a:pt x="393995" y="403231"/>
                </a:lnTo>
                <a:lnTo>
                  <a:pt x="405556" y="398695"/>
                </a:lnTo>
                <a:lnTo>
                  <a:pt x="417344" y="394385"/>
                </a:lnTo>
                <a:lnTo>
                  <a:pt x="429359" y="390529"/>
                </a:lnTo>
                <a:lnTo>
                  <a:pt x="441601" y="386899"/>
                </a:lnTo>
                <a:lnTo>
                  <a:pt x="454069" y="383724"/>
                </a:lnTo>
                <a:lnTo>
                  <a:pt x="466764" y="380775"/>
                </a:lnTo>
                <a:lnTo>
                  <a:pt x="479912" y="378280"/>
                </a:lnTo>
                <a:lnTo>
                  <a:pt x="493287" y="376238"/>
                </a:lnTo>
                <a:lnTo>
                  <a:pt x="506888" y="374424"/>
                </a:lnTo>
                <a:lnTo>
                  <a:pt x="520717" y="373063"/>
                </a:lnTo>
                <a:lnTo>
                  <a:pt x="534772" y="372156"/>
                </a:lnTo>
                <a:lnTo>
                  <a:pt x="549280" y="371475"/>
                </a:lnTo>
                <a:close/>
                <a:moveTo>
                  <a:pt x="455387" y="0"/>
                </a:moveTo>
                <a:lnTo>
                  <a:pt x="463542" y="227"/>
                </a:lnTo>
                <a:lnTo>
                  <a:pt x="471471" y="682"/>
                </a:lnTo>
                <a:lnTo>
                  <a:pt x="479174" y="1591"/>
                </a:lnTo>
                <a:lnTo>
                  <a:pt x="486423" y="2500"/>
                </a:lnTo>
                <a:lnTo>
                  <a:pt x="493446" y="3863"/>
                </a:lnTo>
                <a:lnTo>
                  <a:pt x="500242" y="5681"/>
                </a:lnTo>
                <a:lnTo>
                  <a:pt x="506812" y="7499"/>
                </a:lnTo>
                <a:lnTo>
                  <a:pt x="512702" y="9317"/>
                </a:lnTo>
                <a:lnTo>
                  <a:pt x="518592" y="11362"/>
                </a:lnTo>
                <a:lnTo>
                  <a:pt x="524256" y="13861"/>
                </a:lnTo>
                <a:lnTo>
                  <a:pt x="529466" y="16361"/>
                </a:lnTo>
                <a:lnTo>
                  <a:pt x="534450" y="18861"/>
                </a:lnTo>
                <a:lnTo>
                  <a:pt x="539207" y="21587"/>
                </a:lnTo>
                <a:lnTo>
                  <a:pt x="543738" y="24314"/>
                </a:lnTo>
                <a:lnTo>
                  <a:pt x="547816" y="27268"/>
                </a:lnTo>
                <a:lnTo>
                  <a:pt x="551894" y="29995"/>
                </a:lnTo>
                <a:lnTo>
                  <a:pt x="555292" y="32722"/>
                </a:lnTo>
                <a:lnTo>
                  <a:pt x="558916" y="35676"/>
                </a:lnTo>
                <a:lnTo>
                  <a:pt x="564807" y="40903"/>
                </a:lnTo>
                <a:lnTo>
                  <a:pt x="569790" y="45902"/>
                </a:lnTo>
                <a:lnTo>
                  <a:pt x="574095" y="50674"/>
                </a:lnTo>
                <a:lnTo>
                  <a:pt x="577040" y="54310"/>
                </a:lnTo>
                <a:lnTo>
                  <a:pt x="579079" y="57491"/>
                </a:lnTo>
                <a:lnTo>
                  <a:pt x="581118" y="59990"/>
                </a:lnTo>
                <a:lnTo>
                  <a:pt x="590406" y="51810"/>
                </a:lnTo>
                <a:lnTo>
                  <a:pt x="599467" y="44311"/>
                </a:lnTo>
                <a:lnTo>
                  <a:pt x="608076" y="37494"/>
                </a:lnTo>
                <a:lnTo>
                  <a:pt x="616685" y="31359"/>
                </a:lnTo>
                <a:lnTo>
                  <a:pt x="625293" y="25905"/>
                </a:lnTo>
                <a:lnTo>
                  <a:pt x="633449" y="21360"/>
                </a:lnTo>
                <a:lnTo>
                  <a:pt x="641151" y="17043"/>
                </a:lnTo>
                <a:lnTo>
                  <a:pt x="648854" y="13407"/>
                </a:lnTo>
                <a:lnTo>
                  <a:pt x="656103" y="10226"/>
                </a:lnTo>
                <a:lnTo>
                  <a:pt x="663126" y="7499"/>
                </a:lnTo>
                <a:lnTo>
                  <a:pt x="669922" y="5454"/>
                </a:lnTo>
                <a:lnTo>
                  <a:pt x="676492" y="3409"/>
                </a:lnTo>
                <a:lnTo>
                  <a:pt x="682608" y="2272"/>
                </a:lnTo>
                <a:lnTo>
                  <a:pt x="688498" y="1136"/>
                </a:lnTo>
                <a:lnTo>
                  <a:pt x="694162" y="454"/>
                </a:lnTo>
                <a:lnTo>
                  <a:pt x="699599" y="227"/>
                </a:lnTo>
                <a:lnTo>
                  <a:pt x="704583" y="0"/>
                </a:lnTo>
                <a:lnTo>
                  <a:pt x="709340" y="227"/>
                </a:lnTo>
                <a:lnTo>
                  <a:pt x="713871" y="454"/>
                </a:lnTo>
                <a:lnTo>
                  <a:pt x="717949" y="909"/>
                </a:lnTo>
                <a:lnTo>
                  <a:pt x="721800" y="1591"/>
                </a:lnTo>
                <a:lnTo>
                  <a:pt x="725198" y="2272"/>
                </a:lnTo>
                <a:lnTo>
                  <a:pt x="728596" y="3181"/>
                </a:lnTo>
                <a:lnTo>
                  <a:pt x="731315" y="3863"/>
                </a:lnTo>
                <a:lnTo>
                  <a:pt x="736299" y="5908"/>
                </a:lnTo>
                <a:lnTo>
                  <a:pt x="739697" y="7499"/>
                </a:lnTo>
                <a:lnTo>
                  <a:pt x="742415" y="8862"/>
                </a:lnTo>
                <a:lnTo>
                  <a:pt x="746720" y="13180"/>
                </a:lnTo>
                <a:lnTo>
                  <a:pt x="751024" y="17497"/>
                </a:lnTo>
                <a:lnTo>
                  <a:pt x="754875" y="22269"/>
                </a:lnTo>
                <a:lnTo>
                  <a:pt x="758726" y="27496"/>
                </a:lnTo>
                <a:lnTo>
                  <a:pt x="762124" y="32495"/>
                </a:lnTo>
                <a:lnTo>
                  <a:pt x="765523" y="37949"/>
                </a:lnTo>
                <a:lnTo>
                  <a:pt x="768694" y="43629"/>
                </a:lnTo>
                <a:lnTo>
                  <a:pt x="771639" y="49310"/>
                </a:lnTo>
                <a:lnTo>
                  <a:pt x="774584" y="54764"/>
                </a:lnTo>
                <a:lnTo>
                  <a:pt x="777076" y="60672"/>
                </a:lnTo>
                <a:lnTo>
                  <a:pt x="779342" y="66808"/>
                </a:lnTo>
                <a:lnTo>
                  <a:pt x="781834" y="72716"/>
                </a:lnTo>
                <a:lnTo>
                  <a:pt x="785911" y="84305"/>
                </a:lnTo>
                <a:lnTo>
                  <a:pt x="789536" y="95894"/>
                </a:lnTo>
                <a:lnTo>
                  <a:pt x="792481" y="106801"/>
                </a:lnTo>
                <a:lnTo>
                  <a:pt x="794973" y="117254"/>
                </a:lnTo>
                <a:lnTo>
                  <a:pt x="796785" y="126571"/>
                </a:lnTo>
                <a:lnTo>
                  <a:pt x="798371" y="134524"/>
                </a:lnTo>
                <a:lnTo>
                  <a:pt x="800183" y="146568"/>
                </a:lnTo>
                <a:lnTo>
                  <a:pt x="800636" y="150658"/>
                </a:lnTo>
                <a:lnTo>
                  <a:pt x="805847" y="149294"/>
                </a:lnTo>
                <a:lnTo>
                  <a:pt x="810831" y="147931"/>
                </a:lnTo>
                <a:lnTo>
                  <a:pt x="815362" y="146340"/>
                </a:lnTo>
                <a:lnTo>
                  <a:pt x="820119" y="144522"/>
                </a:lnTo>
                <a:lnTo>
                  <a:pt x="824197" y="142705"/>
                </a:lnTo>
                <a:lnTo>
                  <a:pt x="828275" y="140887"/>
                </a:lnTo>
                <a:lnTo>
                  <a:pt x="832352" y="139069"/>
                </a:lnTo>
                <a:lnTo>
                  <a:pt x="835750" y="136796"/>
                </a:lnTo>
                <a:lnTo>
                  <a:pt x="839375" y="134751"/>
                </a:lnTo>
                <a:lnTo>
                  <a:pt x="842547" y="132706"/>
                </a:lnTo>
                <a:lnTo>
                  <a:pt x="848663" y="128389"/>
                </a:lnTo>
                <a:lnTo>
                  <a:pt x="853647" y="124071"/>
                </a:lnTo>
                <a:lnTo>
                  <a:pt x="858405" y="119754"/>
                </a:lnTo>
                <a:lnTo>
                  <a:pt x="862482" y="115663"/>
                </a:lnTo>
                <a:lnTo>
                  <a:pt x="865654" y="111800"/>
                </a:lnTo>
                <a:lnTo>
                  <a:pt x="868372" y="108392"/>
                </a:lnTo>
                <a:lnTo>
                  <a:pt x="870638" y="105211"/>
                </a:lnTo>
                <a:lnTo>
                  <a:pt x="873130" y="100439"/>
                </a:lnTo>
                <a:lnTo>
                  <a:pt x="874036" y="98848"/>
                </a:lnTo>
                <a:lnTo>
                  <a:pt x="875395" y="106347"/>
                </a:lnTo>
                <a:lnTo>
                  <a:pt x="876755" y="113846"/>
                </a:lnTo>
                <a:lnTo>
                  <a:pt x="877434" y="121117"/>
                </a:lnTo>
                <a:lnTo>
                  <a:pt x="877887" y="128389"/>
                </a:lnTo>
                <a:lnTo>
                  <a:pt x="877887" y="135433"/>
                </a:lnTo>
                <a:lnTo>
                  <a:pt x="877434" y="142250"/>
                </a:lnTo>
                <a:lnTo>
                  <a:pt x="876755" y="149067"/>
                </a:lnTo>
                <a:lnTo>
                  <a:pt x="875622" y="155884"/>
                </a:lnTo>
                <a:lnTo>
                  <a:pt x="874263" y="162474"/>
                </a:lnTo>
                <a:lnTo>
                  <a:pt x="872903" y="168837"/>
                </a:lnTo>
                <a:lnTo>
                  <a:pt x="870864" y="175199"/>
                </a:lnTo>
                <a:lnTo>
                  <a:pt x="868599" y="181335"/>
                </a:lnTo>
                <a:lnTo>
                  <a:pt x="866334" y="187243"/>
                </a:lnTo>
                <a:lnTo>
                  <a:pt x="863615" y="193378"/>
                </a:lnTo>
                <a:lnTo>
                  <a:pt x="860670" y="199287"/>
                </a:lnTo>
                <a:lnTo>
                  <a:pt x="857725" y="204967"/>
                </a:lnTo>
                <a:lnTo>
                  <a:pt x="854327" y="210421"/>
                </a:lnTo>
                <a:lnTo>
                  <a:pt x="850702" y="215875"/>
                </a:lnTo>
                <a:lnTo>
                  <a:pt x="847078" y="221328"/>
                </a:lnTo>
                <a:lnTo>
                  <a:pt x="843000" y="226328"/>
                </a:lnTo>
                <a:lnTo>
                  <a:pt x="838922" y="231554"/>
                </a:lnTo>
                <a:lnTo>
                  <a:pt x="834844" y="236553"/>
                </a:lnTo>
                <a:lnTo>
                  <a:pt x="830313" y="241325"/>
                </a:lnTo>
                <a:lnTo>
                  <a:pt x="826009" y="246097"/>
                </a:lnTo>
                <a:lnTo>
                  <a:pt x="821252" y="250869"/>
                </a:lnTo>
                <a:lnTo>
                  <a:pt x="816494" y="255187"/>
                </a:lnTo>
                <a:lnTo>
                  <a:pt x="811737" y="259731"/>
                </a:lnTo>
                <a:lnTo>
                  <a:pt x="806753" y="264049"/>
                </a:lnTo>
                <a:lnTo>
                  <a:pt x="796785" y="272229"/>
                </a:lnTo>
                <a:lnTo>
                  <a:pt x="786364" y="279955"/>
                </a:lnTo>
                <a:lnTo>
                  <a:pt x="776170" y="287227"/>
                </a:lnTo>
                <a:lnTo>
                  <a:pt x="765749" y="294044"/>
                </a:lnTo>
                <a:lnTo>
                  <a:pt x="755328" y="300180"/>
                </a:lnTo>
                <a:lnTo>
                  <a:pt x="745360" y="305860"/>
                </a:lnTo>
                <a:lnTo>
                  <a:pt x="735619" y="311314"/>
                </a:lnTo>
                <a:lnTo>
                  <a:pt x="725878" y="316313"/>
                </a:lnTo>
                <a:lnTo>
                  <a:pt x="717043" y="320631"/>
                </a:lnTo>
                <a:lnTo>
                  <a:pt x="708661" y="324721"/>
                </a:lnTo>
                <a:lnTo>
                  <a:pt x="700732" y="327902"/>
                </a:lnTo>
                <a:lnTo>
                  <a:pt x="693709" y="331084"/>
                </a:lnTo>
                <a:lnTo>
                  <a:pt x="681929" y="335628"/>
                </a:lnTo>
                <a:lnTo>
                  <a:pt x="674453" y="338583"/>
                </a:lnTo>
                <a:lnTo>
                  <a:pt x="671961" y="339492"/>
                </a:lnTo>
                <a:lnTo>
                  <a:pt x="658142" y="336083"/>
                </a:lnTo>
                <a:lnTo>
                  <a:pt x="644776" y="333583"/>
                </a:lnTo>
                <a:lnTo>
                  <a:pt x="632089" y="331311"/>
                </a:lnTo>
                <a:lnTo>
                  <a:pt x="619630" y="329266"/>
                </a:lnTo>
                <a:lnTo>
                  <a:pt x="607623" y="327675"/>
                </a:lnTo>
                <a:lnTo>
                  <a:pt x="596069" y="326539"/>
                </a:lnTo>
                <a:lnTo>
                  <a:pt x="584969" y="325630"/>
                </a:lnTo>
                <a:lnTo>
                  <a:pt x="574548" y="324948"/>
                </a:lnTo>
                <a:lnTo>
                  <a:pt x="564127" y="324494"/>
                </a:lnTo>
                <a:lnTo>
                  <a:pt x="554612" y="324494"/>
                </a:lnTo>
                <a:lnTo>
                  <a:pt x="545324" y="324494"/>
                </a:lnTo>
                <a:lnTo>
                  <a:pt x="536715" y="324948"/>
                </a:lnTo>
                <a:lnTo>
                  <a:pt x="528333" y="325403"/>
                </a:lnTo>
                <a:lnTo>
                  <a:pt x="520178" y="326085"/>
                </a:lnTo>
                <a:lnTo>
                  <a:pt x="512702" y="326766"/>
                </a:lnTo>
                <a:lnTo>
                  <a:pt x="505679" y="327675"/>
                </a:lnTo>
                <a:lnTo>
                  <a:pt x="499109" y="328811"/>
                </a:lnTo>
                <a:lnTo>
                  <a:pt x="492993" y="329948"/>
                </a:lnTo>
                <a:lnTo>
                  <a:pt x="487329" y="331311"/>
                </a:lnTo>
                <a:lnTo>
                  <a:pt x="481892" y="332447"/>
                </a:lnTo>
                <a:lnTo>
                  <a:pt x="472604" y="334947"/>
                </a:lnTo>
                <a:lnTo>
                  <a:pt x="465128" y="337219"/>
                </a:lnTo>
                <a:lnTo>
                  <a:pt x="459012" y="339719"/>
                </a:lnTo>
                <a:lnTo>
                  <a:pt x="454934" y="341309"/>
                </a:lnTo>
                <a:lnTo>
                  <a:pt x="451536" y="342900"/>
                </a:lnTo>
                <a:lnTo>
                  <a:pt x="445646" y="337219"/>
                </a:lnTo>
                <a:lnTo>
                  <a:pt x="439529" y="331311"/>
                </a:lnTo>
                <a:lnTo>
                  <a:pt x="425710" y="318813"/>
                </a:lnTo>
                <a:lnTo>
                  <a:pt x="410532" y="305860"/>
                </a:lnTo>
                <a:lnTo>
                  <a:pt x="394221" y="292454"/>
                </a:lnTo>
                <a:lnTo>
                  <a:pt x="377456" y="279274"/>
                </a:lnTo>
                <a:lnTo>
                  <a:pt x="360239" y="266094"/>
                </a:lnTo>
                <a:lnTo>
                  <a:pt x="343249" y="252914"/>
                </a:lnTo>
                <a:lnTo>
                  <a:pt x="326258" y="240416"/>
                </a:lnTo>
                <a:lnTo>
                  <a:pt x="295222" y="217693"/>
                </a:lnTo>
                <a:lnTo>
                  <a:pt x="269849" y="199514"/>
                </a:lnTo>
                <a:lnTo>
                  <a:pt x="252405" y="187243"/>
                </a:lnTo>
                <a:lnTo>
                  <a:pt x="246062" y="183153"/>
                </a:lnTo>
                <a:lnTo>
                  <a:pt x="251726" y="176563"/>
                </a:lnTo>
                <a:lnTo>
                  <a:pt x="257616" y="170655"/>
                </a:lnTo>
                <a:lnTo>
                  <a:pt x="263506" y="165428"/>
                </a:lnTo>
                <a:lnTo>
                  <a:pt x="269623" y="160656"/>
                </a:lnTo>
                <a:lnTo>
                  <a:pt x="275286" y="156339"/>
                </a:lnTo>
                <a:lnTo>
                  <a:pt x="281629" y="152476"/>
                </a:lnTo>
                <a:lnTo>
                  <a:pt x="287746" y="149294"/>
                </a:lnTo>
                <a:lnTo>
                  <a:pt x="293863" y="146568"/>
                </a:lnTo>
                <a:lnTo>
                  <a:pt x="299979" y="144068"/>
                </a:lnTo>
                <a:lnTo>
                  <a:pt x="306096" y="142023"/>
                </a:lnTo>
                <a:lnTo>
                  <a:pt x="311986" y="140432"/>
                </a:lnTo>
                <a:lnTo>
                  <a:pt x="317876" y="139069"/>
                </a:lnTo>
                <a:lnTo>
                  <a:pt x="323766" y="138160"/>
                </a:lnTo>
                <a:lnTo>
                  <a:pt x="329656" y="137024"/>
                </a:lnTo>
                <a:lnTo>
                  <a:pt x="335093" y="136569"/>
                </a:lnTo>
                <a:lnTo>
                  <a:pt x="340530" y="136342"/>
                </a:lnTo>
                <a:lnTo>
                  <a:pt x="345967" y="136342"/>
                </a:lnTo>
                <a:lnTo>
                  <a:pt x="350951" y="136569"/>
                </a:lnTo>
                <a:lnTo>
                  <a:pt x="355708" y="136796"/>
                </a:lnTo>
                <a:lnTo>
                  <a:pt x="360466" y="137251"/>
                </a:lnTo>
                <a:lnTo>
                  <a:pt x="368848" y="138614"/>
                </a:lnTo>
                <a:lnTo>
                  <a:pt x="376097" y="139978"/>
                </a:lnTo>
                <a:lnTo>
                  <a:pt x="382214" y="141341"/>
                </a:lnTo>
                <a:lnTo>
                  <a:pt x="386518" y="142705"/>
                </a:lnTo>
                <a:lnTo>
                  <a:pt x="390369" y="143841"/>
                </a:lnTo>
                <a:lnTo>
                  <a:pt x="389916" y="135888"/>
                </a:lnTo>
                <a:lnTo>
                  <a:pt x="389916" y="127934"/>
                </a:lnTo>
                <a:lnTo>
                  <a:pt x="390369" y="120208"/>
                </a:lnTo>
                <a:lnTo>
                  <a:pt x="391049" y="112482"/>
                </a:lnTo>
                <a:lnTo>
                  <a:pt x="392182" y="105211"/>
                </a:lnTo>
                <a:lnTo>
                  <a:pt x="393767" y="98166"/>
                </a:lnTo>
                <a:lnTo>
                  <a:pt x="395580" y="91122"/>
                </a:lnTo>
                <a:lnTo>
                  <a:pt x="397619" y="84305"/>
                </a:lnTo>
                <a:lnTo>
                  <a:pt x="399884" y="77942"/>
                </a:lnTo>
                <a:lnTo>
                  <a:pt x="402376" y="71807"/>
                </a:lnTo>
                <a:lnTo>
                  <a:pt x="405095" y="65671"/>
                </a:lnTo>
                <a:lnTo>
                  <a:pt x="407813" y="59763"/>
                </a:lnTo>
                <a:lnTo>
                  <a:pt x="410985" y="54310"/>
                </a:lnTo>
                <a:lnTo>
                  <a:pt x="413930" y="49083"/>
                </a:lnTo>
                <a:lnTo>
                  <a:pt x="417101" y="43857"/>
                </a:lnTo>
                <a:lnTo>
                  <a:pt x="420273" y="39085"/>
                </a:lnTo>
                <a:lnTo>
                  <a:pt x="423444" y="34540"/>
                </a:lnTo>
                <a:lnTo>
                  <a:pt x="426616" y="30222"/>
                </a:lnTo>
                <a:lnTo>
                  <a:pt x="432959" y="22496"/>
                </a:lnTo>
                <a:lnTo>
                  <a:pt x="438849" y="15679"/>
                </a:lnTo>
                <a:lnTo>
                  <a:pt x="444060" y="10226"/>
                </a:lnTo>
                <a:lnTo>
                  <a:pt x="448817" y="5908"/>
                </a:lnTo>
                <a:lnTo>
                  <a:pt x="452215" y="2500"/>
                </a:lnTo>
                <a:lnTo>
                  <a:pt x="4553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178" name="Google Shape;1178;p42"/>
          <p:cNvSpPr/>
          <p:nvPr/>
        </p:nvSpPr>
        <p:spPr>
          <a:xfrm>
            <a:off x="4265613" y="1929234"/>
            <a:ext cx="612775" cy="612775"/>
          </a:xfrm>
          <a:custGeom>
            <a:rect b="b" l="l" r="r" t="t"/>
            <a:pathLst>
              <a:path extrusionOk="0" h="2298700" w="2298700">
                <a:moveTo>
                  <a:pt x="494084" y="1279525"/>
                </a:moveTo>
                <a:lnTo>
                  <a:pt x="844179" y="1279525"/>
                </a:lnTo>
                <a:lnTo>
                  <a:pt x="849841" y="1279752"/>
                </a:lnTo>
                <a:lnTo>
                  <a:pt x="855502" y="1280660"/>
                </a:lnTo>
                <a:lnTo>
                  <a:pt x="860710" y="1282023"/>
                </a:lnTo>
                <a:lnTo>
                  <a:pt x="865692" y="1283839"/>
                </a:lnTo>
                <a:lnTo>
                  <a:pt x="870674" y="1286109"/>
                </a:lnTo>
                <a:lnTo>
                  <a:pt x="875203" y="1289061"/>
                </a:lnTo>
                <a:lnTo>
                  <a:pt x="879732" y="1292467"/>
                </a:lnTo>
                <a:lnTo>
                  <a:pt x="883582" y="1295872"/>
                </a:lnTo>
                <a:lnTo>
                  <a:pt x="887205" y="1299959"/>
                </a:lnTo>
                <a:lnTo>
                  <a:pt x="890602" y="1304273"/>
                </a:lnTo>
                <a:lnTo>
                  <a:pt x="893320" y="1308814"/>
                </a:lnTo>
                <a:lnTo>
                  <a:pt x="895584" y="1313809"/>
                </a:lnTo>
                <a:lnTo>
                  <a:pt x="897396" y="1319031"/>
                </a:lnTo>
                <a:lnTo>
                  <a:pt x="898981" y="1324480"/>
                </a:lnTo>
                <a:lnTo>
                  <a:pt x="899660" y="1329702"/>
                </a:lnTo>
                <a:lnTo>
                  <a:pt x="900113" y="1335378"/>
                </a:lnTo>
                <a:lnTo>
                  <a:pt x="900113" y="1818531"/>
                </a:lnTo>
                <a:lnTo>
                  <a:pt x="899660" y="1824434"/>
                </a:lnTo>
                <a:lnTo>
                  <a:pt x="898981" y="1829883"/>
                </a:lnTo>
                <a:lnTo>
                  <a:pt x="897396" y="1835332"/>
                </a:lnTo>
                <a:lnTo>
                  <a:pt x="895584" y="1840554"/>
                </a:lnTo>
                <a:lnTo>
                  <a:pt x="893320" y="1845322"/>
                </a:lnTo>
                <a:lnTo>
                  <a:pt x="890602" y="1850090"/>
                </a:lnTo>
                <a:lnTo>
                  <a:pt x="887205" y="1854404"/>
                </a:lnTo>
                <a:lnTo>
                  <a:pt x="883582" y="1858264"/>
                </a:lnTo>
                <a:lnTo>
                  <a:pt x="879732" y="1861897"/>
                </a:lnTo>
                <a:lnTo>
                  <a:pt x="875203" y="1865302"/>
                </a:lnTo>
                <a:lnTo>
                  <a:pt x="870674" y="1867800"/>
                </a:lnTo>
                <a:lnTo>
                  <a:pt x="865692" y="1870524"/>
                </a:lnTo>
                <a:lnTo>
                  <a:pt x="860710" y="1872114"/>
                </a:lnTo>
                <a:lnTo>
                  <a:pt x="855502" y="1873476"/>
                </a:lnTo>
                <a:lnTo>
                  <a:pt x="849841" y="1874611"/>
                </a:lnTo>
                <a:lnTo>
                  <a:pt x="844179" y="1874838"/>
                </a:lnTo>
                <a:lnTo>
                  <a:pt x="494084" y="1874838"/>
                </a:lnTo>
                <a:lnTo>
                  <a:pt x="488423" y="1874611"/>
                </a:lnTo>
                <a:lnTo>
                  <a:pt x="482761" y="1873476"/>
                </a:lnTo>
                <a:lnTo>
                  <a:pt x="477326" y="1872114"/>
                </a:lnTo>
                <a:lnTo>
                  <a:pt x="472571" y="1870524"/>
                </a:lnTo>
                <a:lnTo>
                  <a:pt x="467589" y="1867800"/>
                </a:lnTo>
                <a:lnTo>
                  <a:pt x="463060" y="1865302"/>
                </a:lnTo>
                <a:lnTo>
                  <a:pt x="458531" y="1861897"/>
                </a:lnTo>
                <a:lnTo>
                  <a:pt x="454455" y="1858264"/>
                </a:lnTo>
                <a:lnTo>
                  <a:pt x="450831" y="1854404"/>
                </a:lnTo>
                <a:lnTo>
                  <a:pt x="447661" y="1850090"/>
                </a:lnTo>
                <a:lnTo>
                  <a:pt x="444944" y="1845322"/>
                </a:lnTo>
                <a:lnTo>
                  <a:pt x="442679" y="1840554"/>
                </a:lnTo>
                <a:lnTo>
                  <a:pt x="440868" y="1835332"/>
                </a:lnTo>
                <a:lnTo>
                  <a:pt x="439282" y="1829883"/>
                </a:lnTo>
                <a:lnTo>
                  <a:pt x="438603" y="1824434"/>
                </a:lnTo>
                <a:lnTo>
                  <a:pt x="438150" y="1818531"/>
                </a:lnTo>
                <a:lnTo>
                  <a:pt x="438150" y="1335378"/>
                </a:lnTo>
                <a:lnTo>
                  <a:pt x="438603" y="1329702"/>
                </a:lnTo>
                <a:lnTo>
                  <a:pt x="439282" y="1324480"/>
                </a:lnTo>
                <a:lnTo>
                  <a:pt x="440868" y="1319031"/>
                </a:lnTo>
                <a:lnTo>
                  <a:pt x="442679" y="1313809"/>
                </a:lnTo>
                <a:lnTo>
                  <a:pt x="444944" y="1308814"/>
                </a:lnTo>
                <a:lnTo>
                  <a:pt x="447661" y="1304273"/>
                </a:lnTo>
                <a:lnTo>
                  <a:pt x="450831" y="1299959"/>
                </a:lnTo>
                <a:lnTo>
                  <a:pt x="454455" y="1295872"/>
                </a:lnTo>
                <a:lnTo>
                  <a:pt x="458531" y="1292467"/>
                </a:lnTo>
                <a:lnTo>
                  <a:pt x="463060" y="1289061"/>
                </a:lnTo>
                <a:lnTo>
                  <a:pt x="467589" y="1286109"/>
                </a:lnTo>
                <a:lnTo>
                  <a:pt x="472571" y="1283839"/>
                </a:lnTo>
                <a:lnTo>
                  <a:pt x="477326" y="1282023"/>
                </a:lnTo>
                <a:lnTo>
                  <a:pt x="482761" y="1280660"/>
                </a:lnTo>
                <a:lnTo>
                  <a:pt x="488423" y="1279752"/>
                </a:lnTo>
                <a:lnTo>
                  <a:pt x="494084" y="1279525"/>
                </a:lnTo>
                <a:close/>
                <a:moveTo>
                  <a:pt x="1168971" y="903287"/>
                </a:moveTo>
                <a:lnTo>
                  <a:pt x="1518668" y="903287"/>
                </a:lnTo>
                <a:lnTo>
                  <a:pt x="1524553" y="903514"/>
                </a:lnTo>
                <a:lnTo>
                  <a:pt x="1529985" y="904195"/>
                </a:lnTo>
                <a:lnTo>
                  <a:pt x="1535418" y="905557"/>
                </a:lnTo>
                <a:lnTo>
                  <a:pt x="1540624" y="907600"/>
                </a:lnTo>
                <a:lnTo>
                  <a:pt x="1545377" y="909870"/>
                </a:lnTo>
                <a:lnTo>
                  <a:pt x="1550130" y="912821"/>
                </a:lnTo>
                <a:lnTo>
                  <a:pt x="1554430" y="915999"/>
                </a:lnTo>
                <a:lnTo>
                  <a:pt x="1558278" y="919404"/>
                </a:lnTo>
                <a:lnTo>
                  <a:pt x="1561900" y="923717"/>
                </a:lnTo>
                <a:lnTo>
                  <a:pt x="1565295" y="927803"/>
                </a:lnTo>
                <a:lnTo>
                  <a:pt x="1567784" y="932343"/>
                </a:lnTo>
                <a:lnTo>
                  <a:pt x="1570274" y="937337"/>
                </a:lnTo>
                <a:lnTo>
                  <a:pt x="1572085" y="942558"/>
                </a:lnTo>
                <a:lnTo>
                  <a:pt x="1573443" y="948006"/>
                </a:lnTo>
                <a:lnTo>
                  <a:pt x="1574575" y="953681"/>
                </a:lnTo>
                <a:lnTo>
                  <a:pt x="1574801" y="959355"/>
                </a:lnTo>
                <a:lnTo>
                  <a:pt x="1574801" y="1818542"/>
                </a:lnTo>
                <a:lnTo>
                  <a:pt x="1574575" y="1824444"/>
                </a:lnTo>
                <a:lnTo>
                  <a:pt x="1573443" y="1829892"/>
                </a:lnTo>
                <a:lnTo>
                  <a:pt x="1572085" y="1835340"/>
                </a:lnTo>
                <a:lnTo>
                  <a:pt x="1570274" y="1840560"/>
                </a:lnTo>
                <a:lnTo>
                  <a:pt x="1567784" y="1845327"/>
                </a:lnTo>
                <a:lnTo>
                  <a:pt x="1565295" y="1850094"/>
                </a:lnTo>
                <a:lnTo>
                  <a:pt x="1561900" y="1854407"/>
                </a:lnTo>
                <a:lnTo>
                  <a:pt x="1558278" y="1858266"/>
                </a:lnTo>
                <a:lnTo>
                  <a:pt x="1554430" y="1861898"/>
                </a:lnTo>
                <a:lnTo>
                  <a:pt x="1550130" y="1865303"/>
                </a:lnTo>
                <a:lnTo>
                  <a:pt x="1545377" y="1867800"/>
                </a:lnTo>
                <a:lnTo>
                  <a:pt x="1540624" y="1870524"/>
                </a:lnTo>
                <a:lnTo>
                  <a:pt x="1535418" y="1872113"/>
                </a:lnTo>
                <a:lnTo>
                  <a:pt x="1529985" y="1873475"/>
                </a:lnTo>
                <a:lnTo>
                  <a:pt x="1524553" y="1874610"/>
                </a:lnTo>
                <a:lnTo>
                  <a:pt x="1518668" y="1874837"/>
                </a:lnTo>
                <a:lnTo>
                  <a:pt x="1168971" y="1874837"/>
                </a:lnTo>
                <a:lnTo>
                  <a:pt x="1163312" y="1874610"/>
                </a:lnTo>
                <a:lnTo>
                  <a:pt x="1157654" y="1873475"/>
                </a:lnTo>
                <a:lnTo>
                  <a:pt x="1152221" y="1872113"/>
                </a:lnTo>
                <a:lnTo>
                  <a:pt x="1147242" y="1870524"/>
                </a:lnTo>
                <a:lnTo>
                  <a:pt x="1142262" y="1867800"/>
                </a:lnTo>
                <a:lnTo>
                  <a:pt x="1137736" y="1865303"/>
                </a:lnTo>
                <a:lnTo>
                  <a:pt x="1133435" y="1861898"/>
                </a:lnTo>
                <a:lnTo>
                  <a:pt x="1129361" y="1858266"/>
                </a:lnTo>
                <a:lnTo>
                  <a:pt x="1125740" y="1854407"/>
                </a:lnTo>
                <a:lnTo>
                  <a:pt x="1122797" y="1850094"/>
                </a:lnTo>
                <a:lnTo>
                  <a:pt x="1119855" y="1845327"/>
                </a:lnTo>
                <a:lnTo>
                  <a:pt x="1117365" y="1840560"/>
                </a:lnTo>
                <a:lnTo>
                  <a:pt x="1115554" y="1835340"/>
                </a:lnTo>
                <a:lnTo>
                  <a:pt x="1114196" y="1829892"/>
                </a:lnTo>
                <a:lnTo>
                  <a:pt x="1113291" y="1824444"/>
                </a:lnTo>
                <a:lnTo>
                  <a:pt x="1112838" y="1818542"/>
                </a:lnTo>
                <a:lnTo>
                  <a:pt x="1112838" y="959355"/>
                </a:lnTo>
                <a:lnTo>
                  <a:pt x="1113291" y="953681"/>
                </a:lnTo>
                <a:lnTo>
                  <a:pt x="1114196" y="948006"/>
                </a:lnTo>
                <a:lnTo>
                  <a:pt x="1115554" y="942558"/>
                </a:lnTo>
                <a:lnTo>
                  <a:pt x="1117365" y="937337"/>
                </a:lnTo>
                <a:lnTo>
                  <a:pt x="1119855" y="932343"/>
                </a:lnTo>
                <a:lnTo>
                  <a:pt x="1122797" y="927803"/>
                </a:lnTo>
                <a:lnTo>
                  <a:pt x="1125740" y="923717"/>
                </a:lnTo>
                <a:lnTo>
                  <a:pt x="1129361" y="919404"/>
                </a:lnTo>
                <a:lnTo>
                  <a:pt x="1133435" y="915999"/>
                </a:lnTo>
                <a:lnTo>
                  <a:pt x="1137736" y="912821"/>
                </a:lnTo>
                <a:lnTo>
                  <a:pt x="1142262" y="909870"/>
                </a:lnTo>
                <a:lnTo>
                  <a:pt x="1147242" y="907600"/>
                </a:lnTo>
                <a:lnTo>
                  <a:pt x="1152221" y="905557"/>
                </a:lnTo>
                <a:lnTo>
                  <a:pt x="1157654" y="904195"/>
                </a:lnTo>
                <a:lnTo>
                  <a:pt x="1163312" y="903514"/>
                </a:lnTo>
                <a:lnTo>
                  <a:pt x="1168971" y="903287"/>
                </a:lnTo>
                <a:close/>
                <a:moveTo>
                  <a:pt x="1841899" y="450850"/>
                </a:moveTo>
                <a:lnTo>
                  <a:pt x="2191940" y="450850"/>
                </a:lnTo>
                <a:lnTo>
                  <a:pt x="2197604" y="451077"/>
                </a:lnTo>
                <a:lnTo>
                  <a:pt x="2203268" y="451985"/>
                </a:lnTo>
                <a:lnTo>
                  <a:pt x="2208706" y="453573"/>
                </a:lnTo>
                <a:lnTo>
                  <a:pt x="2213917" y="455388"/>
                </a:lnTo>
                <a:lnTo>
                  <a:pt x="2218674" y="457657"/>
                </a:lnTo>
                <a:lnTo>
                  <a:pt x="2223206" y="460380"/>
                </a:lnTo>
                <a:lnTo>
                  <a:pt x="2227510" y="463556"/>
                </a:lnTo>
                <a:lnTo>
                  <a:pt x="2231589" y="467186"/>
                </a:lnTo>
                <a:lnTo>
                  <a:pt x="2235214" y="471271"/>
                </a:lnTo>
                <a:lnTo>
                  <a:pt x="2238385" y="475582"/>
                </a:lnTo>
                <a:lnTo>
                  <a:pt x="2241104" y="480119"/>
                </a:lnTo>
                <a:lnTo>
                  <a:pt x="2243596" y="484884"/>
                </a:lnTo>
                <a:lnTo>
                  <a:pt x="2245636" y="490103"/>
                </a:lnTo>
                <a:lnTo>
                  <a:pt x="2246768" y="495548"/>
                </a:lnTo>
                <a:lnTo>
                  <a:pt x="2247675" y="501221"/>
                </a:lnTo>
                <a:lnTo>
                  <a:pt x="2247901" y="506893"/>
                </a:lnTo>
                <a:lnTo>
                  <a:pt x="2247901" y="1818568"/>
                </a:lnTo>
                <a:lnTo>
                  <a:pt x="2247675" y="1824468"/>
                </a:lnTo>
                <a:lnTo>
                  <a:pt x="2246768" y="1829913"/>
                </a:lnTo>
                <a:lnTo>
                  <a:pt x="2245636" y="1835358"/>
                </a:lnTo>
                <a:lnTo>
                  <a:pt x="2243596" y="1840577"/>
                </a:lnTo>
                <a:lnTo>
                  <a:pt x="2241104" y="1845342"/>
                </a:lnTo>
                <a:lnTo>
                  <a:pt x="2238385" y="1850107"/>
                </a:lnTo>
                <a:lnTo>
                  <a:pt x="2235214" y="1854418"/>
                </a:lnTo>
                <a:lnTo>
                  <a:pt x="2231589" y="1858275"/>
                </a:lnTo>
                <a:lnTo>
                  <a:pt x="2227510" y="1861905"/>
                </a:lnTo>
                <a:lnTo>
                  <a:pt x="2223206" y="1865309"/>
                </a:lnTo>
                <a:lnTo>
                  <a:pt x="2218674" y="1867804"/>
                </a:lnTo>
                <a:lnTo>
                  <a:pt x="2213917" y="1870527"/>
                </a:lnTo>
                <a:lnTo>
                  <a:pt x="2208706" y="1872115"/>
                </a:lnTo>
                <a:lnTo>
                  <a:pt x="2203268" y="1873477"/>
                </a:lnTo>
                <a:lnTo>
                  <a:pt x="2197604" y="1874611"/>
                </a:lnTo>
                <a:lnTo>
                  <a:pt x="2191940" y="1874838"/>
                </a:lnTo>
                <a:lnTo>
                  <a:pt x="1841899" y="1874838"/>
                </a:lnTo>
                <a:lnTo>
                  <a:pt x="1836235" y="1874611"/>
                </a:lnTo>
                <a:lnTo>
                  <a:pt x="1830798" y="1873477"/>
                </a:lnTo>
                <a:lnTo>
                  <a:pt x="1825360" y="1872115"/>
                </a:lnTo>
                <a:lnTo>
                  <a:pt x="1820149" y="1870527"/>
                </a:lnTo>
                <a:lnTo>
                  <a:pt x="1815165" y="1867804"/>
                </a:lnTo>
                <a:lnTo>
                  <a:pt x="1810633" y="1865309"/>
                </a:lnTo>
                <a:lnTo>
                  <a:pt x="1806329" y="1861905"/>
                </a:lnTo>
                <a:lnTo>
                  <a:pt x="1802477" y="1858275"/>
                </a:lnTo>
                <a:lnTo>
                  <a:pt x="1798852" y="1854418"/>
                </a:lnTo>
                <a:lnTo>
                  <a:pt x="1795454" y="1850107"/>
                </a:lnTo>
                <a:lnTo>
                  <a:pt x="1792508" y="1845342"/>
                </a:lnTo>
                <a:lnTo>
                  <a:pt x="1790243" y="1840577"/>
                </a:lnTo>
                <a:lnTo>
                  <a:pt x="1788430" y="1835358"/>
                </a:lnTo>
                <a:lnTo>
                  <a:pt x="1786844" y="1829913"/>
                </a:lnTo>
                <a:lnTo>
                  <a:pt x="1786165" y="1824468"/>
                </a:lnTo>
                <a:lnTo>
                  <a:pt x="1785938" y="1818568"/>
                </a:lnTo>
                <a:lnTo>
                  <a:pt x="1785938" y="506893"/>
                </a:lnTo>
                <a:lnTo>
                  <a:pt x="1786165" y="501221"/>
                </a:lnTo>
                <a:lnTo>
                  <a:pt x="1786844" y="495548"/>
                </a:lnTo>
                <a:lnTo>
                  <a:pt x="1788430" y="490103"/>
                </a:lnTo>
                <a:lnTo>
                  <a:pt x="1790243" y="484884"/>
                </a:lnTo>
                <a:lnTo>
                  <a:pt x="1792508" y="480119"/>
                </a:lnTo>
                <a:lnTo>
                  <a:pt x="1795454" y="475582"/>
                </a:lnTo>
                <a:lnTo>
                  <a:pt x="1798852" y="471271"/>
                </a:lnTo>
                <a:lnTo>
                  <a:pt x="1802477" y="467186"/>
                </a:lnTo>
                <a:lnTo>
                  <a:pt x="1806329" y="463556"/>
                </a:lnTo>
                <a:lnTo>
                  <a:pt x="1810633" y="460380"/>
                </a:lnTo>
                <a:lnTo>
                  <a:pt x="1815165" y="457657"/>
                </a:lnTo>
                <a:lnTo>
                  <a:pt x="1820149" y="455388"/>
                </a:lnTo>
                <a:lnTo>
                  <a:pt x="1825360" y="453573"/>
                </a:lnTo>
                <a:lnTo>
                  <a:pt x="1830798" y="451985"/>
                </a:lnTo>
                <a:lnTo>
                  <a:pt x="1836235" y="451077"/>
                </a:lnTo>
                <a:lnTo>
                  <a:pt x="1841899" y="450850"/>
                </a:lnTo>
                <a:close/>
                <a:moveTo>
                  <a:pt x="1458752" y="38100"/>
                </a:moveTo>
                <a:lnTo>
                  <a:pt x="1461698" y="38100"/>
                </a:lnTo>
                <a:lnTo>
                  <a:pt x="1464870" y="38100"/>
                </a:lnTo>
                <a:lnTo>
                  <a:pt x="1468043" y="38327"/>
                </a:lnTo>
                <a:lnTo>
                  <a:pt x="1470989" y="38554"/>
                </a:lnTo>
                <a:lnTo>
                  <a:pt x="1473935" y="39235"/>
                </a:lnTo>
                <a:lnTo>
                  <a:pt x="1477107" y="40143"/>
                </a:lnTo>
                <a:lnTo>
                  <a:pt x="1479827" y="40825"/>
                </a:lnTo>
                <a:lnTo>
                  <a:pt x="1482773" y="42187"/>
                </a:lnTo>
                <a:lnTo>
                  <a:pt x="1485718" y="43322"/>
                </a:lnTo>
                <a:lnTo>
                  <a:pt x="1488438" y="44684"/>
                </a:lnTo>
                <a:lnTo>
                  <a:pt x="1491157" y="46500"/>
                </a:lnTo>
                <a:lnTo>
                  <a:pt x="1493876" y="48317"/>
                </a:lnTo>
                <a:lnTo>
                  <a:pt x="1496143" y="50133"/>
                </a:lnTo>
                <a:lnTo>
                  <a:pt x="1498409" y="52176"/>
                </a:lnTo>
                <a:lnTo>
                  <a:pt x="1500675" y="54447"/>
                </a:lnTo>
                <a:lnTo>
                  <a:pt x="1502714" y="56490"/>
                </a:lnTo>
                <a:lnTo>
                  <a:pt x="1504754" y="59214"/>
                </a:lnTo>
                <a:lnTo>
                  <a:pt x="1506567" y="61485"/>
                </a:lnTo>
                <a:lnTo>
                  <a:pt x="1508153" y="64436"/>
                </a:lnTo>
                <a:lnTo>
                  <a:pt x="1509739" y="66934"/>
                </a:lnTo>
                <a:lnTo>
                  <a:pt x="1511099" y="69658"/>
                </a:lnTo>
                <a:lnTo>
                  <a:pt x="1512005" y="72609"/>
                </a:lnTo>
                <a:lnTo>
                  <a:pt x="1513138" y="75334"/>
                </a:lnTo>
                <a:lnTo>
                  <a:pt x="1514045" y="78512"/>
                </a:lnTo>
                <a:lnTo>
                  <a:pt x="1514725" y="81691"/>
                </a:lnTo>
                <a:lnTo>
                  <a:pt x="1515178" y="84642"/>
                </a:lnTo>
                <a:lnTo>
                  <a:pt x="1515405" y="87821"/>
                </a:lnTo>
                <a:lnTo>
                  <a:pt x="1543051" y="488083"/>
                </a:lnTo>
                <a:lnTo>
                  <a:pt x="1543051" y="493305"/>
                </a:lnTo>
                <a:lnTo>
                  <a:pt x="1542371" y="498754"/>
                </a:lnTo>
                <a:lnTo>
                  <a:pt x="1541691" y="503976"/>
                </a:lnTo>
                <a:lnTo>
                  <a:pt x="1540105" y="509198"/>
                </a:lnTo>
                <a:lnTo>
                  <a:pt x="1538066" y="513965"/>
                </a:lnTo>
                <a:lnTo>
                  <a:pt x="1535800" y="518506"/>
                </a:lnTo>
                <a:lnTo>
                  <a:pt x="1532854" y="522820"/>
                </a:lnTo>
                <a:lnTo>
                  <a:pt x="1529908" y="526906"/>
                </a:lnTo>
                <a:lnTo>
                  <a:pt x="1526282" y="530539"/>
                </a:lnTo>
                <a:lnTo>
                  <a:pt x="1522429" y="533944"/>
                </a:lnTo>
                <a:lnTo>
                  <a:pt x="1518350" y="537123"/>
                </a:lnTo>
                <a:lnTo>
                  <a:pt x="1513592" y="539620"/>
                </a:lnTo>
                <a:lnTo>
                  <a:pt x="1509059" y="541663"/>
                </a:lnTo>
                <a:lnTo>
                  <a:pt x="1503847" y="543253"/>
                </a:lnTo>
                <a:lnTo>
                  <a:pt x="1498635" y="544615"/>
                </a:lnTo>
                <a:lnTo>
                  <a:pt x="1493197" y="545069"/>
                </a:lnTo>
                <a:lnTo>
                  <a:pt x="1488211" y="545296"/>
                </a:lnTo>
                <a:lnTo>
                  <a:pt x="1482999" y="544842"/>
                </a:lnTo>
                <a:lnTo>
                  <a:pt x="1478014" y="543934"/>
                </a:lnTo>
                <a:lnTo>
                  <a:pt x="1473481" y="542799"/>
                </a:lnTo>
                <a:lnTo>
                  <a:pt x="1469629" y="541437"/>
                </a:lnTo>
                <a:lnTo>
                  <a:pt x="1466003" y="539847"/>
                </a:lnTo>
                <a:lnTo>
                  <a:pt x="1462604" y="537804"/>
                </a:lnTo>
                <a:lnTo>
                  <a:pt x="1459205" y="535761"/>
                </a:lnTo>
                <a:lnTo>
                  <a:pt x="1456032" y="533490"/>
                </a:lnTo>
                <a:lnTo>
                  <a:pt x="1453086" y="530766"/>
                </a:lnTo>
                <a:lnTo>
                  <a:pt x="1450367" y="528041"/>
                </a:lnTo>
                <a:lnTo>
                  <a:pt x="1447874" y="525090"/>
                </a:lnTo>
                <a:lnTo>
                  <a:pt x="1445382" y="522139"/>
                </a:lnTo>
                <a:lnTo>
                  <a:pt x="1443342" y="518733"/>
                </a:lnTo>
                <a:lnTo>
                  <a:pt x="1441529" y="515100"/>
                </a:lnTo>
                <a:lnTo>
                  <a:pt x="1439943" y="511468"/>
                </a:lnTo>
                <a:lnTo>
                  <a:pt x="1438583" y="507608"/>
                </a:lnTo>
                <a:lnTo>
                  <a:pt x="1437677" y="503749"/>
                </a:lnTo>
                <a:lnTo>
                  <a:pt x="1436770" y="499662"/>
                </a:lnTo>
                <a:lnTo>
                  <a:pt x="1436317" y="495348"/>
                </a:lnTo>
                <a:lnTo>
                  <a:pt x="1419775" y="256735"/>
                </a:lnTo>
                <a:lnTo>
                  <a:pt x="1404592" y="280119"/>
                </a:lnTo>
                <a:lnTo>
                  <a:pt x="1396434" y="292606"/>
                </a:lnTo>
                <a:lnTo>
                  <a:pt x="1387596" y="304866"/>
                </a:lnTo>
                <a:lnTo>
                  <a:pt x="1378531" y="317580"/>
                </a:lnTo>
                <a:lnTo>
                  <a:pt x="1369014" y="330748"/>
                </a:lnTo>
                <a:lnTo>
                  <a:pt x="1359270" y="343916"/>
                </a:lnTo>
                <a:lnTo>
                  <a:pt x="1348845" y="357311"/>
                </a:lnTo>
                <a:lnTo>
                  <a:pt x="1338421" y="370933"/>
                </a:lnTo>
                <a:lnTo>
                  <a:pt x="1327317" y="384782"/>
                </a:lnTo>
                <a:lnTo>
                  <a:pt x="1315760" y="398632"/>
                </a:lnTo>
                <a:lnTo>
                  <a:pt x="1303750" y="412935"/>
                </a:lnTo>
                <a:lnTo>
                  <a:pt x="1291513" y="426784"/>
                </a:lnTo>
                <a:lnTo>
                  <a:pt x="1278823" y="441314"/>
                </a:lnTo>
                <a:lnTo>
                  <a:pt x="1265679" y="455390"/>
                </a:lnTo>
                <a:lnTo>
                  <a:pt x="1252082" y="469920"/>
                </a:lnTo>
                <a:lnTo>
                  <a:pt x="1233500" y="488991"/>
                </a:lnTo>
                <a:lnTo>
                  <a:pt x="1214465" y="507608"/>
                </a:lnTo>
                <a:lnTo>
                  <a:pt x="1195430" y="525998"/>
                </a:lnTo>
                <a:lnTo>
                  <a:pt x="1175715" y="543707"/>
                </a:lnTo>
                <a:lnTo>
                  <a:pt x="1156226" y="560961"/>
                </a:lnTo>
                <a:lnTo>
                  <a:pt x="1136058" y="577762"/>
                </a:lnTo>
                <a:lnTo>
                  <a:pt x="1115663" y="594336"/>
                </a:lnTo>
                <a:lnTo>
                  <a:pt x="1095041" y="610455"/>
                </a:lnTo>
                <a:lnTo>
                  <a:pt x="1074193" y="625893"/>
                </a:lnTo>
                <a:lnTo>
                  <a:pt x="1053118" y="641105"/>
                </a:lnTo>
                <a:lnTo>
                  <a:pt x="1031590" y="655408"/>
                </a:lnTo>
                <a:lnTo>
                  <a:pt x="1010062" y="669711"/>
                </a:lnTo>
                <a:lnTo>
                  <a:pt x="988081" y="683333"/>
                </a:lnTo>
                <a:lnTo>
                  <a:pt x="966099" y="696501"/>
                </a:lnTo>
                <a:lnTo>
                  <a:pt x="943891" y="709442"/>
                </a:lnTo>
                <a:lnTo>
                  <a:pt x="921004" y="721702"/>
                </a:lnTo>
                <a:lnTo>
                  <a:pt x="906954" y="729194"/>
                </a:lnTo>
                <a:lnTo>
                  <a:pt x="892451" y="736232"/>
                </a:lnTo>
                <a:lnTo>
                  <a:pt x="878174" y="743497"/>
                </a:lnTo>
                <a:lnTo>
                  <a:pt x="863671" y="750309"/>
                </a:lnTo>
                <a:lnTo>
                  <a:pt x="848941" y="756893"/>
                </a:lnTo>
                <a:lnTo>
                  <a:pt x="834212" y="763477"/>
                </a:lnTo>
                <a:lnTo>
                  <a:pt x="819482" y="769834"/>
                </a:lnTo>
                <a:lnTo>
                  <a:pt x="804526" y="775736"/>
                </a:lnTo>
                <a:lnTo>
                  <a:pt x="789569" y="781866"/>
                </a:lnTo>
                <a:lnTo>
                  <a:pt x="774613" y="787542"/>
                </a:lnTo>
                <a:lnTo>
                  <a:pt x="759430" y="793218"/>
                </a:lnTo>
                <a:lnTo>
                  <a:pt x="744247" y="798440"/>
                </a:lnTo>
                <a:lnTo>
                  <a:pt x="729064" y="803435"/>
                </a:lnTo>
                <a:lnTo>
                  <a:pt x="713655" y="808657"/>
                </a:lnTo>
                <a:lnTo>
                  <a:pt x="698472" y="813197"/>
                </a:lnTo>
                <a:lnTo>
                  <a:pt x="682609" y="817965"/>
                </a:lnTo>
                <a:lnTo>
                  <a:pt x="667199" y="822279"/>
                </a:lnTo>
                <a:lnTo>
                  <a:pt x="651563" y="826365"/>
                </a:lnTo>
                <a:lnTo>
                  <a:pt x="635701" y="830452"/>
                </a:lnTo>
                <a:lnTo>
                  <a:pt x="620064" y="834084"/>
                </a:lnTo>
                <a:lnTo>
                  <a:pt x="604202" y="837717"/>
                </a:lnTo>
                <a:lnTo>
                  <a:pt x="588112" y="841350"/>
                </a:lnTo>
                <a:lnTo>
                  <a:pt x="572249" y="844528"/>
                </a:lnTo>
                <a:lnTo>
                  <a:pt x="555933" y="847479"/>
                </a:lnTo>
                <a:lnTo>
                  <a:pt x="539618" y="850431"/>
                </a:lnTo>
                <a:lnTo>
                  <a:pt x="523528" y="852928"/>
                </a:lnTo>
                <a:lnTo>
                  <a:pt x="507212" y="855653"/>
                </a:lnTo>
                <a:lnTo>
                  <a:pt x="490896" y="857923"/>
                </a:lnTo>
                <a:lnTo>
                  <a:pt x="474353" y="859966"/>
                </a:lnTo>
                <a:lnTo>
                  <a:pt x="458037" y="861783"/>
                </a:lnTo>
                <a:lnTo>
                  <a:pt x="441268" y="863372"/>
                </a:lnTo>
                <a:lnTo>
                  <a:pt x="424726" y="864961"/>
                </a:lnTo>
                <a:lnTo>
                  <a:pt x="419287" y="865188"/>
                </a:lnTo>
                <a:lnTo>
                  <a:pt x="414075" y="864734"/>
                </a:lnTo>
                <a:lnTo>
                  <a:pt x="409089" y="863826"/>
                </a:lnTo>
                <a:lnTo>
                  <a:pt x="404104" y="862464"/>
                </a:lnTo>
                <a:lnTo>
                  <a:pt x="400252" y="861329"/>
                </a:lnTo>
                <a:lnTo>
                  <a:pt x="396626" y="859739"/>
                </a:lnTo>
                <a:lnTo>
                  <a:pt x="393227" y="857923"/>
                </a:lnTo>
                <a:lnTo>
                  <a:pt x="389827" y="855880"/>
                </a:lnTo>
                <a:lnTo>
                  <a:pt x="386882" y="853609"/>
                </a:lnTo>
                <a:lnTo>
                  <a:pt x="383936" y="850885"/>
                </a:lnTo>
                <a:lnTo>
                  <a:pt x="381216" y="848161"/>
                </a:lnTo>
                <a:lnTo>
                  <a:pt x="378497" y="845209"/>
                </a:lnTo>
                <a:lnTo>
                  <a:pt x="376231" y="842258"/>
                </a:lnTo>
                <a:lnTo>
                  <a:pt x="374191" y="838852"/>
                </a:lnTo>
                <a:lnTo>
                  <a:pt x="372378" y="835447"/>
                </a:lnTo>
                <a:lnTo>
                  <a:pt x="370566" y="831814"/>
                </a:lnTo>
                <a:lnTo>
                  <a:pt x="369206" y="827955"/>
                </a:lnTo>
                <a:lnTo>
                  <a:pt x="368299" y="824095"/>
                </a:lnTo>
                <a:lnTo>
                  <a:pt x="367620" y="820008"/>
                </a:lnTo>
                <a:lnTo>
                  <a:pt x="366940" y="815922"/>
                </a:lnTo>
                <a:lnTo>
                  <a:pt x="366713" y="810473"/>
                </a:lnTo>
                <a:lnTo>
                  <a:pt x="367167" y="805024"/>
                </a:lnTo>
                <a:lnTo>
                  <a:pt x="368073" y="799802"/>
                </a:lnTo>
                <a:lnTo>
                  <a:pt x="369206" y="795034"/>
                </a:lnTo>
                <a:lnTo>
                  <a:pt x="371472" y="790040"/>
                </a:lnTo>
                <a:lnTo>
                  <a:pt x="373738" y="785272"/>
                </a:lnTo>
                <a:lnTo>
                  <a:pt x="376231" y="780958"/>
                </a:lnTo>
                <a:lnTo>
                  <a:pt x="379403" y="776872"/>
                </a:lnTo>
                <a:lnTo>
                  <a:pt x="383029" y="773239"/>
                </a:lnTo>
                <a:lnTo>
                  <a:pt x="386882" y="769607"/>
                </a:lnTo>
                <a:lnTo>
                  <a:pt x="390961" y="766882"/>
                </a:lnTo>
                <a:lnTo>
                  <a:pt x="395266" y="763931"/>
                </a:lnTo>
                <a:lnTo>
                  <a:pt x="400252" y="761887"/>
                </a:lnTo>
                <a:lnTo>
                  <a:pt x="405237" y="760071"/>
                </a:lnTo>
                <a:lnTo>
                  <a:pt x="410222" y="758709"/>
                </a:lnTo>
                <a:lnTo>
                  <a:pt x="415661" y="758255"/>
                </a:lnTo>
                <a:lnTo>
                  <a:pt x="431071" y="756666"/>
                </a:lnTo>
                <a:lnTo>
                  <a:pt x="446027" y="755076"/>
                </a:lnTo>
                <a:lnTo>
                  <a:pt x="461210" y="753714"/>
                </a:lnTo>
                <a:lnTo>
                  <a:pt x="476166" y="751898"/>
                </a:lnTo>
                <a:lnTo>
                  <a:pt x="491123" y="749854"/>
                </a:lnTo>
                <a:lnTo>
                  <a:pt x="506079" y="747357"/>
                </a:lnTo>
                <a:lnTo>
                  <a:pt x="521035" y="745087"/>
                </a:lnTo>
                <a:lnTo>
                  <a:pt x="535765" y="742589"/>
                </a:lnTo>
                <a:lnTo>
                  <a:pt x="550495" y="739638"/>
                </a:lnTo>
                <a:lnTo>
                  <a:pt x="565224" y="736913"/>
                </a:lnTo>
                <a:lnTo>
                  <a:pt x="579728" y="733735"/>
                </a:lnTo>
                <a:lnTo>
                  <a:pt x="594231" y="730329"/>
                </a:lnTo>
                <a:lnTo>
                  <a:pt x="608734" y="726697"/>
                </a:lnTo>
                <a:lnTo>
                  <a:pt x="623010" y="723064"/>
                </a:lnTo>
                <a:lnTo>
                  <a:pt x="637287" y="719432"/>
                </a:lnTo>
                <a:lnTo>
                  <a:pt x="651563" y="715345"/>
                </a:lnTo>
                <a:lnTo>
                  <a:pt x="665613" y="711259"/>
                </a:lnTo>
                <a:lnTo>
                  <a:pt x="679890" y="706945"/>
                </a:lnTo>
                <a:lnTo>
                  <a:pt x="693713" y="702404"/>
                </a:lnTo>
                <a:lnTo>
                  <a:pt x="707763" y="697864"/>
                </a:lnTo>
                <a:lnTo>
                  <a:pt x="721586" y="692869"/>
                </a:lnTo>
                <a:lnTo>
                  <a:pt x="735183" y="687874"/>
                </a:lnTo>
                <a:lnTo>
                  <a:pt x="749233" y="682652"/>
                </a:lnTo>
                <a:lnTo>
                  <a:pt x="762603" y="677430"/>
                </a:lnTo>
                <a:lnTo>
                  <a:pt x="776199" y="671755"/>
                </a:lnTo>
                <a:lnTo>
                  <a:pt x="789569" y="666079"/>
                </a:lnTo>
                <a:lnTo>
                  <a:pt x="803166" y="660176"/>
                </a:lnTo>
                <a:lnTo>
                  <a:pt x="816536" y="654273"/>
                </a:lnTo>
                <a:lnTo>
                  <a:pt x="829679" y="648143"/>
                </a:lnTo>
                <a:lnTo>
                  <a:pt x="842823" y="641559"/>
                </a:lnTo>
                <a:lnTo>
                  <a:pt x="855966" y="634975"/>
                </a:lnTo>
                <a:lnTo>
                  <a:pt x="868883" y="628164"/>
                </a:lnTo>
                <a:lnTo>
                  <a:pt x="889505" y="617039"/>
                </a:lnTo>
                <a:lnTo>
                  <a:pt x="910126" y="605460"/>
                </a:lnTo>
                <a:lnTo>
                  <a:pt x="930068" y="593655"/>
                </a:lnTo>
                <a:lnTo>
                  <a:pt x="950237" y="580941"/>
                </a:lnTo>
                <a:lnTo>
                  <a:pt x="970178" y="568000"/>
                </a:lnTo>
                <a:lnTo>
                  <a:pt x="989667" y="554832"/>
                </a:lnTo>
                <a:lnTo>
                  <a:pt x="1008929" y="540982"/>
                </a:lnTo>
                <a:lnTo>
                  <a:pt x="1027964" y="526906"/>
                </a:lnTo>
                <a:lnTo>
                  <a:pt x="1046773" y="512149"/>
                </a:lnTo>
                <a:lnTo>
                  <a:pt x="1065355" y="497165"/>
                </a:lnTo>
                <a:lnTo>
                  <a:pt x="1083937" y="481726"/>
                </a:lnTo>
                <a:lnTo>
                  <a:pt x="1102066" y="466061"/>
                </a:lnTo>
                <a:lnTo>
                  <a:pt x="1119742" y="449714"/>
                </a:lnTo>
                <a:lnTo>
                  <a:pt x="1137644" y="433141"/>
                </a:lnTo>
                <a:lnTo>
                  <a:pt x="1154866" y="416113"/>
                </a:lnTo>
                <a:lnTo>
                  <a:pt x="1171862" y="398859"/>
                </a:lnTo>
                <a:lnTo>
                  <a:pt x="1184779" y="385236"/>
                </a:lnTo>
                <a:lnTo>
                  <a:pt x="1197469" y="371841"/>
                </a:lnTo>
                <a:lnTo>
                  <a:pt x="1209480" y="358219"/>
                </a:lnTo>
                <a:lnTo>
                  <a:pt x="1221037" y="344597"/>
                </a:lnTo>
                <a:lnTo>
                  <a:pt x="1232367" y="331429"/>
                </a:lnTo>
                <a:lnTo>
                  <a:pt x="1243245" y="318261"/>
                </a:lnTo>
                <a:lnTo>
                  <a:pt x="1253895" y="305093"/>
                </a:lnTo>
                <a:lnTo>
                  <a:pt x="1263866" y="292606"/>
                </a:lnTo>
                <a:lnTo>
                  <a:pt x="1273384" y="279665"/>
                </a:lnTo>
                <a:lnTo>
                  <a:pt x="1282675" y="267178"/>
                </a:lnTo>
                <a:lnTo>
                  <a:pt x="1291739" y="255145"/>
                </a:lnTo>
                <a:lnTo>
                  <a:pt x="1300124" y="242886"/>
                </a:lnTo>
                <a:lnTo>
                  <a:pt x="1308282" y="231307"/>
                </a:lnTo>
                <a:lnTo>
                  <a:pt x="1316213" y="219728"/>
                </a:lnTo>
                <a:lnTo>
                  <a:pt x="1330263" y="197706"/>
                </a:lnTo>
                <a:lnTo>
                  <a:pt x="1107958" y="281027"/>
                </a:lnTo>
                <a:lnTo>
                  <a:pt x="1102746" y="282390"/>
                </a:lnTo>
                <a:lnTo>
                  <a:pt x="1097534" y="283525"/>
                </a:lnTo>
                <a:lnTo>
                  <a:pt x="1092322" y="283979"/>
                </a:lnTo>
                <a:lnTo>
                  <a:pt x="1087110" y="283979"/>
                </a:lnTo>
                <a:lnTo>
                  <a:pt x="1081898" y="283752"/>
                </a:lnTo>
                <a:lnTo>
                  <a:pt x="1076686" y="282844"/>
                </a:lnTo>
                <a:lnTo>
                  <a:pt x="1071927" y="281255"/>
                </a:lnTo>
                <a:lnTo>
                  <a:pt x="1067168" y="279438"/>
                </a:lnTo>
                <a:lnTo>
                  <a:pt x="1062636" y="277168"/>
                </a:lnTo>
                <a:lnTo>
                  <a:pt x="1058103" y="274216"/>
                </a:lnTo>
                <a:lnTo>
                  <a:pt x="1054251" y="270811"/>
                </a:lnTo>
                <a:lnTo>
                  <a:pt x="1050399" y="267178"/>
                </a:lnTo>
                <a:lnTo>
                  <a:pt x="1047226" y="263319"/>
                </a:lnTo>
                <a:lnTo>
                  <a:pt x="1044054" y="259005"/>
                </a:lnTo>
                <a:lnTo>
                  <a:pt x="1041561" y="254237"/>
                </a:lnTo>
                <a:lnTo>
                  <a:pt x="1039295" y="249470"/>
                </a:lnTo>
                <a:lnTo>
                  <a:pt x="1037482" y="244021"/>
                </a:lnTo>
                <a:lnTo>
                  <a:pt x="1036575" y="238799"/>
                </a:lnTo>
                <a:lnTo>
                  <a:pt x="1036122" y="233350"/>
                </a:lnTo>
                <a:lnTo>
                  <a:pt x="1036122" y="228355"/>
                </a:lnTo>
                <a:lnTo>
                  <a:pt x="1036349" y="223134"/>
                </a:lnTo>
                <a:lnTo>
                  <a:pt x="1037255" y="218139"/>
                </a:lnTo>
                <a:lnTo>
                  <a:pt x="1038841" y="213144"/>
                </a:lnTo>
                <a:lnTo>
                  <a:pt x="1040654" y="208376"/>
                </a:lnTo>
                <a:lnTo>
                  <a:pt x="1042920" y="203836"/>
                </a:lnTo>
                <a:lnTo>
                  <a:pt x="1045866" y="199295"/>
                </a:lnTo>
                <a:lnTo>
                  <a:pt x="1049266" y="195435"/>
                </a:lnTo>
                <a:lnTo>
                  <a:pt x="1052891" y="191576"/>
                </a:lnTo>
                <a:lnTo>
                  <a:pt x="1056744" y="188170"/>
                </a:lnTo>
                <a:lnTo>
                  <a:pt x="1061049" y="185219"/>
                </a:lnTo>
                <a:lnTo>
                  <a:pt x="1065582" y="182494"/>
                </a:lnTo>
                <a:lnTo>
                  <a:pt x="1070567" y="180451"/>
                </a:lnTo>
                <a:lnTo>
                  <a:pt x="1443569" y="41279"/>
                </a:lnTo>
                <a:lnTo>
                  <a:pt x="1446288" y="40370"/>
                </a:lnTo>
                <a:lnTo>
                  <a:pt x="1449461" y="39462"/>
                </a:lnTo>
                <a:lnTo>
                  <a:pt x="1452633" y="38781"/>
                </a:lnTo>
                <a:lnTo>
                  <a:pt x="1455579" y="38327"/>
                </a:lnTo>
                <a:lnTo>
                  <a:pt x="1458752" y="38100"/>
                </a:lnTo>
                <a:close/>
                <a:moveTo>
                  <a:pt x="102528" y="0"/>
                </a:moveTo>
                <a:lnTo>
                  <a:pt x="107971" y="454"/>
                </a:lnTo>
                <a:lnTo>
                  <a:pt x="113189" y="681"/>
                </a:lnTo>
                <a:lnTo>
                  <a:pt x="118406" y="1361"/>
                </a:lnTo>
                <a:lnTo>
                  <a:pt x="123169" y="2268"/>
                </a:lnTo>
                <a:lnTo>
                  <a:pt x="128386" y="3403"/>
                </a:lnTo>
                <a:lnTo>
                  <a:pt x="133376" y="4764"/>
                </a:lnTo>
                <a:lnTo>
                  <a:pt x="137913" y="6578"/>
                </a:lnTo>
                <a:lnTo>
                  <a:pt x="142450" y="8393"/>
                </a:lnTo>
                <a:lnTo>
                  <a:pt x="147213" y="10434"/>
                </a:lnTo>
                <a:lnTo>
                  <a:pt x="151523" y="12476"/>
                </a:lnTo>
                <a:lnTo>
                  <a:pt x="156059" y="14971"/>
                </a:lnTo>
                <a:lnTo>
                  <a:pt x="160143" y="17693"/>
                </a:lnTo>
                <a:lnTo>
                  <a:pt x="164225" y="20642"/>
                </a:lnTo>
                <a:lnTo>
                  <a:pt x="168082" y="23590"/>
                </a:lnTo>
                <a:lnTo>
                  <a:pt x="171711" y="26993"/>
                </a:lnTo>
                <a:lnTo>
                  <a:pt x="175340" y="30169"/>
                </a:lnTo>
                <a:lnTo>
                  <a:pt x="178743" y="33798"/>
                </a:lnTo>
                <a:lnTo>
                  <a:pt x="181918" y="37427"/>
                </a:lnTo>
                <a:lnTo>
                  <a:pt x="185094" y="41510"/>
                </a:lnTo>
                <a:lnTo>
                  <a:pt x="188043" y="45593"/>
                </a:lnTo>
                <a:lnTo>
                  <a:pt x="190538" y="49676"/>
                </a:lnTo>
                <a:lnTo>
                  <a:pt x="193033" y="53986"/>
                </a:lnTo>
                <a:lnTo>
                  <a:pt x="195074" y="58296"/>
                </a:lnTo>
                <a:lnTo>
                  <a:pt x="197343" y="63059"/>
                </a:lnTo>
                <a:lnTo>
                  <a:pt x="199157" y="67596"/>
                </a:lnTo>
                <a:lnTo>
                  <a:pt x="200745" y="72359"/>
                </a:lnTo>
                <a:lnTo>
                  <a:pt x="202106" y="77122"/>
                </a:lnTo>
                <a:lnTo>
                  <a:pt x="203467" y="82340"/>
                </a:lnTo>
                <a:lnTo>
                  <a:pt x="204148" y="87330"/>
                </a:lnTo>
                <a:lnTo>
                  <a:pt x="205055" y="92320"/>
                </a:lnTo>
                <a:lnTo>
                  <a:pt x="205282" y="97537"/>
                </a:lnTo>
                <a:lnTo>
                  <a:pt x="205509" y="102981"/>
                </a:lnTo>
                <a:lnTo>
                  <a:pt x="205509" y="2092965"/>
                </a:lnTo>
                <a:lnTo>
                  <a:pt x="2195719" y="2092965"/>
                </a:lnTo>
                <a:lnTo>
                  <a:pt x="2201163" y="2093192"/>
                </a:lnTo>
                <a:lnTo>
                  <a:pt x="2206380" y="2093419"/>
                </a:lnTo>
                <a:lnTo>
                  <a:pt x="2211597" y="2094326"/>
                </a:lnTo>
                <a:lnTo>
                  <a:pt x="2216587" y="2095233"/>
                </a:lnTo>
                <a:lnTo>
                  <a:pt x="2221578" y="2096367"/>
                </a:lnTo>
                <a:lnTo>
                  <a:pt x="2226568" y="2097501"/>
                </a:lnTo>
                <a:lnTo>
                  <a:pt x="2231105" y="2099316"/>
                </a:lnTo>
                <a:lnTo>
                  <a:pt x="2235868" y="2101131"/>
                </a:lnTo>
                <a:lnTo>
                  <a:pt x="2240405" y="2103172"/>
                </a:lnTo>
                <a:lnTo>
                  <a:pt x="2244714" y="2105667"/>
                </a:lnTo>
                <a:lnTo>
                  <a:pt x="2249251" y="2107936"/>
                </a:lnTo>
                <a:lnTo>
                  <a:pt x="2253334" y="2110658"/>
                </a:lnTo>
                <a:lnTo>
                  <a:pt x="2257417" y="2113606"/>
                </a:lnTo>
                <a:lnTo>
                  <a:pt x="2261273" y="2116328"/>
                </a:lnTo>
                <a:lnTo>
                  <a:pt x="2264902" y="2119731"/>
                </a:lnTo>
                <a:lnTo>
                  <a:pt x="2268532" y="2123133"/>
                </a:lnTo>
                <a:lnTo>
                  <a:pt x="2271934" y="2126763"/>
                </a:lnTo>
                <a:lnTo>
                  <a:pt x="2275337" y="2130619"/>
                </a:lnTo>
                <a:lnTo>
                  <a:pt x="2278285" y="2134475"/>
                </a:lnTo>
                <a:lnTo>
                  <a:pt x="2281234" y="2138331"/>
                </a:lnTo>
                <a:lnTo>
                  <a:pt x="2283729" y="2142414"/>
                </a:lnTo>
                <a:lnTo>
                  <a:pt x="2286224" y="2146724"/>
                </a:lnTo>
                <a:lnTo>
                  <a:pt x="2288720" y="2151260"/>
                </a:lnTo>
                <a:lnTo>
                  <a:pt x="2290761" y="2155797"/>
                </a:lnTo>
                <a:lnTo>
                  <a:pt x="2292576" y="2160560"/>
                </a:lnTo>
                <a:lnTo>
                  <a:pt x="2294164" y="2165324"/>
                </a:lnTo>
                <a:lnTo>
                  <a:pt x="2295298" y="2170087"/>
                </a:lnTo>
                <a:lnTo>
                  <a:pt x="2296659" y="2175304"/>
                </a:lnTo>
                <a:lnTo>
                  <a:pt x="2297339" y="2180068"/>
                </a:lnTo>
                <a:lnTo>
                  <a:pt x="2298246" y="2185285"/>
                </a:lnTo>
                <a:lnTo>
                  <a:pt x="2298473" y="2190729"/>
                </a:lnTo>
                <a:lnTo>
                  <a:pt x="2298700" y="2195946"/>
                </a:lnTo>
                <a:lnTo>
                  <a:pt x="2298473" y="2201163"/>
                </a:lnTo>
                <a:lnTo>
                  <a:pt x="2298246" y="2206380"/>
                </a:lnTo>
                <a:lnTo>
                  <a:pt x="2297339" y="2211597"/>
                </a:lnTo>
                <a:lnTo>
                  <a:pt x="2296659" y="2216361"/>
                </a:lnTo>
                <a:lnTo>
                  <a:pt x="2295298" y="2221578"/>
                </a:lnTo>
                <a:lnTo>
                  <a:pt x="2294164" y="2226568"/>
                </a:lnTo>
                <a:lnTo>
                  <a:pt x="2292576" y="2231105"/>
                </a:lnTo>
                <a:lnTo>
                  <a:pt x="2290761" y="2235868"/>
                </a:lnTo>
                <a:lnTo>
                  <a:pt x="2288720" y="2240405"/>
                </a:lnTo>
                <a:lnTo>
                  <a:pt x="2286224" y="2244941"/>
                </a:lnTo>
                <a:lnTo>
                  <a:pt x="2283729" y="2249251"/>
                </a:lnTo>
                <a:lnTo>
                  <a:pt x="2281234" y="2253334"/>
                </a:lnTo>
                <a:lnTo>
                  <a:pt x="2278285" y="2257417"/>
                </a:lnTo>
                <a:lnTo>
                  <a:pt x="2275337" y="2261273"/>
                </a:lnTo>
                <a:lnTo>
                  <a:pt x="2271934" y="2264902"/>
                </a:lnTo>
                <a:lnTo>
                  <a:pt x="2268532" y="2268532"/>
                </a:lnTo>
                <a:lnTo>
                  <a:pt x="2264902" y="2271934"/>
                </a:lnTo>
                <a:lnTo>
                  <a:pt x="2261273" y="2275337"/>
                </a:lnTo>
                <a:lnTo>
                  <a:pt x="2257417" y="2278059"/>
                </a:lnTo>
                <a:lnTo>
                  <a:pt x="2253334" y="2281234"/>
                </a:lnTo>
                <a:lnTo>
                  <a:pt x="2249251" y="2283729"/>
                </a:lnTo>
                <a:lnTo>
                  <a:pt x="2244714" y="2286451"/>
                </a:lnTo>
                <a:lnTo>
                  <a:pt x="2240405" y="2288493"/>
                </a:lnTo>
                <a:lnTo>
                  <a:pt x="2235868" y="2290534"/>
                </a:lnTo>
                <a:lnTo>
                  <a:pt x="2231105" y="2292349"/>
                </a:lnTo>
                <a:lnTo>
                  <a:pt x="2226568" y="2294164"/>
                </a:lnTo>
                <a:lnTo>
                  <a:pt x="2221578" y="2295298"/>
                </a:lnTo>
                <a:lnTo>
                  <a:pt x="2216587" y="2296659"/>
                </a:lnTo>
                <a:lnTo>
                  <a:pt x="2211597" y="2297566"/>
                </a:lnTo>
                <a:lnTo>
                  <a:pt x="2206380" y="2298246"/>
                </a:lnTo>
                <a:lnTo>
                  <a:pt x="2201163" y="2298473"/>
                </a:lnTo>
                <a:lnTo>
                  <a:pt x="2195719" y="2298700"/>
                </a:lnTo>
                <a:lnTo>
                  <a:pt x="102528" y="2298700"/>
                </a:lnTo>
                <a:lnTo>
                  <a:pt x="97310" y="2298473"/>
                </a:lnTo>
                <a:lnTo>
                  <a:pt x="92093" y="2298246"/>
                </a:lnTo>
                <a:lnTo>
                  <a:pt x="86876" y="2297566"/>
                </a:lnTo>
                <a:lnTo>
                  <a:pt x="81886" y="2296659"/>
                </a:lnTo>
                <a:lnTo>
                  <a:pt x="77122" y="2295298"/>
                </a:lnTo>
                <a:lnTo>
                  <a:pt x="72132" y="2294164"/>
                </a:lnTo>
                <a:lnTo>
                  <a:pt x="67142" y="2292349"/>
                </a:lnTo>
                <a:lnTo>
                  <a:pt x="62605" y="2290534"/>
                </a:lnTo>
                <a:lnTo>
                  <a:pt x="57842" y="2288493"/>
                </a:lnTo>
                <a:lnTo>
                  <a:pt x="53532" y="2286451"/>
                </a:lnTo>
                <a:lnTo>
                  <a:pt x="49449" y="2283729"/>
                </a:lnTo>
                <a:lnTo>
                  <a:pt x="45139" y="2281234"/>
                </a:lnTo>
                <a:lnTo>
                  <a:pt x="41283" y="2278059"/>
                </a:lnTo>
                <a:lnTo>
                  <a:pt x="37200" y="2275337"/>
                </a:lnTo>
                <a:lnTo>
                  <a:pt x="33344" y="2271934"/>
                </a:lnTo>
                <a:lnTo>
                  <a:pt x="29715" y="2268532"/>
                </a:lnTo>
                <a:lnTo>
                  <a:pt x="26539" y="2264902"/>
                </a:lnTo>
                <a:lnTo>
                  <a:pt x="23364" y="2261273"/>
                </a:lnTo>
                <a:lnTo>
                  <a:pt x="20188" y="2257417"/>
                </a:lnTo>
                <a:lnTo>
                  <a:pt x="17466" y="2253334"/>
                </a:lnTo>
                <a:lnTo>
                  <a:pt x="14517" y="2249251"/>
                </a:lnTo>
                <a:lnTo>
                  <a:pt x="12249" y="2244941"/>
                </a:lnTo>
                <a:lnTo>
                  <a:pt x="9981" y="2240405"/>
                </a:lnTo>
                <a:lnTo>
                  <a:pt x="7939" y="2235868"/>
                </a:lnTo>
                <a:lnTo>
                  <a:pt x="6125" y="2231105"/>
                </a:lnTo>
                <a:lnTo>
                  <a:pt x="4537" y="2226568"/>
                </a:lnTo>
                <a:lnTo>
                  <a:pt x="2949" y="2221578"/>
                </a:lnTo>
                <a:lnTo>
                  <a:pt x="2042" y="2216361"/>
                </a:lnTo>
                <a:lnTo>
                  <a:pt x="907" y="2211597"/>
                </a:lnTo>
                <a:lnTo>
                  <a:pt x="454" y="2206380"/>
                </a:lnTo>
                <a:lnTo>
                  <a:pt x="0" y="2201163"/>
                </a:lnTo>
                <a:lnTo>
                  <a:pt x="0" y="2195946"/>
                </a:lnTo>
                <a:lnTo>
                  <a:pt x="0" y="102981"/>
                </a:lnTo>
                <a:lnTo>
                  <a:pt x="0" y="97537"/>
                </a:lnTo>
                <a:lnTo>
                  <a:pt x="454" y="92320"/>
                </a:lnTo>
                <a:lnTo>
                  <a:pt x="907" y="87330"/>
                </a:lnTo>
                <a:lnTo>
                  <a:pt x="2042" y="82340"/>
                </a:lnTo>
                <a:lnTo>
                  <a:pt x="2949" y="77122"/>
                </a:lnTo>
                <a:lnTo>
                  <a:pt x="4537" y="72359"/>
                </a:lnTo>
                <a:lnTo>
                  <a:pt x="6125" y="67596"/>
                </a:lnTo>
                <a:lnTo>
                  <a:pt x="7939" y="63059"/>
                </a:lnTo>
                <a:lnTo>
                  <a:pt x="9981" y="58296"/>
                </a:lnTo>
                <a:lnTo>
                  <a:pt x="12249" y="53986"/>
                </a:lnTo>
                <a:lnTo>
                  <a:pt x="14517" y="49676"/>
                </a:lnTo>
                <a:lnTo>
                  <a:pt x="17466" y="45593"/>
                </a:lnTo>
                <a:lnTo>
                  <a:pt x="20188" y="41510"/>
                </a:lnTo>
                <a:lnTo>
                  <a:pt x="23364" y="37427"/>
                </a:lnTo>
                <a:lnTo>
                  <a:pt x="26539" y="33798"/>
                </a:lnTo>
                <a:lnTo>
                  <a:pt x="29715" y="30169"/>
                </a:lnTo>
                <a:lnTo>
                  <a:pt x="33344" y="26993"/>
                </a:lnTo>
                <a:lnTo>
                  <a:pt x="37200" y="23590"/>
                </a:lnTo>
                <a:lnTo>
                  <a:pt x="41283" y="20642"/>
                </a:lnTo>
                <a:lnTo>
                  <a:pt x="45139" y="17693"/>
                </a:lnTo>
                <a:lnTo>
                  <a:pt x="49449" y="14971"/>
                </a:lnTo>
                <a:lnTo>
                  <a:pt x="53532" y="12476"/>
                </a:lnTo>
                <a:lnTo>
                  <a:pt x="57842" y="10434"/>
                </a:lnTo>
                <a:lnTo>
                  <a:pt x="62605" y="8393"/>
                </a:lnTo>
                <a:lnTo>
                  <a:pt x="67142" y="6578"/>
                </a:lnTo>
                <a:lnTo>
                  <a:pt x="72132" y="4764"/>
                </a:lnTo>
                <a:lnTo>
                  <a:pt x="77122" y="3403"/>
                </a:lnTo>
                <a:lnTo>
                  <a:pt x="81886" y="2268"/>
                </a:lnTo>
                <a:lnTo>
                  <a:pt x="86876" y="1361"/>
                </a:lnTo>
                <a:lnTo>
                  <a:pt x="92093" y="681"/>
                </a:lnTo>
                <a:lnTo>
                  <a:pt x="97310" y="454"/>
                </a:lnTo>
                <a:lnTo>
                  <a:pt x="1025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179" name="Google Shape;1179;p42"/>
          <p:cNvSpPr/>
          <p:nvPr/>
        </p:nvSpPr>
        <p:spPr>
          <a:xfrm>
            <a:off x="6205538" y="2022896"/>
            <a:ext cx="422275" cy="427038"/>
          </a:xfrm>
          <a:custGeom>
            <a:rect b="b" l="l" r="r" t="t"/>
            <a:pathLst>
              <a:path extrusionOk="0" h="5494" w="5438">
                <a:moveTo>
                  <a:pt x="2825" y="454"/>
                </a:moveTo>
                <a:lnTo>
                  <a:pt x="2825" y="0"/>
                </a:lnTo>
                <a:lnTo>
                  <a:pt x="2514" y="0"/>
                </a:lnTo>
                <a:lnTo>
                  <a:pt x="2514" y="454"/>
                </a:lnTo>
                <a:lnTo>
                  <a:pt x="0" y="454"/>
                </a:lnTo>
                <a:lnTo>
                  <a:pt x="0" y="1259"/>
                </a:lnTo>
                <a:lnTo>
                  <a:pt x="276" y="1259"/>
                </a:lnTo>
                <a:lnTo>
                  <a:pt x="276" y="4295"/>
                </a:lnTo>
                <a:lnTo>
                  <a:pt x="2197" y="4295"/>
                </a:lnTo>
                <a:lnTo>
                  <a:pt x="1028" y="5252"/>
                </a:lnTo>
                <a:lnTo>
                  <a:pt x="1225" y="5494"/>
                </a:lnTo>
                <a:lnTo>
                  <a:pt x="2689" y="4295"/>
                </a:lnTo>
                <a:lnTo>
                  <a:pt x="2699" y="4295"/>
                </a:lnTo>
                <a:lnTo>
                  <a:pt x="4163" y="5494"/>
                </a:lnTo>
                <a:lnTo>
                  <a:pt x="4360" y="5252"/>
                </a:lnTo>
                <a:lnTo>
                  <a:pt x="3192" y="4295"/>
                </a:lnTo>
                <a:lnTo>
                  <a:pt x="5105" y="4295"/>
                </a:lnTo>
                <a:lnTo>
                  <a:pt x="5105" y="1259"/>
                </a:lnTo>
                <a:lnTo>
                  <a:pt x="5438" y="1259"/>
                </a:lnTo>
                <a:lnTo>
                  <a:pt x="5438" y="454"/>
                </a:lnTo>
                <a:lnTo>
                  <a:pt x="2825" y="454"/>
                </a:lnTo>
                <a:close/>
                <a:moveTo>
                  <a:pt x="4793" y="3983"/>
                </a:moveTo>
                <a:lnTo>
                  <a:pt x="587" y="3983"/>
                </a:lnTo>
                <a:lnTo>
                  <a:pt x="587" y="1259"/>
                </a:lnTo>
                <a:lnTo>
                  <a:pt x="4793" y="1259"/>
                </a:lnTo>
                <a:lnTo>
                  <a:pt x="4793" y="3983"/>
                </a:lnTo>
                <a:close/>
                <a:moveTo>
                  <a:pt x="1611" y="3281"/>
                </a:moveTo>
                <a:lnTo>
                  <a:pt x="1611" y="2471"/>
                </a:lnTo>
                <a:lnTo>
                  <a:pt x="2422" y="2471"/>
                </a:lnTo>
                <a:lnTo>
                  <a:pt x="2420" y="2429"/>
                </a:lnTo>
                <a:lnTo>
                  <a:pt x="2417" y="2388"/>
                </a:lnTo>
                <a:lnTo>
                  <a:pt x="2412" y="2347"/>
                </a:lnTo>
                <a:lnTo>
                  <a:pt x="2405" y="2308"/>
                </a:lnTo>
                <a:lnTo>
                  <a:pt x="2396" y="2268"/>
                </a:lnTo>
                <a:lnTo>
                  <a:pt x="2385" y="2230"/>
                </a:lnTo>
                <a:lnTo>
                  <a:pt x="2373" y="2192"/>
                </a:lnTo>
                <a:lnTo>
                  <a:pt x="2358" y="2156"/>
                </a:lnTo>
                <a:lnTo>
                  <a:pt x="2341" y="2120"/>
                </a:lnTo>
                <a:lnTo>
                  <a:pt x="2324" y="2085"/>
                </a:lnTo>
                <a:lnTo>
                  <a:pt x="2304" y="2051"/>
                </a:lnTo>
                <a:lnTo>
                  <a:pt x="2284" y="2018"/>
                </a:lnTo>
                <a:lnTo>
                  <a:pt x="2260" y="1986"/>
                </a:lnTo>
                <a:lnTo>
                  <a:pt x="2237" y="1956"/>
                </a:lnTo>
                <a:lnTo>
                  <a:pt x="2210" y="1926"/>
                </a:lnTo>
                <a:lnTo>
                  <a:pt x="2184" y="1898"/>
                </a:lnTo>
                <a:lnTo>
                  <a:pt x="2156" y="1871"/>
                </a:lnTo>
                <a:lnTo>
                  <a:pt x="2126" y="1846"/>
                </a:lnTo>
                <a:lnTo>
                  <a:pt x="2096" y="1822"/>
                </a:lnTo>
                <a:lnTo>
                  <a:pt x="2064" y="1799"/>
                </a:lnTo>
                <a:lnTo>
                  <a:pt x="2031" y="1778"/>
                </a:lnTo>
                <a:lnTo>
                  <a:pt x="1997" y="1759"/>
                </a:lnTo>
                <a:lnTo>
                  <a:pt x="1962" y="1741"/>
                </a:lnTo>
                <a:lnTo>
                  <a:pt x="1926" y="1724"/>
                </a:lnTo>
                <a:lnTo>
                  <a:pt x="1890" y="1710"/>
                </a:lnTo>
                <a:lnTo>
                  <a:pt x="1852" y="1697"/>
                </a:lnTo>
                <a:lnTo>
                  <a:pt x="1814" y="1686"/>
                </a:lnTo>
                <a:lnTo>
                  <a:pt x="1774" y="1677"/>
                </a:lnTo>
                <a:lnTo>
                  <a:pt x="1735" y="1670"/>
                </a:lnTo>
                <a:lnTo>
                  <a:pt x="1694" y="1665"/>
                </a:lnTo>
                <a:lnTo>
                  <a:pt x="1653" y="1662"/>
                </a:lnTo>
                <a:lnTo>
                  <a:pt x="1611" y="1660"/>
                </a:lnTo>
                <a:lnTo>
                  <a:pt x="1569" y="1662"/>
                </a:lnTo>
                <a:lnTo>
                  <a:pt x="1528" y="1665"/>
                </a:lnTo>
                <a:lnTo>
                  <a:pt x="1487" y="1670"/>
                </a:lnTo>
                <a:lnTo>
                  <a:pt x="1448" y="1677"/>
                </a:lnTo>
                <a:lnTo>
                  <a:pt x="1408" y="1686"/>
                </a:lnTo>
                <a:lnTo>
                  <a:pt x="1369" y="1697"/>
                </a:lnTo>
                <a:lnTo>
                  <a:pt x="1332" y="1710"/>
                </a:lnTo>
                <a:lnTo>
                  <a:pt x="1295" y="1724"/>
                </a:lnTo>
                <a:lnTo>
                  <a:pt x="1260" y="1741"/>
                </a:lnTo>
                <a:lnTo>
                  <a:pt x="1224" y="1759"/>
                </a:lnTo>
                <a:lnTo>
                  <a:pt x="1191" y="1778"/>
                </a:lnTo>
                <a:lnTo>
                  <a:pt x="1157" y="1799"/>
                </a:lnTo>
                <a:lnTo>
                  <a:pt x="1126" y="1822"/>
                </a:lnTo>
                <a:lnTo>
                  <a:pt x="1096" y="1846"/>
                </a:lnTo>
                <a:lnTo>
                  <a:pt x="1066" y="1871"/>
                </a:lnTo>
                <a:lnTo>
                  <a:pt x="1038" y="1898"/>
                </a:lnTo>
                <a:lnTo>
                  <a:pt x="1011" y="1926"/>
                </a:lnTo>
                <a:lnTo>
                  <a:pt x="986" y="1956"/>
                </a:lnTo>
                <a:lnTo>
                  <a:pt x="962" y="1986"/>
                </a:lnTo>
                <a:lnTo>
                  <a:pt x="939" y="2018"/>
                </a:lnTo>
                <a:lnTo>
                  <a:pt x="918" y="2051"/>
                </a:lnTo>
                <a:lnTo>
                  <a:pt x="899" y="2085"/>
                </a:lnTo>
                <a:lnTo>
                  <a:pt x="881" y="2120"/>
                </a:lnTo>
                <a:lnTo>
                  <a:pt x="864" y="2156"/>
                </a:lnTo>
                <a:lnTo>
                  <a:pt x="850" y="2192"/>
                </a:lnTo>
                <a:lnTo>
                  <a:pt x="837" y="2230"/>
                </a:lnTo>
                <a:lnTo>
                  <a:pt x="826" y="2268"/>
                </a:lnTo>
                <a:lnTo>
                  <a:pt x="817" y="2308"/>
                </a:lnTo>
                <a:lnTo>
                  <a:pt x="809" y="2347"/>
                </a:lnTo>
                <a:lnTo>
                  <a:pt x="804" y="2388"/>
                </a:lnTo>
                <a:lnTo>
                  <a:pt x="801" y="2429"/>
                </a:lnTo>
                <a:lnTo>
                  <a:pt x="800" y="2471"/>
                </a:lnTo>
                <a:lnTo>
                  <a:pt x="801" y="2513"/>
                </a:lnTo>
                <a:lnTo>
                  <a:pt x="804" y="2554"/>
                </a:lnTo>
                <a:lnTo>
                  <a:pt x="809" y="2595"/>
                </a:lnTo>
                <a:lnTo>
                  <a:pt x="817" y="2634"/>
                </a:lnTo>
                <a:lnTo>
                  <a:pt x="826" y="2674"/>
                </a:lnTo>
                <a:lnTo>
                  <a:pt x="837" y="2712"/>
                </a:lnTo>
                <a:lnTo>
                  <a:pt x="850" y="2750"/>
                </a:lnTo>
                <a:lnTo>
                  <a:pt x="864" y="2786"/>
                </a:lnTo>
                <a:lnTo>
                  <a:pt x="881" y="2822"/>
                </a:lnTo>
                <a:lnTo>
                  <a:pt x="899" y="2857"/>
                </a:lnTo>
                <a:lnTo>
                  <a:pt x="918" y="2891"/>
                </a:lnTo>
                <a:lnTo>
                  <a:pt x="939" y="2924"/>
                </a:lnTo>
                <a:lnTo>
                  <a:pt x="962" y="2956"/>
                </a:lnTo>
                <a:lnTo>
                  <a:pt x="986" y="2986"/>
                </a:lnTo>
                <a:lnTo>
                  <a:pt x="1011" y="3016"/>
                </a:lnTo>
                <a:lnTo>
                  <a:pt x="1038" y="3044"/>
                </a:lnTo>
                <a:lnTo>
                  <a:pt x="1066" y="3070"/>
                </a:lnTo>
                <a:lnTo>
                  <a:pt x="1096" y="3097"/>
                </a:lnTo>
                <a:lnTo>
                  <a:pt x="1126" y="3120"/>
                </a:lnTo>
                <a:lnTo>
                  <a:pt x="1157" y="3144"/>
                </a:lnTo>
                <a:lnTo>
                  <a:pt x="1191" y="3164"/>
                </a:lnTo>
                <a:lnTo>
                  <a:pt x="1224" y="3184"/>
                </a:lnTo>
                <a:lnTo>
                  <a:pt x="1260" y="3201"/>
                </a:lnTo>
                <a:lnTo>
                  <a:pt x="1295" y="3218"/>
                </a:lnTo>
                <a:lnTo>
                  <a:pt x="1332" y="3233"/>
                </a:lnTo>
                <a:lnTo>
                  <a:pt x="1369" y="3245"/>
                </a:lnTo>
                <a:lnTo>
                  <a:pt x="1408" y="3256"/>
                </a:lnTo>
                <a:lnTo>
                  <a:pt x="1448" y="3265"/>
                </a:lnTo>
                <a:lnTo>
                  <a:pt x="1487" y="3272"/>
                </a:lnTo>
                <a:lnTo>
                  <a:pt x="1528" y="3277"/>
                </a:lnTo>
                <a:lnTo>
                  <a:pt x="1569" y="3280"/>
                </a:lnTo>
                <a:lnTo>
                  <a:pt x="1611" y="3281"/>
                </a:lnTo>
                <a:close/>
                <a:moveTo>
                  <a:pt x="1838" y="3503"/>
                </a:moveTo>
                <a:lnTo>
                  <a:pt x="1838" y="3503"/>
                </a:lnTo>
                <a:lnTo>
                  <a:pt x="1881" y="3502"/>
                </a:lnTo>
                <a:lnTo>
                  <a:pt x="1921" y="3499"/>
                </a:lnTo>
                <a:lnTo>
                  <a:pt x="1962" y="3493"/>
                </a:lnTo>
                <a:lnTo>
                  <a:pt x="2002" y="3486"/>
                </a:lnTo>
                <a:lnTo>
                  <a:pt x="2041" y="3477"/>
                </a:lnTo>
                <a:lnTo>
                  <a:pt x="2080" y="3466"/>
                </a:lnTo>
                <a:lnTo>
                  <a:pt x="2117" y="3453"/>
                </a:lnTo>
                <a:lnTo>
                  <a:pt x="2154" y="3439"/>
                </a:lnTo>
                <a:lnTo>
                  <a:pt x="2190" y="3422"/>
                </a:lnTo>
                <a:lnTo>
                  <a:pt x="2225" y="3404"/>
                </a:lnTo>
                <a:lnTo>
                  <a:pt x="2259" y="3385"/>
                </a:lnTo>
                <a:lnTo>
                  <a:pt x="2292" y="3364"/>
                </a:lnTo>
                <a:lnTo>
                  <a:pt x="2323" y="3341"/>
                </a:lnTo>
                <a:lnTo>
                  <a:pt x="2355" y="3317"/>
                </a:lnTo>
                <a:lnTo>
                  <a:pt x="2384" y="3292"/>
                </a:lnTo>
                <a:lnTo>
                  <a:pt x="2411" y="3265"/>
                </a:lnTo>
                <a:lnTo>
                  <a:pt x="2439" y="3237"/>
                </a:lnTo>
                <a:lnTo>
                  <a:pt x="2464" y="3207"/>
                </a:lnTo>
                <a:lnTo>
                  <a:pt x="2488" y="3177"/>
                </a:lnTo>
                <a:lnTo>
                  <a:pt x="2511" y="3146"/>
                </a:lnTo>
                <a:lnTo>
                  <a:pt x="2532" y="3112"/>
                </a:lnTo>
                <a:lnTo>
                  <a:pt x="2551" y="3079"/>
                </a:lnTo>
                <a:lnTo>
                  <a:pt x="2570" y="3043"/>
                </a:lnTo>
                <a:lnTo>
                  <a:pt x="2586" y="3008"/>
                </a:lnTo>
                <a:lnTo>
                  <a:pt x="2600" y="2971"/>
                </a:lnTo>
                <a:lnTo>
                  <a:pt x="2612" y="2933"/>
                </a:lnTo>
                <a:lnTo>
                  <a:pt x="2623" y="2895"/>
                </a:lnTo>
                <a:lnTo>
                  <a:pt x="2633" y="2855"/>
                </a:lnTo>
                <a:lnTo>
                  <a:pt x="2640" y="2816"/>
                </a:lnTo>
                <a:lnTo>
                  <a:pt x="2645" y="2775"/>
                </a:lnTo>
                <a:lnTo>
                  <a:pt x="2648" y="2734"/>
                </a:lnTo>
                <a:lnTo>
                  <a:pt x="2649" y="2692"/>
                </a:lnTo>
                <a:lnTo>
                  <a:pt x="1838" y="2692"/>
                </a:lnTo>
                <a:lnTo>
                  <a:pt x="1838" y="3503"/>
                </a:lnTo>
                <a:close/>
                <a:moveTo>
                  <a:pt x="4318" y="1839"/>
                </a:moveTo>
                <a:lnTo>
                  <a:pt x="3281" y="1839"/>
                </a:lnTo>
                <a:lnTo>
                  <a:pt x="3281" y="2150"/>
                </a:lnTo>
                <a:lnTo>
                  <a:pt x="4318" y="2150"/>
                </a:lnTo>
                <a:lnTo>
                  <a:pt x="4318" y="1839"/>
                </a:lnTo>
                <a:close/>
                <a:moveTo>
                  <a:pt x="4318" y="2411"/>
                </a:moveTo>
                <a:lnTo>
                  <a:pt x="3281" y="2411"/>
                </a:lnTo>
                <a:lnTo>
                  <a:pt x="3281" y="2723"/>
                </a:lnTo>
                <a:lnTo>
                  <a:pt x="4318" y="2723"/>
                </a:lnTo>
                <a:lnTo>
                  <a:pt x="4318" y="2411"/>
                </a:lnTo>
                <a:close/>
                <a:moveTo>
                  <a:pt x="4318" y="2983"/>
                </a:moveTo>
                <a:lnTo>
                  <a:pt x="3281" y="2983"/>
                </a:lnTo>
                <a:lnTo>
                  <a:pt x="3281" y="3295"/>
                </a:lnTo>
                <a:lnTo>
                  <a:pt x="4318" y="3295"/>
                </a:lnTo>
                <a:lnTo>
                  <a:pt x="4318" y="29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180" name="Google Shape;1180;p42"/>
          <p:cNvSpPr/>
          <p:nvPr/>
        </p:nvSpPr>
        <p:spPr>
          <a:xfrm>
            <a:off x="7716838" y="2038771"/>
            <a:ext cx="412750" cy="395288"/>
          </a:xfrm>
          <a:custGeom>
            <a:rect b="b" l="l" r="r" t="t"/>
            <a:pathLst>
              <a:path extrusionOk="0" h="1810503" w="1889279">
                <a:moveTo>
                  <a:pt x="1408636" y="1462945"/>
                </a:moveTo>
                <a:cubicBezTo>
                  <a:pt x="1471912" y="1494489"/>
                  <a:pt x="1528819" y="1532588"/>
                  <a:pt x="1575786" y="1578162"/>
                </a:cubicBezTo>
                <a:cubicBezTo>
                  <a:pt x="1467281" y="1672800"/>
                  <a:pt x="1335058" y="1742507"/>
                  <a:pt x="1188886" y="1779443"/>
                </a:cubicBezTo>
                <a:cubicBezTo>
                  <a:pt x="1278166" y="1700386"/>
                  <a:pt x="1353810" y="1592053"/>
                  <a:pt x="1408636" y="1462945"/>
                </a:cubicBezTo>
                <a:close/>
                <a:moveTo>
                  <a:pt x="494888" y="1445849"/>
                </a:moveTo>
                <a:cubicBezTo>
                  <a:pt x="556747" y="1590569"/>
                  <a:pt x="643865" y="1709702"/>
                  <a:pt x="747068" y="1790925"/>
                </a:cubicBezTo>
                <a:cubicBezTo>
                  <a:pt x="576321" y="1756303"/>
                  <a:pt x="422614" y="1677538"/>
                  <a:pt x="300900" y="1566189"/>
                </a:cubicBezTo>
                <a:cubicBezTo>
                  <a:pt x="355309" y="1517036"/>
                  <a:pt x="421005" y="1476420"/>
                  <a:pt x="494888" y="1445849"/>
                </a:cubicBezTo>
                <a:close/>
                <a:moveTo>
                  <a:pt x="900586" y="1355871"/>
                </a:moveTo>
                <a:lnTo>
                  <a:pt x="900586" y="1808904"/>
                </a:lnTo>
                <a:lnTo>
                  <a:pt x="884222" y="1808113"/>
                </a:lnTo>
                <a:cubicBezTo>
                  <a:pt x="745280" y="1742581"/>
                  <a:pt x="627378" y="1604992"/>
                  <a:pt x="551037" y="1423344"/>
                </a:cubicBezTo>
                <a:cubicBezTo>
                  <a:pt x="655969" y="1381011"/>
                  <a:pt x="774745" y="1357337"/>
                  <a:pt x="900586" y="1355871"/>
                </a:cubicBezTo>
                <a:close/>
                <a:moveTo>
                  <a:pt x="953521" y="1355186"/>
                </a:moveTo>
                <a:cubicBezTo>
                  <a:pt x="1099660" y="1356509"/>
                  <a:pt x="1236550" y="1386650"/>
                  <a:pt x="1354036" y="1440083"/>
                </a:cubicBezTo>
                <a:cubicBezTo>
                  <a:pt x="1283551" y="1605630"/>
                  <a:pt x="1178611" y="1734316"/>
                  <a:pt x="1054486" y="1804443"/>
                </a:cubicBezTo>
                <a:lnTo>
                  <a:pt x="953521" y="1810503"/>
                </a:lnTo>
                <a:close/>
                <a:moveTo>
                  <a:pt x="1517159" y="931303"/>
                </a:moveTo>
                <a:lnTo>
                  <a:pt x="1889279" y="931303"/>
                </a:lnTo>
                <a:cubicBezTo>
                  <a:pt x="1883282" y="1167646"/>
                  <a:pt x="1781715" y="1381244"/>
                  <a:pt x="1618873" y="1536894"/>
                </a:cubicBezTo>
                <a:cubicBezTo>
                  <a:pt x="1566437" y="1485571"/>
                  <a:pt x="1502786" y="1442774"/>
                  <a:pt x="1431939" y="1407715"/>
                </a:cubicBezTo>
                <a:cubicBezTo>
                  <a:pt x="1485774" y="1266553"/>
                  <a:pt x="1516428" y="1104135"/>
                  <a:pt x="1517159" y="931303"/>
                </a:cubicBezTo>
                <a:close/>
                <a:moveTo>
                  <a:pt x="953521" y="931303"/>
                </a:moveTo>
                <a:lnTo>
                  <a:pt x="1456842" y="931303"/>
                </a:lnTo>
                <a:cubicBezTo>
                  <a:pt x="1456123" y="1096196"/>
                  <a:pt x="1427268" y="1250986"/>
                  <a:pt x="1375819" y="1384691"/>
                </a:cubicBezTo>
                <a:cubicBezTo>
                  <a:pt x="1251537" y="1327928"/>
                  <a:pt x="1107288" y="1296191"/>
                  <a:pt x="953521" y="1294902"/>
                </a:cubicBezTo>
                <a:close/>
                <a:moveTo>
                  <a:pt x="448568" y="931303"/>
                </a:moveTo>
                <a:lnTo>
                  <a:pt x="900586" y="931303"/>
                </a:lnTo>
                <a:lnTo>
                  <a:pt x="900586" y="1295603"/>
                </a:lnTo>
                <a:cubicBezTo>
                  <a:pt x="766605" y="1297053"/>
                  <a:pt x="640053" y="1322469"/>
                  <a:pt x="528061" y="1368046"/>
                </a:cubicBezTo>
                <a:cubicBezTo>
                  <a:pt x="478984" y="1238632"/>
                  <a:pt x="450499" y="1089843"/>
                  <a:pt x="448568" y="931303"/>
                </a:cubicBezTo>
                <a:close/>
                <a:moveTo>
                  <a:pt x="0" y="931303"/>
                </a:moveTo>
                <a:lnTo>
                  <a:pt x="388264" y="931303"/>
                </a:lnTo>
                <a:cubicBezTo>
                  <a:pt x="390220" y="1097785"/>
                  <a:pt x="420532" y="1254193"/>
                  <a:pt x="473139" y="1390578"/>
                </a:cubicBezTo>
                <a:cubicBezTo>
                  <a:pt x="391203" y="1423988"/>
                  <a:pt x="318506" y="1469260"/>
                  <a:pt x="258353" y="1524144"/>
                </a:cubicBezTo>
                <a:cubicBezTo>
                  <a:pt x="102364" y="1370026"/>
                  <a:pt x="5849" y="1161456"/>
                  <a:pt x="0" y="931303"/>
                </a:cubicBezTo>
                <a:close/>
                <a:moveTo>
                  <a:pt x="536834" y="421694"/>
                </a:moveTo>
                <a:cubicBezTo>
                  <a:pt x="646682" y="464986"/>
                  <a:pt x="770110" y="489176"/>
                  <a:pt x="900586" y="490537"/>
                </a:cubicBezTo>
                <a:lnTo>
                  <a:pt x="900586" y="875390"/>
                </a:lnTo>
                <a:lnTo>
                  <a:pt x="448805" y="875390"/>
                </a:lnTo>
                <a:cubicBezTo>
                  <a:pt x="451150" y="709592"/>
                  <a:pt x="482649" y="554587"/>
                  <a:pt x="536834" y="421694"/>
                </a:cubicBezTo>
                <a:close/>
                <a:moveTo>
                  <a:pt x="1356131" y="409527"/>
                </a:moveTo>
                <a:cubicBezTo>
                  <a:pt x="1415590" y="544412"/>
                  <a:pt x="1451132" y="703874"/>
                  <a:pt x="1455052" y="875390"/>
                </a:cubicBezTo>
                <a:lnTo>
                  <a:pt x="953521" y="875390"/>
                </a:lnTo>
                <a:lnTo>
                  <a:pt x="953521" y="491238"/>
                </a:lnTo>
                <a:cubicBezTo>
                  <a:pt x="1099303" y="490092"/>
                  <a:pt x="1236528" y="461431"/>
                  <a:pt x="1356131" y="409527"/>
                </a:cubicBezTo>
                <a:close/>
                <a:moveTo>
                  <a:pt x="271202" y="273767"/>
                </a:moveTo>
                <a:cubicBezTo>
                  <a:pt x="330895" y="324894"/>
                  <a:pt x="401533" y="367494"/>
                  <a:pt x="480768" y="398692"/>
                </a:cubicBezTo>
                <a:cubicBezTo>
                  <a:pt x="424147" y="539118"/>
                  <a:pt x="390867" y="701724"/>
                  <a:pt x="388496" y="875390"/>
                </a:cubicBezTo>
                <a:lnTo>
                  <a:pt x="238" y="875390"/>
                </a:lnTo>
                <a:cubicBezTo>
                  <a:pt x="7162" y="640451"/>
                  <a:pt x="108645" y="428248"/>
                  <a:pt x="271202" y="273767"/>
                </a:cubicBezTo>
                <a:close/>
                <a:moveTo>
                  <a:pt x="1605567" y="261436"/>
                </a:moveTo>
                <a:cubicBezTo>
                  <a:pt x="1775300" y="417133"/>
                  <a:pt x="1881942" y="634296"/>
                  <a:pt x="1889035" y="875390"/>
                </a:cubicBezTo>
                <a:lnTo>
                  <a:pt x="1515364" y="875390"/>
                </a:lnTo>
                <a:cubicBezTo>
                  <a:pt x="1511419" y="696081"/>
                  <a:pt x="1474168" y="529014"/>
                  <a:pt x="1413107" y="386152"/>
                </a:cubicBezTo>
                <a:cubicBezTo>
                  <a:pt x="1485941" y="353453"/>
                  <a:pt x="1551126" y="311628"/>
                  <a:pt x="1605567" y="261436"/>
                </a:cubicBezTo>
                <a:close/>
                <a:moveTo>
                  <a:pt x="748157" y="19413"/>
                </a:moveTo>
                <a:cubicBezTo>
                  <a:pt x="649482" y="96557"/>
                  <a:pt x="565491" y="208310"/>
                  <a:pt x="504779" y="344256"/>
                </a:cubicBezTo>
                <a:cubicBezTo>
                  <a:pt x="432706" y="315858"/>
                  <a:pt x="368354" y="277545"/>
                  <a:pt x="313920" y="231604"/>
                </a:cubicBezTo>
                <a:cubicBezTo>
                  <a:pt x="434240" y="127070"/>
                  <a:pt x="583275" y="52667"/>
                  <a:pt x="748157" y="19413"/>
                </a:cubicBezTo>
                <a:close/>
                <a:moveTo>
                  <a:pt x="1137621" y="18543"/>
                </a:moveTo>
                <a:cubicBezTo>
                  <a:pt x="1297904" y="50310"/>
                  <a:pt x="1443338" y="120918"/>
                  <a:pt x="1562575" y="219802"/>
                </a:cubicBezTo>
                <a:cubicBezTo>
                  <a:pt x="1512842" y="265093"/>
                  <a:pt x="1453308" y="302843"/>
                  <a:pt x="1386970" y="332857"/>
                </a:cubicBezTo>
                <a:cubicBezTo>
                  <a:pt x="1323718" y="199817"/>
                  <a:pt x="1237626" y="91674"/>
                  <a:pt x="1137621" y="18543"/>
                </a:cubicBezTo>
                <a:close/>
                <a:moveTo>
                  <a:pt x="900586" y="1702"/>
                </a:moveTo>
                <a:lnTo>
                  <a:pt x="900586" y="430269"/>
                </a:lnTo>
                <a:cubicBezTo>
                  <a:pt x="778345" y="428899"/>
                  <a:pt x="662774" y="406468"/>
                  <a:pt x="560047" y="366408"/>
                </a:cubicBezTo>
                <a:cubicBezTo>
                  <a:pt x="637783" y="193348"/>
                  <a:pt x="753999" y="63227"/>
                  <a:pt x="890213" y="2203"/>
                </a:cubicBezTo>
                <a:close/>
                <a:moveTo>
                  <a:pt x="953521" y="0"/>
                </a:moveTo>
                <a:lnTo>
                  <a:pt x="981035" y="1330"/>
                </a:lnTo>
                <a:cubicBezTo>
                  <a:pt x="1124068" y="53565"/>
                  <a:pt x="1247786" y="180867"/>
                  <a:pt x="1332000" y="354889"/>
                </a:cubicBezTo>
                <a:cubicBezTo>
                  <a:pt x="1219743" y="403080"/>
                  <a:pt x="1090709" y="429800"/>
                  <a:pt x="953521" y="430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181" name="Google Shape;1181;p42"/>
          <p:cNvSpPr txBox="1"/>
          <p:nvPr/>
        </p:nvSpPr>
        <p:spPr>
          <a:xfrm>
            <a:off x="607926" y="3075806"/>
            <a:ext cx="1224135" cy="83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rPr>
              <a:t>Be an encourager, the world has enough critics already.</a:t>
            </a:r>
            <a:endParaRPr sz="1000">
              <a:solidFill>
                <a:srgbClr val="7F7F7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182" name="Google Shape;1182;p42"/>
          <p:cNvSpPr txBox="1"/>
          <p:nvPr/>
        </p:nvSpPr>
        <p:spPr>
          <a:xfrm>
            <a:off x="2123459" y="3067339"/>
            <a:ext cx="1224135" cy="68480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rPr>
              <a:t>Woe be to him that reads but one book. George Herbert</a:t>
            </a:r>
            <a:endParaRPr sz="1000">
              <a:solidFill>
                <a:srgbClr val="7F7F7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183" name="Google Shape;1183;p42"/>
          <p:cNvSpPr txBox="1"/>
          <p:nvPr/>
        </p:nvSpPr>
        <p:spPr>
          <a:xfrm>
            <a:off x="4028459" y="3295939"/>
            <a:ext cx="1224135" cy="68480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rPr>
              <a:t>Always give your best never worry for results.</a:t>
            </a:r>
            <a:endParaRPr sz="1000">
              <a:solidFill>
                <a:srgbClr val="7F7F7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184" name="Google Shape;1184;p42"/>
          <p:cNvSpPr txBox="1"/>
          <p:nvPr/>
        </p:nvSpPr>
        <p:spPr>
          <a:xfrm>
            <a:off x="5823393" y="3067339"/>
            <a:ext cx="1224135" cy="83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rPr>
              <a:t>Be an encourager, the world has enough critics already.</a:t>
            </a:r>
            <a:endParaRPr sz="1000">
              <a:solidFill>
                <a:srgbClr val="7F7F7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185" name="Google Shape;1185;p42"/>
          <p:cNvSpPr txBox="1"/>
          <p:nvPr/>
        </p:nvSpPr>
        <p:spPr>
          <a:xfrm>
            <a:off x="7305060" y="3075806"/>
            <a:ext cx="1224135" cy="68480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rPr>
              <a:t>Woe be to him that reads but one book. George Herbert</a:t>
            </a:r>
            <a:endParaRPr sz="1000">
              <a:solidFill>
                <a:srgbClr val="7F7F7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1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2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3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4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4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5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5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5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5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5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5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5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5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5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0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1" name="Google Shape;1191;p43"/>
          <p:cNvGrpSpPr/>
          <p:nvPr/>
        </p:nvGrpSpPr>
        <p:grpSpPr>
          <a:xfrm>
            <a:off x="1012294" y="1347882"/>
            <a:ext cx="2294338" cy="2762845"/>
            <a:chOff x="1012294" y="1342306"/>
            <a:chExt cx="2294338" cy="2762845"/>
          </a:xfrm>
        </p:grpSpPr>
        <p:grpSp>
          <p:nvGrpSpPr>
            <p:cNvPr id="1192" name="Google Shape;1192;p43"/>
            <p:cNvGrpSpPr/>
            <p:nvPr/>
          </p:nvGrpSpPr>
          <p:grpSpPr>
            <a:xfrm>
              <a:off x="1012295" y="1342306"/>
              <a:ext cx="2294337" cy="2762845"/>
              <a:chOff x="1387928" y="2433294"/>
              <a:chExt cx="3058885" cy="3683711"/>
            </a:xfrm>
          </p:grpSpPr>
          <p:sp>
            <p:nvSpPr>
              <p:cNvPr id="1193" name="Google Shape;1193;p43"/>
              <p:cNvSpPr/>
              <p:nvPr/>
            </p:nvSpPr>
            <p:spPr>
              <a:xfrm>
                <a:off x="1387928" y="2453137"/>
                <a:ext cx="3058885" cy="3663868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Verdana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1194" name="Google Shape;1194;p43"/>
              <p:cNvSpPr/>
              <p:nvPr/>
            </p:nvSpPr>
            <p:spPr>
              <a:xfrm>
                <a:off x="1387928" y="2781742"/>
                <a:ext cx="3058885" cy="810731"/>
              </a:xfrm>
              <a:prstGeom prst="rect">
                <a:avLst/>
              </a:prstGeom>
              <a:solidFill>
                <a:srgbClr val="004F9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Verdana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1195" name="Google Shape;1195;p43"/>
              <p:cNvSpPr/>
              <p:nvPr/>
            </p:nvSpPr>
            <p:spPr>
              <a:xfrm>
                <a:off x="1387928" y="4088225"/>
                <a:ext cx="3058885" cy="348449"/>
              </a:xfrm>
              <a:prstGeom prst="rect">
                <a:avLst/>
              </a:prstGeom>
              <a:solidFill>
                <a:srgbClr val="F9F9F9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Verdana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1196" name="Google Shape;1196;p43"/>
              <p:cNvSpPr/>
              <p:nvPr/>
            </p:nvSpPr>
            <p:spPr>
              <a:xfrm>
                <a:off x="1387928" y="4436674"/>
                <a:ext cx="3058885" cy="348448"/>
              </a:xfrm>
              <a:prstGeom prst="rect">
                <a:avLst/>
              </a:prstGeom>
              <a:solidFill>
                <a:srgbClr val="FDFDFD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Verdana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1197" name="Google Shape;1197;p43"/>
              <p:cNvSpPr/>
              <p:nvPr/>
            </p:nvSpPr>
            <p:spPr>
              <a:xfrm>
                <a:off x="1387928" y="4785122"/>
                <a:ext cx="3058885" cy="348449"/>
              </a:xfrm>
              <a:prstGeom prst="rect">
                <a:avLst/>
              </a:prstGeom>
              <a:solidFill>
                <a:srgbClr val="F9F9F9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Verdana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1198" name="Google Shape;1198;p43"/>
              <p:cNvSpPr/>
              <p:nvPr/>
            </p:nvSpPr>
            <p:spPr>
              <a:xfrm>
                <a:off x="1387928" y="5133571"/>
                <a:ext cx="3058885" cy="348448"/>
              </a:xfrm>
              <a:prstGeom prst="rect">
                <a:avLst/>
              </a:prstGeom>
              <a:solidFill>
                <a:srgbClr val="FDFDFD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Verdana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1199" name="Google Shape;1199;p43"/>
              <p:cNvSpPr/>
              <p:nvPr/>
            </p:nvSpPr>
            <p:spPr>
              <a:xfrm>
                <a:off x="1387928" y="2453137"/>
                <a:ext cx="3058885" cy="348449"/>
              </a:xfrm>
              <a:prstGeom prst="rect">
                <a:avLst/>
              </a:prstGeom>
              <a:solidFill>
                <a:srgbClr val="7E7E7E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Verdana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1200" name="Google Shape;1200;p43"/>
              <p:cNvSpPr/>
              <p:nvPr/>
            </p:nvSpPr>
            <p:spPr>
              <a:xfrm>
                <a:off x="1387928" y="2433294"/>
                <a:ext cx="3058885" cy="348448"/>
              </a:xfrm>
              <a:prstGeom prst="rect">
                <a:avLst/>
              </a:prstGeom>
              <a:solidFill>
                <a:srgbClr val="00366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Verdana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1201" name="Google Shape;1201;p43"/>
              <p:cNvSpPr txBox="1"/>
              <p:nvPr/>
            </p:nvSpPr>
            <p:spPr>
              <a:xfrm>
                <a:off x="2689552" y="2453014"/>
                <a:ext cx="455646" cy="3488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100"/>
                  <a:buFont typeface="Consolas"/>
                  <a:buNone/>
                </a:pPr>
                <a:r>
                  <a:rPr b="0" i="0" lang="en-US" sz="1100" u="none" cap="none" strike="noStrike">
                    <a:solidFill>
                      <a:srgbClr val="FFFFFF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01</a:t>
                </a:r>
                <a:endParaRPr b="0" i="0" sz="1100" u="none" cap="none" strike="noStrike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1202" name="Google Shape;1202;p43"/>
              <p:cNvSpPr txBox="1"/>
              <p:nvPr/>
            </p:nvSpPr>
            <p:spPr>
              <a:xfrm>
                <a:off x="2360343" y="2941304"/>
                <a:ext cx="1186560" cy="5334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000">
                    <a:solidFill>
                      <a:srgbClr val="FFFFFF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Money</a:t>
                </a:r>
                <a:endParaRPr b="1" i="0" sz="2000" u="none" cap="none" strike="noStrike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1203" name="Google Shape;1203;p43"/>
              <p:cNvSpPr/>
              <p:nvPr/>
            </p:nvSpPr>
            <p:spPr>
              <a:xfrm>
                <a:off x="1387928" y="2433294"/>
                <a:ext cx="3058885" cy="3678155"/>
              </a:xfrm>
              <a:prstGeom prst="rect">
                <a:avLst/>
              </a:prstGeom>
              <a:noFill/>
              <a:ln cap="flat" cmpd="sng" w="9525">
                <a:solidFill>
                  <a:srgbClr val="0070C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Verdana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sp>
          <p:nvSpPr>
            <p:cNvPr id="1204" name="Google Shape;1204;p43"/>
            <p:cNvSpPr/>
            <p:nvPr/>
          </p:nvSpPr>
          <p:spPr>
            <a:xfrm>
              <a:off x="1012294" y="2518420"/>
              <a:ext cx="2294337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E7E7E"/>
                  </a:solidFill>
                  <a:latin typeface="Consolas"/>
                  <a:ea typeface="Consolas"/>
                  <a:cs typeface="Consolas"/>
                  <a:sym typeface="Consolas"/>
                </a:rPr>
                <a:t>Everyone wants, happiness. No one wants pain. But you can’t have a rainbow without a little rain.</a:t>
              </a:r>
              <a:endParaRPr sz="1200">
                <a:solidFill>
                  <a:srgbClr val="7E7E7E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1205" name="Google Shape;1205;p43"/>
          <p:cNvGrpSpPr/>
          <p:nvPr/>
        </p:nvGrpSpPr>
        <p:grpSpPr>
          <a:xfrm>
            <a:off x="3432871" y="1347614"/>
            <a:ext cx="2322818" cy="2923848"/>
            <a:chOff x="3432871" y="1342038"/>
            <a:chExt cx="2322818" cy="2923848"/>
          </a:xfrm>
        </p:grpSpPr>
        <p:grpSp>
          <p:nvGrpSpPr>
            <p:cNvPr id="1206" name="Google Shape;1206;p43"/>
            <p:cNvGrpSpPr/>
            <p:nvPr/>
          </p:nvGrpSpPr>
          <p:grpSpPr>
            <a:xfrm>
              <a:off x="3432871" y="1342038"/>
              <a:ext cx="2293741" cy="2923848"/>
              <a:chOff x="4615044" y="2433074"/>
              <a:chExt cx="3058885" cy="3898513"/>
            </a:xfrm>
          </p:grpSpPr>
          <p:sp>
            <p:nvSpPr>
              <p:cNvPr id="1207" name="Google Shape;1207;p43"/>
              <p:cNvSpPr/>
              <p:nvPr/>
            </p:nvSpPr>
            <p:spPr>
              <a:xfrm>
                <a:off x="4615044" y="2453275"/>
                <a:ext cx="3058885" cy="3878312"/>
              </a:xfrm>
              <a:prstGeom prst="rect">
                <a:avLst/>
              </a:prstGeom>
              <a:solidFill>
                <a:srgbClr val="F9F9F9"/>
              </a:solidFill>
              <a:ln cap="sq" cmpd="sng" w="12700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Verdana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1208" name="Google Shape;1208;p43"/>
              <p:cNvSpPr/>
              <p:nvPr/>
            </p:nvSpPr>
            <p:spPr>
              <a:xfrm>
                <a:off x="4615044" y="2781892"/>
                <a:ext cx="3058885" cy="810760"/>
              </a:xfrm>
              <a:prstGeom prst="rect">
                <a:avLst/>
              </a:prstGeom>
              <a:solidFill>
                <a:srgbClr val="004F9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Verdana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1209" name="Google Shape;1209;p43"/>
              <p:cNvSpPr/>
              <p:nvPr/>
            </p:nvSpPr>
            <p:spPr>
              <a:xfrm>
                <a:off x="4615044" y="4088421"/>
                <a:ext cx="3058885" cy="348461"/>
              </a:xfrm>
              <a:prstGeom prst="rect">
                <a:avLst/>
              </a:prstGeom>
              <a:solidFill>
                <a:srgbClr val="F9F9F9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Verdana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1210" name="Google Shape;1210;p43"/>
              <p:cNvSpPr/>
              <p:nvPr/>
            </p:nvSpPr>
            <p:spPr>
              <a:xfrm>
                <a:off x="4615044" y="4436882"/>
                <a:ext cx="3058885" cy="348460"/>
              </a:xfrm>
              <a:prstGeom prst="rect">
                <a:avLst/>
              </a:prstGeom>
              <a:solidFill>
                <a:srgbClr val="FDFDFD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Verdana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1211" name="Google Shape;1211;p43"/>
              <p:cNvSpPr/>
              <p:nvPr/>
            </p:nvSpPr>
            <p:spPr>
              <a:xfrm>
                <a:off x="4615044" y="4785342"/>
                <a:ext cx="3058885" cy="348461"/>
              </a:xfrm>
              <a:prstGeom prst="rect">
                <a:avLst/>
              </a:prstGeom>
              <a:solidFill>
                <a:srgbClr val="F9F9F9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Verdana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1212" name="Google Shape;1212;p43"/>
              <p:cNvSpPr/>
              <p:nvPr/>
            </p:nvSpPr>
            <p:spPr>
              <a:xfrm>
                <a:off x="4615044" y="5133803"/>
                <a:ext cx="3058885" cy="347667"/>
              </a:xfrm>
              <a:prstGeom prst="rect">
                <a:avLst/>
              </a:prstGeom>
              <a:solidFill>
                <a:srgbClr val="FDFDFD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Verdana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1213" name="Google Shape;1213;p43"/>
              <p:cNvSpPr/>
              <p:nvPr/>
            </p:nvSpPr>
            <p:spPr>
              <a:xfrm>
                <a:off x="4615044" y="2453275"/>
                <a:ext cx="3058885" cy="348461"/>
              </a:xfrm>
              <a:prstGeom prst="rect">
                <a:avLst/>
              </a:prstGeom>
              <a:solidFill>
                <a:srgbClr val="7E7E7E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Verdana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1214" name="Google Shape;1214;p43"/>
              <p:cNvSpPr/>
              <p:nvPr/>
            </p:nvSpPr>
            <p:spPr>
              <a:xfrm>
                <a:off x="4615044" y="2433431"/>
                <a:ext cx="3058885" cy="348460"/>
              </a:xfrm>
              <a:prstGeom prst="rect">
                <a:avLst/>
              </a:prstGeom>
              <a:solidFill>
                <a:srgbClr val="004F9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Verdana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1215" name="Google Shape;1215;p43"/>
              <p:cNvSpPr txBox="1"/>
              <p:nvPr/>
            </p:nvSpPr>
            <p:spPr>
              <a:xfrm>
                <a:off x="5921950" y="2433074"/>
                <a:ext cx="455764" cy="3488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100"/>
                  <a:buFont typeface="Consolas"/>
                  <a:buNone/>
                </a:pPr>
                <a:r>
                  <a:rPr b="0" i="0" lang="en-US" sz="1100" u="none" cap="none" strike="noStrike">
                    <a:solidFill>
                      <a:srgbClr val="FFFFFF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02</a:t>
                </a:r>
                <a:endParaRPr b="0" i="0" sz="1100" u="none" cap="none" strike="noStrike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1216" name="Google Shape;1216;p43"/>
              <p:cNvSpPr txBox="1"/>
              <p:nvPr/>
            </p:nvSpPr>
            <p:spPr>
              <a:xfrm>
                <a:off x="5266735" y="2941459"/>
                <a:ext cx="1766195" cy="4924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rgbClr val="FFFFFF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Invectors</a:t>
                </a:r>
                <a:endParaRPr b="1" sz="180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1217" name="Google Shape;1217;p43"/>
              <p:cNvSpPr/>
              <p:nvPr/>
            </p:nvSpPr>
            <p:spPr>
              <a:xfrm>
                <a:off x="4615044" y="2433431"/>
                <a:ext cx="3058885" cy="3683840"/>
              </a:xfrm>
              <a:prstGeom prst="rect">
                <a:avLst/>
              </a:prstGeom>
              <a:noFill/>
              <a:ln cap="flat" cmpd="sng" w="9525">
                <a:solidFill>
                  <a:srgbClr val="0070C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Verdana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sp>
          <p:nvSpPr>
            <p:cNvPr id="1218" name="Google Shape;1218;p43"/>
            <p:cNvSpPr/>
            <p:nvPr/>
          </p:nvSpPr>
          <p:spPr>
            <a:xfrm>
              <a:off x="3461352" y="2493075"/>
              <a:ext cx="2294337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E7E7E"/>
                  </a:solidFill>
                  <a:latin typeface="Consolas"/>
                  <a:ea typeface="Consolas"/>
                  <a:cs typeface="Consolas"/>
                  <a:sym typeface="Consolas"/>
                </a:rPr>
                <a:t>Enjoy the little things in life, because one day you will look back and realize they were the big things.</a:t>
              </a:r>
              <a:endParaRPr sz="1200">
                <a:solidFill>
                  <a:srgbClr val="7E7E7E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1219" name="Google Shape;1219;p43"/>
          <p:cNvGrpSpPr/>
          <p:nvPr/>
        </p:nvGrpSpPr>
        <p:grpSpPr>
          <a:xfrm>
            <a:off x="5852859" y="1347882"/>
            <a:ext cx="2294920" cy="2762845"/>
            <a:chOff x="5852859" y="1342306"/>
            <a:chExt cx="2294920" cy="2762845"/>
          </a:xfrm>
        </p:grpSpPr>
        <p:grpSp>
          <p:nvGrpSpPr>
            <p:cNvPr id="1220" name="Google Shape;1220;p43"/>
            <p:cNvGrpSpPr/>
            <p:nvPr/>
          </p:nvGrpSpPr>
          <p:grpSpPr>
            <a:xfrm>
              <a:off x="5853443" y="1342306"/>
              <a:ext cx="2294336" cy="2762845"/>
              <a:chOff x="7842672" y="2433294"/>
              <a:chExt cx="3058885" cy="3683711"/>
            </a:xfrm>
          </p:grpSpPr>
          <p:sp>
            <p:nvSpPr>
              <p:cNvPr id="1221" name="Google Shape;1221;p43"/>
              <p:cNvSpPr/>
              <p:nvPr/>
            </p:nvSpPr>
            <p:spPr>
              <a:xfrm>
                <a:off x="7842672" y="2453137"/>
                <a:ext cx="3058885" cy="3663868"/>
              </a:xfrm>
              <a:prstGeom prst="rect">
                <a:avLst/>
              </a:prstGeom>
              <a:solidFill>
                <a:srgbClr val="F9F9F9"/>
              </a:solidFill>
              <a:ln cap="sq" cmpd="sng" w="12700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Verdana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1222" name="Google Shape;1222;p43"/>
              <p:cNvSpPr/>
              <p:nvPr/>
            </p:nvSpPr>
            <p:spPr>
              <a:xfrm>
                <a:off x="7842672" y="2781742"/>
                <a:ext cx="3058885" cy="81073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Verdana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1223" name="Google Shape;1223;p43"/>
              <p:cNvSpPr/>
              <p:nvPr/>
            </p:nvSpPr>
            <p:spPr>
              <a:xfrm>
                <a:off x="7842672" y="4088225"/>
                <a:ext cx="3058885" cy="348449"/>
              </a:xfrm>
              <a:prstGeom prst="rect">
                <a:avLst/>
              </a:prstGeom>
              <a:solidFill>
                <a:srgbClr val="F9F9F9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Verdana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1224" name="Google Shape;1224;p43"/>
              <p:cNvSpPr/>
              <p:nvPr/>
            </p:nvSpPr>
            <p:spPr>
              <a:xfrm>
                <a:off x="7842672" y="4436674"/>
                <a:ext cx="3058885" cy="348448"/>
              </a:xfrm>
              <a:prstGeom prst="rect">
                <a:avLst/>
              </a:prstGeom>
              <a:solidFill>
                <a:srgbClr val="FDFDFD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Verdana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1225" name="Google Shape;1225;p43"/>
              <p:cNvSpPr/>
              <p:nvPr/>
            </p:nvSpPr>
            <p:spPr>
              <a:xfrm>
                <a:off x="7842672" y="5133571"/>
                <a:ext cx="3058885" cy="348448"/>
              </a:xfrm>
              <a:prstGeom prst="rect">
                <a:avLst/>
              </a:prstGeom>
              <a:solidFill>
                <a:srgbClr val="FDFDFD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Verdana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1226" name="Google Shape;1226;p43"/>
              <p:cNvSpPr/>
              <p:nvPr/>
            </p:nvSpPr>
            <p:spPr>
              <a:xfrm>
                <a:off x="7842672" y="2453137"/>
                <a:ext cx="3058885" cy="348449"/>
              </a:xfrm>
              <a:prstGeom prst="rect">
                <a:avLst/>
              </a:prstGeom>
              <a:solidFill>
                <a:srgbClr val="7E7E7E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Verdana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1227" name="Google Shape;1227;p43"/>
              <p:cNvSpPr/>
              <p:nvPr/>
            </p:nvSpPr>
            <p:spPr>
              <a:xfrm>
                <a:off x="7842672" y="2433294"/>
                <a:ext cx="3058885" cy="348448"/>
              </a:xfrm>
              <a:prstGeom prst="rect">
                <a:avLst/>
              </a:prstGeom>
              <a:solidFill>
                <a:srgbClr val="004F9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Verdana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1228" name="Google Shape;1228;p43"/>
              <p:cNvSpPr txBox="1"/>
              <p:nvPr/>
            </p:nvSpPr>
            <p:spPr>
              <a:xfrm>
                <a:off x="9144295" y="2453014"/>
                <a:ext cx="455646" cy="3488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100"/>
                  <a:buFont typeface="Consolas"/>
                  <a:buNone/>
                </a:pPr>
                <a:r>
                  <a:rPr b="0" i="0" lang="en-US" sz="1100" u="none" cap="none" strike="noStrike">
                    <a:solidFill>
                      <a:srgbClr val="FFFFFF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03</a:t>
                </a:r>
                <a:endParaRPr b="0" i="0" sz="1100" u="none" cap="none" strike="noStrike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1229" name="Google Shape;1229;p43"/>
              <p:cNvSpPr txBox="1"/>
              <p:nvPr/>
            </p:nvSpPr>
            <p:spPr>
              <a:xfrm>
                <a:off x="8637784" y="2917557"/>
                <a:ext cx="1468668" cy="492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rgbClr val="FFFFFF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Impress</a:t>
                </a:r>
                <a:endParaRPr b="1" sz="180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1230" name="Google Shape;1230;p43"/>
              <p:cNvSpPr/>
              <p:nvPr/>
            </p:nvSpPr>
            <p:spPr>
              <a:xfrm>
                <a:off x="7842672" y="2433294"/>
                <a:ext cx="3058885" cy="3678155"/>
              </a:xfrm>
              <a:prstGeom prst="rect">
                <a:avLst/>
              </a:prstGeom>
              <a:noFill/>
              <a:ln cap="flat" cmpd="sng" w="9525">
                <a:solidFill>
                  <a:srgbClr val="0070C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Verdana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sp>
          <p:nvSpPr>
            <p:cNvPr id="1231" name="Google Shape;1231;p43"/>
            <p:cNvSpPr/>
            <p:nvPr/>
          </p:nvSpPr>
          <p:spPr>
            <a:xfrm>
              <a:off x="5852859" y="2518653"/>
              <a:ext cx="2294337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E7E7E"/>
                  </a:solidFill>
                  <a:latin typeface="Consolas"/>
                  <a:ea typeface="Consolas"/>
                  <a:cs typeface="Consolas"/>
                  <a:sym typeface="Consolas"/>
                </a:rPr>
                <a:t>God sometimes removes people from your life to protect you. Do not run after them.</a:t>
              </a:r>
              <a:endParaRPr sz="1200">
                <a:solidFill>
                  <a:srgbClr val="7E7E7E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6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7" name="Google Shape;1237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8" name="Google Shape;1238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67481" y="1739257"/>
            <a:ext cx="6368508" cy="3802932"/>
          </a:xfrm>
          <a:prstGeom prst="rect">
            <a:avLst/>
          </a:prstGeom>
          <a:noFill/>
          <a:ln>
            <a:noFill/>
          </a:ln>
        </p:spPr>
      </p:pic>
      <p:sp>
        <p:nvSpPr>
          <p:cNvPr id="1239" name="Google Shape;1239;p44"/>
          <p:cNvSpPr txBox="1"/>
          <p:nvPr/>
        </p:nvSpPr>
        <p:spPr>
          <a:xfrm>
            <a:off x="619984" y="3523246"/>
            <a:ext cx="3930884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2F2F2"/>
                </a:solidFill>
                <a:latin typeface="Consolas"/>
                <a:ea typeface="Consolas"/>
                <a:cs typeface="Consolas"/>
                <a:sym typeface="Consolas"/>
              </a:rPr>
              <a:t>Auto Transfer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2F2F2"/>
                </a:solidFill>
                <a:latin typeface="Consolas"/>
                <a:ea typeface="Consolas"/>
                <a:cs typeface="Consolas"/>
                <a:sym typeface="Consolas"/>
              </a:rPr>
              <a:t>Powerpoint Template</a:t>
            </a:r>
            <a:endParaRPr sz="2800">
              <a:solidFill>
                <a:srgbClr val="F2F2F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240" name="Google Shape;1240;p44"/>
          <p:cNvSpPr txBox="1"/>
          <p:nvPr/>
        </p:nvSpPr>
        <p:spPr>
          <a:xfrm>
            <a:off x="619984" y="2761863"/>
            <a:ext cx="390523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2F2F2"/>
                </a:solidFill>
                <a:latin typeface="Consolas"/>
                <a:ea typeface="Consolas"/>
                <a:cs typeface="Consolas"/>
                <a:sym typeface="Consolas"/>
              </a:rPr>
              <a:t>THANK YOU !</a:t>
            </a:r>
            <a:endParaRPr b="1" sz="4800">
              <a:solidFill>
                <a:srgbClr val="F2F2F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241" name="Google Shape;1241;p44"/>
          <p:cNvSpPr txBox="1"/>
          <p:nvPr/>
        </p:nvSpPr>
        <p:spPr>
          <a:xfrm>
            <a:off x="653561" y="4677219"/>
            <a:ext cx="2178802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2F2F2"/>
                </a:solidFill>
                <a:latin typeface="Consolas"/>
                <a:ea typeface="Consolas"/>
                <a:cs typeface="Consolas"/>
                <a:sym typeface="Consolas"/>
              </a:rPr>
              <a:t>www.freepptbackgrounds.net</a:t>
            </a:r>
            <a:endParaRPr sz="1100">
              <a:solidFill>
                <a:srgbClr val="F2F2F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0"/>
          <p:cNvSpPr/>
          <p:nvPr/>
        </p:nvSpPr>
        <p:spPr>
          <a:xfrm>
            <a:off x="0" y="1600200"/>
            <a:ext cx="9144000" cy="194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136" name="Google Shape;136;p20"/>
          <p:cNvGrpSpPr/>
          <p:nvPr/>
        </p:nvGrpSpPr>
        <p:grpSpPr>
          <a:xfrm>
            <a:off x="1964388" y="2202996"/>
            <a:ext cx="5215225" cy="737508"/>
            <a:chOff x="5324746" y="609600"/>
            <a:chExt cx="3284375" cy="464458"/>
          </a:xfrm>
        </p:grpSpPr>
        <p:sp>
          <p:nvSpPr>
            <p:cNvPr id="137" name="Google Shape;137;p20"/>
            <p:cNvSpPr/>
            <p:nvPr/>
          </p:nvSpPr>
          <p:spPr>
            <a:xfrm>
              <a:off x="5432566" y="877078"/>
              <a:ext cx="3068734" cy="196980"/>
            </a:xfrm>
            <a:custGeom>
              <a:rect b="b" l="l" r="r" t="t"/>
              <a:pathLst>
                <a:path extrusionOk="0" h="252" w="1120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38" name="Google Shape;138;p20"/>
            <p:cNvSpPr/>
            <p:nvPr/>
          </p:nvSpPr>
          <p:spPr>
            <a:xfrm>
              <a:off x="5324746" y="609600"/>
              <a:ext cx="3284375" cy="407437"/>
            </a:xfrm>
            <a:prstGeom prst="rect">
              <a:avLst/>
            </a:prstGeom>
            <a:gradFill>
              <a:gsLst>
                <a:gs pos="0">
                  <a:srgbClr val="53D2FF"/>
                </a:gs>
                <a:gs pos="100000">
                  <a:srgbClr val="02A0D8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PUBLIC</a:t>
              </a:r>
              <a:endParaRPr sz="3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39" name="Google Shape;139;p20"/>
            <p:cNvSpPr/>
            <p:nvPr/>
          </p:nvSpPr>
          <p:spPr>
            <a:xfrm>
              <a:off x="5382802" y="632408"/>
              <a:ext cx="178319" cy="1783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270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2A0D8"/>
                </a:buClr>
                <a:buSzPts val="1800"/>
                <a:buFont typeface="Arial"/>
                <a:buNone/>
              </a:pPr>
              <a:r>
                <a:rPr b="1" lang="en-US" sz="1800">
                  <a:solidFill>
                    <a:srgbClr val="02A0D8"/>
                  </a:solidFill>
                  <a:latin typeface="Consolas"/>
                  <a:ea typeface="Consolas"/>
                  <a:cs typeface="Consolas"/>
                  <a:sym typeface="Consolas"/>
                </a:rPr>
                <a:t>1</a:t>
              </a:r>
              <a:endParaRPr b="1" sz="1800">
                <a:solidFill>
                  <a:srgbClr val="02A0D8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pic>
        <p:nvPicPr>
          <p:cNvPr id="140" name="Google Shape;140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376" y="3241251"/>
            <a:ext cx="4237623" cy="1889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/>
          <p:nvPr/>
        </p:nvSpPr>
        <p:spPr>
          <a:xfrm>
            <a:off x="3377394" y="3040027"/>
            <a:ext cx="5200108" cy="9599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Easy to change colors, photos and Text. Get a modern PowerPoint Presentation that is beautifully designed.Far far away, behind the word mountains, far from the countries Vokalia and Consonantia, there live the blind texts.</a:t>
            </a:r>
            <a:endParaRPr sz="12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47" name="Google Shape;147;p21"/>
          <p:cNvSpPr/>
          <p:nvPr/>
        </p:nvSpPr>
        <p:spPr>
          <a:xfrm rot="2134838">
            <a:off x="3498308" y="1285993"/>
            <a:ext cx="1484341" cy="1506814"/>
          </a:xfrm>
          <a:custGeom>
            <a:rect b="b" l="l" r="r" t="t"/>
            <a:pathLst>
              <a:path extrusionOk="0" h="2179015" w="2146515">
                <a:moveTo>
                  <a:pt x="471122" y="237422"/>
                </a:moveTo>
                <a:lnTo>
                  <a:pt x="747200" y="241233"/>
                </a:lnTo>
                <a:lnTo>
                  <a:pt x="1073258" y="0"/>
                </a:lnTo>
                <a:lnTo>
                  <a:pt x="1393697" y="237076"/>
                </a:lnTo>
                <a:lnTo>
                  <a:pt x="1750864" y="225501"/>
                </a:lnTo>
                <a:lnTo>
                  <a:pt x="1842069" y="552087"/>
                </a:lnTo>
                <a:lnTo>
                  <a:pt x="2146515" y="756238"/>
                </a:lnTo>
                <a:lnTo>
                  <a:pt x="2015413" y="1118523"/>
                </a:lnTo>
                <a:lnTo>
                  <a:pt x="2117270" y="1425471"/>
                </a:lnTo>
                <a:lnTo>
                  <a:pt x="1851783" y="1606493"/>
                </a:lnTo>
                <a:lnTo>
                  <a:pt x="1736567" y="1979858"/>
                </a:lnTo>
                <a:lnTo>
                  <a:pt x="1341430" y="1970902"/>
                </a:lnTo>
                <a:lnTo>
                  <a:pt x="1063978" y="2179015"/>
                </a:lnTo>
                <a:lnTo>
                  <a:pt x="790207" y="1971239"/>
                </a:lnTo>
                <a:lnTo>
                  <a:pt x="409948" y="1979858"/>
                </a:lnTo>
                <a:lnTo>
                  <a:pt x="298033" y="1617190"/>
                </a:lnTo>
                <a:lnTo>
                  <a:pt x="46603" y="1444761"/>
                </a:lnTo>
                <a:lnTo>
                  <a:pt x="150057" y="1170905"/>
                </a:lnTo>
                <a:lnTo>
                  <a:pt x="0" y="756238"/>
                </a:lnTo>
                <a:lnTo>
                  <a:pt x="386524" y="497047"/>
                </a:lnTo>
                <a:close/>
              </a:path>
            </a:pathLst>
          </a:custGeom>
          <a:solidFill>
            <a:srgbClr val="0065C0"/>
          </a:solidFill>
          <a:ln cap="flat" cmpd="sng" w="9525">
            <a:solidFill>
              <a:srgbClr val="FCFCF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Verdana"/>
              <a:buNone/>
            </a:pPr>
            <a:r>
              <a:t/>
            </a:r>
            <a:endParaRPr b="0" i="0" sz="162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148" name="Google Shape;148;p21"/>
          <p:cNvGrpSpPr/>
          <p:nvPr/>
        </p:nvGrpSpPr>
        <p:grpSpPr>
          <a:xfrm>
            <a:off x="4080370" y="1610146"/>
            <a:ext cx="337568" cy="339214"/>
            <a:chOff x="1912141" y="1824035"/>
            <a:chExt cx="488159" cy="490540"/>
          </a:xfrm>
        </p:grpSpPr>
        <p:sp>
          <p:nvSpPr>
            <p:cNvPr id="149" name="Google Shape;149;p21"/>
            <p:cNvSpPr/>
            <p:nvPr/>
          </p:nvSpPr>
          <p:spPr>
            <a:xfrm>
              <a:off x="1912141" y="1847847"/>
              <a:ext cx="466728" cy="466728"/>
            </a:xfrm>
            <a:prstGeom prst="pie">
              <a:avLst>
                <a:gd fmla="val 2668795" name="adj1"/>
                <a:gd fmla="val 16200000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20"/>
                <a:buFont typeface="Verdana"/>
                <a:buNone/>
              </a:pPr>
              <a:r>
                <a:t/>
              </a:r>
              <a:endParaRPr b="0" i="0" sz="162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50" name="Google Shape;150;p21"/>
            <p:cNvSpPr/>
            <p:nvPr/>
          </p:nvSpPr>
          <p:spPr>
            <a:xfrm>
              <a:off x="1933572" y="1824035"/>
              <a:ext cx="466728" cy="466728"/>
            </a:xfrm>
            <a:prstGeom prst="pie">
              <a:avLst>
                <a:gd fmla="val 16168367" name="adj1"/>
                <a:gd fmla="val 21599985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20"/>
                <a:buFont typeface="Verdana"/>
                <a:buNone/>
              </a:pPr>
              <a:r>
                <a:t/>
              </a:r>
              <a:endParaRPr b="0" i="0" sz="162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151" name="Google Shape;151;p21"/>
          <p:cNvSpPr txBox="1"/>
          <p:nvPr/>
        </p:nvSpPr>
        <p:spPr>
          <a:xfrm>
            <a:off x="3626756" y="1970318"/>
            <a:ext cx="124122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2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Arts</a:t>
            </a:r>
            <a:endParaRPr b="1" sz="162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2" name="Google Shape;152;p21"/>
          <p:cNvSpPr/>
          <p:nvPr/>
        </p:nvSpPr>
        <p:spPr>
          <a:xfrm rot="2134838">
            <a:off x="5232593" y="1280278"/>
            <a:ext cx="1484341" cy="1506814"/>
          </a:xfrm>
          <a:custGeom>
            <a:rect b="b" l="l" r="r" t="t"/>
            <a:pathLst>
              <a:path extrusionOk="0" h="2179015" w="2146515">
                <a:moveTo>
                  <a:pt x="471122" y="237422"/>
                </a:moveTo>
                <a:lnTo>
                  <a:pt x="747200" y="241233"/>
                </a:lnTo>
                <a:lnTo>
                  <a:pt x="1073258" y="0"/>
                </a:lnTo>
                <a:lnTo>
                  <a:pt x="1393697" y="237076"/>
                </a:lnTo>
                <a:lnTo>
                  <a:pt x="1750864" y="225501"/>
                </a:lnTo>
                <a:lnTo>
                  <a:pt x="1842069" y="552087"/>
                </a:lnTo>
                <a:lnTo>
                  <a:pt x="2146515" y="756238"/>
                </a:lnTo>
                <a:lnTo>
                  <a:pt x="2015413" y="1118523"/>
                </a:lnTo>
                <a:lnTo>
                  <a:pt x="2117270" y="1425471"/>
                </a:lnTo>
                <a:lnTo>
                  <a:pt x="1851783" y="1606493"/>
                </a:lnTo>
                <a:lnTo>
                  <a:pt x="1736567" y="1979858"/>
                </a:lnTo>
                <a:lnTo>
                  <a:pt x="1341430" y="1970902"/>
                </a:lnTo>
                <a:lnTo>
                  <a:pt x="1063978" y="2179015"/>
                </a:lnTo>
                <a:lnTo>
                  <a:pt x="790207" y="1971239"/>
                </a:lnTo>
                <a:lnTo>
                  <a:pt x="409948" y="1979858"/>
                </a:lnTo>
                <a:lnTo>
                  <a:pt x="298033" y="1617190"/>
                </a:lnTo>
                <a:lnTo>
                  <a:pt x="46603" y="1444761"/>
                </a:lnTo>
                <a:lnTo>
                  <a:pt x="150057" y="1170905"/>
                </a:lnTo>
                <a:lnTo>
                  <a:pt x="0" y="756238"/>
                </a:lnTo>
                <a:lnTo>
                  <a:pt x="386524" y="497047"/>
                </a:lnTo>
                <a:close/>
              </a:path>
            </a:pathLst>
          </a:custGeom>
          <a:solidFill>
            <a:srgbClr val="0065C0"/>
          </a:solidFill>
          <a:ln cap="flat" cmpd="sng" w="9525">
            <a:solidFill>
              <a:srgbClr val="FCFCF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Verdana"/>
              <a:buNone/>
            </a:pPr>
            <a:r>
              <a:t/>
            </a:r>
            <a:endParaRPr b="0" i="0" sz="162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3" name="Google Shape;153;p21"/>
          <p:cNvSpPr txBox="1"/>
          <p:nvPr/>
        </p:nvSpPr>
        <p:spPr>
          <a:xfrm>
            <a:off x="5403058" y="1971031"/>
            <a:ext cx="1133622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2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Culture</a:t>
            </a:r>
            <a:endParaRPr b="1" sz="162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4" name="Google Shape;154;p21"/>
          <p:cNvSpPr/>
          <p:nvPr/>
        </p:nvSpPr>
        <p:spPr>
          <a:xfrm rot="2134838">
            <a:off x="6982388" y="1280278"/>
            <a:ext cx="1484341" cy="1506814"/>
          </a:xfrm>
          <a:custGeom>
            <a:rect b="b" l="l" r="r" t="t"/>
            <a:pathLst>
              <a:path extrusionOk="0" h="2179015" w="2146515">
                <a:moveTo>
                  <a:pt x="471122" y="237422"/>
                </a:moveTo>
                <a:lnTo>
                  <a:pt x="747200" y="241233"/>
                </a:lnTo>
                <a:lnTo>
                  <a:pt x="1073258" y="0"/>
                </a:lnTo>
                <a:lnTo>
                  <a:pt x="1393697" y="237076"/>
                </a:lnTo>
                <a:lnTo>
                  <a:pt x="1750864" y="225501"/>
                </a:lnTo>
                <a:lnTo>
                  <a:pt x="1842069" y="552087"/>
                </a:lnTo>
                <a:lnTo>
                  <a:pt x="2146515" y="756238"/>
                </a:lnTo>
                <a:lnTo>
                  <a:pt x="2015413" y="1118523"/>
                </a:lnTo>
                <a:lnTo>
                  <a:pt x="2117270" y="1425471"/>
                </a:lnTo>
                <a:lnTo>
                  <a:pt x="1851783" y="1606493"/>
                </a:lnTo>
                <a:lnTo>
                  <a:pt x="1736567" y="1979858"/>
                </a:lnTo>
                <a:lnTo>
                  <a:pt x="1341430" y="1970902"/>
                </a:lnTo>
                <a:lnTo>
                  <a:pt x="1063978" y="2179015"/>
                </a:lnTo>
                <a:lnTo>
                  <a:pt x="790207" y="1971239"/>
                </a:lnTo>
                <a:lnTo>
                  <a:pt x="409948" y="1979858"/>
                </a:lnTo>
                <a:lnTo>
                  <a:pt x="298033" y="1617190"/>
                </a:lnTo>
                <a:lnTo>
                  <a:pt x="46603" y="1444761"/>
                </a:lnTo>
                <a:lnTo>
                  <a:pt x="150057" y="1170905"/>
                </a:lnTo>
                <a:lnTo>
                  <a:pt x="0" y="756238"/>
                </a:lnTo>
                <a:lnTo>
                  <a:pt x="386524" y="497047"/>
                </a:lnTo>
                <a:close/>
              </a:path>
            </a:pathLst>
          </a:custGeom>
          <a:solidFill>
            <a:srgbClr val="0065C0"/>
          </a:solidFill>
          <a:ln>
            <a:noFill/>
          </a:ln>
        </p:spPr>
        <p:txBody>
          <a:bodyPr anchorCtr="0" anchor="t" bIns="41125" lIns="82275" spcFirstLastPara="1" rIns="82275" wrap="square" tIns="41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Verdana"/>
              <a:buNone/>
            </a:pPr>
            <a:r>
              <a:t/>
            </a:r>
            <a:endParaRPr b="0" i="0" sz="162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5" name="Google Shape;155;p21"/>
          <p:cNvSpPr txBox="1"/>
          <p:nvPr/>
        </p:nvSpPr>
        <p:spPr>
          <a:xfrm>
            <a:off x="7086937" y="1973175"/>
            <a:ext cx="124122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2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Real</a:t>
            </a:r>
            <a:endParaRPr b="1" sz="162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156" name="Google Shape;156;p21"/>
          <p:cNvGrpSpPr/>
          <p:nvPr/>
        </p:nvGrpSpPr>
        <p:grpSpPr>
          <a:xfrm>
            <a:off x="5747663" y="1609453"/>
            <a:ext cx="461587" cy="324085"/>
            <a:chOff x="2409665" y="939861"/>
            <a:chExt cx="5638961" cy="3959164"/>
          </a:xfrm>
        </p:grpSpPr>
        <p:sp>
          <p:nvSpPr>
            <p:cNvPr id="157" name="Google Shape;157;p21"/>
            <p:cNvSpPr/>
            <p:nvPr/>
          </p:nvSpPr>
          <p:spPr>
            <a:xfrm>
              <a:off x="3884040" y="1024462"/>
              <a:ext cx="2680685" cy="3874563"/>
            </a:xfrm>
            <a:custGeom>
              <a:rect b="b" l="l" r="r" t="t"/>
              <a:pathLst>
                <a:path extrusionOk="0" h="3874563" w="2680685">
                  <a:moveTo>
                    <a:pt x="1049911" y="1326547"/>
                  </a:moveTo>
                  <a:lnTo>
                    <a:pt x="1130886" y="1416545"/>
                  </a:lnTo>
                  <a:lnTo>
                    <a:pt x="1130989" y="1416517"/>
                  </a:lnTo>
                  <a:lnTo>
                    <a:pt x="1312935" y="1622593"/>
                  </a:lnTo>
                  <a:lnTo>
                    <a:pt x="1164126" y="2754124"/>
                  </a:lnTo>
                  <a:lnTo>
                    <a:pt x="1330469" y="3179256"/>
                  </a:lnTo>
                  <a:cubicBezTo>
                    <a:pt x="1393318" y="3185424"/>
                    <a:pt x="1456167" y="2747966"/>
                    <a:pt x="1519023" y="2754127"/>
                  </a:cubicBezTo>
                  <a:lnTo>
                    <a:pt x="1368996" y="1613275"/>
                  </a:lnTo>
                  <a:lnTo>
                    <a:pt x="1547978" y="1410556"/>
                  </a:lnTo>
                  <a:lnTo>
                    <a:pt x="1549687" y="1411027"/>
                  </a:lnTo>
                  <a:lnTo>
                    <a:pt x="1625697" y="1326547"/>
                  </a:lnTo>
                  <a:lnTo>
                    <a:pt x="1740228" y="1463512"/>
                  </a:lnTo>
                  <a:lnTo>
                    <a:pt x="2163777" y="1580180"/>
                  </a:lnTo>
                  <a:lnTo>
                    <a:pt x="2163105" y="1571541"/>
                  </a:lnTo>
                  <a:lnTo>
                    <a:pt x="2369061" y="1628276"/>
                  </a:lnTo>
                  <a:lnTo>
                    <a:pt x="2376321" y="1626429"/>
                  </a:lnTo>
                  <a:lnTo>
                    <a:pt x="2619825" y="2583371"/>
                  </a:lnTo>
                  <a:lnTo>
                    <a:pt x="2622880" y="2582594"/>
                  </a:lnTo>
                  <a:lnTo>
                    <a:pt x="2678814" y="2802409"/>
                  </a:lnTo>
                  <a:lnTo>
                    <a:pt x="2680685" y="2803247"/>
                  </a:lnTo>
                  <a:lnTo>
                    <a:pt x="2208786" y="3856531"/>
                  </a:lnTo>
                  <a:lnTo>
                    <a:pt x="2208786" y="3871389"/>
                  </a:lnTo>
                  <a:lnTo>
                    <a:pt x="2049180" y="3871389"/>
                  </a:lnTo>
                  <a:lnTo>
                    <a:pt x="2049443" y="3874563"/>
                  </a:lnTo>
                  <a:lnTo>
                    <a:pt x="648500" y="3874563"/>
                  </a:lnTo>
                  <a:lnTo>
                    <a:pt x="648762" y="3871389"/>
                  </a:lnTo>
                  <a:lnTo>
                    <a:pt x="456186" y="3871389"/>
                  </a:lnTo>
                  <a:lnTo>
                    <a:pt x="456186" y="3867966"/>
                  </a:lnTo>
                  <a:lnTo>
                    <a:pt x="0" y="2849753"/>
                  </a:lnTo>
                  <a:lnTo>
                    <a:pt x="1070" y="2845549"/>
                  </a:lnTo>
                  <a:lnTo>
                    <a:pt x="3080" y="2844648"/>
                  </a:lnTo>
                  <a:lnTo>
                    <a:pt x="1407" y="2844222"/>
                  </a:lnTo>
                  <a:lnTo>
                    <a:pt x="309256" y="1634409"/>
                  </a:lnTo>
                  <a:lnTo>
                    <a:pt x="492252" y="1583998"/>
                  </a:lnTo>
                  <a:lnTo>
                    <a:pt x="491584" y="1592643"/>
                  </a:lnTo>
                  <a:lnTo>
                    <a:pt x="927899" y="1472458"/>
                  </a:lnTo>
                  <a:close/>
                  <a:moveTo>
                    <a:pt x="1330482" y="0"/>
                  </a:moveTo>
                  <a:cubicBezTo>
                    <a:pt x="1677575" y="0"/>
                    <a:pt x="1958952" y="281376"/>
                    <a:pt x="1958952" y="628469"/>
                  </a:cubicBezTo>
                  <a:cubicBezTo>
                    <a:pt x="1958952" y="975562"/>
                    <a:pt x="1677575" y="1256939"/>
                    <a:pt x="1330482" y="1256939"/>
                  </a:cubicBezTo>
                  <a:cubicBezTo>
                    <a:pt x="983390" y="1256939"/>
                    <a:pt x="702013" y="975562"/>
                    <a:pt x="702013" y="628469"/>
                  </a:cubicBezTo>
                  <a:cubicBezTo>
                    <a:pt x="702013" y="281376"/>
                    <a:pt x="983390" y="0"/>
                    <a:pt x="13304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20"/>
                <a:buFont typeface="Verdana"/>
                <a:buNone/>
              </a:pPr>
              <a:r>
                <a:t/>
              </a:r>
              <a:endParaRPr b="0" i="0" sz="1620" u="none" cap="none" strike="noStrike">
                <a:solidFill>
                  <a:srgbClr val="33A6B2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58" name="Google Shape;158;p21"/>
            <p:cNvSpPr/>
            <p:nvPr/>
          </p:nvSpPr>
          <p:spPr>
            <a:xfrm>
              <a:off x="2409665" y="939861"/>
              <a:ext cx="1914686" cy="2767416"/>
            </a:xfrm>
            <a:custGeom>
              <a:rect b="b" l="l" r="r" t="t"/>
              <a:pathLst>
                <a:path extrusionOk="0" h="3874563" w="2680685">
                  <a:moveTo>
                    <a:pt x="1049911" y="1326547"/>
                  </a:moveTo>
                  <a:lnTo>
                    <a:pt x="1130886" y="1416545"/>
                  </a:lnTo>
                  <a:lnTo>
                    <a:pt x="1130989" y="1416517"/>
                  </a:lnTo>
                  <a:lnTo>
                    <a:pt x="1312935" y="1622593"/>
                  </a:lnTo>
                  <a:lnTo>
                    <a:pt x="1164126" y="2754124"/>
                  </a:lnTo>
                  <a:lnTo>
                    <a:pt x="1330469" y="3179256"/>
                  </a:lnTo>
                  <a:cubicBezTo>
                    <a:pt x="1393318" y="3185424"/>
                    <a:pt x="1456167" y="2747966"/>
                    <a:pt x="1519023" y="2754127"/>
                  </a:cubicBezTo>
                  <a:lnTo>
                    <a:pt x="1368996" y="1613275"/>
                  </a:lnTo>
                  <a:lnTo>
                    <a:pt x="1547978" y="1410556"/>
                  </a:lnTo>
                  <a:lnTo>
                    <a:pt x="1549687" y="1411027"/>
                  </a:lnTo>
                  <a:lnTo>
                    <a:pt x="1625697" y="1326547"/>
                  </a:lnTo>
                  <a:lnTo>
                    <a:pt x="1740228" y="1463512"/>
                  </a:lnTo>
                  <a:lnTo>
                    <a:pt x="2163777" y="1580180"/>
                  </a:lnTo>
                  <a:lnTo>
                    <a:pt x="2163105" y="1571541"/>
                  </a:lnTo>
                  <a:lnTo>
                    <a:pt x="2369061" y="1628276"/>
                  </a:lnTo>
                  <a:lnTo>
                    <a:pt x="2376321" y="1626429"/>
                  </a:lnTo>
                  <a:lnTo>
                    <a:pt x="2619825" y="2583371"/>
                  </a:lnTo>
                  <a:lnTo>
                    <a:pt x="2622880" y="2582594"/>
                  </a:lnTo>
                  <a:lnTo>
                    <a:pt x="2678814" y="2802409"/>
                  </a:lnTo>
                  <a:lnTo>
                    <a:pt x="2680685" y="2803247"/>
                  </a:lnTo>
                  <a:lnTo>
                    <a:pt x="2208786" y="3856531"/>
                  </a:lnTo>
                  <a:lnTo>
                    <a:pt x="2208786" y="3871389"/>
                  </a:lnTo>
                  <a:lnTo>
                    <a:pt x="2049180" y="3871389"/>
                  </a:lnTo>
                  <a:lnTo>
                    <a:pt x="2049443" y="3874563"/>
                  </a:lnTo>
                  <a:lnTo>
                    <a:pt x="648500" y="3874563"/>
                  </a:lnTo>
                  <a:lnTo>
                    <a:pt x="648762" y="3871389"/>
                  </a:lnTo>
                  <a:lnTo>
                    <a:pt x="456186" y="3871389"/>
                  </a:lnTo>
                  <a:lnTo>
                    <a:pt x="456186" y="3867966"/>
                  </a:lnTo>
                  <a:lnTo>
                    <a:pt x="0" y="2849753"/>
                  </a:lnTo>
                  <a:lnTo>
                    <a:pt x="1070" y="2845549"/>
                  </a:lnTo>
                  <a:lnTo>
                    <a:pt x="3080" y="2844648"/>
                  </a:lnTo>
                  <a:lnTo>
                    <a:pt x="1407" y="2844222"/>
                  </a:lnTo>
                  <a:lnTo>
                    <a:pt x="309256" y="1634409"/>
                  </a:lnTo>
                  <a:lnTo>
                    <a:pt x="492252" y="1583998"/>
                  </a:lnTo>
                  <a:lnTo>
                    <a:pt x="491584" y="1592643"/>
                  </a:lnTo>
                  <a:lnTo>
                    <a:pt x="927899" y="1472458"/>
                  </a:lnTo>
                  <a:close/>
                  <a:moveTo>
                    <a:pt x="1330482" y="0"/>
                  </a:moveTo>
                  <a:cubicBezTo>
                    <a:pt x="1677575" y="0"/>
                    <a:pt x="1958952" y="281376"/>
                    <a:pt x="1958952" y="628469"/>
                  </a:cubicBezTo>
                  <a:cubicBezTo>
                    <a:pt x="1958952" y="975562"/>
                    <a:pt x="1677575" y="1256939"/>
                    <a:pt x="1330482" y="1256939"/>
                  </a:cubicBezTo>
                  <a:cubicBezTo>
                    <a:pt x="983390" y="1256939"/>
                    <a:pt x="702013" y="975562"/>
                    <a:pt x="702013" y="628469"/>
                  </a:cubicBezTo>
                  <a:cubicBezTo>
                    <a:pt x="702013" y="281376"/>
                    <a:pt x="983390" y="0"/>
                    <a:pt x="13304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20"/>
                <a:buFont typeface="Verdana"/>
                <a:buNone/>
              </a:pPr>
              <a:r>
                <a:t/>
              </a:r>
              <a:endParaRPr b="0" i="0" sz="1620" u="none" cap="none" strike="noStrike">
                <a:solidFill>
                  <a:srgbClr val="33A6B2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59" name="Google Shape;159;p21"/>
            <p:cNvSpPr/>
            <p:nvPr/>
          </p:nvSpPr>
          <p:spPr>
            <a:xfrm>
              <a:off x="6133940" y="939861"/>
              <a:ext cx="1914686" cy="2767416"/>
            </a:xfrm>
            <a:custGeom>
              <a:rect b="b" l="l" r="r" t="t"/>
              <a:pathLst>
                <a:path extrusionOk="0" h="3874563" w="2680685">
                  <a:moveTo>
                    <a:pt x="1049911" y="1326547"/>
                  </a:moveTo>
                  <a:lnTo>
                    <a:pt x="1130886" y="1416545"/>
                  </a:lnTo>
                  <a:lnTo>
                    <a:pt x="1130989" y="1416517"/>
                  </a:lnTo>
                  <a:lnTo>
                    <a:pt x="1312935" y="1622593"/>
                  </a:lnTo>
                  <a:lnTo>
                    <a:pt x="1164126" y="2754124"/>
                  </a:lnTo>
                  <a:lnTo>
                    <a:pt x="1330469" y="3179256"/>
                  </a:lnTo>
                  <a:cubicBezTo>
                    <a:pt x="1393318" y="3185424"/>
                    <a:pt x="1456167" y="2747966"/>
                    <a:pt x="1519023" y="2754127"/>
                  </a:cubicBezTo>
                  <a:lnTo>
                    <a:pt x="1368996" y="1613275"/>
                  </a:lnTo>
                  <a:lnTo>
                    <a:pt x="1547978" y="1410556"/>
                  </a:lnTo>
                  <a:lnTo>
                    <a:pt x="1549687" y="1411027"/>
                  </a:lnTo>
                  <a:lnTo>
                    <a:pt x="1625697" y="1326547"/>
                  </a:lnTo>
                  <a:lnTo>
                    <a:pt x="1740228" y="1463512"/>
                  </a:lnTo>
                  <a:lnTo>
                    <a:pt x="2163777" y="1580180"/>
                  </a:lnTo>
                  <a:lnTo>
                    <a:pt x="2163105" y="1571541"/>
                  </a:lnTo>
                  <a:lnTo>
                    <a:pt x="2369061" y="1628276"/>
                  </a:lnTo>
                  <a:lnTo>
                    <a:pt x="2376321" y="1626429"/>
                  </a:lnTo>
                  <a:lnTo>
                    <a:pt x="2619825" y="2583371"/>
                  </a:lnTo>
                  <a:lnTo>
                    <a:pt x="2622880" y="2582594"/>
                  </a:lnTo>
                  <a:lnTo>
                    <a:pt x="2678814" y="2802409"/>
                  </a:lnTo>
                  <a:lnTo>
                    <a:pt x="2680685" y="2803247"/>
                  </a:lnTo>
                  <a:lnTo>
                    <a:pt x="2208786" y="3856531"/>
                  </a:lnTo>
                  <a:lnTo>
                    <a:pt x="2208786" y="3871389"/>
                  </a:lnTo>
                  <a:lnTo>
                    <a:pt x="2049180" y="3871389"/>
                  </a:lnTo>
                  <a:lnTo>
                    <a:pt x="2049443" y="3874563"/>
                  </a:lnTo>
                  <a:lnTo>
                    <a:pt x="648500" y="3874563"/>
                  </a:lnTo>
                  <a:lnTo>
                    <a:pt x="648762" y="3871389"/>
                  </a:lnTo>
                  <a:lnTo>
                    <a:pt x="456186" y="3871389"/>
                  </a:lnTo>
                  <a:lnTo>
                    <a:pt x="456186" y="3867966"/>
                  </a:lnTo>
                  <a:lnTo>
                    <a:pt x="0" y="2849753"/>
                  </a:lnTo>
                  <a:lnTo>
                    <a:pt x="1070" y="2845549"/>
                  </a:lnTo>
                  <a:lnTo>
                    <a:pt x="3080" y="2844648"/>
                  </a:lnTo>
                  <a:lnTo>
                    <a:pt x="1407" y="2844222"/>
                  </a:lnTo>
                  <a:lnTo>
                    <a:pt x="309256" y="1634409"/>
                  </a:lnTo>
                  <a:lnTo>
                    <a:pt x="492252" y="1583998"/>
                  </a:lnTo>
                  <a:lnTo>
                    <a:pt x="491584" y="1592643"/>
                  </a:lnTo>
                  <a:lnTo>
                    <a:pt x="927899" y="1472458"/>
                  </a:lnTo>
                  <a:close/>
                  <a:moveTo>
                    <a:pt x="1330482" y="0"/>
                  </a:moveTo>
                  <a:cubicBezTo>
                    <a:pt x="1677575" y="0"/>
                    <a:pt x="1958952" y="281376"/>
                    <a:pt x="1958952" y="628469"/>
                  </a:cubicBezTo>
                  <a:cubicBezTo>
                    <a:pt x="1958952" y="975562"/>
                    <a:pt x="1677575" y="1256939"/>
                    <a:pt x="1330482" y="1256939"/>
                  </a:cubicBezTo>
                  <a:cubicBezTo>
                    <a:pt x="983390" y="1256939"/>
                    <a:pt x="702013" y="975562"/>
                    <a:pt x="702013" y="628469"/>
                  </a:cubicBezTo>
                  <a:cubicBezTo>
                    <a:pt x="702013" y="281376"/>
                    <a:pt x="983390" y="0"/>
                    <a:pt x="13304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20"/>
                <a:buFont typeface="Verdana"/>
                <a:buNone/>
              </a:pPr>
              <a:r>
                <a:t/>
              </a:r>
              <a:endParaRPr b="0" i="0" sz="1620" u="none" cap="none" strike="noStrike">
                <a:solidFill>
                  <a:srgbClr val="33A6B2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160" name="Google Shape;160;p21"/>
          <p:cNvSpPr/>
          <p:nvPr/>
        </p:nvSpPr>
        <p:spPr>
          <a:xfrm>
            <a:off x="7535743" y="1591700"/>
            <a:ext cx="354782" cy="359008"/>
          </a:xfrm>
          <a:custGeom>
            <a:rect b="b" l="l" r="r" t="t"/>
            <a:pathLst>
              <a:path extrusionOk="0" h="4260850" w="4210679">
                <a:moveTo>
                  <a:pt x="83635" y="0"/>
                </a:moveTo>
                <a:lnTo>
                  <a:pt x="832931" y="0"/>
                </a:lnTo>
                <a:cubicBezTo>
                  <a:pt x="878523" y="0"/>
                  <a:pt x="915483" y="36960"/>
                  <a:pt x="915483" y="82552"/>
                </a:cubicBezTo>
                <a:lnTo>
                  <a:pt x="915483" y="412748"/>
                </a:lnTo>
                <a:cubicBezTo>
                  <a:pt x="915483" y="443274"/>
                  <a:pt x="898914" y="469930"/>
                  <a:pt x="873607" y="483053"/>
                </a:cubicBezTo>
                <a:lnTo>
                  <a:pt x="4210679" y="483053"/>
                </a:lnTo>
                <a:lnTo>
                  <a:pt x="4210679" y="1893780"/>
                </a:lnTo>
                <a:lnTo>
                  <a:pt x="1406022" y="2781301"/>
                </a:lnTo>
                <a:lnTo>
                  <a:pt x="4210679" y="2781301"/>
                </a:lnTo>
                <a:lnTo>
                  <a:pt x="4210679" y="3305175"/>
                </a:lnTo>
                <a:lnTo>
                  <a:pt x="3591246" y="3305175"/>
                </a:lnTo>
                <a:cubicBezTo>
                  <a:pt x="3812567" y="3348853"/>
                  <a:pt x="3979359" y="3544073"/>
                  <a:pt x="3979359" y="3778250"/>
                </a:cubicBezTo>
                <a:cubicBezTo>
                  <a:pt x="3979359" y="4044783"/>
                  <a:pt x="3763292" y="4260850"/>
                  <a:pt x="3496759" y="4260850"/>
                </a:cubicBezTo>
                <a:cubicBezTo>
                  <a:pt x="3230226" y="4260850"/>
                  <a:pt x="3014159" y="4044783"/>
                  <a:pt x="3014159" y="3778250"/>
                </a:cubicBezTo>
                <a:cubicBezTo>
                  <a:pt x="3014159" y="3544073"/>
                  <a:pt x="3180952" y="3348853"/>
                  <a:pt x="3402273" y="3305175"/>
                </a:cubicBezTo>
                <a:lnTo>
                  <a:pt x="1267146" y="3305175"/>
                </a:lnTo>
                <a:cubicBezTo>
                  <a:pt x="1488467" y="3348853"/>
                  <a:pt x="1655259" y="3544073"/>
                  <a:pt x="1655259" y="3778250"/>
                </a:cubicBezTo>
                <a:cubicBezTo>
                  <a:pt x="1655259" y="4044783"/>
                  <a:pt x="1439192" y="4260850"/>
                  <a:pt x="1172659" y="4260850"/>
                </a:cubicBezTo>
                <a:cubicBezTo>
                  <a:pt x="906126" y="4260850"/>
                  <a:pt x="690059" y="4044783"/>
                  <a:pt x="690059" y="3778250"/>
                </a:cubicBezTo>
                <a:cubicBezTo>
                  <a:pt x="690059" y="3544073"/>
                  <a:pt x="856851" y="3348853"/>
                  <a:pt x="1078173" y="3305175"/>
                </a:cubicBezTo>
                <a:lnTo>
                  <a:pt x="972633" y="3305175"/>
                </a:lnTo>
                <a:cubicBezTo>
                  <a:pt x="944058" y="3143250"/>
                  <a:pt x="972634" y="3276600"/>
                  <a:pt x="963109" y="2781300"/>
                </a:cubicBezTo>
                <a:cubicBezTo>
                  <a:pt x="451270" y="464482"/>
                  <a:pt x="618551" y="1241439"/>
                  <a:pt x="451247" y="494159"/>
                </a:cubicBezTo>
                <a:lnTo>
                  <a:pt x="36010" y="492918"/>
                </a:lnTo>
                <a:cubicBezTo>
                  <a:pt x="-9582" y="492918"/>
                  <a:pt x="1083" y="489297"/>
                  <a:pt x="1083" y="443705"/>
                </a:cubicBezTo>
                <a:lnTo>
                  <a:pt x="1083" y="82552"/>
                </a:lnTo>
                <a:cubicBezTo>
                  <a:pt x="1083" y="36960"/>
                  <a:pt x="38043" y="0"/>
                  <a:pt x="836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Verdana"/>
              <a:buNone/>
            </a:pPr>
            <a:r>
              <a:t/>
            </a:r>
            <a:endParaRPr b="0" i="0" sz="1620" u="none" cap="none" strike="noStrike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161" name="Google Shape;16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8158" y="1126017"/>
            <a:ext cx="2121265" cy="143523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pic>
      <p:pic>
        <p:nvPicPr>
          <p:cNvPr id="162" name="Google Shape;162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05171" y="2803960"/>
            <a:ext cx="2149112" cy="1405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/>
          <p:nvPr/>
        </p:nvSpPr>
        <p:spPr>
          <a:xfrm>
            <a:off x="668338" y="1249362"/>
            <a:ext cx="2873375" cy="2874963"/>
          </a:xfrm>
          <a:prstGeom prst="diamond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169" name="Google Shape;169;p22"/>
          <p:cNvGrpSpPr/>
          <p:nvPr/>
        </p:nvGrpSpPr>
        <p:grpSpPr>
          <a:xfrm>
            <a:off x="1023938" y="1606550"/>
            <a:ext cx="2160588" cy="2160587"/>
            <a:chOff x="5649081" y="1491629"/>
            <a:chExt cx="2160240" cy="2160240"/>
          </a:xfrm>
        </p:grpSpPr>
        <p:sp>
          <p:nvSpPr>
            <p:cNvPr id="170" name="Google Shape;170;p22"/>
            <p:cNvSpPr/>
            <p:nvPr/>
          </p:nvSpPr>
          <p:spPr>
            <a:xfrm>
              <a:off x="5649081" y="1491629"/>
              <a:ext cx="2160240" cy="2160240"/>
            </a:xfrm>
            <a:prstGeom prst="diamond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71" name="Google Shape;171;p22"/>
            <p:cNvSpPr/>
            <p:nvPr/>
          </p:nvSpPr>
          <p:spPr>
            <a:xfrm>
              <a:off x="6444208" y="2280268"/>
              <a:ext cx="701089" cy="582961"/>
            </a:xfrm>
            <a:custGeom>
              <a:rect b="b" l="l" r="r" t="t"/>
              <a:pathLst>
                <a:path extrusionOk="0" h="257" w="309">
                  <a:moveTo>
                    <a:pt x="102" y="0"/>
                  </a:moveTo>
                  <a:cubicBezTo>
                    <a:pt x="274" y="0"/>
                    <a:pt x="274" y="0"/>
                    <a:pt x="274" y="0"/>
                  </a:cubicBezTo>
                  <a:cubicBezTo>
                    <a:pt x="284" y="0"/>
                    <a:pt x="292" y="4"/>
                    <a:pt x="299" y="10"/>
                  </a:cubicBezTo>
                  <a:cubicBezTo>
                    <a:pt x="305" y="16"/>
                    <a:pt x="309" y="25"/>
                    <a:pt x="309" y="34"/>
                  </a:cubicBezTo>
                  <a:cubicBezTo>
                    <a:pt x="309" y="104"/>
                    <a:pt x="309" y="104"/>
                    <a:pt x="309" y="104"/>
                  </a:cubicBezTo>
                  <a:cubicBezTo>
                    <a:pt x="309" y="114"/>
                    <a:pt x="305" y="122"/>
                    <a:pt x="299" y="129"/>
                  </a:cubicBezTo>
                  <a:cubicBezTo>
                    <a:pt x="292" y="135"/>
                    <a:pt x="284" y="139"/>
                    <a:pt x="274" y="139"/>
                  </a:cubicBezTo>
                  <a:cubicBezTo>
                    <a:pt x="247" y="139"/>
                    <a:pt x="247" y="139"/>
                    <a:pt x="247" y="139"/>
                  </a:cubicBezTo>
                  <a:cubicBezTo>
                    <a:pt x="210" y="184"/>
                    <a:pt x="210" y="184"/>
                    <a:pt x="210" y="184"/>
                  </a:cubicBezTo>
                  <a:cubicBezTo>
                    <a:pt x="195" y="202"/>
                    <a:pt x="195" y="202"/>
                    <a:pt x="195" y="202"/>
                  </a:cubicBezTo>
                  <a:cubicBezTo>
                    <a:pt x="195" y="179"/>
                    <a:pt x="195" y="179"/>
                    <a:pt x="195" y="179"/>
                  </a:cubicBezTo>
                  <a:cubicBezTo>
                    <a:pt x="195" y="139"/>
                    <a:pt x="195" y="139"/>
                    <a:pt x="195" y="139"/>
                  </a:cubicBezTo>
                  <a:cubicBezTo>
                    <a:pt x="165" y="139"/>
                    <a:pt x="165" y="139"/>
                    <a:pt x="165" y="139"/>
                  </a:cubicBezTo>
                  <a:cubicBezTo>
                    <a:pt x="167" y="134"/>
                    <a:pt x="168" y="128"/>
                    <a:pt x="168" y="123"/>
                  </a:cubicBezTo>
                  <a:cubicBezTo>
                    <a:pt x="203" y="123"/>
                    <a:pt x="203" y="123"/>
                    <a:pt x="203" y="123"/>
                  </a:cubicBezTo>
                  <a:cubicBezTo>
                    <a:pt x="211" y="123"/>
                    <a:pt x="211" y="123"/>
                    <a:pt x="211" y="123"/>
                  </a:cubicBezTo>
                  <a:cubicBezTo>
                    <a:pt x="211" y="131"/>
                    <a:pt x="211" y="131"/>
                    <a:pt x="211" y="131"/>
                  </a:cubicBezTo>
                  <a:cubicBezTo>
                    <a:pt x="211" y="157"/>
                    <a:pt x="211" y="157"/>
                    <a:pt x="211" y="157"/>
                  </a:cubicBezTo>
                  <a:cubicBezTo>
                    <a:pt x="237" y="126"/>
                    <a:pt x="237" y="126"/>
                    <a:pt x="237" y="126"/>
                  </a:cubicBezTo>
                  <a:cubicBezTo>
                    <a:pt x="239" y="123"/>
                    <a:pt x="239" y="123"/>
                    <a:pt x="239" y="123"/>
                  </a:cubicBezTo>
                  <a:cubicBezTo>
                    <a:pt x="243" y="123"/>
                    <a:pt x="243" y="123"/>
                    <a:pt x="243" y="123"/>
                  </a:cubicBezTo>
                  <a:cubicBezTo>
                    <a:pt x="274" y="123"/>
                    <a:pt x="274" y="123"/>
                    <a:pt x="274" y="123"/>
                  </a:cubicBezTo>
                  <a:cubicBezTo>
                    <a:pt x="279" y="123"/>
                    <a:pt x="284" y="121"/>
                    <a:pt x="287" y="117"/>
                  </a:cubicBezTo>
                  <a:cubicBezTo>
                    <a:pt x="291" y="114"/>
                    <a:pt x="293" y="109"/>
                    <a:pt x="293" y="104"/>
                  </a:cubicBezTo>
                  <a:cubicBezTo>
                    <a:pt x="293" y="34"/>
                    <a:pt x="293" y="34"/>
                    <a:pt x="293" y="34"/>
                  </a:cubicBezTo>
                  <a:cubicBezTo>
                    <a:pt x="293" y="29"/>
                    <a:pt x="291" y="25"/>
                    <a:pt x="287" y="21"/>
                  </a:cubicBezTo>
                  <a:cubicBezTo>
                    <a:pt x="284" y="18"/>
                    <a:pt x="279" y="16"/>
                    <a:pt x="274" y="16"/>
                  </a:cubicBezTo>
                  <a:cubicBezTo>
                    <a:pt x="102" y="16"/>
                    <a:pt x="102" y="16"/>
                    <a:pt x="102" y="16"/>
                  </a:cubicBezTo>
                  <a:cubicBezTo>
                    <a:pt x="96" y="16"/>
                    <a:pt x="92" y="18"/>
                    <a:pt x="88" y="21"/>
                  </a:cubicBezTo>
                  <a:cubicBezTo>
                    <a:pt x="85" y="25"/>
                    <a:pt x="83" y="29"/>
                    <a:pt x="83" y="34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79" y="104"/>
                    <a:pt x="76" y="111"/>
                    <a:pt x="76" y="118"/>
                  </a:cubicBezTo>
                  <a:cubicBezTo>
                    <a:pt x="73" y="115"/>
                    <a:pt x="71" y="113"/>
                    <a:pt x="68" y="110"/>
                  </a:cubicBezTo>
                  <a:cubicBezTo>
                    <a:pt x="67" y="108"/>
                    <a:pt x="67" y="106"/>
                    <a:pt x="67" y="10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25"/>
                    <a:pt x="71" y="16"/>
                    <a:pt x="77" y="10"/>
                  </a:cubicBezTo>
                  <a:cubicBezTo>
                    <a:pt x="83" y="4"/>
                    <a:pt x="92" y="0"/>
                    <a:pt x="102" y="0"/>
                  </a:cubicBezTo>
                  <a:close/>
                  <a:moveTo>
                    <a:pt x="44" y="115"/>
                  </a:moveTo>
                  <a:cubicBezTo>
                    <a:pt x="28" y="115"/>
                    <a:pt x="15" y="127"/>
                    <a:pt x="15" y="143"/>
                  </a:cubicBezTo>
                  <a:cubicBezTo>
                    <a:pt x="15" y="159"/>
                    <a:pt x="28" y="171"/>
                    <a:pt x="44" y="171"/>
                  </a:cubicBezTo>
                  <a:cubicBezTo>
                    <a:pt x="59" y="171"/>
                    <a:pt x="72" y="159"/>
                    <a:pt x="72" y="143"/>
                  </a:cubicBezTo>
                  <a:cubicBezTo>
                    <a:pt x="72" y="127"/>
                    <a:pt x="59" y="115"/>
                    <a:pt x="44" y="115"/>
                  </a:cubicBezTo>
                  <a:close/>
                  <a:moveTo>
                    <a:pt x="122" y="88"/>
                  </a:moveTo>
                  <a:cubicBezTo>
                    <a:pt x="103" y="88"/>
                    <a:pt x="88" y="104"/>
                    <a:pt x="88" y="123"/>
                  </a:cubicBezTo>
                  <a:cubicBezTo>
                    <a:pt x="88" y="141"/>
                    <a:pt x="103" y="157"/>
                    <a:pt x="122" y="157"/>
                  </a:cubicBezTo>
                  <a:cubicBezTo>
                    <a:pt x="141" y="157"/>
                    <a:pt x="156" y="141"/>
                    <a:pt x="156" y="123"/>
                  </a:cubicBezTo>
                  <a:cubicBezTo>
                    <a:pt x="156" y="104"/>
                    <a:pt x="141" y="88"/>
                    <a:pt x="122" y="88"/>
                  </a:cubicBezTo>
                  <a:close/>
                  <a:moveTo>
                    <a:pt x="92" y="250"/>
                  </a:moveTo>
                  <a:cubicBezTo>
                    <a:pt x="92" y="201"/>
                    <a:pt x="92" y="201"/>
                    <a:pt x="92" y="201"/>
                  </a:cubicBezTo>
                  <a:cubicBezTo>
                    <a:pt x="96" y="201"/>
                    <a:pt x="96" y="201"/>
                    <a:pt x="96" y="201"/>
                  </a:cubicBezTo>
                  <a:cubicBezTo>
                    <a:pt x="96" y="250"/>
                    <a:pt x="96" y="250"/>
                    <a:pt x="96" y="250"/>
                  </a:cubicBezTo>
                  <a:cubicBezTo>
                    <a:pt x="96" y="257"/>
                    <a:pt x="96" y="257"/>
                    <a:pt x="96" y="257"/>
                  </a:cubicBezTo>
                  <a:cubicBezTo>
                    <a:pt x="149" y="257"/>
                    <a:pt x="149" y="257"/>
                    <a:pt x="149" y="257"/>
                  </a:cubicBezTo>
                  <a:cubicBezTo>
                    <a:pt x="149" y="250"/>
                    <a:pt x="149" y="250"/>
                    <a:pt x="149" y="250"/>
                  </a:cubicBezTo>
                  <a:cubicBezTo>
                    <a:pt x="149" y="201"/>
                    <a:pt x="149" y="201"/>
                    <a:pt x="149" y="201"/>
                  </a:cubicBezTo>
                  <a:cubicBezTo>
                    <a:pt x="153" y="201"/>
                    <a:pt x="153" y="201"/>
                    <a:pt x="153" y="201"/>
                  </a:cubicBezTo>
                  <a:cubicBezTo>
                    <a:pt x="153" y="250"/>
                    <a:pt x="153" y="250"/>
                    <a:pt x="153" y="250"/>
                  </a:cubicBezTo>
                  <a:cubicBezTo>
                    <a:pt x="175" y="250"/>
                    <a:pt x="175" y="250"/>
                    <a:pt x="175" y="250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71"/>
                    <a:pt x="165" y="161"/>
                    <a:pt x="153" y="161"/>
                  </a:cubicBezTo>
                  <a:cubicBezTo>
                    <a:pt x="88" y="161"/>
                    <a:pt x="157" y="161"/>
                    <a:pt x="91" y="161"/>
                  </a:cubicBezTo>
                  <a:cubicBezTo>
                    <a:pt x="79" y="161"/>
                    <a:pt x="70" y="171"/>
                    <a:pt x="70" y="183"/>
                  </a:cubicBezTo>
                  <a:cubicBezTo>
                    <a:pt x="70" y="250"/>
                    <a:pt x="70" y="250"/>
                    <a:pt x="70" y="250"/>
                  </a:cubicBezTo>
                  <a:cubicBezTo>
                    <a:pt x="73" y="250"/>
                    <a:pt x="82" y="250"/>
                    <a:pt x="92" y="250"/>
                  </a:cubicBezTo>
                  <a:close/>
                  <a:moveTo>
                    <a:pt x="19" y="248"/>
                  </a:moveTo>
                  <a:cubicBezTo>
                    <a:pt x="19" y="207"/>
                    <a:pt x="19" y="207"/>
                    <a:pt x="19" y="207"/>
                  </a:cubicBezTo>
                  <a:cubicBezTo>
                    <a:pt x="22" y="207"/>
                    <a:pt x="22" y="207"/>
                    <a:pt x="22" y="207"/>
                  </a:cubicBezTo>
                  <a:cubicBezTo>
                    <a:pt x="22" y="248"/>
                    <a:pt x="22" y="248"/>
                    <a:pt x="22" y="248"/>
                  </a:cubicBezTo>
                  <a:cubicBezTo>
                    <a:pt x="22" y="252"/>
                    <a:pt x="22" y="252"/>
                    <a:pt x="22" y="252"/>
                  </a:cubicBezTo>
                  <a:cubicBezTo>
                    <a:pt x="58" y="252"/>
                    <a:pt x="58" y="252"/>
                    <a:pt x="58" y="252"/>
                  </a:cubicBezTo>
                  <a:cubicBezTo>
                    <a:pt x="58" y="183"/>
                    <a:pt x="58" y="183"/>
                    <a:pt x="58" y="183"/>
                  </a:cubicBezTo>
                  <a:cubicBezTo>
                    <a:pt x="58" y="180"/>
                    <a:pt x="59" y="177"/>
                    <a:pt x="59" y="175"/>
                  </a:cubicBezTo>
                  <a:cubicBezTo>
                    <a:pt x="18" y="175"/>
                    <a:pt x="18" y="175"/>
                    <a:pt x="18" y="175"/>
                  </a:cubicBezTo>
                  <a:cubicBezTo>
                    <a:pt x="8" y="175"/>
                    <a:pt x="0" y="183"/>
                    <a:pt x="0" y="19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4" y="248"/>
                    <a:pt x="11" y="248"/>
                    <a:pt x="19" y="2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172" name="Google Shape;172;p22"/>
          <p:cNvGrpSpPr/>
          <p:nvPr/>
        </p:nvGrpSpPr>
        <p:grpSpPr>
          <a:xfrm>
            <a:off x="668338" y="1255712"/>
            <a:ext cx="1150938" cy="1152525"/>
            <a:chOff x="5292080" y="1139949"/>
            <a:chExt cx="1152128" cy="1152128"/>
          </a:xfrm>
        </p:grpSpPr>
        <p:sp>
          <p:nvSpPr>
            <p:cNvPr id="173" name="Google Shape;173;p22"/>
            <p:cNvSpPr/>
            <p:nvPr/>
          </p:nvSpPr>
          <p:spPr>
            <a:xfrm>
              <a:off x="5292080" y="1139949"/>
              <a:ext cx="1152128" cy="1152128"/>
            </a:xfrm>
            <a:prstGeom prst="ellipse">
              <a:avLst/>
            </a:prstGeom>
            <a:solidFill>
              <a:srgbClr val="0065C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74" name="Google Shape;174;p22"/>
            <p:cNvSpPr/>
            <p:nvPr/>
          </p:nvSpPr>
          <p:spPr>
            <a:xfrm>
              <a:off x="5629237" y="1424413"/>
              <a:ext cx="455894" cy="583200"/>
            </a:xfrm>
            <a:custGeom>
              <a:rect b="b" l="l" r="r" t="t"/>
              <a:pathLst>
                <a:path extrusionOk="0" h="287" w="224">
                  <a:moveTo>
                    <a:pt x="12" y="70"/>
                  </a:moveTo>
                  <a:cubicBezTo>
                    <a:pt x="16" y="77"/>
                    <a:pt x="21" y="82"/>
                    <a:pt x="27" y="86"/>
                  </a:cubicBezTo>
                  <a:cubicBezTo>
                    <a:pt x="33" y="90"/>
                    <a:pt x="41" y="92"/>
                    <a:pt x="49" y="93"/>
                  </a:cubicBezTo>
                  <a:cubicBezTo>
                    <a:pt x="52" y="94"/>
                    <a:pt x="54" y="97"/>
                    <a:pt x="54" y="100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4" y="281"/>
                    <a:pt x="54" y="281"/>
                    <a:pt x="54" y="281"/>
                  </a:cubicBezTo>
                  <a:cubicBezTo>
                    <a:pt x="54" y="285"/>
                    <a:pt x="52" y="287"/>
                    <a:pt x="48" y="287"/>
                  </a:cubicBezTo>
                  <a:cubicBezTo>
                    <a:pt x="47" y="287"/>
                    <a:pt x="47" y="287"/>
                    <a:pt x="47" y="287"/>
                  </a:cubicBezTo>
                  <a:cubicBezTo>
                    <a:pt x="38" y="286"/>
                    <a:pt x="29" y="283"/>
                    <a:pt x="21" y="279"/>
                  </a:cubicBezTo>
                  <a:cubicBezTo>
                    <a:pt x="13" y="274"/>
                    <a:pt x="6" y="267"/>
                    <a:pt x="1" y="257"/>
                  </a:cubicBezTo>
                  <a:cubicBezTo>
                    <a:pt x="0" y="256"/>
                    <a:pt x="0" y="255"/>
                    <a:pt x="0" y="254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0"/>
                    <a:pt x="3" y="67"/>
                    <a:pt x="6" y="67"/>
                  </a:cubicBezTo>
                  <a:cubicBezTo>
                    <a:pt x="9" y="67"/>
                    <a:pt x="11" y="68"/>
                    <a:pt x="12" y="70"/>
                  </a:cubicBezTo>
                  <a:close/>
                  <a:moveTo>
                    <a:pt x="135" y="180"/>
                  </a:moveTo>
                  <a:cubicBezTo>
                    <a:pt x="135" y="180"/>
                    <a:pt x="135" y="180"/>
                    <a:pt x="135" y="180"/>
                  </a:cubicBezTo>
                  <a:cubicBezTo>
                    <a:pt x="135" y="201"/>
                    <a:pt x="151" y="217"/>
                    <a:pt x="171" y="217"/>
                  </a:cubicBezTo>
                  <a:cubicBezTo>
                    <a:pt x="192" y="217"/>
                    <a:pt x="208" y="201"/>
                    <a:pt x="208" y="180"/>
                  </a:cubicBezTo>
                  <a:cubicBezTo>
                    <a:pt x="208" y="180"/>
                    <a:pt x="208" y="180"/>
                    <a:pt x="208" y="180"/>
                  </a:cubicBezTo>
                  <a:cubicBezTo>
                    <a:pt x="200" y="177"/>
                    <a:pt x="194" y="172"/>
                    <a:pt x="190" y="166"/>
                  </a:cubicBezTo>
                  <a:cubicBezTo>
                    <a:pt x="178" y="175"/>
                    <a:pt x="162" y="180"/>
                    <a:pt x="143" y="180"/>
                  </a:cubicBezTo>
                  <a:cubicBezTo>
                    <a:pt x="140" y="180"/>
                    <a:pt x="137" y="180"/>
                    <a:pt x="135" y="180"/>
                  </a:cubicBezTo>
                  <a:close/>
                  <a:moveTo>
                    <a:pt x="185" y="183"/>
                  </a:moveTo>
                  <a:cubicBezTo>
                    <a:pt x="188" y="183"/>
                    <a:pt x="190" y="185"/>
                    <a:pt x="190" y="188"/>
                  </a:cubicBezTo>
                  <a:cubicBezTo>
                    <a:pt x="190" y="191"/>
                    <a:pt x="188" y="193"/>
                    <a:pt x="185" y="193"/>
                  </a:cubicBezTo>
                  <a:cubicBezTo>
                    <a:pt x="183" y="193"/>
                    <a:pt x="181" y="191"/>
                    <a:pt x="181" y="188"/>
                  </a:cubicBezTo>
                  <a:cubicBezTo>
                    <a:pt x="181" y="185"/>
                    <a:pt x="183" y="183"/>
                    <a:pt x="185" y="183"/>
                  </a:cubicBezTo>
                  <a:close/>
                  <a:moveTo>
                    <a:pt x="156" y="183"/>
                  </a:moveTo>
                  <a:cubicBezTo>
                    <a:pt x="159" y="183"/>
                    <a:pt x="161" y="185"/>
                    <a:pt x="161" y="188"/>
                  </a:cubicBezTo>
                  <a:cubicBezTo>
                    <a:pt x="161" y="191"/>
                    <a:pt x="159" y="193"/>
                    <a:pt x="156" y="193"/>
                  </a:cubicBezTo>
                  <a:cubicBezTo>
                    <a:pt x="153" y="193"/>
                    <a:pt x="151" y="191"/>
                    <a:pt x="151" y="188"/>
                  </a:cubicBezTo>
                  <a:cubicBezTo>
                    <a:pt x="151" y="185"/>
                    <a:pt x="153" y="183"/>
                    <a:pt x="156" y="183"/>
                  </a:cubicBezTo>
                  <a:close/>
                  <a:moveTo>
                    <a:pt x="190" y="136"/>
                  </a:moveTo>
                  <a:cubicBezTo>
                    <a:pt x="190" y="136"/>
                    <a:pt x="190" y="136"/>
                    <a:pt x="190" y="136"/>
                  </a:cubicBezTo>
                  <a:cubicBezTo>
                    <a:pt x="191" y="136"/>
                    <a:pt x="192" y="137"/>
                    <a:pt x="192" y="137"/>
                  </a:cubicBezTo>
                  <a:cubicBezTo>
                    <a:pt x="193" y="137"/>
                    <a:pt x="193" y="137"/>
                    <a:pt x="193" y="137"/>
                  </a:cubicBezTo>
                  <a:cubicBezTo>
                    <a:pt x="193" y="137"/>
                    <a:pt x="193" y="137"/>
                    <a:pt x="193" y="137"/>
                  </a:cubicBezTo>
                  <a:cubicBezTo>
                    <a:pt x="193" y="138"/>
                    <a:pt x="193" y="138"/>
                    <a:pt x="193" y="138"/>
                  </a:cubicBezTo>
                  <a:cubicBezTo>
                    <a:pt x="194" y="138"/>
                    <a:pt x="195" y="138"/>
                    <a:pt x="195" y="138"/>
                  </a:cubicBezTo>
                  <a:cubicBezTo>
                    <a:pt x="195" y="138"/>
                    <a:pt x="195" y="138"/>
                    <a:pt x="195" y="138"/>
                  </a:cubicBezTo>
                  <a:cubicBezTo>
                    <a:pt x="195" y="139"/>
                    <a:pt x="196" y="139"/>
                    <a:pt x="196" y="139"/>
                  </a:cubicBezTo>
                  <a:cubicBezTo>
                    <a:pt x="196" y="139"/>
                    <a:pt x="196" y="139"/>
                    <a:pt x="196" y="139"/>
                  </a:cubicBezTo>
                  <a:cubicBezTo>
                    <a:pt x="196" y="139"/>
                    <a:pt x="196" y="139"/>
                    <a:pt x="197" y="139"/>
                  </a:cubicBezTo>
                  <a:cubicBezTo>
                    <a:pt x="197" y="139"/>
                    <a:pt x="197" y="139"/>
                    <a:pt x="197" y="139"/>
                  </a:cubicBezTo>
                  <a:cubicBezTo>
                    <a:pt x="197" y="140"/>
                    <a:pt x="197" y="140"/>
                    <a:pt x="197" y="140"/>
                  </a:cubicBezTo>
                  <a:cubicBezTo>
                    <a:pt x="198" y="140"/>
                    <a:pt x="198" y="140"/>
                    <a:pt x="198" y="140"/>
                  </a:cubicBezTo>
                  <a:cubicBezTo>
                    <a:pt x="198" y="140"/>
                    <a:pt x="198" y="140"/>
                    <a:pt x="198" y="140"/>
                  </a:cubicBezTo>
                  <a:cubicBezTo>
                    <a:pt x="198" y="141"/>
                    <a:pt x="198" y="141"/>
                    <a:pt x="198" y="141"/>
                  </a:cubicBezTo>
                  <a:cubicBezTo>
                    <a:pt x="199" y="141"/>
                    <a:pt x="199" y="141"/>
                    <a:pt x="199" y="141"/>
                  </a:cubicBezTo>
                  <a:cubicBezTo>
                    <a:pt x="199" y="141"/>
                    <a:pt x="199" y="141"/>
                    <a:pt x="199" y="141"/>
                  </a:cubicBezTo>
                  <a:cubicBezTo>
                    <a:pt x="199" y="141"/>
                    <a:pt x="200" y="141"/>
                    <a:pt x="200" y="141"/>
                  </a:cubicBezTo>
                  <a:cubicBezTo>
                    <a:pt x="200" y="142"/>
                    <a:pt x="200" y="142"/>
                    <a:pt x="200" y="142"/>
                  </a:cubicBezTo>
                  <a:cubicBezTo>
                    <a:pt x="200" y="142"/>
                    <a:pt x="200" y="142"/>
                    <a:pt x="200" y="142"/>
                  </a:cubicBezTo>
                  <a:cubicBezTo>
                    <a:pt x="201" y="142"/>
                    <a:pt x="201" y="142"/>
                    <a:pt x="201" y="142"/>
                  </a:cubicBezTo>
                  <a:cubicBezTo>
                    <a:pt x="201" y="142"/>
                    <a:pt x="201" y="142"/>
                    <a:pt x="201" y="143"/>
                  </a:cubicBezTo>
                  <a:cubicBezTo>
                    <a:pt x="202" y="143"/>
                    <a:pt x="202" y="143"/>
                    <a:pt x="202" y="143"/>
                  </a:cubicBezTo>
                  <a:cubicBezTo>
                    <a:pt x="202" y="143"/>
                    <a:pt x="202" y="143"/>
                    <a:pt x="202" y="143"/>
                  </a:cubicBezTo>
                  <a:cubicBezTo>
                    <a:pt x="202" y="143"/>
                    <a:pt x="202" y="143"/>
                    <a:pt x="202" y="143"/>
                  </a:cubicBezTo>
                  <a:cubicBezTo>
                    <a:pt x="203" y="144"/>
                    <a:pt x="203" y="144"/>
                    <a:pt x="203" y="144"/>
                  </a:cubicBezTo>
                  <a:cubicBezTo>
                    <a:pt x="203" y="144"/>
                    <a:pt x="203" y="144"/>
                    <a:pt x="203" y="144"/>
                  </a:cubicBezTo>
                  <a:cubicBezTo>
                    <a:pt x="203" y="144"/>
                    <a:pt x="203" y="144"/>
                    <a:pt x="203" y="144"/>
                  </a:cubicBezTo>
                  <a:cubicBezTo>
                    <a:pt x="204" y="145"/>
                    <a:pt x="204" y="145"/>
                    <a:pt x="204" y="145"/>
                  </a:cubicBezTo>
                  <a:cubicBezTo>
                    <a:pt x="204" y="145"/>
                    <a:pt x="204" y="145"/>
                    <a:pt x="204" y="145"/>
                  </a:cubicBezTo>
                  <a:cubicBezTo>
                    <a:pt x="204" y="145"/>
                    <a:pt x="204" y="145"/>
                    <a:pt x="204" y="145"/>
                  </a:cubicBezTo>
                  <a:cubicBezTo>
                    <a:pt x="205" y="146"/>
                    <a:pt x="205" y="146"/>
                    <a:pt x="205" y="146"/>
                  </a:cubicBezTo>
                  <a:cubicBezTo>
                    <a:pt x="205" y="146"/>
                    <a:pt x="205" y="146"/>
                    <a:pt x="205" y="146"/>
                  </a:cubicBezTo>
                  <a:cubicBezTo>
                    <a:pt x="214" y="154"/>
                    <a:pt x="219" y="166"/>
                    <a:pt x="219" y="180"/>
                  </a:cubicBezTo>
                  <a:cubicBezTo>
                    <a:pt x="219" y="181"/>
                    <a:pt x="219" y="183"/>
                    <a:pt x="219" y="185"/>
                  </a:cubicBezTo>
                  <a:cubicBezTo>
                    <a:pt x="219" y="185"/>
                    <a:pt x="219" y="185"/>
                    <a:pt x="219" y="185"/>
                  </a:cubicBezTo>
                  <a:cubicBezTo>
                    <a:pt x="219" y="185"/>
                    <a:pt x="219" y="185"/>
                    <a:pt x="219" y="185"/>
                  </a:cubicBezTo>
                  <a:cubicBezTo>
                    <a:pt x="219" y="250"/>
                    <a:pt x="219" y="250"/>
                    <a:pt x="219" y="250"/>
                  </a:cubicBezTo>
                  <a:cubicBezTo>
                    <a:pt x="200" y="215"/>
                    <a:pt x="147" y="214"/>
                    <a:pt x="124" y="248"/>
                  </a:cubicBezTo>
                  <a:cubicBezTo>
                    <a:pt x="124" y="178"/>
                    <a:pt x="124" y="178"/>
                    <a:pt x="124" y="178"/>
                  </a:cubicBezTo>
                  <a:cubicBezTo>
                    <a:pt x="124" y="178"/>
                    <a:pt x="124" y="178"/>
                    <a:pt x="124" y="178"/>
                  </a:cubicBezTo>
                  <a:cubicBezTo>
                    <a:pt x="124" y="178"/>
                    <a:pt x="124" y="178"/>
                    <a:pt x="124" y="178"/>
                  </a:cubicBezTo>
                  <a:cubicBezTo>
                    <a:pt x="124" y="178"/>
                    <a:pt x="124" y="178"/>
                    <a:pt x="124" y="178"/>
                  </a:cubicBezTo>
                  <a:cubicBezTo>
                    <a:pt x="124" y="178"/>
                    <a:pt x="124" y="178"/>
                    <a:pt x="124" y="178"/>
                  </a:cubicBezTo>
                  <a:cubicBezTo>
                    <a:pt x="125" y="153"/>
                    <a:pt x="146" y="132"/>
                    <a:pt x="172" y="132"/>
                  </a:cubicBezTo>
                  <a:cubicBezTo>
                    <a:pt x="178" y="132"/>
                    <a:pt x="184" y="134"/>
                    <a:pt x="190" y="136"/>
                  </a:cubicBezTo>
                  <a:close/>
                  <a:moveTo>
                    <a:pt x="118" y="283"/>
                  </a:moveTo>
                  <a:cubicBezTo>
                    <a:pt x="168" y="283"/>
                    <a:pt x="168" y="283"/>
                    <a:pt x="168" y="283"/>
                  </a:cubicBezTo>
                  <a:cubicBezTo>
                    <a:pt x="150" y="234"/>
                    <a:pt x="150" y="234"/>
                    <a:pt x="150" y="234"/>
                  </a:cubicBezTo>
                  <a:cubicBezTo>
                    <a:pt x="132" y="243"/>
                    <a:pt x="120" y="262"/>
                    <a:pt x="118" y="283"/>
                  </a:cubicBezTo>
                  <a:close/>
                  <a:moveTo>
                    <a:pt x="176" y="283"/>
                  </a:moveTo>
                  <a:cubicBezTo>
                    <a:pt x="224" y="283"/>
                    <a:pt x="224" y="283"/>
                    <a:pt x="224" y="283"/>
                  </a:cubicBezTo>
                  <a:cubicBezTo>
                    <a:pt x="221" y="262"/>
                    <a:pt x="210" y="243"/>
                    <a:pt x="191" y="234"/>
                  </a:cubicBezTo>
                  <a:cubicBezTo>
                    <a:pt x="176" y="283"/>
                    <a:pt x="176" y="283"/>
                    <a:pt x="176" y="283"/>
                  </a:cubicBezTo>
                  <a:close/>
                  <a:moveTo>
                    <a:pt x="55" y="88"/>
                  </a:moveTo>
                  <a:cubicBezTo>
                    <a:pt x="172" y="37"/>
                    <a:pt x="172" y="37"/>
                    <a:pt x="172" y="37"/>
                  </a:cubicBezTo>
                  <a:cubicBezTo>
                    <a:pt x="174" y="37"/>
                    <a:pt x="175" y="35"/>
                    <a:pt x="174" y="34"/>
                  </a:cubicBezTo>
                  <a:cubicBezTo>
                    <a:pt x="173" y="32"/>
                    <a:pt x="172" y="32"/>
                    <a:pt x="170" y="32"/>
                  </a:cubicBezTo>
                  <a:cubicBezTo>
                    <a:pt x="52" y="83"/>
                    <a:pt x="52" y="83"/>
                    <a:pt x="52" y="83"/>
                  </a:cubicBezTo>
                  <a:cubicBezTo>
                    <a:pt x="51" y="83"/>
                    <a:pt x="50" y="85"/>
                    <a:pt x="51" y="87"/>
                  </a:cubicBezTo>
                  <a:cubicBezTo>
                    <a:pt x="51" y="88"/>
                    <a:pt x="53" y="89"/>
                    <a:pt x="55" y="88"/>
                  </a:cubicBezTo>
                  <a:close/>
                  <a:moveTo>
                    <a:pt x="40" y="82"/>
                  </a:moveTo>
                  <a:cubicBezTo>
                    <a:pt x="157" y="31"/>
                    <a:pt x="157" y="31"/>
                    <a:pt x="157" y="31"/>
                  </a:cubicBezTo>
                  <a:cubicBezTo>
                    <a:pt x="159" y="30"/>
                    <a:pt x="160" y="29"/>
                    <a:pt x="159" y="27"/>
                  </a:cubicBezTo>
                  <a:cubicBezTo>
                    <a:pt x="158" y="26"/>
                    <a:pt x="157" y="25"/>
                    <a:pt x="155" y="26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6" y="77"/>
                    <a:pt x="35" y="79"/>
                    <a:pt x="36" y="80"/>
                  </a:cubicBezTo>
                  <a:cubicBezTo>
                    <a:pt x="36" y="82"/>
                    <a:pt x="38" y="82"/>
                    <a:pt x="40" y="82"/>
                  </a:cubicBezTo>
                  <a:close/>
                  <a:moveTo>
                    <a:pt x="29" y="73"/>
                  </a:moveTo>
                  <a:cubicBezTo>
                    <a:pt x="147" y="23"/>
                    <a:pt x="147" y="23"/>
                    <a:pt x="147" y="23"/>
                  </a:cubicBezTo>
                  <a:cubicBezTo>
                    <a:pt x="148" y="22"/>
                    <a:pt x="149" y="21"/>
                    <a:pt x="148" y="19"/>
                  </a:cubicBezTo>
                  <a:cubicBezTo>
                    <a:pt x="148" y="18"/>
                    <a:pt x="146" y="17"/>
                    <a:pt x="145" y="1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5" y="69"/>
                    <a:pt x="25" y="71"/>
                    <a:pt x="25" y="72"/>
                  </a:cubicBezTo>
                  <a:cubicBezTo>
                    <a:pt x="26" y="73"/>
                    <a:pt x="27" y="74"/>
                    <a:pt x="29" y="73"/>
                  </a:cubicBezTo>
                  <a:close/>
                  <a:moveTo>
                    <a:pt x="62" y="280"/>
                  </a:move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98"/>
                    <a:pt x="64" y="95"/>
                    <a:pt x="66" y="94"/>
                  </a:cubicBezTo>
                  <a:cubicBezTo>
                    <a:pt x="194" y="40"/>
                    <a:pt x="194" y="40"/>
                    <a:pt x="194" y="40"/>
                  </a:cubicBezTo>
                  <a:cubicBezTo>
                    <a:pt x="194" y="39"/>
                    <a:pt x="195" y="39"/>
                    <a:pt x="197" y="39"/>
                  </a:cubicBezTo>
                  <a:cubicBezTo>
                    <a:pt x="200" y="39"/>
                    <a:pt x="203" y="42"/>
                    <a:pt x="203" y="45"/>
                  </a:cubicBezTo>
                  <a:cubicBezTo>
                    <a:pt x="203" y="130"/>
                    <a:pt x="203" y="130"/>
                    <a:pt x="203" y="130"/>
                  </a:cubicBezTo>
                  <a:cubicBezTo>
                    <a:pt x="203" y="129"/>
                    <a:pt x="203" y="129"/>
                    <a:pt x="203" y="129"/>
                  </a:cubicBezTo>
                  <a:cubicBezTo>
                    <a:pt x="203" y="129"/>
                    <a:pt x="202" y="129"/>
                    <a:pt x="202" y="129"/>
                  </a:cubicBezTo>
                  <a:cubicBezTo>
                    <a:pt x="202" y="129"/>
                    <a:pt x="202" y="129"/>
                    <a:pt x="202" y="129"/>
                  </a:cubicBezTo>
                  <a:cubicBezTo>
                    <a:pt x="201" y="129"/>
                    <a:pt x="201" y="128"/>
                    <a:pt x="201" y="128"/>
                  </a:cubicBezTo>
                  <a:cubicBezTo>
                    <a:pt x="201" y="128"/>
                    <a:pt x="201" y="128"/>
                    <a:pt x="201" y="128"/>
                  </a:cubicBezTo>
                  <a:cubicBezTo>
                    <a:pt x="200" y="128"/>
                    <a:pt x="200" y="128"/>
                    <a:pt x="199" y="127"/>
                  </a:cubicBezTo>
                  <a:cubicBezTo>
                    <a:pt x="199" y="127"/>
                    <a:pt x="199" y="127"/>
                    <a:pt x="199" y="127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7" y="126"/>
                    <a:pt x="196" y="126"/>
                    <a:pt x="194" y="125"/>
                  </a:cubicBezTo>
                  <a:cubicBezTo>
                    <a:pt x="194" y="125"/>
                    <a:pt x="194" y="125"/>
                    <a:pt x="194" y="125"/>
                  </a:cubicBezTo>
                  <a:cubicBezTo>
                    <a:pt x="187" y="122"/>
                    <a:pt x="179" y="121"/>
                    <a:pt x="172" y="121"/>
                  </a:cubicBezTo>
                  <a:cubicBezTo>
                    <a:pt x="140" y="121"/>
                    <a:pt x="114" y="146"/>
                    <a:pt x="112" y="177"/>
                  </a:cubicBezTo>
                  <a:cubicBezTo>
                    <a:pt x="112" y="178"/>
                    <a:pt x="112" y="178"/>
                    <a:pt x="112" y="178"/>
                  </a:cubicBezTo>
                  <a:cubicBezTo>
                    <a:pt x="112" y="178"/>
                    <a:pt x="112" y="178"/>
                    <a:pt x="112" y="178"/>
                  </a:cubicBezTo>
                  <a:cubicBezTo>
                    <a:pt x="112" y="258"/>
                    <a:pt x="112" y="258"/>
                    <a:pt x="112" y="258"/>
                  </a:cubicBezTo>
                  <a:cubicBezTo>
                    <a:pt x="111" y="262"/>
                    <a:pt x="109" y="266"/>
                    <a:pt x="108" y="270"/>
                  </a:cubicBezTo>
                  <a:cubicBezTo>
                    <a:pt x="72" y="286"/>
                    <a:pt x="72" y="286"/>
                    <a:pt x="72" y="286"/>
                  </a:cubicBezTo>
                  <a:cubicBezTo>
                    <a:pt x="71" y="286"/>
                    <a:pt x="70" y="286"/>
                    <a:pt x="69" y="286"/>
                  </a:cubicBezTo>
                  <a:cubicBezTo>
                    <a:pt x="65" y="286"/>
                    <a:pt x="62" y="284"/>
                    <a:pt x="62" y="280"/>
                  </a:cubicBezTo>
                  <a:close/>
                  <a:moveTo>
                    <a:pt x="21" y="65"/>
                  </a:moveTo>
                  <a:cubicBezTo>
                    <a:pt x="18" y="66"/>
                    <a:pt x="15" y="64"/>
                    <a:pt x="14" y="62"/>
                  </a:cubicBezTo>
                  <a:cubicBezTo>
                    <a:pt x="13" y="60"/>
                    <a:pt x="15" y="57"/>
                    <a:pt x="17" y="56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7" y="0"/>
                    <a:pt x="150" y="1"/>
                    <a:pt x="151" y="3"/>
                  </a:cubicBezTo>
                  <a:cubicBezTo>
                    <a:pt x="152" y="6"/>
                    <a:pt x="151" y="9"/>
                    <a:pt x="149" y="10"/>
                  </a:cubicBezTo>
                  <a:lnTo>
                    <a:pt x="21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175" name="Google Shape;175;p22"/>
          <p:cNvGrpSpPr/>
          <p:nvPr/>
        </p:nvGrpSpPr>
        <p:grpSpPr>
          <a:xfrm>
            <a:off x="669926" y="2903537"/>
            <a:ext cx="1152525" cy="1152525"/>
            <a:chOff x="5295106" y="2787774"/>
            <a:chExt cx="1152128" cy="1152128"/>
          </a:xfrm>
        </p:grpSpPr>
        <p:sp>
          <p:nvSpPr>
            <p:cNvPr id="176" name="Google Shape;176;p22"/>
            <p:cNvSpPr/>
            <p:nvPr/>
          </p:nvSpPr>
          <p:spPr>
            <a:xfrm>
              <a:off x="5295106" y="2787774"/>
              <a:ext cx="1152128" cy="1152128"/>
            </a:xfrm>
            <a:prstGeom prst="ellipse">
              <a:avLst/>
            </a:prstGeom>
            <a:solidFill>
              <a:srgbClr val="0065C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77" name="Google Shape;177;p22"/>
            <p:cNvSpPr/>
            <p:nvPr/>
          </p:nvSpPr>
          <p:spPr>
            <a:xfrm>
              <a:off x="5511638" y="3101078"/>
              <a:ext cx="719064" cy="583200"/>
            </a:xfrm>
            <a:custGeom>
              <a:rect b="b" l="l" r="r" t="t"/>
              <a:pathLst>
                <a:path extrusionOk="0" h="267" w="329">
                  <a:moveTo>
                    <a:pt x="36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98" y="0"/>
                    <a:pt x="207" y="4"/>
                    <a:pt x="214" y="10"/>
                  </a:cubicBezTo>
                  <a:cubicBezTo>
                    <a:pt x="220" y="17"/>
                    <a:pt x="224" y="26"/>
                    <a:pt x="224" y="36"/>
                  </a:cubicBezTo>
                  <a:cubicBezTo>
                    <a:pt x="224" y="93"/>
                    <a:pt x="224" y="93"/>
                    <a:pt x="224" y="93"/>
                  </a:cubicBezTo>
                  <a:cubicBezTo>
                    <a:pt x="252" y="94"/>
                    <a:pt x="278" y="102"/>
                    <a:pt x="297" y="115"/>
                  </a:cubicBezTo>
                  <a:cubicBezTo>
                    <a:pt x="317" y="129"/>
                    <a:pt x="329" y="148"/>
                    <a:pt x="329" y="170"/>
                  </a:cubicBezTo>
                  <a:cubicBezTo>
                    <a:pt x="329" y="192"/>
                    <a:pt x="317" y="211"/>
                    <a:pt x="297" y="225"/>
                  </a:cubicBezTo>
                  <a:cubicBezTo>
                    <a:pt x="277" y="239"/>
                    <a:pt x="251" y="247"/>
                    <a:pt x="221" y="247"/>
                  </a:cubicBezTo>
                  <a:cubicBezTo>
                    <a:pt x="215" y="247"/>
                    <a:pt x="208" y="247"/>
                    <a:pt x="202" y="246"/>
                  </a:cubicBezTo>
                  <a:cubicBezTo>
                    <a:pt x="196" y="245"/>
                    <a:pt x="191" y="244"/>
                    <a:pt x="186" y="243"/>
                  </a:cubicBezTo>
                  <a:cubicBezTo>
                    <a:pt x="137" y="265"/>
                    <a:pt x="137" y="265"/>
                    <a:pt x="137" y="265"/>
                  </a:cubicBezTo>
                  <a:cubicBezTo>
                    <a:pt x="134" y="267"/>
                    <a:pt x="130" y="265"/>
                    <a:pt x="128" y="261"/>
                  </a:cubicBezTo>
                  <a:cubicBezTo>
                    <a:pt x="127" y="260"/>
                    <a:pt x="127" y="258"/>
                    <a:pt x="128" y="256"/>
                  </a:cubicBezTo>
                  <a:cubicBezTo>
                    <a:pt x="128" y="256"/>
                    <a:pt x="128" y="256"/>
                    <a:pt x="128" y="256"/>
                  </a:cubicBezTo>
                  <a:cubicBezTo>
                    <a:pt x="140" y="221"/>
                    <a:pt x="140" y="221"/>
                    <a:pt x="140" y="221"/>
                  </a:cubicBezTo>
                  <a:cubicBezTo>
                    <a:pt x="132" y="215"/>
                    <a:pt x="126" y="207"/>
                    <a:pt x="121" y="200"/>
                  </a:cubicBezTo>
                  <a:cubicBezTo>
                    <a:pt x="116" y="191"/>
                    <a:pt x="113" y="181"/>
                    <a:pt x="113" y="170"/>
                  </a:cubicBezTo>
                  <a:cubicBezTo>
                    <a:pt x="113" y="167"/>
                    <a:pt x="113" y="165"/>
                    <a:pt x="113" y="162"/>
                  </a:cubicBezTo>
                  <a:cubicBezTo>
                    <a:pt x="36" y="162"/>
                    <a:pt x="36" y="162"/>
                    <a:pt x="36" y="162"/>
                  </a:cubicBezTo>
                  <a:cubicBezTo>
                    <a:pt x="26" y="162"/>
                    <a:pt x="17" y="158"/>
                    <a:pt x="11" y="151"/>
                  </a:cubicBezTo>
                  <a:cubicBezTo>
                    <a:pt x="4" y="145"/>
                    <a:pt x="0" y="136"/>
                    <a:pt x="0" y="12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26"/>
                    <a:pt x="4" y="17"/>
                    <a:pt x="11" y="10"/>
                  </a:cubicBezTo>
                  <a:cubicBezTo>
                    <a:pt x="17" y="4"/>
                    <a:pt x="26" y="0"/>
                    <a:pt x="36" y="0"/>
                  </a:cubicBezTo>
                  <a:close/>
                  <a:moveTo>
                    <a:pt x="227" y="187"/>
                  </a:moveTo>
                  <a:cubicBezTo>
                    <a:pt x="227" y="195"/>
                    <a:pt x="227" y="195"/>
                    <a:pt x="227" y="195"/>
                  </a:cubicBezTo>
                  <a:cubicBezTo>
                    <a:pt x="292" y="195"/>
                    <a:pt x="292" y="195"/>
                    <a:pt x="292" y="195"/>
                  </a:cubicBezTo>
                  <a:cubicBezTo>
                    <a:pt x="292" y="187"/>
                    <a:pt x="292" y="187"/>
                    <a:pt x="292" y="187"/>
                  </a:cubicBezTo>
                  <a:cubicBezTo>
                    <a:pt x="227" y="187"/>
                    <a:pt x="227" y="187"/>
                    <a:pt x="227" y="187"/>
                  </a:cubicBezTo>
                  <a:close/>
                  <a:moveTo>
                    <a:pt x="227" y="168"/>
                  </a:moveTo>
                  <a:cubicBezTo>
                    <a:pt x="227" y="176"/>
                    <a:pt x="227" y="176"/>
                    <a:pt x="227" y="176"/>
                  </a:cubicBezTo>
                  <a:cubicBezTo>
                    <a:pt x="292" y="176"/>
                    <a:pt x="292" y="176"/>
                    <a:pt x="292" y="176"/>
                  </a:cubicBezTo>
                  <a:cubicBezTo>
                    <a:pt x="292" y="168"/>
                    <a:pt x="292" y="168"/>
                    <a:pt x="292" y="168"/>
                  </a:cubicBezTo>
                  <a:cubicBezTo>
                    <a:pt x="227" y="168"/>
                    <a:pt x="227" y="168"/>
                    <a:pt x="227" y="168"/>
                  </a:cubicBezTo>
                  <a:close/>
                  <a:moveTo>
                    <a:pt x="227" y="149"/>
                  </a:moveTo>
                  <a:cubicBezTo>
                    <a:pt x="227" y="157"/>
                    <a:pt x="227" y="157"/>
                    <a:pt x="227" y="157"/>
                  </a:cubicBezTo>
                  <a:cubicBezTo>
                    <a:pt x="292" y="157"/>
                    <a:pt x="292" y="157"/>
                    <a:pt x="292" y="157"/>
                  </a:cubicBezTo>
                  <a:cubicBezTo>
                    <a:pt x="292" y="149"/>
                    <a:pt x="292" y="149"/>
                    <a:pt x="292" y="149"/>
                  </a:cubicBezTo>
                  <a:cubicBezTo>
                    <a:pt x="227" y="149"/>
                    <a:pt x="227" y="149"/>
                    <a:pt x="227" y="149"/>
                  </a:cubicBezTo>
                  <a:close/>
                  <a:moveTo>
                    <a:pt x="126" y="77"/>
                  </a:moveTo>
                  <a:cubicBezTo>
                    <a:pt x="126" y="86"/>
                    <a:pt x="126" y="86"/>
                    <a:pt x="126" y="86"/>
                  </a:cubicBezTo>
                  <a:cubicBezTo>
                    <a:pt x="192" y="86"/>
                    <a:pt x="192" y="86"/>
                    <a:pt x="192" y="86"/>
                  </a:cubicBezTo>
                  <a:cubicBezTo>
                    <a:pt x="192" y="77"/>
                    <a:pt x="192" y="77"/>
                    <a:pt x="192" y="77"/>
                  </a:cubicBezTo>
                  <a:cubicBezTo>
                    <a:pt x="126" y="77"/>
                    <a:pt x="126" y="77"/>
                    <a:pt x="126" y="77"/>
                  </a:cubicBezTo>
                  <a:close/>
                  <a:moveTo>
                    <a:pt x="126" y="58"/>
                  </a:moveTo>
                  <a:cubicBezTo>
                    <a:pt x="126" y="67"/>
                    <a:pt x="126" y="67"/>
                    <a:pt x="126" y="67"/>
                  </a:cubicBezTo>
                  <a:cubicBezTo>
                    <a:pt x="192" y="67"/>
                    <a:pt x="192" y="67"/>
                    <a:pt x="192" y="67"/>
                  </a:cubicBezTo>
                  <a:cubicBezTo>
                    <a:pt x="192" y="58"/>
                    <a:pt x="192" y="58"/>
                    <a:pt x="192" y="58"/>
                  </a:cubicBezTo>
                  <a:cubicBezTo>
                    <a:pt x="126" y="58"/>
                    <a:pt x="126" y="58"/>
                    <a:pt x="126" y="58"/>
                  </a:cubicBezTo>
                  <a:close/>
                  <a:moveTo>
                    <a:pt x="126" y="39"/>
                  </a:moveTo>
                  <a:cubicBezTo>
                    <a:pt x="126" y="48"/>
                    <a:pt x="126" y="48"/>
                    <a:pt x="126" y="48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192" y="39"/>
                    <a:pt x="192" y="39"/>
                    <a:pt x="192" y="39"/>
                  </a:cubicBezTo>
                  <a:cubicBezTo>
                    <a:pt x="126" y="39"/>
                    <a:pt x="126" y="39"/>
                    <a:pt x="126" y="39"/>
                  </a:cubicBezTo>
                  <a:close/>
                  <a:moveTo>
                    <a:pt x="77" y="28"/>
                  </a:moveTo>
                  <a:cubicBezTo>
                    <a:pt x="70" y="28"/>
                    <a:pt x="63" y="31"/>
                    <a:pt x="58" y="36"/>
                  </a:cubicBezTo>
                  <a:cubicBezTo>
                    <a:pt x="53" y="41"/>
                    <a:pt x="50" y="48"/>
                    <a:pt x="50" y="56"/>
                  </a:cubicBezTo>
                  <a:cubicBezTo>
                    <a:pt x="50" y="63"/>
                    <a:pt x="53" y="70"/>
                    <a:pt x="58" y="75"/>
                  </a:cubicBezTo>
                  <a:cubicBezTo>
                    <a:pt x="63" y="80"/>
                    <a:pt x="70" y="83"/>
                    <a:pt x="77" y="83"/>
                  </a:cubicBezTo>
                  <a:cubicBezTo>
                    <a:pt x="85" y="83"/>
                    <a:pt x="92" y="80"/>
                    <a:pt x="96" y="75"/>
                  </a:cubicBezTo>
                  <a:cubicBezTo>
                    <a:pt x="101" y="70"/>
                    <a:pt x="104" y="63"/>
                    <a:pt x="104" y="56"/>
                  </a:cubicBezTo>
                  <a:cubicBezTo>
                    <a:pt x="104" y="48"/>
                    <a:pt x="101" y="41"/>
                    <a:pt x="96" y="36"/>
                  </a:cubicBezTo>
                  <a:cubicBezTo>
                    <a:pt x="92" y="31"/>
                    <a:pt x="85" y="28"/>
                    <a:pt x="77" y="28"/>
                  </a:cubicBezTo>
                  <a:close/>
                  <a:moveTo>
                    <a:pt x="76" y="95"/>
                  </a:moveTo>
                  <a:cubicBezTo>
                    <a:pt x="70" y="124"/>
                    <a:pt x="70" y="124"/>
                    <a:pt x="70" y="124"/>
                  </a:cubicBezTo>
                  <a:cubicBezTo>
                    <a:pt x="77" y="129"/>
                    <a:pt x="77" y="129"/>
                    <a:pt x="77" y="129"/>
                  </a:cubicBezTo>
                  <a:cubicBezTo>
                    <a:pt x="83" y="124"/>
                    <a:pt x="83" y="124"/>
                    <a:pt x="83" y="124"/>
                  </a:cubicBezTo>
                  <a:cubicBezTo>
                    <a:pt x="77" y="95"/>
                    <a:pt x="77" y="95"/>
                    <a:pt x="77" y="95"/>
                  </a:cubicBezTo>
                  <a:cubicBezTo>
                    <a:pt x="80" y="94"/>
                    <a:pt x="80" y="94"/>
                    <a:pt x="80" y="94"/>
                  </a:cubicBezTo>
                  <a:cubicBezTo>
                    <a:pt x="77" y="91"/>
                    <a:pt x="77" y="91"/>
                    <a:pt x="77" y="91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6" y="95"/>
                    <a:pt x="76" y="95"/>
                    <a:pt x="76" y="95"/>
                  </a:cubicBezTo>
                  <a:close/>
                  <a:moveTo>
                    <a:pt x="88" y="85"/>
                  </a:moveTo>
                  <a:cubicBezTo>
                    <a:pt x="81" y="93"/>
                    <a:pt x="81" y="93"/>
                    <a:pt x="81" y="93"/>
                  </a:cubicBezTo>
                  <a:cubicBezTo>
                    <a:pt x="88" y="124"/>
                    <a:pt x="88" y="124"/>
                    <a:pt x="88" y="124"/>
                  </a:cubicBezTo>
                  <a:cubicBezTo>
                    <a:pt x="116" y="124"/>
                    <a:pt x="116" y="124"/>
                    <a:pt x="116" y="124"/>
                  </a:cubicBezTo>
                  <a:cubicBezTo>
                    <a:pt x="115" y="106"/>
                    <a:pt x="104" y="90"/>
                    <a:pt x="88" y="85"/>
                  </a:cubicBezTo>
                  <a:close/>
                  <a:moveTo>
                    <a:pt x="66" y="124"/>
                  </a:moveTo>
                  <a:cubicBezTo>
                    <a:pt x="72" y="93"/>
                    <a:pt x="72" y="93"/>
                    <a:pt x="72" y="93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50" y="90"/>
                    <a:pt x="38" y="106"/>
                    <a:pt x="38" y="124"/>
                  </a:cubicBezTo>
                  <a:cubicBezTo>
                    <a:pt x="66" y="124"/>
                    <a:pt x="66" y="124"/>
                    <a:pt x="66" y="124"/>
                  </a:cubicBezTo>
                  <a:close/>
                  <a:moveTo>
                    <a:pt x="81" y="45"/>
                  </a:moveTo>
                  <a:cubicBezTo>
                    <a:pt x="80" y="46"/>
                    <a:pt x="80" y="46"/>
                    <a:pt x="79" y="46"/>
                  </a:cubicBezTo>
                  <a:cubicBezTo>
                    <a:pt x="70" y="51"/>
                    <a:pt x="59" y="51"/>
                    <a:pt x="54" y="51"/>
                  </a:cubicBezTo>
                  <a:cubicBezTo>
                    <a:pt x="54" y="53"/>
                    <a:pt x="53" y="54"/>
                    <a:pt x="53" y="56"/>
                  </a:cubicBezTo>
                  <a:cubicBezTo>
                    <a:pt x="53" y="62"/>
                    <a:pt x="56" y="68"/>
                    <a:pt x="60" y="72"/>
                  </a:cubicBezTo>
                  <a:cubicBezTo>
                    <a:pt x="65" y="77"/>
                    <a:pt x="71" y="79"/>
                    <a:pt x="77" y="79"/>
                  </a:cubicBezTo>
                  <a:cubicBezTo>
                    <a:pt x="84" y="79"/>
                    <a:pt x="90" y="77"/>
                    <a:pt x="94" y="72"/>
                  </a:cubicBezTo>
                  <a:cubicBezTo>
                    <a:pt x="98" y="68"/>
                    <a:pt x="101" y="62"/>
                    <a:pt x="101" y="56"/>
                  </a:cubicBezTo>
                  <a:cubicBezTo>
                    <a:pt x="101" y="54"/>
                    <a:pt x="101" y="52"/>
                    <a:pt x="100" y="51"/>
                  </a:cubicBezTo>
                  <a:cubicBezTo>
                    <a:pt x="98" y="51"/>
                    <a:pt x="96" y="51"/>
                    <a:pt x="94" y="50"/>
                  </a:cubicBezTo>
                  <a:cubicBezTo>
                    <a:pt x="89" y="49"/>
                    <a:pt x="85" y="48"/>
                    <a:pt x="81" y="45"/>
                  </a:cubicBezTo>
                  <a:close/>
                  <a:moveTo>
                    <a:pt x="224" y="107"/>
                  </a:moveTo>
                  <a:cubicBezTo>
                    <a:pt x="224" y="126"/>
                    <a:pt x="224" y="126"/>
                    <a:pt x="224" y="126"/>
                  </a:cubicBezTo>
                  <a:cubicBezTo>
                    <a:pt x="224" y="136"/>
                    <a:pt x="220" y="145"/>
                    <a:pt x="214" y="151"/>
                  </a:cubicBezTo>
                  <a:cubicBezTo>
                    <a:pt x="207" y="158"/>
                    <a:pt x="198" y="162"/>
                    <a:pt x="188" y="162"/>
                  </a:cubicBezTo>
                  <a:cubicBezTo>
                    <a:pt x="186" y="162"/>
                    <a:pt x="186" y="162"/>
                    <a:pt x="186" y="162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6" y="200"/>
                    <a:pt x="183" y="203"/>
                    <a:pt x="179" y="203"/>
                  </a:cubicBezTo>
                  <a:cubicBezTo>
                    <a:pt x="176" y="203"/>
                    <a:pt x="174" y="202"/>
                    <a:pt x="173" y="200"/>
                  </a:cubicBezTo>
                  <a:cubicBezTo>
                    <a:pt x="144" y="162"/>
                    <a:pt x="144" y="162"/>
                    <a:pt x="144" y="162"/>
                  </a:cubicBezTo>
                  <a:cubicBezTo>
                    <a:pt x="128" y="162"/>
                    <a:pt x="128" y="162"/>
                    <a:pt x="128" y="162"/>
                  </a:cubicBezTo>
                  <a:cubicBezTo>
                    <a:pt x="128" y="165"/>
                    <a:pt x="127" y="167"/>
                    <a:pt x="127" y="170"/>
                  </a:cubicBezTo>
                  <a:cubicBezTo>
                    <a:pt x="127" y="178"/>
                    <a:pt x="130" y="185"/>
                    <a:pt x="134" y="192"/>
                  </a:cubicBezTo>
                  <a:cubicBezTo>
                    <a:pt x="138" y="200"/>
                    <a:pt x="144" y="206"/>
                    <a:pt x="152" y="212"/>
                  </a:cubicBezTo>
                  <a:cubicBezTo>
                    <a:pt x="155" y="214"/>
                    <a:pt x="156" y="217"/>
                    <a:pt x="155" y="221"/>
                  </a:cubicBezTo>
                  <a:cubicBezTo>
                    <a:pt x="147" y="245"/>
                    <a:pt x="147" y="245"/>
                    <a:pt x="147" y="245"/>
                  </a:cubicBezTo>
                  <a:cubicBezTo>
                    <a:pt x="182" y="229"/>
                    <a:pt x="182" y="229"/>
                    <a:pt x="182" y="229"/>
                  </a:cubicBezTo>
                  <a:cubicBezTo>
                    <a:pt x="182" y="229"/>
                    <a:pt x="182" y="229"/>
                    <a:pt x="182" y="229"/>
                  </a:cubicBezTo>
                  <a:cubicBezTo>
                    <a:pt x="183" y="228"/>
                    <a:pt x="185" y="228"/>
                    <a:pt x="187" y="228"/>
                  </a:cubicBezTo>
                  <a:cubicBezTo>
                    <a:pt x="192" y="230"/>
                    <a:pt x="198" y="231"/>
                    <a:pt x="204" y="232"/>
                  </a:cubicBezTo>
                  <a:cubicBezTo>
                    <a:pt x="209" y="232"/>
                    <a:pt x="215" y="233"/>
                    <a:pt x="221" y="233"/>
                  </a:cubicBezTo>
                  <a:cubicBezTo>
                    <a:pt x="248" y="233"/>
                    <a:pt x="271" y="225"/>
                    <a:pt x="288" y="214"/>
                  </a:cubicBezTo>
                  <a:cubicBezTo>
                    <a:pt x="305" y="202"/>
                    <a:pt x="315" y="187"/>
                    <a:pt x="315" y="170"/>
                  </a:cubicBezTo>
                  <a:cubicBezTo>
                    <a:pt x="315" y="153"/>
                    <a:pt x="305" y="138"/>
                    <a:pt x="288" y="127"/>
                  </a:cubicBezTo>
                  <a:cubicBezTo>
                    <a:pt x="272" y="115"/>
                    <a:pt x="249" y="108"/>
                    <a:pt x="224" y="107"/>
                  </a:cubicBezTo>
                  <a:close/>
                  <a:moveTo>
                    <a:pt x="118" y="148"/>
                  </a:moveTo>
                  <a:cubicBezTo>
                    <a:pt x="123" y="135"/>
                    <a:pt x="133" y="124"/>
                    <a:pt x="146" y="115"/>
                  </a:cubicBezTo>
                  <a:cubicBezTo>
                    <a:pt x="162" y="103"/>
                    <a:pt x="185" y="95"/>
                    <a:pt x="210" y="93"/>
                  </a:cubicBezTo>
                  <a:cubicBezTo>
                    <a:pt x="210" y="36"/>
                    <a:pt x="210" y="36"/>
                    <a:pt x="210" y="36"/>
                  </a:cubicBezTo>
                  <a:cubicBezTo>
                    <a:pt x="210" y="30"/>
                    <a:pt x="207" y="24"/>
                    <a:pt x="203" y="20"/>
                  </a:cubicBezTo>
                  <a:cubicBezTo>
                    <a:pt x="200" y="17"/>
                    <a:pt x="194" y="14"/>
                    <a:pt x="188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0" y="14"/>
                    <a:pt x="25" y="17"/>
                    <a:pt x="21" y="20"/>
                  </a:cubicBezTo>
                  <a:cubicBezTo>
                    <a:pt x="17" y="24"/>
                    <a:pt x="15" y="30"/>
                    <a:pt x="15" y="36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5" y="132"/>
                    <a:pt x="17" y="137"/>
                    <a:pt x="21" y="141"/>
                  </a:cubicBezTo>
                  <a:cubicBezTo>
                    <a:pt x="25" y="145"/>
                    <a:pt x="30" y="148"/>
                    <a:pt x="36" y="148"/>
                  </a:cubicBezTo>
                  <a:cubicBezTo>
                    <a:pt x="118" y="148"/>
                    <a:pt x="118" y="148"/>
                    <a:pt x="118" y="148"/>
                  </a:cubicBezTo>
                  <a:close/>
                  <a:moveTo>
                    <a:pt x="210" y="108"/>
                  </a:moveTo>
                  <a:cubicBezTo>
                    <a:pt x="188" y="110"/>
                    <a:pt x="168" y="116"/>
                    <a:pt x="154" y="127"/>
                  </a:cubicBezTo>
                  <a:cubicBezTo>
                    <a:pt x="145" y="133"/>
                    <a:pt x="138" y="140"/>
                    <a:pt x="134" y="148"/>
                  </a:cubicBezTo>
                  <a:cubicBezTo>
                    <a:pt x="148" y="148"/>
                    <a:pt x="148" y="148"/>
                    <a:pt x="148" y="148"/>
                  </a:cubicBezTo>
                  <a:cubicBezTo>
                    <a:pt x="148" y="148"/>
                    <a:pt x="148" y="148"/>
                    <a:pt x="148" y="148"/>
                  </a:cubicBezTo>
                  <a:cubicBezTo>
                    <a:pt x="150" y="148"/>
                    <a:pt x="152" y="149"/>
                    <a:pt x="154" y="150"/>
                  </a:cubicBezTo>
                  <a:cubicBezTo>
                    <a:pt x="171" y="174"/>
                    <a:pt x="171" y="174"/>
                    <a:pt x="171" y="174"/>
                  </a:cubicBezTo>
                  <a:cubicBezTo>
                    <a:pt x="171" y="155"/>
                    <a:pt x="171" y="155"/>
                    <a:pt x="171" y="155"/>
                  </a:cubicBezTo>
                  <a:cubicBezTo>
                    <a:pt x="171" y="151"/>
                    <a:pt x="175" y="148"/>
                    <a:pt x="179" y="148"/>
                  </a:cubicBezTo>
                  <a:cubicBezTo>
                    <a:pt x="188" y="148"/>
                    <a:pt x="188" y="148"/>
                    <a:pt x="188" y="148"/>
                  </a:cubicBezTo>
                  <a:cubicBezTo>
                    <a:pt x="194" y="148"/>
                    <a:pt x="200" y="145"/>
                    <a:pt x="203" y="141"/>
                  </a:cubicBezTo>
                  <a:cubicBezTo>
                    <a:pt x="207" y="137"/>
                    <a:pt x="210" y="132"/>
                    <a:pt x="210" y="126"/>
                  </a:cubicBezTo>
                  <a:lnTo>
                    <a:pt x="210" y="1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178" name="Google Shape;178;p22"/>
          <p:cNvGrpSpPr/>
          <p:nvPr/>
        </p:nvGrpSpPr>
        <p:grpSpPr>
          <a:xfrm>
            <a:off x="2298701" y="2903537"/>
            <a:ext cx="1152525" cy="1152525"/>
            <a:chOff x="6923881" y="2787774"/>
            <a:chExt cx="1152128" cy="1152128"/>
          </a:xfrm>
        </p:grpSpPr>
        <p:sp>
          <p:nvSpPr>
            <p:cNvPr id="179" name="Google Shape;179;p22"/>
            <p:cNvSpPr/>
            <p:nvPr/>
          </p:nvSpPr>
          <p:spPr>
            <a:xfrm>
              <a:off x="6923881" y="2787774"/>
              <a:ext cx="1152128" cy="1152128"/>
            </a:xfrm>
            <a:prstGeom prst="ellipse">
              <a:avLst/>
            </a:prstGeom>
            <a:solidFill>
              <a:srgbClr val="0065C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grpSp>
          <p:nvGrpSpPr>
            <p:cNvPr id="180" name="Google Shape;180;p22"/>
            <p:cNvGrpSpPr/>
            <p:nvPr/>
          </p:nvGrpSpPr>
          <p:grpSpPr>
            <a:xfrm>
              <a:off x="7162685" y="3062938"/>
              <a:ext cx="674520" cy="583200"/>
              <a:chOff x="4848315" y="2995479"/>
              <a:chExt cx="674520" cy="583200"/>
            </a:xfrm>
          </p:grpSpPr>
          <p:sp>
            <p:nvSpPr>
              <p:cNvPr id="181" name="Google Shape;181;p22"/>
              <p:cNvSpPr/>
              <p:nvPr/>
            </p:nvSpPr>
            <p:spPr>
              <a:xfrm>
                <a:off x="4963503" y="3243495"/>
                <a:ext cx="456598" cy="250091"/>
              </a:xfrm>
              <a:custGeom>
                <a:rect b="b" l="l" r="r" t="t"/>
                <a:pathLst>
                  <a:path extrusionOk="0" h="102" w="186">
                    <a:moveTo>
                      <a:pt x="92" y="81"/>
                    </a:moveTo>
                    <a:cubicBezTo>
                      <a:pt x="148" y="81"/>
                      <a:pt x="148" y="81"/>
                      <a:pt x="148" y="81"/>
                    </a:cubicBezTo>
                    <a:cubicBezTo>
                      <a:pt x="148" y="88"/>
                      <a:pt x="148" y="88"/>
                      <a:pt x="148" y="88"/>
                    </a:cubicBezTo>
                    <a:cubicBezTo>
                      <a:pt x="92" y="88"/>
                      <a:pt x="92" y="88"/>
                      <a:pt x="92" y="88"/>
                    </a:cubicBezTo>
                    <a:cubicBezTo>
                      <a:pt x="92" y="81"/>
                      <a:pt x="92" y="81"/>
                      <a:pt x="92" y="81"/>
                    </a:cubicBezTo>
                    <a:close/>
                    <a:moveTo>
                      <a:pt x="92" y="64"/>
                    </a:moveTo>
                    <a:cubicBezTo>
                      <a:pt x="148" y="64"/>
                      <a:pt x="148" y="64"/>
                      <a:pt x="148" y="64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92" y="71"/>
                      <a:pt x="92" y="71"/>
                      <a:pt x="92" y="71"/>
                    </a:cubicBezTo>
                    <a:cubicBezTo>
                      <a:pt x="92" y="64"/>
                      <a:pt x="92" y="64"/>
                      <a:pt x="92" y="64"/>
                    </a:cubicBezTo>
                    <a:close/>
                    <a:moveTo>
                      <a:pt x="92" y="44"/>
                    </a:moveTo>
                    <a:cubicBezTo>
                      <a:pt x="186" y="44"/>
                      <a:pt x="186" y="44"/>
                      <a:pt x="186" y="44"/>
                    </a:cubicBezTo>
                    <a:cubicBezTo>
                      <a:pt x="186" y="51"/>
                      <a:pt x="186" y="51"/>
                      <a:pt x="186" y="51"/>
                    </a:cubicBezTo>
                    <a:cubicBezTo>
                      <a:pt x="92" y="51"/>
                      <a:pt x="92" y="51"/>
                      <a:pt x="92" y="51"/>
                    </a:cubicBezTo>
                    <a:cubicBezTo>
                      <a:pt x="92" y="44"/>
                      <a:pt x="92" y="44"/>
                      <a:pt x="92" y="44"/>
                    </a:cubicBezTo>
                    <a:close/>
                    <a:moveTo>
                      <a:pt x="92" y="25"/>
                    </a:moveTo>
                    <a:cubicBezTo>
                      <a:pt x="186" y="25"/>
                      <a:pt x="186" y="25"/>
                      <a:pt x="186" y="25"/>
                    </a:cubicBezTo>
                    <a:cubicBezTo>
                      <a:pt x="186" y="32"/>
                      <a:pt x="186" y="32"/>
                      <a:pt x="186" y="32"/>
                    </a:cubicBezTo>
                    <a:cubicBezTo>
                      <a:pt x="92" y="32"/>
                      <a:pt x="92" y="32"/>
                      <a:pt x="92" y="32"/>
                    </a:cubicBezTo>
                    <a:cubicBezTo>
                      <a:pt x="92" y="25"/>
                      <a:pt x="92" y="25"/>
                      <a:pt x="92" y="25"/>
                    </a:cubicBezTo>
                    <a:close/>
                    <a:moveTo>
                      <a:pt x="92" y="6"/>
                    </a:moveTo>
                    <a:cubicBezTo>
                      <a:pt x="186" y="6"/>
                      <a:pt x="186" y="6"/>
                      <a:pt x="186" y="6"/>
                    </a:cubicBezTo>
                    <a:cubicBezTo>
                      <a:pt x="186" y="13"/>
                      <a:pt x="186" y="13"/>
                      <a:pt x="186" y="13"/>
                    </a:cubicBezTo>
                    <a:cubicBezTo>
                      <a:pt x="92" y="13"/>
                      <a:pt x="92" y="13"/>
                      <a:pt x="92" y="13"/>
                    </a:cubicBezTo>
                    <a:cubicBezTo>
                      <a:pt x="92" y="6"/>
                      <a:pt x="92" y="6"/>
                      <a:pt x="92" y="6"/>
                    </a:cubicBezTo>
                    <a:close/>
                    <a:moveTo>
                      <a:pt x="28" y="3"/>
                    </a:moveTo>
                    <a:cubicBezTo>
                      <a:pt x="28" y="3"/>
                      <a:pt x="28" y="3"/>
                      <a:pt x="28" y="3"/>
                    </a:cubicBezTo>
                    <a:cubicBezTo>
                      <a:pt x="27" y="4"/>
                      <a:pt x="26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5" y="4"/>
                      <a:pt x="25" y="4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5"/>
                      <a:pt x="24" y="5"/>
                      <a:pt x="24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7"/>
                      <a:pt x="22" y="7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1" y="7"/>
                      <a:pt x="21" y="7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20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9"/>
                      <a:pt x="19" y="9"/>
                      <a:pt x="18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9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3" y="15"/>
                      <a:pt x="9" y="21"/>
                      <a:pt x="8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6" y="38"/>
                      <a:pt x="17" y="55"/>
                      <a:pt x="2" y="61"/>
                    </a:cubicBezTo>
                    <a:cubicBezTo>
                      <a:pt x="75" y="61"/>
                      <a:pt x="75" y="61"/>
                      <a:pt x="75" y="61"/>
                    </a:cubicBezTo>
                    <a:cubicBezTo>
                      <a:pt x="82" y="40"/>
                      <a:pt x="74" y="0"/>
                      <a:pt x="40" y="1"/>
                    </a:cubicBezTo>
                    <a:cubicBezTo>
                      <a:pt x="36" y="1"/>
                      <a:pt x="31" y="2"/>
                      <a:pt x="28" y="3"/>
                    </a:cubicBezTo>
                    <a:close/>
                    <a:moveTo>
                      <a:pt x="16" y="30"/>
                    </a:moveTo>
                    <a:cubicBezTo>
                      <a:pt x="40" y="30"/>
                      <a:pt x="40" y="30"/>
                      <a:pt x="40" y="30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9" y="30"/>
                      <a:pt x="49" y="30"/>
                      <a:pt x="49" y="30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64" y="31"/>
                      <a:pt x="64" y="32"/>
                      <a:pt x="64" y="33"/>
                    </a:cubicBezTo>
                    <a:cubicBezTo>
                      <a:pt x="64" y="47"/>
                      <a:pt x="53" y="58"/>
                      <a:pt x="40" y="58"/>
                    </a:cubicBezTo>
                    <a:cubicBezTo>
                      <a:pt x="26" y="58"/>
                      <a:pt x="15" y="47"/>
                      <a:pt x="15" y="33"/>
                    </a:cubicBezTo>
                    <a:cubicBezTo>
                      <a:pt x="15" y="31"/>
                      <a:pt x="15" y="29"/>
                      <a:pt x="16" y="27"/>
                    </a:cubicBezTo>
                    <a:cubicBezTo>
                      <a:pt x="16" y="29"/>
                      <a:pt x="16" y="30"/>
                      <a:pt x="16" y="30"/>
                    </a:cubicBezTo>
                    <a:close/>
                    <a:moveTo>
                      <a:pt x="49" y="35"/>
                    </a:moveTo>
                    <a:cubicBezTo>
                      <a:pt x="51" y="35"/>
                      <a:pt x="53" y="37"/>
                      <a:pt x="53" y="38"/>
                    </a:cubicBezTo>
                    <a:cubicBezTo>
                      <a:pt x="53" y="40"/>
                      <a:pt x="51" y="42"/>
                      <a:pt x="49" y="42"/>
                    </a:cubicBezTo>
                    <a:cubicBezTo>
                      <a:pt x="47" y="42"/>
                      <a:pt x="46" y="40"/>
                      <a:pt x="46" y="38"/>
                    </a:cubicBezTo>
                    <a:cubicBezTo>
                      <a:pt x="46" y="37"/>
                      <a:pt x="47" y="35"/>
                      <a:pt x="49" y="35"/>
                    </a:cubicBezTo>
                    <a:close/>
                    <a:moveTo>
                      <a:pt x="29" y="35"/>
                    </a:moveTo>
                    <a:cubicBezTo>
                      <a:pt x="31" y="35"/>
                      <a:pt x="33" y="37"/>
                      <a:pt x="33" y="38"/>
                    </a:cubicBezTo>
                    <a:cubicBezTo>
                      <a:pt x="33" y="40"/>
                      <a:pt x="31" y="42"/>
                      <a:pt x="29" y="42"/>
                    </a:cubicBezTo>
                    <a:cubicBezTo>
                      <a:pt x="28" y="42"/>
                      <a:pt x="26" y="40"/>
                      <a:pt x="26" y="38"/>
                    </a:cubicBezTo>
                    <a:cubicBezTo>
                      <a:pt x="26" y="37"/>
                      <a:pt x="28" y="35"/>
                      <a:pt x="29" y="35"/>
                    </a:cubicBezTo>
                    <a:close/>
                    <a:moveTo>
                      <a:pt x="79" y="102"/>
                    </a:moveTo>
                    <a:cubicBezTo>
                      <a:pt x="0" y="102"/>
                      <a:pt x="0" y="102"/>
                      <a:pt x="0" y="102"/>
                    </a:cubicBezTo>
                    <a:cubicBezTo>
                      <a:pt x="1" y="83"/>
                      <a:pt x="12" y="68"/>
                      <a:pt x="28" y="63"/>
                    </a:cubicBezTo>
                    <a:cubicBezTo>
                      <a:pt x="28" y="96"/>
                      <a:pt x="28" y="96"/>
                      <a:pt x="28" y="96"/>
                    </a:cubicBezTo>
                    <a:cubicBezTo>
                      <a:pt x="51" y="63"/>
                      <a:pt x="51" y="63"/>
                      <a:pt x="51" y="63"/>
                    </a:cubicBezTo>
                    <a:cubicBezTo>
                      <a:pt x="67" y="68"/>
                      <a:pt x="78" y="83"/>
                      <a:pt x="79" y="10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182" name="Google Shape;182;p22"/>
              <p:cNvSpPr/>
              <p:nvPr/>
            </p:nvSpPr>
            <p:spPr>
              <a:xfrm>
                <a:off x="4848315" y="2995479"/>
                <a:ext cx="674520" cy="583200"/>
              </a:xfrm>
              <a:custGeom>
                <a:rect b="b" l="l" r="r" t="t"/>
                <a:pathLst>
                  <a:path extrusionOk="0" h="238" w="275">
                    <a:moveTo>
                      <a:pt x="265" y="71"/>
                    </a:moveTo>
                    <a:cubicBezTo>
                      <a:pt x="260" y="65"/>
                      <a:pt x="252" y="62"/>
                      <a:pt x="243" y="62"/>
                    </a:cubicBezTo>
                    <a:cubicBezTo>
                      <a:pt x="217" y="62"/>
                      <a:pt x="217" y="62"/>
                      <a:pt x="217" y="62"/>
                    </a:cubicBezTo>
                    <a:cubicBezTo>
                      <a:pt x="215" y="51"/>
                      <a:pt x="205" y="43"/>
                      <a:pt x="194" y="43"/>
                    </a:cubicBezTo>
                    <a:cubicBezTo>
                      <a:pt x="172" y="43"/>
                      <a:pt x="172" y="43"/>
                      <a:pt x="172" y="43"/>
                    </a:cubicBezTo>
                    <a:cubicBezTo>
                      <a:pt x="155" y="30"/>
                      <a:pt x="148" y="15"/>
                      <a:pt x="145" y="0"/>
                    </a:cubicBezTo>
                    <a:cubicBezTo>
                      <a:pt x="138" y="0"/>
                      <a:pt x="132" y="0"/>
                      <a:pt x="126" y="0"/>
                    </a:cubicBezTo>
                    <a:cubicBezTo>
                      <a:pt x="123" y="20"/>
                      <a:pt x="114" y="33"/>
                      <a:pt x="100" y="43"/>
                    </a:cubicBezTo>
                    <a:cubicBezTo>
                      <a:pt x="76" y="44"/>
                      <a:pt x="76" y="44"/>
                      <a:pt x="76" y="44"/>
                    </a:cubicBezTo>
                    <a:cubicBezTo>
                      <a:pt x="65" y="44"/>
                      <a:pt x="56" y="51"/>
                      <a:pt x="53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23" y="62"/>
                      <a:pt x="15" y="65"/>
                      <a:pt x="9" y="71"/>
                    </a:cubicBezTo>
                    <a:cubicBezTo>
                      <a:pt x="3" y="77"/>
                      <a:pt x="0" y="84"/>
                      <a:pt x="0" y="93"/>
                    </a:cubicBezTo>
                    <a:cubicBezTo>
                      <a:pt x="0" y="207"/>
                      <a:pt x="0" y="207"/>
                      <a:pt x="0" y="207"/>
                    </a:cubicBezTo>
                    <a:cubicBezTo>
                      <a:pt x="0" y="215"/>
                      <a:pt x="3" y="223"/>
                      <a:pt x="9" y="229"/>
                    </a:cubicBezTo>
                    <a:cubicBezTo>
                      <a:pt x="15" y="235"/>
                      <a:pt x="23" y="238"/>
                      <a:pt x="31" y="238"/>
                    </a:cubicBezTo>
                    <a:cubicBezTo>
                      <a:pt x="243" y="238"/>
                      <a:pt x="243" y="238"/>
                      <a:pt x="243" y="238"/>
                    </a:cubicBezTo>
                    <a:cubicBezTo>
                      <a:pt x="252" y="238"/>
                      <a:pt x="260" y="235"/>
                      <a:pt x="265" y="229"/>
                    </a:cubicBezTo>
                    <a:cubicBezTo>
                      <a:pt x="271" y="223"/>
                      <a:pt x="275" y="215"/>
                      <a:pt x="275" y="207"/>
                    </a:cubicBezTo>
                    <a:cubicBezTo>
                      <a:pt x="275" y="93"/>
                      <a:pt x="275" y="93"/>
                      <a:pt x="275" y="93"/>
                    </a:cubicBezTo>
                    <a:cubicBezTo>
                      <a:pt x="275" y="84"/>
                      <a:pt x="271" y="77"/>
                      <a:pt x="265" y="71"/>
                    </a:cubicBezTo>
                    <a:close/>
                    <a:moveTo>
                      <a:pt x="77" y="50"/>
                    </a:moveTo>
                    <a:cubicBezTo>
                      <a:pt x="194" y="49"/>
                      <a:pt x="194" y="49"/>
                      <a:pt x="194" y="49"/>
                    </a:cubicBezTo>
                    <a:cubicBezTo>
                      <a:pt x="201" y="49"/>
                      <a:pt x="207" y="53"/>
                      <a:pt x="210" y="58"/>
                    </a:cubicBezTo>
                    <a:cubicBezTo>
                      <a:pt x="207" y="57"/>
                      <a:pt x="204" y="56"/>
                      <a:pt x="201" y="56"/>
                    </a:cubicBezTo>
                    <a:cubicBezTo>
                      <a:pt x="83" y="57"/>
                      <a:pt x="83" y="57"/>
                      <a:pt x="83" y="57"/>
                    </a:cubicBezTo>
                    <a:cubicBezTo>
                      <a:pt x="74" y="57"/>
                      <a:pt x="66" y="65"/>
                      <a:pt x="66" y="74"/>
                    </a:cubicBezTo>
                    <a:cubicBezTo>
                      <a:pt x="66" y="77"/>
                      <a:pt x="66" y="80"/>
                      <a:pt x="68" y="83"/>
                    </a:cubicBezTo>
                    <a:cubicBezTo>
                      <a:pt x="63" y="80"/>
                      <a:pt x="59" y="74"/>
                      <a:pt x="59" y="68"/>
                    </a:cubicBezTo>
                    <a:cubicBezTo>
                      <a:pt x="59" y="58"/>
                      <a:pt x="67" y="50"/>
                      <a:pt x="77" y="50"/>
                    </a:cubicBezTo>
                    <a:close/>
                    <a:moveTo>
                      <a:pt x="258" y="207"/>
                    </a:moveTo>
                    <a:cubicBezTo>
                      <a:pt x="258" y="211"/>
                      <a:pt x="256" y="214"/>
                      <a:pt x="254" y="217"/>
                    </a:cubicBezTo>
                    <a:cubicBezTo>
                      <a:pt x="251" y="220"/>
                      <a:pt x="247" y="222"/>
                      <a:pt x="243" y="222"/>
                    </a:cubicBezTo>
                    <a:cubicBezTo>
                      <a:pt x="31" y="222"/>
                      <a:pt x="31" y="222"/>
                      <a:pt x="31" y="222"/>
                    </a:cubicBezTo>
                    <a:cubicBezTo>
                      <a:pt x="27" y="222"/>
                      <a:pt x="24" y="220"/>
                      <a:pt x="21" y="217"/>
                    </a:cubicBezTo>
                    <a:cubicBezTo>
                      <a:pt x="18" y="214"/>
                      <a:pt x="17" y="211"/>
                      <a:pt x="17" y="207"/>
                    </a:cubicBez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89"/>
                      <a:pt x="18" y="85"/>
                      <a:pt x="21" y="83"/>
                    </a:cubicBezTo>
                    <a:cubicBezTo>
                      <a:pt x="24" y="80"/>
                      <a:pt x="27" y="78"/>
                      <a:pt x="31" y="78"/>
                    </a:cubicBezTo>
                    <a:cubicBezTo>
                      <a:pt x="54" y="78"/>
                      <a:pt x="54" y="78"/>
                      <a:pt x="54" y="78"/>
                    </a:cubicBezTo>
                    <a:cubicBezTo>
                      <a:pt x="58" y="87"/>
                      <a:pt x="67" y="92"/>
                      <a:pt x="76" y="92"/>
                    </a:cubicBezTo>
                    <a:cubicBezTo>
                      <a:pt x="194" y="92"/>
                      <a:pt x="194" y="92"/>
                      <a:pt x="194" y="92"/>
                    </a:cubicBezTo>
                    <a:cubicBezTo>
                      <a:pt x="203" y="92"/>
                      <a:pt x="211" y="86"/>
                      <a:pt x="215" y="78"/>
                    </a:cubicBezTo>
                    <a:cubicBezTo>
                      <a:pt x="243" y="78"/>
                      <a:pt x="243" y="78"/>
                      <a:pt x="243" y="78"/>
                    </a:cubicBezTo>
                    <a:cubicBezTo>
                      <a:pt x="247" y="78"/>
                      <a:pt x="251" y="80"/>
                      <a:pt x="254" y="83"/>
                    </a:cubicBezTo>
                    <a:cubicBezTo>
                      <a:pt x="256" y="85"/>
                      <a:pt x="258" y="89"/>
                      <a:pt x="258" y="93"/>
                    </a:cubicBezTo>
                    <a:lnTo>
                      <a:pt x="258" y="2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</p:grpSp>
      <p:grpSp>
        <p:nvGrpSpPr>
          <p:cNvPr id="183" name="Google Shape;183;p22"/>
          <p:cNvGrpSpPr/>
          <p:nvPr/>
        </p:nvGrpSpPr>
        <p:grpSpPr>
          <a:xfrm>
            <a:off x="2298701" y="1255712"/>
            <a:ext cx="1152525" cy="1152525"/>
            <a:chOff x="6923881" y="1139949"/>
            <a:chExt cx="1152128" cy="1152128"/>
          </a:xfrm>
        </p:grpSpPr>
        <p:sp>
          <p:nvSpPr>
            <p:cNvPr id="184" name="Google Shape;184;p22"/>
            <p:cNvSpPr/>
            <p:nvPr/>
          </p:nvSpPr>
          <p:spPr>
            <a:xfrm>
              <a:off x="6923881" y="1139949"/>
              <a:ext cx="1152128" cy="1152128"/>
            </a:xfrm>
            <a:prstGeom prst="ellipse">
              <a:avLst/>
            </a:prstGeom>
            <a:solidFill>
              <a:srgbClr val="0065C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85" name="Google Shape;185;p22"/>
            <p:cNvSpPr/>
            <p:nvPr/>
          </p:nvSpPr>
          <p:spPr>
            <a:xfrm>
              <a:off x="7177642" y="1415320"/>
              <a:ext cx="621073" cy="583200"/>
            </a:xfrm>
            <a:custGeom>
              <a:rect b="b" l="l" r="r" t="t"/>
              <a:pathLst>
                <a:path extrusionOk="0" h="228" w="243">
                  <a:moveTo>
                    <a:pt x="8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93" y="0"/>
                    <a:pt x="196" y="3"/>
                    <a:pt x="196" y="7"/>
                  </a:cubicBezTo>
                  <a:cubicBezTo>
                    <a:pt x="196" y="190"/>
                    <a:pt x="196" y="190"/>
                    <a:pt x="196" y="190"/>
                  </a:cubicBezTo>
                  <a:cubicBezTo>
                    <a:pt x="196" y="190"/>
                    <a:pt x="196" y="190"/>
                    <a:pt x="196" y="190"/>
                  </a:cubicBezTo>
                  <a:cubicBezTo>
                    <a:pt x="196" y="198"/>
                    <a:pt x="198" y="203"/>
                    <a:pt x="201" y="207"/>
                  </a:cubicBezTo>
                  <a:cubicBezTo>
                    <a:pt x="204" y="210"/>
                    <a:pt x="210" y="212"/>
                    <a:pt x="216" y="213"/>
                  </a:cubicBezTo>
                  <a:cubicBezTo>
                    <a:pt x="219" y="213"/>
                    <a:pt x="222" y="211"/>
                    <a:pt x="224" y="208"/>
                  </a:cubicBezTo>
                  <a:cubicBezTo>
                    <a:pt x="226" y="203"/>
                    <a:pt x="228" y="196"/>
                    <a:pt x="228" y="184"/>
                  </a:cubicBezTo>
                  <a:cubicBezTo>
                    <a:pt x="228" y="184"/>
                    <a:pt x="228" y="184"/>
                    <a:pt x="228" y="184"/>
                  </a:cubicBezTo>
                  <a:cubicBezTo>
                    <a:pt x="228" y="19"/>
                    <a:pt x="228" y="19"/>
                    <a:pt x="228" y="19"/>
                  </a:cubicBezTo>
                  <a:cubicBezTo>
                    <a:pt x="228" y="15"/>
                    <a:pt x="231" y="11"/>
                    <a:pt x="235" y="11"/>
                  </a:cubicBezTo>
                  <a:cubicBezTo>
                    <a:pt x="239" y="11"/>
                    <a:pt x="243" y="15"/>
                    <a:pt x="243" y="19"/>
                  </a:cubicBezTo>
                  <a:cubicBezTo>
                    <a:pt x="243" y="184"/>
                    <a:pt x="243" y="184"/>
                    <a:pt x="243" y="184"/>
                  </a:cubicBezTo>
                  <a:cubicBezTo>
                    <a:pt x="243" y="184"/>
                    <a:pt x="243" y="184"/>
                    <a:pt x="242" y="184"/>
                  </a:cubicBezTo>
                  <a:cubicBezTo>
                    <a:pt x="243" y="199"/>
                    <a:pt x="240" y="209"/>
                    <a:pt x="236" y="215"/>
                  </a:cubicBezTo>
                  <a:cubicBezTo>
                    <a:pt x="232" y="223"/>
                    <a:pt x="225" y="227"/>
                    <a:pt x="217" y="228"/>
                  </a:cubicBezTo>
                  <a:cubicBezTo>
                    <a:pt x="217" y="228"/>
                    <a:pt x="217" y="228"/>
                    <a:pt x="216" y="228"/>
                  </a:cubicBezTo>
                  <a:cubicBezTo>
                    <a:pt x="216" y="228"/>
                    <a:pt x="216" y="228"/>
                    <a:pt x="216" y="228"/>
                  </a:cubicBezTo>
                  <a:cubicBezTo>
                    <a:pt x="35" y="228"/>
                    <a:pt x="35" y="228"/>
                    <a:pt x="35" y="228"/>
                  </a:cubicBezTo>
                  <a:cubicBezTo>
                    <a:pt x="35" y="228"/>
                    <a:pt x="34" y="228"/>
                    <a:pt x="34" y="228"/>
                  </a:cubicBezTo>
                  <a:cubicBezTo>
                    <a:pt x="24" y="228"/>
                    <a:pt x="16" y="225"/>
                    <a:pt x="10" y="219"/>
                  </a:cubicBezTo>
                  <a:cubicBezTo>
                    <a:pt x="4" y="213"/>
                    <a:pt x="0" y="204"/>
                    <a:pt x="0" y="191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lose/>
                  <a:moveTo>
                    <a:pt x="34" y="179"/>
                  </a:moveTo>
                  <a:cubicBezTo>
                    <a:pt x="34" y="188"/>
                    <a:pt x="34" y="188"/>
                    <a:pt x="34" y="188"/>
                  </a:cubicBezTo>
                  <a:cubicBezTo>
                    <a:pt x="72" y="188"/>
                    <a:pt x="72" y="188"/>
                    <a:pt x="72" y="188"/>
                  </a:cubicBezTo>
                  <a:cubicBezTo>
                    <a:pt x="72" y="179"/>
                    <a:pt x="72" y="179"/>
                    <a:pt x="72" y="179"/>
                  </a:cubicBezTo>
                  <a:cubicBezTo>
                    <a:pt x="34" y="179"/>
                    <a:pt x="34" y="179"/>
                    <a:pt x="34" y="179"/>
                  </a:cubicBezTo>
                  <a:close/>
                  <a:moveTo>
                    <a:pt x="34" y="157"/>
                  </a:moveTo>
                  <a:cubicBezTo>
                    <a:pt x="34" y="166"/>
                    <a:pt x="34" y="166"/>
                    <a:pt x="34" y="166"/>
                  </a:cubicBezTo>
                  <a:cubicBezTo>
                    <a:pt x="161" y="166"/>
                    <a:pt x="161" y="166"/>
                    <a:pt x="161" y="166"/>
                  </a:cubicBezTo>
                  <a:cubicBezTo>
                    <a:pt x="161" y="157"/>
                    <a:pt x="161" y="157"/>
                    <a:pt x="161" y="157"/>
                  </a:cubicBezTo>
                  <a:cubicBezTo>
                    <a:pt x="34" y="157"/>
                    <a:pt x="34" y="157"/>
                    <a:pt x="34" y="157"/>
                  </a:cubicBezTo>
                  <a:close/>
                  <a:moveTo>
                    <a:pt x="34" y="132"/>
                  </a:moveTo>
                  <a:cubicBezTo>
                    <a:pt x="34" y="142"/>
                    <a:pt x="34" y="142"/>
                    <a:pt x="34" y="142"/>
                  </a:cubicBezTo>
                  <a:cubicBezTo>
                    <a:pt x="161" y="142"/>
                    <a:pt x="161" y="142"/>
                    <a:pt x="161" y="142"/>
                  </a:cubicBezTo>
                  <a:cubicBezTo>
                    <a:pt x="161" y="132"/>
                    <a:pt x="161" y="132"/>
                    <a:pt x="161" y="132"/>
                  </a:cubicBezTo>
                  <a:cubicBezTo>
                    <a:pt x="34" y="132"/>
                    <a:pt x="34" y="132"/>
                    <a:pt x="34" y="132"/>
                  </a:cubicBezTo>
                  <a:close/>
                  <a:moveTo>
                    <a:pt x="34" y="109"/>
                  </a:moveTo>
                  <a:cubicBezTo>
                    <a:pt x="34" y="119"/>
                    <a:pt x="34" y="119"/>
                    <a:pt x="34" y="119"/>
                  </a:cubicBezTo>
                  <a:cubicBezTo>
                    <a:pt x="161" y="119"/>
                    <a:pt x="161" y="119"/>
                    <a:pt x="161" y="119"/>
                  </a:cubicBezTo>
                  <a:cubicBezTo>
                    <a:pt x="161" y="109"/>
                    <a:pt x="161" y="109"/>
                    <a:pt x="161" y="109"/>
                  </a:cubicBezTo>
                  <a:cubicBezTo>
                    <a:pt x="34" y="109"/>
                    <a:pt x="34" y="109"/>
                    <a:pt x="34" y="109"/>
                  </a:cubicBezTo>
                  <a:close/>
                  <a:moveTo>
                    <a:pt x="64" y="90"/>
                  </a:moveTo>
                  <a:cubicBezTo>
                    <a:pt x="64" y="38"/>
                    <a:pt x="64" y="38"/>
                    <a:pt x="6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64" y="90"/>
                    <a:pt x="64" y="90"/>
                    <a:pt x="64" y="90"/>
                  </a:cubicBezTo>
                  <a:close/>
                  <a:moveTo>
                    <a:pt x="89" y="90"/>
                  </a:moveTo>
                  <a:cubicBezTo>
                    <a:pt x="89" y="84"/>
                    <a:pt x="89" y="84"/>
                    <a:pt x="89" y="84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45"/>
                    <a:pt x="78" y="45"/>
                    <a:pt x="78" y="45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6" y="90"/>
                    <a:pt x="66" y="90"/>
                    <a:pt x="66" y="90"/>
                  </a:cubicBezTo>
                  <a:cubicBezTo>
                    <a:pt x="89" y="90"/>
                    <a:pt x="89" y="90"/>
                    <a:pt x="89" y="90"/>
                  </a:cubicBezTo>
                  <a:close/>
                  <a:moveTo>
                    <a:pt x="136" y="38"/>
                  </a:moveTo>
                  <a:cubicBezTo>
                    <a:pt x="127" y="38"/>
                    <a:pt x="127" y="38"/>
                    <a:pt x="127" y="38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20" y="38"/>
                    <a:pt x="120" y="38"/>
                    <a:pt x="120" y="38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03" y="62"/>
                    <a:pt x="103" y="62"/>
                    <a:pt x="103" y="62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96" y="90"/>
                    <a:pt x="96" y="90"/>
                    <a:pt x="96" y="90"/>
                  </a:cubicBezTo>
                  <a:cubicBezTo>
                    <a:pt x="108" y="90"/>
                    <a:pt x="108" y="90"/>
                    <a:pt x="108" y="90"/>
                  </a:cubicBezTo>
                  <a:cubicBezTo>
                    <a:pt x="112" y="62"/>
                    <a:pt x="112" y="62"/>
                    <a:pt x="112" y="62"/>
                  </a:cubicBezTo>
                  <a:cubicBezTo>
                    <a:pt x="116" y="90"/>
                    <a:pt x="116" y="90"/>
                    <a:pt x="116" y="90"/>
                  </a:cubicBezTo>
                  <a:cubicBezTo>
                    <a:pt x="129" y="90"/>
                    <a:pt x="129" y="90"/>
                    <a:pt x="129" y="90"/>
                  </a:cubicBezTo>
                  <a:cubicBezTo>
                    <a:pt x="136" y="38"/>
                    <a:pt x="136" y="38"/>
                    <a:pt x="136" y="38"/>
                  </a:cubicBezTo>
                  <a:close/>
                  <a:moveTo>
                    <a:pt x="138" y="70"/>
                  </a:moveTo>
                  <a:cubicBezTo>
                    <a:pt x="138" y="81"/>
                    <a:pt x="138" y="81"/>
                    <a:pt x="138" y="81"/>
                  </a:cubicBezTo>
                  <a:cubicBezTo>
                    <a:pt x="138" y="88"/>
                    <a:pt x="142" y="91"/>
                    <a:pt x="150" y="91"/>
                  </a:cubicBezTo>
                  <a:cubicBezTo>
                    <a:pt x="159" y="91"/>
                    <a:pt x="164" y="87"/>
                    <a:pt x="164" y="81"/>
                  </a:cubicBezTo>
                  <a:cubicBezTo>
                    <a:pt x="164" y="74"/>
                    <a:pt x="164" y="74"/>
                    <a:pt x="164" y="74"/>
                  </a:cubicBezTo>
                  <a:cubicBezTo>
                    <a:pt x="164" y="72"/>
                    <a:pt x="163" y="69"/>
                    <a:pt x="162" y="68"/>
                  </a:cubicBezTo>
                  <a:cubicBezTo>
                    <a:pt x="160" y="66"/>
                    <a:pt x="157" y="63"/>
                    <a:pt x="153" y="58"/>
                  </a:cubicBezTo>
                  <a:cubicBezTo>
                    <a:pt x="150" y="55"/>
                    <a:pt x="149" y="53"/>
                    <a:pt x="149" y="51"/>
                  </a:cubicBezTo>
                  <a:cubicBezTo>
                    <a:pt x="148" y="48"/>
                    <a:pt x="148" y="48"/>
                    <a:pt x="148" y="48"/>
                  </a:cubicBezTo>
                  <a:cubicBezTo>
                    <a:pt x="148" y="46"/>
                    <a:pt x="149" y="45"/>
                    <a:pt x="150" y="45"/>
                  </a:cubicBezTo>
                  <a:cubicBezTo>
                    <a:pt x="152" y="45"/>
                    <a:pt x="152" y="45"/>
                    <a:pt x="152" y="46"/>
                  </a:cubicBezTo>
                  <a:cubicBezTo>
                    <a:pt x="152" y="56"/>
                    <a:pt x="152" y="56"/>
                    <a:pt x="152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47"/>
                    <a:pt x="163" y="47"/>
                    <a:pt x="163" y="47"/>
                  </a:cubicBezTo>
                  <a:cubicBezTo>
                    <a:pt x="163" y="41"/>
                    <a:pt x="159" y="38"/>
                    <a:pt x="151" y="38"/>
                  </a:cubicBezTo>
                  <a:cubicBezTo>
                    <a:pt x="142" y="38"/>
                    <a:pt x="138" y="41"/>
                    <a:pt x="138" y="48"/>
                  </a:cubicBezTo>
                  <a:cubicBezTo>
                    <a:pt x="138" y="54"/>
                    <a:pt x="138" y="54"/>
                    <a:pt x="138" y="54"/>
                  </a:cubicBezTo>
                  <a:cubicBezTo>
                    <a:pt x="138" y="56"/>
                    <a:pt x="138" y="57"/>
                    <a:pt x="139" y="59"/>
                  </a:cubicBezTo>
                  <a:cubicBezTo>
                    <a:pt x="140" y="61"/>
                    <a:pt x="144" y="64"/>
                    <a:pt x="148" y="69"/>
                  </a:cubicBezTo>
                  <a:cubicBezTo>
                    <a:pt x="151" y="71"/>
                    <a:pt x="152" y="73"/>
                    <a:pt x="152" y="75"/>
                  </a:cubicBezTo>
                  <a:cubicBezTo>
                    <a:pt x="152" y="82"/>
                    <a:pt x="152" y="82"/>
                    <a:pt x="152" y="82"/>
                  </a:cubicBezTo>
                  <a:cubicBezTo>
                    <a:pt x="152" y="83"/>
                    <a:pt x="152" y="83"/>
                    <a:pt x="150" y="83"/>
                  </a:cubicBezTo>
                  <a:cubicBezTo>
                    <a:pt x="149" y="83"/>
                    <a:pt x="148" y="83"/>
                    <a:pt x="148" y="82"/>
                  </a:cubicBezTo>
                  <a:cubicBezTo>
                    <a:pt x="148" y="70"/>
                    <a:pt x="148" y="70"/>
                    <a:pt x="148" y="70"/>
                  </a:cubicBezTo>
                  <a:cubicBezTo>
                    <a:pt x="138" y="70"/>
                    <a:pt x="138" y="70"/>
                    <a:pt x="138" y="70"/>
                  </a:cubicBezTo>
                  <a:close/>
                  <a:moveTo>
                    <a:pt x="206" y="12"/>
                  </a:moveTo>
                  <a:cubicBezTo>
                    <a:pt x="206" y="192"/>
                    <a:pt x="206" y="192"/>
                    <a:pt x="206" y="192"/>
                  </a:cubicBezTo>
                  <a:cubicBezTo>
                    <a:pt x="206" y="196"/>
                    <a:pt x="209" y="200"/>
                    <a:pt x="213" y="200"/>
                  </a:cubicBezTo>
                  <a:cubicBezTo>
                    <a:pt x="217" y="200"/>
                    <a:pt x="220" y="196"/>
                    <a:pt x="220" y="192"/>
                  </a:cubicBezTo>
                  <a:cubicBezTo>
                    <a:pt x="220" y="12"/>
                    <a:pt x="220" y="12"/>
                    <a:pt x="220" y="12"/>
                  </a:cubicBezTo>
                  <a:cubicBezTo>
                    <a:pt x="220" y="8"/>
                    <a:pt x="217" y="4"/>
                    <a:pt x="213" y="4"/>
                  </a:cubicBezTo>
                  <a:cubicBezTo>
                    <a:pt x="209" y="4"/>
                    <a:pt x="206" y="8"/>
                    <a:pt x="206" y="12"/>
                  </a:cubicBezTo>
                  <a:close/>
                  <a:moveTo>
                    <a:pt x="182" y="15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15" y="191"/>
                    <a:pt x="15" y="191"/>
                    <a:pt x="15" y="191"/>
                  </a:cubicBezTo>
                  <a:cubicBezTo>
                    <a:pt x="15" y="191"/>
                    <a:pt x="15" y="191"/>
                    <a:pt x="15" y="191"/>
                  </a:cubicBezTo>
                  <a:cubicBezTo>
                    <a:pt x="15" y="200"/>
                    <a:pt x="17" y="205"/>
                    <a:pt x="20" y="208"/>
                  </a:cubicBezTo>
                  <a:cubicBezTo>
                    <a:pt x="23" y="211"/>
                    <a:pt x="29" y="213"/>
                    <a:pt x="35" y="213"/>
                  </a:cubicBezTo>
                  <a:cubicBezTo>
                    <a:pt x="35" y="213"/>
                    <a:pt x="35" y="213"/>
                    <a:pt x="35" y="213"/>
                  </a:cubicBezTo>
                  <a:cubicBezTo>
                    <a:pt x="188" y="213"/>
                    <a:pt x="188" y="213"/>
                    <a:pt x="188" y="213"/>
                  </a:cubicBezTo>
                  <a:cubicBezTo>
                    <a:pt x="184" y="207"/>
                    <a:pt x="181" y="200"/>
                    <a:pt x="182" y="190"/>
                  </a:cubicBezTo>
                  <a:cubicBezTo>
                    <a:pt x="182" y="190"/>
                    <a:pt x="182" y="190"/>
                    <a:pt x="182" y="190"/>
                  </a:cubicBezTo>
                  <a:lnTo>
                    <a:pt x="182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186" name="Google Shape;186;p22"/>
          <p:cNvGrpSpPr/>
          <p:nvPr/>
        </p:nvGrpSpPr>
        <p:grpSpPr>
          <a:xfrm>
            <a:off x="3735388" y="1411287"/>
            <a:ext cx="2244725" cy="738664"/>
            <a:chOff x="620366" y="1874630"/>
            <a:chExt cx="2244926" cy="738612"/>
          </a:xfrm>
        </p:grpSpPr>
        <p:grpSp>
          <p:nvGrpSpPr>
            <p:cNvPr id="187" name="Google Shape;187;p22"/>
            <p:cNvGrpSpPr/>
            <p:nvPr/>
          </p:nvGrpSpPr>
          <p:grpSpPr>
            <a:xfrm>
              <a:off x="620366" y="2007971"/>
              <a:ext cx="287363" cy="287317"/>
              <a:chOff x="1331640" y="2292787"/>
              <a:chExt cx="569825" cy="569734"/>
            </a:xfrm>
          </p:grpSpPr>
          <p:sp>
            <p:nvSpPr>
              <p:cNvPr id="188" name="Google Shape;188;p22"/>
              <p:cNvSpPr/>
              <p:nvPr/>
            </p:nvSpPr>
            <p:spPr>
              <a:xfrm>
                <a:off x="1331640" y="2292787"/>
                <a:ext cx="569825" cy="56973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189" name="Google Shape;189;p22"/>
              <p:cNvSpPr/>
              <p:nvPr/>
            </p:nvSpPr>
            <p:spPr>
              <a:xfrm>
                <a:off x="1404048" y="2362036"/>
                <a:ext cx="431306" cy="431235"/>
              </a:xfrm>
              <a:prstGeom prst="mathPlus">
                <a:avLst>
                  <a:gd fmla="val 23520" name="adj1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sp>
          <p:nvSpPr>
            <p:cNvPr id="190" name="Google Shape;190;p22"/>
            <p:cNvSpPr/>
            <p:nvPr/>
          </p:nvSpPr>
          <p:spPr>
            <a:xfrm>
              <a:off x="971234" y="1874630"/>
              <a:ext cx="1894058" cy="7386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 Get a modern PowerPoint Presentation that is beautifully designed.</a:t>
              </a:r>
              <a:endParaRPr sz="105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191" name="Google Shape;191;p22"/>
          <p:cNvGrpSpPr/>
          <p:nvPr/>
        </p:nvGrpSpPr>
        <p:grpSpPr>
          <a:xfrm>
            <a:off x="6246813" y="1428750"/>
            <a:ext cx="2244725" cy="420689"/>
            <a:chOff x="620366" y="1874630"/>
            <a:chExt cx="2244926" cy="420659"/>
          </a:xfrm>
        </p:grpSpPr>
        <p:grpSp>
          <p:nvGrpSpPr>
            <p:cNvPr id="192" name="Google Shape;192;p22"/>
            <p:cNvGrpSpPr/>
            <p:nvPr/>
          </p:nvGrpSpPr>
          <p:grpSpPr>
            <a:xfrm>
              <a:off x="620366" y="2007971"/>
              <a:ext cx="287363" cy="287318"/>
              <a:chOff x="1331640" y="2292787"/>
              <a:chExt cx="569825" cy="569736"/>
            </a:xfrm>
          </p:grpSpPr>
          <p:sp>
            <p:nvSpPr>
              <p:cNvPr id="193" name="Google Shape;193;p22"/>
              <p:cNvSpPr/>
              <p:nvPr/>
            </p:nvSpPr>
            <p:spPr>
              <a:xfrm>
                <a:off x="1331640" y="2292787"/>
                <a:ext cx="569825" cy="569736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194" name="Google Shape;194;p22"/>
              <p:cNvSpPr/>
              <p:nvPr/>
            </p:nvSpPr>
            <p:spPr>
              <a:xfrm>
                <a:off x="1404048" y="2362036"/>
                <a:ext cx="431306" cy="431237"/>
              </a:xfrm>
              <a:prstGeom prst="mathPlus">
                <a:avLst>
                  <a:gd fmla="val 23520" name="adj1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sp>
          <p:nvSpPr>
            <p:cNvPr id="195" name="Google Shape;195;p22"/>
            <p:cNvSpPr/>
            <p:nvPr/>
          </p:nvSpPr>
          <p:spPr>
            <a:xfrm>
              <a:off x="971234" y="1874630"/>
              <a:ext cx="1894058" cy="4154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Easy to change colors, photos and Text.</a:t>
              </a:r>
              <a:endParaRPr sz="105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196" name="Google Shape;196;p22"/>
          <p:cNvGrpSpPr/>
          <p:nvPr/>
        </p:nvGrpSpPr>
        <p:grpSpPr>
          <a:xfrm>
            <a:off x="3735388" y="2130425"/>
            <a:ext cx="2244725" cy="420689"/>
            <a:chOff x="620366" y="1874630"/>
            <a:chExt cx="2244926" cy="420659"/>
          </a:xfrm>
        </p:grpSpPr>
        <p:grpSp>
          <p:nvGrpSpPr>
            <p:cNvPr id="197" name="Google Shape;197;p22"/>
            <p:cNvGrpSpPr/>
            <p:nvPr/>
          </p:nvGrpSpPr>
          <p:grpSpPr>
            <a:xfrm>
              <a:off x="620366" y="2007971"/>
              <a:ext cx="287363" cy="287318"/>
              <a:chOff x="1331640" y="2292787"/>
              <a:chExt cx="569825" cy="569736"/>
            </a:xfrm>
          </p:grpSpPr>
          <p:sp>
            <p:nvSpPr>
              <p:cNvPr id="198" name="Google Shape;198;p22"/>
              <p:cNvSpPr/>
              <p:nvPr/>
            </p:nvSpPr>
            <p:spPr>
              <a:xfrm>
                <a:off x="1331640" y="2292787"/>
                <a:ext cx="569825" cy="569736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199" name="Google Shape;199;p22"/>
              <p:cNvSpPr/>
              <p:nvPr/>
            </p:nvSpPr>
            <p:spPr>
              <a:xfrm>
                <a:off x="1404048" y="2362036"/>
                <a:ext cx="431306" cy="431237"/>
              </a:xfrm>
              <a:prstGeom prst="mathPlus">
                <a:avLst>
                  <a:gd fmla="val 23520" name="adj1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sp>
          <p:nvSpPr>
            <p:cNvPr id="200" name="Google Shape;200;p22"/>
            <p:cNvSpPr/>
            <p:nvPr/>
          </p:nvSpPr>
          <p:spPr>
            <a:xfrm>
              <a:off x="971234" y="1874630"/>
              <a:ext cx="1894058" cy="4154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Easy to change colors, photos and Text.</a:t>
              </a:r>
              <a:endParaRPr sz="105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201" name="Google Shape;201;p22"/>
          <p:cNvGrpSpPr/>
          <p:nvPr/>
        </p:nvGrpSpPr>
        <p:grpSpPr>
          <a:xfrm>
            <a:off x="6246813" y="2130424"/>
            <a:ext cx="2244725" cy="738664"/>
            <a:chOff x="620366" y="1874630"/>
            <a:chExt cx="2244926" cy="738612"/>
          </a:xfrm>
        </p:grpSpPr>
        <p:grpSp>
          <p:nvGrpSpPr>
            <p:cNvPr id="202" name="Google Shape;202;p22"/>
            <p:cNvGrpSpPr/>
            <p:nvPr/>
          </p:nvGrpSpPr>
          <p:grpSpPr>
            <a:xfrm>
              <a:off x="620366" y="2007971"/>
              <a:ext cx="287363" cy="287318"/>
              <a:chOff x="1331640" y="2292787"/>
              <a:chExt cx="569825" cy="569736"/>
            </a:xfrm>
          </p:grpSpPr>
          <p:sp>
            <p:nvSpPr>
              <p:cNvPr id="203" name="Google Shape;203;p22"/>
              <p:cNvSpPr/>
              <p:nvPr/>
            </p:nvSpPr>
            <p:spPr>
              <a:xfrm>
                <a:off x="1331640" y="2292787"/>
                <a:ext cx="569825" cy="569736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204" name="Google Shape;204;p22"/>
              <p:cNvSpPr/>
              <p:nvPr/>
            </p:nvSpPr>
            <p:spPr>
              <a:xfrm>
                <a:off x="1404048" y="2362036"/>
                <a:ext cx="431306" cy="431237"/>
              </a:xfrm>
              <a:prstGeom prst="mathPlus">
                <a:avLst>
                  <a:gd fmla="val 23520" name="adj1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sp>
          <p:nvSpPr>
            <p:cNvPr id="205" name="Google Shape;205;p22"/>
            <p:cNvSpPr/>
            <p:nvPr/>
          </p:nvSpPr>
          <p:spPr>
            <a:xfrm>
              <a:off x="971234" y="1874630"/>
              <a:ext cx="1894058" cy="7386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 Get a modern PowerPoint Presentation that is beautifully designed.</a:t>
              </a:r>
              <a:endParaRPr sz="105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206" name="Google Shape;206;p22"/>
          <p:cNvSpPr/>
          <p:nvPr/>
        </p:nvSpPr>
        <p:spPr>
          <a:xfrm>
            <a:off x="3808413" y="2900363"/>
            <a:ext cx="1517650" cy="105568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07" name="Google Shape;207;p22"/>
          <p:cNvSpPr/>
          <p:nvPr/>
        </p:nvSpPr>
        <p:spPr>
          <a:xfrm>
            <a:off x="5392738" y="2900363"/>
            <a:ext cx="1517650" cy="105568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08" name="Google Shape;208;p22"/>
          <p:cNvSpPr/>
          <p:nvPr/>
        </p:nvSpPr>
        <p:spPr>
          <a:xfrm>
            <a:off x="6975475" y="2900363"/>
            <a:ext cx="1519238" cy="105568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8476" y="2609850"/>
            <a:ext cx="603250" cy="60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78476" y="3571875"/>
            <a:ext cx="603250" cy="60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78476" y="1652589"/>
            <a:ext cx="603250" cy="603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6" name="Google Shape;216;p23"/>
          <p:cNvGrpSpPr/>
          <p:nvPr/>
        </p:nvGrpSpPr>
        <p:grpSpPr>
          <a:xfrm>
            <a:off x="684214" y="1492250"/>
            <a:ext cx="4570412" cy="2781300"/>
            <a:chOff x="0" y="0"/>
            <a:chExt cx="4749155" cy="2782206"/>
          </a:xfrm>
        </p:grpSpPr>
        <p:sp>
          <p:nvSpPr>
            <p:cNvPr id="217" name="Google Shape;217;p23"/>
            <p:cNvSpPr/>
            <p:nvPr/>
          </p:nvSpPr>
          <p:spPr>
            <a:xfrm>
              <a:off x="0" y="0"/>
              <a:ext cx="4749155" cy="2782206"/>
            </a:xfrm>
            <a:prstGeom prst="rect">
              <a:avLst/>
            </a:prstGeom>
            <a:gradFill>
              <a:gsLst>
                <a:gs pos="0">
                  <a:srgbClr val="003A62"/>
                </a:gs>
                <a:gs pos="100000">
                  <a:schemeClr val="dk2"/>
                </a:gs>
              </a:gsLst>
              <a:lin ang="19199999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0" y="9241"/>
              <a:ext cx="4749155" cy="2772965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219" name="Google Shape;219;p23"/>
          <p:cNvSpPr/>
          <p:nvPr/>
        </p:nvSpPr>
        <p:spPr>
          <a:xfrm>
            <a:off x="6278564" y="1555751"/>
            <a:ext cx="223202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Click on the button under the  presentation preview that says "Use as  Google Slides Theme.</a:t>
            </a:r>
            <a:endParaRPr sz="12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20" name="Google Shape;220;p23"/>
          <p:cNvSpPr/>
          <p:nvPr/>
        </p:nvSpPr>
        <p:spPr>
          <a:xfrm>
            <a:off x="6278564" y="2646819"/>
            <a:ext cx="223202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You have to be signed in to your  Google account.</a:t>
            </a:r>
            <a:endParaRPr sz="12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21" name="Google Shape;221;p23"/>
          <p:cNvSpPr/>
          <p:nvPr/>
        </p:nvSpPr>
        <p:spPr>
          <a:xfrm>
            <a:off x="6278564" y="3607256"/>
            <a:ext cx="223202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You have to be signed in to your  Google account.</a:t>
            </a:r>
            <a:endParaRPr sz="12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4"/>
          <p:cNvSpPr/>
          <p:nvPr/>
        </p:nvSpPr>
        <p:spPr>
          <a:xfrm>
            <a:off x="850900" y="1624013"/>
            <a:ext cx="2197100" cy="1866900"/>
          </a:xfrm>
          <a:prstGeom prst="hexagon">
            <a:avLst>
              <a:gd fmla="val 24987" name="adj"/>
              <a:gd fmla="val 115470" name="vf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ctr" dir="2700000" dist="38100">
              <a:srgbClr val="000000">
                <a:alpha val="3882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4"/>
          <p:cNvSpPr/>
          <p:nvPr/>
        </p:nvSpPr>
        <p:spPr>
          <a:xfrm>
            <a:off x="2614614" y="2562225"/>
            <a:ext cx="2197100" cy="1893888"/>
          </a:xfrm>
          <a:prstGeom prst="hexagon">
            <a:avLst>
              <a:gd fmla="val 25001" name="adj"/>
              <a:gd fmla="val 115470" name="vf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ctr" dir="2700000" dist="38100">
              <a:srgbClr val="000000">
                <a:alpha val="3882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4"/>
          <p:cNvSpPr/>
          <p:nvPr/>
        </p:nvSpPr>
        <p:spPr>
          <a:xfrm>
            <a:off x="4367214" y="1592264"/>
            <a:ext cx="2198687" cy="1893887"/>
          </a:xfrm>
          <a:prstGeom prst="hexagon">
            <a:avLst>
              <a:gd fmla="val 25019" name="adj"/>
              <a:gd fmla="val 115470" name="vf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ctr" dir="2700000" dist="38100">
              <a:srgbClr val="000000">
                <a:alpha val="3882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4"/>
          <p:cNvSpPr/>
          <p:nvPr/>
        </p:nvSpPr>
        <p:spPr>
          <a:xfrm>
            <a:off x="6118225" y="2536826"/>
            <a:ext cx="2198688" cy="1920875"/>
          </a:xfrm>
          <a:prstGeom prst="hexagon">
            <a:avLst>
              <a:gd fmla="val 25018" name="adj"/>
              <a:gd fmla="val 115470" name="vf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ctr" dir="2700000" dist="38100">
              <a:srgbClr val="000000">
                <a:alpha val="3882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5"/>
          <p:cNvSpPr/>
          <p:nvPr/>
        </p:nvSpPr>
        <p:spPr>
          <a:xfrm>
            <a:off x="1042989" y="1347789"/>
            <a:ext cx="1728787" cy="1728787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10775">
            <a:solidFill>
              <a:srgbClr val="003A6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235" name="Google Shape;235;p25"/>
          <p:cNvGrpSpPr/>
          <p:nvPr/>
        </p:nvGrpSpPr>
        <p:grpSpPr>
          <a:xfrm>
            <a:off x="755651" y="3270251"/>
            <a:ext cx="2259013" cy="1237968"/>
            <a:chOff x="0" y="0"/>
            <a:chExt cx="2258538" cy="1238272"/>
          </a:xfrm>
        </p:grpSpPr>
        <p:sp>
          <p:nvSpPr>
            <p:cNvPr id="236" name="Google Shape;236;p25"/>
            <p:cNvSpPr/>
            <p:nvPr/>
          </p:nvSpPr>
          <p:spPr>
            <a:xfrm flipH="1">
              <a:off x="0" y="49403"/>
              <a:ext cx="45719" cy="111423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237" name="Google Shape;237;p25"/>
            <p:cNvSpPr/>
            <p:nvPr/>
          </p:nvSpPr>
          <p:spPr>
            <a:xfrm>
              <a:off x="72008" y="0"/>
              <a:ext cx="2186530" cy="12382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Is the color of gold, butter  and ripe lemons. In the  spectrum of visible light,  yellow is found between  green and orange.</a:t>
              </a:r>
              <a:endParaRPr sz="1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238" name="Google Shape;238;p25"/>
          <p:cNvSpPr/>
          <p:nvPr/>
        </p:nvSpPr>
        <p:spPr>
          <a:xfrm>
            <a:off x="3635376" y="1347789"/>
            <a:ext cx="1728788" cy="1728787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10775">
            <a:solidFill>
              <a:srgbClr val="003A6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239" name="Google Shape;239;p25"/>
          <p:cNvGrpSpPr/>
          <p:nvPr/>
        </p:nvGrpSpPr>
        <p:grpSpPr>
          <a:xfrm>
            <a:off x="3348038" y="3270251"/>
            <a:ext cx="2259012" cy="1237968"/>
            <a:chOff x="0" y="0"/>
            <a:chExt cx="2258538" cy="1238272"/>
          </a:xfrm>
        </p:grpSpPr>
        <p:sp>
          <p:nvSpPr>
            <p:cNvPr id="240" name="Google Shape;240;p25"/>
            <p:cNvSpPr/>
            <p:nvPr/>
          </p:nvSpPr>
          <p:spPr>
            <a:xfrm flipH="1">
              <a:off x="0" y="49403"/>
              <a:ext cx="45719" cy="111423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241" name="Google Shape;241;p25"/>
            <p:cNvSpPr/>
            <p:nvPr/>
          </p:nvSpPr>
          <p:spPr>
            <a:xfrm>
              <a:off x="72008" y="0"/>
              <a:ext cx="2186530" cy="12382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We use well-known development methodologies to create a customized approach for each of the projects.</a:t>
              </a:r>
              <a:endParaRPr sz="1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242" name="Google Shape;242;p25"/>
          <p:cNvSpPr/>
          <p:nvPr/>
        </p:nvSpPr>
        <p:spPr>
          <a:xfrm>
            <a:off x="6227764" y="1347789"/>
            <a:ext cx="1728787" cy="1728787"/>
          </a:xfrm>
          <a:prstGeom prst="ellipse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10775">
            <a:solidFill>
              <a:srgbClr val="003A6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243" name="Google Shape;243;p25"/>
          <p:cNvGrpSpPr/>
          <p:nvPr/>
        </p:nvGrpSpPr>
        <p:grpSpPr>
          <a:xfrm>
            <a:off x="5940426" y="3270251"/>
            <a:ext cx="2259013" cy="1237968"/>
            <a:chOff x="0" y="0"/>
            <a:chExt cx="2258538" cy="1238272"/>
          </a:xfrm>
        </p:grpSpPr>
        <p:sp>
          <p:nvSpPr>
            <p:cNvPr id="244" name="Google Shape;244;p25"/>
            <p:cNvSpPr/>
            <p:nvPr/>
          </p:nvSpPr>
          <p:spPr>
            <a:xfrm flipH="1">
              <a:off x="0" y="49403"/>
              <a:ext cx="45719" cy="111423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245" name="Google Shape;245;p25"/>
            <p:cNvSpPr/>
            <p:nvPr/>
          </p:nvSpPr>
          <p:spPr>
            <a:xfrm>
              <a:off x="72008" y="0"/>
              <a:ext cx="2186530" cy="12382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Is the color of gold, butter  and ripe lemons. In the  spectrum of visible light,  yellow is found between  green and orange.</a:t>
              </a:r>
              <a:endParaRPr sz="1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6"/>
          <p:cNvSpPr/>
          <p:nvPr/>
        </p:nvSpPr>
        <p:spPr>
          <a:xfrm>
            <a:off x="0" y="1600200"/>
            <a:ext cx="9144000" cy="194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253" name="Google Shape;253;p26"/>
          <p:cNvGrpSpPr/>
          <p:nvPr/>
        </p:nvGrpSpPr>
        <p:grpSpPr>
          <a:xfrm>
            <a:off x="1964388" y="2202996"/>
            <a:ext cx="5215225" cy="737508"/>
            <a:chOff x="5324746" y="609600"/>
            <a:chExt cx="3284375" cy="464458"/>
          </a:xfrm>
        </p:grpSpPr>
        <p:sp>
          <p:nvSpPr>
            <p:cNvPr id="254" name="Google Shape;254;p26"/>
            <p:cNvSpPr/>
            <p:nvPr/>
          </p:nvSpPr>
          <p:spPr>
            <a:xfrm>
              <a:off x="5432566" y="877078"/>
              <a:ext cx="3068734" cy="196980"/>
            </a:xfrm>
            <a:custGeom>
              <a:rect b="b" l="l" r="r" t="t"/>
              <a:pathLst>
                <a:path extrusionOk="0" h="252" w="1120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255" name="Google Shape;255;p26"/>
            <p:cNvSpPr/>
            <p:nvPr/>
          </p:nvSpPr>
          <p:spPr>
            <a:xfrm>
              <a:off x="5324746" y="609600"/>
              <a:ext cx="3284375" cy="407437"/>
            </a:xfrm>
            <a:prstGeom prst="rect">
              <a:avLst/>
            </a:prstGeom>
            <a:gradFill>
              <a:gsLst>
                <a:gs pos="0">
                  <a:srgbClr val="53D2FF"/>
                </a:gs>
                <a:gs pos="100000">
                  <a:srgbClr val="02A0D8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EDUCATION</a:t>
              </a:r>
              <a:endParaRPr sz="3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256" name="Google Shape;256;p26"/>
            <p:cNvSpPr/>
            <p:nvPr/>
          </p:nvSpPr>
          <p:spPr>
            <a:xfrm>
              <a:off x="5382802" y="632408"/>
              <a:ext cx="178319" cy="1783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270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2A0D8"/>
                </a:buClr>
                <a:buSzPts val="1800"/>
                <a:buFont typeface="Arial"/>
                <a:buNone/>
              </a:pPr>
              <a:r>
                <a:rPr b="1" lang="en-US" sz="1800">
                  <a:solidFill>
                    <a:srgbClr val="02A0D8"/>
                  </a:solidFill>
                  <a:latin typeface="Consolas"/>
                  <a:ea typeface="Consolas"/>
                  <a:cs typeface="Consolas"/>
                  <a:sym typeface="Consolas"/>
                </a:rPr>
                <a:t>2</a:t>
              </a:r>
              <a:endParaRPr b="1" sz="1800">
                <a:solidFill>
                  <a:srgbClr val="02A0D8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pic>
        <p:nvPicPr>
          <p:cNvPr id="257" name="Google Shape;257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376" y="3241251"/>
            <a:ext cx="4237623" cy="1889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Auto Transfer Powerpoint Template，Freepptbackgrounds.net">
  <a:themeElements>
    <a:clrScheme name="Office 主题​​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