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310" r:id="rId4"/>
    <p:sldId id="318" r:id="rId5"/>
    <p:sldId id="312" r:id="rId6"/>
    <p:sldId id="319" r:id="rId7"/>
    <p:sldId id="314" r:id="rId8"/>
    <p:sldId id="320" r:id="rId9"/>
    <p:sldId id="317" r:id="rId10"/>
    <p:sldId id="32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KHIÊM NHƯỜNG ĐƠN SƠ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6" y="182881"/>
            <a:ext cx="110441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K.</a:t>
            </a:r>
            <a:r>
              <a:rPr lang="vi-VN" sz="54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Tình yêu thương của Chúa luôn ở cùng những ai đơn sơ. Đây lời Chúa phán năm xưa: Phúc cho ai khiêm nhường đơn sơ.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8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6" y="182881"/>
            <a:ext cx="110441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K.</a:t>
            </a:r>
            <a:r>
              <a:rPr lang="vi-VN" sz="54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Tình yêu thương của Chúa luôn ở cùng những ai đơn sơ. Đây lời Chúa phán năm xưa: Phúc cho ai khiêm nhường đơn sơ.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404949"/>
            <a:ext cx="110310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</a:rPr>
              <a:t>1.</a:t>
            </a:r>
            <a:r>
              <a:rPr lang="vi-VN" sz="5400" b="1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 </a:t>
            </a:r>
            <a:r>
              <a:rPr lang="vi-VN" sz="66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Tình yêu thương bao la Thiên Chúa hằng tỏa sáng muôn nơi. Trong tay Người dịu êm muôn đời, ta chỉ là em thơ.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8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6" y="182881"/>
            <a:ext cx="110441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K.</a:t>
            </a:r>
            <a:r>
              <a:rPr lang="vi-VN" sz="54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Tình yêu thương của Chúa luôn ở cùng những ai đơn sơ. Đây lời Chúa phán năm xưa: Phúc cho ai khiêm nhường đơn sơ.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26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393" y="-13393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09451"/>
            <a:ext cx="108482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Lòng người đơn sơ luôn luôn biết mình được Chúa yêu thương. Như bông hồng tạ ơn vun trồng, dâng Chúa đời thơm hương.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6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29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6" y="182881"/>
            <a:ext cx="110441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K.</a:t>
            </a:r>
            <a:r>
              <a:rPr lang="vi-VN" sz="54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Tình yêu thương của Chúa luôn ở cùng những ai đơn sơ. Đây lời Chúa phán năm xưa: Phúc cho ai khiêm nhường đơn sơ.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53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6" y="182881"/>
            <a:ext cx="11044163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</a:rPr>
              <a:t>3.</a:t>
            </a:r>
            <a:r>
              <a:rPr lang="vi-VN" sz="54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Đời đơn sơ trao dâng nơi Chúa và để Chúa chăm lo. Trong chương trình hồng ân cứu độ, người vững lòng xin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vâng.</a:t>
            </a: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73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6" y="182881"/>
            <a:ext cx="110441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K.</a:t>
            </a:r>
            <a:r>
              <a:rPr lang="vi-VN" sz="54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Tình yêu thương của Chúa luôn ở cùng những ai đơn sơ. Đây lời Chúa phán năm xưa: Phúc cho ai khiêm nhường đơn sơ.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4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393" y="-13393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56755"/>
            <a:ext cx="107001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Hồn đơn sơ vui tươi trong Chúa, nguồn hạnh phúc vô biên. Vui quên mình mà yêu thương người như Chúa hằng yêu thương.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6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81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228</TotalTime>
  <Words>76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Garamond</vt:lpstr>
      <vt:lpstr>Times New Roman</vt:lpstr>
      <vt:lpstr>Verdana</vt:lpstr>
      <vt:lpstr>Savon</vt:lpstr>
      <vt:lpstr>KHIÊM NHƯỜNG ĐƠN SƠ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Admin</cp:lastModifiedBy>
  <cp:revision>71</cp:revision>
  <dcterms:created xsi:type="dcterms:W3CDTF">2024-12-09T14:38:56Z</dcterms:created>
  <dcterms:modified xsi:type="dcterms:W3CDTF">2025-09-11T14:55:42Z</dcterms:modified>
</cp:coreProperties>
</file>