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6" r:id="rId4"/>
    <p:sldId id="289" r:id="rId5"/>
    <p:sldId id="292" r:id="rId6"/>
    <p:sldId id="266" r:id="rId7"/>
    <p:sldId id="287" r:id="rId8"/>
    <p:sldId id="294" r:id="rId9"/>
    <p:sldId id="295" r:id="rId10"/>
    <p:sldId id="290" r:id="rId11"/>
    <p:sldId id="293" r:id="rId12"/>
    <p:sldId id="296" r:id="rId13"/>
    <p:sldId id="29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&#7853;y%20tr&#244;ng%20n&#417;i%20Ch&#250;a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DẤU CHÂN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4068" y="259868"/>
            <a:ext cx="112488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Lạy Chúa, suối mát trong vô ngần, nguồn hồng ân tươi mát đời con. Ngài vẫn mãi ân cần chở che, luôn dìu bước con trên đường trần gian.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87370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54980"/>
            <a:ext cx="1121338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Dẫu khi đời con thấy chán chường, cô đơn trên ngàn muôn lối nẻo đường. Ngài luôn luôn song bước bên cạnh thì lòng con càng cảm thấy an lành.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 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352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261" y="-396609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188" y="157459"/>
            <a:ext cx="1120571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Lạy Chúa thân con được Chúa thương tạo thành, mang thân phận là người trần yếu đuối mỏng manh, luôn cần đến Chúa ban nhiều ơn thánh. 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523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20476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ạy Chúa con kiên tâm hằng cậy trông nơi Ngài, dẫu tháng ngày còn bao nhiêu nguy khó chông gai, có Ngài ở bên đời con hạnh phúc êm đềm.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59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6504" y="317595"/>
            <a:ext cx="1123159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Một chút những lắng lo ưu phiềm đã làm con lay chuyển niềm tin. Một chút sóng ba đào ngã nghiêng, khiến cuộc sống con không còn bình yên.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60080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Chúa ơi, nguyện ghé mắt đoái nhìn dang đôi tay và nâng đỡ giữ gìn. Để con luôn kiên vững một lòng vào tình yêu của Thiên Chúa quan phòng.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261" y="-396609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188" y="157459"/>
            <a:ext cx="1120571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Lạy Chúa thân con được Chúa thương tạo thành, mang thân phận là người trần yếu đuối mỏng manh, luôn cần đến Chúa ban nhiều ơn thánh. 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20476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ạy Chúa con kiên tâm hằng cậy trông nơi Ngài, dẫu tháng ngày còn bao nhiêu nguy khó chông gai, có Ngài ở bên đời con hạnh phúc êm đềm.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0332" y="343475"/>
            <a:ext cx="111884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Một chút những vấn vương trong đời, nào là danh, lợi thú Ngài ơi, đã chiếm lấy cuộc đời của con, xa tình Chúa nơi con hằng cậy tin. 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399245"/>
            <a:ext cx="1119828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Ngóng trông lòng thương xó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 của Ngài, xin thương tha đừng chấp nhất lỗi tội. Và xin ban chan chứa sức mạnh, để vượ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 qua mọi cám dỗ trong đời.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261" y="-396609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188" y="157459"/>
            <a:ext cx="1120571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Lạy Chúa thân con được Chúa thương tạo thành, mang thân phận là người trần yếu đuối mỏng manh, luôn cần đến Chúa ban nhiều ơn thánh. 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893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20476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ạy Chúa con kiên tâm hằng cậy trông nơi Ngài, dẫu tháng ngày còn bao nhiêu nguy khó chông gai, có Ngài ở bên đời con hạnh phúc êm đềm.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598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78</TotalTime>
  <Words>428</Words>
  <Application>Microsoft Office PowerPoint</Application>
  <PresentationFormat>Widescreen</PresentationFormat>
  <Paragraphs>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Garamond</vt:lpstr>
      <vt:lpstr>Roboto</vt:lpstr>
      <vt:lpstr>Verdana</vt:lpstr>
      <vt:lpstr>Savon</vt:lpstr>
      <vt:lpstr>Cậy trông nơi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2025-05-15T16:13:51Z</dcterms:modified>
</cp:coreProperties>
</file>