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ZD4o7CgNIX+rlilOzapiqmPtA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மலைகள் விலகி போனாலும்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ஆராதனை ஆராதனை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நீர் கல்லோ மரமோ அல்ல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நீர் கடலை பிளந்த தேவன்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.நீர் உன்னதத்தில் இருக்கும் தேவன்</a:t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மலைகள் விலகி போனாலும்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ஆராதனை ஆராதனை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நீர் கல்லோ மரமோ அல்ல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நீர் கடலை பிளந்த தேவன்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.நீர் உன்னதத்தில் இருக்கும் தேவன்</a:t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மலைகள் விலகி போனாலும்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ஆராதனை ஆராதனை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நீர் கல்லோ மரமோ அல்ல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நீர் கடலை பிளந்த தேவன்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.நீர் உன்னதத்தில் இருக்கும் தேவன்</a:t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மலைகள் விலகி போனாலும்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ஆராதனை ஆராதனை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நீர் கல்லோ மரமோ அல்ல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நீர் கடலை பிளந்த தேவன்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.நீர் உன்னதத்தில் இருக்கும் தேவன்</a:t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மலைகள் விலகி போனாலும்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ஆராதனை ஆராதனை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நீர் கல்லோ மரமோ அல்ல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நீர் கடலை பிளந்த தேவன்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.நீர் உன்னதத்தில் இருக்கும் தேவன்</a:t>
            </a:r>
            <a:endParaRPr/>
          </a:p>
        </p:txBody>
      </p:sp>
      <p:sp>
        <p:nvSpPr>
          <p:cNvPr id="48" name="Google Shape;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/>
          <p:nvPr>
            <p:ph idx="2" type="pic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0"/>
          <p:cNvSpPr/>
          <p:nvPr>
            <p:ph idx="2" type="pic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/>
          <p:nvPr>
            <p:ph idx="2" type="pic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2024-03-12T00:49:17Z</dcterms:created>
</cp:coreProperties>
</file>