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Bungee"/>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i30Z+G7whK5BVfeFjLEE1Ju5c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Bungee-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5" name="Google Shape;66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26.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9.png"/><Relationship Id="rId11" Type="http://schemas.openxmlformats.org/officeDocument/2006/relationships/image" Target="../media/image69.png"/><Relationship Id="rId10" Type="http://schemas.openxmlformats.org/officeDocument/2006/relationships/image" Target="../media/image64.png"/><Relationship Id="rId12" Type="http://schemas.openxmlformats.org/officeDocument/2006/relationships/image" Target="../media/image57.png"/><Relationship Id="rId9" Type="http://schemas.openxmlformats.org/officeDocument/2006/relationships/image" Target="../media/image60.png"/><Relationship Id="rId5" Type="http://schemas.openxmlformats.org/officeDocument/2006/relationships/image" Target="../media/image8.png"/><Relationship Id="rId6" Type="http://schemas.openxmlformats.org/officeDocument/2006/relationships/image" Target="../media/image70.png"/><Relationship Id="rId7" Type="http://schemas.openxmlformats.org/officeDocument/2006/relationships/image" Target="../media/image46.png"/><Relationship Id="rId8" Type="http://schemas.openxmlformats.org/officeDocument/2006/relationships/image" Target="../media/image8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20" Type="http://schemas.openxmlformats.org/officeDocument/2006/relationships/image" Target="../media/image66.png"/><Relationship Id="rId22" Type="http://schemas.openxmlformats.org/officeDocument/2006/relationships/image" Target="../media/image68.png"/><Relationship Id="rId21" Type="http://schemas.openxmlformats.org/officeDocument/2006/relationships/image" Target="../media/image88.png"/><Relationship Id="rId24" Type="http://schemas.openxmlformats.org/officeDocument/2006/relationships/image" Target="../media/image74.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92.png"/><Relationship Id="rId26" Type="http://schemas.openxmlformats.org/officeDocument/2006/relationships/image" Target="../media/image100.png"/><Relationship Id="rId25" Type="http://schemas.openxmlformats.org/officeDocument/2006/relationships/image" Target="../media/image121.png"/><Relationship Id="rId28" Type="http://schemas.openxmlformats.org/officeDocument/2006/relationships/image" Target="../media/image97.png"/><Relationship Id="rId27" Type="http://schemas.openxmlformats.org/officeDocument/2006/relationships/image" Target="../media/image83.png"/><Relationship Id="rId5" Type="http://schemas.openxmlformats.org/officeDocument/2006/relationships/image" Target="../media/image59.png"/><Relationship Id="rId6" Type="http://schemas.openxmlformats.org/officeDocument/2006/relationships/image" Target="../media/image58.png"/><Relationship Id="rId7" Type="http://schemas.openxmlformats.org/officeDocument/2006/relationships/image" Target="../media/image101.png"/><Relationship Id="rId8" Type="http://schemas.openxmlformats.org/officeDocument/2006/relationships/image" Target="../media/image108.png"/><Relationship Id="rId11" Type="http://schemas.openxmlformats.org/officeDocument/2006/relationships/image" Target="../media/image87.png"/><Relationship Id="rId10" Type="http://schemas.openxmlformats.org/officeDocument/2006/relationships/image" Target="../media/image67.png"/><Relationship Id="rId13" Type="http://schemas.openxmlformats.org/officeDocument/2006/relationships/image" Target="../media/image65.png"/><Relationship Id="rId12" Type="http://schemas.openxmlformats.org/officeDocument/2006/relationships/image" Target="../media/image72.png"/><Relationship Id="rId15" Type="http://schemas.openxmlformats.org/officeDocument/2006/relationships/image" Target="../media/image102.png"/><Relationship Id="rId14" Type="http://schemas.openxmlformats.org/officeDocument/2006/relationships/image" Target="../media/image81.png"/><Relationship Id="rId17" Type="http://schemas.openxmlformats.org/officeDocument/2006/relationships/image" Target="../media/image86.png"/><Relationship Id="rId16" Type="http://schemas.openxmlformats.org/officeDocument/2006/relationships/image" Target="../media/image76.png"/><Relationship Id="rId19" Type="http://schemas.openxmlformats.org/officeDocument/2006/relationships/image" Target="../media/image71.png"/><Relationship Id="rId18" Type="http://schemas.openxmlformats.org/officeDocument/2006/relationships/image" Target="../media/image10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28.png"/><Relationship Id="rId7"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8.png"/><Relationship Id="rId6" Type="http://schemas.openxmlformats.org/officeDocument/2006/relationships/image" Target="../media/image129.png"/><Relationship Id="rId7"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57.png"/><Relationship Id="rId6" Type="http://schemas.openxmlformats.org/officeDocument/2006/relationships/image" Target="../media/image1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5.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8.png"/><Relationship Id="rId6" Type="http://schemas.openxmlformats.org/officeDocument/2006/relationships/image" Target="../media/image1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113.png"/><Relationship Id="rId5" Type="http://schemas.openxmlformats.org/officeDocument/2006/relationships/image" Target="../media/image105.png"/><Relationship Id="rId6" Type="http://schemas.openxmlformats.org/officeDocument/2006/relationships/image" Target="../media/image149.png"/><Relationship Id="rId7" Type="http://schemas.openxmlformats.org/officeDocument/2006/relationships/image" Target="../media/image107.png"/><Relationship Id="rId8" Type="http://schemas.openxmlformats.org/officeDocument/2006/relationships/image" Target="../media/image1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32.png"/><Relationship Id="rId7" Type="http://schemas.openxmlformats.org/officeDocument/2006/relationships/image" Target="../media/image118.png"/><Relationship Id="rId8" Type="http://schemas.openxmlformats.org/officeDocument/2006/relationships/image" Target="../media/image1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53.png"/><Relationship Id="rId7" Type="http://schemas.openxmlformats.org/officeDocument/2006/relationships/image" Target="../media/image133.png"/><Relationship Id="rId8" Type="http://schemas.openxmlformats.org/officeDocument/2006/relationships/image" Target="../media/image1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29.png"/><Relationship Id="rId9" Type="http://schemas.openxmlformats.org/officeDocument/2006/relationships/image" Target="../media/image143.png"/><Relationship Id="rId5" Type="http://schemas.openxmlformats.org/officeDocument/2006/relationships/image" Target="../media/image126.png"/><Relationship Id="rId6" Type="http://schemas.openxmlformats.org/officeDocument/2006/relationships/image" Target="../media/image8.png"/><Relationship Id="rId7" Type="http://schemas.openxmlformats.org/officeDocument/2006/relationships/image" Target="../media/image141.png"/><Relationship Id="rId8" Type="http://schemas.openxmlformats.org/officeDocument/2006/relationships/image" Target="../media/image135.png"/><Relationship Id="rId11" Type="http://schemas.openxmlformats.org/officeDocument/2006/relationships/image" Target="../media/image139.png"/><Relationship Id="rId10" Type="http://schemas.openxmlformats.org/officeDocument/2006/relationships/image" Target="../media/image1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158.png"/><Relationship Id="rId5" Type="http://schemas.openxmlformats.org/officeDocument/2006/relationships/image" Target="../media/image162.png"/><Relationship Id="rId6" Type="http://schemas.openxmlformats.org/officeDocument/2006/relationships/image" Target="../media/image131.png"/><Relationship Id="rId7" Type="http://schemas.openxmlformats.org/officeDocument/2006/relationships/image" Target="../media/image142.png"/><Relationship Id="rId8" Type="http://schemas.openxmlformats.org/officeDocument/2006/relationships/image" Target="../media/image134.png"/><Relationship Id="rId11" Type="http://schemas.openxmlformats.org/officeDocument/2006/relationships/image" Target="../media/image140.png"/><Relationship Id="rId10" Type="http://schemas.openxmlformats.org/officeDocument/2006/relationships/image" Target="../media/image156.png"/><Relationship Id="rId13" Type="http://schemas.openxmlformats.org/officeDocument/2006/relationships/image" Target="../media/image144.png"/><Relationship Id="rId12" Type="http://schemas.openxmlformats.org/officeDocument/2006/relationships/image" Target="../media/image150.png"/><Relationship Id="rId15" Type="http://schemas.openxmlformats.org/officeDocument/2006/relationships/image" Target="../media/image147.png"/><Relationship Id="rId14" Type="http://schemas.openxmlformats.org/officeDocument/2006/relationships/image" Target="../media/image138.png"/><Relationship Id="rId17" Type="http://schemas.openxmlformats.org/officeDocument/2006/relationships/image" Target="../media/image159.png"/><Relationship Id="rId16" Type="http://schemas.openxmlformats.org/officeDocument/2006/relationships/image" Target="../media/image146.png"/><Relationship Id="rId19" Type="http://schemas.openxmlformats.org/officeDocument/2006/relationships/hyperlink" Target="https://eatemp.com/powerpoint-org-chart-template/" TargetMode="External"/><Relationship Id="rId18" Type="http://schemas.openxmlformats.org/officeDocument/2006/relationships/image" Target="../media/image1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8.png"/><Relationship Id="rId5" Type="http://schemas.openxmlformats.org/officeDocument/2006/relationships/hyperlink" Target="https://unsplash.com/" TargetMode="External"/><Relationship Id="rId6" Type="http://schemas.openxmlformats.org/officeDocument/2006/relationships/image" Target="../media/image1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60.png"/><Relationship Id="rId6" Type="http://schemas.openxmlformats.org/officeDocument/2006/relationships/image" Target="../media/image8.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8.png"/><Relationship Id="rId5"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41.png"/><Relationship Id="rId7" Type="http://schemas.openxmlformats.org/officeDocument/2006/relationships/image" Target="../media/image52.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43.png"/><Relationship Id="rId6" Type="http://schemas.openxmlformats.org/officeDocument/2006/relationships/image" Target="../media/image37.png"/><Relationship Id="rId7"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7633654" y="2146300"/>
            <a:ext cx="9119740" cy="6553200"/>
          </a:xfrm>
          <a:prstGeom prst="rect">
            <a:avLst/>
          </a:prstGeom>
          <a:noFill/>
          <a:ln>
            <a:noFill/>
          </a:ln>
        </p:spPr>
      </p:pic>
      <p:sp>
        <p:nvSpPr>
          <p:cNvPr id="19" name="Google Shape;19;p1"/>
          <p:cNvSpPr/>
          <p:nvPr/>
        </p:nvSpPr>
        <p:spPr>
          <a:xfrm>
            <a:off x="1016127" y="10058400"/>
            <a:ext cx="23383623"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24000"/>
              <a:buFont typeface="Bungee"/>
              <a:buNone/>
            </a:pPr>
            <a:r>
              <a:rPr b="0" i="0" lang="en-US" sz="24000" u="none" cap="none" strike="noStrike">
                <a:solidFill>
                  <a:srgbClr val="0152FD"/>
                </a:solidFill>
                <a:latin typeface="Bungee"/>
                <a:ea typeface="Bungee"/>
                <a:cs typeface="Bungee"/>
                <a:sym typeface="Bungee"/>
              </a:rPr>
              <a:t>Management</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6587482" y="9258300"/>
            <a:ext cx="16757700" cy="132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 name="Google Shape;23;p1"/>
          <p:cNvSpPr/>
          <p:nvPr/>
        </p:nvSpPr>
        <p:spPr>
          <a:xfrm rot="5400000">
            <a:off x="-2943014" y="4514635"/>
            <a:ext cx="95517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Bungee"/>
              <a:buNone/>
            </a:pPr>
            <a:r>
              <a:rPr b="0" i="0" lang="en-US" sz="24000" u="none" cap="none" strike="noStrike">
                <a:solidFill>
                  <a:srgbClr val="000000"/>
                </a:solidFill>
                <a:latin typeface="Bungee"/>
                <a:ea typeface="Bungee"/>
                <a:cs typeface="Bungee"/>
                <a:sym typeface="Bungee"/>
              </a:rPr>
              <a:t>Risk</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209" name="Shape 209"/>
        <p:cNvGrpSpPr/>
        <p:nvPr/>
      </p:nvGrpSpPr>
      <p:grpSpPr>
        <a:xfrm>
          <a:off x="0" y="0"/>
          <a:ext cx="0" cy="0"/>
          <a:chOff x="0" y="0"/>
          <a:chExt cx="0" cy="0"/>
        </a:xfrm>
      </p:grpSpPr>
      <p:pic>
        <p:nvPicPr>
          <p:cNvPr descr=" " id="210" name="Google Shape;210;p10"/>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211" name="Google Shape;211;p10"/>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sp>
        <p:nvSpPr>
          <p:cNvPr id="212" name="Google Shape;21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4" name="Google Shape;214;p10"/>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15" name="Google Shape;215;p10"/>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10"/>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17" name="Google Shape;217;p10"/>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18" name="Google Shape;218;p10"/>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19" name="Google Shape;219;p10"/>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20" name="Google Shape;220;p10"/>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21" name="Google Shape;221;p10"/>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22" name="Google Shape;222;p10"/>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23" name="Google Shape;223;p10"/>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24" name="Google Shape;224;p10"/>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25" name="Google Shape;225;p10"/>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26" name="Google Shape;226;p10"/>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27" name="Google Shape;227;p10"/>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p:nvPr/>
        </p:nvSpPr>
        <p:spPr>
          <a:xfrm>
            <a:off x="990724" y="3835400"/>
            <a:ext cx="1117740" cy="1117600"/>
          </a:xfrm>
          <a:prstGeom prst="roundRect">
            <a:avLst>
              <a:gd fmla="val 378818" name="adj"/>
            </a:avLst>
          </a:prstGeom>
          <a:solidFill>
            <a:srgbClr val="005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p:nvPr/>
        </p:nvSpPr>
        <p:spPr>
          <a:xfrm>
            <a:off x="1213002" y="3784600"/>
            <a:ext cx="101189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a:t>
            </a:r>
            <a:endParaRPr b="0" i="0" sz="8000" u="none" cap="none" strike="noStrike">
              <a:solidFill>
                <a:schemeClr val="dk1"/>
              </a:solidFill>
              <a:latin typeface="Calibri"/>
              <a:ea typeface="Calibri"/>
              <a:cs typeface="Calibri"/>
              <a:sym typeface="Calibri"/>
            </a:endParaRPr>
          </a:p>
        </p:txBody>
      </p:sp>
      <p:sp>
        <p:nvSpPr>
          <p:cNvPr id="230" name="Google Shape;230;p10"/>
          <p:cNvSpPr/>
          <p:nvPr/>
        </p:nvSpPr>
        <p:spPr>
          <a:xfrm>
            <a:off x="6427003" y="3835400"/>
            <a:ext cx="1117740" cy="1117600"/>
          </a:xfrm>
          <a:prstGeom prst="roundRect">
            <a:avLst>
              <a:gd fmla="val 378818" name="adj"/>
            </a:avLst>
          </a:prstGeom>
          <a:solidFill>
            <a:srgbClr val="005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6560370" y="3784600"/>
            <a:ext cx="118971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a:t>
            </a:r>
            <a:endParaRPr b="0" i="0" sz="8000" u="none" cap="none" strike="noStrike">
              <a:solidFill>
                <a:schemeClr val="dk1"/>
              </a:solidFill>
              <a:latin typeface="Calibri"/>
              <a:ea typeface="Calibri"/>
              <a:cs typeface="Calibri"/>
              <a:sym typeface="Calibri"/>
            </a:endParaRPr>
          </a:p>
        </p:txBody>
      </p:sp>
      <p:sp>
        <p:nvSpPr>
          <p:cNvPr id="232" name="Google Shape;232;p10"/>
          <p:cNvSpPr/>
          <p:nvPr/>
        </p:nvSpPr>
        <p:spPr>
          <a:xfrm>
            <a:off x="11863283" y="3835400"/>
            <a:ext cx="1117740" cy="1117600"/>
          </a:xfrm>
          <a:prstGeom prst="roundRect">
            <a:avLst>
              <a:gd fmla="val 378818" name="adj"/>
            </a:avLst>
          </a:prstGeom>
          <a:solidFill>
            <a:srgbClr val="005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0"/>
          <p:cNvSpPr/>
          <p:nvPr/>
        </p:nvSpPr>
        <p:spPr>
          <a:xfrm>
            <a:off x="12047456" y="3784600"/>
            <a:ext cx="10881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a:t>
            </a:r>
            <a:endParaRPr b="0" i="0" sz="8000" u="none" cap="none" strike="noStrike">
              <a:solidFill>
                <a:schemeClr val="dk1"/>
              </a:solidFill>
              <a:latin typeface="Calibri"/>
              <a:ea typeface="Calibri"/>
              <a:cs typeface="Calibri"/>
              <a:sym typeface="Calibri"/>
            </a:endParaRPr>
          </a:p>
        </p:txBody>
      </p:sp>
      <p:sp>
        <p:nvSpPr>
          <p:cNvPr id="234" name="Google Shape;234;p10"/>
          <p:cNvSpPr/>
          <p:nvPr/>
        </p:nvSpPr>
        <p:spPr>
          <a:xfrm>
            <a:off x="17299562" y="3835400"/>
            <a:ext cx="1117740" cy="1117600"/>
          </a:xfrm>
          <a:prstGeom prst="roundRect">
            <a:avLst>
              <a:gd fmla="val 378818" name="adj"/>
            </a:avLst>
          </a:prstGeom>
          <a:solidFill>
            <a:srgbClr val="005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0"/>
          <p:cNvSpPr/>
          <p:nvPr/>
        </p:nvSpPr>
        <p:spPr>
          <a:xfrm>
            <a:off x="17521840" y="3784600"/>
            <a:ext cx="101189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a:t>
            </a:r>
            <a:endParaRPr b="0" i="0" sz="8000" u="none" cap="none" strike="noStrike">
              <a:solidFill>
                <a:schemeClr val="dk1"/>
              </a:solidFill>
              <a:latin typeface="Calibri"/>
              <a:ea typeface="Calibri"/>
              <a:cs typeface="Calibri"/>
              <a:sym typeface="Calibri"/>
            </a:endParaRPr>
          </a:p>
        </p:txBody>
      </p:sp>
      <p:sp>
        <p:nvSpPr>
          <p:cNvPr id="236" name="Google Shape;236;p10"/>
          <p:cNvSpPr/>
          <p:nvPr/>
        </p:nvSpPr>
        <p:spPr>
          <a:xfrm>
            <a:off x="1270159" y="78232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1270159"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
          <p:cNvSpPr/>
          <p:nvPr/>
        </p:nvSpPr>
        <p:spPr>
          <a:xfrm>
            <a:off x="1270159"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
          <p:cNvSpPr/>
          <p:nvPr/>
        </p:nvSpPr>
        <p:spPr>
          <a:xfrm>
            <a:off x="1270159" y="78232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40" name="Google Shape;240;p10"/>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1270159"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1270159"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
          <p:cNvSpPr/>
          <p:nvPr/>
        </p:nvSpPr>
        <p:spPr>
          <a:xfrm>
            <a:off x="1270159" y="10045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44" name="Google Shape;244;p10"/>
          <p:cNvSpPr/>
          <p:nvPr/>
        </p:nvSpPr>
        <p:spPr>
          <a:xfrm>
            <a:off x="1270159" y="107950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p10"/>
          <p:cNvSpPr/>
          <p:nvPr/>
        </p:nvSpPr>
        <p:spPr>
          <a:xfrm>
            <a:off x="6769946" y="78232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
          <p:cNvSpPr/>
          <p:nvPr/>
        </p:nvSpPr>
        <p:spPr>
          <a:xfrm>
            <a:off x="6769946"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0"/>
          <p:cNvSpPr/>
          <p:nvPr/>
        </p:nvSpPr>
        <p:spPr>
          <a:xfrm>
            <a:off x="6769946"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
          <p:cNvSpPr/>
          <p:nvPr/>
        </p:nvSpPr>
        <p:spPr>
          <a:xfrm>
            <a:off x="6769946" y="78232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49" name="Google Shape;249;p10"/>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0" name="Google Shape;250;p10"/>
          <p:cNvSpPr/>
          <p:nvPr/>
        </p:nvSpPr>
        <p:spPr>
          <a:xfrm>
            <a:off x="6769946"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0"/>
          <p:cNvSpPr/>
          <p:nvPr/>
        </p:nvSpPr>
        <p:spPr>
          <a:xfrm>
            <a:off x="6769946"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6769946" y="10045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53" name="Google Shape;253;p10"/>
          <p:cNvSpPr/>
          <p:nvPr/>
        </p:nvSpPr>
        <p:spPr>
          <a:xfrm>
            <a:off x="6769946" y="107950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4" name="Google Shape;254;p10"/>
          <p:cNvSpPr/>
          <p:nvPr/>
        </p:nvSpPr>
        <p:spPr>
          <a:xfrm>
            <a:off x="12269734" y="78232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0"/>
          <p:cNvSpPr/>
          <p:nvPr/>
        </p:nvSpPr>
        <p:spPr>
          <a:xfrm>
            <a:off x="12269734"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12269734"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
          <p:cNvSpPr/>
          <p:nvPr/>
        </p:nvSpPr>
        <p:spPr>
          <a:xfrm>
            <a:off x="12269734" y="78232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58" name="Google Shape;258;p10"/>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p10"/>
          <p:cNvSpPr/>
          <p:nvPr/>
        </p:nvSpPr>
        <p:spPr>
          <a:xfrm>
            <a:off x="12269734"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0"/>
          <p:cNvSpPr/>
          <p:nvPr/>
        </p:nvSpPr>
        <p:spPr>
          <a:xfrm>
            <a:off x="12269734"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0"/>
          <p:cNvSpPr/>
          <p:nvPr/>
        </p:nvSpPr>
        <p:spPr>
          <a:xfrm>
            <a:off x="12269734" y="10045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62" name="Google Shape;262;p10"/>
          <p:cNvSpPr/>
          <p:nvPr/>
        </p:nvSpPr>
        <p:spPr>
          <a:xfrm>
            <a:off x="12269734" y="107950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p10"/>
          <p:cNvSpPr/>
          <p:nvPr/>
        </p:nvSpPr>
        <p:spPr>
          <a:xfrm>
            <a:off x="17769521" y="7823200"/>
            <a:ext cx="4737692"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p:nvPr/>
        </p:nvSpPr>
        <p:spPr>
          <a:xfrm>
            <a:off x="17769521"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0"/>
          <p:cNvSpPr/>
          <p:nvPr/>
        </p:nvSpPr>
        <p:spPr>
          <a:xfrm>
            <a:off x="17769521" y="78232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0"/>
          <p:cNvSpPr/>
          <p:nvPr/>
        </p:nvSpPr>
        <p:spPr>
          <a:xfrm>
            <a:off x="17769521" y="78232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67" name="Google Shape;267;p10"/>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8" name="Google Shape;268;p10"/>
          <p:cNvSpPr/>
          <p:nvPr/>
        </p:nvSpPr>
        <p:spPr>
          <a:xfrm>
            <a:off x="17769521"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0"/>
          <p:cNvSpPr/>
          <p:nvPr/>
        </p:nvSpPr>
        <p:spPr>
          <a:xfrm>
            <a:off x="17769521" y="100457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0"/>
          <p:cNvSpPr/>
          <p:nvPr/>
        </p:nvSpPr>
        <p:spPr>
          <a:xfrm>
            <a:off x="17769521" y="10045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71" name="Google Shape;271;p10"/>
          <p:cNvSpPr/>
          <p:nvPr/>
        </p:nvSpPr>
        <p:spPr>
          <a:xfrm>
            <a:off x="17769521" y="107950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276" name="Shape 276"/>
        <p:cNvGrpSpPr/>
        <p:nvPr/>
      </p:nvGrpSpPr>
      <p:grpSpPr>
        <a:xfrm>
          <a:off x="0" y="0"/>
          <a:ext cx="0" cy="0"/>
          <a:chOff x="0" y="0"/>
          <a:chExt cx="0" cy="0"/>
        </a:xfrm>
      </p:grpSpPr>
      <p:pic>
        <p:nvPicPr>
          <p:cNvPr descr=" " id="277" name="Google Shape;277;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8" name="Google Shape;27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80" name="Google Shape;280;p11"/>
          <p:cNvPicPr preferRelativeResize="0"/>
          <p:nvPr/>
        </p:nvPicPr>
        <p:blipFill rotWithShape="1">
          <a:blip r:embed="rId5">
            <a:alphaModFix/>
          </a:blip>
          <a:srcRect b="0" l="0" r="0" t="0"/>
          <a:stretch/>
        </p:blipFill>
        <p:spPr>
          <a:xfrm>
            <a:off x="1803625" y="4953000"/>
            <a:ext cx="11393324" cy="7289800"/>
          </a:xfrm>
          <a:prstGeom prst="rect">
            <a:avLst/>
          </a:prstGeom>
          <a:noFill/>
          <a:ln>
            <a:noFill/>
          </a:ln>
        </p:spPr>
      </p:pic>
      <p:sp>
        <p:nvSpPr>
          <p:cNvPr id="281" name="Google Shape;281;p11"/>
          <p:cNvSpPr/>
          <p:nvPr/>
        </p:nvSpPr>
        <p:spPr>
          <a:xfrm>
            <a:off x="8416919" y="1651000"/>
            <a:ext cx="7565912"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282" name="Google Shape;282;p11"/>
          <p:cNvSpPr/>
          <p:nvPr/>
        </p:nvSpPr>
        <p:spPr>
          <a:xfrm>
            <a:off x="14543318" y="4572000"/>
            <a:ext cx="7874984"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4543318" y="4572000"/>
            <a:ext cx="7874984"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4543318" y="4572000"/>
            <a:ext cx="3759670"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14543318" y="4572000"/>
            <a:ext cx="430160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75%</a:t>
            </a:r>
            <a:endParaRPr b="0" i="0" sz="12800" u="none" cap="none" strike="noStrike">
              <a:solidFill>
                <a:schemeClr val="dk1"/>
              </a:solidFill>
              <a:latin typeface="Calibri"/>
              <a:ea typeface="Calibri"/>
              <a:cs typeface="Calibri"/>
              <a:sym typeface="Calibri"/>
            </a:endParaRPr>
          </a:p>
        </p:txBody>
      </p:sp>
      <p:sp>
        <p:nvSpPr>
          <p:cNvPr id="286" name="Google Shape;286;p11"/>
          <p:cNvSpPr/>
          <p:nvPr/>
        </p:nvSpPr>
        <p:spPr>
          <a:xfrm>
            <a:off x="14543318" y="6832600"/>
            <a:ext cx="7874984"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4543318" y="6832600"/>
            <a:ext cx="8027403"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p11"/>
          <p:cNvSpPr/>
          <p:nvPr/>
        </p:nvSpPr>
        <p:spPr>
          <a:xfrm>
            <a:off x="14543318" y="74803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p11"/>
          <p:cNvSpPr/>
          <p:nvPr/>
        </p:nvSpPr>
        <p:spPr>
          <a:xfrm>
            <a:off x="14543318" y="8623300"/>
            <a:ext cx="7874984" cy="39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4543318" y="8623300"/>
            <a:ext cx="398829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4543318" y="8623300"/>
            <a:ext cx="453023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60%</a:t>
            </a:r>
            <a:endParaRPr b="0" i="0" sz="12800" u="none" cap="none" strike="noStrike">
              <a:solidFill>
                <a:schemeClr val="dk1"/>
              </a:solidFill>
              <a:latin typeface="Calibri"/>
              <a:ea typeface="Calibri"/>
              <a:cs typeface="Calibri"/>
              <a:sym typeface="Calibri"/>
            </a:endParaRPr>
          </a:p>
        </p:txBody>
      </p:sp>
      <p:sp>
        <p:nvSpPr>
          <p:cNvPr id="292" name="Google Shape;292;p11"/>
          <p:cNvSpPr/>
          <p:nvPr/>
        </p:nvSpPr>
        <p:spPr>
          <a:xfrm>
            <a:off x="14543318" y="10883900"/>
            <a:ext cx="7874984"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4543318" y="10883900"/>
            <a:ext cx="8027403" cy="124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p11"/>
          <p:cNvSpPr/>
          <p:nvPr/>
        </p:nvSpPr>
        <p:spPr>
          <a:xfrm>
            <a:off x="14543318" y="12077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299" name="Shape 299"/>
        <p:cNvGrpSpPr/>
        <p:nvPr/>
      </p:nvGrpSpPr>
      <p:grpSpPr>
        <a:xfrm>
          <a:off x="0" y="0"/>
          <a:ext cx="0" cy="0"/>
          <a:chOff x="0" y="0"/>
          <a:chExt cx="0" cy="0"/>
        </a:xfrm>
      </p:grpSpPr>
      <p:pic>
        <p:nvPicPr>
          <p:cNvPr descr=" " id="300" name="Google Shape;300;p12"/>
          <p:cNvPicPr preferRelativeResize="0"/>
          <p:nvPr/>
        </p:nvPicPr>
        <p:blipFill rotWithShape="1">
          <a:blip r:embed="rId3">
            <a:alphaModFix/>
          </a:blip>
          <a:srcRect b="0" l="0" r="0" t="0"/>
          <a:stretch/>
        </p:blipFill>
        <p:spPr>
          <a:xfrm>
            <a:off x="16961" y="0"/>
            <a:ext cx="23770601" cy="13716000"/>
          </a:xfrm>
          <a:prstGeom prst="rect">
            <a:avLst/>
          </a:prstGeom>
          <a:noFill/>
          <a:ln>
            <a:noFill/>
          </a:ln>
        </p:spPr>
      </p:pic>
      <p:sp>
        <p:nvSpPr>
          <p:cNvPr id="301" name="Google Shape;301;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3" name="Google Shape;303;p12"/>
          <p:cNvSpPr/>
          <p:nvPr/>
        </p:nvSpPr>
        <p:spPr>
          <a:xfrm>
            <a:off x="4305838" y="3403600"/>
            <a:ext cx="15762670" cy="63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2"/>
          <p:cNvSpPr/>
          <p:nvPr/>
        </p:nvSpPr>
        <p:spPr>
          <a:xfrm>
            <a:off x="4305838" y="3403600"/>
            <a:ext cx="1576267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5106038" y="3403600"/>
            <a:ext cx="14162270"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24000"/>
              <a:buFont typeface="Bungee"/>
              <a:buNone/>
            </a:pPr>
            <a:r>
              <a:rPr b="0" i="0" lang="en-US" sz="24000" u="none" cap="none" strike="noStrike">
                <a:solidFill>
                  <a:srgbClr val="0152FD"/>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306" name="Google Shape;306;p12"/>
          <p:cNvSpPr/>
          <p:nvPr/>
        </p:nvSpPr>
        <p:spPr>
          <a:xfrm>
            <a:off x="4170355" y="72644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07" name="Google Shape;307;p12"/>
          <p:cNvSpPr/>
          <p:nvPr/>
        </p:nvSpPr>
        <p:spPr>
          <a:xfrm>
            <a:off x="7483352" y="87249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312" name="Shape 312"/>
        <p:cNvGrpSpPr/>
        <p:nvPr/>
      </p:nvGrpSpPr>
      <p:grpSpPr>
        <a:xfrm>
          <a:off x="0" y="0"/>
          <a:ext cx="0" cy="0"/>
          <a:chOff x="0" y="0"/>
          <a:chExt cx="0" cy="0"/>
        </a:xfrm>
      </p:grpSpPr>
      <p:pic>
        <p:nvPicPr>
          <p:cNvPr descr=" " id="313" name="Google Shape;313;p13"/>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314" name="Google Shape;314;p13"/>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sp>
        <p:nvSpPr>
          <p:cNvPr id="315" name="Google Shape;31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7" name="Google Shape;317;p13"/>
          <p:cNvSpPr/>
          <p:nvPr/>
        </p:nvSpPr>
        <p:spPr>
          <a:xfrm>
            <a:off x="3391324" y="3263900"/>
            <a:ext cx="7874984"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2851506" y="3263900"/>
            <a:ext cx="895461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2851506" y="3263900"/>
            <a:ext cx="94965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320" name="Google Shape;320;p13"/>
          <p:cNvSpPr/>
          <p:nvPr/>
        </p:nvSpPr>
        <p:spPr>
          <a:xfrm>
            <a:off x="3391324" y="52197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3"/>
          <p:cNvSpPr/>
          <p:nvPr/>
        </p:nvSpPr>
        <p:spPr>
          <a:xfrm>
            <a:off x="3323582" y="52197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22" name="Google Shape;322;p13"/>
          <p:cNvSpPr/>
          <p:nvPr/>
        </p:nvSpPr>
        <p:spPr>
          <a:xfrm>
            <a:off x="3391324" y="6985000"/>
            <a:ext cx="7874984"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2521265" y="6985000"/>
            <a:ext cx="961510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3"/>
          <p:cNvSpPr/>
          <p:nvPr/>
        </p:nvSpPr>
        <p:spPr>
          <a:xfrm>
            <a:off x="2521265" y="6985000"/>
            <a:ext cx="1015703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325" name="Google Shape;325;p13"/>
          <p:cNvSpPr/>
          <p:nvPr/>
        </p:nvSpPr>
        <p:spPr>
          <a:xfrm>
            <a:off x="3391324" y="89408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3323582" y="89408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27" name="Google Shape;327;p13"/>
          <p:cNvSpPr/>
          <p:nvPr/>
        </p:nvSpPr>
        <p:spPr>
          <a:xfrm>
            <a:off x="13552594" y="3263900"/>
            <a:ext cx="7874984"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15546743" y="3263900"/>
            <a:ext cx="3886686"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15546743" y="3263900"/>
            <a:ext cx="4428620"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30" name="Google Shape;330;p13"/>
          <p:cNvSpPr/>
          <p:nvPr/>
        </p:nvSpPr>
        <p:spPr>
          <a:xfrm>
            <a:off x="13552594" y="52197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13484852" y="52197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32" name="Google Shape;332;p13"/>
          <p:cNvSpPr/>
          <p:nvPr/>
        </p:nvSpPr>
        <p:spPr>
          <a:xfrm>
            <a:off x="13552594" y="6985000"/>
            <a:ext cx="7874984"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3"/>
          <p:cNvSpPr/>
          <p:nvPr/>
        </p:nvSpPr>
        <p:spPr>
          <a:xfrm>
            <a:off x="14454407" y="6985000"/>
            <a:ext cx="607135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
          <p:cNvSpPr/>
          <p:nvPr/>
        </p:nvSpPr>
        <p:spPr>
          <a:xfrm>
            <a:off x="14454407" y="6985000"/>
            <a:ext cx="661329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323 Km</a:t>
            </a:r>
            <a:endParaRPr b="0" i="0" sz="12800" u="none" cap="none" strike="noStrike">
              <a:solidFill>
                <a:schemeClr val="dk1"/>
              </a:solidFill>
              <a:latin typeface="Calibri"/>
              <a:ea typeface="Calibri"/>
              <a:cs typeface="Calibri"/>
              <a:sym typeface="Calibri"/>
            </a:endParaRPr>
          </a:p>
        </p:txBody>
      </p:sp>
      <p:sp>
        <p:nvSpPr>
          <p:cNvPr id="335" name="Google Shape;335;p13"/>
          <p:cNvSpPr/>
          <p:nvPr/>
        </p:nvSpPr>
        <p:spPr>
          <a:xfrm>
            <a:off x="13552594" y="89408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13484852" y="89408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341" name="Shape 341"/>
        <p:cNvGrpSpPr/>
        <p:nvPr/>
      </p:nvGrpSpPr>
      <p:grpSpPr>
        <a:xfrm>
          <a:off x="0" y="0"/>
          <a:ext cx="0" cy="0"/>
          <a:chOff x="0" y="0"/>
          <a:chExt cx="0" cy="0"/>
        </a:xfrm>
      </p:grpSpPr>
      <p:pic>
        <p:nvPicPr>
          <p:cNvPr descr=" " id="342" name="Google Shape;342;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3" name="Google Shape;34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5" name="Google Shape;345;p14"/>
          <p:cNvSpPr/>
          <p:nvPr/>
        </p:nvSpPr>
        <p:spPr>
          <a:xfrm>
            <a:off x="6841922" y="1143000"/>
            <a:ext cx="1069050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46" name="Google Shape;346;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8" name="Google Shape;348;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9" name="Google Shape;349;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0" name="Google Shape;350;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1" name="Google Shape;351;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2" name="Google Shape;352;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3" name="Google Shape;353;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4" name="Google Shape;354;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5" name="Google Shape;355;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2185"/>
              <a:buFont typeface="Lato"/>
              <a:buNone/>
            </a:pPr>
            <a:r>
              <a:rPr b="0" i="0" lang="en-US" sz="2185" u="none" cap="none" strike="noStrike">
                <a:solidFill>
                  <a:srgbClr val="0052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6" name="Google Shape;356;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7" name="Google Shape;357;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8" name="Google Shape;358;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9" name="Google Shape;359;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0" name="Google Shape;360;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1" name="Google Shape;361;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2" name="Google Shape;362;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3" name="Google Shape;363;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4" name="Google Shape;364;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5" name="Google Shape;365;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52FF"/>
              </a:buClr>
              <a:buSzPts val="1820"/>
              <a:buFont typeface="Lato"/>
              <a:buNone/>
            </a:pPr>
            <a:r>
              <a:rPr b="0" i="0" lang="en-US" sz="1820" u="none" cap="none" strike="noStrike">
                <a:solidFill>
                  <a:srgbClr val="0052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6" name="Google Shape;366;p14"/>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67" name="Google Shape;367;p1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8" name="Google Shape;368;p1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9" name="Google Shape;369;p1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70" name="Google Shape;370;p1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71" name="Google Shape;371;p1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72" name="Google Shape;372;p1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73" name="Google Shape;373;p1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4" name="Google Shape;374;p14"/>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75" name="Google Shape;375;p14"/>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76" name="Google Shape;376;p1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7" name="Google Shape;377;p1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8" name="Google Shape;378;p1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9" name="Google Shape;379;p1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80" name="Google Shape;380;p1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81" name="Google Shape;381;p1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82" name="Google Shape;382;p1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83" name="Google Shape;383;p1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4" name="Google Shape;384;p1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5" name="Google Shape;385;p1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6" name="Google Shape;386;p1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7" name="Google Shape;387;p1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8" name="Google Shape;388;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91" name="Google Shape;391;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92" name="Google Shape;392;p14"/>
          <p:cNvSpPr/>
          <p:nvPr/>
        </p:nvSpPr>
        <p:spPr>
          <a:xfrm>
            <a:off x="16067508" y="6365379"/>
            <a:ext cx="2260883"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p:nvPr/>
        </p:nvSpPr>
        <p:spPr>
          <a:xfrm>
            <a:off x="16067508" y="6343650"/>
            <a:ext cx="246410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394" name="Google Shape;394;p14"/>
          <p:cNvSpPr/>
          <p:nvPr/>
        </p:nvSpPr>
        <p:spPr>
          <a:xfrm>
            <a:off x="16747043" y="70802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95" name="Google Shape;395;p14"/>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398" name="Google Shape;398;p14"/>
          <p:cNvSpPr/>
          <p:nvPr/>
        </p:nvSpPr>
        <p:spPr>
          <a:xfrm>
            <a:off x="13192716" y="11353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9" name="Google Shape;399;p14"/>
          <p:cNvSpPr/>
          <p:nvPr/>
        </p:nvSpPr>
        <p:spPr>
          <a:xfrm>
            <a:off x="3251606"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4"/>
          <p:cNvSpPr/>
          <p:nvPr/>
        </p:nvSpPr>
        <p:spPr>
          <a:xfrm>
            <a:off x="3251606"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402" name="Google Shape;402;p14"/>
          <p:cNvSpPr/>
          <p:nvPr/>
        </p:nvSpPr>
        <p:spPr>
          <a:xfrm>
            <a:off x="3183865" y="11353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07" name="Shape 407"/>
        <p:cNvGrpSpPr/>
        <p:nvPr/>
      </p:nvGrpSpPr>
      <p:grpSpPr>
        <a:xfrm>
          <a:off x="0" y="0"/>
          <a:ext cx="0" cy="0"/>
          <a:chOff x="0" y="0"/>
          <a:chExt cx="0" cy="0"/>
        </a:xfrm>
      </p:grpSpPr>
      <p:pic>
        <p:nvPicPr>
          <p:cNvPr descr=" " id="408" name="Google Shape;408;p15"/>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409" name="Google Shape;409;p15"/>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sp>
        <p:nvSpPr>
          <p:cNvPr id="410" name="Google Shape;41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2" name="Google Shape;412;p15"/>
          <p:cNvSpPr/>
          <p:nvPr/>
        </p:nvSpPr>
        <p:spPr>
          <a:xfrm>
            <a:off x="13450981" y="68707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5"/>
          <p:cNvSpPr/>
          <p:nvPr/>
        </p:nvSpPr>
        <p:spPr>
          <a:xfrm>
            <a:off x="13450981" y="68707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
          <p:cNvSpPr/>
          <p:nvPr/>
        </p:nvSpPr>
        <p:spPr>
          <a:xfrm>
            <a:off x="13450981" y="68707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15" name="Google Shape;415;p15"/>
          <p:cNvSpPr/>
          <p:nvPr/>
        </p:nvSpPr>
        <p:spPr>
          <a:xfrm>
            <a:off x="13450981" y="7810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6" name="Google Shape;416;p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7" name="Google Shape;417;p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8" name="Google Shape;418;p15"/>
          <p:cNvSpPr/>
          <p:nvPr/>
        </p:nvSpPr>
        <p:spPr>
          <a:xfrm>
            <a:off x="13374772" y="3987800"/>
            <a:ext cx="1069050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23" name="Shape 423"/>
        <p:cNvGrpSpPr/>
        <p:nvPr/>
      </p:nvGrpSpPr>
      <p:grpSpPr>
        <a:xfrm>
          <a:off x="0" y="0"/>
          <a:ext cx="0" cy="0"/>
          <a:chOff x="0" y="0"/>
          <a:chExt cx="0" cy="0"/>
        </a:xfrm>
      </p:grpSpPr>
      <p:pic>
        <p:nvPicPr>
          <p:cNvPr descr=" " id="424" name="Google Shape;424;p16"/>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425" name="Google Shape;425;p16"/>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sp>
        <p:nvSpPr>
          <p:cNvPr id="426" name="Google Shape;42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8" name="Google Shape;428;p16"/>
          <p:cNvSpPr/>
          <p:nvPr/>
        </p:nvSpPr>
        <p:spPr>
          <a:xfrm>
            <a:off x="2946768" y="49784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2946768" y="49784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6"/>
          <p:cNvSpPr/>
          <p:nvPr/>
        </p:nvSpPr>
        <p:spPr>
          <a:xfrm>
            <a:off x="2946768" y="49784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31" name="Google Shape;431;p16"/>
          <p:cNvSpPr/>
          <p:nvPr/>
        </p:nvSpPr>
        <p:spPr>
          <a:xfrm>
            <a:off x="2946768" y="59182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2" name="Google Shape;432;p16"/>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33" name="Google Shape;433;p16"/>
          <p:cNvSpPr/>
          <p:nvPr/>
        </p:nvSpPr>
        <p:spPr>
          <a:xfrm>
            <a:off x="2895962" y="1854200"/>
            <a:ext cx="12900579"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Future of Fantasy</a:t>
            </a:r>
            <a:endParaRPr b="0" i="0" sz="8000" u="none" cap="none" strike="noStrike">
              <a:solidFill>
                <a:schemeClr val="dk1"/>
              </a:solidFill>
              <a:latin typeface="Calibri"/>
              <a:ea typeface="Calibri"/>
              <a:cs typeface="Calibri"/>
              <a:sym typeface="Calibri"/>
            </a:endParaRPr>
          </a:p>
        </p:txBody>
      </p:sp>
      <p:pic>
        <p:nvPicPr>
          <p:cNvPr descr=" " id="434" name="Google Shape;434;p1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5" name="Google Shape;435;p1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40" name="Shape 440"/>
        <p:cNvGrpSpPr/>
        <p:nvPr/>
      </p:nvGrpSpPr>
      <p:grpSpPr>
        <a:xfrm>
          <a:off x="0" y="0"/>
          <a:ext cx="0" cy="0"/>
          <a:chOff x="0" y="0"/>
          <a:chExt cx="0" cy="0"/>
        </a:xfrm>
      </p:grpSpPr>
      <p:pic>
        <p:nvPicPr>
          <p:cNvPr descr=" " id="441" name="Google Shape;441;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2" name="Google Shape;44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4" name="Google Shape;444;p17"/>
          <p:cNvSpPr/>
          <p:nvPr/>
        </p:nvSpPr>
        <p:spPr>
          <a:xfrm>
            <a:off x="16855007" y="2565400"/>
            <a:ext cx="571571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7"/>
          <p:cNvSpPr/>
          <p:nvPr/>
        </p:nvSpPr>
        <p:spPr>
          <a:xfrm>
            <a:off x="16855007" y="2565400"/>
            <a:ext cx="571571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7"/>
          <p:cNvSpPr/>
          <p:nvPr/>
        </p:nvSpPr>
        <p:spPr>
          <a:xfrm>
            <a:off x="16855007" y="2565400"/>
            <a:ext cx="591894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47" name="Google Shape;447;p17"/>
          <p:cNvSpPr/>
          <p:nvPr/>
        </p:nvSpPr>
        <p:spPr>
          <a:xfrm>
            <a:off x="16855007" y="42418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8" name="Google Shape;448;p17"/>
          <p:cNvSpPr/>
          <p:nvPr/>
        </p:nvSpPr>
        <p:spPr>
          <a:xfrm>
            <a:off x="825603" y="40640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9" name="Google Shape;449;p17"/>
          <p:cNvSpPr/>
          <p:nvPr/>
        </p:nvSpPr>
        <p:spPr>
          <a:xfrm>
            <a:off x="16740692" y="62738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50" name="Google Shape;450;p1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51" name="Google Shape;451;p1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56" name="Shape 456"/>
        <p:cNvGrpSpPr/>
        <p:nvPr/>
      </p:nvGrpSpPr>
      <p:grpSpPr>
        <a:xfrm>
          <a:off x="0" y="0"/>
          <a:ext cx="0" cy="0"/>
          <a:chOff x="0" y="0"/>
          <a:chExt cx="0" cy="0"/>
        </a:xfrm>
      </p:grpSpPr>
      <p:pic>
        <p:nvPicPr>
          <p:cNvPr descr=" " id="457" name="Google Shape;457;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8" name="Google Shape;45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0" name="Google Shape;460;p18"/>
          <p:cNvSpPr/>
          <p:nvPr/>
        </p:nvSpPr>
        <p:spPr>
          <a:xfrm>
            <a:off x="1003425" y="698500"/>
            <a:ext cx="7464300"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65" name="Shape 465"/>
        <p:cNvGrpSpPr/>
        <p:nvPr/>
      </p:nvGrpSpPr>
      <p:grpSpPr>
        <a:xfrm>
          <a:off x="0" y="0"/>
          <a:ext cx="0" cy="0"/>
          <a:chOff x="0" y="0"/>
          <a:chExt cx="0" cy="0"/>
        </a:xfrm>
      </p:grpSpPr>
      <p:pic>
        <p:nvPicPr>
          <p:cNvPr descr=" " id="466" name="Google Shape;466;p19"/>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467" name="Google Shape;467;p19"/>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sp>
        <p:nvSpPr>
          <p:cNvPr id="468" name="Google Shape;468;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0" name="Google Shape;470;p19"/>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471" name="Google Shape;471;p19"/>
          <p:cNvSpPr/>
          <p:nvPr/>
        </p:nvSpPr>
        <p:spPr>
          <a:xfrm>
            <a:off x="5012893" y="1104900"/>
            <a:ext cx="14348560" cy="2777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472" name="Google Shape;472;p19"/>
          <p:cNvSpPr/>
          <p:nvPr/>
        </p:nvSpPr>
        <p:spPr>
          <a:xfrm>
            <a:off x="1714714" y="34417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9"/>
          <p:cNvSpPr/>
          <p:nvPr/>
        </p:nvSpPr>
        <p:spPr>
          <a:xfrm>
            <a:off x="1714714" y="34417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9"/>
          <p:cNvSpPr/>
          <p:nvPr/>
        </p:nvSpPr>
        <p:spPr>
          <a:xfrm>
            <a:off x="1714714" y="34417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475" name="Google Shape;475;p19"/>
          <p:cNvSpPr/>
          <p:nvPr/>
        </p:nvSpPr>
        <p:spPr>
          <a:xfrm>
            <a:off x="1714714" y="42799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6" name="Google Shape;476;p19"/>
          <p:cNvSpPr/>
          <p:nvPr/>
        </p:nvSpPr>
        <p:spPr>
          <a:xfrm>
            <a:off x="1714714" y="66040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9"/>
          <p:cNvSpPr/>
          <p:nvPr/>
        </p:nvSpPr>
        <p:spPr>
          <a:xfrm>
            <a:off x="1714714" y="66040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9"/>
          <p:cNvSpPr/>
          <p:nvPr/>
        </p:nvSpPr>
        <p:spPr>
          <a:xfrm>
            <a:off x="1714714" y="66040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479" name="Google Shape;479;p19"/>
          <p:cNvSpPr/>
          <p:nvPr/>
        </p:nvSpPr>
        <p:spPr>
          <a:xfrm>
            <a:off x="1714714" y="74422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80" name="Google Shape;480;p19"/>
          <p:cNvSpPr/>
          <p:nvPr/>
        </p:nvSpPr>
        <p:spPr>
          <a:xfrm>
            <a:off x="1714714" y="97663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9"/>
          <p:cNvSpPr/>
          <p:nvPr/>
        </p:nvSpPr>
        <p:spPr>
          <a:xfrm>
            <a:off x="1714714" y="97663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714714" y="97663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483" name="Google Shape;483;p19"/>
          <p:cNvSpPr/>
          <p:nvPr/>
        </p:nvSpPr>
        <p:spPr>
          <a:xfrm>
            <a:off x="1714714" y="106045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28" name="Shape 28"/>
        <p:cNvGrpSpPr/>
        <p:nvPr/>
      </p:nvGrpSpPr>
      <p:grpSpPr>
        <a:xfrm>
          <a:off x="0" y="0"/>
          <a:ext cx="0" cy="0"/>
          <a:chOff x="0" y="0"/>
          <a:chExt cx="0" cy="0"/>
        </a:xfrm>
      </p:grpSpPr>
      <p:pic>
        <p:nvPicPr>
          <p:cNvPr descr=" " id="29" name="Google Shape;29;p2"/>
          <p:cNvPicPr preferRelativeResize="0"/>
          <p:nvPr/>
        </p:nvPicPr>
        <p:blipFill rotWithShape="1">
          <a:blip r:embed="rId3">
            <a:alphaModFix/>
          </a:blip>
          <a:srcRect b="0" l="0" r="0" t="0"/>
          <a:stretch/>
        </p:blipFill>
        <p:spPr>
          <a:xfrm>
            <a:off x="16961" y="0"/>
            <a:ext cx="23770601" cy="13716000"/>
          </a:xfrm>
          <a:prstGeom prst="rect">
            <a:avLst/>
          </a:prstGeom>
          <a:noFill/>
          <a:ln>
            <a:noFill/>
          </a:ln>
        </p:spPr>
      </p:pic>
      <p:sp>
        <p:nvSpPr>
          <p:cNvPr id="30" name="Google Shape;3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p2"/>
          <p:cNvSpPr/>
          <p:nvPr/>
        </p:nvSpPr>
        <p:spPr>
          <a:xfrm>
            <a:off x="7819944" y="4394200"/>
            <a:ext cx="8747160"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3" name="Google Shape;33;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488" name="Shape 488"/>
        <p:cNvGrpSpPr/>
        <p:nvPr/>
      </p:nvGrpSpPr>
      <p:grpSpPr>
        <a:xfrm>
          <a:off x="0" y="0"/>
          <a:ext cx="0" cy="0"/>
          <a:chOff x="0" y="0"/>
          <a:chExt cx="0" cy="0"/>
        </a:xfrm>
      </p:grpSpPr>
      <p:pic>
        <p:nvPicPr>
          <p:cNvPr descr=" " id="489" name="Google Shape;489;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0" name="Google Shape;49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2" name="Google Shape;492;p20"/>
          <p:cNvSpPr/>
          <p:nvPr/>
        </p:nvSpPr>
        <p:spPr>
          <a:xfrm>
            <a:off x="6054423" y="11049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sp>
        <p:nvSpPr>
          <p:cNvPr id="493" name="Google Shape;493;p20"/>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0"/>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20"/>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496" name="Google Shape;496;p20"/>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497" name="Google Shape;497;p20"/>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498" name="Google Shape;498;p20"/>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499" name="Google Shape;499;p20"/>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00" name="Google Shape;500;p20"/>
          <p:cNvSpPr/>
          <p:nvPr/>
        </p:nvSpPr>
        <p:spPr>
          <a:xfrm>
            <a:off x="1740117" y="47752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0"/>
          <p:cNvSpPr/>
          <p:nvPr/>
        </p:nvSpPr>
        <p:spPr>
          <a:xfrm>
            <a:off x="1740117" y="47752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1740117" y="47752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War</a:t>
            </a:r>
            <a:endParaRPr b="0" i="0" sz="3600" u="none" cap="none" strike="noStrike">
              <a:solidFill>
                <a:schemeClr val="dk1"/>
              </a:solidFill>
              <a:latin typeface="Calibri"/>
              <a:ea typeface="Calibri"/>
              <a:cs typeface="Calibri"/>
              <a:sym typeface="Calibri"/>
            </a:endParaRPr>
          </a:p>
        </p:txBody>
      </p:sp>
      <p:sp>
        <p:nvSpPr>
          <p:cNvPr id="503" name="Google Shape;503;p20"/>
          <p:cNvSpPr/>
          <p:nvPr/>
        </p:nvSpPr>
        <p:spPr>
          <a:xfrm>
            <a:off x="1740117" y="55245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04" name="Google Shape;504;p20"/>
          <p:cNvSpPr/>
          <p:nvPr/>
        </p:nvSpPr>
        <p:spPr>
          <a:xfrm>
            <a:off x="13069934" y="32893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13069934" y="32893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13069934" y="32893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Transformation</a:t>
            </a:r>
            <a:endParaRPr b="0" i="0" sz="3600" u="none" cap="none" strike="noStrike">
              <a:solidFill>
                <a:schemeClr val="dk1"/>
              </a:solidFill>
              <a:latin typeface="Calibri"/>
              <a:ea typeface="Calibri"/>
              <a:cs typeface="Calibri"/>
              <a:sym typeface="Calibri"/>
            </a:endParaRPr>
          </a:p>
        </p:txBody>
      </p:sp>
      <p:sp>
        <p:nvSpPr>
          <p:cNvPr id="507" name="Google Shape;507;p20"/>
          <p:cNvSpPr/>
          <p:nvPr/>
        </p:nvSpPr>
        <p:spPr>
          <a:xfrm>
            <a:off x="13069934" y="40386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08" name="Google Shape;508;p20"/>
          <p:cNvSpPr/>
          <p:nvPr/>
        </p:nvSpPr>
        <p:spPr>
          <a:xfrm>
            <a:off x="7417727" y="84328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7417727" y="84328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0"/>
          <p:cNvSpPr/>
          <p:nvPr/>
        </p:nvSpPr>
        <p:spPr>
          <a:xfrm>
            <a:off x="7417727" y="84328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Rise</a:t>
            </a:r>
            <a:endParaRPr b="0" i="0" sz="3600" u="none" cap="none" strike="noStrike">
              <a:solidFill>
                <a:schemeClr val="dk1"/>
              </a:solidFill>
              <a:latin typeface="Calibri"/>
              <a:ea typeface="Calibri"/>
              <a:cs typeface="Calibri"/>
              <a:sym typeface="Calibri"/>
            </a:endParaRPr>
          </a:p>
        </p:txBody>
      </p:sp>
      <p:sp>
        <p:nvSpPr>
          <p:cNvPr id="511" name="Google Shape;511;p20"/>
          <p:cNvSpPr/>
          <p:nvPr/>
        </p:nvSpPr>
        <p:spPr>
          <a:xfrm>
            <a:off x="7417727" y="91821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12" name="Google Shape;512;p20"/>
          <p:cNvSpPr/>
          <p:nvPr/>
        </p:nvSpPr>
        <p:spPr>
          <a:xfrm>
            <a:off x="18747543" y="84328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0"/>
          <p:cNvSpPr/>
          <p:nvPr/>
        </p:nvSpPr>
        <p:spPr>
          <a:xfrm>
            <a:off x="18747543" y="8432800"/>
            <a:ext cx="4572572"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8747543" y="84328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Invasion</a:t>
            </a:r>
            <a:endParaRPr b="0" i="0" sz="3600" u="none" cap="none" strike="noStrike">
              <a:solidFill>
                <a:schemeClr val="dk1"/>
              </a:solidFill>
              <a:latin typeface="Calibri"/>
              <a:ea typeface="Calibri"/>
              <a:cs typeface="Calibri"/>
              <a:sym typeface="Calibri"/>
            </a:endParaRPr>
          </a:p>
        </p:txBody>
      </p:sp>
      <p:sp>
        <p:nvSpPr>
          <p:cNvPr id="515" name="Google Shape;515;p20"/>
          <p:cNvSpPr/>
          <p:nvPr/>
        </p:nvSpPr>
        <p:spPr>
          <a:xfrm>
            <a:off x="18747543" y="91821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16" name="Google Shape;516;p20"/>
          <p:cNvSpPr/>
          <p:nvPr/>
        </p:nvSpPr>
        <p:spPr>
          <a:xfrm rot="-5400000">
            <a:off x="718148" y="8453983"/>
            <a:ext cx="14098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2020</a:t>
            </a:r>
            <a:endParaRPr b="0" i="0" sz="3600" u="none" cap="none" strike="noStrike">
              <a:solidFill>
                <a:schemeClr val="dk1"/>
              </a:solidFill>
              <a:latin typeface="Calibri"/>
              <a:ea typeface="Calibri"/>
              <a:cs typeface="Calibri"/>
              <a:sym typeface="Calibri"/>
            </a:endParaRPr>
          </a:p>
        </p:txBody>
      </p:sp>
      <p:sp>
        <p:nvSpPr>
          <p:cNvPr id="517" name="Google Shape;517;p20"/>
          <p:cNvSpPr/>
          <p:nvPr/>
        </p:nvSpPr>
        <p:spPr>
          <a:xfrm rot="-5400000">
            <a:off x="12054315" y="8472500"/>
            <a:ext cx="137177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2022</a:t>
            </a:r>
            <a:endParaRPr b="0" i="0" sz="3600" u="none" cap="none" strike="noStrike">
              <a:solidFill>
                <a:schemeClr val="dk1"/>
              </a:solidFill>
              <a:latin typeface="Calibri"/>
              <a:ea typeface="Calibri"/>
              <a:cs typeface="Calibri"/>
              <a:sym typeface="Calibri"/>
            </a:endParaRPr>
          </a:p>
        </p:txBody>
      </p:sp>
      <p:sp>
        <p:nvSpPr>
          <p:cNvPr id="518" name="Google Shape;518;p20"/>
          <p:cNvSpPr/>
          <p:nvPr/>
        </p:nvSpPr>
        <p:spPr>
          <a:xfrm rot="-5400000">
            <a:off x="6389407" y="6548041"/>
            <a:ext cx="1346368"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2021</a:t>
            </a:r>
            <a:endParaRPr b="0" i="0" sz="3600" u="none" cap="none" strike="noStrike">
              <a:solidFill>
                <a:schemeClr val="dk1"/>
              </a:solidFill>
              <a:latin typeface="Calibri"/>
              <a:ea typeface="Calibri"/>
              <a:cs typeface="Calibri"/>
              <a:sym typeface="Calibri"/>
            </a:endParaRPr>
          </a:p>
        </p:txBody>
      </p:sp>
      <p:sp>
        <p:nvSpPr>
          <p:cNvPr id="519" name="Google Shape;519;p20"/>
          <p:cNvSpPr/>
          <p:nvPr/>
        </p:nvSpPr>
        <p:spPr>
          <a:xfrm rot="-5400000">
            <a:off x="17706522" y="6542100"/>
            <a:ext cx="137177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524" name="Shape 524"/>
        <p:cNvGrpSpPr/>
        <p:nvPr/>
      </p:nvGrpSpPr>
      <p:grpSpPr>
        <a:xfrm>
          <a:off x="0" y="0"/>
          <a:ext cx="0" cy="0"/>
          <a:chOff x="0" y="0"/>
          <a:chExt cx="0" cy="0"/>
        </a:xfrm>
      </p:grpSpPr>
      <p:pic>
        <p:nvPicPr>
          <p:cNvPr descr=" " id="525" name="Google Shape;525;p21"/>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526" name="Google Shape;526;p21"/>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sp>
        <p:nvSpPr>
          <p:cNvPr id="527" name="Google Shape;52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9" name="Google Shape;529;p21"/>
          <p:cNvSpPr/>
          <p:nvPr/>
        </p:nvSpPr>
        <p:spPr>
          <a:xfrm>
            <a:off x="1714714" y="1714500"/>
            <a:ext cx="1227820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Information</a:t>
            </a:r>
            <a:endParaRPr b="0" i="0" sz="8000" u="none" cap="none" strike="noStrike">
              <a:solidFill>
                <a:schemeClr val="dk1"/>
              </a:solidFill>
              <a:latin typeface="Calibri"/>
              <a:ea typeface="Calibri"/>
              <a:cs typeface="Calibri"/>
              <a:sym typeface="Calibri"/>
            </a:endParaRPr>
          </a:p>
        </p:txBody>
      </p:sp>
      <p:sp>
        <p:nvSpPr>
          <p:cNvPr id="530" name="Google Shape;530;p21"/>
          <p:cNvSpPr/>
          <p:nvPr/>
        </p:nvSpPr>
        <p:spPr>
          <a:xfrm>
            <a:off x="1714714" y="4203700"/>
            <a:ext cx="6122165" cy="6781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p21"/>
          <p:cNvPicPr preferRelativeResize="0"/>
          <p:nvPr/>
        </p:nvPicPr>
        <p:blipFill rotWithShape="1">
          <a:blip r:embed="rId6">
            <a:alphaModFix/>
          </a:blip>
          <a:srcRect b="0" l="0" r="0" t="0"/>
          <a:stretch/>
        </p:blipFill>
        <p:spPr>
          <a:xfrm>
            <a:off x="2121165" y="4508500"/>
            <a:ext cx="2066141" cy="1625600"/>
          </a:xfrm>
          <a:prstGeom prst="rect">
            <a:avLst/>
          </a:prstGeom>
          <a:noFill/>
          <a:ln>
            <a:noFill/>
          </a:ln>
        </p:spPr>
      </p:pic>
      <p:sp>
        <p:nvSpPr>
          <p:cNvPr id="532" name="Google Shape;532;p21"/>
          <p:cNvSpPr/>
          <p:nvPr/>
        </p:nvSpPr>
        <p:spPr>
          <a:xfrm>
            <a:off x="2121165" y="6438900"/>
            <a:ext cx="5309264" cy="42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1"/>
          <p:cNvSpPr/>
          <p:nvPr/>
        </p:nvSpPr>
        <p:spPr>
          <a:xfrm>
            <a:off x="2121165" y="6438900"/>
            <a:ext cx="5512489"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 Competition</a:t>
            </a:r>
            <a:endParaRPr b="0" i="0" sz="4800" u="none" cap="none" strike="noStrike">
              <a:solidFill>
                <a:schemeClr val="dk1"/>
              </a:solidFill>
              <a:latin typeface="Calibri"/>
              <a:ea typeface="Calibri"/>
              <a:cs typeface="Calibri"/>
              <a:sym typeface="Calibri"/>
            </a:endParaRPr>
          </a:p>
        </p:txBody>
      </p:sp>
      <p:sp>
        <p:nvSpPr>
          <p:cNvPr id="534" name="Google Shape;534;p21"/>
          <p:cNvSpPr/>
          <p:nvPr/>
        </p:nvSpPr>
        <p:spPr>
          <a:xfrm>
            <a:off x="2121165" y="8013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535" name="Google Shape;535;p21"/>
          <p:cNvSpPr/>
          <p:nvPr/>
        </p:nvSpPr>
        <p:spPr>
          <a:xfrm>
            <a:off x="9132441" y="4203700"/>
            <a:ext cx="6122165" cy="6781795"/>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21"/>
          <p:cNvPicPr preferRelativeResize="0"/>
          <p:nvPr/>
        </p:nvPicPr>
        <p:blipFill rotWithShape="1">
          <a:blip r:embed="rId7">
            <a:alphaModFix/>
          </a:blip>
          <a:srcRect b="0" l="0" r="0" t="0"/>
          <a:stretch/>
        </p:blipFill>
        <p:spPr>
          <a:xfrm>
            <a:off x="9538892" y="4508500"/>
            <a:ext cx="1637928" cy="1625600"/>
          </a:xfrm>
          <a:prstGeom prst="rect">
            <a:avLst/>
          </a:prstGeom>
          <a:noFill/>
          <a:ln>
            <a:noFill/>
          </a:ln>
        </p:spPr>
      </p:pic>
      <p:sp>
        <p:nvSpPr>
          <p:cNvPr id="537" name="Google Shape;537;p21"/>
          <p:cNvSpPr/>
          <p:nvPr/>
        </p:nvSpPr>
        <p:spPr>
          <a:xfrm>
            <a:off x="9538892" y="6438900"/>
            <a:ext cx="5309264" cy="42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1"/>
          <p:cNvSpPr/>
          <p:nvPr/>
        </p:nvSpPr>
        <p:spPr>
          <a:xfrm>
            <a:off x="9538892" y="6438900"/>
            <a:ext cx="5512489"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Hunt</a:t>
            </a:r>
            <a:endParaRPr b="0" i="0" sz="4800" u="none" cap="none" strike="noStrike">
              <a:solidFill>
                <a:schemeClr val="dk1"/>
              </a:solidFill>
              <a:latin typeface="Calibri"/>
              <a:ea typeface="Calibri"/>
              <a:cs typeface="Calibri"/>
              <a:sym typeface="Calibri"/>
            </a:endParaRPr>
          </a:p>
        </p:txBody>
      </p:sp>
      <p:sp>
        <p:nvSpPr>
          <p:cNvPr id="539" name="Google Shape;539;p21"/>
          <p:cNvSpPr/>
          <p:nvPr/>
        </p:nvSpPr>
        <p:spPr>
          <a:xfrm>
            <a:off x="9538892" y="8013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40" name="Google Shape;540;p21"/>
          <p:cNvSpPr/>
          <p:nvPr/>
        </p:nvSpPr>
        <p:spPr>
          <a:xfrm>
            <a:off x="16550169" y="4203700"/>
            <a:ext cx="6122165" cy="6781804"/>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p21"/>
          <p:cNvPicPr preferRelativeResize="0"/>
          <p:nvPr/>
        </p:nvPicPr>
        <p:blipFill rotWithShape="1">
          <a:blip r:embed="rId8">
            <a:alphaModFix/>
          </a:blip>
          <a:srcRect b="0" l="0" r="0" t="0"/>
          <a:stretch/>
        </p:blipFill>
        <p:spPr>
          <a:xfrm>
            <a:off x="16956619" y="4508500"/>
            <a:ext cx="1508757" cy="1625600"/>
          </a:xfrm>
          <a:prstGeom prst="rect">
            <a:avLst/>
          </a:prstGeom>
          <a:noFill/>
          <a:ln>
            <a:noFill/>
          </a:ln>
        </p:spPr>
      </p:pic>
      <p:sp>
        <p:nvSpPr>
          <p:cNvPr id="542" name="Google Shape;542;p21"/>
          <p:cNvSpPr/>
          <p:nvPr/>
        </p:nvSpPr>
        <p:spPr>
          <a:xfrm>
            <a:off x="16956619" y="6438900"/>
            <a:ext cx="5309264" cy="42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1"/>
          <p:cNvSpPr/>
          <p:nvPr/>
        </p:nvSpPr>
        <p:spPr>
          <a:xfrm>
            <a:off x="16956619" y="6438900"/>
            <a:ext cx="5512489"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Adventure</a:t>
            </a:r>
            <a:endParaRPr b="0" i="0" sz="4800" u="none" cap="none" strike="noStrike">
              <a:solidFill>
                <a:schemeClr val="dk1"/>
              </a:solidFill>
              <a:latin typeface="Calibri"/>
              <a:ea typeface="Calibri"/>
              <a:cs typeface="Calibri"/>
              <a:sym typeface="Calibri"/>
            </a:endParaRPr>
          </a:p>
        </p:txBody>
      </p:sp>
      <p:sp>
        <p:nvSpPr>
          <p:cNvPr id="544" name="Google Shape;544;p21"/>
          <p:cNvSpPr/>
          <p:nvPr/>
        </p:nvSpPr>
        <p:spPr>
          <a:xfrm>
            <a:off x="16956619" y="8013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549" name="Shape 549"/>
        <p:cNvGrpSpPr/>
        <p:nvPr/>
      </p:nvGrpSpPr>
      <p:grpSpPr>
        <a:xfrm>
          <a:off x="0" y="0"/>
          <a:ext cx="0" cy="0"/>
          <a:chOff x="0" y="0"/>
          <a:chExt cx="0" cy="0"/>
        </a:xfrm>
      </p:grpSpPr>
      <p:pic>
        <p:nvPicPr>
          <p:cNvPr descr=" " id="550" name="Google Shape;550;p22"/>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551" name="Google Shape;551;p22"/>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sp>
        <p:nvSpPr>
          <p:cNvPr id="552" name="Google Shape;55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4" name="Google Shape;554;p22"/>
          <p:cNvSpPr/>
          <p:nvPr/>
        </p:nvSpPr>
        <p:spPr>
          <a:xfrm>
            <a:off x="9267925" y="7112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555" name="Google Shape;555;p22"/>
          <p:cNvSpPr/>
          <p:nvPr/>
        </p:nvSpPr>
        <p:spPr>
          <a:xfrm>
            <a:off x="2553019" y="29972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p22"/>
          <p:cNvPicPr preferRelativeResize="0"/>
          <p:nvPr/>
        </p:nvPicPr>
        <p:blipFill rotWithShape="1">
          <a:blip r:embed="rId6">
            <a:alphaModFix/>
          </a:blip>
          <a:srcRect b="0" l="0" r="0" t="0"/>
          <a:stretch/>
        </p:blipFill>
        <p:spPr>
          <a:xfrm>
            <a:off x="2553019" y="2997200"/>
            <a:ext cx="6096762" cy="6096000"/>
          </a:xfrm>
          <a:prstGeom prst="rect">
            <a:avLst/>
          </a:prstGeom>
          <a:noFill/>
          <a:ln>
            <a:noFill/>
          </a:ln>
        </p:spPr>
      </p:pic>
      <p:sp>
        <p:nvSpPr>
          <p:cNvPr id="557" name="Google Shape;557;p22"/>
          <p:cNvSpPr/>
          <p:nvPr/>
        </p:nvSpPr>
        <p:spPr>
          <a:xfrm>
            <a:off x="255301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2"/>
          <p:cNvSpPr/>
          <p:nvPr/>
        </p:nvSpPr>
        <p:spPr>
          <a:xfrm>
            <a:off x="255301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2"/>
          <p:cNvSpPr/>
          <p:nvPr/>
        </p:nvSpPr>
        <p:spPr>
          <a:xfrm>
            <a:off x="2451406" y="92964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60" name="Google Shape;560;p22"/>
          <p:cNvSpPr/>
          <p:nvPr/>
        </p:nvSpPr>
        <p:spPr>
          <a:xfrm>
            <a:off x="2485277" y="101854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61" name="Google Shape;561;p22"/>
          <p:cNvSpPr/>
          <p:nvPr/>
        </p:nvSpPr>
        <p:spPr>
          <a:xfrm>
            <a:off x="9513489" y="54356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p22"/>
          <p:cNvPicPr preferRelativeResize="0"/>
          <p:nvPr/>
        </p:nvPicPr>
        <p:blipFill rotWithShape="1">
          <a:blip r:embed="rId7">
            <a:alphaModFix/>
          </a:blip>
          <a:srcRect b="0" l="0" r="0" t="0"/>
          <a:stretch/>
        </p:blipFill>
        <p:spPr>
          <a:xfrm>
            <a:off x="9513489" y="5435600"/>
            <a:ext cx="6096762" cy="6096000"/>
          </a:xfrm>
          <a:prstGeom prst="rect">
            <a:avLst/>
          </a:prstGeom>
          <a:noFill/>
          <a:ln>
            <a:noFill/>
          </a:ln>
        </p:spPr>
      </p:pic>
      <p:sp>
        <p:nvSpPr>
          <p:cNvPr id="563" name="Google Shape;563;p22"/>
          <p:cNvSpPr/>
          <p:nvPr/>
        </p:nvSpPr>
        <p:spPr>
          <a:xfrm>
            <a:off x="9513489" y="11734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2"/>
          <p:cNvSpPr/>
          <p:nvPr/>
        </p:nvSpPr>
        <p:spPr>
          <a:xfrm>
            <a:off x="9513489" y="11734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9411876" y="117348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566" name="Google Shape;566;p22"/>
          <p:cNvSpPr/>
          <p:nvPr/>
        </p:nvSpPr>
        <p:spPr>
          <a:xfrm>
            <a:off x="9445747" y="126238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67" name="Google Shape;567;p22"/>
          <p:cNvSpPr/>
          <p:nvPr/>
        </p:nvSpPr>
        <p:spPr>
          <a:xfrm>
            <a:off x="16473959" y="2997200"/>
            <a:ext cx="6096762"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22"/>
          <p:cNvPicPr preferRelativeResize="0"/>
          <p:nvPr/>
        </p:nvPicPr>
        <p:blipFill rotWithShape="1">
          <a:blip r:embed="rId8">
            <a:alphaModFix/>
          </a:blip>
          <a:srcRect b="0" l="0" r="0" t="0"/>
          <a:stretch/>
        </p:blipFill>
        <p:spPr>
          <a:xfrm>
            <a:off x="16473959" y="2997200"/>
            <a:ext cx="6096762" cy="6096000"/>
          </a:xfrm>
          <a:prstGeom prst="rect">
            <a:avLst/>
          </a:prstGeom>
          <a:noFill/>
          <a:ln>
            <a:noFill/>
          </a:ln>
        </p:spPr>
      </p:pic>
      <p:sp>
        <p:nvSpPr>
          <p:cNvPr id="569" name="Google Shape;569;p22"/>
          <p:cNvSpPr/>
          <p:nvPr/>
        </p:nvSpPr>
        <p:spPr>
          <a:xfrm>
            <a:off x="1647395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6473959" y="92964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16372346" y="92964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572" name="Google Shape;572;p22"/>
          <p:cNvSpPr/>
          <p:nvPr/>
        </p:nvSpPr>
        <p:spPr>
          <a:xfrm>
            <a:off x="16406217" y="101854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577" name="Shape 577"/>
        <p:cNvGrpSpPr/>
        <p:nvPr/>
      </p:nvGrpSpPr>
      <p:grpSpPr>
        <a:xfrm>
          <a:off x="0" y="0"/>
          <a:ext cx="0" cy="0"/>
          <a:chOff x="0" y="0"/>
          <a:chExt cx="0" cy="0"/>
        </a:xfrm>
      </p:grpSpPr>
      <p:pic>
        <p:nvPicPr>
          <p:cNvPr descr=" " id="578" name="Google Shape;578;p23"/>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579" name="Google Shape;579;p23"/>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pic>
        <p:nvPicPr>
          <p:cNvPr descr=" " id="580" name="Google Shape;580;p23"/>
          <p:cNvPicPr preferRelativeResize="0"/>
          <p:nvPr/>
        </p:nvPicPr>
        <p:blipFill rotWithShape="1">
          <a:blip r:embed="rId5">
            <a:alphaModFix/>
          </a:blip>
          <a:srcRect b="0" l="0" r="0" t="0"/>
          <a:stretch/>
        </p:blipFill>
        <p:spPr>
          <a:xfrm>
            <a:off x="14505213" y="0"/>
            <a:ext cx="9881835" cy="13716000"/>
          </a:xfrm>
          <a:prstGeom prst="rect">
            <a:avLst/>
          </a:prstGeom>
          <a:noFill/>
          <a:ln>
            <a:noFill/>
          </a:ln>
        </p:spPr>
      </p:pic>
      <p:sp>
        <p:nvSpPr>
          <p:cNvPr id="581" name="Google Shape;581;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3" name="Google Shape;583;p23"/>
          <p:cNvSpPr/>
          <p:nvPr/>
        </p:nvSpPr>
        <p:spPr>
          <a:xfrm>
            <a:off x="990724" y="1803400"/>
            <a:ext cx="1625803" cy="1137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3"/>
          <p:cNvSpPr/>
          <p:nvPr/>
        </p:nvSpPr>
        <p:spPr>
          <a:xfrm>
            <a:off x="990724"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p23"/>
          <p:cNvPicPr preferRelativeResize="0"/>
          <p:nvPr/>
        </p:nvPicPr>
        <p:blipFill rotWithShape="1">
          <a:blip r:embed="rId7">
            <a:alphaModFix/>
          </a:blip>
          <a:srcRect b="0" l="0" r="0" t="0"/>
          <a:stretch/>
        </p:blipFill>
        <p:spPr>
          <a:xfrm>
            <a:off x="1359070" y="2057400"/>
            <a:ext cx="889111" cy="1117600"/>
          </a:xfrm>
          <a:prstGeom prst="rect">
            <a:avLst/>
          </a:prstGeom>
          <a:noFill/>
          <a:ln>
            <a:noFill/>
          </a:ln>
        </p:spPr>
      </p:pic>
      <p:pic>
        <p:nvPicPr>
          <p:cNvPr descr=" " id="586" name="Google Shape;586;p23"/>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587" name="Google Shape;587;p23"/>
          <p:cNvSpPr/>
          <p:nvPr/>
        </p:nvSpPr>
        <p:spPr>
          <a:xfrm>
            <a:off x="990724"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3"/>
          <p:cNvPicPr preferRelativeResize="0"/>
          <p:nvPr/>
        </p:nvPicPr>
        <p:blipFill rotWithShape="1">
          <a:blip r:embed="rId9">
            <a:alphaModFix/>
          </a:blip>
          <a:srcRect b="0" l="0" r="0" t="0"/>
          <a:stretch/>
        </p:blipFill>
        <p:spPr>
          <a:xfrm>
            <a:off x="1225703" y="5308600"/>
            <a:ext cx="1155844" cy="1117600"/>
          </a:xfrm>
          <a:prstGeom prst="rect">
            <a:avLst/>
          </a:prstGeom>
          <a:noFill/>
          <a:ln>
            <a:noFill/>
          </a:ln>
        </p:spPr>
      </p:pic>
      <p:pic>
        <p:nvPicPr>
          <p:cNvPr descr=" " id="589" name="Google Shape;589;p23"/>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590" name="Google Shape;590;p23"/>
          <p:cNvSpPr/>
          <p:nvPr/>
        </p:nvSpPr>
        <p:spPr>
          <a:xfrm>
            <a:off x="990724"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3"/>
          <p:cNvPicPr preferRelativeResize="0"/>
          <p:nvPr/>
        </p:nvPicPr>
        <p:blipFill rotWithShape="1">
          <a:blip r:embed="rId10">
            <a:alphaModFix/>
          </a:blip>
          <a:srcRect b="0" l="0" r="0" t="0"/>
          <a:stretch/>
        </p:blipFill>
        <p:spPr>
          <a:xfrm>
            <a:off x="1130441" y="8559800"/>
            <a:ext cx="1346368" cy="1117600"/>
          </a:xfrm>
          <a:prstGeom prst="rect">
            <a:avLst/>
          </a:prstGeom>
          <a:noFill/>
          <a:ln>
            <a:noFill/>
          </a:ln>
        </p:spPr>
      </p:pic>
      <p:pic>
        <p:nvPicPr>
          <p:cNvPr descr=" " id="592" name="Google Shape;592;p23"/>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593" name="Google Shape;593;p23"/>
          <p:cNvSpPr/>
          <p:nvPr/>
        </p:nvSpPr>
        <p:spPr>
          <a:xfrm>
            <a:off x="990724"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3"/>
          <p:cNvPicPr preferRelativeResize="0"/>
          <p:nvPr/>
        </p:nvPicPr>
        <p:blipFill rotWithShape="1">
          <a:blip r:embed="rId11">
            <a:alphaModFix/>
          </a:blip>
          <a:srcRect b="0" l="0" r="0" t="0"/>
          <a:stretch/>
        </p:blipFill>
        <p:spPr>
          <a:xfrm>
            <a:off x="1193949" y="11811000"/>
            <a:ext cx="1219352" cy="1117600"/>
          </a:xfrm>
          <a:prstGeom prst="rect">
            <a:avLst/>
          </a:prstGeom>
          <a:noFill/>
          <a:ln>
            <a:noFill/>
          </a:ln>
        </p:spPr>
      </p:pic>
      <p:sp>
        <p:nvSpPr>
          <p:cNvPr id="595" name="Google Shape;595;p23"/>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6" name="Google Shape;596;p23"/>
          <p:cNvSpPr/>
          <p:nvPr/>
        </p:nvSpPr>
        <p:spPr>
          <a:xfrm>
            <a:off x="2476810"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7" name="Google Shape;597;p23"/>
          <p:cNvSpPr/>
          <p:nvPr/>
        </p:nvSpPr>
        <p:spPr>
          <a:xfrm>
            <a:off x="2476810"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8" name="Google Shape;598;p23"/>
          <p:cNvSpPr/>
          <p:nvPr/>
        </p:nvSpPr>
        <p:spPr>
          <a:xfrm>
            <a:off x="1460683" y="406400"/>
            <a:ext cx="881066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603" name="Shape 603"/>
        <p:cNvGrpSpPr/>
        <p:nvPr/>
      </p:nvGrpSpPr>
      <p:grpSpPr>
        <a:xfrm>
          <a:off x="0" y="0"/>
          <a:ext cx="0" cy="0"/>
          <a:chOff x="0" y="0"/>
          <a:chExt cx="0" cy="0"/>
        </a:xfrm>
      </p:grpSpPr>
      <p:pic>
        <p:nvPicPr>
          <p:cNvPr descr=" " id="604" name="Google Shape;604;p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05" name="Google Shape;605;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7" name="Google Shape;607;p24"/>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4"/>
          <p:cNvSpPr/>
          <p:nvPr/>
        </p:nvSpPr>
        <p:spPr>
          <a:xfrm>
            <a:off x="10618527" y="5715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p24"/>
          <p:cNvPicPr preferRelativeResize="0"/>
          <p:nvPr/>
        </p:nvPicPr>
        <p:blipFill rotWithShape="1">
          <a:blip r:embed="rId5">
            <a:alphaModFix/>
          </a:blip>
          <a:srcRect b="0" l="0" r="0" t="0"/>
          <a:stretch/>
        </p:blipFill>
        <p:spPr>
          <a:xfrm>
            <a:off x="11685461" y="571500"/>
            <a:ext cx="2032254" cy="2032000"/>
          </a:xfrm>
          <a:prstGeom prst="rect">
            <a:avLst/>
          </a:prstGeom>
          <a:noFill/>
          <a:ln>
            <a:noFill/>
          </a:ln>
        </p:spPr>
      </p:pic>
      <p:sp>
        <p:nvSpPr>
          <p:cNvPr id="610" name="Google Shape;610;p24"/>
          <p:cNvSpPr/>
          <p:nvPr/>
        </p:nvSpPr>
        <p:spPr>
          <a:xfrm>
            <a:off x="10923365" y="28067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4"/>
          <p:cNvSpPr/>
          <p:nvPr/>
        </p:nvSpPr>
        <p:spPr>
          <a:xfrm>
            <a:off x="10847156" y="28067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612" name="Google Shape;612;p24"/>
          <p:cNvSpPr/>
          <p:nvPr/>
        </p:nvSpPr>
        <p:spPr>
          <a:xfrm>
            <a:off x="10855623" y="34544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13" name="Google Shape;613;p24"/>
          <p:cNvSpPr/>
          <p:nvPr/>
        </p:nvSpPr>
        <p:spPr>
          <a:xfrm>
            <a:off x="2032254" y="88392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24"/>
          <p:cNvPicPr preferRelativeResize="0"/>
          <p:nvPr/>
        </p:nvPicPr>
        <p:blipFill rotWithShape="1">
          <a:blip r:embed="rId6">
            <a:alphaModFix/>
          </a:blip>
          <a:srcRect b="0" l="0" r="0" t="0"/>
          <a:stretch/>
        </p:blipFill>
        <p:spPr>
          <a:xfrm>
            <a:off x="3099187" y="8839200"/>
            <a:ext cx="2032254" cy="2032000"/>
          </a:xfrm>
          <a:prstGeom prst="rect">
            <a:avLst/>
          </a:prstGeom>
          <a:noFill/>
          <a:ln>
            <a:noFill/>
          </a:ln>
        </p:spPr>
      </p:pic>
      <p:sp>
        <p:nvSpPr>
          <p:cNvPr id="615" name="Google Shape;615;p24"/>
          <p:cNvSpPr/>
          <p:nvPr/>
        </p:nvSpPr>
        <p:spPr>
          <a:xfrm>
            <a:off x="2337092" y="110744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4"/>
          <p:cNvSpPr/>
          <p:nvPr/>
        </p:nvSpPr>
        <p:spPr>
          <a:xfrm>
            <a:off x="2260883" y="110744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Lyrisa</a:t>
            </a:r>
            <a:endParaRPr b="0" i="0" sz="3600" u="none" cap="none" strike="noStrike">
              <a:solidFill>
                <a:schemeClr val="dk1"/>
              </a:solidFill>
              <a:latin typeface="Calibri"/>
              <a:ea typeface="Calibri"/>
              <a:cs typeface="Calibri"/>
              <a:sym typeface="Calibri"/>
            </a:endParaRPr>
          </a:p>
        </p:txBody>
      </p:sp>
      <p:sp>
        <p:nvSpPr>
          <p:cNvPr id="617" name="Google Shape;617;p24"/>
          <p:cNvSpPr/>
          <p:nvPr/>
        </p:nvSpPr>
        <p:spPr>
          <a:xfrm>
            <a:off x="2269350" y="117221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18" name="Google Shape;618;p24"/>
          <p:cNvSpPr/>
          <p:nvPr/>
        </p:nvSpPr>
        <p:spPr>
          <a:xfrm>
            <a:off x="6325391" y="88392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24"/>
          <p:cNvPicPr preferRelativeResize="0"/>
          <p:nvPr/>
        </p:nvPicPr>
        <p:blipFill rotWithShape="1">
          <a:blip r:embed="rId7">
            <a:alphaModFix/>
          </a:blip>
          <a:srcRect b="0" l="0" r="0" t="0"/>
          <a:stretch/>
        </p:blipFill>
        <p:spPr>
          <a:xfrm>
            <a:off x="7392324" y="8839200"/>
            <a:ext cx="2032254" cy="2032000"/>
          </a:xfrm>
          <a:prstGeom prst="rect">
            <a:avLst/>
          </a:prstGeom>
          <a:noFill/>
          <a:ln>
            <a:noFill/>
          </a:ln>
        </p:spPr>
      </p:pic>
      <p:sp>
        <p:nvSpPr>
          <p:cNvPr id="620" name="Google Shape;620;p24"/>
          <p:cNvSpPr/>
          <p:nvPr/>
        </p:nvSpPr>
        <p:spPr>
          <a:xfrm>
            <a:off x="6630229" y="110744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4"/>
          <p:cNvSpPr/>
          <p:nvPr/>
        </p:nvSpPr>
        <p:spPr>
          <a:xfrm>
            <a:off x="6554019" y="110744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622" name="Google Shape;622;p24"/>
          <p:cNvSpPr/>
          <p:nvPr/>
        </p:nvSpPr>
        <p:spPr>
          <a:xfrm>
            <a:off x="6562487" y="117221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23" name="Google Shape;623;p24"/>
          <p:cNvSpPr/>
          <p:nvPr/>
        </p:nvSpPr>
        <p:spPr>
          <a:xfrm>
            <a:off x="10618527" y="88392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p24"/>
          <p:cNvPicPr preferRelativeResize="0"/>
          <p:nvPr/>
        </p:nvPicPr>
        <p:blipFill rotWithShape="1">
          <a:blip r:embed="rId8">
            <a:alphaModFix/>
          </a:blip>
          <a:srcRect b="0" l="0" r="0" t="0"/>
          <a:stretch/>
        </p:blipFill>
        <p:spPr>
          <a:xfrm>
            <a:off x="11685461" y="8839200"/>
            <a:ext cx="2032254" cy="2032000"/>
          </a:xfrm>
          <a:prstGeom prst="rect">
            <a:avLst/>
          </a:prstGeom>
          <a:noFill/>
          <a:ln>
            <a:noFill/>
          </a:ln>
        </p:spPr>
      </p:pic>
      <p:sp>
        <p:nvSpPr>
          <p:cNvPr id="625" name="Google Shape;625;p24"/>
          <p:cNvSpPr/>
          <p:nvPr/>
        </p:nvSpPr>
        <p:spPr>
          <a:xfrm>
            <a:off x="10923365" y="110744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4"/>
          <p:cNvSpPr/>
          <p:nvPr/>
        </p:nvSpPr>
        <p:spPr>
          <a:xfrm>
            <a:off x="10847156" y="110744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627" name="Google Shape;627;p24"/>
          <p:cNvSpPr/>
          <p:nvPr/>
        </p:nvSpPr>
        <p:spPr>
          <a:xfrm>
            <a:off x="10855623" y="117221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28" name="Google Shape;628;p24"/>
          <p:cNvSpPr/>
          <p:nvPr/>
        </p:nvSpPr>
        <p:spPr>
          <a:xfrm>
            <a:off x="14911664" y="88392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p24"/>
          <p:cNvPicPr preferRelativeResize="0"/>
          <p:nvPr/>
        </p:nvPicPr>
        <p:blipFill rotWithShape="1">
          <a:blip r:embed="rId9">
            <a:alphaModFix/>
          </a:blip>
          <a:srcRect b="0" l="0" r="0" t="0"/>
          <a:stretch/>
        </p:blipFill>
        <p:spPr>
          <a:xfrm>
            <a:off x="15978597" y="8839200"/>
            <a:ext cx="2032254" cy="2032000"/>
          </a:xfrm>
          <a:prstGeom prst="rect">
            <a:avLst/>
          </a:prstGeom>
          <a:noFill/>
          <a:ln>
            <a:noFill/>
          </a:ln>
        </p:spPr>
      </p:pic>
      <p:sp>
        <p:nvSpPr>
          <p:cNvPr id="630" name="Google Shape;630;p24"/>
          <p:cNvSpPr/>
          <p:nvPr/>
        </p:nvSpPr>
        <p:spPr>
          <a:xfrm>
            <a:off x="15216502" y="110744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4"/>
          <p:cNvSpPr/>
          <p:nvPr/>
        </p:nvSpPr>
        <p:spPr>
          <a:xfrm>
            <a:off x="15140292" y="110744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632" name="Google Shape;632;p24"/>
          <p:cNvSpPr/>
          <p:nvPr/>
        </p:nvSpPr>
        <p:spPr>
          <a:xfrm>
            <a:off x="15148760" y="117221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33" name="Google Shape;633;p24"/>
          <p:cNvSpPr/>
          <p:nvPr/>
        </p:nvSpPr>
        <p:spPr>
          <a:xfrm>
            <a:off x="19204800" y="88392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4"/>
          <p:cNvPicPr preferRelativeResize="0"/>
          <p:nvPr/>
        </p:nvPicPr>
        <p:blipFill rotWithShape="1">
          <a:blip r:embed="rId10">
            <a:alphaModFix/>
          </a:blip>
          <a:srcRect b="0" l="0" r="0" t="0"/>
          <a:stretch/>
        </p:blipFill>
        <p:spPr>
          <a:xfrm>
            <a:off x="20271734" y="8839200"/>
            <a:ext cx="2032254" cy="2032000"/>
          </a:xfrm>
          <a:prstGeom prst="rect">
            <a:avLst/>
          </a:prstGeom>
          <a:noFill/>
          <a:ln>
            <a:noFill/>
          </a:ln>
        </p:spPr>
      </p:pic>
      <p:sp>
        <p:nvSpPr>
          <p:cNvPr id="635" name="Google Shape;635;p24"/>
          <p:cNvSpPr/>
          <p:nvPr/>
        </p:nvSpPr>
        <p:spPr>
          <a:xfrm>
            <a:off x="19509638" y="110744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4"/>
          <p:cNvSpPr/>
          <p:nvPr/>
        </p:nvSpPr>
        <p:spPr>
          <a:xfrm>
            <a:off x="19433429" y="110744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Kaelen</a:t>
            </a:r>
            <a:endParaRPr b="0" i="0" sz="3600" u="none" cap="none" strike="noStrike">
              <a:solidFill>
                <a:schemeClr val="dk1"/>
              </a:solidFill>
              <a:latin typeface="Calibri"/>
              <a:ea typeface="Calibri"/>
              <a:cs typeface="Calibri"/>
              <a:sym typeface="Calibri"/>
            </a:endParaRPr>
          </a:p>
        </p:txBody>
      </p:sp>
      <p:sp>
        <p:nvSpPr>
          <p:cNvPr id="637" name="Google Shape;637;p24"/>
          <p:cNvSpPr/>
          <p:nvPr/>
        </p:nvSpPr>
        <p:spPr>
          <a:xfrm>
            <a:off x="19441897" y="117221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38" name="Google Shape;638;p24"/>
          <p:cNvSpPr/>
          <p:nvPr/>
        </p:nvSpPr>
        <p:spPr>
          <a:xfrm>
            <a:off x="4267733" y="47625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p24"/>
          <p:cNvPicPr preferRelativeResize="0"/>
          <p:nvPr/>
        </p:nvPicPr>
        <p:blipFill rotWithShape="1">
          <a:blip r:embed="rId11">
            <a:alphaModFix/>
          </a:blip>
          <a:srcRect b="0" l="0" r="0" t="0"/>
          <a:stretch/>
        </p:blipFill>
        <p:spPr>
          <a:xfrm>
            <a:off x="5334667" y="4762500"/>
            <a:ext cx="2032254" cy="2032000"/>
          </a:xfrm>
          <a:prstGeom prst="rect">
            <a:avLst/>
          </a:prstGeom>
          <a:noFill/>
          <a:ln>
            <a:noFill/>
          </a:ln>
        </p:spPr>
      </p:pic>
      <p:sp>
        <p:nvSpPr>
          <p:cNvPr id="640" name="Google Shape;640;p24"/>
          <p:cNvSpPr/>
          <p:nvPr/>
        </p:nvSpPr>
        <p:spPr>
          <a:xfrm>
            <a:off x="4572572" y="69977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4"/>
          <p:cNvSpPr/>
          <p:nvPr/>
        </p:nvSpPr>
        <p:spPr>
          <a:xfrm>
            <a:off x="4496362" y="69977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642" name="Google Shape;642;p24"/>
          <p:cNvSpPr/>
          <p:nvPr/>
        </p:nvSpPr>
        <p:spPr>
          <a:xfrm>
            <a:off x="4504830" y="76454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43" name="Google Shape;643;p24"/>
          <p:cNvSpPr/>
          <p:nvPr/>
        </p:nvSpPr>
        <p:spPr>
          <a:xfrm>
            <a:off x="17121740" y="47625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p24"/>
          <p:cNvPicPr preferRelativeResize="0"/>
          <p:nvPr/>
        </p:nvPicPr>
        <p:blipFill rotWithShape="1">
          <a:blip r:embed="rId12">
            <a:alphaModFix/>
          </a:blip>
          <a:srcRect b="0" l="0" r="0" t="0"/>
          <a:stretch/>
        </p:blipFill>
        <p:spPr>
          <a:xfrm>
            <a:off x="18188673" y="4762500"/>
            <a:ext cx="2032254" cy="2032000"/>
          </a:xfrm>
          <a:prstGeom prst="rect">
            <a:avLst/>
          </a:prstGeom>
          <a:noFill/>
          <a:ln>
            <a:noFill/>
          </a:ln>
        </p:spPr>
      </p:pic>
      <p:sp>
        <p:nvSpPr>
          <p:cNvPr id="645" name="Google Shape;645;p24"/>
          <p:cNvSpPr/>
          <p:nvPr/>
        </p:nvSpPr>
        <p:spPr>
          <a:xfrm>
            <a:off x="17426578" y="69977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4"/>
          <p:cNvSpPr/>
          <p:nvPr/>
        </p:nvSpPr>
        <p:spPr>
          <a:xfrm>
            <a:off x="17350369" y="69977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647" name="Google Shape;647;p24"/>
          <p:cNvSpPr/>
          <p:nvPr/>
        </p:nvSpPr>
        <p:spPr>
          <a:xfrm>
            <a:off x="17358836" y="76454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48" name="Google Shape;648;p24"/>
          <p:cNvSpPr/>
          <p:nvPr/>
        </p:nvSpPr>
        <p:spPr>
          <a:xfrm>
            <a:off x="10618527" y="4762500"/>
            <a:ext cx="4166121" cy="34163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4"/>
          <p:cNvPicPr preferRelativeResize="0"/>
          <p:nvPr/>
        </p:nvPicPr>
        <p:blipFill rotWithShape="1">
          <a:blip r:embed="rId13">
            <a:alphaModFix/>
          </a:blip>
          <a:srcRect b="0" l="0" r="0" t="0"/>
          <a:stretch/>
        </p:blipFill>
        <p:spPr>
          <a:xfrm>
            <a:off x="11685461" y="4762500"/>
            <a:ext cx="2032254" cy="2032000"/>
          </a:xfrm>
          <a:prstGeom prst="rect">
            <a:avLst/>
          </a:prstGeom>
          <a:noFill/>
          <a:ln>
            <a:noFill/>
          </a:ln>
        </p:spPr>
      </p:pic>
      <p:sp>
        <p:nvSpPr>
          <p:cNvPr id="650" name="Google Shape;650;p24"/>
          <p:cNvSpPr/>
          <p:nvPr/>
        </p:nvSpPr>
        <p:spPr>
          <a:xfrm>
            <a:off x="10923365" y="6997700"/>
            <a:ext cx="3556445"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4"/>
          <p:cNvSpPr/>
          <p:nvPr/>
        </p:nvSpPr>
        <p:spPr>
          <a:xfrm>
            <a:off x="10847156" y="6997700"/>
            <a:ext cx="3708864"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652" name="Google Shape;652;p24"/>
          <p:cNvSpPr/>
          <p:nvPr/>
        </p:nvSpPr>
        <p:spPr>
          <a:xfrm>
            <a:off x="10855623" y="76454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53" name="Google Shape;653;p24"/>
          <p:cNvPicPr preferRelativeResize="0"/>
          <p:nvPr/>
        </p:nvPicPr>
        <p:blipFill rotWithShape="1">
          <a:blip r:embed="rId14">
            <a:alphaModFix/>
          </a:blip>
          <a:srcRect b="0" l="0" r="0" t="0"/>
          <a:stretch/>
        </p:blipFill>
        <p:spPr>
          <a:xfrm>
            <a:off x="12688886" y="8140700"/>
            <a:ext cx="12702" cy="812800"/>
          </a:xfrm>
          <a:prstGeom prst="rect">
            <a:avLst/>
          </a:prstGeom>
          <a:noFill/>
          <a:ln>
            <a:noFill/>
          </a:ln>
        </p:spPr>
      </p:pic>
      <p:pic>
        <p:nvPicPr>
          <p:cNvPr descr=" " id="654" name="Google Shape;654;p24"/>
          <p:cNvPicPr preferRelativeResize="0"/>
          <p:nvPr/>
        </p:nvPicPr>
        <p:blipFill rotWithShape="1">
          <a:blip r:embed="rId14">
            <a:alphaModFix/>
          </a:blip>
          <a:srcRect b="0" l="0" r="0" t="0"/>
          <a:stretch/>
        </p:blipFill>
        <p:spPr>
          <a:xfrm>
            <a:off x="12688886" y="3949700"/>
            <a:ext cx="12702" cy="812800"/>
          </a:xfrm>
          <a:prstGeom prst="rect">
            <a:avLst/>
          </a:prstGeom>
          <a:noFill/>
          <a:ln>
            <a:noFill/>
          </a:ln>
        </p:spPr>
      </p:pic>
      <p:pic>
        <p:nvPicPr>
          <p:cNvPr descr=" " id="655" name="Google Shape;655;p24"/>
          <p:cNvPicPr preferRelativeResize="0"/>
          <p:nvPr/>
        </p:nvPicPr>
        <p:blipFill rotWithShape="1">
          <a:blip r:embed="rId15">
            <a:alphaModFix/>
          </a:blip>
          <a:srcRect b="0" l="0" r="0" t="0"/>
          <a:stretch/>
        </p:blipFill>
        <p:spPr>
          <a:xfrm>
            <a:off x="6349054" y="3937124"/>
            <a:ext cx="5882575" cy="825376"/>
          </a:xfrm>
          <a:prstGeom prst="rect">
            <a:avLst/>
          </a:prstGeom>
          <a:noFill/>
          <a:ln>
            <a:noFill/>
          </a:ln>
        </p:spPr>
      </p:pic>
      <p:pic>
        <p:nvPicPr>
          <p:cNvPr descr=" " id="656" name="Google Shape;656;p24"/>
          <p:cNvPicPr preferRelativeResize="0"/>
          <p:nvPr/>
        </p:nvPicPr>
        <p:blipFill rotWithShape="1">
          <a:blip r:embed="rId16">
            <a:alphaModFix/>
          </a:blip>
          <a:srcRect b="0" l="0" r="0" t="0"/>
          <a:stretch/>
        </p:blipFill>
        <p:spPr>
          <a:xfrm>
            <a:off x="4110505" y="8027343"/>
            <a:ext cx="1960854" cy="811857"/>
          </a:xfrm>
          <a:prstGeom prst="rect">
            <a:avLst/>
          </a:prstGeom>
          <a:noFill/>
          <a:ln>
            <a:noFill/>
          </a:ln>
        </p:spPr>
      </p:pic>
      <p:pic>
        <p:nvPicPr>
          <p:cNvPr descr=" " id="657" name="Google Shape;657;p24"/>
          <p:cNvPicPr preferRelativeResize="0"/>
          <p:nvPr/>
        </p:nvPicPr>
        <p:blipFill rotWithShape="1">
          <a:blip r:embed="rId16">
            <a:alphaModFix/>
          </a:blip>
          <a:srcRect b="0" l="0" r="0" t="0"/>
          <a:stretch/>
        </p:blipFill>
        <p:spPr>
          <a:xfrm>
            <a:off x="17053422" y="8027343"/>
            <a:ext cx="1960854" cy="811857"/>
          </a:xfrm>
          <a:prstGeom prst="rect">
            <a:avLst/>
          </a:prstGeom>
          <a:noFill/>
          <a:ln>
            <a:noFill/>
          </a:ln>
        </p:spPr>
      </p:pic>
      <p:pic>
        <p:nvPicPr>
          <p:cNvPr descr=" " id="658" name="Google Shape;658;p24"/>
          <p:cNvPicPr preferRelativeResize="0"/>
          <p:nvPr/>
        </p:nvPicPr>
        <p:blipFill rotWithShape="1">
          <a:blip r:embed="rId17">
            <a:alphaModFix/>
          </a:blip>
          <a:srcRect b="0" l="0" r="0" t="0"/>
          <a:stretch/>
        </p:blipFill>
        <p:spPr>
          <a:xfrm>
            <a:off x="6452406" y="8027343"/>
            <a:ext cx="1960854" cy="811857"/>
          </a:xfrm>
          <a:prstGeom prst="rect">
            <a:avLst/>
          </a:prstGeom>
          <a:noFill/>
          <a:ln>
            <a:noFill/>
          </a:ln>
        </p:spPr>
      </p:pic>
      <p:pic>
        <p:nvPicPr>
          <p:cNvPr descr=" " id="659" name="Google Shape;659;p24"/>
          <p:cNvPicPr preferRelativeResize="0"/>
          <p:nvPr/>
        </p:nvPicPr>
        <p:blipFill rotWithShape="1">
          <a:blip r:embed="rId17">
            <a:alphaModFix/>
          </a:blip>
          <a:srcRect b="0" l="0" r="0" t="0"/>
          <a:stretch/>
        </p:blipFill>
        <p:spPr>
          <a:xfrm>
            <a:off x="19395324" y="8027343"/>
            <a:ext cx="1960854" cy="811857"/>
          </a:xfrm>
          <a:prstGeom prst="rect">
            <a:avLst/>
          </a:prstGeom>
          <a:noFill/>
          <a:ln>
            <a:noFill/>
          </a:ln>
        </p:spPr>
      </p:pic>
      <p:pic>
        <p:nvPicPr>
          <p:cNvPr descr=" " id="660" name="Google Shape;660;p24"/>
          <p:cNvPicPr preferRelativeResize="0"/>
          <p:nvPr/>
        </p:nvPicPr>
        <p:blipFill rotWithShape="1">
          <a:blip r:embed="rId18">
            <a:alphaModFix/>
          </a:blip>
          <a:srcRect b="0" l="0" r="0" t="0"/>
          <a:stretch/>
        </p:blipFill>
        <p:spPr>
          <a:xfrm>
            <a:off x="13323965" y="3937124"/>
            <a:ext cx="5882575" cy="825376"/>
          </a:xfrm>
          <a:prstGeom prst="rect">
            <a:avLst/>
          </a:prstGeom>
          <a:noFill/>
          <a:ln>
            <a:noFill/>
          </a:ln>
        </p:spPr>
      </p:pic>
      <p:sp>
        <p:nvSpPr>
          <p:cNvPr id="661" name="Google Shape;661;p24"/>
          <p:cNvSpPr/>
          <p:nvPr/>
        </p:nvSpPr>
        <p:spPr>
          <a:xfrm>
            <a:off x="7747968" y="12801600"/>
            <a:ext cx="834070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1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2" name="Google Shape;662;p24"/>
          <p:cNvSpPr/>
          <p:nvPr/>
        </p:nvSpPr>
        <p:spPr>
          <a:xfrm rot="-5400000">
            <a:off x="-3846888" y="4161172"/>
            <a:ext cx="10754011" cy="2777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667" name="Shape 667"/>
        <p:cNvGrpSpPr/>
        <p:nvPr/>
      </p:nvGrpSpPr>
      <p:grpSpPr>
        <a:xfrm>
          <a:off x="0" y="0"/>
          <a:ext cx="0" cy="0"/>
          <a:chOff x="0" y="0"/>
          <a:chExt cx="0" cy="0"/>
        </a:xfrm>
      </p:grpSpPr>
      <p:pic>
        <p:nvPicPr>
          <p:cNvPr descr=" " id="668" name="Google Shape;668;p25"/>
          <p:cNvPicPr preferRelativeResize="0"/>
          <p:nvPr/>
        </p:nvPicPr>
        <p:blipFill rotWithShape="1">
          <a:blip r:embed="rId3">
            <a:alphaModFix/>
          </a:blip>
          <a:srcRect b="0" l="0" r="0" t="0"/>
          <a:stretch/>
        </p:blipFill>
        <p:spPr>
          <a:xfrm>
            <a:off x="16961" y="0"/>
            <a:ext cx="23770601" cy="13716000"/>
          </a:xfrm>
          <a:prstGeom prst="rect">
            <a:avLst/>
          </a:prstGeom>
          <a:noFill/>
          <a:ln>
            <a:noFill/>
          </a:ln>
        </p:spPr>
      </p:pic>
      <p:sp>
        <p:nvSpPr>
          <p:cNvPr id="669" name="Google Shape;669;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1" name="Google Shape;671;p25"/>
          <p:cNvSpPr/>
          <p:nvPr/>
        </p:nvSpPr>
        <p:spPr>
          <a:xfrm>
            <a:off x="12193524" y="2527300"/>
            <a:ext cx="10982639"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Thank you for choosing EaTemp</a:t>
            </a:r>
            <a:endParaRPr b="0" i="0" sz="8000" u="none" cap="none" strike="noStrike">
              <a:solidFill>
                <a:schemeClr val="dk1"/>
              </a:solidFill>
              <a:latin typeface="Calibri"/>
              <a:ea typeface="Calibri"/>
              <a:cs typeface="Calibri"/>
              <a:sym typeface="Calibri"/>
            </a:endParaRPr>
          </a:p>
        </p:txBody>
      </p:sp>
      <p:sp>
        <p:nvSpPr>
          <p:cNvPr id="672" name="Google Shape;672;p25"/>
          <p:cNvSpPr/>
          <p:nvPr/>
        </p:nvSpPr>
        <p:spPr>
          <a:xfrm>
            <a:off x="12193524" y="5930900"/>
            <a:ext cx="9369538" cy="539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73" name="Google Shape;673;p25"/>
          <p:cNvSpPr/>
          <p:nvPr/>
        </p:nvSpPr>
        <p:spPr>
          <a:xfrm rot="-5400000">
            <a:off x="21677698" y="7772313"/>
            <a:ext cx="464454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5">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674" name="Google Shape;674;p25"/>
          <p:cNvPicPr preferRelativeResize="0"/>
          <p:nvPr/>
        </p:nvPicPr>
        <p:blipFill rotWithShape="1">
          <a:blip r:embed="rId6">
            <a:alphaModFix/>
          </a:blip>
          <a:srcRect b="0" l="0" r="0" t="0"/>
          <a:stretch/>
        </p:blipFill>
        <p:spPr>
          <a:xfrm>
            <a:off x="1117740" y="2692400"/>
            <a:ext cx="11075784" cy="834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38" name="Shape 38"/>
        <p:cNvGrpSpPr/>
        <p:nvPr/>
      </p:nvGrpSpPr>
      <p:grpSpPr>
        <a:xfrm>
          <a:off x="0" y="0"/>
          <a:ext cx="0" cy="0"/>
          <a:chOff x="0" y="0"/>
          <a:chExt cx="0" cy="0"/>
        </a:xfrm>
      </p:grpSpPr>
      <p:pic>
        <p:nvPicPr>
          <p:cNvPr descr=" " id="39" name="Google Shape;39;p3"/>
          <p:cNvPicPr preferRelativeResize="0"/>
          <p:nvPr/>
        </p:nvPicPr>
        <p:blipFill rotWithShape="1">
          <a:blip r:embed="rId3">
            <a:alphaModFix/>
          </a:blip>
          <a:srcRect b="0" l="0" r="0" t="0"/>
          <a:stretch/>
        </p:blipFill>
        <p:spPr>
          <a:xfrm>
            <a:off x="0" y="0"/>
            <a:ext cx="8116314" cy="13716000"/>
          </a:xfrm>
          <a:prstGeom prst="rect">
            <a:avLst/>
          </a:prstGeom>
          <a:noFill/>
          <a:ln>
            <a:noFill/>
          </a:ln>
        </p:spPr>
      </p:pic>
      <p:pic>
        <p:nvPicPr>
          <p:cNvPr descr=" " id="40" name="Google Shape;40;p3"/>
          <p:cNvPicPr preferRelativeResize="0"/>
          <p:nvPr/>
        </p:nvPicPr>
        <p:blipFill rotWithShape="1">
          <a:blip r:embed="rId4">
            <a:alphaModFix/>
          </a:blip>
          <a:srcRect b="0" l="0" r="0" t="0"/>
          <a:stretch/>
        </p:blipFill>
        <p:spPr>
          <a:xfrm>
            <a:off x="15089486" y="0"/>
            <a:ext cx="9297562" cy="13716000"/>
          </a:xfrm>
          <a:prstGeom prst="rect">
            <a:avLst/>
          </a:prstGeom>
          <a:noFill/>
          <a:ln>
            <a:noFill/>
          </a:ln>
        </p:spPr>
      </p:pic>
      <p:sp>
        <p:nvSpPr>
          <p:cNvPr id="41" name="Google Shape;41;p3"/>
          <p:cNvSpPr/>
          <p:nvPr/>
        </p:nvSpPr>
        <p:spPr>
          <a:xfrm>
            <a:off x="3492937" y="1320800"/>
            <a:ext cx="1794310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12800"/>
              <a:buFont typeface="Bungee"/>
              <a:buNone/>
            </a:pPr>
            <a:r>
              <a:rPr b="0" i="0" lang="en-US" sz="12800" u="none" cap="none" strike="noStrike">
                <a:solidFill>
                  <a:srgbClr val="0152FD"/>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p3"/>
          <p:cNvSpPr/>
          <p:nvPr/>
        </p:nvSpPr>
        <p:spPr>
          <a:xfrm>
            <a:off x="0"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0" y="46482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203225" y="46482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45" name="Google Shape;45;p3"/>
          <p:cNvSpPr/>
          <p:nvPr/>
        </p:nvSpPr>
        <p:spPr>
          <a:xfrm>
            <a:off x="-135484" y="54864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p3"/>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7" name="Google Shape;47;p3"/>
          <p:cNvSpPr/>
          <p:nvPr/>
        </p:nvSpPr>
        <p:spPr>
          <a:xfrm>
            <a:off x="6134867" y="45212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6439705" y="4864100"/>
            <a:ext cx="101612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16626378"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p3"/>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1" name="Google Shape;51;p3"/>
          <p:cNvSpPr/>
          <p:nvPr/>
        </p:nvSpPr>
        <p:spPr>
          <a:xfrm>
            <a:off x="16626378" y="45212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6918515" y="4864100"/>
            <a:ext cx="1041530"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8455407" y="46482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8455407" y="46482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8455407" y="54864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0"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0" y="76327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03225" y="76327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35484" y="84709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p3"/>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1" name="Google Shape;61;p3"/>
          <p:cNvSpPr/>
          <p:nvPr/>
        </p:nvSpPr>
        <p:spPr>
          <a:xfrm>
            <a:off x="6134867" y="75057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6427003" y="7848600"/>
            <a:ext cx="1041530"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6626378"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p3"/>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5" name="Google Shape;65;p3"/>
          <p:cNvSpPr/>
          <p:nvPr/>
        </p:nvSpPr>
        <p:spPr>
          <a:xfrm>
            <a:off x="16626378" y="75057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6899462" y="7848600"/>
            <a:ext cx="107963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8455407" y="76327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8455407" y="76327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8455407" y="84709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0"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0" y="106172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03225" y="10617200"/>
            <a:ext cx="6134867"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Adventure</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35484" y="114554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p3"/>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5" name="Google Shape;75;p3"/>
          <p:cNvSpPr/>
          <p:nvPr/>
        </p:nvSpPr>
        <p:spPr>
          <a:xfrm>
            <a:off x="6134867" y="104902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6427003" y="10833100"/>
            <a:ext cx="1041530"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05</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6626378"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9" name="Google Shape;79;p3"/>
          <p:cNvSpPr/>
          <p:nvPr/>
        </p:nvSpPr>
        <p:spPr>
          <a:xfrm>
            <a:off x="16626378" y="10490200"/>
            <a:ext cx="1625803" cy="1625600"/>
          </a:xfrm>
          <a:prstGeom prst="roundRect">
            <a:avLst>
              <a:gd fmla="val 781313" name="adj"/>
            </a:avLst>
          </a:prstGeom>
          <a:noFill/>
          <a:ln cap="flat" cmpd="sng" w="508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6899462" y="10833100"/>
            <a:ext cx="107963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06</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8455407" y="10617200"/>
            <a:ext cx="593164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8455407" y="106172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Conclusion</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8455407" y="114554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86" name="Google Shape;86;p3"/>
          <p:cNvPicPr preferRelativeResize="0"/>
          <p:nvPr/>
        </p:nvPicPr>
        <p:blipFill rotWithShape="1">
          <a:blip r:embed="rId7">
            <a:alphaModFix/>
          </a:blip>
          <a:srcRect b="0" l="0" r="0" t="0"/>
          <a:stretch/>
        </p:blipFill>
        <p:spPr>
          <a:xfrm>
            <a:off x="8344943" y="4584700"/>
            <a:ext cx="7697162" cy="756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91" name="Shape 91"/>
        <p:cNvGrpSpPr/>
        <p:nvPr/>
      </p:nvGrpSpPr>
      <p:grpSpPr>
        <a:xfrm>
          <a:off x="0" y="0"/>
          <a:ext cx="0" cy="0"/>
          <a:chOff x="0" y="0"/>
          <a:chExt cx="0" cy="0"/>
        </a:xfrm>
      </p:grpSpPr>
      <p:pic>
        <p:nvPicPr>
          <p:cNvPr descr=" " id="92" name="Google Shape;92;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5" name="Google Shape;95;p4"/>
          <p:cNvSpPr/>
          <p:nvPr/>
        </p:nvSpPr>
        <p:spPr>
          <a:xfrm>
            <a:off x="2959470" y="2743200"/>
            <a:ext cx="1993725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p4"/>
          <p:cNvSpPr/>
          <p:nvPr/>
        </p:nvSpPr>
        <p:spPr>
          <a:xfrm>
            <a:off x="2959470" y="4922788"/>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p4"/>
          <p:cNvSpPr/>
          <p:nvPr/>
        </p:nvSpPr>
        <p:spPr>
          <a:xfrm>
            <a:off x="12701588" y="4922788"/>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02" name="Shape 102"/>
        <p:cNvGrpSpPr/>
        <p:nvPr/>
      </p:nvGrpSpPr>
      <p:grpSpPr>
        <a:xfrm>
          <a:off x="0" y="0"/>
          <a:ext cx="0" cy="0"/>
          <a:chOff x="0" y="0"/>
          <a:chExt cx="0" cy="0"/>
        </a:xfrm>
      </p:grpSpPr>
      <p:pic>
        <p:nvPicPr>
          <p:cNvPr descr=" " id="103" name="Google Shape;103;p5"/>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104" name="Google Shape;104;p5"/>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sp>
        <p:nvSpPr>
          <p:cNvPr id="105" name="Google Shape;10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7" name="Google Shape;107;p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8" name="Google Shape;108;p5"/>
          <p:cNvSpPr/>
          <p:nvPr/>
        </p:nvSpPr>
        <p:spPr>
          <a:xfrm>
            <a:off x="1816327" y="9499600"/>
            <a:ext cx="9907238"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7">
            <a:alphaModFix/>
          </a:blip>
          <a:srcRect b="0" l="0" r="0" t="0"/>
          <a:stretch/>
        </p:blipFill>
        <p:spPr>
          <a:xfrm>
            <a:off x="1816327" y="9956800"/>
            <a:ext cx="1575943" cy="1625600"/>
          </a:xfrm>
          <a:prstGeom prst="rect">
            <a:avLst/>
          </a:prstGeom>
          <a:noFill/>
          <a:ln>
            <a:noFill/>
          </a:ln>
        </p:spPr>
      </p:pic>
      <p:sp>
        <p:nvSpPr>
          <p:cNvPr id="110" name="Google Shape;110;p5"/>
          <p:cNvSpPr/>
          <p:nvPr/>
        </p:nvSpPr>
        <p:spPr>
          <a:xfrm>
            <a:off x="3798720" y="9499600"/>
            <a:ext cx="7924844"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3798720" y="9499600"/>
            <a:ext cx="812806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p5"/>
          <p:cNvSpPr/>
          <p:nvPr/>
        </p:nvSpPr>
        <p:spPr>
          <a:xfrm>
            <a:off x="3798720" y="10439400"/>
            <a:ext cx="806032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p5"/>
          <p:cNvSpPr/>
          <p:nvPr/>
        </p:nvSpPr>
        <p:spPr>
          <a:xfrm>
            <a:off x="12676184" y="9499600"/>
            <a:ext cx="9907238"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8">
            <a:alphaModFix/>
          </a:blip>
          <a:srcRect b="0" l="0" r="0" t="0"/>
          <a:stretch/>
        </p:blipFill>
        <p:spPr>
          <a:xfrm>
            <a:off x="12676184" y="9956800"/>
            <a:ext cx="1610091" cy="1625606"/>
          </a:xfrm>
          <a:prstGeom prst="rect">
            <a:avLst/>
          </a:prstGeom>
          <a:noFill/>
          <a:ln>
            <a:noFill/>
          </a:ln>
        </p:spPr>
      </p:pic>
      <p:sp>
        <p:nvSpPr>
          <p:cNvPr id="115" name="Google Shape;115;p5"/>
          <p:cNvSpPr/>
          <p:nvPr/>
        </p:nvSpPr>
        <p:spPr>
          <a:xfrm>
            <a:off x="14692726" y="9499600"/>
            <a:ext cx="789069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14692726" y="9499600"/>
            <a:ext cx="809392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17" name="Google Shape;117;p5"/>
          <p:cNvSpPr/>
          <p:nvPr/>
        </p:nvSpPr>
        <p:spPr>
          <a:xfrm>
            <a:off x="14692726" y="10439400"/>
            <a:ext cx="802618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22" name="Shape 122"/>
        <p:cNvGrpSpPr/>
        <p:nvPr/>
      </p:nvGrpSpPr>
      <p:grpSpPr>
        <a:xfrm>
          <a:off x="0" y="0"/>
          <a:ext cx="0" cy="0"/>
          <a:chOff x="0" y="0"/>
          <a:chExt cx="0" cy="0"/>
        </a:xfrm>
      </p:grpSpPr>
      <p:pic>
        <p:nvPicPr>
          <p:cNvPr descr=" " id="123" name="Google Shape;123;p6"/>
          <p:cNvPicPr preferRelativeResize="0"/>
          <p:nvPr/>
        </p:nvPicPr>
        <p:blipFill rotWithShape="1">
          <a:blip r:embed="rId3">
            <a:alphaModFix/>
          </a:blip>
          <a:srcRect b="0" l="0" r="0" t="0"/>
          <a:stretch/>
        </p:blipFill>
        <p:spPr>
          <a:xfrm>
            <a:off x="16961" y="0"/>
            <a:ext cx="23770601" cy="13716000"/>
          </a:xfrm>
          <a:prstGeom prst="rect">
            <a:avLst/>
          </a:prstGeom>
          <a:noFill/>
          <a:ln>
            <a:noFill/>
          </a:ln>
        </p:spPr>
      </p:pic>
      <p:sp>
        <p:nvSpPr>
          <p:cNvPr id="124" name="Google Shape;124;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6" name="Google Shape;126;p6"/>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27" name="Google Shape;127;p6"/>
          <p:cNvSpPr/>
          <p:nvPr/>
        </p:nvSpPr>
        <p:spPr>
          <a:xfrm>
            <a:off x="5842730" y="4229100"/>
            <a:ext cx="13603400" cy="60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5842730" y="4229100"/>
            <a:ext cx="13806626" cy="53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9" name="Google Shape;129;p6"/>
          <p:cNvSpPr/>
          <p:nvPr/>
        </p:nvSpPr>
        <p:spPr>
          <a:xfrm>
            <a:off x="14606826" y="9690100"/>
            <a:ext cx="499172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34" name="Shape 134"/>
        <p:cNvGrpSpPr/>
        <p:nvPr/>
      </p:nvGrpSpPr>
      <p:grpSpPr>
        <a:xfrm>
          <a:off x="0" y="0"/>
          <a:ext cx="0" cy="0"/>
          <a:chOff x="0" y="0"/>
          <a:chExt cx="0" cy="0"/>
        </a:xfrm>
      </p:grpSpPr>
      <p:pic>
        <p:nvPicPr>
          <p:cNvPr descr=" " id="135" name="Google Shape;135;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6" name="Google Shape;13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p7"/>
          <p:cNvPicPr preferRelativeResize="0"/>
          <p:nvPr/>
        </p:nvPicPr>
        <p:blipFill rotWithShape="1">
          <a:blip r:embed="rId5">
            <a:alphaModFix/>
          </a:blip>
          <a:srcRect b="0" l="0" r="0" t="0"/>
          <a:stretch/>
        </p:blipFill>
        <p:spPr>
          <a:xfrm>
            <a:off x="2540318" y="2755900"/>
            <a:ext cx="10897962" cy="7556500"/>
          </a:xfrm>
          <a:prstGeom prst="rect">
            <a:avLst/>
          </a:prstGeom>
          <a:noFill/>
          <a:ln>
            <a:noFill/>
          </a:ln>
        </p:spPr>
      </p:pic>
      <p:sp>
        <p:nvSpPr>
          <p:cNvPr id="139" name="Google Shape;139;p7"/>
          <p:cNvSpPr/>
          <p:nvPr/>
        </p:nvSpPr>
        <p:spPr>
          <a:xfrm>
            <a:off x="14390899" y="3721100"/>
            <a:ext cx="7163695"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14390899" y="3721100"/>
            <a:ext cx="7366921"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 Technique</a:t>
            </a:r>
            <a:endParaRPr b="0" i="0" sz="4800" u="none" cap="none" strike="noStrike">
              <a:solidFill>
                <a:schemeClr val="dk1"/>
              </a:solidFill>
              <a:latin typeface="Calibri"/>
              <a:ea typeface="Calibri"/>
              <a:cs typeface="Calibri"/>
              <a:sym typeface="Calibri"/>
            </a:endParaRPr>
          </a:p>
        </p:txBody>
      </p:sp>
      <p:sp>
        <p:nvSpPr>
          <p:cNvPr id="141" name="Google Shape;141;p7"/>
          <p:cNvSpPr/>
          <p:nvPr/>
        </p:nvSpPr>
        <p:spPr>
          <a:xfrm>
            <a:off x="14390899" y="54991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2" name="Google Shape;142;p7"/>
          <p:cNvSpPr/>
          <p:nvPr/>
        </p:nvSpPr>
        <p:spPr>
          <a:xfrm>
            <a:off x="14390899" y="7150100"/>
            <a:ext cx="7163695"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14390899" y="7150100"/>
            <a:ext cx="7366921"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Art of Unicorn Sighting</a:t>
            </a:r>
            <a:endParaRPr b="0" i="0" sz="4800" u="none" cap="none" strike="noStrike">
              <a:solidFill>
                <a:schemeClr val="dk1"/>
              </a:solidFill>
              <a:latin typeface="Calibri"/>
              <a:ea typeface="Calibri"/>
              <a:cs typeface="Calibri"/>
              <a:sym typeface="Calibri"/>
            </a:endParaRPr>
          </a:p>
        </p:txBody>
      </p:sp>
      <p:sp>
        <p:nvSpPr>
          <p:cNvPr id="144" name="Google Shape;144;p7"/>
          <p:cNvSpPr/>
          <p:nvPr/>
        </p:nvSpPr>
        <p:spPr>
          <a:xfrm>
            <a:off x="14390899" y="89281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49" name="Shape 149"/>
        <p:cNvGrpSpPr/>
        <p:nvPr/>
      </p:nvGrpSpPr>
      <p:grpSpPr>
        <a:xfrm>
          <a:off x="0" y="0"/>
          <a:ext cx="0" cy="0"/>
          <a:chOff x="0" y="0"/>
          <a:chExt cx="0" cy="0"/>
        </a:xfrm>
      </p:grpSpPr>
      <p:pic>
        <p:nvPicPr>
          <p:cNvPr descr=" " id="150" name="Google Shape;150;p8"/>
          <p:cNvPicPr preferRelativeResize="0"/>
          <p:nvPr/>
        </p:nvPicPr>
        <p:blipFill rotWithShape="1">
          <a:blip r:embed="rId3">
            <a:alphaModFix/>
          </a:blip>
          <a:srcRect b="0" l="0" r="0" t="0"/>
          <a:stretch/>
        </p:blipFill>
        <p:spPr>
          <a:xfrm>
            <a:off x="0" y="0"/>
            <a:ext cx="14606826" cy="7315200"/>
          </a:xfrm>
          <a:prstGeom prst="rect">
            <a:avLst/>
          </a:prstGeom>
          <a:noFill/>
          <a:ln>
            <a:noFill/>
          </a:ln>
        </p:spPr>
      </p:pic>
      <p:pic>
        <p:nvPicPr>
          <p:cNvPr descr=" " id="151" name="Google Shape;151;p8"/>
          <p:cNvPicPr preferRelativeResize="0"/>
          <p:nvPr/>
        </p:nvPicPr>
        <p:blipFill rotWithShape="1">
          <a:blip r:embed="rId4">
            <a:alphaModFix/>
          </a:blip>
          <a:srcRect b="0" l="0" r="0" t="0"/>
          <a:stretch/>
        </p:blipFill>
        <p:spPr>
          <a:xfrm>
            <a:off x="4369346" y="6858000"/>
            <a:ext cx="20017702" cy="6858000"/>
          </a:xfrm>
          <a:prstGeom prst="rect">
            <a:avLst/>
          </a:prstGeom>
          <a:noFill/>
          <a:ln>
            <a:noFill/>
          </a:ln>
        </p:spPr>
      </p:pic>
      <p:sp>
        <p:nvSpPr>
          <p:cNvPr id="152" name="Google Shape;152;p8"/>
          <p:cNvSpPr/>
          <p:nvPr/>
        </p:nvSpPr>
        <p:spPr>
          <a:xfrm>
            <a:off x="2091528" y="1574800"/>
            <a:ext cx="2021669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The Magic of Dragons</a:t>
            </a:r>
            <a:endParaRPr b="0" i="0" sz="8000" u="none" cap="none" strike="noStrike">
              <a:solidFill>
                <a:schemeClr val="dk1"/>
              </a:solidFill>
              <a:latin typeface="Calibri"/>
              <a:ea typeface="Calibri"/>
              <a:cs typeface="Calibri"/>
              <a:sym typeface="Calibri"/>
            </a:endParaRPr>
          </a:p>
        </p:txBody>
      </p:sp>
      <p:sp>
        <p:nvSpPr>
          <p:cNvPr id="153" name="Google Shape;153;p8"/>
          <p:cNvSpPr/>
          <p:nvPr/>
        </p:nvSpPr>
        <p:spPr>
          <a:xfrm>
            <a:off x="14352794" y="4025900"/>
            <a:ext cx="6642930" cy="768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
          <p:cNvSpPr/>
          <p:nvPr/>
        </p:nvSpPr>
        <p:spPr>
          <a:xfrm>
            <a:off x="14860857" y="4025900"/>
            <a:ext cx="5626803"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55" name="Google Shape;155;p8"/>
          <p:cNvSpPr/>
          <p:nvPr/>
        </p:nvSpPr>
        <p:spPr>
          <a:xfrm>
            <a:off x="14352794" y="50673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8"/>
          <p:cNvPicPr preferRelativeResize="0"/>
          <p:nvPr/>
        </p:nvPicPr>
        <p:blipFill rotWithShape="1">
          <a:blip r:embed="rId5">
            <a:alphaModFix/>
          </a:blip>
          <a:srcRect b="0" l="0" r="0" t="0"/>
          <a:stretch/>
        </p:blipFill>
        <p:spPr>
          <a:xfrm>
            <a:off x="14352794" y="5067300"/>
            <a:ext cx="6642930" cy="6642100"/>
          </a:xfrm>
          <a:prstGeom prst="rect">
            <a:avLst/>
          </a:prstGeom>
          <a:noFill/>
          <a:ln>
            <a:noFill/>
          </a:ln>
        </p:spPr>
      </p:pic>
      <p:pic>
        <p:nvPicPr>
          <p:cNvPr descr=" " id="157" name="Google Shape;157;p8"/>
          <p:cNvPicPr preferRelativeResize="0"/>
          <p:nvPr/>
        </p:nvPicPr>
        <p:blipFill rotWithShape="1">
          <a:blip r:embed="rId6">
            <a:alphaModFix/>
          </a:blip>
          <a:srcRect b="0" l="0" r="0" t="0"/>
          <a:stretch/>
        </p:blipFill>
        <p:spPr>
          <a:xfrm>
            <a:off x="14352791" y="5067300"/>
            <a:ext cx="6642933" cy="6642100"/>
          </a:xfrm>
          <a:prstGeom prst="rect">
            <a:avLst/>
          </a:prstGeom>
          <a:noFill/>
          <a:ln>
            <a:noFill/>
          </a:ln>
        </p:spPr>
      </p:pic>
      <p:sp>
        <p:nvSpPr>
          <p:cNvPr id="158" name="Google Shape;158;p8"/>
          <p:cNvSpPr/>
          <p:nvPr/>
        </p:nvSpPr>
        <p:spPr>
          <a:xfrm>
            <a:off x="15762670" y="6464300"/>
            <a:ext cx="3835879" cy="3835400"/>
          </a:xfrm>
          <a:prstGeom prst="roundRect">
            <a:avLst>
              <a:gd fmla="val 3311285" name="adj"/>
            </a:avLst>
          </a:prstGeom>
          <a:solidFill>
            <a:srgbClr val="C4D8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8"/>
          <p:cNvPicPr preferRelativeResize="0"/>
          <p:nvPr/>
        </p:nvPicPr>
        <p:blipFill rotWithShape="1">
          <a:blip r:embed="rId7">
            <a:alphaModFix/>
          </a:blip>
          <a:srcRect b="0" l="0" r="0" t="0"/>
          <a:stretch/>
        </p:blipFill>
        <p:spPr>
          <a:xfrm>
            <a:off x="16789843" y="7048500"/>
            <a:ext cx="1781537" cy="1625600"/>
          </a:xfrm>
          <a:prstGeom prst="rect">
            <a:avLst/>
          </a:prstGeom>
          <a:noFill/>
          <a:ln>
            <a:noFill/>
          </a:ln>
        </p:spPr>
      </p:pic>
      <p:sp>
        <p:nvSpPr>
          <p:cNvPr id="160" name="Google Shape;160;p8"/>
          <p:cNvSpPr/>
          <p:nvPr/>
        </p:nvSpPr>
        <p:spPr>
          <a:xfrm>
            <a:off x="15915089" y="8978900"/>
            <a:ext cx="353104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15813476" y="8978900"/>
            <a:ext cx="373426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a:t>
            </a:r>
            <a:endParaRPr b="0" i="0" sz="4800" u="none" cap="none" strike="noStrike">
              <a:solidFill>
                <a:schemeClr val="dk1"/>
              </a:solidFill>
              <a:latin typeface="Calibri"/>
              <a:ea typeface="Calibri"/>
              <a:cs typeface="Calibri"/>
              <a:sym typeface="Calibri"/>
            </a:endParaRPr>
          </a:p>
        </p:txBody>
      </p:sp>
      <p:sp>
        <p:nvSpPr>
          <p:cNvPr id="162" name="Google Shape;16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4" name="Google Shape;164;p8"/>
          <p:cNvSpPr/>
          <p:nvPr/>
        </p:nvSpPr>
        <p:spPr>
          <a:xfrm>
            <a:off x="3149994"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3149994"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3149994" y="43180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Archery</a:t>
            </a:r>
            <a:endParaRPr b="0" i="0" sz="4800" u="none" cap="none" strike="noStrike">
              <a:solidFill>
                <a:schemeClr val="dk1"/>
              </a:solidFill>
              <a:latin typeface="Calibri"/>
              <a:ea typeface="Calibri"/>
              <a:cs typeface="Calibri"/>
              <a:sym typeface="Calibri"/>
            </a:endParaRPr>
          </a:p>
        </p:txBody>
      </p:sp>
      <p:sp>
        <p:nvSpPr>
          <p:cNvPr id="167" name="Google Shape;167;p8"/>
          <p:cNvSpPr/>
          <p:nvPr/>
        </p:nvSpPr>
        <p:spPr>
          <a:xfrm>
            <a:off x="3149994" y="5257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8" name="Google Shape;168;p8"/>
          <p:cNvSpPr/>
          <p:nvPr/>
        </p:nvSpPr>
        <p:spPr>
          <a:xfrm>
            <a:off x="8370346"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p:nvPr/>
        </p:nvSpPr>
        <p:spPr>
          <a:xfrm>
            <a:off x="8370346"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8370346" y="85471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a:t>
            </a:r>
            <a:endParaRPr b="0" i="0" sz="4800" u="none" cap="none" strike="noStrike">
              <a:solidFill>
                <a:schemeClr val="dk1"/>
              </a:solidFill>
              <a:latin typeface="Calibri"/>
              <a:ea typeface="Calibri"/>
              <a:cs typeface="Calibri"/>
              <a:sym typeface="Calibri"/>
            </a:endParaRPr>
          </a:p>
        </p:txBody>
      </p:sp>
      <p:sp>
        <p:nvSpPr>
          <p:cNvPr id="171" name="Google Shape;171;p8"/>
          <p:cNvSpPr/>
          <p:nvPr/>
        </p:nvSpPr>
        <p:spPr>
          <a:xfrm>
            <a:off x="8370346" y="9486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2" name="Google Shape;172;p8"/>
          <p:cNvSpPr/>
          <p:nvPr/>
        </p:nvSpPr>
        <p:spPr>
          <a:xfrm>
            <a:off x="8370346"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8370346" y="43180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8370346" y="43180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Music</a:t>
            </a:r>
            <a:endParaRPr b="0" i="0" sz="4800" u="none" cap="none" strike="noStrike">
              <a:solidFill>
                <a:schemeClr val="dk1"/>
              </a:solidFill>
              <a:latin typeface="Calibri"/>
              <a:ea typeface="Calibri"/>
              <a:cs typeface="Calibri"/>
              <a:sym typeface="Calibri"/>
            </a:endParaRPr>
          </a:p>
        </p:txBody>
      </p:sp>
      <p:sp>
        <p:nvSpPr>
          <p:cNvPr id="175" name="Google Shape;175;p8"/>
          <p:cNvSpPr/>
          <p:nvPr/>
        </p:nvSpPr>
        <p:spPr>
          <a:xfrm>
            <a:off x="8370346" y="5257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6" name="Google Shape;176;p8"/>
          <p:cNvSpPr/>
          <p:nvPr/>
        </p:nvSpPr>
        <p:spPr>
          <a:xfrm>
            <a:off x="3149994"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3149994" y="8547100"/>
            <a:ext cx="3619952"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3149994" y="85471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Life</a:t>
            </a:r>
            <a:endParaRPr b="0" i="0" sz="4800" u="none" cap="none" strike="noStrike">
              <a:solidFill>
                <a:schemeClr val="dk1"/>
              </a:solidFill>
              <a:latin typeface="Calibri"/>
              <a:ea typeface="Calibri"/>
              <a:cs typeface="Calibri"/>
              <a:sym typeface="Calibri"/>
            </a:endParaRPr>
          </a:p>
        </p:txBody>
      </p:sp>
      <p:sp>
        <p:nvSpPr>
          <p:cNvPr id="179" name="Google Shape;179;p8"/>
          <p:cNvSpPr/>
          <p:nvPr/>
        </p:nvSpPr>
        <p:spPr>
          <a:xfrm>
            <a:off x="3149994" y="9486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DFE"/>
        </a:solidFill>
      </p:bgPr>
    </p:bg>
    <p:spTree>
      <p:nvGrpSpPr>
        <p:cNvPr id="184" name="Shape 184"/>
        <p:cNvGrpSpPr/>
        <p:nvPr/>
      </p:nvGrpSpPr>
      <p:grpSpPr>
        <a:xfrm>
          <a:off x="0" y="0"/>
          <a:ext cx="0" cy="0"/>
          <a:chOff x="0" y="0"/>
          <a:chExt cx="0" cy="0"/>
        </a:xfrm>
      </p:grpSpPr>
      <p:pic>
        <p:nvPicPr>
          <p:cNvPr descr=" " id="185" name="Google Shape;185;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6" name="Google Shape;18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8" name="Google Shape;188;p9"/>
          <p:cNvSpPr/>
          <p:nvPr/>
        </p:nvSpPr>
        <p:spPr>
          <a:xfrm>
            <a:off x="9107038" y="469900"/>
            <a:ext cx="827720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2FD"/>
              </a:buClr>
              <a:buSzPts val="8000"/>
              <a:buFont typeface="Bungee"/>
              <a:buNone/>
            </a:pPr>
            <a:r>
              <a:rPr b="0" i="0" lang="en-US" sz="8000" u="none" cap="none" strike="noStrike">
                <a:solidFill>
                  <a:srgbClr val="0152FD"/>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189" name="Google Shape;189;p9"/>
          <p:cNvSpPr/>
          <p:nvPr/>
        </p:nvSpPr>
        <p:spPr>
          <a:xfrm>
            <a:off x="1778222" y="2489200"/>
            <a:ext cx="20843305"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1778222" y="2489200"/>
            <a:ext cx="6439705" cy="9601200"/>
          </a:xfrm>
          <a:prstGeom prst="roundRect">
            <a:avLst>
              <a:gd fmla="val 3124" name="adj"/>
            </a:avLst>
          </a:prstGeom>
          <a:noFill/>
          <a:ln cap="flat" cmpd="sng" w="127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9"/>
          <p:cNvPicPr preferRelativeResize="0"/>
          <p:nvPr/>
        </p:nvPicPr>
        <p:blipFill rotWithShape="1">
          <a:blip r:embed="rId5">
            <a:alphaModFix/>
          </a:blip>
          <a:srcRect b="0" l="0" r="0" t="0"/>
          <a:stretch/>
        </p:blipFill>
        <p:spPr>
          <a:xfrm>
            <a:off x="4228202" y="2946400"/>
            <a:ext cx="1539748" cy="1625600"/>
          </a:xfrm>
          <a:prstGeom prst="rect">
            <a:avLst/>
          </a:prstGeom>
          <a:noFill/>
          <a:ln>
            <a:noFill/>
          </a:ln>
        </p:spPr>
      </p:pic>
      <p:sp>
        <p:nvSpPr>
          <p:cNvPr id="192" name="Google Shape;192;p9"/>
          <p:cNvSpPr/>
          <p:nvPr/>
        </p:nvSpPr>
        <p:spPr>
          <a:xfrm>
            <a:off x="3873984" y="4876800"/>
            <a:ext cx="224818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2235479" y="5918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4" name="Google Shape;194;p9"/>
          <p:cNvSpPr/>
          <p:nvPr/>
        </p:nvSpPr>
        <p:spPr>
          <a:xfrm>
            <a:off x="3042030" y="10896600"/>
            <a:ext cx="391208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195" name="Google Shape;195;p9"/>
          <p:cNvSpPr/>
          <p:nvPr/>
        </p:nvSpPr>
        <p:spPr>
          <a:xfrm>
            <a:off x="8980022" y="2489200"/>
            <a:ext cx="6439705" cy="9601197"/>
          </a:xfrm>
          <a:prstGeom prst="roundRect">
            <a:avLst>
              <a:gd fmla="val 3124" name="adj"/>
            </a:avLst>
          </a:prstGeom>
          <a:noFill/>
          <a:ln cap="flat" cmpd="sng" w="127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6">
            <a:alphaModFix/>
          </a:blip>
          <a:srcRect b="0" l="0" r="0" t="0"/>
          <a:stretch/>
        </p:blipFill>
        <p:spPr>
          <a:xfrm>
            <a:off x="11350413" y="2946400"/>
            <a:ext cx="1698924" cy="1625600"/>
          </a:xfrm>
          <a:prstGeom prst="rect">
            <a:avLst/>
          </a:prstGeom>
          <a:noFill/>
          <a:ln>
            <a:noFill/>
          </a:ln>
        </p:spPr>
      </p:pic>
      <p:sp>
        <p:nvSpPr>
          <p:cNvPr id="197" name="Google Shape;197;p9"/>
          <p:cNvSpPr/>
          <p:nvPr/>
        </p:nvSpPr>
        <p:spPr>
          <a:xfrm>
            <a:off x="11101187" y="4876800"/>
            <a:ext cx="2197375"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198" name="Google Shape;198;p9"/>
          <p:cNvSpPr/>
          <p:nvPr/>
        </p:nvSpPr>
        <p:spPr>
          <a:xfrm>
            <a:off x="9437280" y="5918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9" name="Google Shape;199;p9"/>
          <p:cNvSpPr/>
          <p:nvPr/>
        </p:nvSpPr>
        <p:spPr>
          <a:xfrm>
            <a:off x="10231129" y="10896600"/>
            <a:ext cx="3937492"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200" name="Google Shape;200;p9"/>
          <p:cNvSpPr/>
          <p:nvPr/>
        </p:nvSpPr>
        <p:spPr>
          <a:xfrm>
            <a:off x="16181822" y="2489200"/>
            <a:ext cx="6439705" cy="9601200"/>
          </a:xfrm>
          <a:prstGeom prst="roundRect">
            <a:avLst>
              <a:gd fmla="val 3124" name="adj"/>
            </a:avLst>
          </a:prstGeom>
          <a:noFill/>
          <a:ln cap="flat" cmpd="sng" w="12700">
            <a:solidFill>
              <a:srgbClr val="0052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9"/>
          <p:cNvPicPr preferRelativeResize="0"/>
          <p:nvPr/>
        </p:nvPicPr>
        <p:blipFill rotWithShape="1">
          <a:blip r:embed="rId7">
            <a:alphaModFix/>
          </a:blip>
          <a:srcRect b="0" l="0" r="0" t="0"/>
          <a:stretch/>
        </p:blipFill>
        <p:spPr>
          <a:xfrm>
            <a:off x="18427619" y="2946400"/>
            <a:ext cx="1948109" cy="1625600"/>
          </a:xfrm>
          <a:prstGeom prst="rect">
            <a:avLst/>
          </a:prstGeom>
          <a:noFill/>
          <a:ln>
            <a:noFill/>
          </a:ln>
        </p:spPr>
      </p:pic>
      <p:sp>
        <p:nvSpPr>
          <p:cNvPr id="202" name="Google Shape;202;p9"/>
          <p:cNvSpPr/>
          <p:nvPr/>
        </p:nvSpPr>
        <p:spPr>
          <a:xfrm>
            <a:off x="17356719" y="4876800"/>
            <a:ext cx="40899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52FF"/>
              </a:buClr>
              <a:buSzPts val="4800"/>
              <a:buFont typeface="Bungee"/>
              <a:buNone/>
            </a:pPr>
            <a:r>
              <a:rPr b="0" i="0" lang="en-US" sz="4800" u="none" cap="none" strike="noStrike">
                <a:solidFill>
                  <a:srgbClr val="0052FF"/>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203" name="Google Shape;203;p9"/>
          <p:cNvSpPr/>
          <p:nvPr/>
        </p:nvSpPr>
        <p:spPr>
          <a:xfrm>
            <a:off x="16639080" y="5918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p9"/>
          <p:cNvSpPr/>
          <p:nvPr/>
        </p:nvSpPr>
        <p:spPr>
          <a:xfrm>
            <a:off x="17223353" y="10896600"/>
            <a:ext cx="4356645"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2025-02-24T10:05:37Z</dcterms:created>
  <dc:creator>PptxGenJS</dc:creator>
</cp:coreProperties>
</file>