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3" r:id="rId3"/>
    <p:sldId id="318" r:id="rId4"/>
    <p:sldId id="314" r:id="rId5"/>
    <p:sldId id="319" r:id="rId6"/>
    <p:sldId id="317" r:id="rId7"/>
    <p:sldId id="32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8/29/2025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8/29/2025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8/29/2025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8/29/2025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8/29/2025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8/29/2025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8/29/2025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8/29/2025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8/29/2025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MỘT NGƯỜI GIÀU CÓ</a:t>
            </a: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261257"/>
            <a:ext cx="11357032" cy="572464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 </a:t>
            </a:r>
            <a:r>
              <a:rPr lang="en-US" sz="5000" b="1" dirty="0"/>
              <a:t>Một người giàu có cao sang mặc nguyên gấm vóc bạc vàng. Ngày ngày yến tiệc rênh rang mặc ai đói rách lang thang. Ngoài kia anh La-da-rô đêm ngày đói rét nằm khô. Nghèo khó cũng như cao sang ngày nao nối nhau xuống mồ.</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3113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261257"/>
            <a:ext cx="11357032"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en-US" sz="5400" b="1" dirty="0"/>
              <a:t>Xin ban cho con vui với người vui, cho con yêu thương chia sớt sầu đau, với ai người gian khó. Xin cho con vui lúc còn vinh, cho con yêu thương ngay lúc người khinh, với tâm hồn an bình (luôn luôn an bình).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844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528034"/>
            <a:ext cx="11268168" cy="6093976"/>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 </a:t>
            </a:r>
            <a:r>
              <a:rPr lang="en-US" sz="5400" b="1" dirty="0"/>
              <a:t>Người giàu lửa đốt nung gan đời tan khốn đốn vô vàn. Người nghèo phúc lộc trên ban hỷ hoan với Ap-ra-ham. “Ngày xưa con ham chơi quên người đói rét tả tơi. Giờ ước nước trên tuôn rơi để con bớt vơi nỗi đời”.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995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261257"/>
            <a:ext cx="11357032"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en-US" sz="5400" b="1" dirty="0"/>
              <a:t>Xin ban cho con vui với người vui, cho con yêu thương chia sớt sầu đau, với ai người gian khó. Xin cho con vui lúc còn vinh, cho con yêu thương ngay lúc người khinh, với tâm hồn an bình (luôn luôn an bình).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555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3</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en-US" sz="5400" b="1" dirty="0"/>
              <a:t>Người giàu phận đã trót sa giờ lo lối sống trong nhà. Từng người thôi đời ăn chơi nhờ nghe tiếng nói âm ti.  “Cần hơn nên nghe tiên tri theo lời Chúa phán thực thi. Vì thế nói năng thêm chi dù ai cũng không ích gì”.</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761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261257"/>
            <a:ext cx="11357032"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en-US" sz="5400" b="1" dirty="0"/>
              <a:t>Xin ban cho con vui với người vui, cho con yêu thương chia sớt sầu đau, với ai người gian khó. Xin cho con vui lúc còn vinh, cho con yêu thương ngay lúc người khinh, với tâm hồn an bình (luôn luôn an bình).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97995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377</TotalTime>
  <Words>325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MỘT NGƯỜI GIÀU CÓ</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65</cp:revision>
  <dcterms:created xsi:type="dcterms:W3CDTF">2024-12-09T02:06:03Z</dcterms:created>
  <dcterms:modified xsi:type="dcterms:W3CDTF">2025-08-29T08:08:50Z</dcterms:modified>
</cp:coreProperties>
</file>