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slideLayout" Target="../slideLayouts/slideLayout1.xml"/><Relationship Id="rId1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image" Target="../media/image-10-16.png"/><Relationship Id="rId17" Type="http://schemas.openxmlformats.org/officeDocument/2006/relationships/image" Target="../media/image-10-17.svg"/><Relationship Id="rId18" Type="http://schemas.openxmlformats.org/officeDocument/2006/relationships/slideLayout" Target="../slideLayouts/slideLayout1.xml"/><Relationship Id="rId1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svg"/><Relationship Id="rId12" Type="http://schemas.openxmlformats.org/officeDocument/2006/relationships/slideLayout" Target="../slideLayouts/slideLayout1.xml"/><Relationship Id="rId1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sv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image" Target="../media/image-12-8.png"/><Relationship Id="rId9" Type="http://schemas.openxmlformats.org/officeDocument/2006/relationships/image" Target="../media/image-12-9.svg"/><Relationship Id="rId10" Type="http://schemas.openxmlformats.org/officeDocument/2006/relationships/image" Target="../media/image-12-10.png"/><Relationship Id="rId11" Type="http://schemas.openxmlformats.org/officeDocument/2006/relationships/image" Target="../media/image-12-11.svg"/><Relationship Id="rId12" Type="http://schemas.openxmlformats.org/officeDocument/2006/relationships/image" Target="../media/image-12-12.png"/><Relationship Id="rId13" Type="http://schemas.openxmlformats.org/officeDocument/2006/relationships/image" Target="../media/image-12-13.svg"/><Relationship Id="rId14" Type="http://schemas.openxmlformats.org/officeDocument/2006/relationships/image" Target="../media/image-12-14.png"/><Relationship Id="rId15" Type="http://schemas.openxmlformats.org/officeDocument/2006/relationships/image" Target="../media/image-12-15.svg"/><Relationship Id="rId16" Type="http://schemas.openxmlformats.org/officeDocument/2006/relationships/image" Target="../media/image-12-16.png"/><Relationship Id="rId17" Type="http://schemas.openxmlformats.org/officeDocument/2006/relationships/image" Target="../media/image-12-17.svg"/><Relationship Id="rId18" Type="http://schemas.openxmlformats.org/officeDocument/2006/relationships/image" Target="../media/image-12-18.png"/><Relationship Id="rId19" Type="http://schemas.openxmlformats.org/officeDocument/2006/relationships/image" Target="../media/image-12-19.svg"/><Relationship Id="rId20" Type="http://schemas.openxmlformats.org/officeDocument/2006/relationships/image" Target="../media/image-12-20.png"/><Relationship Id="rId21" Type="http://schemas.openxmlformats.org/officeDocument/2006/relationships/image" Target="../media/image-12-21.svg"/><Relationship Id="rId22" Type="http://schemas.openxmlformats.org/officeDocument/2006/relationships/image" Target="../media/image-12-22.png"/><Relationship Id="rId23" Type="http://schemas.openxmlformats.org/officeDocument/2006/relationships/image" Target="../media/image-12-23.svg"/><Relationship Id="rId24" Type="http://schemas.openxmlformats.org/officeDocument/2006/relationships/image" Target="../media/image-12-24.png"/><Relationship Id="rId25" Type="http://schemas.openxmlformats.org/officeDocument/2006/relationships/image" Target="../media/image-12-25.svg"/><Relationship Id="rId26" Type="http://schemas.openxmlformats.org/officeDocument/2006/relationships/image" Target="../media/image-12-26.png"/><Relationship Id="rId27" Type="http://schemas.openxmlformats.org/officeDocument/2006/relationships/image" Target="../media/image-12-27.svg"/><Relationship Id="rId28" Type="http://schemas.openxmlformats.org/officeDocument/2006/relationships/image" Target="../media/image-12-28.png"/><Relationship Id="rId29" Type="http://schemas.openxmlformats.org/officeDocument/2006/relationships/image" Target="../media/image-12-29.svg"/><Relationship Id="rId30" Type="http://schemas.openxmlformats.org/officeDocument/2006/relationships/image" Target="../media/image-12-30.png"/><Relationship Id="rId31" Type="http://schemas.openxmlformats.org/officeDocument/2006/relationships/image" Target="../media/image-12-31.svg"/><Relationship Id="rId32" Type="http://schemas.openxmlformats.org/officeDocument/2006/relationships/image" Target="../media/image-12-32.png"/><Relationship Id="rId33" Type="http://schemas.openxmlformats.org/officeDocument/2006/relationships/image" Target="../media/image-12-33.svg"/><Relationship Id="rId34" Type="http://schemas.openxmlformats.org/officeDocument/2006/relationships/slideLayout" Target="../slideLayouts/slideLayout1.xml"/><Relationship Id="rId3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image" Target="../media/image-14-8.png"/><Relationship Id="rId9" Type="http://schemas.openxmlformats.org/officeDocument/2006/relationships/image" Target="../media/image-14-9.svg"/><Relationship Id="rId10" Type="http://schemas.openxmlformats.org/officeDocument/2006/relationships/image" Target="../media/image-14-10.png"/><Relationship Id="rId11" Type="http://schemas.openxmlformats.org/officeDocument/2006/relationships/image" Target="../media/image-14-11.svg"/><Relationship Id="rId12" Type="http://schemas.openxmlformats.org/officeDocument/2006/relationships/image" Target="../media/image-14-12.png"/><Relationship Id="rId13" Type="http://schemas.openxmlformats.org/officeDocument/2006/relationships/image" Target="../media/image-14-13.svg"/><Relationship Id="rId14" Type="http://schemas.openxmlformats.org/officeDocument/2006/relationships/slideLayout" Target="../slideLayouts/slideLayout1.xml"/><Relationship Id="rId1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slideLayout" Target="../slideLayouts/slideLayout1.xml"/><Relationship Id="rId1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image" Target="../media/image-18-10.pn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slideLayout" Target="../slideLayouts/slideLayout1.xml"/><Relationship Id="rId1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png"/><Relationship Id="rId15" Type="http://schemas.openxmlformats.org/officeDocument/2006/relationships/image" Target="../media/image-19-15.png"/><Relationship Id="rId16" Type="http://schemas.openxmlformats.org/officeDocument/2006/relationships/image" Target="../media/image-19-16.svg"/><Relationship Id="rId17" Type="http://schemas.openxmlformats.org/officeDocument/2006/relationships/image" Target="../media/image-19-17.png"/><Relationship Id="rId18" Type="http://schemas.openxmlformats.org/officeDocument/2006/relationships/image" Target="../media/image-19-18.png"/><Relationship Id="rId19" Type="http://schemas.openxmlformats.org/officeDocument/2006/relationships/image" Target="../media/image-19-19.png"/><Relationship Id="rId20" Type="http://schemas.openxmlformats.org/officeDocument/2006/relationships/image" Target="../media/image-19-20.svg"/><Relationship Id="rId21" Type="http://schemas.openxmlformats.org/officeDocument/2006/relationships/image" Target="../media/image-19-21.png"/><Relationship Id="rId22" Type="http://schemas.openxmlformats.org/officeDocument/2006/relationships/image" Target="../media/image-19-22.svg"/><Relationship Id="rId23" Type="http://schemas.openxmlformats.org/officeDocument/2006/relationships/slideLayout" Target="../slideLayouts/slideLayout1.xml"/><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slideLayout" Target="../slideLayouts/slideLayout1.xml"/><Relationship Id="rId1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hyperlink" Target="https://www.instagram.com/eatemp._/" TargetMode="External"/><Relationship Id="rId15" Type="http://schemas.openxmlformats.org/officeDocument/2006/relationships/hyperlink" Target="https://www.pinterest.com/eatempofficial/" TargetMode="External"/><Relationship Id="rId19" Type="http://schemas.openxmlformats.org/officeDocument/2006/relationships/hyperlink" Target="https://www.youtube.com/@eatemp" TargetMode="External"/><Relationship Id="rId23" Type="http://schemas.openxmlformats.org/officeDocument/2006/relationships/hyperlink" Target="https://www.tiktok.com/@eatemp.official" TargetMode="External"/><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2" Type="http://schemas.openxmlformats.org/officeDocument/2006/relationships/image" Target="../media/image-20-11.png"/><Relationship Id="rId13" Type="http://schemas.openxmlformats.org/officeDocument/2006/relationships/image" Target="../media/image-20-12.png"/><Relationship Id="rId14" Type="http://schemas.openxmlformats.org/officeDocument/2006/relationships/image" Target="../media/image-20-13.svg"/><Relationship Id="rId16" Type="http://schemas.openxmlformats.org/officeDocument/2006/relationships/image" Target="../media/image-20-14.png"/><Relationship Id="rId17" Type="http://schemas.openxmlformats.org/officeDocument/2006/relationships/image" Target="../media/image-20-15.png"/><Relationship Id="rId18" Type="http://schemas.openxmlformats.org/officeDocument/2006/relationships/image" Target="../media/image-20-16.svg"/><Relationship Id="rId20" Type="http://schemas.openxmlformats.org/officeDocument/2006/relationships/image" Target="../media/image-20-17.png"/><Relationship Id="rId21" Type="http://schemas.openxmlformats.org/officeDocument/2006/relationships/image" Target="../media/image-20-18.png"/><Relationship Id="rId22" Type="http://schemas.openxmlformats.org/officeDocument/2006/relationships/image" Target="../media/image-20-19.svg"/><Relationship Id="rId24" Type="http://schemas.openxmlformats.org/officeDocument/2006/relationships/image" Target="../media/image-20-20.png"/><Relationship Id="rId25" Type="http://schemas.openxmlformats.org/officeDocument/2006/relationships/image" Target="../media/image-20-21.svg"/><Relationship Id="rId26" Type="http://schemas.openxmlformats.org/officeDocument/2006/relationships/image" Target="../media/image-20-22.png"/><Relationship Id="rId27" Type="http://schemas.openxmlformats.org/officeDocument/2006/relationships/image" Target="../media/image-20-23.svg"/><Relationship Id="rId28" Type="http://schemas.openxmlformats.org/officeDocument/2006/relationships/slideLayout" Target="../slideLayouts/slideLayout1.xml"/><Relationship Id="rId29"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svg"/><Relationship Id="rId17" Type="http://schemas.openxmlformats.org/officeDocument/2006/relationships/image" Target="../media/image-3-17.png"/><Relationship Id="rId18" Type="http://schemas.openxmlformats.org/officeDocument/2006/relationships/slideLayout" Target="../slideLayouts/slideLayout1.xml"/><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slideLayout" Target="../slideLayouts/slideLayout1.xml"/><Relationship Id="rId1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svg"/><Relationship Id="rId12" Type="http://schemas.openxmlformats.org/officeDocument/2006/relationships/image" Target="../media/image-7-12.png"/><Relationship Id="rId13" Type="http://schemas.openxmlformats.org/officeDocument/2006/relationships/image" Target="../media/image-7-13.svg"/><Relationship Id="rId14" Type="http://schemas.openxmlformats.org/officeDocument/2006/relationships/slideLayout" Target="../slideLayouts/slideLayout1.xml"/><Relationship Id="rId1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slideLayout" Target="../slideLayouts/slideLayout1.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slideLayout" Target="../slideLayouts/slideLayout1.xml"/><Relationship Id="rId1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55912" y="292857"/>
            <a:ext cx="22667429" cy="1322037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2165" y="520700"/>
            <a:ext cx="12994978" cy="95725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8257" y="5080000"/>
            <a:ext cx="7887685" cy="8636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1971" y="3594100"/>
            <a:ext cx="1879835" cy="1930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19515" y="2120900"/>
            <a:ext cx="2959470" cy="21209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921505" y="8711882"/>
            <a:ext cx="5624302" cy="5004118"/>
          </a:xfrm>
          <a:prstGeom prst="rect">
            <a:avLst/>
          </a:prstGeom>
        </p:spPr>
      </p:pic>
      <p:sp>
        <p:nvSpPr>
          <p:cNvPr id="8" name="Text 0"/>
          <p:cNvSpPr/>
          <p:nvPr/>
        </p:nvSpPr>
        <p:spPr>
          <a:xfrm>
            <a:off x="7138292" y="1689100"/>
            <a:ext cx="11101187" cy="4635500"/>
          </a:xfrm>
          <a:prstGeom prst="rect">
            <a:avLst/>
          </a:prstGeom>
          <a:noFill/>
          <a:ln/>
        </p:spPr>
        <p:txBody>
          <a:bodyPr wrap="square" lIns="0" tIns="0" rIns="0" bIns="0" rtlCol="0" anchor="t"/>
          <a:lstStyle/>
          <a:p>
            <a:pPr algn="l" indent="0" marL="0">
              <a:buNone/>
            </a:pPr>
            <a:r>
              <a:rPr lang="en-US" sz="24000" dirty="0">
                <a:solidFill>
                  <a:srgbClr val="95736F">
                    <a:alpha val="100000"/>
                  </a:srgbClr>
                </a:solidFill>
                <a:latin typeface="Boogaloo Regular" pitchFamily="34" charset="0"/>
                <a:ea typeface="Boogaloo Regular" pitchFamily="34" charset="-122"/>
                <a:cs typeface="Boogaloo Regular" pitchFamily="34" charset="-120"/>
              </a:rPr>
              <a:t>Cute Cats</a:t>
            </a:r>
            <a:endParaRPr lang="en-US" sz="24000" dirty="0"/>
          </a:p>
        </p:txBody>
      </p:sp>
      <p:sp>
        <p:nvSpPr>
          <p:cNvPr id="9" name="Text 1"/>
          <p:cNvSpPr/>
          <p:nvPr/>
        </p:nvSpPr>
        <p:spPr>
          <a:xfrm>
            <a:off x="6291520" y="5308600"/>
            <a:ext cx="11715098" cy="2252133"/>
          </a:xfrm>
          <a:prstGeom prst="rect">
            <a:avLst/>
          </a:prstGeom>
          <a:noFill/>
          <a:ln/>
        </p:spPr>
        <p:txBody>
          <a:bodyPr wrap="square" lIns="0" tIns="0" rIns="0" bIns="0" rtlCol="0" anchor="t"/>
          <a:lstStyle/>
          <a:p>
            <a:pPr algn="ctr" indent="0" marL="0">
              <a:buNone/>
            </a:pPr>
            <a:r>
              <a:rPr lang="en-US" sz="6400" spc="256" kern="0" dirty="0">
                <a:solidFill>
                  <a:srgbClr val="000000">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10" name="Shape 2"/>
          <p:cNvSpPr/>
          <p:nvPr/>
        </p:nvSpPr>
        <p:spPr>
          <a:xfrm>
            <a:off x="23370921" y="10515600"/>
            <a:ext cx="1016127" cy="3200400"/>
          </a:xfrm>
          <a:prstGeom prst="rect">
            <a:avLst/>
          </a:prstGeom>
          <a:noFill/>
          <a:ln/>
        </p:spPr>
      </p:sp>
      <p:pic>
        <p:nvPicPr>
          <p:cNvPr id="11" name="Image 6" descr=" ">    </p:cNvPr>
          <p:cNvPicPr>
            <a:picLocks noChangeAspect="1"/>
          </p:cNvPicPr>
          <p:nvPr/>
        </p:nvPicPr>
        <p:blipFill>
          <a:blip r:embed="rId13"/>
          <a:stretch>
            <a:fillRect/>
          </a:stretch>
        </p:blipFill>
        <p:spPr>
          <a:xfrm>
            <a:off x="23523340" y="108204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745" y="1093986"/>
            <a:ext cx="23556424" cy="12145541"/>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371771" y="2286000"/>
            <a:ext cx="17993916" cy="1545167"/>
          </a:xfrm>
          <a:prstGeom prst="rect">
            <a:avLst/>
          </a:prstGeom>
          <a:noFill/>
          <a:ln/>
        </p:spPr>
        <p:txBody>
          <a:bodyPr wrap="square" lIns="0" tIns="0" rIns="0" bIns="0" rtlCol="0" anchor="t"/>
          <a:lstStyle/>
          <a:p>
            <a:pPr algn="l"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The Elves: A Glimpse into Their World</a:t>
            </a:r>
            <a:endParaRPr lang="en-US" sz="8000" dirty="0"/>
          </a:p>
        </p:txBody>
      </p:sp>
      <p:sp>
        <p:nvSpPr>
          <p:cNvPr id="6" name="Text 2"/>
          <p:cNvSpPr/>
          <p:nvPr/>
        </p:nvSpPr>
        <p:spPr>
          <a:xfrm>
            <a:off x="1371771" y="4610100"/>
            <a:ext cx="12773563" cy="2827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7" name="Shape 3"/>
          <p:cNvSpPr/>
          <p:nvPr/>
        </p:nvSpPr>
        <p:spPr>
          <a:xfrm>
            <a:off x="14759245" y="4305300"/>
            <a:ext cx="6769946" cy="3302000"/>
          </a:xfrm>
          <a:prstGeom prst="rect">
            <a:avLst/>
          </a:prstGeom>
          <a:noFill/>
          <a:ln/>
        </p:spPr>
      </p:sp>
      <p:sp>
        <p:nvSpPr>
          <p:cNvPr id="8" name="Shape 4"/>
          <p:cNvSpPr/>
          <p:nvPr/>
        </p:nvSpPr>
        <p:spPr>
          <a:xfrm>
            <a:off x="14759245" y="4305300"/>
            <a:ext cx="1016127" cy="1016000"/>
          </a:xfrm>
          <a:prstGeom prst="roundRect">
            <a:avLst>
              <a:gd name="adj" fmla="val 125100"/>
            </a:avLst>
          </a:prstGeom>
          <a:noFill/>
          <a:ln/>
        </p:spPr>
      </p:sp>
      <p:pic>
        <p:nvPicPr>
          <p:cNvPr id="9" name="Image 2" descr=" ">    </p:cNvPr>
          <p:cNvPicPr>
            <a:picLocks noChangeAspect="1"/>
          </p:cNvPicPr>
          <p:nvPr/>
        </p:nvPicPr>
        <p:blipFill>
          <a:blip r:embed="rId4"/>
          <a:stretch>
            <a:fillRect/>
          </a:stretch>
        </p:blipFill>
        <p:spPr>
          <a:xfrm>
            <a:off x="14759245" y="4305300"/>
            <a:ext cx="1016127" cy="1016000"/>
          </a:xfrm>
          <a:prstGeom prst="rect">
            <a:avLst/>
          </a:prstGeom>
        </p:spPr>
      </p:pic>
      <p:pic>
        <p:nvPicPr>
          <p:cNvPr id="10"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34660" y="4513659"/>
            <a:ext cx="865296" cy="599281"/>
          </a:xfrm>
          <a:prstGeom prst="rect">
            <a:avLst/>
          </a:prstGeom>
        </p:spPr>
      </p:pic>
      <p:sp>
        <p:nvSpPr>
          <p:cNvPr id="11" name="Shape 5"/>
          <p:cNvSpPr/>
          <p:nvPr/>
        </p:nvSpPr>
        <p:spPr>
          <a:xfrm>
            <a:off x="14759245" y="5626100"/>
            <a:ext cx="6769946" cy="1981200"/>
          </a:xfrm>
          <a:prstGeom prst="rect">
            <a:avLst/>
          </a:prstGeom>
          <a:noFill/>
          <a:ln/>
        </p:spPr>
      </p:sp>
      <p:sp>
        <p:nvSpPr>
          <p:cNvPr id="12" name="Text 6"/>
          <p:cNvSpPr/>
          <p:nvPr/>
        </p:nvSpPr>
        <p:spPr>
          <a:xfrm>
            <a:off x="14759245" y="5626100"/>
            <a:ext cx="6905430"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Art of Archery": Discover the intricacies of the Art of Archery as practiced by the graceful and precise elves.</a:t>
            </a:r>
            <a:endParaRPr lang="en-US" sz="3200" dirty="0"/>
          </a:p>
        </p:txBody>
      </p:sp>
      <p:sp>
        <p:nvSpPr>
          <p:cNvPr id="13" name="Shape 7"/>
          <p:cNvSpPr/>
          <p:nvPr/>
        </p:nvSpPr>
        <p:spPr>
          <a:xfrm>
            <a:off x="14759245" y="8407400"/>
            <a:ext cx="6769946" cy="3797300"/>
          </a:xfrm>
          <a:prstGeom prst="rect">
            <a:avLst/>
          </a:prstGeom>
          <a:noFill/>
          <a:ln/>
        </p:spPr>
      </p:sp>
      <p:sp>
        <p:nvSpPr>
          <p:cNvPr id="14" name="Shape 8"/>
          <p:cNvSpPr/>
          <p:nvPr/>
        </p:nvSpPr>
        <p:spPr>
          <a:xfrm>
            <a:off x="14759245" y="8407400"/>
            <a:ext cx="1016127" cy="1016000"/>
          </a:xfrm>
          <a:prstGeom prst="roundRect">
            <a:avLst>
              <a:gd name="adj" fmla="val 125100"/>
            </a:avLst>
          </a:prstGeom>
          <a:noFill/>
          <a:ln/>
        </p:spPr>
      </p:sp>
      <p:pic>
        <p:nvPicPr>
          <p:cNvPr id="15" name="Image 4" descr=" ">    </p:cNvPr>
          <p:cNvPicPr>
            <a:picLocks noChangeAspect="1"/>
          </p:cNvPicPr>
          <p:nvPr/>
        </p:nvPicPr>
        <p:blipFill>
          <a:blip r:embed="rId7"/>
          <a:stretch>
            <a:fillRect/>
          </a:stretch>
        </p:blipFill>
        <p:spPr>
          <a:xfrm>
            <a:off x="14759245" y="8407400"/>
            <a:ext cx="1016127" cy="1016000"/>
          </a:xfrm>
          <a:prstGeom prst="rect">
            <a:avLst/>
          </a:prstGeom>
        </p:spPr>
      </p:pic>
      <p:pic>
        <p:nvPicPr>
          <p:cNvPr id="16"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068846" y="8849916"/>
            <a:ext cx="396925" cy="414734"/>
          </a:xfrm>
          <a:prstGeom prst="rect">
            <a:avLst/>
          </a:prstGeom>
        </p:spPr>
      </p:pic>
      <p:pic>
        <p:nvPicPr>
          <p:cNvPr id="17"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79985" y="8941197"/>
            <a:ext cx="63508" cy="240109"/>
          </a:xfrm>
          <a:prstGeom prst="rect">
            <a:avLst/>
          </a:prstGeom>
        </p:spPr>
      </p:pic>
      <p:pic>
        <p:nvPicPr>
          <p:cNvPr id="18"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822750" y="8568134"/>
            <a:ext cx="889118" cy="595337"/>
          </a:xfrm>
          <a:prstGeom prst="rect">
            <a:avLst/>
          </a:prstGeom>
        </p:spPr>
      </p:pic>
      <p:sp>
        <p:nvSpPr>
          <p:cNvPr id="19" name="Shape 9"/>
          <p:cNvSpPr/>
          <p:nvPr/>
        </p:nvSpPr>
        <p:spPr>
          <a:xfrm>
            <a:off x="14759245" y="9728200"/>
            <a:ext cx="6769946" cy="2476500"/>
          </a:xfrm>
          <a:prstGeom prst="rect">
            <a:avLst/>
          </a:prstGeom>
          <a:noFill/>
          <a:ln/>
        </p:spPr>
      </p:sp>
      <p:sp>
        <p:nvSpPr>
          <p:cNvPr id="20" name="Text 10"/>
          <p:cNvSpPr/>
          <p:nvPr/>
        </p:nvSpPr>
        <p:spPr>
          <a:xfrm>
            <a:off x="14759245" y="9728200"/>
            <a:ext cx="6905430" cy="26119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Life of an Elf": Learn about the customs and daily life of the elves, from their familial structure to their religious beliefs.</a:t>
            </a:r>
            <a:endParaRPr lang="en-US" sz="3200" dirty="0"/>
          </a:p>
        </p:txBody>
      </p:sp>
      <p:pic>
        <p:nvPicPr>
          <p:cNvPr id="21"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71771" y="7569200"/>
            <a:ext cx="12638080" cy="5486400"/>
          </a:xfrm>
          <a:prstGeom prst="rect">
            <a:avLst/>
          </a:prstGeom>
        </p:spPr>
      </p:pic>
      <p:pic>
        <p:nvPicPr>
          <p:cNvPr id="22"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9026978" y="393700"/>
            <a:ext cx="3747395" cy="46146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19553" y="952500"/>
            <a:ext cx="20347943" cy="124587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38620" y="0"/>
            <a:ext cx="5648428" cy="532689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07838" y="25400"/>
            <a:ext cx="3061083" cy="26924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1346200"/>
            <a:ext cx="6973172" cy="12369800"/>
          </a:xfrm>
          <a:prstGeom prst="rect">
            <a:avLst/>
          </a:prstGeom>
        </p:spPr>
      </p:pic>
      <p:sp>
        <p:nvSpPr>
          <p:cNvPr id="8" name="Text 1"/>
          <p:cNvSpPr/>
          <p:nvPr/>
        </p:nvSpPr>
        <p:spPr>
          <a:xfrm>
            <a:off x="13692311" y="2108200"/>
            <a:ext cx="10690503" cy="1545167"/>
          </a:xfrm>
          <a:prstGeom prst="rect">
            <a:avLst/>
          </a:prstGeom>
          <a:noFill/>
          <a:ln/>
        </p:spPr>
        <p:txBody>
          <a:bodyPr wrap="square" lIns="0" tIns="0" rIns="0" bIns="0" rtlCol="0" anchor="t"/>
          <a:lstStyle/>
          <a:p>
            <a:pPr algn="l"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Some Data</a:t>
            </a:r>
            <a:endParaRPr lang="en-US" sz="8000" dirty="0"/>
          </a:p>
        </p:txBody>
      </p:sp>
      <p:sp>
        <p:nvSpPr>
          <p:cNvPr id="9" name="Shape 2"/>
          <p:cNvSpPr/>
          <p:nvPr/>
        </p:nvSpPr>
        <p:spPr>
          <a:xfrm>
            <a:off x="13539892" y="5029200"/>
            <a:ext cx="8573572" cy="5270500"/>
          </a:xfrm>
          <a:prstGeom prst="rect">
            <a:avLst/>
          </a:prstGeom>
          <a:noFill/>
          <a:ln/>
        </p:spPr>
      </p:sp>
      <p:sp>
        <p:nvSpPr>
          <p:cNvPr id="10" name="Shape 3"/>
          <p:cNvSpPr/>
          <p:nvPr/>
        </p:nvSpPr>
        <p:spPr>
          <a:xfrm>
            <a:off x="13539892" y="5029200"/>
            <a:ext cx="8573572" cy="1206500"/>
          </a:xfrm>
          <a:prstGeom prst="rect">
            <a:avLst/>
          </a:prstGeom>
          <a:noFill/>
          <a:ln/>
        </p:spPr>
      </p:sp>
      <p:sp>
        <p:nvSpPr>
          <p:cNvPr id="11" name="Shape 4"/>
          <p:cNvSpPr/>
          <p:nvPr/>
        </p:nvSpPr>
        <p:spPr>
          <a:xfrm>
            <a:off x="13539892" y="5029200"/>
            <a:ext cx="1676610" cy="1206500"/>
          </a:xfrm>
          <a:prstGeom prst="rect">
            <a:avLst/>
          </a:prstGeom>
          <a:noFill/>
          <a:ln/>
        </p:spPr>
      </p:sp>
      <p:sp>
        <p:nvSpPr>
          <p:cNvPr id="12" name="Text 5"/>
          <p:cNvSpPr/>
          <p:nvPr/>
        </p:nvSpPr>
        <p:spPr>
          <a:xfrm>
            <a:off x="13539892" y="5029200"/>
            <a:ext cx="2015319" cy="1545167"/>
          </a:xfrm>
          <a:prstGeom prst="rect">
            <a:avLst/>
          </a:prstGeom>
          <a:noFill/>
          <a:ln/>
        </p:spPr>
        <p:txBody>
          <a:bodyPr wrap="square" lIns="0" tIns="0" rIns="0" bIns="0" rtlCol="0" anchor="t"/>
          <a:lstStyle/>
          <a:p>
            <a:pPr algn="l"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75%</a:t>
            </a:r>
            <a:endParaRPr lang="en-US" sz="8000" dirty="0"/>
          </a:p>
        </p:txBody>
      </p:sp>
      <p:sp>
        <p:nvSpPr>
          <p:cNvPr id="13" name="Shape 6"/>
          <p:cNvSpPr/>
          <p:nvPr/>
        </p:nvSpPr>
        <p:spPr>
          <a:xfrm>
            <a:off x="15419727" y="5060950"/>
            <a:ext cx="6693737" cy="1143000"/>
          </a:xfrm>
          <a:prstGeom prst="rect">
            <a:avLst/>
          </a:prstGeom>
          <a:noFill/>
          <a:ln/>
        </p:spPr>
      </p:sp>
      <p:sp>
        <p:nvSpPr>
          <p:cNvPr id="14" name="Text 7"/>
          <p:cNvSpPr/>
          <p:nvPr/>
        </p:nvSpPr>
        <p:spPr>
          <a:xfrm>
            <a:off x="15419727" y="5060950"/>
            <a:ext cx="684615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oogaloo Regular" pitchFamily="34" charset="0"/>
                <a:ea typeface="Boogaloo Regular" pitchFamily="34" charset="-122"/>
                <a:cs typeface="Boogaloo Regular" pitchFamily="34" charset="-120"/>
              </a:rPr>
              <a:t>Enchanted Creatures</a:t>
            </a:r>
            <a:endParaRPr lang="en-US" sz="3600" dirty="0"/>
          </a:p>
        </p:txBody>
      </p:sp>
      <p:sp>
        <p:nvSpPr>
          <p:cNvPr id="15" name="Text 8"/>
          <p:cNvSpPr/>
          <p:nvPr/>
        </p:nvSpPr>
        <p:spPr>
          <a:xfrm>
            <a:off x="15419727" y="5708650"/>
            <a:ext cx="6829220"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16" name="Shape 9"/>
          <p:cNvSpPr/>
          <p:nvPr/>
        </p:nvSpPr>
        <p:spPr>
          <a:xfrm>
            <a:off x="13539892" y="6845300"/>
            <a:ext cx="8573572" cy="1206500"/>
          </a:xfrm>
          <a:prstGeom prst="rect">
            <a:avLst/>
          </a:prstGeom>
          <a:noFill/>
          <a:ln/>
        </p:spPr>
      </p:sp>
      <p:sp>
        <p:nvSpPr>
          <p:cNvPr id="17" name="Shape 10"/>
          <p:cNvSpPr/>
          <p:nvPr/>
        </p:nvSpPr>
        <p:spPr>
          <a:xfrm>
            <a:off x="13539892" y="6845300"/>
            <a:ext cx="1676610" cy="1206500"/>
          </a:xfrm>
          <a:prstGeom prst="rect">
            <a:avLst/>
          </a:prstGeom>
          <a:noFill/>
          <a:ln/>
        </p:spPr>
      </p:sp>
      <p:sp>
        <p:nvSpPr>
          <p:cNvPr id="18" name="Text 11"/>
          <p:cNvSpPr/>
          <p:nvPr/>
        </p:nvSpPr>
        <p:spPr>
          <a:xfrm>
            <a:off x="13539892" y="6845300"/>
            <a:ext cx="2015319" cy="1545167"/>
          </a:xfrm>
          <a:prstGeom prst="rect">
            <a:avLst/>
          </a:prstGeom>
          <a:noFill/>
          <a:ln/>
        </p:spPr>
        <p:txBody>
          <a:bodyPr wrap="square" lIns="0" tIns="0" rIns="0" bIns="0" rtlCol="0" anchor="t"/>
          <a:lstStyle/>
          <a:p>
            <a:pPr algn="l"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60%</a:t>
            </a:r>
            <a:endParaRPr lang="en-US" sz="8000" dirty="0"/>
          </a:p>
        </p:txBody>
      </p:sp>
      <p:sp>
        <p:nvSpPr>
          <p:cNvPr id="19" name="Shape 12"/>
          <p:cNvSpPr/>
          <p:nvPr/>
        </p:nvSpPr>
        <p:spPr>
          <a:xfrm>
            <a:off x="15419727" y="6877050"/>
            <a:ext cx="6693737" cy="1143000"/>
          </a:xfrm>
          <a:prstGeom prst="rect">
            <a:avLst/>
          </a:prstGeom>
          <a:noFill/>
          <a:ln/>
        </p:spPr>
      </p:sp>
      <p:sp>
        <p:nvSpPr>
          <p:cNvPr id="20" name="Text 13"/>
          <p:cNvSpPr/>
          <p:nvPr/>
        </p:nvSpPr>
        <p:spPr>
          <a:xfrm>
            <a:off x="15419727" y="6877050"/>
            <a:ext cx="684615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oogaloo Regular" pitchFamily="34" charset="0"/>
                <a:ea typeface="Boogaloo Regular" pitchFamily="34" charset="-122"/>
                <a:cs typeface="Boogaloo Regular" pitchFamily="34" charset="-120"/>
              </a:rPr>
              <a:t>Magic-Wielding Individuals</a:t>
            </a:r>
            <a:endParaRPr lang="en-US" sz="3600" dirty="0"/>
          </a:p>
        </p:txBody>
      </p:sp>
      <p:sp>
        <p:nvSpPr>
          <p:cNvPr id="21" name="Text 14"/>
          <p:cNvSpPr/>
          <p:nvPr/>
        </p:nvSpPr>
        <p:spPr>
          <a:xfrm>
            <a:off x="15419727" y="7524750"/>
            <a:ext cx="6829220"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2" name="Shape 15"/>
          <p:cNvSpPr/>
          <p:nvPr/>
        </p:nvSpPr>
        <p:spPr>
          <a:xfrm>
            <a:off x="13539892" y="8661400"/>
            <a:ext cx="8573572" cy="1638300"/>
          </a:xfrm>
          <a:prstGeom prst="rect">
            <a:avLst/>
          </a:prstGeom>
          <a:noFill/>
          <a:ln/>
        </p:spPr>
      </p:sp>
      <p:sp>
        <p:nvSpPr>
          <p:cNvPr id="23" name="Shape 16"/>
          <p:cNvSpPr/>
          <p:nvPr/>
        </p:nvSpPr>
        <p:spPr>
          <a:xfrm>
            <a:off x="13539892" y="8877300"/>
            <a:ext cx="1676610" cy="1206500"/>
          </a:xfrm>
          <a:prstGeom prst="rect">
            <a:avLst/>
          </a:prstGeom>
          <a:noFill/>
          <a:ln/>
        </p:spPr>
      </p:sp>
      <p:sp>
        <p:nvSpPr>
          <p:cNvPr id="24" name="Text 17"/>
          <p:cNvSpPr/>
          <p:nvPr/>
        </p:nvSpPr>
        <p:spPr>
          <a:xfrm>
            <a:off x="13539892" y="8877300"/>
            <a:ext cx="2015319" cy="1545167"/>
          </a:xfrm>
          <a:prstGeom prst="rect">
            <a:avLst/>
          </a:prstGeom>
          <a:noFill/>
          <a:ln/>
        </p:spPr>
        <p:txBody>
          <a:bodyPr wrap="square" lIns="0" tIns="0" rIns="0" bIns="0" rtlCol="0" anchor="t"/>
          <a:lstStyle/>
          <a:p>
            <a:pPr algn="l"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90%</a:t>
            </a:r>
            <a:endParaRPr lang="en-US" sz="8000" dirty="0"/>
          </a:p>
        </p:txBody>
      </p:sp>
      <p:sp>
        <p:nvSpPr>
          <p:cNvPr id="25" name="Shape 18"/>
          <p:cNvSpPr/>
          <p:nvPr/>
        </p:nvSpPr>
        <p:spPr>
          <a:xfrm>
            <a:off x="15419727" y="8661400"/>
            <a:ext cx="6693737" cy="1638300"/>
          </a:xfrm>
          <a:prstGeom prst="rect">
            <a:avLst/>
          </a:prstGeom>
          <a:noFill/>
          <a:ln/>
        </p:spPr>
      </p:sp>
      <p:sp>
        <p:nvSpPr>
          <p:cNvPr id="26" name="Text 19"/>
          <p:cNvSpPr/>
          <p:nvPr/>
        </p:nvSpPr>
        <p:spPr>
          <a:xfrm>
            <a:off x="15419727" y="8661400"/>
            <a:ext cx="684615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oogaloo Regular" pitchFamily="34" charset="0"/>
                <a:ea typeface="Boogaloo Regular" pitchFamily="34" charset="-122"/>
                <a:cs typeface="Boogaloo Regular" pitchFamily="34" charset="-120"/>
              </a:rPr>
              <a:t>Spells Cast</a:t>
            </a:r>
            <a:endParaRPr lang="en-US" sz="3600" dirty="0"/>
          </a:p>
        </p:txBody>
      </p:sp>
      <p:sp>
        <p:nvSpPr>
          <p:cNvPr id="27" name="Text 20"/>
          <p:cNvSpPr/>
          <p:nvPr/>
        </p:nvSpPr>
        <p:spPr>
          <a:xfrm>
            <a:off x="15419727" y="9309100"/>
            <a:ext cx="6829220" cy="1126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pic>
        <p:nvPicPr>
          <p:cNvPr id="2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09464" y="0"/>
            <a:ext cx="6084060" cy="12369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7E5C8"/>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063" y="2933700"/>
            <a:ext cx="14479810" cy="7861300"/>
          </a:xfrm>
          <a:prstGeom prst="rect">
            <a:avLst/>
          </a:prstGeom>
        </p:spPr>
      </p:pic>
      <p:sp>
        <p:nvSpPr>
          <p:cNvPr id="5" name="Text 1"/>
          <p:cNvSpPr/>
          <p:nvPr/>
        </p:nvSpPr>
        <p:spPr>
          <a:xfrm>
            <a:off x="4758861" y="11696700"/>
            <a:ext cx="14856624" cy="15451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Boogaloo Regular" pitchFamily="34" charset="0"/>
                <a:ea typeface="Boogaloo Regular" pitchFamily="34" charset="-122"/>
                <a:cs typeface="Boogaloo Regular" pitchFamily="34" charset="-120"/>
              </a:rPr>
              <a:t>Fantasy Realm at a Glance</a:t>
            </a:r>
            <a:endParaRPr lang="en-US" sz="8000" dirty="0"/>
          </a:p>
        </p:txBody>
      </p:sp>
      <p:sp>
        <p:nvSpPr>
          <p:cNvPr id="6" name="Shape 2"/>
          <p:cNvSpPr/>
          <p:nvPr/>
        </p:nvSpPr>
        <p:spPr>
          <a:xfrm>
            <a:off x="16435854" y="1828800"/>
            <a:ext cx="6096762" cy="2311400"/>
          </a:xfrm>
          <a:prstGeom prst="rect">
            <a:avLst/>
          </a:prstGeom>
          <a:noFill/>
          <a:ln/>
        </p:spPr>
      </p:sp>
      <p:sp>
        <p:nvSpPr>
          <p:cNvPr id="7" name="Shape 3"/>
          <p:cNvSpPr/>
          <p:nvPr/>
        </p:nvSpPr>
        <p:spPr>
          <a:xfrm>
            <a:off x="16435854" y="1828800"/>
            <a:ext cx="6096762" cy="2311400"/>
          </a:xfrm>
          <a:prstGeom prst="rect">
            <a:avLst/>
          </a:prstGeom>
          <a:noFill/>
          <a:ln/>
        </p:spPr>
      </p:sp>
      <p:sp>
        <p:nvSpPr>
          <p:cNvPr id="8" name="Text 4"/>
          <p:cNvSpPr/>
          <p:nvPr/>
        </p:nvSpPr>
        <p:spPr>
          <a:xfrm>
            <a:off x="16435854" y="1828800"/>
            <a:ext cx="6299987"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The Enchanted Forest</a:t>
            </a:r>
            <a:endParaRPr lang="en-US" sz="4800" dirty="0"/>
          </a:p>
        </p:txBody>
      </p:sp>
      <p:sp>
        <p:nvSpPr>
          <p:cNvPr id="9" name="Text 5"/>
          <p:cNvSpPr/>
          <p:nvPr/>
        </p:nvSpPr>
        <p:spPr>
          <a:xfrm>
            <a:off x="16435854" y="26543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magical forest filled with talking animals and enchanted creatures.</a:t>
            </a:r>
            <a:endParaRPr lang="en-US" sz="3200" dirty="0"/>
          </a:p>
        </p:txBody>
      </p:sp>
      <p:sp>
        <p:nvSpPr>
          <p:cNvPr id="10" name="Shape 6"/>
          <p:cNvSpPr/>
          <p:nvPr/>
        </p:nvSpPr>
        <p:spPr>
          <a:xfrm>
            <a:off x="16435854" y="5130800"/>
            <a:ext cx="6096762" cy="2311400"/>
          </a:xfrm>
          <a:prstGeom prst="rect">
            <a:avLst/>
          </a:prstGeom>
          <a:noFill/>
          <a:ln/>
        </p:spPr>
      </p:sp>
      <p:sp>
        <p:nvSpPr>
          <p:cNvPr id="11" name="Shape 7"/>
          <p:cNvSpPr/>
          <p:nvPr/>
        </p:nvSpPr>
        <p:spPr>
          <a:xfrm>
            <a:off x="16435854" y="5130800"/>
            <a:ext cx="6096762" cy="2311400"/>
          </a:xfrm>
          <a:prstGeom prst="rect">
            <a:avLst/>
          </a:prstGeom>
          <a:noFill/>
          <a:ln/>
        </p:spPr>
      </p:sp>
      <p:sp>
        <p:nvSpPr>
          <p:cNvPr id="12" name="Text 8"/>
          <p:cNvSpPr/>
          <p:nvPr/>
        </p:nvSpPr>
        <p:spPr>
          <a:xfrm>
            <a:off x="16435854" y="5130800"/>
            <a:ext cx="6299987"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The Crystal Caves</a:t>
            </a:r>
            <a:endParaRPr lang="en-US" sz="4800" dirty="0"/>
          </a:p>
        </p:txBody>
      </p:sp>
      <p:sp>
        <p:nvSpPr>
          <p:cNvPr id="13" name="Text 9"/>
          <p:cNvSpPr/>
          <p:nvPr/>
        </p:nvSpPr>
        <p:spPr>
          <a:xfrm>
            <a:off x="16435854" y="59563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network of underground caves filled with precious gems and crystals.</a:t>
            </a:r>
            <a:endParaRPr lang="en-US" sz="3200" dirty="0"/>
          </a:p>
        </p:txBody>
      </p:sp>
      <p:sp>
        <p:nvSpPr>
          <p:cNvPr id="14" name="Shape 10"/>
          <p:cNvSpPr/>
          <p:nvPr/>
        </p:nvSpPr>
        <p:spPr>
          <a:xfrm>
            <a:off x="16435854" y="8401050"/>
            <a:ext cx="6096762" cy="1816100"/>
          </a:xfrm>
          <a:prstGeom prst="rect">
            <a:avLst/>
          </a:prstGeom>
          <a:noFill/>
          <a:ln/>
        </p:spPr>
      </p:sp>
      <p:sp>
        <p:nvSpPr>
          <p:cNvPr id="15" name="Shape 11"/>
          <p:cNvSpPr/>
          <p:nvPr/>
        </p:nvSpPr>
        <p:spPr>
          <a:xfrm>
            <a:off x="16435854" y="8401050"/>
            <a:ext cx="6096762" cy="1816100"/>
          </a:xfrm>
          <a:prstGeom prst="rect">
            <a:avLst/>
          </a:prstGeom>
          <a:noFill/>
          <a:ln/>
        </p:spPr>
      </p:sp>
      <p:sp>
        <p:nvSpPr>
          <p:cNvPr id="16" name="Text 12"/>
          <p:cNvSpPr/>
          <p:nvPr/>
        </p:nvSpPr>
        <p:spPr>
          <a:xfrm>
            <a:off x="16435854" y="8401050"/>
            <a:ext cx="6299987"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The Dragon's Lair</a:t>
            </a:r>
            <a:endParaRPr lang="en-US" sz="4800" dirty="0"/>
          </a:p>
        </p:txBody>
      </p:sp>
      <p:sp>
        <p:nvSpPr>
          <p:cNvPr id="17" name="Text 13"/>
          <p:cNvSpPr/>
          <p:nvPr/>
        </p:nvSpPr>
        <p:spPr>
          <a:xfrm>
            <a:off x="16435854" y="9226550"/>
            <a:ext cx="6232246"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dangerous and mysterious place where dragons reside.</a:t>
            </a:r>
            <a:endParaRPr lang="en-US" sz="3200" dirty="0"/>
          </a:p>
        </p:txBody>
      </p:sp>
      <p:pic>
        <p:nvPicPr>
          <p:cNvPr id="1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8717" y="5450024"/>
            <a:ext cx="540761" cy="482402"/>
          </a:xfrm>
          <a:prstGeom prst="rect">
            <a:avLst/>
          </a:prstGeom>
        </p:spPr>
      </p:pic>
      <p:pic>
        <p:nvPicPr>
          <p:cNvPr id="1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91124" y="5582171"/>
            <a:ext cx="189029" cy="245839"/>
          </a:xfrm>
          <a:prstGeom prst="rect">
            <a:avLst/>
          </a:prstGeom>
        </p:spPr>
      </p:pic>
      <p:pic>
        <p:nvPicPr>
          <p:cNvPr id="2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6653" y="5320469"/>
            <a:ext cx="189980" cy="219174"/>
          </a:xfrm>
          <a:prstGeom prst="rect">
            <a:avLst/>
          </a:prstGeom>
        </p:spPr>
      </p:pic>
      <p:pic>
        <p:nvPicPr>
          <p:cNvPr id="2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7802" y="5219700"/>
            <a:ext cx="223241" cy="176585"/>
          </a:xfrm>
          <a:prstGeom prst="rect">
            <a:avLst/>
          </a:prstGeom>
        </p:spPr>
      </p:pic>
      <p:pic>
        <p:nvPicPr>
          <p:cNvPr id="22"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00423" y="5276329"/>
            <a:ext cx="240094" cy="182699"/>
          </a:xfrm>
          <a:prstGeom prst="rect">
            <a:avLst/>
          </a:prstGeom>
        </p:spPr>
      </p:pic>
      <p:pic>
        <p:nvPicPr>
          <p:cNvPr id="23"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575514" y="4789624"/>
            <a:ext cx="540761" cy="482402"/>
          </a:xfrm>
          <a:prstGeom prst="rect">
            <a:avLst/>
          </a:prstGeom>
        </p:spPr>
      </p:pic>
      <p:pic>
        <p:nvPicPr>
          <p:cNvPr id="2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67921" y="4921771"/>
            <a:ext cx="189029" cy="245839"/>
          </a:xfrm>
          <a:prstGeom prst="rect">
            <a:avLst/>
          </a:prstGeom>
        </p:spPr>
      </p:pic>
      <p:pic>
        <p:nvPicPr>
          <p:cNvPr id="25"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413450" y="4660069"/>
            <a:ext cx="189980" cy="219174"/>
          </a:xfrm>
          <a:prstGeom prst="rect">
            <a:avLst/>
          </a:prstGeom>
        </p:spPr>
      </p:pic>
      <p:pic>
        <p:nvPicPr>
          <p:cNvPr id="26"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624598" y="4559300"/>
            <a:ext cx="223241" cy="176585"/>
          </a:xfrm>
          <a:prstGeom prst="rect">
            <a:avLst/>
          </a:prstGeom>
        </p:spPr>
      </p:pic>
      <p:pic>
        <p:nvPicPr>
          <p:cNvPr id="27"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877220" y="4615929"/>
            <a:ext cx="240094" cy="182699"/>
          </a:xfrm>
          <a:prstGeom prst="rect">
            <a:avLst/>
          </a:prstGeom>
        </p:spPr>
      </p:pic>
      <p:pic>
        <p:nvPicPr>
          <p:cNvPr id="28"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298504" y="5348424"/>
            <a:ext cx="540761" cy="482402"/>
          </a:xfrm>
          <a:prstGeom prst="rect">
            <a:avLst/>
          </a:prstGeom>
        </p:spPr>
      </p:pic>
      <p:pic>
        <p:nvPicPr>
          <p:cNvPr id="29"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090911" y="5480571"/>
            <a:ext cx="189029" cy="245839"/>
          </a:xfrm>
          <a:prstGeom prst="rect">
            <a:avLst/>
          </a:prstGeom>
        </p:spPr>
      </p:pic>
      <p:pic>
        <p:nvPicPr>
          <p:cNvPr id="30"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136441" y="5218869"/>
            <a:ext cx="189980" cy="219174"/>
          </a:xfrm>
          <a:prstGeom prst="rect">
            <a:avLst/>
          </a:prstGeom>
        </p:spPr>
      </p:pic>
      <p:pic>
        <p:nvPicPr>
          <p:cNvPr id="31"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347589" y="5118100"/>
            <a:ext cx="223241" cy="176585"/>
          </a:xfrm>
          <a:prstGeom prst="rect">
            <a:avLst/>
          </a:prstGeom>
        </p:spPr>
      </p:pic>
      <p:pic>
        <p:nvPicPr>
          <p:cNvPr id="32"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600210" y="5174729"/>
            <a:ext cx="240094" cy="1826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05" y="769"/>
            <a:ext cx="22667431" cy="13220378"/>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4305838" y="3733800"/>
            <a:ext cx="15762670" cy="6210300"/>
          </a:xfrm>
          <a:prstGeom prst="rect">
            <a:avLst/>
          </a:prstGeom>
          <a:noFill/>
          <a:ln/>
        </p:spPr>
      </p:sp>
      <p:sp>
        <p:nvSpPr>
          <p:cNvPr id="6" name="Shape 2"/>
          <p:cNvSpPr/>
          <p:nvPr/>
        </p:nvSpPr>
        <p:spPr>
          <a:xfrm>
            <a:off x="4305838" y="3733800"/>
            <a:ext cx="15762670" cy="4813300"/>
          </a:xfrm>
          <a:prstGeom prst="rect">
            <a:avLst/>
          </a:prstGeom>
          <a:noFill/>
          <a:ln/>
        </p:spPr>
      </p:sp>
      <p:sp>
        <p:nvSpPr>
          <p:cNvPr id="7" name="Text 3"/>
          <p:cNvSpPr/>
          <p:nvPr/>
        </p:nvSpPr>
        <p:spPr>
          <a:xfrm>
            <a:off x="6852506" y="3733800"/>
            <a:ext cx="10669334" cy="4635500"/>
          </a:xfrm>
          <a:prstGeom prst="rect">
            <a:avLst/>
          </a:prstGeom>
          <a:noFill/>
          <a:ln/>
        </p:spPr>
        <p:txBody>
          <a:bodyPr wrap="square" lIns="0" tIns="0" rIns="0" bIns="0" rtlCol="0" anchor="t"/>
          <a:lstStyle/>
          <a:p>
            <a:pPr algn="ctr" indent="0" marL="0">
              <a:buNone/>
            </a:pPr>
            <a:r>
              <a:rPr lang="en-US" sz="24000" dirty="0">
                <a:solidFill>
                  <a:srgbClr val="95736F">
                    <a:alpha val="100000"/>
                  </a:srgbClr>
                </a:solidFill>
                <a:latin typeface="Boogaloo Regular" pitchFamily="34" charset="0"/>
                <a:ea typeface="Boogaloo Regular" pitchFamily="34" charset="-122"/>
                <a:cs typeface="Boogaloo Regular" pitchFamily="34" charset="-120"/>
              </a:rPr>
              <a:t>234,567</a:t>
            </a:r>
            <a:endParaRPr lang="en-US" sz="24000" dirty="0"/>
          </a:p>
        </p:txBody>
      </p:sp>
      <p:sp>
        <p:nvSpPr>
          <p:cNvPr id="8" name="Text 4"/>
          <p:cNvSpPr/>
          <p:nvPr/>
        </p:nvSpPr>
        <p:spPr>
          <a:xfrm>
            <a:off x="4170355" y="7556500"/>
            <a:ext cx="16033637" cy="1261533"/>
          </a:xfrm>
          <a:prstGeom prst="rect">
            <a:avLst/>
          </a:prstGeom>
          <a:noFill/>
          <a:ln/>
        </p:spPr>
        <p:txBody>
          <a:bodyPr wrap="square" lIns="0" tIns="0" rIns="0" bIns="0" rtlCol="0" anchor="t"/>
          <a:lstStyle/>
          <a:p>
            <a:pPr algn="ctr" indent="0" marL="0">
              <a:buNone/>
            </a:pPr>
            <a:r>
              <a:rPr lang="en-US" sz="6400" spc="256" kern="0" dirty="0">
                <a:solidFill>
                  <a:srgbClr val="4D4D4D">
                    <a:alpha val="100000"/>
                  </a:srgbClr>
                </a:solidFill>
                <a:latin typeface="Montserrat Bold" pitchFamily="34" charset="0"/>
                <a:ea typeface="Montserrat Bold" pitchFamily="34" charset="-122"/>
                <a:cs typeface="Montserrat Bold" pitchFamily="34" charset="-120"/>
              </a:rPr>
              <a:t>UNICORN SIGHTINGS</a:t>
            </a:r>
            <a:endParaRPr lang="en-US" sz="6400" dirty="0"/>
          </a:p>
        </p:txBody>
      </p:sp>
      <p:sp>
        <p:nvSpPr>
          <p:cNvPr id="9" name="Text 5"/>
          <p:cNvSpPr/>
          <p:nvPr/>
        </p:nvSpPr>
        <p:spPr>
          <a:xfrm>
            <a:off x="7483352" y="8953500"/>
            <a:ext cx="9407642"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52619" y="0"/>
            <a:ext cx="2248333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25629" y="1693676"/>
            <a:ext cx="10337314" cy="1033602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175397" y="3771900"/>
            <a:ext cx="7874984" cy="2425700"/>
          </a:xfrm>
          <a:prstGeom prst="rect">
            <a:avLst/>
          </a:prstGeom>
          <a:noFill/>
          <a:ln/>
        </p:spPr>
      </p:sp>
      <p:sp>
        <p:nvSpPr>
          <p:cNvPr id="7" name="Shape 2"/>
          <p:cNvSpPr/>
          <p:nvPr/>
        </p:nvSpPr>
        <p:spPr>
          <a:xfrm>
            <a:off x="4223278" y="3771900"/>
            <a:ext cx="5779222" cy="1930400"/>
          </a:xfrm>
          <a:prstGeom prst="rect">
            <a:avLst/>
          </a:prstGeom>
          <a:noFill/>
          <a:ln/>
        </p:spPr>
      </p:sp>
      <p:sp>
        <p:nvSpPr>
          <p:cNvPr id="8" name="Text 3"/>
          <p:cNvSpPr/>
          <p:nvPr/>
        </p:nvSpPr>
        <p:spPr>
          <a:xfrm>
            <a:off x="4223278" y="3771900"/>
            <a:ext cx="6321157"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233 Coins</a:t>
            </a:r>
            <a:endParaRPr lang="en-US" sz="12800" dirty="0"/>
          </a:p>
        </p:txBody>
      </p:sp>
      <p:sp>
        <p:nvSpPr>
          <p:cNvPr id="9" name="Shape 4"/>
          <p:cNvSpPr/>
          <p:nvPr/>
        </p:nvSpPr>
        <p:spPr>
          <a:xfrm>
            <a:off x="3175397" y="5702300"/>
            <a:ext cx="7874984" cy="495300"/>
          </a:xfrm>
          <a:prstGeom prst="rect">
            <a:avLst/>
          </a:prstGeom>
          <a:noFill/>
          <a:ln/>
        </p:spPr>
      </p:sp>
      <p:sp>
        <p:nvSpPr>
          <p:cNvPr id="10" name="Text 5"/>
          <p:cNvSpPr/>
          <p:nvPr/>
        </p:nvSpPr>
        <p:spPr>
          <a:xfrm>
            <a:off x="3107655" y="57023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Treasure Found</a:t>
            </a:r>
            <a:endParaRPr lang="en-US" sz="3200" dirty="0"/>
          </a:p>
        </p:txBody>
      </p:sp>
      <p:sp>
        <p:nvSpPr>
          <p:cNvPr id="11" name="Shape 6"/>
          <p:cNvSpPr/>
          <p:nvPr/>
        </p:nvSpPr>
        <p:spPr>
          <a:xfrm>
            <a:off x="3175397" y="7493000"/>
            <a:ext cx="7874984" cy="2425700"/>
          </a:xfrm>
          <a:prstGeom prst="rect">
            <a:avLst/>
          </a:prstGeom>
          <a:noFill/>
          <a:ln/>
        </p:spPr>
      </p:sp>
      <p:sp>
        <p:nvSpPr>
          <p:cNvPr id="12" name="Shape 7"/>
          <p:cNvSpPr/>
          <p:nvPr/>
        </p:nvSpPr>
        <p:spPr>
          <a:xfrm>
            <a:off x="4128016" y="7493000"/>
            <a:ext cx="5969746" cy="1930400"/>
          </a:xfrm>
          <a:prstGeom prst="rect">
            <a:avLst/>
          </a:prstGeom>
          <a:noFill/>
          <a:ln/>
        </p:spPr>
      </p:sp>
      <p:sp>
        <p:nvSpPr>
          <p:cNvPr id="13" name="Text 8"/>
          <p:cNvSpPr/>
          <p:nvPr/>
        </p:nvSpPr>
        <p:spPr>
          <a:xfrm>
            <a:off x="4128016" y="7493000"/>
            <a:ext cx="6511681"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456 Hours</a:t>
            </a:r>
            <a:endParaRPr lang="en-US" sz="12800" dirty="0"/>
          </a:p>
        </p:txBody>
      </p:sp>
      <p:sp>
        <p:nvSpPr>
          <p:cNvPr id="14" name="Shape 9"/>
          <p:cNvSpPr/>
          <p:nvPr/>
        </p:nvSpPr>
        <p:spPr>
          <a:xfrm>
            <a:off x="3175397" y="9423400"/>
            <a:ext cx="7874984" cy="495300"/>
          </a:xfrm>
          <a:prstGeom prst="rect">
            <a:avLst/>
          </a:prstGeom>
          <a:noFill/>
          <a:ln/>
        </p:spPr>
      </p:sp>
      <p:sp>
        <p:nvSpPr>
          <p:cNvPr id="15" name="Text 10"/>
          <p:cNvSpPr/>
          <p:nvPr/>
        </p:nvSpPr>
        <p:spPr>
          <a:xfrm>
            <a:off x="3107655" y="94234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Duration of Spell Casting</a:t>
            </a:r>
            <a:endParaRPr lang="en-US" sz="3200" dirty="0"/>
          </a:p>
        </p:txBody>
      </p:sp>
      <p:sp>
        <p:nvSpPr>
          <p:cNvPr id="16" name="Shape 11"/>
          <p:cNvSpPr/>
          <p:nvPr/>
        </p:nvSpPr>
        <p:spPr>
          <a:xfrm>
            <a:off x="13336667" y="3771900"/>
            <a:ext cx="7874984" cy="2425700"/>
          </a:xfrm>
          <a:prstGeom prst="rect">
            <a:avLst/>
          </a:prstGeom>
          <a:noFill/>
          <a:ln/>
        </p:spPr>
      </p:sp>
      <p:sp>
        <p:nvSpPr>
          <p:cNvPr id="17" name="Shape 12"/>
          <p:cNvSpPr/>
          <p:nvPr/>
        </p:nvSpPr>
        <p:spPr>
          <a:xfrm>
            <a:off x="15934142" y="3771900"/>
            <a:ext cx="2680035" cy="1930400"/>
          </a:xfrm>
          <a:prstGeom prst="rect">
            <a:avLst/>
          </a:prstGeom>
          <a:noFill/>
          <a:ln/>
        </p:spPr>
      </p:sp>
      <p:sp>
        <p:nvSpPr>
          <p:cNvPr id="18" name="Text 13"/>
          <p:cNvSpPr/>
          <p:nvPr/>
        </p:nvSpPr>
        <p:spPr>
          <a:xfrm>
            <a:off x="15934142" y="3771900"/>
            <a:ext cx="3221969"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85%</a:t>
            </a:r>
            <a:endParaRPr lang="en-US" sz="12800" dirty="0"/>
          </a:p>
        </p:txBody>
      </p:sp>
      <p:sp>
        <p:nvSpPr>
          <p:cNvPr id="19" name="Shape 14"/>
          <p:cNvSpPr/>
          <p:nvPr/>
        </p:nvSpPr>
        <p:spPr>
          <a:xfrm>
            <a:off x="13336667" y="5702300"/>
            <a:ext cx="7874984" cy="495300"/>
          </a:xfrm>
          <a:prstGeom prst="rect">
            <a:avLst/>
          </a:prstGeom>
          <a:noFill/>
          <a:ln/>
        </p:spPr>
      </p:sp>
      <p:sp>
        <p:nvSpPr>
          <p:cNvPr id="20" name="Text 15"/>
          <p:cNvSpPr/>
          <p:nvPr/>
        </p:nvSpPr>
        <p:spPr>
          <a:xfrm>
            <a:off x="13268925" y="57023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Wished Granted</a:t>
            </a:r>
            <a:endParaRPr lang="en-US" sz="3200" dirty="0"/>
          </a:p>
        </p:txBody>
      </p:sp>
      <p:sp>
        <p:nvSpPr>
          <p:cNvPr id="21" name="Shape 16"/>
          <p:cNvSpPr/>
          <p:nvPr/>
        </p:nvSpPr>
        <p:spPr>
          <a:xfrm>
            <a:off x="13336667" y="7493000"/>
            <a:ext cx="7874984" cy="2425700"/>
          </a:xfrm>
          <a:prstGeom prst="rect">
            <a:avLst/>
          </a:prstGeom>
          <a:noFill/>
          <a:ln/>
        </p:spPr>
      </p:sp>
      <p:sp>
        <p:nvSpPr>
          <p:cNvPr id="22" name="Shape 17"/>
          <p:cNvSpPr/>
          <p:nvPr/>
        </p:nvSpPr>
        <p:spPr>
          <a:xfrm>
            <a:off x="14949768" y="7493000"/>
            <a:ext cx="4648781" cy="1930400"/>
          </a:xfrm>
          <a:prstGeom prst="rect">
            <a:avLst/>
          </a:prstGeom>
          <a:noFill/>
          <a:ln/>
        </p:spPr>
      </p:sp>
      <p:sp>
        <p:nvSpPr>
          <p:cNvPr id="23" name="Text 18"/>
          <p:cNvSpPr/>
          <p:nvPr/>
        </p:nvSpPr>
        <p:spPr>
          <a:xfrm>
            <a:off x="14949768" y="7493000"/>
            <a:ext cx="5190715"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535 Km</a:t>
            </a:r>
            <a:endParaRPr lang="en-US" sz="12800" dirty="0"/>
          </a:p>
        </p:txBody>
      </p:sp>
      <p:sp>
        <p:nvSpPr>
          <p:cNvPr id="24" name="Shape 19"/>
          <p:cNvSpPr/>
          <p:nvPr/>
        </p:nvSpPr>
        <p:spPr>
          <a:xfrm>
            <a:off x="13336667" y="9423400"/>
            <a:ext cx="7874984" cy="495300"/>
          </a:xfrm>
          <a:prstGeom prst="rect">
            <a:avLst/>
          </a:prstGeom>
          <a:noFill/>
          <a:ln/>
        </p:spPr>
      </p:sp>
      <p:sp>
        <p:nvSpPr>
          <p:cNvPr id="25" name="Text 20"/>
          <p:cNvSpPr/>
          <p:nvPr/>
        </p:nvSpPr>
        <p:spPr>
          <a:xfrm>
            <a:off x="13268925" y="94234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Journey Distance</a:t>
            </a:r>
            <a:endParaRPr lang="en-US" sz="3200" dirty="0"/>
          </a:p>
        </p:txBody>
      </p:sp>
      <p:pic>
        <p:nvPicPr>
          <p:cNvPr id="2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16489" y="5727700"/>
            <a:ext cx="2578422" cy="2286000"/>
          </a:xfrm>
          <a:prstGeom prst="rect">
            <a:avLst/>
          </a:prstGeom>
        </p:spPr>
      </p:pic>
      <p:pic>
        <p:nvPicPr>
          <p:cNvPr id="2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3184" y="9334500"/>
            <a:ext cx="2375197" cy="2781300"/>
          </a:xfrm>
          <a:prstGeom prst="rect">
            <a:avLst/>
          </a:prstGeom>
        </p:spPr>
      </p:pic>
      <p:pic>
        <p:nvPicPr>
          <p:cNvPr id="2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601975" y="1016000"/>
            <a:ext cx="2324391" cy="2425700"/>
          </a:xfrm>
          <a:prstGeom prst="rect">
            <a:avLst/>
          </a:prstGeom>
        </p:spPr>
      </p:pic>
      <p:pic>
        <p:nvPicPr>
          <p:cNvPr id="2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8063" y="393700"/>
            <a:ext cx="1536892" cy="1676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066933" y="1714500"/>
            <a:ext cx="22253181" cy="10198100"/>
          </a:xfrm>
          <a:prstGeom prst="rect">
            <a:avLst/>
          </a:prstGeom>
          <a:noFill/>
          <a:ln/>
        </p:spPr>
      </p:sp>
      <p:sp>
        <p:nvSpPr>
          <p:cNvPr id="6" name="Shape 2"/>
          <p:cNvSpPr/>
          <p:nvPr/>
        </p:nvSpPr>
        <p:spPr>
          <a:xfrm>
            <a:off x="3251606" y="1714500"/>
            <a:ext cx="20068508" cy="1028700"/>
          </a:xfrm>
          <a:prstGeom prst="rect">
            <a:avLst/>
          </a:prstGeom>
          <a:noFill/>
          <a:ln/>
        </p:spPr>
      </p:sp>
      <p:sp>
        <p:nvSpPr>
          <p:cNvPr id="7" name="Shape 3"/>
          <p:cNvSpPr/>
          <p:nvPr/>
        </p:nvSpPr>
        <p:spPr>
          <a:xfrm>
            <a:off x="3251606" y="1714500"/>
            <a:ext cx="2845156" cy="1028700"/>
          </a:xfrm>
          <a:prstGeom prst="rect">
            <a:avLst/>
          </a:prstGeom>
          <a:solidFill>
            <a:srgbClr val="FBF4E8">
              <a:alpha val="100000"/>
            </a:srgbClr>
          </a:solidFill>
          <a:ln/>
        </p:spPr>
      </p:sp>
      <p:sp>
        <p:nvSpPr>
          <p:cNvPr id="8" name="Text 4"/>
          <p:cNvSpPr/>
          <p:nvPr/>
        </p:nvSpPr>
        <p:spPr>
          <a:xfrm>
            <a:off x="4128016" y="1866900"/>
            <a:ext cx="1092337" cy="927100"/>
          </a:xfrm>
          <a:prstGeom prst="rect">
            <a:avLst/>
          </a:prstGeom>
          <a:noFill/>
          <a:ln/>
        </p:spPr>
        <p:txBody>
          <a:bodyPr wrap="square" lIns="0" tIns="0" rIns="0" bIns="0" rtlCol="0" anchor="t"/>
          <a:lstStyle/>
          <a:p>
            <a:pPr algn="ctr" indent="0" marL="0">
              <a:buNone/>
            </a:pPr>
            <a:r>
              <a:rPr lang="en-US" sz="4800" dirty="0">
                <a:solidFill>
                  <a:srgbClr val="95736F">
                    <a:alpha val="100000"/>
                  </a:srgbClr>
                </a:solidFill>
                <a:latin typeface="Boogaloo Regular" pitchFamily="34" charset="0"/>
                <a:ea typeface="Boogaloo Regular" pitchFamily="34" charset="-122"/>
                <a:cs typeface="Boogaloo Regular" pitchFamily="34" charset="-120"/>
              </a:rPr>
              <a:t>Mon</a:t>
            </a:r>
            <a:endParaRPr lang="en-US" sz="4800" dirty="0"/>
          </a:p>
        </p:txBody>
      </p:sp>
      <p:sp>
        <p:nvSpPr>
          <p:cNvPr id="9" name="Shape 5"/>
          <p:cNvSpPr/>
          <p:nvPr/>
        </p:nvSpPr>
        <p:spPr>
          <a:xfrm>
            <a:off x="6122165" y="1714500"/>
            <a:ext cx="2845156" cy="1028700"/>
          </a:xfrm>
          <a:prstGeom prst="rect">
            <a:avLst/>
          </a:prstGeom>
          <a:solidFill>
            <a:srgbClr val="FBF4E8">
              <a:alpha val="100000"/>
            </a:srgbClr>
          </a:solidFill>
          <a:ln/>
        </p:spPr>
      </p:sp>
      <p:sp>
        <p:nvSpPr>
          <p:cNvPr id="10" name="Text 6"/>
          <p:cNvSpPr/>
          <p:nvPr/>
        </p:nvSpPr>
        <p:spPr>
          <a:xfrm>
            <a:off x="7093837" y="1866900"/>
            <a:ext cx="901813" cy="927100"/>
          </a:xfrm>
          <a:prstGeom prst="rect">
            <a:avLst/>
          </a:prstGeom>
          <a:noFill/>
          <a:ln/>
        </p:spPr>
        <p:txBody>
          <a:bodyPr wrap="square" lIns="0" tIns="0" rIns="0" bIns="0" rtlCol="0" anchor="t"/>
          <a:lstStyle/>
          <a:p>
            <a:pPr algn="ctr" indent="0" marL="0">
              <a:buNone/>
            </a:pPr>
            <a:r>
              <a:rPr lang="en-US" sz="4800" dirty="0">
                <a:solidFill>
                  <a:srgbClr val="95736F">
                    <a:alpha val="100000"/>
                  </a:srgbClr>
                </a:solidFill>
                <a:latin typeface="Boogaloo Regular" pitchFamily="34" charset="0"/>
                <a:ea typeface="Boogaloo Regular" pitchFamily="34" charset="-122"/>
                <a:cs typeface="Boogaloo Regular" pitchFamily="34" charset="-120"/>
              </a:rPr>
              <a:t>Tue</a:t>
            </a:r>
            <a:endParaRPr lang="en-US" sz="4800" dirty="0"/>
          </a:p>
        </p:txBody>
      </p:sp>
      <p:sp>
        <p:nvSpPr>
          <p:cNvPr id="11" name="Shape 7"/>
          <p:cNvSpPr/>
          <p:nvPr/>
        </p:nvSpPr>
        <p:spPr>
          <a:xfrm>
            <a:off x="8992724" y="1714500"/>
            <a:ext cx="2845156" cy="1028700"/>
          </a:xfrm>
          <a:prstGeom prst="rect">
            <a:avLst/>
          </a:prstGeom>
          <a:solidFill>
            <a:srgbClr val="FBF4E8">
              <a:alpha val="100000"/>
            </a:srgbClr>
          </a:solidFill>
          <a:ln/>
        </p:spPr>
      </p:sp>
      <p:sp>
        <p:nvSpPr>
          <p:cNvPr id="12" name="Text 8"/>
          <p:cNvSpPr/>
          <p:nvPr/>
        </p:nvSpPr>
        <p:spPr>
          <a:xfrm>
            <a:off x="9881835" y="1866900"/>
            <a:ext cx="1066933" cy="927100"/>
          </a:xfrm>
          <a:prstGeom prst="rect">
            <a:avLst/>
          </a:prstGeom>
          <a:noFill/>
          <a:ln/>
        </p:spPr>
        <p:txBody>
          <a:bodyPr wrap="square" lIns="0" tIns="0" rIns="0" bIns="0" rtlCol="0" anchor="t"/>
          <a:lstStyle/>
          <a:p>
            <a:pPr algn="ctr" indent="0" marL="0">
              <a:buNone/>
            </a:pPr>
            <a:r>
              <a:rPr lang="en-US" sz="4800" dirty="0">
                <a:solidFill>
                  <a:srgbClr val="95736F">
                    <a:alpha val="100000"/>
                  </a:srgbClr>
                </a:solidFill>
                <a:latin typeface="Boogaloo Regular" pitchFamily="34" charset="0"/>
                <a:ea typeface="Boogaloo Regular" pitchFamily="34" charset="-122"/>
                <a:cs typeface="Boogaloo Regular" pitchFamily="34" charset="-120"/>
              </a:rPr>
              <a:t>Wed</a:t>
            </a:r>
            <a:endParaRPr lang="en-US" sz="4800" dirty="0"/>
          </a:p>
        </p:txBody>
      </p:sp>
      <p:sp>
        <p:nvSpPr>
          <p:cNvPr id="13" name="Shape 9"/>
          <p:cNvSpPr/>
          <p:nvPr/>
        </p:nvSpPr>
        <p:spPr>
          <a:xfrm>
            <a:off x="11863283" y="1714500"/>
            <a:ext cx="2845156" cy="1028700"/>
          </a:xfrm>
          <a:prstGeom prst="rect">
            <a:avLst/>
          </a:prstGeom>
          <a:solidFill>
            <a:srgbClr val="95736F">
              <a:alpha val="100000"/>
            </a:srgbClr>
          </a:solidFill>
          <a:ln/>
        </p:spPr>
      </p:sp>
      <p:sp>
        <p:nvSpPr>
          <p:cNvPr id="14" name="Text 10"/>
          <p:cNvSpPr/>
          <p:nvPr/>
        </p:nvSpPr>
        <p:spPr>
          <a:xfrm>
            <a:off x="12803200" y="1866900"/>
            <a:ext cx="965321" cy="9271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oogaloo Regular" pitchFamily="34" charset="0"/>
                <a:ea typeface="Boogaloo Regular" pitchFamily="34" charset="-122"/>
                <a:cs typeface="Boogaloo Regular" pitchFamily="34" charset="-120"/>
              </a:rPr>
              <a:t>Thu</a:t>
            </a:r>
            <a:endParaRPr lang="en-US" sz="4800" dirty="0"/>
          </a:p>
        </p:txBody>
      </p:sp>
      <p:sp>
        <p:nvSpPr>
          <p:cNvPr id="15" name="Shape 11"/>
          <p:cNvSpPr/>
          <p:nvPr/>
        </p:nvSpPr>
        <p:spPr>
          <a:xfrm>
            <a:off x="14733842" y="1714500"/>
            <a:ext cx="2845156" cy="1028700"/>
          </a:xfrm>
          <a:prstGeom prst="rect">
            <a:avLst/>
          </a:prstGeom>
          <a:solidFill>
            <a:srgbClr val="FBF4E8">
              <a:alpha val="100000"/>
            </a:srgbClr>
          </a:solidFill>
          <a:ln/>
        </p:spPr>
      </p:sp>
      <p:sp>
        <p:nvSpPr>
          <p:cNvPr id="16" name="Text 12"/>
          <p:cNvSpPr/>
          <p:nvPr/>
        </p:nvSpPr>
        <p:spPr>
          <a:xfrm>
            <a:off x="15756319" y="1866900"/>
            <a:ext cx="800200" cy="927100"/>
          </a:xfrm>
          <a:prstGeom prst="rect">
            <a:avLst/>
          </a:prstGeom>
          <a:noFill/>
          <a:ln/>
        </p:spPr>
        <p:txBody>
          <a:bodyPr wrap="square" lIns="0" tIns="0" rIns="0" bIns="0" rtlCol="0" anchor="t"/>
          <a:lstStyle/>
          <a:p>
            <a:pPr algn="ctr" indent="0" marL="0">
              <a:buNone/>
            </a:pPr>
            <a:r>
              <a:rPr lang="en-US" sz="4800" dirty="0">
                <a:solidFill>
                  <a:srgbClr val="95736F">
                    <a:alpha val="100000"/>
                  </a:srgbClr>
                </a:solidFill>
                <a:latin typeface="Boogaloo Regular" pitchFamily="34" charset="0"/>
                <a:ea typeface="Boogaloo Regular" pitchFamily="34" charset="-122"/>
                <a:cs typeface="Boogaloo Regular" pitchFamily="34" charset="-120"/>
              </a:rPr>
              <a:t>Fri</a:t>
            </a:r>
            <a:endParaRPr lang="en-US" sz="4800" dirty="0"/>
          </a:p>
        </p:txBody>
      </p:sp>
      <p:sp>
        <p:nvSpPr>
          <p:cNvPr id="17" name="Shape 13"/>
          <p:cNvSpPr/>
          <p:nvPr/>
        </p:nvSpPr>
        <p:spPr>
          <a:xfrm>
            <a:off x="17604400" y="1714500"/>
            <a:ext cx="2845156" cy="1028700"/>
          </a:xfrm>
          <a:prstGeom prst="rect">
            <a:avLst/>
          </a:prstGeom>
          <a:solidFill>
            <a:srgbClr val="FBF4E8">
              <a:alpha val="100000"/>
            </a:srgbClr>
          </a:solidFill>
          <a:ln/>
        </p:spPr>
      </p:sp>
      <p:sp>
        <p:nvSpPr>
          <p:cNvPr id="18" name="Text 14"/>
          <p:cNvSpPr/>
          <p:nvPr/>
        </p:nvSpPr>
        <p:spPr>
          <a:xfrm>
            <a:off x="18569721" y="1866900"/>
            <a:ext cx="914514" cy="927100"/>
          </a:xfrm>
          <a:prstGeom prst="rect">
            <a:avLst/>
          </a:prstGeom>
          <a:noFill/>
          <a:ln/>
        </p:spPr>
        <p:txBody>
          <a:bodyPr wrap="square" lIns="0" tIns="0" rIns="0" bIns="0" rtlCol="0" anchor="t"/>
          <a:lstStyle/>
          <a:p>
            <a:pPr algn="ctr" indent="0" marL="0">
              <a:buNone/>
            </a:pPr>
            <a:r>
              <a:rPr lang="en-US" sz="4800" dirty="0">
                <a:solidFill>
                  <a:srgbClr val="95736F">
                    <a:alpha val="100000"/>
                  </a:srgbClr>
                </a:solidFill>
                <a:latin typeface="Boogaloo Regular" pitchFamily="34" charset="0"/>
                <a:ea typeface="Boogaloo Regular" pitchFamily="34" charset="-122"/>
                <a:cs typeface="Boogaloo Regular" pitchFamily="34" charset="-120"/>
              </a:rPr>
              <a:t>Sat</a:t>
            </a:r>
            <a:endParaRPr lang="en-US" sz="4800" dirty="0"/>
          </a:p>
        </p:txBody>
      </p:sp>
      <p:sp>
        <p:nvSpPr>
          <p:cNvPr id="19" name="Shape 15"/>
          <p:cNvSpPr/>
          <p:nvPr/>
        </p:nvSpPr>
        <p:spPr>
          <a:xfrm>
            <a:off x="20474959" y="1714500"/>
            <a:ext cx="2845156" cy="1028700"/>
          </a:xfrm>
          <a:prstGeom prst="rect">
            <a:avLst/>
          </a:prstGeom>
          <a:solidFill>
            <a:srgbClr val="FBF4E8">
              <a:alpha val="100000"/>
            </a:srgbClr>
          </a:solidFill>
          <a:ln/>
        </p:spPr>
      </p:sp>
      <p:sp>
        <p:nvSpPr>
          <p:cNvPr id="20" name="Text 16"/>
          <p:cNvSpPr/>
          <p:nvPr/>
        </p:nvSpPr>
        <p:spPr>
          <a:xfrm>
            <a:off x="21389473" y="1866900"/>
            <a:ext cx="1016127" cy="927100"/>
          </a:xfrm>
          <a:prstGeom prst="rect">
            <a:avLst/>
          </a:prstGeom>
          <a:noFill/>
          <a:ln/>
        </p:spPr>
        <p:txBody>
          <a:bodyPr wrap="square" lIns="0" tIns="0" rIns="0" bIns="0" rtlCol="0" anchor="t"/>
          <a:lstStyle/>
          <a:p>
            <a:pPr algn="ctr" indent="0" marL="0">
              <a:buNone/>
            </a:pPr>
            <a:r>
              <a:rPr lang="en-US" sz="4800" dirty="0">
                <a:solidFill>
                  <a:srgbClr val="95736F">
                    <a:alpha val="100000"/>
                  </a:srgbClr>
                </a:solidFill>
                <a:latin typeface="Boogaloo Regular" pitchFamily="34" charset="0"/>
                <a:ea typeface="Boogaloo Regular" pitchFamily="34" charset="-122"/>
                <a:cs typeface="Boogaloo Regular" pitchFamily="34" charset="-120"/>
              </a:rPr>
              <a:t>Sun</a:t>
            </a:r>
            <a:endParaRPr lang="en-US" sz="4800" dirty="0"/>
          </a:p>
        </p:txBody>
      </p:sp>
      <p:sp>
        <p:nvSpPr>
          <p:cNvPr id="21" name="Shape 17"/>
          <p:cNvSpPr/>
          <p:nvPr/>
        </p:nvSpPr>
        <p:spPr>
          <a:xfrm>
            <a:off x="1066933" y="3505200"/>
            <a:ext cx="22253181" cy="8407400"/>
          </a:xfrm>
          <a:prstGeom prst="rect">
            <a:avLst/>
          </a:prstGeom>
          <a:noFill/>
          <a:ln/>
        </p:spPr>
      </p:sp>
      <p:sp>
        <p:nvSpPr>
          <p:cNvPr id="22" name="Shape 18"/>
          <p:cNvSpPr/>
          <p:nvPr/>
        </p:nvSpPr>
        <p:spPr>
          <a:xfrm>
            <a:off x="1066933" y="3505200"/>
            <a:ext cx="22253181" cy="723900"/>
          </a:xfrm>
          <a:prstGeom prst="rect">
            <a:avLst/>
          </a:prstGeom>
          <a:noFill/>
          <a:ln/>
        </p:spPr>
      </p:sp>
      <p:sp>
        <p:nvSpPr>
          <p:cNvPr id="23" name="Text 19"/>
          <p:cNvSpPr/>
          <p:nvPr/>
        </p:nvSpPr>
        <p:spPr>
          <a:xfrm>
            <a:off x="1066933" y="3505200"/>
            <a:ext cx="193064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07:00</a:t>
            </a:r>
            <a:endParaRPr lang="en-US" sz="4800" dirty="0"/>
          </a:p>
        </p:txBody>
      </p:sp>
      <p:sp>
        <p:nvSpPr>
          <p:cNvPr id="24" name="Text 20"/>
          <p:cNvSpPr/>
          <p:nvPr/>
        </p:nvSpPr>
        <p:spPr>
          <a:xfrm>
            <a:off x="3200800" y="3619500"/>
            <a:ext cx="2025479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rare eclipse occurs, causing strange and unpredictable magical effects across the land.</a:t>
            </a:r>
            <a:endParaRPr lang="en-US" sz="3200" dirty="0"/>
          </a:p>
        </p:txBody>
      </p:sp>
      <p:sp>
        <p:nvSpPr>
          <p:cNvPr id="25" name="Shape 21"/>
          <p:cNvSpPr/>
          <p:nvPr/>
        </p:nvSpPr>
        <p:spPr>
          <a:xfrm>
            <a:off x="1066933" y="4635500"/>
            <a:ext cx="22253181" cy="0"/>
          </a:xfrm>
          <a:prstGeom prst="rect">
            <a:avLst/>
          </a:prstGeom>
          <a:noFill/>
          <a:ln/>
        </p:spPr>
      </p:sp>
      <p:pic>
        <p:nvPicPr>
          <p:cNvPr id="2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933" y="4622800"/>
            <a:ext cx="22253181" cy="12700"/>
          </a:xfrm>
          <a:prstGeom prst="rect">
            <a:avLst/>
          </a:prstGeom>
        </p:spPr>
      </p:pic>
      <p:sp>
        <p:nvSpPr>
          <p:cNvPr id="27" name="Shape 22"/>
          <p:cNvSpPr/>
          <p:nvPr/>
        </p:nvSpPr>
        <p:spPr>
          <a:xfrm>
            <a:off x="1066933" y="5041900"/>
            <a:ext cx="22253181" cy="723900"/>
          </a:xfrm>
          <a:prstGeom prst="rect">
            <a:avLst/>
          </a:prstGeom>
          <a:noFill/>
          <a:ln/>
        </p:spPr>
      </p:sp>
      <p:sp>
        <p:nvSpPr>
          <p:cNvPr id="28" name="Text 23"/>
          <p:cNvSpPr/>
          <p:nvPr/>
        </p:nvSpPr>
        <p:spPr>
          <a:xfrm>
            <a:off x="1066933" y="5041900"/>
            <a:ext cx="193064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09:00</a:t>
            </a:r>
            <a:endParaRPr lang="en-US" sz="4800" dirty="0"/>
          </a:p>
        </p:txBody>
      </p:sp>
      <p:sp>
        <p:nvSpPr>
          <p:cNvPr id="29" name="Text 24"/>
          <p:cNvSpPr/>
          <p:nvPr/>
        </p:nvSpPr>
        <p:spPr>
          <a:xfrm>
            <a:off x="3200800" y="5156200"/>
            <a:ext cx="2025479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group of adventurers sets out to recover an ancient artifact.</a:t>
            </a:r>
            <a:endParaRPr lang="en-US" sz="3200" dirty="0"/>
          </a:p>
        </p:txBody>
      </p:sp>
      <p:sp>
        <p:nvSpPr>
          <p:cNvPr id="30" name="Shape 25"/>
          <p:cNvSpPr/>
          <p:nvPr/>
        </p:nvSpPr>
        <p:spPr>
          <a:xfrm>
            <a:off x="1066933" y="6172200"/>
            <a:ext cx="22253181" cy="0"/>
          </a:xfrm>
          <a:prstGeom prst="rect">
            <a:avLst/>
          </a:prstGeom>
          <a:noFill/>
          <a:ln/>
        </p:spPr>
      </p:sp>
      <p:pic>
        <p:nvPicPr>
          <p:cNvPr id="31"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933" y="6159500"/>
            <a:ext cx="22253181" cy="12700"/>
          </a:xfrm>
          <a:prstGeom prst="rect">
            <a:avLst/>
          </a:prstGeom>
        </p:spPr>
      </p:pic>
      <p:sp>
        <p:nvSpPr>
          <p:cNvPr id="32" name="Shape 26"/>
          <p:cNvSpPr/>
          <p:nvPr/>
        </p:nvSpPr>
        <p:spPr>
          <a:xfrm>
            <a:off x="1066933" y="6578600"/>
            <a:ext cx="22253181" cy="723900"/>
          </a:xfrm>
          <a:prstGeom prst="rect">
            <a:avLst/>
          </a:prstGeom>
          <a:noFill/>
          <a:ln/>
        </p:spPr>
      </p:sp>
      <p:sp>
        <p:nvSpPr>
          <p:cNvPr id="33" name="Text 27"/>
          <p:cNvSpPr/>
          <p:nvPr/>
        </p:nvSpPr>
        <p:spPr>
          <a:xfrm>
            <a:off x="1066933" y="6578600"/>
            <a:ext cx="193064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11:00</a:t>
            </a:r>
            <a:endParaRPr lang="en-US" sz="4800" dirty="0"/>
          </a:p>
        </p:txBody>
      </p:sp>
      <p:sp>
        <p:nvSpPr>
          <p:cNvPr id="34" name="Text 28"/>
          <p:cNvSpPr/>
          <p:nvPr/>
        </p:nvSpPr>
        <p:spPr>
          <a:xfrm>
            <a:off x="3200800" y="6692900"/>
            <a:ext cx="2025479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volcanic eruption devastates a nearby city, forcing its inhabitants to flee to the safety.</a:t>
            </a:r>
            <a:endParaRPr lang="en-US" sz="3200" dirty="0"/>
          </a:p>
        </p:txBody>
      </p:sp>
      <p:sp>
        <p:nvSpPr>
          <p:cNvPr id="35" name="Shape 29"/>
          <p:cNvSpPr/>
          <p:nvPr/>
        </p:nvSpPr>
        <p:spPr>
          <a:xfrm>
            <a:off x="1066933" y="7708900"/>
            <a:ext cx="22253181" cy="0"/>
          </a:xfrm>
          <a:prstGeom prst="rect">
            <a:avLst/>
          </a:prstGeom>
          <a:noFill/>
          <a:ln/>
        </p:spPr>
      </p:sp>
      <p:pic>
        <p:nvPicPr>
          <p:cNvPr id="36"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6933" y="7696200"/>
            <a:ext cx="22253181" cy="12700"/>
          </a:xfrm>
          <a:prstGeom prst="rect">
            <a:avLst/>
          </a:prstGeom>
        </p:spPr>
      </p:pic>
      <p:sp>
        <p:nvSpPr>
          <p:cNvPr id="37" name="Shape 30"/>
          <p:cNvSpPr/>
          <p:nvPr/>
        </p:nvSpPr>
        <p:spPr>
          <a:xfrm>
            <a:off x="1066933" y="8115300"/>
            <a:ext cx="22253181" cy="723900"/>
          </a:xfrm>
          <a:prstGeom prst="rect">
            <a:avLst/>
          </a:prstGeom>
          <a:noFill/>
          <a:ln/>
        </p:spPr>
      </p:sp>
      <p:sp>
        <p:nvSpPr>
          <p:cNvPr id="38" name="Text 31"/>
          <p:cNvSpPr/>
          <p:nvPr/>
        </p:nvSpPr>
        <p:spPr>
          <a:xfrm>
            <a:off x="1066933" y="8115300"/>
            <a:ext cx="193064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13:00</a:t>
            </a:r>
            <a:endParaRPr lang="en-US" sz="4800" dirty="0"/>
          </a:p>
        </p:txBody>
      </p:sp>
      <p:sp>
        <p:nvSpPr>
          <p:cNvPr id="39" name="Text 32"/>
          <p:cNvSpPr/>
          <p:nvPr/>
        </p:nvSpPr>
        <p:spPr>
          <a:xfrm>
            <a:off x="3200800" y="8229600"/>
            <a:ext cx="2025479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powerful sorcerer and a cunning thief cross paths, leading to an unlikely partnership.</a:t>
            </a:r>
            <a:endParaRPr lang="en-US" sz="3200" dirty="0"/>
          </a:p>
        </p:txBody>
      </p:sp>
      <p:sp>
        <p:nvSpPr>
          <p:cNvPr id="40" name="Shape 33"/>
          <p:cNvSpPr/>
          <p:nvPr/>
        </p:nvSpPr>
        <p:spPr>
          <a:xfrm>
            <a:off x="1066933" y="9245600"/>
            <a:ext cx="22253181" cy="0"/>
          </a:xfrm>
          <a:prstGeom prst="rect">
            <a:avLst/>
          </a:prstGeom>
          <a:noFill/>
          <a:ln/>
        </p:spPr>
      </p:sp>
      <p:pic>
        <p:nvPicPr>
          <p:cNvPr id="4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6933" y="9232900"/>
            <a:ext cx="22253181" cy="12700"/>
          </a:xfrm>
          <a:prstGeom prst="rect">
            <a:avLst/>
          </a:prstGeom>
        </p:spPr>
      </p:pic>
      <p:sp>
        <p:nvSpPr>
          <p:cNvPr id="42" name="Shape 34"/>
          <p:cNvSpPr/>
          <p:nvPr/>
        </p:nvSpPr>
        <p:spPr>
          <a:xfrm>
            <a:off x="1066933" y="9652000"/>
            <a:ext cx="22253181" cy="723900"/>
          </a:xfrm>
          <a:prstGeom prst="rect">
            <a:avLst/>
          </a:prstGeom>
          <a:noFill/>
          <a:ln/>
        </p:spPr>
      </p:sp>
      <p:sp>
        <p:nvSpPr>
          <p:cNvPr id="43" name="Text 35"/>
          <p:cNvSpPr/>
          <p:nvPr/>
        </p:nvSpPr>
        <p:spPr>
          <a:xfrm>
            <a:off x="1066933" y="9652000"/>
            <a:ext cx="193064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15:00</a:t>
            </a:r>
            <a:endParaRPr lang="en-US" sz="4800" dirty="0"/>
          </a:p>
        </p:txBody>
      </p:sp>
      <p:sp>
        <p:nvSpPr>
          <p:cNvPr id="44" name="Text 36"/>
          <p:cNvSpPr/>
          <p:nvPr/>
        </p:nvSpPr>
        <p:spPr>
          <a:xfrm>
            <a:off x="3200800" y="9766300"/>
            <a:ext cx="2025479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An elf helps humans obtain the Crystal of the Unicorn from the Elven Forest.</a:t>
            </a:r>
            <a:endParaRPr lang="en-US" sz="3200" dirty="0"/>
          </a:p>
        </p:txBody>
      </p:sp>
      <p:sp>
        <p:nvSpPr>
          <p:cNvPr id="45" name="Shape 37"/>
          <p:cNvSpPr/>
          <p:nvPr/>
        </p:nvSpPr>
        <p:spPr>
          <a:xfrm>
            <a:off x="1066933" y="10782300"/>
            <a:ext cx="22253181" cy="0"/>
          </a:xfrm>
          <a:prstGeom prst="rect">
            <a:avLst/>
          </a:prstGeom>
          <a:noFill/>
          <a:ln/>
        </p:spPr>
      </p:sp>
      <p:pic>
        <p:nvPicPr>
          <p:cNvPr id="4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6933" y="10769600"/>
            <a:ext cx="22253181" cy="12700"/>
          </a:xfrm>
          <a:prstGeom prst="rect">
            <a:avLst/>
          </a:prstGeom>
        </p:spPr>
      </p:pic>
      <p:sp>
        <p:nvSpPr>
          <p:cNvPr id="47" name="Shape 38"/>
          <p:cNvSpPr/>
          <p:nvPr/>
        </p:nvSpPr>
        <p:spPr>
          <a:xfrm>
            <a:off x="1066933" y="11188700"/>
            <a:ext cx="22253181" cy="723900"/>
          </a:xfrm>
          <a:prstGeom prst="rect">
            <a:avLst/>
          </a:prstGeom>
          <a:noFill/>
          <a:ln/>
        </p:spPr>
      </p:sp>
      <p:sp>
        <p:nvSpPr>
          <p:cNvPr id="48" name="Text 39"/>
          <p:cNvSpPr/>
          <p:nvPr/>
        </p:nvSpPr>
        <p:spPr>
          <a:xfrm>
            <a:off x="1066933" y="11188700"/>
            <a:ext cx="193064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17:00</a:t>
            </a:r>
            <a:endParaRPr lang="en-US" sz="4800" dirty="0"/>
          </a:p>
        </p:txBody>
      </p:sp>
      <p:sp>
        <p:nvSpPr>
          <p:cNvPr id="49" name="Text 40"/>
          <p:cNvSpPr/>
          <p:nvPr/>
        </p:nvSpPr>
        <p:spPr>
          <a:xfrm>
            <a:off x="3200800" y="11303000"/>
            <a:ext cx="20254798"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civilization of the Shimmering City is founded by a group of powerful wizards.</a:t>
            </a:r>
            <a:endParaRPr lang="en-US" sz="3200" dirty="0"/>
          </a:p>
        </p:txBody>
      </p:sp>
      <p:pic>
        <p:nvPicPr>
          <p:cNvPr id="5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1460683" cy="1714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360940" y="880616"/>
            <a:ext cx="16268337" cy="12114337"/>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646356" cy="13716000"/>
          </a:xfrm>
          <a:prstGeom prst="rect">
            <a:avLst/>
          </a:prstGeom>
        </p:spPr>
      </p:pic>
      <p:sp>
        <p:nvSpPr>
          <p:cNvPr id="6" name="Shape 1"/>
          <p:cNvSpPr/>
          <p:nvPr/>
        </p:nvSpPr>
        <p:spPr>
          <a:xfrm>
            <a:off x="8395749" y="3543300"/>
            <a:ext cx="6604826" cy="2311400"/>
          </a:xfrm>
          <a:prstGeom prst="rect">
            <a:avLst/>
          </a:prstGeom>
          <a:noFill/>
          <a:ln/>
        </p:spPr>
      </p:sp>
      <p:sp>
        <p:nvSpPr>
          <p:cNvPr id="7" name="Shape 2"/>
          <p:cNvSpPr/>
          <p:nvPr/>
        </p:nvSpPr>
        <p:spPr>
          <a:xfrm>
            <a:off x="8395749" y="3733800"/>
            <a:ext cx="787498" cy="1930400"/>
          </a:xfrm>
          <a:prstGeom prst="rect">
            <a:avLst/>
          </a:prstGeom>
          <a:noFill/>
          <a:ln/>
        </p:spPr>
      </p:sp>
      <p:sp>
        <p:nvSpPr>
          <p:cNvPr id="8" name="Text 3"/>
          <p:cNvSpPr/>
          <p:nvPr/>
        </p:nvSpPr>
        <p:spPr>
          <a:xfrm>
            <a:off x="8395749" y="3733800"/>
            <a:ext cx="1329433"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1</a:t>
            </a:r>
            <a:endParaRPr lang="en-US" sz="12800" dirty="0"/>
          </a:p>
        </p:txBody>
      </p:sp>
      <p:sp>
        <p:nvSpPr>
          <p:cNvPr id="9" name="Shape 4"/>
          <p:cNvSpPr/>
          <p:nvPr/>
        </p:nvSpPr>
        <p:spPr>
          <a:xfrm>
            <a:off x="9386473" y="3543300"/>
            <a:ext cx="5614102" cy="2311400"/>
          </a:xfrm>
          <a:prstGeom prst="rect">
            <a:avLst/>
          </a:prstGeom>
          <a:noFill/>
          <a:ln/>
        </p:spPr>
      </p:sp>
      <p:sp>
        <p:nvSpPr>
          <p:cNvPr id="10" name="Text 5"/>
          <p:cNvSpPr/>
          <p:nvPr/>
        </p:nvSpPr>
        <p:spPr>
          <a:xfrm>
            <a:off x="9386473" y="3543300"/>
            <a:ext cx="5817327"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Discover the secrets</a:t>
            </a:r>
            <a:endParaRPr lang="en-US" sz="4800" dirty="0"/>
          </a:p>
        </p:txBody>
      </p:sp>
      <p:sp>
        <p:nvSpPr>
          <p:cNvPr id="11" name="Text 6"/>
          <p:cNvSpPr/>
          <p:nvPr/>
        </p:nvSpPr>
        <p:spPr>
          <a:xfrm>
            <a:off x="9386473" y="4368800"/>
            <a:ext cx="5749585" cy="16213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Explore the lush, vibrant forest and uncover the mysteries that lie within.</a:t>
            </a:r>
            <a:endParaRPr lang="en-US" sz="3200" dirty="0"/>
          </a:p>
        </p:txBody>
      </p:sp>
      <p:sp>
        <p:nvSpPr>
          <p:cNvPr id="12" name="Shape 7"/>
          <p:cNvSpPr/>
          <p:nvPr/>
        </p:nvSpPr>
        <p:spPr>
          <a:xfrm>
            <a:off x="8395749" y="7099300"/>
            <a:ext cx="6604826" cy="3302000"/>
          </a:xfrm>
          <a:prstGeom prst="rect">
            <a:avLst/>
          </a:prstGeom>
          <a:noFill/>
          <a:ln/>
        </p:spPr>
      </p:sp>
      <p:sp>
        <p:nvSpPr>
          <p:cNvPr id="13" name="Shape 8"/>
          <p:cNvSpPr/>
          <p:nvPr/>
        </p:nvSpPr>
        <p:spPr>
          <a:xfrm>
            <a:off x="8395749" y="7785100"/>
            <a:ext cx="787498" cy="1930400"/>
          </a:xfrm>
          <a:prstGeom prst="rect">
            <a:avLst/>
          </a:prstGeom>
          <a:noFill/>
          <a:ln/>
        </p:spPr>
      </p:sp>
      <p:sp>
        <p:nvSpPr>
          <p:cNvPr id="14" name="Text 9"/>
          <p:cNvSpPr/>
          <p:nvPr/>
        </p:nvSpPr>
        <p:spPr>
          <a:xfrm>
            <a:off x="8395749" y="7785100"/>
            <a:ext cx="1329433"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3</a:t>
            </a:r>
            <a:endParaRPr lang="en-US" sz="12800" dirty="0"/>
          </a:p>
        </p:txBody>
      </p:sp>
      <p:sp>
        <p:nvSpPr>
          <p:cNvPr id="15" name="Shape 10"/>
          <p:cNvSpPr/>
          <p:nvPr/>
        </p:nvSpPr>
        <p:spPr>
          <a:xfrm>
            <a:off x="9386473" y="7099300"/>
            <a:ext cx="5614102" cy="3302000"/>
          </a:xfrm>
          <a:prstGeom prst="rect">
            <a:avLst/>
          </a:prstGeom>
          <a:noFill/>
          <a:ln/>
        </p:spPr>
      </p:sp>
      <p:sp>
        <p:nvSpPr>
          <p:cNvPr id="16" name="Text 11"/>
          <p:cNvSpPr/>
          <p:nvPr/>
        </p:nvSpPr>
        <p:spPr>
          <a:xfrm>
            <a:off x="9386473" y="7099300"/>
            <a:ext cx="5817327"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Meet the creatures</a:t>
            </a:r>
            <a:endParaRPr lang="en-US" sz="4800" dirty="0"/>
          </a:p>
        </p:txBody>
      </p:sp>
      <p:sp>
        <p:nvSpPr>
          <p:cNvPr id="17" name="Text 12"/>
          <p:cNvSpPr/>
          <p:nvPr/>
        </p:nvSpPr>
        <p:spPr>
          <a:xfrm>
            <a:off x="9386473" y="7924800"/>
            <a:ext cx="5749585" cy="26119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Encounter the mythical creatures that call the forest home, from talking animals to mischievous fairies.</a:t>
            </a:r>
            <a:endParaRPr lang="en-US" sz="3200" dirty="0"/>
          </a:p>
        </p:txBody>
      </p:sp>
      <p:sp>
        <p:nvSpPr>
          <p:cNvPr id="18" name="Shape 13"/>
          <p:cNvSpPr/>
          <p:nvPr/>
        </p:nvSpPr>
        <p:spPr>
          <a:xfrm>
            <a:off x="16016702" y="7099300"/>
            <a:ext cx="6604826" cy="2806700"/>
          </a:xfrm>
          <a:prstGeom prst="rect">
            <a:avLst/>
          </a:prstGeom>
          <a:noFill/>
          <a:ln/>
        </p:spPr>
      </p:sp>
      <p:sp>
        <p:nvSpPr>
          <p:cNvPr id="19" name="Shape 14"/>
          <p:cNvSpPr/>
          <p:nvPr/>
        </p:nvSpPr>
        <p:spPr>
          <a:xfrm>
            <a:off x="16016702" y="7537450"/>
            <a:ext cx="787498" cy="1930400"/>
          </a:xfrm>
          <a:prstGeom prst="rect">
            <a:avLst/>
          </a:prstGeom>
          <a:noFill/>
          <a:ln/>
        </p:spPr>
      </p:sp>
      <p:sp>
        <p:nvSpPr>
          <p:cNvPr id="20" name="Text 15"/>
          <p:cNvSpPr/>
          <p:nvPr/>
        </p:nvSpPr>
        <p:spPr>
          <a:xfrm>
            <a:off x="16016702" y="7537450"/>
            <a:ext cx="1329433"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4</a:t>
            </a:r>
            <a:endParaRPr lang="en-US" sz="12800" dirty="0"/>
          </a:p>
        </p:txBody>
      </p:sp>
      <p:sp>
        <p:nvSpPr>
          <p:cNvPr id="21" name="Shape 16"/>
          <p:cNvSpPr/>
          <p:nvPr/>
        </p:nvSpPr>
        <p:spPr>
          <a:xfrm>
            <a:off x="17007426" y="7099300"/>
            <a:ext cx="5614102" cy="2806700"/>
          </a:xfrm>
          <a:prstGeom prst="rect">
            <a:avLst/>
          </a:prstGeom>
          <a:noFill/>
          <a:ln/>
        </p:spPr>
      </p:sp>
      <p:sp>
        <p:nvSpPr>
          <p:cNvPr id="22" name="Text 17"/>
          <p:cNvSpPr/>
          <p:nvPr/>
        </p:nvSpPr>
        <p:spPr>
          <a:xfrm>
            <a:off x="17007426" y="7099300"/>
            <a:ext cx="5817327"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Uncover the magic</a:t>
            </a:r>
            <a:endParaRPr lang="en-US" sz="4800" dirty="0"/>
          </a:p>
        </p:txBody>
      </p:sp>
      <p:sp>
        <p:nvSpPr>
          <p:cNvPr id="23" name="Text 18"/>
          <p:cNvSpPr/>
          <p:nvPr/>
        </p:nvSpPr>
        <p:spPr>
          <a:xfrm>
            <a:off x="17007426" y="7924800"/>
            <a:ext cx="5749585" cy="2116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Learn about the powerful magic that pervades the forest and how it affects all who enter.</a:t>
            </a:r>
            <a:endParaRPr lang="en-US" sz="3200" dirty="0"/>
          </a:p>
        </p:txBody>
      </p:sp>
      <p:sp>
        <p:nvSpPr>
          <p:cNvPr id="24" name="Shape 19"/>
          <p:cNvSpPr/>
          <p:nvPr/>
        </p:nvSpPr>
        <p:spPr>
          <a:xfrm>
            <a:off x="16016702" y="3543300"/>
            <a:ext cx="6604826" cy="2311400"/>
          </a:xfrm>
          <a:prstGeom prst="rect">
            <a:avLst/>
          </a:prstGeom>
          <a:noFill/>
          <a:ln/>
        </p:spPr>
      </p:sp>
      <p:sp>
        <p:nvSpPr>
          <p:cNvPr id="25" name="Shape 20"/>
          <p:cNvSpPr/>
          <p:nvPr/>
        </p:nvSpPr>
        <p:spPr>
          <a:xfrm>
            <a:off x="16016702" y="3733800"/>
            <a:ext cx="787498" cy="1930400"/>
          </a:xfrm>
          <a:prstGeom prst="rect">
            <a:avLst/>
          </a:prstGeom>
          <a:noFill/>
          <a:ln/>
        </p:spPr>
      </p:sp>
      <p:sp>
        <p:nvSpPr>
          <p:cNvPr id="26" name="Text 21"/>
          <p:cNvSpPr/>
          <p:nvPr/>
        </p:nvSpPr>
        <p:spPr>
          <a:xfrm>
            <a:off x="16016702" y="3733800"/>
            <a:ext cx="1329433"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2</a:t>
            </a:r>
            <a:endParaRPr lang="en-US" sz="12800" dirty="0"/>
          </a:p>
        </p:txBody>
      </p:sp>
      <p:sp>
        <p:nvSpPr>
          <p:cNvPr id="27" name="Shape 22"/>
          <p:cNvSpPr/>
          <p:nvPr/>
        </p:nvSpPr>
        <p:spPr>
          <a:xfrm>
            <a:off x="17007426" y="3543300"/>
            <a:ext cx="5614102" cy="2311400"/>
          </a:xfrm>
          <a:prstGeom prst="rect">
            <a:avLst/>
          </a:prstGeom>
          <a:noFill/>
          <a:ln/>
        </p:spPr>
      </p:sp>
      <p:sp>
        <p:nvSpPr>
          <p:cNvPr id="28" name="Text 23"/>
          <p:cNvSpPr/>
          <p:nvPr/>
        </p:nvSpPr>
        <p:spPr>
          <a:xfrm>
            <a:off x="17007426" y="3543300"/>
            <a:ext cx="5817327"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Find your own path</a:t>
            </a:r>
            <a:endParaRPr lang="en-US" sz="4800" dirty="0"/>
          </a:p>
        </p:txBody>
      </p:sp>
      <p:sp>
        <p:nvSpPr>
          <p:cNvPr id="29" name="Text 24"/>
          <p:cNvSpPr/>
          <p:nvPr/>
        </p:nvSpPr>
        <p:spPr>
          <a:xfrm>
            <a:off x="17007426" y="4368800"/>
            <a:ext cx="5749585" cy="16213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Choose your own path through the forest, and see where it takes you.</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16127" y="330200"/>
            <a:ext cx="22354794" cy="13385800"/>
          </a:xfrm>
          <a:prstGeom prst="rect">
            <a:avLst/>
          </a:prstGeom>
        </p:spPr>
      </p:pic>
      <p:sp>
        <p:nvSpPr>
          <p:cNvPr id="3" name="Text 0"/>
          <p:cNvSpPr/>
          <p:nvPr/>
        </p:nvSpPr>
        <p:spPr>
          <a:xfrm>
            <a:off x="1435279" y="2501900"/>
            <a:ext cx="10754011" cy="1545167"/>
          </a:xfrm>
          <a:prstGeom prst="rect">
            <a:avLst/>
          </a:prstGeom>
          <a:noFill/>
          <a:ln/>
        </p:spPr>
        <p:txBody>
          <a:bodyPr wrap="square" lIns="0" tIns="0" rIns="0" bIns="0" rtlCol="0" anchor="t"/>
          <a:lstStyle/>
          <a:p>
            <a:pPr algn="l"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The Evolution of the Unicorn</a:t>
            </a:r>
            <a:endParaRPr lang="en-US" sz="8000" dirty="0"/>
          </a:p>
        </p:txBody>
      </p:sp>
      <p:sp>
        <p:nvSpPr>
          <p:cNvPr id="4" name="Text 1"/>
          <p:cNvSpPr/>
          <p:nvPr/>
        </p:nvSpPr>
        <p:spPr>
          <a:xfrm>
            <a:off x="4153419" y="5283200"/>
            <a:ext cx="8861474" cy="6079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interpretations and beliefs surrounding the mystical horse with a single horn. The goal is to understand the evolution of this captivating creature and its enduring place in human imagination.</a:t>
            </a:r>
            <a:endParaRPr lang="en-US" sz="3200" dirty="0"/>
          </a:p>
        </p:txBody>
      </p:sp>
      <p:sp>
        <p:nvSpPr>
          <p:cNvPr id="5" name="Shape 2"/>
          <p:cNvSpPr/>
          <p:nvPr/>
        </p:nvSpPr>
        <p:spPr>
          <a:xfrm>
            <a:off x="23370921" y="10515600"/>
            <a:ext cx="1016127" cy="3200400"/>
          </a:xfrm>
          <a:prstGeom prst="rect">
            <a:avLst/>
          </a:prstGeom>
          <a:noFill/>
          <a:ln/>
        </p:spPr>
      </p:sp>
      <p:pic>
        <p:nvPicPr>
          <p:cNvPr id="6"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46543" y="279400"/>
            <a:ext cx="5761632" cy="13436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05" y="769"/>
            <a:ext cx="22667431" cy="13220378"/>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5597166" y="1422400"/>
            <a:ext cx="12278201" cy="1545167"/>
          </a:xfrm>
          <a:prstGeom prst="rect">
            <a:avLst/>
          </a:prstGeom>
          <a:noFill/>
          <a:ln/>
        </p:spPr>
        <p:txBody>
          <a:bodyPr wrap="square" lIns="0" tIns="0" rIns="0" bIns="0" rtlCol="0" anchor="t"/>
          <a:lstStyle/>
          <a:p>
            <a:pPr algn="ctr"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The Information</a:t>
            </a:r>
            <a:endParaRPr lang="en-US" sz="8000" dirty="0"/>
          </a:p>
        </p:txBody>
      </p:sp>
      <p:sp>
        <p:nvSpPr>
          <p:cNvPr id="6" name="Shape 2"/>
          <p:cNvSpPr/>
          <p:nvPr/>
        </p:nvSpPr>
        <p:spPr>
          <a:xfrm>
            <a:off x="1714714" y="4178300"/>
            <a:ext cx="6122165" cy="5842000"/>
          </a:xfrm>
          <a:prstGeom prst="roundRect">
            <a:avLst>
              <a:gd name="adj" fmla="val 3443"/>
            </a:avLst>
          </a:prstGeom>
          <a:solidFill>
            <a:srgbClr val="FDFBF6">
              <a:alpha val="100000"/>
            </a:srgbClr>
          </a:solidFill>
          <a:ln/>
        </p:spPr>
      </p:sp>
      <p:sp>
        <p:nvSpPr>
          <p:cNvPr id="7" name="Shape 3"/>
          <p:cNvSpPr/>
          <p:nvPr/>
        </p:nvSpPr>
        <p:spPr>
          <a:xfrm>
            <a:off x="3962895" y="4483100"/>
            <a:ext cx="1625803" cy="1625600"/>
          </a:xfrm>
          <a:prstGeom prst="roundRect">
            <a:avLst>
              <a:gd name="adj" fmla="val 78188"/>
            </a:avLst>
          </a:prstGeom>
          <a:noFill/>
          <a:ln/>
        </p:spPr>
      </p:sp>
      <p:pic>
        <p:nvPicPr>
          <p:cNvPr id="8" name="Image 2" descr=" ">    </p:cNvPr>
          <p:cNvPicPr>
            <a:picLocks noChangeAspect="1"/>
          </p:cNvPicPr>
          <p:nvPr/>
        </p:nvPicPr>
        <p:blipFill>
          <a:blip r:embed="rId4"/>
          <a:stretch>
            <a:fillRect/>
          </a:stretch>
        </p:blipFill>
        <p:spPr>
          <a:xfrm>
            <a:off x="3962895" y="4483100"/>
            <a:ext cx="1625803" cy="1625600"/>
          </a:xfrm>
          <a:prstGeom prst="rect">
            <a:avLst/>
          </a:prstGeom>
        </p:spPr>
      </p:pic>
      <p:pic>
        <p:nvPicPr>
          <p:cNvPr id="9"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8137" y="4648349"/>
            <a:ext cx="1295481" cy="1294929"/>
          </a:xfrm>
          <a:prstGeom prst="rect">
            <a:avLst/>
          </a:prstGeom>
        </p:spPr>
      </p:pic>
      <p:sp>
        <p:nvSpPr>
          <p:cNvPr id="10" name="Shape 4"/>
          <p:cNvSpPr/>
          <p:nvPr/>
        </p:nvSpPr>
        <p:spPr>
          <a:xfrm>
            <a:off x="2121165" y="6413500"/>
            <a:ext cx="5309264" cy="3302000"/>
          </a:xfrm>
          <a:prstGeom prst="rect">
            <a:avLst/>
          </a:prstGeom>
          <a:noFill/>
          <a:ln/>
        </p:spPr>
      </p:sp>
      <p:sp>
        <p:nvSpPr>
          <p:cNvPr id="11" name="Text 5"/>
          <p:cNvSpPr/>
          <p:nvPr/>
        </p:nvSpPr>
        <p:spPr>
          <a:xfrm>
            <a:off x="2019552" y="6413500"/>
            <a:ext cx="5512489" cy="9271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Spellcasting Competition</a:t>
            </a:r>
            <a:endParaRPr lang="en-US" sz="4800" dirty="0"/>
          </a:p>
        </p:txBody>
      </p:sp>
      <p:sp>
        <p:nvSpPr>
          <p:cNvPr id="12" name="Text 6"/>
          <p:cNvSpPr/>
          <p:nvPr/>
        </p:nvSpPr>
        <p:spPr>
          <a:xfrm>
            <a:off x="2053423" y="723900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significant event in the history of the fantasy realm, in which the greatest spellcasters of the realm in tournament.</a:t>
            </a:r>
            <a:endParaRPr lang="en-US" sz="3200" dirty="0"/>
          </a:p>
        </p:txBody>
      </p:sp>
      <p:sp>
        <p:nvSpPr>
          <p:cNvPr id="13" name="Shape 7"/>
          <p:cNvSpPr/>
          <p:nvPr/>
        </p:nvSpPr>
        <p:spPr>
          <a:xfrm>
            <a:off x="9132441" y="4178300"/>
            <a:ext cx="6122165" cy="5842000"/>
          </a:xfrm>
          <a:prstGeom prst="roundRect">
            <a:avLst>
              <a:gd name="adj" fmla="val 3443"/>
            </a:avLst>
          </a:prstGeom>
          <a:solidFill>
            <a:srgbClr val="FDFBF6">
              <a:alpha val="100000"/>
            </a:srgbClr>
          </a:solidFill>
          <a:ln/>
        </p:spPr>
      </p:sp>
      <p:sp>
        <p:nvSpPr>
          <p:cNvPr id="14" name="Shape 8"/>
          <p:cNvSpPr/>
          <p:nvPr/>
        </p:nvSpPr>
        <p:spPr>
          <a:xfrm>
            <a:off x="11380622" y="4483100"/>
            <a:ext cx="1625803" cy="1625600"/>
          </a:xfrm>
          <a:prstGeom prst="roundRect">
            <a:avLst>
              <a:gd name="adj" fmla="val 78188"/>
            </a:avLst>
          </a:prstGeom>
          <a:noFill/>
          <a:ln/>
        </p:spPr>
      </p:sp>
      <p:pic>
        <p:nvPicPr>
          <p:cNvPr id="15" name="Image 4" descr=" ">    </p:cNvPr>
          <p:cNvPicPr>
            <a:picLocks noChangeAspect="1"/>
          </p:cNvPicPr>
          <p:nvPr/>
        </p:nvPicPr>
        <p:blipFill>
          <a:blip r:embed="rId7"/>
          <a:stretch>
            <a:fillRect/>
          </a:stretch>
        </p:blipFill>
        <p:spPr>
          <a:xfrm>
            <a:off x="11380622" y="4483100"/>
            <a:ext cx="1625803" cy="1625600"/>
          </a:xfrm>
          <a:prstGeom prst="rect">
            <a:avLst/>
          </a:prstGeom>
        </p:spPr>
      </p:pic>
      <p:pic>
        <p:nvPicPr>
          <p:cNvPr id="16"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45864" y="4648349"/>
            <a:ext cx="1295481" cy="1294929"/>
          </a:xfrm>
          <a:prstGeom prst="rect">
            <a:avLst/>
          </a:prstGeom>
        </p:spPr>
      </p:pic>
      <p:sp>
        <p:nvSpPr>
          <p:cNvPr id="17" name="Shape 9"/>
          <p:cNvSpPr/>
          <p:nvPr/>
        </p:nvSpPr>
        <p:spPr>
          <a:xfrm>
            <a:off x="9538892" y="6413500"/>
            <a:ext cx="5309264" cy="3302000"/>
          </a:xfrm>
          <a:prstGeom prst="rect">
            <a:avLst/>
          </a:prstGeom>
          <a:noFill/>
          <a:ln/>
        </p:spPr>
      </p:sp>
      <p:sp>
        <p:nvSpPr>
          <p:cNvPr id="18" name="Text 10"/>
          <p:cNvSpPr/>
          <p:nvPr/>
        </p:nvSpPr>
        <p:spPr>
          <a:xfrm>
            <a:off x="9437280" y="6413500"/>
            <a:ext cx="5512489" cy="9271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Treasure</a:t>
            </a:r>
            <a:endParaRPr lang="en-US" sz="4800" dirty="0"/>
          </a:p>
        </p:txBody>
      </p:sp>
      <p:sp>
        <p:nvSpPr>
          <p:cNvPr id="19" name="Text 11"/>
          <p:cNvSpPr/>
          <p:nvPr/>
        </p:nvSpPr>
        <p:spPr>
          <a:xfrm>
            <a:off x="9471150" y="723900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significant event in the history of the fantasy realm, in which a massive and awesome treasure hunt was organized.</a:t>
            </a:r>
            <a:endParaRPr lang="en-US" sz="3200" dirty="0"/>
          </a:p>
        </p:txBody>
      </p:sp>
      <p:sp>
        <p:nvSpPr>
          <p:cNvPr id="20" name="Shape 12"/>
          <p:cNvSpPr/>
          <p:nvPr/>
        </p:nvSpPr>
        <p:spPr>
          <a:xfrm>
            <a:off x="16550169" y="4178300"/>
            <a:ext cx="6122165" cy="5842000"/>
          </a:xfrm>
          <a:prstGeom prst="roundRect">
            <a:avLst>
              <a:gd name="adj" fmla="val 3443"/>
            </a:avLst>
          </a:prstGeom>
          <a:solidFill>
            <a:srgbClr val="FDFBF6">
              <a:alpha val="100000"/>
            </a:srgbClr>
          </a:solidFill>
          <a:ln/>
        </p:spPr>
      </p:sp>
      <p:sp>
        <p:nvSpPr>
          <p:cNvPr id="21" name="Shape 13"/>
          <p:cNvSpPr/>
          <p:nvPr/>
        </p:nvSpPr>
        <p:spPr>
          <a:xfrm>
            <a:off x="18798350" y="4483100"/>
            <a:ext cx="1625803" cy="1625600"/>
          </a:xfrm>
          <a:prstGeom prst="roundRect">
            <a:avLst>
              <a:gd name="adj" fmla="val 78188"/>
            </a:avLst>
          </a:prstGeom>
          <a:noFill/>
          <a:ln/>
        </p:spPr>
      </p:sp>
      <p:pic>
        <p:nvPicPr>
          <p:cNvPr id="22" name="Image 6" descr=" ">    </p:cNvPr>
          <p:cNvPicPr>
            <a:picLocks noChangeAspect="1"/>
          </p:cNvPicPr>
          <p:nvPr/>
        </p:nvPicPr>
        <p:blipFill>
          <a:blip r:embed="rId10"/>
          <a:stretch>
            <a:fillRect/>
          </a:stretch>
        </p:blipFill>
        <p:spPr>
          <a:xfrm>
            <a:off x="18798350" y="4483100"/>
            <a:ext cx="1625803" cy="1625600"/>
          </a:xfrm>
          <a:prstGeom prst="rect">
            <a:avLst/>
          </a:prstGeom>
        </p:spPr>
      </p:pic>
      <p:pic>
        <p:nvPicPr>
          <p:cNvPr id="23"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963591" y="4648349"/>
            <a:ext cx="1295481" cy="1294929"/>
          </a:xfrm>
          <a:prstGeom prst="rect">
            <a:avLst/>
          </a:prstGeom>
        </p:spPr>
      </p:pic>
      <p:sp>
        <p:nvSpPr>
          <p:cNvPr id="24" name="Shape 14"/>
          <p:cNvSpPr/>
          <p:nvPr/>
        </p:nvSpPr>
        <p:spPr>
          <a:xfrm>
            <a:off x="16956619" y="6413500"/>
            <a:ext cx="5309264" cy="3302000"/>
          </a:xfrm>
          <a:prstGeom prst="rect">
            <a:avLst/>
          </a:prstGeom>
          <a:noFill/>
          <a:ln/>
        </p:spPr>
      </p:sp>
      <p:sp>
        <p:nvSpPr>
          <p:cNvPr id="25" name="Text 15"/>
          <p:cNvSpPr/>
          <p:nvPr/>
        </p:nvSpPr>
        <p:spPr>
          <a:xfrm>
            <a:off x="16855007" y="6413500"/>
            <a:ext cx="5512489" cy="9271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Adventure</a:t>
            </a:r>
            <a:endParaRPr lang="en-US" sz="4800" dirty="0"/>
          </a:p>
        </p:txBody>
      </p:sp>
      <p:sp>
        <p:nvSpPr>
          <p:cNvPr id="26" name="Text 16"/>
          <p:cNvSpPr/>
          <p:nvPr/>
        </p:nvSpPr>
        <p:spPr>
          <a:xfrm>
            <a:off x="16888878" y="7239000"/>
            <a:ext cx="5444747" cy="26119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16127" y="330200"/>
            <a:ext cx="22354794" cy="13385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61457" y="1333500"/>
            <a:ext cx="7125591" cy="11061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1460683" y="2082800"/>
            <a:ext cx="1625803" cy="14630400"/>
          </a:xfrm>
          <a:prstGeom prst="rect">
            <a:avLst/>
          </a:prstGeom>
          <a:noFill/>
          <a:ln/>
        </p:spPr>
      </p:sp>
      <p:sp>
        <p:nvSpPr>
          <p:cNvPr id="7" name="Shape 2"/>
          <p:cNvSpPr/>
          <p:nvPr/>
        </p:nvSpPr>
        <p:spPr>
          <a:xfrm>
            <a:off x="1460683" y="2082800"/>
            <a:ext cx="1625803" cy="1625600"/>
          </a:xfrm>
          <a:prstGeom prst="roundRect">
            <a:avLst>
              <a:gd name="adj" fmla="val 78188"/>
            </a:avLst>
          </a:prstGeom>
          <a:noFill/>
          <a:ln/>
        </p:spPr>
      </p:sp>
      <p:pic>
        <p:nvPicPr>
          <p:cNvPr id="8" name="Image 3" descr=" ">    </p:cNvPr>
          <p:cNvPicPr>
            <a:picLocks noChangeAspect="1"/>
          </p:cNvPicPr>
          <p:nvPr/>
        </p:nvPicPr>
        <p:blipFill>
          <a:blip r:embed="rId6"/>
          <a:stretch>
            <a:fillRect/>
          </a:stretch>
        </p:blipFill>
        <p:spPr>
          <a:xfrm>
            <a:off x="1765521" y="2387600"/>
            <a:ext cx="1016127" cy="1016000"/>
          </a:xfrm>
          <a:prstGeom prst="rect">
            <a:avLst/>
          </a:prstGeom>
        </p:spPr>
      </p:pic>
      <p:pic>
        <p:nvPicPr>
          <p:cNvPr id="9"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8414" y="2530475"/>
            <a:ext cx="730341" cy="730250"/>
          </a:xfrm>
          <a:prstGeom prst="rect">
            <a:avLst/>
          </a:prstGeom>
        </p:spPr>
      </p:pic>
      <p:pic>
        <p:nvPicPr>
          <p:cNvPr id="10" name="Image 5" descr=" ">    </p:cNvPr>
          <p:cNvPicPr>
            <a:picLocks noChangeAspect="1"/>
          </p:cNvPicPr>
          <p:nvPr/>
        </p:nvPicPr>
        <p:blipFill>
          <a:blip r:embed="rId9"/>
          <a:stretch>
            <a:fillRect/>
          </a:stretch>
        </p:blipFill>
        <p:spPr>
          <a:xfrm>
            <a:off x="2235479" y="3708400"/>
            <a:ext cx="38105" cy="1625600"/>
          </a:xfrm>
          <a:prstGeom prst="rect">
            <a:avLst/>
          </a:prstGeom>
        </p:spPr>
      </p:pic>
      <p:sp>
        <p:nvSpPr>
          <p:cNvPr id="11" name="Shape 3"/>
          <p:cNvSpPr/>
          <p:nvPr/>
        </p:nvSpPr>
        <p:spPr>
          <a:xfrm>
            <a:off x="1460683" y="5334000"/>
            <a:ext cx="1625803" cy="1625600"/>
          </a:xfrm>
          <a:prstGeom prst="roundRect">
            <a:avLst>
              <a:gd name="adj" fmla="val 78188"/>
            </a:avLst>
          </a:prstGeom>
          <a:noFill/>
          <a:ln/>
        </p:spPr>
      </p:sp>
      <p:pic>
        <p:nvPicPr>
          <p:cNvPr id="12" name="Image 6" descr=" ">    </p:cNvPr>
          <p:cNvPicPr>
            <a:picLocks noChangeAspect="1"/>
          </p:cNvPicPr>
          <p:nvPr/>
        </p:nvPicPr>
        <p:blipFill>
          <a:blip r:embed="rId10"/>
          <a:stretch>
            <a:fillRect/>
          </a:stretch>
        </p:blipFill>
        <p:spPr>
          <a:xfrm>
            <a:off x="1765521" y="5638800"/>
            <a:ext cx="1016127" cy="1016000"/>
          </a:xfrm>
          <a:prstGeom prst="rect">
            <a:avLst/>
          </a:prstGeom>
        </p:spPr>
      </p:pic>
      <p:pic>
        <p:nvPicPr>
          <p:cNvPr id="13"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68721" y="5809456"/>
            <a:ext cx="809726" cy="674688"/>
          </a:xfrm>
          <a:prstGeom prst="rect">
            <a:avLst/>
          </a:prstGeom>
        </p:spPr>
      </p:pic>
      <p:pic>
        <p:nvPicPr>
          <p:cNvPr id="14" name="Image 8" descr=" ">    </p:cNvPr>
          <p:cNvPicPr>
            <a:picLocks noChangeAspect="1"/>
          </p:cNvPicPr>
          <p:nvPr/>
        </p:nvPicPr>
        <p:blipFill>
          <a:blip r:embed="rId13"/>
          <a:stretch>
            <a:fillRect/>
          </a:stretch>
        </p:blipFill>
        <p:spPr>
          <a:xfrm>
            <a:off x="2235479" y="6959600"/>
            <a:ext cx="38105" cy="1625600"/>
          </a:xfrm>
          <a:prstGeom prst="rect">
            <a:avLst/>
          </a:prstGeom>
        </p:spPr>
      </p:pic>
      <p:sp>
        <p:nvSpPr>
          <p:cNvPr id="15" name="Shape 4"/>
          <p:cNvSpPr/>
          <p:nvPr/>
        </p:nvSpPr>
        <p:spPr>
          <a:xfrm>
            <a:off x="1460683" y="8585200"/>
            <a:ext cx="1625803" cy="1625600"/>
          </a:xfrm>
          <a:prstGeom prst="roundRect">
            <a:avLst>
              <a:gd name="adj" fmla="val 78188"/>
            </a:avLst>
          </a:prstGeom>
          <a:noFill/>
          <a:ln/>
        </p:spPr>
      </p:sp>
      <p:pic>
        <p:nvPicPr>
          <p:cNvPr id="16" name="Image 9" descr=" ">    </p:cNvPr>
          <p:cNvPicPr>
            <a:picLocks noChangeAspect="1"/>
          </p:cNvPicPr>
          <p:nvPr/>
        </p:nvPicPr>
        <p:blipFill>
          <a:blip r:embed="rId14"/>
          <a:stretch>
            <a:fillRect/>
          </a:stretch>
        </p:blipFill>
        <p:spPr>
          <a:xfrm>
            <a:off x="1765521" y="8890000"/>
            <a:ext cx="1016127" cy="1016000"/>
          </a:xfrm>
          <a:prstGeom prst="rect">
            <a:avLst/>
          </a:prstGeom>
        </p:spPr>
      </p:pic>
      <p:pic>
        <p:nvPicPr>
          <p:cNvPr id="17" name="Image 10"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44906" y="9024938"/>
            <a:ext cx="857357" cy="722313"/>
          </a:xfrm>
          <a:prstGeom prst="rect">
            <a:avLst/>
          </a:prstGeom>
        </p:spPr>
      </p:pic>
      <p:pic>
        <p:nvPicPr>
          <p:cNvPr id="18" name="Image 11" descr=" ">    </p:cNvPr>
          <p:cNvPicPr>
            <a:picLocks noChangeAspect="1"/>
          </p:cNvPicPr>
          <p:nvPr/>
        </p:nvPicPr>
        <p:blipFill>
          <a:blip r:embed="rId17"/>
          <a:stretch>
            <a:fillRect/>
          </a:stretch>
        </p:blipFill>
        <p:spPr>
          <a:xfrm>
            <a:off x="2235479" y="10210800"/>
            <a:ext cx="38105" cy="1625600"/>
          </a:xfrm>
          <a:prstGeom prst="rect">
            <a:avLst/>
          </a:prstGeom>
        </p:spPr>
      </p:pic>
      <p:sp>
        <p:nvSpPr>
          <p:cNvPr id="19" name="Shape 5"/>
          <p:cNvSpPr/>
          <p:nvPr/>
        </p:nvSpPr>
        <p:spPr>
          <a:xfrm>
            <a:off x="1460683" y="11836400"/>
            <a:ext cx="1625803" cy="1625600"/>
          </a:xfrm>
          <a:prstGeom prst="roundRect">
            <a:avLst>
              <a:gd name="adj" fmla="val 78188"/>
            </a:avLst>
          </a:prstGeom>
          <a:noFill/>
          <a:ln/>
        </p:spPr>
      </p:sp>
      <p:pic>
        <p:nvPicPr>
          <p:cNvPr id="20" name="Image 12" descr=" ">    </p:cNvPr>
          <p:cNvPicPr>
            <a:picLocks noChangeAspect="1"/>
          </p:cNvPicPr>
          <p:nvPr/>
        </p:nvPicPr>
        <p:blipFill>
          <a:blip r:embed="rId18"/>
          <a:stretch>
            <a:fillRect/>
          </a:stretch>
        </p:blipFill>
        <p:spPr>
          <a:xfrm>
            <a:off x="1765521" y="12141200"/>
            <a:ext cx="1016127" cy="1016000"/>
          </a:xfrm>
          <a:prstGeom prst="rect">
            <a:avLst/>
          </a:prstGeom>
        </p:spPr>
      </p:pic>
      <p:pic>
        <p:nvPicPr>
          <p:cNvPr id="21" name="Image 13"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81621" y="12318802"/>
            <a:ext cx="793849" cy="660797"/>
          </a:xfrm>
          <a:prstGeom prst="rect">
            <a:avLst/>
          </a:prstGeom>
        </p:spPr>
      </p:pic>
      <p:sp>
        <p:nvSpPr>
          <p:cNvPr id="22" name="Text 6"/>
          <p:cNvSpPr/>
          <p:nvPr/>
        </p:nvSpPr>
        <p:spPr>
          <a:xfrm>
            <a:off x="2946768" y="37084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Forbidden Forest: A place of mystery and wonder, where mystical creatures roam and enchanted flora flourishes.</a:t>
            </a:r>
            <a:endParaRPr lang="en-US" sz="3200" dirty="0"/>
          </a:p>
        </p:txBody>
      </p:sp>
      <p:sp>
        <p:nvSpPr>
          <p:cNvPr id="23" name="Text 7"/>
          <p:cNvSpPr/>
          <p:nvPr/>
        </p:nvSpPr>
        <p:spPr>
          <a:xfrm>
            <a:off x="2946768" y="73787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Crystal Caves: A network of glittering caves filled with precious gems and minerals, guarded by fierce beasts.</a:t>
            </a:r>
            <a:endParaRPr lang="en-US" sz="3200" dirty="0"/>
          </a:p>
        </p:txBody>
      </p:sp>
      <p:sp>
        <p:nvSpPr>
          <p:cNvPr id="24" name="Text 8"/>
          <p:cNvSpPr/>
          <p:nvPr/>
        </p:nvSpPr>
        <p:spPr>
          <a:xfrm>
            <a:off x="2946768" y="103251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Enchanted Garden: A place of pure beauty and tranquility, where the colors of the flowers are more vibrant.</a:t>
            </a:r>
            <a:endParaRPr lang="en-US" sz="3200" dirty="0"/>
          </a:p>
        </p:txBody>
      </p:sp>
      <p:sp>
        <p:nvSpPr>
          <p:cNvPr id="25" name="Text 9"/>
          <p:cNvSpPr/>
          <p:nvPr/>
        </p:nvSpPr>
        <p:spPr>
          <a:xfrm>
            <a:off x="7781839" y="1130300"/>
            <a:ext cx="8810668" cy="1545167"/>
          </a:xfrm>
          <a:prstGeom prst="rect">
            <a:avLst/>
          </a:prstGeom>
          <a:noFill/>
          <a:ln/>
        </p:spPr>
        <p:txBody>
          <a:bodyPr wrap="square" lIns="0" tIns="0" rIns="0" bIns="0" rtlCol="0" anchor="t"/>
          <a:lstStyle/>
          <a:p>
            <a:pPr algn="ctr"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The Mystery</a:t>
            </a:r>
            <a:endParaRPr lang="en-US" sz="8000" dirty="0"/>
          </a:p>
        </p:txBody>
      </p:sp>
      <p:pic>
        <p:nvPicPr>
          <p:cNvPr id="26" name="Image 14"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838880" y="419100"/>
            <a:ext cx="2832454" cy="2768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52619" y="0"/>
            <a:ext cx="2248333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7175" y="8496300"/>
            <a:ext cx="3160182" cy="52197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28791" y="8636000"/>
            <a:ext cx="3189116" cy="5080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093911" y="0"/>
            <a:ext cx="3339372" cy="554929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7175" y="1"/>
            <a:ext cx="3369948" cy="5683237"/>
          </a:xfrm>
          <a:prstGeom prst="rect">
            <a:avLst/>
          </a:prstGeom>
        </p:spPr>
      </p:pic>
      <p:sp>
        <p:nvSpPr>
          <p:cNvPr id="7" name="Shape 0"/>
          <p:cNvSpPr/>
          <p:nvPr/>
        </p:nvSpPr>
        <p:spPr>
          <a:xfrm>
            <a:off x="7189099" y="4114800"/>
            <a:ext cx="9996149" cy="5473700"/>
          </a:xfrm>
          <a:prstGeom prst="rect">
            <a:avLst/>
          </a:prstGeom>
          <a:noFill/>
          <a:ln/>
        </p:spPr>
      </p:sp>
      <p:sp>
        <p:nvSpPr>
          <p:cNvPr id="8" name="Text 1"/>
          <p:cNvSpPr/>
          <p:nvPr/>
        </p:nvSpPr>
        <p:spPr>
          <a:xfrm>
            <a:off x="9773872" y="4114800"/>
            <a:ext cx="5368538"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Welcome</a:t>
            </a:r>
            <a:endParaRPr lang="en-US" sz="12800" dirty="0"/>
          </a:p>
        </p:txBody>
      </p:sp>
      <p:sp>
        <p:nvSpPr>
          <p:cNvPr id="9" name="Text 2"/>
          <p:cNvSpPr/>
          <p:nvPr/>
        </p:nvSpPr>
        <p:spPr>
          <a:xfrm>
            <a:off x="7121357" y="6616700"/>
            <a:ext cx="10131633" cy="31072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
        <p:nvSpPr>
          <p:cNvPr id="10" name="Shape 3"/>
          <p:cNvSpPr/>
          <p:nvPr/>
        </p:nvSpPr>
        <p:spPr>
          <a:xfrm>
            <a:off x="23370921" y="10515600"/>
            <a:ext cx="1016127" cy="3200400"/>
          </a:xfrm>
          <a:prstGeom prst="rect">
            <a:avLst/>
          </a:prstGeom>
          <a:noFill/>
          <a:ln/>
        </p:spPr>
      </p:sp>
      <p:pic>
        <p:nvPicPr>
          <p:cNvPr id="11" name="Image 5" descr=" ">    </p:cNvPr>
          <p:cNvPicPr>
            <a:picLocks noChangeAspect="1"/>
          </p:cNvPicPr>
          <p:nvPr/>
        </p:nvPicPr>
        <p:blipFill>
          <a:blip r:embed="rId11"/>
          <a:stretch>
            <a:fillRect/>
          </a:stretch>
        </p:blipFill>
        <p:spPr>
          <a:xfrm>
            <a:off x="23523340" y="10820400"/>
            <a:ext cx="711289" cy="2590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05" y="769"/>
            <a:ext cx="22667431" cy="1322037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8473" y="1824782"/>
            <a:ext cx="12994977" cy="9572551"/>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6172972" y="1485900"/>
            <a:ext cx="12041105" cy="10744200"/>
          </a:xfrm>
          <a:prstGeom prst="roundRect">
            <a:avLst>
              <a:gd name="adj" fmla="val 11830"/>
            </a:avLst>
          </a:prstGeom>
          <a:noFill/>
          <a:ln/>
        </p:spPr>
      </p:sp>
      <p:sp>
        <p:nvSpPr>
          <p:cNvPr id="7" name="Text 2"/>
          <p:cNvSpPr/>
          <p:nvPr/>
        </p:nvSpPr>
        <p:spPr>
          <a:xfrm>
            <a:off x="6985873" y="2298700"/>
            <a:ext cx="10754011" cy="2751667"/>
          </a:xfrm>
          <a:prstGeom prst="rect">
            <a:avLst/>
          </a:prstGeom>
          <a:noFill/>
          <a:ln/>
        </p:spPr>
        <p:txBody>
          <a:bodyPr wrap="square" lIns="0" tIns="0" rIns="0" bIns="0" rtlCol="0" anchor="t"/>
          <a:lstStyle/>
          <a:p>
            <a:pPr algn="l"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Thank you for choosing EaTemp</a:t>
            </a:r>
            <a:endParaRPr lang="en-US" sz="8000" dirty="0"/>
          </a:p>
        </p:txBody>
      </p:sp>
      <p:sp>
        <p:nvSpPr>
          <p:cNvPr id="8" name="Text 3"/>
          <p:cNvSpPr/>
          <p:nvPr/>
        </p:nvSpPr>
        <p:spPr>
          <a:xfrm>
            <a:off x="6985873" y="5321300"/>
            <a:ext cx="10550785" cy="3615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9" name="Shape 4"/>
          <p:cNvSpPr/>
          <p:nvPr/>
        </p:nvSpPr>
        <p:spPr>
          <a:xfrm>
            <a:off x="6985873" y="9410700"/>
            <a:ext cx="10326391" cy="2006600"/>
          </a:xfrm>
          <a:prstGeom prst="rect">
            <a:avLst/>
          </a:prstGeom>
          <a:noFill/>
          <a:ln/>
        </p:spPr>
      </p:sp>
      <p:sp>
        <p:nvSpPr>
          <p:cNvPr id="10" name="Shape 5"/>
          <p:cNvSpPr/>
          <p:nvPr/>
        </p:nvSpPr>
        <p:spPr>
          <a:xfrm>
            <a:off x="6985873" y="9410700"/>
            <a:ext cx="3937492" cy="2006600"/>
          </a:xfrm>
          <a:prstGeom prst="rect">
            <a:avLst/>
          </a:prstGeom>
          <a:noFill/>
          <a:ln/>
        </p:spPr>
      </p:sp>
      <p:sp>
        <p:nvSpPr>
          <p:cNvPr id="11" name="Shape 6"/>
          <p:cNvSpPr/>
          <p:nvPr/>
        </p:nvSpPr>
        <p:spPr>
          <a:xfrm>
            <a:off x="6985873" y="9410700"/>
            <a:ext cx="2895962" cy="812800"/>
          </a:xfrm>
          <a:prstGeom prst="rect">
            <a:avLst/>
          </a:prstGeom>
          <a:noFill/>
          <a:ln/>
        </p:spPr>
      </p:sp>
      <p:pic>
        <p:nvPicPr>
          <p:cNvPr id="12" name="Image 3" descr=" ">    </p:cNvPr>
          <p:cNvPicPr>
            <a:picLocks noChangeAspect="1"/>
          </p:cNvPicPr>
          <p:nvPr/>
        </p:nvPicPr>
        <p:blipFill>
          <a:blip r:embed="rId6"/>
          <a:stretch>
            <a:fillRect/>
          </a:stretch>
        </p:blipFill>
        <p:spPr>
          <a:xfrm>
            <a:off x="6985873" y="9410700"/>
            <a:ext cx="812902" cy="812800"/>
          </a:xfrm>
          <a:prstGeom prst="rect">
            <a:avLst/>
          </a:prstGeom>
        </p:spPr>
      </p:pic>
      <p:pic>
        <p:nvPicPr>
          <p:cNvPr id="13"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82244" y="9707042"/>
            <a:ext cx="220161" cy="220142"/>
          </a:xfrm>
          <a:prstGeom prst="rect">
            <a:avLst/>
          </a:prstGeom>
        </p:spPr>
      </p:pic>
      <p:pic>
        <p:nvPicPr>
          <p:cNvPr id="14"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80976" y="9505280"/>
            <a:ext cx="622695" cy="623664"/>
          </a:xfrm>
          <a:prstGeom prst="rect">
            <a:avLst/>
          </a:prstGeom>
        </p:spPr>
      </p:pic>
      <p:sp>
        <p:nvSpPr>
          <p:cNvPr id="15" name="Text 7"/>
          <p:cNvSpPr/>
          <p:nvPr/>
        </p:nvSpPr>
        <p:spPr>
          <a:xfrm>
            <a:off x="8002000" y="9569450"/>
            <a:ext cx="2015319"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11" invalidUrl="" action="" tgtFrame="" tooltip="Open https://www.instagram.com/eatemp._/" history="1" highlightClick="0" endSnd="0">
                  <a:extLst>
                    <a:ext uri="{A12FA001-AC4F-418D-AE19-62706E023703}">
                      <ahyp:hlinkClr xmlns:ahyp="http://schemas.microsoft.com/office/drawing/2018/hyperlinkcolor" val="tx"/>
                    </a:ext>
                  </a:extLst>
                </a:hlinkClick>
              </a:rPr>
              <a:t>eatemp._</a:t>
            </a:r>
            <a:endParaRPr lang="en-US" sz="3200" dirty="0"/>
          </a:p>
        </p:txBody>
      </p:sp>
      <p:sp>
        <p:nvSpPr>
          <p:cNvPr id="16" name="Shape 8"/>
          <p:cNvSpPr/>
          <p:nvPr/>
        </p:nvSpPr>
        <p:spPr>
          <a:xfrm>
            <a:off x="6985873" y="10604500"/>
            <a:ext cx="3937492" cy="812800"/>
          </a:xfrm>
          <a:prstGeom prst="rect">
            <a:avLst/>
          </a:prstGeom>
          <a:noFill/>
          <a:ln/>
        </p:spPr>
      </p:sp>
      <p:pic>
        <p:nvPicPr>
          <p:cNvPr id="17" name="Image 6" descr=" ">    </p:cNvPr>
          <p:cNvPicPr>
            <a:picLocks noChangeAspect="1"/>
          </p:cNvPicPr>
          <p:nvPr/>
        </p:nvPicPr>
        <p:blipFill>
          <a:blip r:embed="rId12"/>
          <a:stretch>
            <a:fillRect/>
          </a:stretch>
        </p:blipFill>
        <p:spPr>
          <a:xfrm>
            <a:off x="6985873" y="10604500"/>
            <a:ext cx="812902" cy="812800"/>
          </a:xfrm>
          <a:prstGeom prst="rect">
            <a:avLst/>
          </a:prstGeom>
        </p:spPr>
      </p:pic>
      <p:pic>
        <p:nvPicPr>
          <p:cNvPr id="18"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53615" y="10672242"/>
            <a:ext cx="677418" cy="677342"/>
          </a:xfrm>
          <a:prstGeom prst="rect">
            <a:avLst/>
          </a:prstGeom>
        </p:spPr>
      </p:pic>
      <p:sp>
        <p:nvSpPr>
          <p:cNvPr id="19" name="Text 9"/>
          <p:cNvSpPr/>
          <p:nvPr/>
        </p:nvSpPr>
        <p:spPr>
          <a:xfrm>
            <a:off x="8002000" y="10763250"/>
            <a:ext cx="3056849"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15" invalidUrl="" action="" tgtFrame="" tooltip="Open https://www.pinterest.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sp>
        <p:nvSpPr>
          <p:cNvPr id="20" name="Shape 10"/>
          <p:cNvSpPr/>
          <p:nvPr/>
        </p:nvSpPr>
        <p:spPr>
          <a:xfrm>
            <a:off x="12879410" y="9410700"/>
            <a:ext cx="4432854" cy="2006600"/>
          </a:xfrm>
          <a:prstGeom prst="rect">
            <a:avLst/>
          </a:prstGeom>
          <a:noFill/>
          <a:ln/>
        </p:spPr>
      </p:sp>
      <p:sp>
        <p:nvSpPr>
          <p:cNvPr id="21" name="Shape 11"/>
          <p:cNvSpPr/>
          <p:nvPr/>
        </p:nvSpPr>
        <p:spPr>
          <a:xfrm>
            <a:off x="12879410" y="9410700"/>
            <a:ext cx="3035679" cy="812800"/>
          </a:xfrm>
          <a:prstGeom prst="rect">
            <a:avLst/>
          </a:prstGeom>
          <a:noFill/>
          <a:ln/>
        </p:spPr>
      </p:sp>
      <p:pic>
        <p:nvPicPr>
          <p:cNvPr id="22" name="Image 8" descr=" ">    </p:cNvPr>
          <p:cNvPicPr>
            <a:picLocks noChangeAspect="1"/>
          </p:cNvPicPr>
          <p:nvPr/>
        </p:nvPicPr>
        <p:blipFill>
          <a:blip r:embed="rId16"/>
          <a:stretch>
            <a:fillRect/>
          </a:stretch>
        </p:blipFill>
        <p:spPr>
          <a:xfrm>
            <a:off x="12879410" y="9410700"/>
            <a:ext cx="812902" cy="812800"/>
          </a:xfrm>
          <a:prstGeom prst="rect">
            <a:avLst/>
          </a:prstGeom>
        </p:spPr>
      </p:pic>
      <p:pic>
        <p:nvPicPr>
          <p:cNvPr id="23"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947152" y="9580042"/>
            <a:ext cx="677418" cy="474142"/>
          </a:xfrm>
          <a:prstGeom prst="rect">
            <a:avLst/>
          </a:prstGeom>
        </p:spPr>
      </p:pic>
      <p:sp>
        <p:nvSpPr>
          <p:cNvPr id="24" name="Text 12"/>
          <p:cNvSpPr/>
          <p:nvPr/>
        </p:nvSpPr>
        <p:spPr>
          <a:xfrm>
            <a:off x="13895537" y="9569450"/>
            <a:ext cx="2155036"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19" invalidUrl="" action="" tgtFrame="" tooltip="Open https://www.youtube.com/@eatemp" history="1" highlightClick="0" endSnd="0">
                  <a:extLst>
                    <a:ext uri="{A12FA001-AC4F-418D-AE19-62706E023703}">
                      <ahyp:hlinkClr xmlns:ahyp="http://schemas.microsoft.com/office/drawing/2018/hyperlinkcolor" val="tx"/>
                    </a:ext>
                  </a:extLst>
                </a:hlinkClick>
              </a:rPr>
              <a:t>@eatemp</a:t>
            </a:r>
            <a:endParaRPr lang="en-US" sz="3200" dirty="0"/>
          </a:p>
        </p:txBody>
      </p:sp>
      <p:sp>
        <p:nvSpPr>
          <p:cNvPr id="25" name="Shape 13"/>
          <p:cNvSpPr/>
          <p:nvPr/>
        </p:nvSpPr>
        <p:spPr>
          <a:xfrm>
            <a:off x="12879410" y="10604500"/>
            <a:ext cx="4432854" cy="812800"/>
          </a:xfrm>
          <a:prstGeom prst="rect">
            <a:avLst/>
          </a:prstGeom>
          <a:noFill/>
          <a:ln/>
        </p:spPr>
      </p:sp>
      <p:pic>
        <p:nvPicPr>
          <p:cNvPr id="26" name="Image 10" descr=" ">    </p:cNvPr>
          <p:cNvPicPr>
            <a:picLocks noChangeAspect="1"/>
          </p:cNvPicPr>
          <p:nvPr/>
        </p:nvPicPr>
        <p:blipFill>
          <a:blip r:embed="rId20"/>
          <a:stretch>
            <a:fillRect/>
          </a:stretch>
        </p:blipFill>
        <p:spPr>
          <a:xfrm>
            <a:off x="12879410" y="10604500"/>
            <a:ext cx="812902" cy="812800"/>
          </a:xfrm>
          <a:prstGeom prst="rect">
            <a:avLst/>
          </a:prstGeom>
        </p:spPr>
      </p:pic>
      <p:pic>
        <p:nvPicPr>
          <p:cNvPr id="27"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020313" y="10706100"/>
            <a:ext cx="531096" cy="609600"/>
          </a:xfrm>
          <a:prstGeom prst="rect">
            <a:avLst/>
          </a:prstGeom>
        </p:spPr>
      </p:pic>
      <p:sp>
        <p:nvSpPr>
          <p:cNvPr id="28" name="Text 14"/>
          <p:cNvSpPr/>
          <p:nvPr/>
        </p:nvSpPr>
        <p:spPr>
          <a:xfrm>
            <a:off x="13895537" y="10763250"/>
            <a:ext cx="3552211" cy="630767"/>
          </a:xfrm>
          <a:prstGeom prst="rect">
            <a:avLst/>
          </a:prstGeom>
          <a:noFill/>
          <a:ln/>
        </p:spPr>
        <p:txBody>
          <a:bodyPr wrap="square" lIns="0" tIns="0" rIns="0" bIns="0" rtlCol="0" anchor="t"/>
          <a:lstStyle/>
          <a:p>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3" invalidUrl="" action="" tgtFrame="" tooltip="Open https://www.tiktok.com/@eatemp.official" history="1" highlightClick="0" endSnd="0">
                  <a:extLst>
                    <a:ext uri="{A12FA001-AC4F-418D-AE19-62706E023703}">
                      <ahyp:hlinkClr xmlns:ahyp="http://schemas.microsoft.com/office/drawing/2018/hyperlinkcolor" val="tx"/>
                    </a:ext>
                  </a:extLst>
                </a:hlinkClick>
              </a:rPr>
              <a:t>@eatemp.official</a:t>
            </a:r>
            <a:endParaRPr lang="en-US" sz="3200" dirty="0"/>
          </a:p>
        </p:txBody>
      </p:sp>
      <p:pic>
        <p:nvPicPr>
          <p:cNvPr id="29"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524765" y="6985000"/>
            <a:ext cx="7862283" cy="5969819"/>
          </a:xfrm>
          <a:prstGeom prst="rect">
            <a:avLst/>
          </a:prstGeom>
        </p:spPr>
      </p:pic>
      <p:pic>
        <p:nvPicPr>
          <p:cNvPr id="30"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27216" y="2374900"/>
            <a:ext cx="5194949" cy="103256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03" y="767"/>
            <a:ext cx="22667431" cy="1322037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24765" y="2247900"/>
            <a:ext cx="7862283" cy="10969148"/>
          </a:xfrm>
          <a:prstGeom prst="rect">
            <a:avLst/>
          </a:prstGeom>
        </p:spPr>
      </p:pic>
      <p:sp>
        <p:nvSpPr>
          <p:cNvPr id="4" name="Text 0"/>
          <p:cNvSpPr/>
          <p:nvPr/>
        </p:nvSpPr>
        <p:spPr>
          <a:xfrm>
            <a:off x="1308264" y="1320800"/>
            <a:ext cx="10106230" cy="2472267"/>
          </a:xfrm>
          <a:prstGeom prst="rect">
            <a:avLst/>
          </a:prstGeom>
          <a:noFill/>
          <a:ln/>
        </p:spPr>
        <p:txBody>
          <a:bodyPr wrap="square" lIns="0" tIns="0" rIns="0" bIns="0" rtlCol="0" anchor="t"/>
          <a:lstStyle/>
          <a:p>
            <a:pPr algn="l"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Table of Contents</a:t>
            </a:r>
            <a:endParaRPr lang="en-US" sz="12800" dirty="0"/>
          </a:p>
        </p:txBody>
      </p:sp>
      <p:sp>
        <p:nvSpPr>
          <p:cNvPr id="5" name="Shape 1"/>
          <p:cNvSpPr/>
          <p:nvPr/>
        </p:nvSpPr>
        <p:spPr>
          <a:xfrm>
            <a:off x="1308264" y="4051300"/>
            <a:ext cx="7316114" cy="1625600"/>
          </a:xfrm>
          <a:prstGeom prst="rect">
            <a:avLst/>
          </a:prstGeom>
          <a:noFill/>
          <a:ln/>
        </p:spPr>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209" y="3632780"/>
            <a:ext cx="2435672" cy="1769563"/>
          </a:xfrm>
          <a:prstGeom prst="rect">
            <a:avLst/>
          </a:prstGeom>
        </p:spPr>
      </p:pic>
      <p:sp>
        <p:nvSpPr>
          <p:cNvPr id="7" name="Shape 2"/>
          <p:cNvSpPr/>
          <p:nvPr/>
        </p:nvSpPr>
        <p:spPr>
          <a:xfrm>
            <a:off x="1308264" y="4051300"/>
            <a:ext cx="1625803" cy="1625600"/>
          </a:xfrm>
          <a:prstGeom prst="roundRect">
            <a:avLst>
              <a:gd name="adj" fmla="val 781313"/>
            </a:avLst>
          </a:prstGeom>
          <a:noFill/>
          <a:ln/>
        </p:spPr>
      </p:sp>
      <p:sp>
        <p:nvSpPr>
          <p:cNvPr id="8" name="Text 3"/>
          <p:cNvSpPr/>
          <p:nvPr/>
        </p:nvSpPr>
        <p:spPr>
          <a:xfrm>
            <a:off x="1721065" y="4400550"/>
            <a:ext cx="800200" cy="9271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oogaloo Regular" pitchFamily="34" charset="0"/>
                <a:ea typeface="Boogaloo Regular" pitchFamily="34" charset="-122"/>
                <a:cs typeface="Boogaloo Regular" pitchFamily="34" charset="-120"/>
              </a:rPr>
              <a:t>01</a:t>
            </a:r>
            <a:endParaRPr lang="en-US" sz="4800" dirty="0"/>
          </a:p>
        </p:txBody>
      </p:sp>
      <p:sp>
        <p:nvSpPr>
          <p:cNvPr id="9" name="Shape 4"/>
          <p:cNvSpPr/>
          <p:nvPr/>
        </p:nvSpPr>
        <p:spPr>
          <a:xfrm>
            <a:off x="3137292" y="4203700"/>
            <a:ext cx="5487086" cy="1320800"/>
          </a:xfrm>
          <a:prstGeom prst="rect">
            <a:avLst/>
          </a:prstGeom>
          <a:noFill/>
          <a:ln/>
        </p:spPr>
      </p:sp>
      <p:sp>
        <p:nvSpPr>
          <p:cNvPr id="10" name="Text 5"/>
          <p:cNvSpPr/>
          <p:nvPr/>
        </p:nvSpPr>
        <p:spPr>
          <a:xfrm>
            <a:off x="3137292" y="4203700"/>
            <a:ext cx="569031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Introduction</a:t>
            </a:r>
            <a:endParaRPr lang="en-US" sz="4800" dirty="0"/>
          </a:p>
        </p:txBody>
      </p:sp>
      <p:sp>
        <p:nvSpPr>
          <p:cNvPr id="11" name="Text 6"/>
          <p:cNvSpPr/>
          <p:nvPr/>
        </p:nvSpPr>
        <p:spPr>
          <a:xfrm>
            <a:off x="3137292" y="50292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The Extraordinary Realm</a:t>
            </a:r>
            <a:endParaRPr lang="en-US" sz="3200" dirty="0"/>
          </a:p>
        </p:txBody>
      </p:sp>
      <p:sp>
        <p:nvSpPr>
          <p:cNvPr id="12" name="Shape 7"/>
          <p:cNvSpPr/>
          <p:nvPr/>
        </p:nvSpPr>
        <p:spPr>
          <a:xfrm>
            <a:off x="9640505" y="4051300"/>
            <a:ext cx="7316114" cy="1625600"/>
          </a:xfrm>
          <a:prstGeom prst="rect">
            <a:avLst/>
          </a:prstGeom>
          <a:noFill/>
          <a:ln/>
        </p:spPr>
      </p:sp>
      <p:pic>
        <p:nvPicPr>
          <p:cNvPr id="13"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2450" y="3632780"/>
            <a:ext cx="2435672" cy="1769563"/>
          </a:xfrm>
          <a:prstGeom prst="rect">
            <a:avLst/>
          </a:prstGeom>
        </p:spPr>
      </p:pic>
      <p:sp>
        <p:nvSpPr>
          <p:cNvPr id="14" name="Shape 8"/>
          <p:cNvSpPr/>
          <p:nvPr/>
        </p:nvSpPr>
        <p:spPr>
          <a:xfrm>
            <a:off x="9640505" y="4051300"/>
            <a:ext cx="1625803" cy="1625600"/>
          </a:xfrm>
          <a:prstGeom prst="roundRect">
            <a:avLst>
              <a:gd name="adj" fmla="val 781313"/>
            </a:avLst>
          </a:prstGeom>
          <a:noFill/>
          <a:ln/>
        </p:spPr>
      </p:sp>
      <p:sp>
        <p:nvSpPr>
          <p:cNvPr id="15" name="Text 9"/>
          <p:cNvSpPr/>
          <p:nvPr/>
        </p:nvSpPr>
        <p:spPr>
          <a:xfrm>
            <a:off x="10053307" y="4400550"/>
            <a:ext cx="800200" cy="9271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oogaloo Regular" pitchFamily="34" charset="0"/>
                <a:ea typeface="Boogaloo Regular" pitchFamily="34" charset="-122"/>
                <a:cs typeface="Boogaloo Regular" pitchFamily="34" charset="-120"/>
              </a:rPr>
              <a:t>02</a:t>
            </a:r>
            <a:endParaRPr lang="en-US" sz="4800" dirty="0"/>
          </a:p>
        </p:txBody>
      </p:sp>
      <p:sp>
        <p:nvSpPr>
          <p:cNvPr id="16" name="Shape 10"/>
          <p:cNvSpPr/>
          <p:nvPr/>
        </p:nvSpPr>
        <p:spPr>
          <a:xfrm>
            <a:off x="11469534" y="4203700"/>
            <a:ext cx="5487086" cy="1320800"/>
          </a:xfrm>
          <a:prstGeom prst="rect">
            <a:avLst/>
          </a:prstGeom>
          <a:noFill/>
          <a:ln/>
        </p:spPr>
      </p:sp>
      <p:sp>
        <p:nvSpPr>
          <p:cNvPr id="17" name="Text 11"/>
          <p:cNvSpPr/>
          <p:nvPr/>
        </p:nvSpPr>
        <p:spPr>
          <a:xfrm>
            <a:off x="11469534" y="4203700"/>
            <a:ext cx="569031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Encounters</a:t>
            </a:r>
            <a:endParaRPr lang="en-US" sz="4800" dirty="0"/>
          </a:p>
        </p:txBody>
      </p:sp>
      <p:sp>
        <p:nvSpPr>
          <p:cNvPr id="18" name="Text 12"/>
          <p:cNvSpPr/>
          <p:nvPr/>
        </p:nvSpPr>
        <p:spPr>
          <a:xfrm>
            <a:off x="11469534" y="50292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19" name="Shape 13"/>
          <p:cNvSpPr/>
          <p:nvPr/>
        </p:nvSpPr>
        <p:spPr>
          <a:xfrm>
            <a:off x="1308264" y="7035800"/>
            <a:ext cx="7316114" cy="1625600"/>
          </a:xfrm>
          <a:prstGeom prst="rect">
            <a:avLst/>
          </a:prstGeom>
          <a:noFill/>
          <a:ln/>
        </p:spPr>
      </p:sp>
      <p:pic>
        <p:nvPicPr>
          <p:cNvPr id="20"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0209" y="6617280"/>
            <a:ext cx="2435672" cy="1769563"/>
          </a:xfrm>
          <a:prstGeom prst="rect">
            <a:avLst/>
          </a:prstGeom>
        </p:spPr>
      </p:pic>
      <p:sp>
        <p:nvSpPr>
          <p:cNvPr id="21" name="Shape 14"/>
          <p:cNvSpPr/>
          <p:nvPr/>
        </p:nvSpPr>
        <p:spPr>
          <a:xfrm>
            <a:off x="1308264" y="7035800"/>
            <a:ext cx="1625803" cy="1625600"/>
          </a:xfrm>
          <a:prstGeom prst="roundRect">
            <a:avLst>
              <a:gd name="adj" fmla="val 781313"/>
            </a:avLst>
          </a:prstGeom>
          <a:noFill/>
          <a:ln/>
        </p:spPr>
      </p:sp>
      <p:sp>
        <p:nvSpPr>
          <p:cNvPr id="22" name="Text 15"/>
          <p:cNvSpPr/>
          <p:nvPr/>
        </p:nvSpPr>
        <p:spPr>
          <a:xfrm>
            <a:off x="1721065" y="7385050"/>
            <a:ext cx="800200" cy="9271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oogaloo Regular" pitchFamily="34" charset="0"/>
                <a:ea typeface="Boogaloo Regular" pitchFamily="34" charset="-122"/>
                <a:cs typeface="Boogaloo Regular" pitchFamily="34" charset="-120"/>
              </a:rPr>
              <a:t>03</a:t>
            </a:r>
            <a:endParaRPr lang="en-US" sz="4800" dirty="0"/>
          </a:p>
        </p:txBody>
      </p:sp>
      <p:sp>
        <p:nvSpPr>
          <p:cNvPr id="23" name="Shape 16"/>
          <p:cNvSpPr/>
          <p:nvPr/>
        </p:nvSpPr>
        <p:spPr>
          <a:xfrm>
            <a:off x="3137292" y="7188200"/>
            <a:ext cx="5487086" cy="1320800"/>
          </a:xfrm>
          <a:prstGeom prst="rect">
            <a:avLst/>
          </a:prstGeom>
          <a:noFill/>
          <a:ln/>
        </p:spPr>
      </p:sp>
      <p:sp>
        <p:nvSpPr>
          <p:cNvPr id="24" name="Text 17"/>
          <p:cNvSpPr/>
          <p:nvPr/>
        </p:nvSpPr>
        <p:spPr>
          <a:xfrm>
            <a:off x="3137292" y="7188200"/>
            <a:ext cx="569031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Wonders</a:t>
            </a:r>
            <a:endParaRPr lang="en-US" sz="4800" dirty="0"/>
          </a:p>
        </p:txBody>
      </p:sp>
      <p:sp>
        <p:nvSpPr>
          <p:cNvPr id="25" name="Text 18"/>
          <p:cNvSpPr/>
          <p:nvPr/>
        </p:nvSpPr>
        <p:spPr>
          <a:xfrm>
            <a:off x="3137292" y="80137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26" name="Shape 19"/>
          <p:cNvSpPr/>
          <p:nvPr/>
        </p:nvSpPr>
        <p:spPr>
          <a:xfrm>
            <a:off x="9640505" y="7035800"/>
            <a:ext cx="7316114" cy="1625600"/>
          </a:xfrm>
          <a:prstGeom prst="rect">
            <a:avLst/>
          </a:prstGeom>
          <a:noFill/>
          <a:ln/>
        </p:spPr>
      </p:sp>
      <p:pic>
        <p:nvPicPr>
          <p:cNvPr id="2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32450" y="6617280"/>
            <a:ext cx="2435672" cy="1769563"/>
          </a:xfrm>
          <a:prstGeom prst="rect">
            <a:avLst/>
          </a:prstGeom>
        </p:spPr>
      </p:pic>
      <p:sp>
        <p:nvSpPr>
          <p:cNvPr id="28" name="Shape 20"/>
          <p:cNvSpPr/>
          <p:nvPr/>
        </p:nvSpPr>
        <p:spPr>
          <a:xfrm>
            <a:off x="9640505" y="7035800"/>
            <a:ext cx="1625803" cy="1625600"/>
          </a:xfrm>
          <a:prstGeom prst="roundRect">
            <a:avLst>
              <a:gd name="adj" fmla="val 781313"/>
            </a:avLst>
          </a:prstGeom>
          <a:noFill/>
          <a:ln/>
        </p:spPr>
      </p:sp>
      <p:sp>
        <p:nvSpPr>
          <p:cNvPr id="29" name="Text 21"/>
          <p:cNvSpPr/>
          <p:nvPr/>
        </p:nvSpPr>
        <p:spPr>
          <a:xfrm>
            <a:off x="10053307" y="7385050"/>
            <a:ext cx="800200" cy="9271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oogaloo Regular" pitchFamily="34" charset="0"/>
                <a:ea typeface="Boogaloo Regular" pitchFamily="34" charset="-122"/>
                <a:cs typeface="Boogaloo Regular" pitchFamily="34" charset="-120"/>
              </a:rPr>
              <a:t>04</a:t>
            </a:r>
            <a:endParaRPr lang="en-US" sz="4800" dirty="0"/>
          </a:p>
        </p:txBody>
      </p:sp>
      <p:sp>
        <p:nvSpPr>
          <p:cNvPr id="30" name="Shape 22"/>
          <p:cNvSpPr/>
          <p:nvPr/>
        </p:nvSpPr>
        <p:spPr>
          <a:xfrm>
            <a:off x="11469534" y="7188200"/>
            <a:ext cx="5487086" cy="1320800"/>
          </a:xfrm>
          <a:prstGeom prst="rect">
            <a:avLst/>
          </a:prstGeom>
          <a:noFill/>
          <a:ln/>
        </p:spPr>
      </p:sp>
      <p:sp>
        <p:nvSpPr>
          <p:cNvPr id="31" name="Text 23"/>
          <p:cNvSpPr/>
          <p:nvPr/>
        </p:nvSpPr>
        <p:spPr>
          <a:xfrm>
            <a:off x="11469534" y="7188200"/>
            <a:ext cx="569031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Magic</a:t>
            </a:r>
            <a:endParaRPr lang="en-US" sz="4800" dirty="0"/>
          </a:p>
        </p:txBody>
      </p:sp>
      <p:sp>
        <p:nvSpPr>
          <p:cNvPr id="32" name="Text 24"/>
          <p:cNvSpPr/>
          <p:nvPr/>
        </p:nvSpPr>
        <p:spPr>
          <a:xfrm>
            <a:off x="11469534" y="80137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sp>
        <p:nvSpPr>
          <p:cNvPr id="33" name="Shape 25"/>
          <p:cNvSpPr/>
          <p:nvPr/>
        </p:nvSpPr>
        <p:spPr>
          <a:xfrm>
            <a:off x="1308264" y="10020300"/>
            <a:ext cx="7316114" cy="1625600"/>
          </a:xfrm>
          <a:prstGeom prst="rect">
            <a:avLst/>
          </a:prstGeom>
          <a:noFill/>
          <a:ln/>
        </p:spPr>
      </p:sp>
      <p:pic>
        <p:nvPicPr>
          <p:cNvPr id="34"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209" y="9601780"/>
            <a:ext cx="2435672" cy="1769563"/>
          </a:xfrm>
          <a:prstGeom prst="rect">
            <a:avLst/>
          </a:prstGeom>
        </p:spPr>
      </p:pic>
      <p:sp>
        <p:nvSpPr>
          <p:cNvPr id="35" name="Shape 26"/>
          <p:cNvSpPr/>
          <p:nvPr/>
        </p:nvSpPr>
        <p:spPr>
          <a:xfrm>
            <a:off x="1308264" y="10020300"/>
            <a:ext cx="1625803" cy="1625600"/>
          </a:xfrm>
          <a:prstGeom prst="roundRect">
            <a:avLst>
              <a:gd name="adj" fmla="val 781313"/>
            </a:avLst>
          </a:prstGeom>
          <a:noFill/>
          <a:ln/>
        </p:spPr>
      </p:sp>
      <p:sp>
        <p:nvSpPr>
          <p:cNvPr id="36" name="Text 27"/>
          <p:cNvSpPr/>
          <p:nvPr/>
        </p:nvSpPr>
        <p:spPr>
          <a:xfrm>
            <a:off x="1721065" y="10369550"/>
            <a:ext cx="800200" cy="9271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oogaloo Regular" pitchFamily="34" charset="0"/>
                <a:ea typeface="Boogaloo Regular" pitchFamily="34" charset="-122"/>
                <a:cs typeface="Boogaloo Regular" pitchFamily="34" charset="-120"/>
              </a:rPr>
              <a:t>05</a:t>
            </a:r>
            <a:endParaRPr lang="en-US" sz="4800" dirty="0"/>
          </a:p>
        </p:txBody>
      </p:sp>
      <p:sp>
        <p:nvSpPr>
          <p:cNvPr id="37" name="Shape 28"/>
          <p:cNvSpPr/>
          <p:nvPr/>
        </p:nvSpPr>
        <p:spPr>
          <a:xfrm>
            <a:off x="3137292" y="10172700"/>
            <a:ext cx="5487086" cy="1320800"/>
          </a:xfrm>
          <a:prstGeom prst="rect">
            <a:avLst/>
          </a:prstGeom>
          <a:noFill/>
          <a:ln/>
        </p:spPr>
      </p:sp>
      <p:sp>
        <p:nvSpPr>
          <p:cNvPr id="38" name="Text 29"/>
          <p:cNvSpPr/>
          <p:nvPr/>
        </p:nvSpPr>
        <p:spPr>
          <a:xfrm>
            <a:off x="3137292" y="10172700"/>
            <a:ext cx="569031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Adventure</a:t>
            </a:r>
            <a:endParaRPr lang="en-US" sz="4800" dirty="0"/>
          </a:p>
        </p:txBody>
      </p:sp>
      <p:sp>
        <p:nvSpPr>
          <p:cNvPr id="39" name="Text 30"/>
          <p:cNvSpPr/>
          <p:nvPr/>
        </p:nvSpPr>
        <p:spPr>
          <a:xfrm>
            <a:off x="3137292" y="109982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Happily Ever After</a:t>
            </a:r>
            <a:endParaRPr lang="en-US" sz="3200" dirty="0"/>
          </a:p>
        </p:txBody>
      </p:sp>
      <p:sp>
        <p:nvSpPr>
          <p:cNvPr id="40" name="Shape 31"/>
          <p:cNvSpPr/>
          <p:nvPr/>
        </p:nvSpPr>
        <p:spPr>
          <a:xfrm>
            <a:off x="9640505" y="10020300"/>
            <a:ext cx="7316114" cy="1625600"/>
          </a:xfrm>
          <a:prstGeom prst="rect">
            <a:avLst/>
          </a:prstGeom>
          <a:noFill/>
          <a:ln/>
        </p:spPr>
      </p:sp>
      <p:pic>
        <p:nvPicPr>
          <p:cNvPr id="41"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32450" y="9601780"/>
            <a:ext cx="2435672" cy="1769563"/>
          </a:xfrm>
          <a:prstGeom prst="rect">
            <a:avLst/>
          </a:prstGeom>
        </p:spPr>
      </p:pic>
      <p:sp>
        <p:nvSpPr>
          <p:cNvPr id="42" name="Shape 32"/>
          <p:cNvSpPr/>
          <p:nvPr/>
        </p:nvSpPr>
        <p:spPr>
          <a:xfrm>
            <a:off x="9640505" y="10020300"/>
            <a:ext cx="1625803" cy="1625600"/>
          </a:xfrm>
          <a:prstGeom prst="roundRect">
            <a:avLst>
              <a:gd name="adj" fmla="val 781313"/>
            </a:avLst>
          </a:prstGeom>
          <a:noFill/>
          <a:ln/>
        </p:spPr>
      </p:sp>
      <p:sp>
        <p:nvSpPr>
          <p:cNvPr id="43" name="Text 33"/>
          <p:cNvSpPr/>
          <p:nvPr/>
        </p:nvSpPr>
        <p:spPr>
          <a:xfrm>
            <a:off x="10053307" y="10369550"/>
            <a:ext cx="800200" cy="9271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oogaloo Regular" pitchFamily="34" charset="0"/>
                <a:ea typeface="Boogaloo Regular" pitchFamily="34" charset="-122"/>
                <a:cs typeface="Boogaloo Regular" pitchFamily="34" charset="-120"/>
              </a:rPr>
              <a:t>06</a:t>
            </a:r>
            <a:endParaRPr lang="en-US" sz="4800" dirty="0"/>
          </a:p>
        </p:txBody>
      </p:sp>
      <p:sp>
        <p:nvSpPr>
          <p:cNvPr id="44" name="Shape 34"/>
          <p:cNvSpPr/>
          <p:nvPr/>
        </p:nvSpPr>
        <p:spPr>
          <a:xfrm>
            <a:off x="11469534" y="10172700"/>
            <a:ext cx="5487086" cy="1320800"/>
          </a:xfrm>
          <a:prstGeom prst="rect">
            <a:avLst/>
          </a:prstGeom>
          <a:noFill/>
          <a:ln/>
        </p:spPr>
      </p:sp>
      <p:sp>
        <p:nvSpPr>
          <p:cNvPr id="45" name="Text 35"/>
          <p:cNvSpPr/>
          <p:nvPr/>
        </p:nvSpPr>
        <p:spPr>
          <a:xfrm>
            <a:off x="11469534" y="10172700"/>
            <a:ext cx="5690311"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Conclusion</a:t>
            </a:r>
            <a:endParaRPr lang="en-US" sz="4800" dirty="0"/>
          </a:p>
        </p:txBody>
      </p:sp>
      <p:sp>
        <p:nvSpPr>
          <p:cNvPr id="46" name="Text 36"/>
          <p:cNvSpPr/>
          <p:nvPr/>
        </p:nvSpPr>
        <p:spPr>
          <a:xfrm>
            <a:off x="11469534" y="109982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Montserrat Regular" pitchFamily="34" charset="0"/>
                <a:ea typeface="Montserrat Regular" pitchFamily="34" charset="-122"/>
                <a:cs typeface="Montserrat Regular" pitchFamily="34" charset="-120"/>
              </a:rPr>
              <a:t>Embrace the Fantasy</a:t>
            </a:r>
            <a:endParaRPr lang="en-US" sz="3200" dirty="0"/>
          </a:p>
        </p:txBody>
      </p:sp>
      <p:sp>
        <p:nvSpPr>
          <p:cNvPr id="47" name="Shape 37"/>
          <p:cNvSpPr/>
          <p:nvPr/>
        </p:nvSpPr>
        <p:spPr>
          <a:xfrm>
            <a:off x="23370921" y="10515600"/>
            <a:ext cx="1016127" cy="3200400"/>
          </a:xfrm>
          <a:prstGeom prst="rect">
            <a:avLst/>
          </a:prstGeom>
          <a:noFill/>
          <a:ln/>
        </p:spPr>
      </p:sp>
      <p:pic>
        <p:nvPicPr>
          <p:cNvPr id="48" name="Image 8" descr=" ">    </p:cNvPr>
          <p:cNvPicPr>
            <a:picLocks noChangeAspect="1"/>
          </p:cNvPicPr>
          <p:nvPr/>
        </p:nvPicPr>
        <p:blipFill>
          <a:blip r:embed="rId17"/>
          <a:stretch>
            <a:fillRect/>
          </a:stretch>
        </p:blipFill>
        <p:spPr>
          <a:xfrm>
            <a:off x="23523340" y="10820400"/>
            <a:ext cx="711289" cy="2590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980023" y="444500"/>
            <a:ext cx="14898962" cy="12687300"/>
          </a:xfrm>
          <a:prstGeom prst="rect">
            <a:avLst/>
          </a:prstGeom>
        </p:spPr>
      </p:pic>
      <p:sp>
        <p:nvSpPr>
          <p:cNvPr id="3" name="Shape 0"/>
          <p:cNvSpPr/>
          <p:nvPr/>
        </p:nvSpPr>
        <p:spPr>
          <a:xfrm>
            <a:off x="12384048" y="4991100"/>
            <a:ext cx="8014702" cy="3721100"/>
          </a:xfrm>
          <a:prstGeom prst="rect">
            <a:avLst/>
          </a:prstGeom>
          <a:noFill/>
          <a:ln/>
        </p:spPr>
      </p:sp>
      <p:sp>
        <p:nvSpPr>
          <p:cNvPr id="4" name="Text 1"/>
          <p:cNvSpPr/>
          <p:nvPr/>
        </p:nvSpPr>
        <p:spPr>
          <a:xfrm>
            <a:off x="12113081" y="4991100"/>
            <a:ext cx="7324582" cy="2472267"/>
          </a:xfrm>
          <a:prstGeom prst="rect">
            <a:avLst/>
          </a:prstGeom>
          <a:noFill/>
          <a:ln/>
        </p:spPr>
        <p:txBody>
          <a:bodyPr wrap="square" lIns="0" tIns="0" rIns="0" bIns="0" rtlCol="0" anchor="t"/>
          <a:lstStyle/>
          <a:p>
            <a:pPr algn="ctr" indent="0" marL="0">
              <a:buNone/>
            </a:pPr>
            <a:r>
              <a:rPr lang="en-US" sz="12800" dirty="0">
                <a:solidFill>
                  <a:srgbClr val="95736F">
                    <a:alpha val="100000"/>
                  </a:srgbClr>
                </a:solidFill>
                <a:latin typeface="Boogaloo Regular" pitchFamily="34" charset="0"/>
                <a:ea typeface="Boogaloo Regular" pitchFamily="34" charset="-122"/>
                <a:cs typeface="Boogaloo Regular" pitchFamily="34" charset="-120"/>
              </a:rPr>
              <a:t>Introduction</a:t>
            </a:r>
            <a:endParaRPr lang="en-US" sz="12800" dirty="0"/>
          </a:p>
        </p:txBody>
      </p:sp>
      <p:sp>
        <p:nvSpPr>
          <p:cNvPr id="5" name="Text 2"/>
          <p:cNvSpPr/>
          <p:nvPr/>
        </p:nvSpPr>
        <p:spPr>
          <a:xfrm>
            <a:off x="12384048" y="7226300"/>
            <a:ext cx="8150185"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Fantasy Realm: Uncovering the Secrets of the Imagination and the Magic that Lies Within</a:t>
            </a:r>
            <a:endParaRPr lang="en-US" sz="3200" dirty="0"/>
          </a:p>
        </p:txBody>
      </p:sp>
      <p:sp>
        <p:nvSpPr>
          <p:cNvPr id="6" name="Shape 3"/>
          <p:cNvSpPr/>
          <p:nvPr/>
        </p:nvSpPr>
        <p:spPr>
          <a:xfrm>
            <a:off x="23370921" y="10515600"/>
            <a:ext cx="1016127" cy="3200400"/>
          </a:xfrm>
          <a:prstGeom prst="rect">
            <a:avLst/>
          </a:prstGeom>
          <a:noFill/>
          <a:ln/>
        </p:spPr>
      </p:sp>
      <p:pic>
        <p:nvPicPr>
          <p:cNvPr id="7"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6368" y="1003300"/>
            <a:ext cx="9034882" cy="118370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05" y="769"/>
            <a:ext cx="22667431" cy="13220378"/>
          </a:xfrm>
          <a:prstGeom prst="rect">
            <a:avLst/>
          </a:prstGeom>
        </p:spPr>
      </p:pic>
      <p:sp>
        <p:nvSpPr>
          <p:cNvPr id="3" name="Text 0"/>
          <p:cNvSpPr/>
          <p:nvPr/>
        </p:nvSpPr>
        <p:spPr>
          <a:xfrm>
            <a:off x="2959470" y="2743200"/>
            <a:ext cx="11185865" cy="1545167"/>
          </a:xfrm>
          <a:prstGeom prst="rect">
            <a:avLst/>
          </a:prstGeom>
          <a:noFill/>
          <a:ln/>
        </p:spPr>
        <p:txBody>
          <a:bodyPr wrap="square" lIns="0" tIns="0" rIns="0" bIns="0" rtlCol="0" anchor="t"/>
          <a:lstStyle/>
          <a:p>
            <a:pPr algn="l" indent="0" marL="0">
              <a:buNone/>
            </a:pPr>
            <a:r>
              <a:rPr lang="en-US" sz="8000" dirty="0">
                <a:solidFill>
                  <a:srgbClr val="95736F">
                    <a:alpha val="100000"/>
                  </a:srgbClr>
                </a:solidFill>
                <a:latin typeface="Boogaloo Regular" pitchFamily="34" charset="0"/>
                <a:ea typeface="Boogaloo Regular" pitchFamily="34" charset="-122"/>
                <a:cs typeface="Boogaloo Regular" pitchFamily="34" charset="-120"/>
              </a:rPr>
              <a:t>The Realm of the Extraordinary</a:t>
            </a:r>
            <a:endParaRPr lang="en-US" sz="8000" dirty="0"/>
          </a:p>
        </p:txBody>
      </p:sp>
      <p:sp>
        <p:nvSpPr>
          <p:cNvPr id="4" name="Text 1"/>
          <p:cNvSpPr/>
          <p:nvPr/>
        </p:nvSpPr>
        <p:spPr>
          <a:xfrm>
            <a:off x="2959470" y="4737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5" name="Text 2"/>
          <p:cNvSpPr/>
          <p:nvPr/>
        </p:nvSpPr>
        <p:spPr>
          <a:xfrm>
            <a:off x="12701588" y="4737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
        <p:nvSpPr>
          <p:cNvPr id="6" name="Shape 3"/>
          <p:cNvSpPr/>
          <p:nvPr/>
        </p:nvSpPr>
        <p:spPr>
          <a:xfrm>
            <a:off x="23370921" y="10515600"/>
            <a:ext cx="1016127" cy="3200400"/>
          </a:xfrm>
          <a:prstGeom prst="rect">
            <a:avLst/>
          </a:prstGeom>
          <a:noFill/>
          <a:ln/>
        </p:spPr>
      </p:sp>
      <p:pic>
        <p:nvPicPr>
          <p:cNvPr id="7"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62870" y="8597900"/>
            <a:ext cx="7038906" cy="5118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131562" y="5438"/>
            <a:ext cx="14041025" cy="13359011"/>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1685461" cy="13716000"/>
          </a:xfrm>
          <a:prstGeom prst="rect">
            <a:avLst/>
          </a:prstGeom>
        </p:spPr>
      </p:pic>
      <p:sp>
        <p:nvSpPr>
          <p:cNvPr id="6" name="Shape 1"/>
          <p:cNvSpPr/>
          <p:nvPr/>
        </p:nvSpPr>
        <p:spPr>
          <a:xfrm>
            <a:off x="13057232" y="2705100"/>
            <a:ext cx="9907238" cy="2908300"/>
          </a:xfrm>
          <a:prstGeom prst="rect">
            <a:avLst/>
          </a:prstGeom>
          <a:noFill/>
          <a:ln/>
        </p:spPr>
      </p:sp>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47556" y="2629229"/>
            <a:ext cx="2743543" cy="2212839"/>
          </a:xfrm>
          <a:prstGeom prst="rect">
            <a:avLst/>
          </a:prstGeom>
        </p:spPr>
      </p:pic>
      <p:sp>
        <p:nvSpPr>
          <p:cNvPr id="8" name="Shape 2"/>
          <p:cNvSpPr/>
          <p:nvPr/>
        </p:nvSpPr>
        <p:spPr>
          <a:xfrm>
            <a:off x="13057232" y="3346450"/>
            <a:ext cx="1625803" cy="1625600"/>
          </a:xfrm>
          <a:prstGeom prst="roundRect">
            <a:avLst>
              <a:gd name="adj" fmla="val 78188"/>
            </a:avLst>
          </a:prstGeom>
          <a:noFill/>
          <a:ln/>
        </p:spPr>
      </p:sp>
      <p:pic>
        <p:nvPicPr>
          <p:cNvPr id="9" name="Image 4" descr=" ">    </p:cNvPr>
          <p:cNvPicPr>
            <a:picLocks noChangeAspect="1"/>
          </p:cNvPicPr>
          <p:nvPr/>
        </p:nvPicPr>
        <p:blipFill>
          <a:blip r:embed="rId8"/>
          <a:stretch>
            <a:fillRect/>
          </a:stretch>
        </p:blipFill>
        <p:spPr>
          <a:xfrm>
            <a:off x="13362070" y="3651250"/>
            <a:ext cx="1016127" cy="1016000"/>
          </a:xfrm>
          <a:prstGeom prst="rect">
            <a:avLst/>
          </a:prstGeom>
        </p:spPr>
      </p:pic>
      <p:pic>
        <p:nvPicPr>
          <p:cNvPr id="10"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42671" y="3714750"/>
            <a:ext cx="654926" cy="889000"/>
          </a:xfrm>
          <a:prstGeom prst="rect">
            <a:avLst/>
          </a:prstGeom>
        </p:spPr>
      </p:pic>
      <p:sp>
        <p:nvSpPr>
          <p:cNvPr id="11" name="Shape 3"/>
          <p:cNvSpPr/>
          <p:nvPr/>
        </p:nvSpPr>
        <p:spPr>
          <a:xfrm>
            <a:off x="15089486" y="2705100"/>
            <a:ext cx="7874984" cy="2908300"/>
          </a:xfrm>
          <a:prstGeom prst="rect">
            <a:avLst/>
          </a:prstGeom>
          <a:noFill/>
          <a:ln/>
        </p:spPr>
      </p:sp>
      <p:sp>
        <p:nvSpPr>
          <p:cNvPr id="12" name="Text 4"/>
          <p:cNvSpPr/>
          <p:nvPr/>
        </p:nvSpPr>
        <p:spPr>
          <a:xfrm>
            <a:off x="15089486" y="2705100"/>
            <a:ext cx="8078210"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Unicorn Sightings</a:t>
            </a:r>
            <a:endParaRPr lang="en-US" sz="4800" dirty="0"/>
          </a:p>
        </p:txBody>
      </p:sp>
      <p:sp>
        <p:nvSpPr>
          <p:cNvPr id="13" name="Text 5"/>
          <p:cNvSpPr/>
          <p:nvPr/>
        </p:nvSpPr>
        <p:spPr>
          <a:xfrm>
            <a:off x="15089486" y="3632200"/>
            <a:ext cx="8010468"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14" name="Shape 6"/>
          <p:cNvSpPr/>
          <p:nvPr/>
        </p:nvSpPr>
        <p:spPr>
          <a:xfrm>
            <a:off x="13057232" y="6858000"/>
            <a:ext cx="9907238" cy="2908300"/>
          </a:xfrm>
          <a:prstGeom prst="rect">
            <a:avLst/>
          </a:prstGeom>
          <a:noFill/>
          <a:ln/>
        </p:spPr>
      </p:sp>
      <p:pic>
        <p:nvPicPr>
          <p:cNvPr id="15"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447556" y="6782129"/>
            <a:ext cx="2743543" cy="2212839"/>
          </a:xfrm>
          <a:prstGeom prst="rect">
            <a:avLst/>
          </a:prstGeom>
        </p:spPr>
      </p:pic>
      <p:sp>
        <p:nvSpPr>
          <p:cNvPr id="16" name="Shape 7"/>
          <p:cNvSpPr/>
          <p:nvPr/>
        </p:nvSpPr>
        <p:spPr>
          <a:xfrm>
            <a:off x="13057232" y="7499350"/>
            <a:ext cx="1625803" cy="1625600"/>
          </a:xfrm>
          <a:prstGeom prst="roundRect">
            <a:avLst>
              <a:gd name="adj" fmla="val 78188"/>
            </a:avLst>
          </a:prstGeom>
          <a:noFill/>
          <a:ln/>
        </p:spPr>
      </p:sp>
      <p:pic>
        <p:nvPicPr>
          <p:cNvPr id="17" name="Image 7" descr=" ">    </p:cNvPr>
          <p:cNvPicPr>
            <a:picLocks noChangeAspect="1"/>
          </p:cNvPicPr>
          <p:nvPr/>
        </p:nvPicPr>
        <p:blipFill>
          <a:blip r:embed="rId13"/>
          <a:stretch>
            <a:fillRect/>
          </a:stretch>
        </p:blipFill>
        <p:spPr>
          <a:xfrm>
            <a:off x="13362070" y="7804150"/>
            <a:ext cx="1016127" cy="1016000"/>
          </a:xfrm>
          <a:prstGeom prst="rect">
            <a:avLst/>
          </a:prstGeom>
        </p:spPr>
      </p:pic>
      <p:pic>
        <p:nvPicPr>
          <p:cNvPr id="18"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536717" y="7875588"/>
            <a:ext cx="666833" cy="873125"/>
          </a:xfrm>
          <a:prstGeom prst="rect">
            <a:avLst/>
          </a:prstGeom>
        </p:spPr>
      </p:pic>
      <p:sp>
        <p:nvSpPr>
          <p:cNvPr id="19" name="Shape 8"/>
          <p:cNvSpPr/>
          <p:nvPr/>
        </p:nvSpPr>
        <p:spPr>
          <a:xfrm>
            <a:off x="15089486" y="6858000"/>
            <a:ext cx="7874984" cy="2908300"/>
          </a:xfrm>
          <a:prstGeom prst="rect">
            <a:avLst/>
          </a:prstGeom>
          <a:noFill/>
          <a:ln/>
        </p:spPr>
      </p:sp>
      <p:sp>
        <p:nvSpPr>
          <p:cNvPr id="20" name="Text 9"/>
          <p:cNvSpPr/>
          <p:nvPr/>
        </p:nvSpPr>
        <p:spPr>
          <a:xfrm>
            <a:off x="15089486" y="6858000"/>
            <a:ext cx="8078210"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Dragon Taming</a:t>
            </a:r>
            <a:endParaRPr lang="en-US" sz="4800" dirty="0"/>
          </a:p>
        </p:txBody>
      </p:sp>
      <p:sp>
        <p:nvSpPr>
          <p:cNvPr id="21" name="Text 10"/>
          <p:cNvSpPr/>
          <p:nvPr/>
        </p:nvSpPr>
        <p:spPr>
          <a:xfrm>
            <a:off x="15089486" y="7785100"/>
            <a:ext cx="8010468"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pic>
        <p:nvPicPr>
          <p:cNvPr id="22"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42730" y="9131300"/>
            <a:ext cx="9411876" cy="4584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6892" y="406400"/>
            <a:ext cx="21300562" cy="133096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3543743" y="1384300"/>
            <a:ext cx="8129016" cy="11214100"/>
          </a:xfrm>
          <a:prstGeom prst="rect">
            <a:avLst/>
          </a:prstGeom>
          <a:noFill/>
          <a:ln/>
        </p:spPr>
      </p:sp>
      <p:sp>
        <p:nvSpPr>
          <p:cNvPr id="6" name="Shape 2"/>
          <p:cNvSpPr/>
          <p:nvPr/>
        </p:nvSpPr>
        <p:spPr>
          <a:xfrm>
            <a:off x="6795349" y="1384300"/>
            <a:ext cx="1625803" cy="1625600"/>
          </a:xfrm>
          <a:prstGeom prst="roundRect">
            <a:avLst>
              <a:gd name="adj" fmla="val 78188"/>
            </a:avLst>
          </a:prstGeom>
          <a:noFill/>
          <a:ln/>
        </p:spPr>
      </p:sp>
      <p:pic>
        <p:nvPicPr>
          <p:cNvPr id="7" name="Image 2" descr=" ">    </p:cNvPr>
          <p:cNvPicPr>
            <a:picLocks noChangeAspect="1"/>
          </p:cNvPicPr>
          <p:nvPr/>
        </p:nvPicPr>
        <p:blipFill>
          <a:blip r:embed="rId4"/>
          <a:stretch>
            <a:fillRect/>
          </a:stretch>
        </p:blipFill>
        <p:spPr>
          <a:xfrm>
            <a:off x="6795349" y="1384300"/>
            <a:ext cx="1625803" cy="1625600"/>
          </a:xfrm>
          <a:prstGeom prst="rect">
            <a:avLst/>
          </a:prstGeom>
        </p:spPr>
      </p:pic>
      <p:pic>
        <p:nvPicPr>
          <p:cNvPr id="8"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1110" y="1668463"/>
            <a:ext cx="1270159" cy="1057275"/>
          </a:xfrm>
          <a:prstGeom prst="rect">
            <a:avLst/>
          </a:prstGeom>
        </p:spPr>
      </p:pic>
      <p:sp>
        <p:nvSpPr>
          <p:cNvPr id="9" name="Shape 3"/>
          <p:cNvSpPr/>
          <p:nvPr/>
        </p:nvSpPr>
        <p:spPr>
          <a:xfrm>
            <a:off x="5734767" y="3619500"/>
            <a:ext cx="3746968" cy="723900"/>
          </a:xfrm>
          <a:prstGeom prst="rect">
            <a:avLst/>
          </a:prstGeom>
          <a:noFill/>
          <a:ln/>
        </p:spPr>
      </p:sp>
      <p:sp>
        <p:nvSpPr>
          <p:cNvPr id="10" name="Text 4"/>
          <p:cNvSpPr/>
          <p:nvPr/>
        </p:nvSpPr>
        <p:spPr>
          <a:xfrm>
            <a:off x="5734767" y="3619500"/>
            <a:ext cx="3950194"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Unicorn Sightings</a:t>
            </a:r>
            <a:endParaRPr lang="en-US" sz="4800" dirty="0"/>
          </a:p>
        </p:txBody>
      </p:sp>
      <p:sp>
        <p:nvSpPr>
          <p:cNvPr id="11" name="Shape 5"/>
          <p:cNvSpPr/>
          <p:nvPr/>
        </p:nvSpPr>
        <p:spPr>
          <a:xfrm>
            <a:off x="3543743" y="4953000"/>
            <a:ext cx="8129016" cy="1485900"/>
          </a:xfrm>
          <a:prstGeom prst="rect">
            <a:avLst/>
          </a:prstGeom>
          <a:noFill/>
          <a:ln/>
        </p:spPr>
      </p:sp>
      <p:sp>
        <p:nvSpPr>
          <p:cNvPr id="12" name="Text 6"/>
          <p:cNvSpPr/>
          <p:nvPr/>
        </p:nvSpPr>
        <p:spPr>
          <a:xfrm>
            <a:off x="3476001" y="4953000"/>
            <a:ext cx="8264500" cy="16213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pic>
        <p:nvPicPr>
          <p:cNvPr id="13"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3743" y="7048500"/>
            <a:ext cx="8129016" cy="5549900"/>
          </a:xfrm>
          <a:prstGeom prst="rect">
            <a:avLst/>
          </a:prstGeom>
        </p:spPr>
      </p:pic>
      <p:sp>
        <p:nvSpPr>
          <p:cNvPr id="14" name="Shape 7"/>
          <p:cNvSpPr/>
          <p:nvPr/>
        </p:nvSpPr>
        <p:spPr>
          <a:xfrm>
            <a:off x="12663483" y="1384300"/>
            <a:ext cx="8129016" cy="11214100"/>
          </a:xfrm>
          <a:prstGeom prst="rect">
            <a:avLst/>
          </a:prstGeom>
          <a:noFill/>
          <a:ln/>
        </p:spPr>
      </p:sp>
      <p:sp>
        <p:nvSpPr>
          <p:cNvPr id="15" name="Shape 8"/>
          <p:cNvSpPr/>
          <p:nvPr/>
        </p:nvSpPr>
        <p:spPr>
          <a:xfrm>
            <a:off x="15915089" y="1384300"/>
            <a:ext cx="1625803" cy="1625600"/>
          </a:xfrm>
          <a:prstGeom prst="roundRect">
            <a:avLst>
              <a:gd name="adj" fmla="val 78188"/>
            </a:avLst>
          </a:prstGeom>
          <a:noFill/>
          <a:ln/>
        </p:spPr>
      </p:sp>
      <p:pic>
        <p:nvPicPr>
          <p:cNvPr id="16" name="Image 5" descr=" ">    </p:cNvPr>
          <p:cNvPicPr>
            <a:picLocks noChangeAspect="1"/>
          </p:cNvPicPr>
          <p:nvPr/>
        </p:nvPicPr>
        <p:blipFill>
          <a:blip r:embed="rId9"/>
          <a:stretch>
            <a:fillRect/>
          </a:stretch>
        </p:blipFill>
        <p:spPr>
          <a:xfrm>
            <a:off x="15915089" y="1384300"/>
            <a:ext cx="1625803" cy="1625600"/>
          </a:xfrm>
          <a:prstGeom prst="rect">
            <a:avLst/>
          </a:prstGeom>
        </p:spPr>
      </p:pic>
      <p:pic>
        <p:nvPicPr>
          <p:cNvPr id="17"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88173" y="1543050"/>
            <a:ext cx="1079635" cy="1308261"/>
          </a:xfrm>
          <a:prstGeom prst="rect">
            <a:avLst/>
          </a:prstGeom>
        </p:spPr>
      </p:pic>
      <p:sp>
        <p:nvSpPr>
          <p:cNvPr id="18" name="Shape 9"/>
          <p:cNvSpPr/>
          <p:nvPr/>
        </p:nvSpPr>
        <p:spPr>
          <a:xfrm>
            <a:off x="15178397" y="3619500"/>
            <a:ext cx="3099187" cy="723900"/>
          </a:xfrm>
          <a:prstGeom prst="rect">
            <a:avLst/>
          </a:prstGeom>
          <a:noFill/>
          <a:ln/>
        </p:spPr>
      </p:sp>
      <p:sp>
        <p:nvSpPr>
          <p:cNvPr id="19" name="Text 10"/>
          <p:cNvSpPr/>
          <p:nvPr/>
        </p:nvSpPr>
        <p:spPr>
          <a:xfrm>
            <a:off x="15178397" y="3619500"/>
            <a:ext cx="3302413" cy="9271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Dragon Taming</a:t>
            </a:r>
            <a:endParaRPr lang="en-US" sz="4800" dirty="0"/>
          </a:p>
        </p:txBody>
      </p:sp>
      <p:sp>
        <p:nvSpPr>
          <p:cNvPr id="20" name="Shape 11"/>
          <p:cNvSpPr/>
          <p:nvPr/>
        </p:nvSpPr>
        <p:spPr>
          <a:xfrm>
            <a:off x="12663483" y="4953000"/>
            <a:ext cx="8129016" cy="1485900"/>
          </a:xfrm>
          <a:prstGeom prst="rect">
            <a:avLst/>
          </a:prstGeom>
          <a:noFill/>
          <a:ln/>
        </p:spPr>
      </p:sp>
      <p:sp>
        <p:nvSpPr>
          <p:cNvPr id="21" name="Text 12"/>
          <p:cNvSpPr/>
          <p:nvPr/>
        </p:nvSpPr>
        <p:spPr>
          <a:xfrm>
            <a:off x="12595741" y="4953000"/>
            <a:ext cx="8264500" cy="16213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creatures.</a:t>
            </a:r>
            <a:endParaRPr lang="en-US" sz="3200" dirty="0"/>
          </a:p>
        </p:txBody>
      </p:sp>
      <p:pic>
        <p:nvPicPr>
          <p:cNvPr id="22"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63483" y="7048500"/>
            <a:ext cx="8129016" cy="55499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7E5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820400"/>
            <a:ext cx="24387048" cy="28956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3778" y="469900"/>
            <a:ext cx="5966698" cy="4437893"/>
          </a:xfrm>
          <a:prstGeom prst="rect">
            <a:avLst/>
          </a:prstGeom>
        </p:spPr>
      </p:pic>
      <p:sp>
        <p:nvSpPr>
          <p:cNvPr id="6" name="Shape 1"/>
          <p:cNvSpPr/>
          <p:nvPr/>
        </p:nvSpPr>
        <p:spPr>
          <a:xfrm>
            <a:off x="10275584" y="2692400"/>
            <a:ext cx="11533041" cy="2832100"/>
          </a:xfrm>
          <a:prstGeom prst="rect">
            <a:avLst/>
          </a:prstGeom>
          <a:noFill/>
          <a:ln/>
        </p:spPr>
      </p:sp>
      <p:sp>
        <p:nvSpPr>
          <p:cNvPr id="7" name="Text 2"/>
          <p:cNvSpPr/>
          <p:nvPr/>
        </p:nvSpPr>
        <p:spPr>
          <a:xfrm>
            <a:off x="10275584" y="2692400"/>
            <a:ext cx="11668525"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3200" dirty="0"/>
          </a:p>
        </p:txBody>
      </p:sp>
      <p:sp>
        <p:nvSpPr>
          <p:cNvPr id="8" name="Text 3"/>
          <p:cNvSpPr/>
          <p:nvPr/>
        </p:nvSpPr>
        <p:spPr>
          <a:xfrm>
            <a:off x="18925365" y="4978400"/>
            <a:ext cx="3035679"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oogaloo Regular" pitchFamily="34" charset="0"/>
                <a:ea typeface="Boogaloo Regular" pitchFamily="34" charset="-122"/>
                <a:cs typeface="Boogaloo Regular" pitchFamily="34" charset="-120"/>
              </a:rPr>
              <a:t>The Dream Weaver</a:t>
            </a:r>
            <a:endParaRPr lang="en-US" sz="3600" dirty="0"/>
          </a:p>
        </p:txBody>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241" y="1600200"/>
            <a:ext cx="11279010" cy="12115800"/>
          </a:xfrm>
          <a:prstGeom prst="rect">
            <a:avLst/>
          </a:prstGeom>
        </p:spPr>
      </p:pic>
      <p:pic>
        <p:nvPicPr>
          <p:cNvPr id="1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40692" y="4838700"/>
            <a:ext cx="1527942" cy="18451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7E5C8"/>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7781" y="1866900"/>
            <a:ext cx="7049381" cy="69723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39690" y="3635003"/>
            <a:ext cx="7877376" cy="7379308"/>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5749" y="3683000"/>
            <a:ext cx="7595549" cy="8331200"/>
          </a:xfrm>
          <a:prstGeom prst="rect">
            <a:avLst/>
          </a:prstGeom>
        </p:spPr>
      </p:pic>
      <p:sp>
        <p:nvSpPr>
          <p:cNvPr id="7" name="Shape 1"/>
          <p:cNvSpPr/>
          <p:nvPr/>
        </p:nvSpPr>
        <p:spPr>
          <a:xfrm>
            <a:off x="2476810" y="3149600"/>
            <a:ext cx="4369346" cy="3733800"/>
          </a:xfrm>
          <a:prstGeom prst="rect">
            <a:avLst/>
          </a:prstGeom>
          <a:noFill/>
          <a:ln/>
        </p:spPr>
      </p:sp>
      <p:sp>
        <p:nvSpPr>
          <p:cNvPr id="8" name="Text 2"/>
          <p:cNvSpPr/>
          <p:nvPr/>
        </p:nvSpPr>
        <p:spPr>
          <a:xfrm>
            <a:off x="2476810" y="3149600"/>
            <a:ext cx="4572572" cy="16510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Dragon Taming Technique</a:t>
            </a:r>
            <a:endParaRPr lang="en-US" sz="4800" dirty="0"/>
          </a:p>
        </p:txBody>
      </p:sp>
      <p:sp>
        <p:nvSpPr>
          <p:cNvPr id="9" name="Text 3"/>
          <p:cNvSpPr/>
          <p:nvPr/>
        </p:nvSpPr>
        <p:spPr>
          <a:xfrm>
            <a:off x="2476810" y="4902200"/>
            <a:ext cx="4504830"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10" name="Shape 4"/>
          <p:cNvSpPr/>
          <p:nvPr/>
        </p:nvSpPr>
        <p:spPr>
          <a:xfrm>
            <a:off x="17401173" y="5435600"/>
            <a:ext cx="4369346" cy="3733800"/>
          </a:xfrm>
          <a:prstGeom prst="rect">
            <a:avLst/>
          </a:prstGeom>
          <a:noFill/>
          <a:ln/>
        </p:spPr>
      </p:sp>
      <p:sp>
        <p:nvSpPr>
          <p:cNvPr id="11" name="Text 5"/>
          <p:cNvSpPr/>
          <p:nvPr/>
        </p:nvSpPr>
        <p:spPr>
          <a:xfrm>
            <a:off x="17401173" y="5435600"/>
            <a:ext cx="4572572" cy="16510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oogaloo Regular" pitchFamily="34" charset="0"/>
                <a:ea typeface="Boogaloo Regular" pitchFamily="34" charset="-122"/>
                <a:cs typeface="Boogaloo Regular" pitchFamily="34" charset="-120"/>
              </a:rPr>
              <a:t>The Art of Unicorn Sighting</a:t>
            </a:r>
            <a:endParaRPr lang="en-US" sz="4800" dirty="0"/>
          </a:p>
        </p:txBody>
      </p:sp>
      <p:sp>
        <p:nvSpPr>
          <p:cNvPr id="12" name="Text 6"/>
          <p:cNvSpPr/>
          <p:nvPr/>
        </p:nvSpPr>
        <p:spPr>
          <a:xfrm>
            <a:off x="17401173" y="7188200"/>
            <a:ext cx="4504830"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Tips and tricks for spotting the elusive unicorns in their natural habitat.</a:t>
            </a:r>
            <a:endParaRPr lang="en-US" sz="3200" dirty="0"/>
          </a:p>
        </p:txBody>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192099" y="10972800"/>
            <a:ext cx="2578422" cy="2286000"/>
          </a:xfrm>
          <a:prstGeom prst="rect">
            <a:avLst/>
          </a:prstGeom>
        </p:spPr>
      </p:pic>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3184" y="9334500"/>
            <a:ext cx="2375197" cy="27813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601975" y="1016000"/>
            <a:ext cx="2324391" cy="2425700"/>
          </a:xfrm>
          <a:prstGeom prst="rect">
            <a:avLst/>
          </a:prstGeom>
        </p:spPr>
      </p:pic>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8063" y="393700"/>
            <a:ext cx="1536892" cy="1676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2023-12-07T22:13:25Z</dcterms:created>
  <dcterms:modified xsi:type="dcterms:W3CDTF">2023-12-07T22:13:25Z</dcterms:modified>
</cp:coreProperties>
</file>