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notesMasterIdLst>
    <p:notesMasterId r:id="rId42"/>
  </p:notesMasterIdLst>
  <p:handoutMasterIdLst>
    <p:handoutMasterId r:id="rId43"/>
  </p:handoutMasterIdLst>
  <p:sldIdLst>
    <p:sldId id="262" r:id="rId4"/>
    <p:sldId id="400" r:id="rId5"/>
    <p:sldId id="402" r:id="rId6"/>
    <p:sldId id="471" r:id="rId7"/>
    <p:sldId id="395" r:id="rId8"/>
    <p:sldId id="401" r:id="rId9"/>
    <p:sldId id="472" r:id="rId10"/>
    <p:sldId id="470" r:id="rId11"/>
    <p:sldId id="407" r:id="rId12"/>
    <p:sldId id="408" r:id="rId13"/>
    <p:sldId id="473" r:id="rId14"/>
    <p:sldId id="474" r:id="rId15"/>
    <p:sldId id="412" r:id="rId16"/>
    <p:sldId id="477" r:id="rId17"/>
    <p:sldId id="387" r:id="rId18"/>
    <p:sldId id="388" r:id="rId19"/>
    <p:sldId id="478" r:id="rId20"/>
    <p:sldId id="391" r:id="rId21"/>
    <p:sldId id="367" r:id="rId22"/>
    <p:sldId id="397" r:id="rId23"/>
    <p:sldId id="282" r:id="rId24"/>
    <p:sldId id="334" r:id="rId25"/>
    <p:sldId id="283" r:id="rId26"/>
    <p:sldId id="357" r:id="rId27"/>
    <p:sldId id="351" r:id="rId28"/>
    <p:sldId id="356" r:id="rId29"/>
    <p:sldId id="284" r:id="rId30"/>
    <p:sldId id="339" r:id="rId31"/>
    <p:sldId id="287" r:id="rId32"/>
    <p:sldId id="286" r:id="rId33"/>
    <p:sldId id="316" r:id="rId34"/>
    <p:sldId id="369" r:id="rId35"/>
    <p:sldId id="411" r:id="rId36"/>
    <p:sldId id="409" r:id="rId37"/>
    <p:sldId id="393" r:id="rId38"/>
    <p:sldId id="257" r:id="rId39"/>
    <p:sldId id="258" r:id="rId40"/>
    <p:sldId id="259" r:id="rId41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715"/>
    <a:srgbClr val="99B25A"/>
    <a:srgbClr val="FEDA24"/>
    <a:srgbClr val="F8BA16"/>
    <a:srgbClr val="45454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00" autoAdjust="0"/>
    <p:restoredTop sz="96215" autoAdjust="0"/>
  </p:normalViewPr>
  <p:slideViewPr>
    <p:cSldViewPr snapToGrid="0">
      <p:cViewPr varScale="1">
        <p:scale>
          <a:sx n="114" d="100"/>
          <a:sy n="114" d="100"/>
        </p:scale>
        <p:origin x="60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FD3D57-F3BB-4E5E-B091-1500A3C92E81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E924DC90-2427-4BE5-A522-6ACD4563EB45}">
      <dgm:prSet phldrT="[Text]" custT="1"/>
      <dgm:spPr>
        <a:solidFill>
          <a:srgbClr val="FED715"/>
        </a:solidFill>
        <a:ln w="152400">
          <a:solidFill>
            <a:schemeClr val="bg1"/>
          </a:solidFill>
        </a:ln>
      </dgm:spPr>
      <dgm:t>
        <a:bodyPr anchor="ctr"/>
        <a:lstStyle/>
        <a:p>
          <a:pPr algn="ctr"/>
          <a:endParaRPr lang="en-JM" sz="1600" b="1" dirty="0">
            <a:latin typeface="Arial" pitchFamily="34" charset="0"/>
            <a:cs typeface="Arial" pitchFamily="34" charset="0"/>
          </a:endParaRPr>
        </a:p>
      </dgm:t>
    </dgm:pt>
    <dgm:pt modelId="{9E545862-1292-4DB6-B36C-D6247532E625}" type="parTrans" cxnId="{685D1073-2D3C-412E-A123-0EF4D596743E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BD5A33EB-119A-4BA7-8787-7DF55D1248BC}" type="sibTrans" cxnId="{685D1073-2D3C-412E-A123-0EF4D596743E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9D67B1F7-C4FF-4E1E-94F4-69209A4E7C47}">
      <dgm:prSet phldrT="[Text]" custT="1"/>
      <dgm:spPr>
        <a:solidFill>
          <a:srgbClr val="FED715"/>
        </a:solidFill>
        <a:ln w="152400">
          <a:solidFill>
            <a:schemeClr val="bg1"/>
          </a:solidFill>
        </a:ln>
      </dgm:spPr>
      <dgm:t>
        <a:bodyPr anchor="ctr"/>
        <a:lstStyle/>
        <a:p>
          <a:pPr algn="ctr"/>
          <a:r>
            <a:rPr lang="ko-KR" altLang="en-US" sz="1600" b="1" dirty="0"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dirty="0">
              <a:latin typeface="Arial" pitchFamily="34" charset="0"/>
              <a:cs typeface="Arial" pitchFamily="34" charset="0"/>
            </a:rPr>
            <a:t> </a:t>
          </a:r>
          <a:endParaRPr lang="en-JM" sz="1600" b="1" dirty="0">
            <a:latin typeface="Arial" pitchFamily="34" charset="0"/>
            <a:cs typeface="Arial" pitchFamily="34" charset="0"/>
          </a:endParaRPr>
        </a:p>
      </dgm:t>
    </dgm:pt>
    <dgm:pt modelId="{BD4D3042-AB5C-4E8F-B8BE-BC3A20988EB3}" type="parTrans" cxnId="{1263D722-8372-4789-B9F5-BFD8D9C870F1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B379D14A-425C-47B8-B779-1E5D839E4BC8}" type="sibTrans" cxnId="{1263D722-8372-4789-B9F5-BFD8D9C870F1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53563D61-A301-4644-8AE7-FCAFDA9A58AB}">
      <dgm:prSet phldrT="[Text]" custT="1"/>
      <dgm:spPr>
        <a:solidFill>
          <a:schemeClr val="accent4"/>
        </a:solidFill>
        <a:ln w="152400">
          <a:solidFill>
            <a:schemeClr val="bg1"/>
          </a:solidFill>
        </a:ln>
      </dgm:spPr>
      <dgm:t>
        <a:bodyPr anchor="ctr"/>
        <a:lstStyle/>
        <a:p>
          <a:pPr algn="ctr"/>
          <a:r>
            <a:rPr lang="ko-KR" altLang="en-US" sz="1600" b="1" dirty="0"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dirty="0">
              <a:latin typeface="Arial" pitchFamily="34" charset="0"/>
              <a:cs typeface="Arial" pitchFamily="34" charset="0"/>
            </a:rPr>
            <a:t> </a:t>
          </a:r>
          <a:endParaRPr lang="en-JM" sz="1600" b="1" dirty="0">
            <a:latin typeface="Arial" pitchFamily="34" charset="0"/>
            <a:cs typeface="Arial" pitchFamily="34" charset="0"/>
          </a:endParaRPr>
        </a:p>
      </dgm:t>
    </dgm:pt>
    <dgm:pt modelId="{B60323EE-B859-4184-88BB-62221AE106AB}" type="parTrans" cxnId="{F3697A49-7026-40CE-A2B9-71761A0223E3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426A8813-506E-429E-87DB-53AA3F5535D1}" type="sibTrans" cxnId="{F3697A49-7026-40CE-A2B9-71761A0223E3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9BC44171-365F-452D-AE92-EBE2E89770BA}">
      <dgm:prSet phldrT="[Text]" custT="1"/>
      <dgm:spPr>
        <a:solidFill>
          <a:srgbClr val="FED715"/>
        </a:solidFill>
        <a:ln w="152400">
          <a:solidFill>
            <a:schemeClr val="bg1"/>
          </a:solidFill>
        </a:ln>
      </dgm:spPr>
      <dgm:t>
        <a:bodyPr anchor="ctr"/>
        <a:lstStyle/>
        <a:p>
          <a:pPr algn="ctr"/>
          <a:r>
            <a:rPr lang="ko-KR" altLang="en-US" sz="1600" b="1" dirty="0"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dirty="0">
              <a:latin typeface="Arial" pitchFamily="34" charset="0"/>
              <a:cs typeface="Arial" pitchFamily="34" charset="0"/>
            </a:rPr>
            <a:t> </a:t>
          </a:r>
          <a:endParaRPr lang="en-JM" sz="1600" b="1" dirty="0">
            <a:latin typeface="Arial" pitchFamily="34" charset="0"/>
            <a:cs typeface="Arial" pitchFamily="34" charset="0"/>
          </a:endParaRPr>
        </a:p>
      </dgm:t>
    </dgm:pt>
    <dgm:pt modelId="{7679D3FA-0101-42D1-A23D-75BD8EF1DA28}" type="parTrans" cxnId="{15D8F364-6809-49BA-A228-EAE95F4BE6B9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FF5F2014-EE5D-4FD1-9103-39F792365AE5}" type="sibTrans" cxnId="{15D8F364-6809-49BA-A228-EAE95F4BE6B9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85631E1F-364A-4A2A-9989-E896E5049557}">
      <dgm:prSet phldrT="[Text]" custT="1"/>
      <dgm:spPr>
        <a:solidFill>
          <a:schemeClr val="accent2"/>
        </a:solidFill>
        <a:ln w="152400">
          <a:solidFill>
            <a:schemeClr val="bg1"/>
          </a:solidFill>
        </a:ln>
      </dgm:spPr>
      <dgm:t>
        <a:bodyPr anchor="ctr"/>
        <a:lstStyle/>
        <a:p>
          <a:pPr algn="ctr"/>
          <a:r>
            <a:rPr lang="ko-KR" altLang="en-US" sz="1600" b="1" dirty="0"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dirty="0">
              <a:latin typeface="Arial" pitchFamily="34" charset="0"/>
              <a:cs typeface="Arial" pitchFamily="34" charset="0"/>
            </a:rPr>
            <a:t> </a:t>
          </a:r>
          <a:endParaRPr lang="en-JM" sz="1600" b="1" dirty="0">
            <a:latin typeface="Arial" pitchFamily="34" charset="0"/>
            <a:cs typeface="Arial" pitchFamily="34" charset="0"/>
          </a:endParaRPr>
        </a:p>
      </dgm:t>
    </dgm:pt>
    <dgm:pt modelId="{EBE3CA2F-C22D-4DAD-BBB2-CC29F3FBCF68}" type="parTrans" cxnId="{689B59B0-BF9D-489D-8A96-D6B2CF499ABF}">
      <dgm:prSet/>
      <dgm:spPr/>
      <dgm:t>
        <a:bodyPr/>
        <a:lstStyle/>
        <a:p>
          <a:pPr latinLnBrk="1"/>
          <a:endParaRPr lang="ko-KR" altLang="en-US"/>
        </a:p>
      </dgm:t>
    </dgm:pt>
    <dgm:pt modelId="{DC75A793-C6A2-4960-947A-450C2653BBC6}" type="sibTrans" cxnId="{689B59B0-BF9D-489D-8A96-D6B2CF499ABF}">
      <dgm:prSet/>
      <dgm:spPr/>
      <dgm:t>
        <a:bodyPr/>
        <a:lstStyle/>
        <a:p>
          <a:pPr latinLnBrk="1"/>
          <a:endParaRPr lang="ko-KR" altLang="en-US"/>
        </a:p>
      </dgm:t>
    </dgm:pt>
    <dgm:pt modelId="{6346E340-6B27-47A2-93A8-AA7F0249167F}" type="pres">
      <dgm:prSet presAssocID="{28FD3D57-F3BB-4E5E-B091-1500A3C92E81}" presName="Name0" presStyleCnt="0">
        <dgm:presLayoutVars>
          <dgm:dir/>
          <dgm:animLvl val="lvl"/>
          <dgm:resizeHandles val="exact"/>
        </dgm:presLayoutVars>
      </dgm:prSet>
      <dgm:spPr/>
    </dgm:pt>
    <dgm:pt modelId="{8351BCDF-D287-464A-AB10-4261CFFC4E79}" type="pres">
      <dgm:prSet presAssocID="{E924DC90-2427-4BE5-A522-6ACD4563EB45}" presName="Name8" presStyleCnt="0"/>
      <dgm:spPr/>
    </dgm:pt>
    <dgm:pt modelId="{864F954D-81D4-4546-B08E-448FBA7A18FE}" type="pres">
      <dgm:prSet presAssocID="{E924DC90-2427-4BE5-A522-6ACD4563EB45}" presName="level" presStyleLbl="node1" presStyleIdx="0" presStyleCnt="5" custScaleX="98552" custScaleY="13906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8AE7F33-3372-4D78-96A6-FD2B204E9D9D}" type="pres">
      <dgm:prSet presAssocID="{E924DC90-2427-4BE5-A522-6ACD4563EB4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5295FEF-34B7-47B0-80DB-E881F25871A9}" type="pres">
      <dgm:prSet presAssocID="{85631E1F-364A-4A2A-9989-E896E5049557}" presName="Name8" presStyleCnt="0"/>
      <dgm:spPr/>
    </dgm:pt>
    <dgm:pt modelId="{3CE8FECB-ADC6-4195-8C29-ECF1EEE9F8FA}" type="pres">
      <dgm:prSet presAssocID="{85631E1F-364A-4A2A-9989-E896E5049557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C549F7C-7B63-4EBA-944C-0C5CAC570546}" type="pres">
      <dgm:prSet presAssocID="{85631E1F-364A-4A2A-9989-E896E504955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F7100C5-692A-476D-9242-E6DE2BFA407E}" type="pres">
      <dgm:prSet presAssocID="{9D67B1F7-C4FF-4E1E-94F4-69209A4E7C47}" presName="Name8" presStyleCnt="0"/>
      <dgm:spPr/>
    </dgm:pt>
    <dgm:pt modelId="{753AA43A-5097-42D8-A3EF-20B11215D8F3}" type="pres">
      <dgm:prSet presAssocID="{9D67B1F7-C4FF-4E1E-94F4-69209A4E7C47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E617F38-6BB2-4E03-8198-FF7E7F898924}" type="pres">
      <dgm:prSet presAssocID="{9D67B1F7-C4FF-4E1E-94F4-69209A4E7C4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9C42FD2-6503-4F77-8487-9B33E0527141}" type="pres">
      <dgm:prSet presAssocID="{53563D61-A301-4644-8AE7-FCAFDA9A58AB}" presName="Name8" presStyleCnt="0"/>
      <dgm:spPr/>
    </dgm:pt>
    <dgm:pt modelId="{E6279944-4AC5-4561-B5D0-64EE0E57E695}" type="pres">
      <dgm:prSet presAssocID="{53563D61-A301-4644-8AE7-FCAFDA9A58AB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E9D1362-172A-4369-8415-6E089FA67356}" type="pres">
      <dgm:prSet presAssocID="{53563D61-A301-4644-8AE7-FCAFDA9A58A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55855A1-EC9E-41EF-AA5C-B0A6C62BC58F}" type="pres">
      <dgm:prSet presAssocID="{9BC44171-365F-452D-AE92-EBE2E89770BA}" presName="Name8" presStyleCnt="0"/>
      <dgm:spPr/>
    </dgm:pt>
    <dgm:pt modelId="{285279A8-A2FF-4704-92DF-4753853CE322}" type="pres">
      <dgm:prSet presAssocID="{9BC44171-365F-452D-AE92-EBE2E89770BA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8B1057C-5EDF-4EC8-9A6B-B059EB7B0F8E}" type="pres">
      <dgm:prSet presAssocID="{9BC44171-365F-452D-AE92-EBE2E89770B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776AD8D-1110-44FA-9D3A-90D205DD7811}" type="presOf" srcId="{9D67B1F7-C4FF-4E1E-94F4-69209A4E7C47}" destId="{7E617F38-6BB2-4E03-8198-FF7E7F898924}" srcOrd="1" destOrd="0" presId="urn:microsoft.com/office/officeart/2005/8/layout/pyramid1"/>
    <dgm:cxn modelId="{689B59B0-BF9D-489D-8A96-D6B2CF499ABF}" srcId="{28FD3D57-F3BB-4E5E-B091-1500A3C92E81}" destId="{85631E1F-364A-4A2A-9989-E896E5049557}" srcOrd="1" destOrd="0" parTransId="{EBE3CA2F-C22D-4DAD-BBB2-CC29F3FBCF68}" sibTransId="{DC75A793-C6A2-4960-947A-450C2653BBC6}"/>
    <dgm:cxn modelId="{7DDA8BED-A6C3-48FB-9E88-2BFC677B78DD}" type="presOf" srcId="{E924DC90-2427-4BE5-A522-6ACD4563EB45}" destId="{A8AE7F33-3372-4D78-96A6-FD2B204E9D9D}" srcOrd="1" destOrd="0" presId="urn:microsoft.com/office/officeart/2005/8/layout/pyramid1"/>
    <dgm:cxn modelId="{3F86B2C8-9594-40E7-ABA9-416E2AF9DB5E}" type="presOf" srcId="{53563D61-A301-4644-8AE7-FCAFDA9A58AB}" destId="{2E9D1362-172A-4369-8415-6E089FA67356}" srcOrd="1" destOrd="0" presId="urn:microsoft.com/office/officeart/2005/8/layout/pyramid1"/>
    <dgm:cxn modelId="{15D8F364-6809-49BA-A228-EAE95F4BE6B9}" srcId="{28FD3D57-F3BB-4E5E-B091-1500A3C92E81}" destId="{9BC44171-365F-452D-AE92-EBE2E89770BA}" srcOrd="4" destOrd="0" parTransId="{7679D3FA-0101-42D1-A23D-75BD8EF1DA28}" sibTransId="{FF5F2014-EE5D-4FD1-9103-39F792365AE5}"/>
    <dgm:cxn modelId="{685D1073-2D3C-412E-A123-0EF4D596743E}" srcId="{28FD3D57-F3BB-4E5E-B091-1500A3C92E81}" destId="{E924DC90-2427-4BE5-A522-6ACD4563EB45}" srcOrd="0" destOrd="0" parTransId="{9E545862-1292-4DB6-B36C-D6247532E625}" sibTransId="{BD5A33EB-119A-4BA7-8787-7DF55D1248BC}"/>
    <dgm:cxn modelId="{DB12BB04-F4A3-4EE4-8FBB-E48047D2CED0}" type="presOf" srcId="{85631E1F-364A-4A2A-9989-E896E5049557}" destId="{3CE8FECB-ADC6-4195-8C29-ECF1EEE9F8FA}" srcOrd="0" destOrd="0" presId="urn:microsoft.com/office/officeart/2005/8/layout/pyramid1"/>
    <dgm:cxn modelId="{AB58DADB-8940-4EA4-964D-7D5DE1B04A74}" type="presOf" srcId="{E924DC90-2427-4BE5-A522-6ACD4563EB45}" destId="{864F954D-81D4-4546-B08E-448FBA7A18FE}" srcOrd="0" destOrd="0" presId="urn:microsoft.com/office/officeart/2005/8/layout/pyramid1"/>
    <dgm:cxn modelId="{85CC20C9-20D6-4938-8B06-4A4BF5FAFC13}" type="presOf" srcId="{85631E1F-364A-4A2A-9989-E896E5049557}" destId="{DC549F7C-7B63-4EBA-944C-0C5CAC570546}" srcOrd="1" destOrd="0" presId="urn:microsoft.com/office/officeart/2005/8/layout/pyramid1"/>
    <dgm:cxn modelId="{3DB803A8-7251-4664-9695-7E3CE5B67A32}" type="presOf" srcId="{9D67B1F7-C4FF-4E1E-94F4-69209A4E7C47}" destId="{753AA43A-5097-42D8-A3EF-20B11215D8F3}" srcOrd="0" destOrd="0" presId="urn:microsoft.com/office/officeart/2005/8/layout/pyramid1"/>
    <dgm:cxn modelId="{F3697A49-7026-40CE-A2B9-71761A0223E3}" srcId="{28FD3D57-F3BB-4E5E-B091-1500A3C92E81}" destId="{53563D61-A301-4644-8AE7-FCAFDA9A58AB}" srcOrd="3" destOrd="0" parTransId="{B60323EE-B859-4184-88BB-62221AE106AB}" sibTransId="{426A8813-506E-429E-87DB-53AA3F5535D1}"/>
    <dgm:cxn modelId="{1263D722-8372-4789-B9F5-BFD8D9C870F1}" srcId="{28FD3D57-F3BB-4E5E-B091-1500A3C92E81}" destId="{9D67B1F7-C4FF-4E1E-94F4-69209A4E7C47}" srcOrd="2" destOrd="0" parTransId="{BD4D3042-AB5C-4E8F-B8BE-BC3A20988EB3}" sibTransId="{B379D14A-425C-47B8-B779-1E5D839E4BC8}"/>
    <dgm:cxn modelId="{8E98FCCE-A77B-4260-A391-F8BA607617F6}" type="presOf" srcId="{9BC44171-365F-452D-AE92-EBE2E89770BA}" destId="{285279A8-A2FF-4704-92DF-4753853CE322}" srcOrd="0" destOrd="0" presId="urn:microsoft.com/office/officeart/2005/8/layout/pyramid1"/>
    <dgm:cxn modelId="{711511F5-BAAE-49AB-B24B-404CAE42F639}" type="presOf" srcId="{9BC44171-365F-452D-AE92-EBE2E89770BA}" destId="{48B1057C-5EDF-4EC8-9A6B-B059EB7B0F8E}" srcOrd="1" destOrd="0" presId="urn:microsoft.com/office/officeart/2005/8/layout/pyramid1"/>
    <dgm:cxn modelId="{CBBB9C1A-6E62-4C78-89B4-FD250F011216}" type="presOf" srcId="{53563D61-A301-4644-8AE7-FCAFDA9A58AB}" destId="{E6279944-4AC5-4561-B5D0-64EE0E57E695}" srcOrd="0" destOrd="0" presId="urn:microsoft.com/office/officeart/2005/8/layout/pyramid1"/>
    <dgm:cxn modelId="{6EB07949-15DD-417E-8D8E-7E15F1BD5B44}" type="presOf" srcId="{28FD3D57-F3BB-4E5E-B091-1500A3C92E81}" destId="{6346E340-6B27-47A2-93A8-AA7F0249167F}" srcOrd="0" destOrd="0" presId="urn:microsoft.com/office/officeart/2005/8/layout/pyramid1"/>
    <dgm:cxn modelId="{1AB87000-C07D-480B-A189-0BE15EF4F38D}" type="presParOf" srcId="{6346E340-6B27-47A2-93A8-AA7F0249167F}" destId="{8351BCDF-D287-464A-AB10-4261CFFC4E79}" srcOrd="0" destOrd="0" presId="urn:microsoft.com/office/officeart/2005/8/layout/pyramid1"/>
    <dgm:cxn modelId="{CE03B430-D862-44BC-9846-5F8183487706}" type="presParOf" srcId="{8351BCDF-D287-464A-AB10-4261CFFC4E79}" destId="{864F954D-81D4-4546-B08E-448FBA7A18FE}" srcOrd="0" destOrd="0" presId="urn:microsoft.com/office/officeart/2005/8/layout/pyramid1"/>
    <dgm:cxn modelId="{E5C38D08-0578-4479-89E2-23976998D164}" type="presParOf" srcId="{8351BCDF-D287-464A-AB10-4261CFFC4E79}" destId="{A8AE7F33-3372-4D78-96A6-FD2B204E9D9D}" srcOrd="1" destOrd="0" presId="urn:microsoft.com/office/officeart/2005/8/layout/pyramid1"/>
    <dgm:cxn modelId="{A80B9CFC-7CB4-4981-BDDB-531F1B40E71D}" type="presParOf" srcId="{6346E340-6B27-47A2-93A8-AA7F0249167F}" destId="{45295FEF-34B7-47B0-80DB-E881F25871A9}" srcOrd="1" destOrd="0" presId="urn:microsoft.com/office/officeart/2005/8/layout/pyramid1"/>
    <dgm:cxn modelId="{359F762E-F734-4A8D-A774-8A40F4E1BE98}" type="presParOf" srcId="{45295FEF-34B7-47B0-80DB-E881F25871A9}" destId="{3CE8FECB-ADC6-4195-8C29-ECF1EEE9F8FA}" srcOrd="0" destOrd="0" presId="urn:microsoft.com/office/officeart/2005/8/layout/pyramid1"/>
    <dgm:cxn modelId="{819969D3-1031-41BF-9DC8-AC48B864D7B3}" type="presParOf" srcId="{45295FEF-34B7-47B0-80DB-E881F25871A9}" destId="{DC549F7C-7B63-4EBA-944C-0C5CAC570546}" srcOrd="1" destOrd="0" presId="urn:microsoft.com/office/officeart/2005/8/layout/pyramid1"/>
    <dgm:cxn modelId="{A040AF9B-FC14-41CA-BF2E-E76AC0EBFC64}" type="presParOf" srcId="{6346E340-6B27-47A2-93A8-AA7F0249167F}" destId="{BF7100C5-692A-476D-9242-E6DE2BFA407E}" srcOrd="2" destOrd="0" presId="urn:microsoft.com/office/officeart/2005/8/layout/pyramid1"/>
    <dgm:cxn modelId="{04288B41-7DFD-4FC2-8A8D-B63A0A0FE801}" type="presParOf" srcId="{BF7100C5-692A-476D-9242-E6DE2BFA407E}" destId="{753AA43A-5097-42D8-A3EF-20B11215D8F3}" srcOrd="0" destOrd="0" presId="urn:microsoft.com/office/officeart/2005/8/layout/pyramid1"/>
    <dgm:cxn modelId="{79B9A5B4-E40C-4337-B33E-9C47F69544F4}" type="presParOf" srcId="{BF7100C5-692A-476D-9242-E6DE2BFA407E}" destId="{7E617F38-6BB2-4E03-8198-FF7E7F898924}" srcOrd="1" destOrd="0" presId="urn:microsoft.com/office/officeart/2005/8/layout/pyramid1"/>
    <dgm:cxn modelId="{33678D0F-E218-49DE-A7FE-8B4282EE1B07}" type="presParOf" srcId="{6346E340-6B27-47A2-93A8-AA7F0249167F}" destId="{29C42FD2-6503-4F77-8487-9B33E0527141}" srcOrd="3" destOrd="0" presId="urn:microsoft.com/office/officeart/2005/8/layout/pyramid1"/>
    <dgm:cxn modelId="{5DBBD9DD-03C4-45BA-B818-4E70AF7D2AB0}" type="presParOf" srcId="{29C42FD2-6503-4F77-8487-9B33E0527141}" destId="{E6279944-4AC5-4561-B5D0-64EE0E57E695}" srcOrd="0" destOrd="0" presId="urn:microsoft.com/office/officeart/2005/8/layout/pyramid1"/>
    <dgm:cxn modelId="{0A30A20B-147C-46D0-8028-044EC5FEFB16}" type="presParOf" srcId="{29C42FD2-6503-4F77-8487-9B33E0527141}" destId="{2E9D1362-172A-4369-8415-6E089FA67356}" srcOrd="1" destOrd="0" presId="urn:microsoft.com/office/officeart/2005/8/layout/pyramid1"/>
    <dgm:cxn modelId="{6629739C-DFF9-4FED-981E-805B672D0FBF}" type="presParOf" srcId="{6346E340-6B27-47A2-93A8-AA7F0249167F}" destId="{E55855A1-EC9E-41EF-AA5C-B0A6C62BC58F}" srcOrd="4" destOrd="0" presId="urn:microsoft.com/office/officeart/2005/8/layout/pyramid1"/>
    <dgm:cxn modelId="{0397D217-477B-4E88-A040-3CEEAD355F7E}" type="presParOf" srcId="{E55855A1-EC9E-41EF-AA5C-B0A6C62BC58F}" destId="{285279A8-A2FF-4704-92DF-4753853CE322}" srcOrd="0" destOrd="0" presId="urn:microsoft.com/office/officeart/2005/8/layout/pyramid1"/>
    <dgm:cxn modelId="{02168ACE-22E8-4009-A54D-1E9E8F107123}" type="presParOf" srcId="{E55855A1-EC9E-41EF-AA5C-B0A6C62BC58F}" destId="{48B1057C-5EDF-4EC8-9A6B-B059EB7B0F8E}" srcOrd="1" destOrd="0" presId="urn:microsoft.com/office/officeart/2005/8/layout/pyramid1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4F954D-81D4-4546-B08E-448FBA7A18FE}">
      <dsp:nvSpPr>
        <dsp:cNvPr id="0" name=""/>
        <dsp:cNvSpPr/>
      </dsp:nvSpPr>
      <dsp:spPr>
        <a:xfrm>
          <a:off x="1797558" y="0"/>
          <a:ext cx="1225601" cy="1142669"/>
        </a:xfrm>
        <a:prstGeom prst="trapezoid">
          <a:avLst>
            <a:gd name="adj" fmla="val 54417"/>
          </a:avLst>
        </a:prstGeom>
        <a:solidFill>
          <a:srgbClr val="FED715"/>
        </a:solidFill>
        <a:ln w="1524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JM" sz="1600" b="1" kern="1200" dirty="0">
            <a:latin typeface="Arial" pitchFamily="34" charset="0"/>
            <a:cs typeface="Arial" pitchFamily="34" charset="0"/>
          </a:endParaRPr>
        </a:p>
      </dsp:txBody>
      <dsp:txXfrm>
        <a:off x="1797558" y="0"/>
        <a:ext cx="1225601" cy="1142669"/>
      </dsp:txXfrm>
    </dsp:sp>
    <dsp:sp modelId="{3CE8FECB-ADC6-4195-8C29-ECF1EEE9F8FA}">
      <dsp:nvSpPr>
        <dsp:cNvPr id="0" name=""/>
        <dsp:cNvSpPr/>
      </dsp:nvSpPr>
      <dsp:spPr>
        <a:xfrm>
          <a:off x="1341416" y="1142669"/>
          <a:ext cx="2137886" cy="821692"/>
        </a:xfrm>
        <a:prstGeom prst="trapezoid">
          <a:avLst>
            <a:gd name="adj" fmla="val 54417"/>
          </a:avLst>
        </a:prstGeom>
        <a:solidFill>
          <a:schemeClr val="accent2"/>
        </a:solidFill>
        <a:ln w="1524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b="1" kern="1200" dirty="0"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kern="1200" dirty="0">
              <a:latin typeface="Arial" pitchFamily="34" charset="0"/>
              <a:cs typeface="Arial" pitchFamily="34" charset="0"/>
            </a:rPr>
            <a:t> </a:t>
          </a:r>
          <a:endParaRPr lang="en-JM" sz="1600" b="1" kern="1200" dirty="0">
            <a:latin typeface="Arial" pitchFamily="34" charset="0"/>
            <a:cs typeface="Arial" pitchFamily="34" charset="0"/>
          </a:endParaRPr>
        </a:p>
      </dsp:txBody>
      <dsp:txXfrm>
        <a:off x="1715546" y="1142669"/>
        <a:ext cx="1389626" cy="821692"/>
      </dsp:txXfrm>
    </dsp:sp>
    <dsp:sp modelId="{753AA43A-5097-42D8-A3EF-20B11215D8F3}">
      <dsp:nvSpPr>
        <dsp:cNvPr id="0" name=""/>
        <dsp:cNvSpPr/>
      </dsp:nvSpPr>
      <dsp:spPr>
        <a:xfrm>
          <a:off x="894277" y="1964362"/>
          <a:ext cx="3032164" cy="821692"/>
        </a:xfrm>
        <a:prstGeom prst="trapezoid">
          <a:avLst>
            <a:gd name="adj" fmla="val 54417"/>
          </a:avLst>
        </a:prstGeom>
        <a:solidFill>
          <a:srgbClr val="FED715"/>
        </a:solidFill>
        <a:ln w="1524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b="1" kern="1200" dirty="0"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kern="1200" dirty="0">
              <a:latin typeface="Arial" pitchFamily="34" charset="0"/>
              <a:cs typeface="Arial" pitchFamily="34" charset="0"/>
            </a:rPr>
            <a:t> </a:t>
          </a:r>
          <a:endParaRPr lang="en-JM" sz="1600" b="1" kern="1200" dirty="0">
            <a:latin typeface="Arial" pitchFamily="34" charset="0"/>
            <a:cs typeface="Arial" pitchFamily="34" charset="0"/>
          </a:endParaRPr>
        </a:p>
      </dsp:txBody>
      <dsp:txXfrm>
        <a:off x="1424906" y="1964362"/>
        <a:ext cx="1970906" cy="821692"/>
      </dsp:txXfrm>
    </dsp:sp>
    <dsp:sp modelId="{E6279944-4AC5-4561-B5D0-64EE0E57E695}">
      <dsp:nvSpPr>
        <dsp:cNvPr id="0" name=""/>
        <dsp:cNvSpPr/>
      </dsp:nvSpPr>
      <dsp:spPr>
        <a:xfrm>
          <a:off x="447138" y="2786054"/>
          <a:ext cx="3926441" cy="821692"/>
        </a:xfrm>
        <a:prstGeom prst="trapezoid">
          <a:avLst>
            <a:gd name="adj" fmla="val 54417"/>
          </a:avLst>
        </a:prstGeom>
        <a:solidFill>
          <a:schemeClr val="accent4"/>
        </a:solidFill>
        <a:ln w="1524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b="1" kern="1200" dirty="0"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kern="1200" dirty="0">
              <a:latin typeface="Arial" pitchFamily="34" charset="0"/>
              <a:cs typeface="Arial" pitchFamily="34" charset="0"/>
            </a:rPr>
            <a:t> </a:t>
          </a:r>
          <a:endParaRPr lang="en-JM" sz="1600" b="1" kern="1200" dirty="0">
            <a:latin typeface="Arial" pitchFamily="34" charset="0"/>
            <a:cs typeface="Arial" pitchFamily="34" charset="0"/>
          </a:endParaRPr>
        </a:p>
      </dsp:txBody>
      <dsp:txXfrm>
        <a:off x="1134266" y="2786054"/>
        <a:ext cx="2552186" cy="821692"/>
      </dsp:txXfrm>
    </dsp:sp>
    <dsp:sp modelId="{285279A8-A2FF-4704-92DF-4753853CE322}">
      <dsp:nvSpPr>
        <dsp:cNvPr id="0" name=""/>
        <dsp:cNvSpPr/>
      </dsp:nvSpPr>
      <dsp:spPr>
        <a:xfrm>
          <a:off x="0" y="3607746"/>
          <a:ext cx="4820719" cy="821692"/>
        </a:xfrm>
        <a:prstGeom prst="trapezoid">
          <a:avLst>
            <a:gd name="adj" fmla="val 54417"/>
          </a:avLst>
        </a:prstGeom>
        <a:solidFill>
          <a:srgbClr val="FED715"/>
        </a:solidFill>
        <a:ln w="1524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b="1" kern="1200" dirty="0"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kern="1200" dirty="0">
              <a:latin typeface="Arial" pitchFamily="34" charset="0"/>
              <a:cs typeface="Arial" pitchFamily="34" charset="0"/>
            </a:rPr>
            <a:t> </a:t>
          </a:r>
          <a:endParaRPr lang="en-JM" sz="1600" b="1" kern="1200" dirty="0">
            <a:latin typeface="Arial" pitchFamily="34" charset="0"/>
            <a:cs typeface="Arial" pitchFamily="34" charset="0"/>
          </a:endParaRPr>
        </a:p>
      </dsp:txBody>
      <dsp:txXfrm>
        <a:off x="843625" y="3607746"/>
        <a:ext cx="3133467" cy="8216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0FFF38FF-0D88-4EE7-BF43-76441256D37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06D538B-DB6A-49B8-9A64-AF2F04F1A5B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30EC29-26D4-46BA-A88C-2F0A10B48C74}" type="datetimeFigureOut">
              <a:rPr lang="es-PE" smtClean="0"/>
              <a:t>22/11/2023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CB12362-6B68-4C17-8FE5-8D6F1ECC3CC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C0AC7BF-32B5-459E-A75B-3FD3A20086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9141F6-FACE-44D8-9577-E75AB02E75F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356435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DA456-DCBB-4CC2-B1A7-962CEDFD60A9}" type="datetimeFigureOut">
              <a:rPr lang="ko-KR" altLang="en-US" smtClean="0"/>
              <a:t>2023-11-22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8E8989-1785-40B0-9DC7-0AF511769484}" type="slidenum">
              <a:rPr lang="ko-KR" altLang="en-US" smtClean="0"/>
              <a:t>‹Nº›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9144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192000" cy="43126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4312692"/>
            <a:ext cx="12192000" cy="25453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913194" y="2590860"/>
            <a:ext cx="7278806" cy="57606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60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913046" y="3314198"/>
            <a:ext cx="727880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sp>
        <p:nvSpPr>
          <p:cNvPr id="17" name="Freeform 16"/>
          <p:cNvSpPr/>
          <p:nvPr userDrawn="1"/>
        </p:nvSpPr>
        <p:spPr>
          <a:xfrm>
            <a:off x="10422928" y="0"/>
            <a:ext cx="1769073" cy="3043451"/>
          </a:xfrm>
          <a:custGeom>
            <a:avLst/>
            <a:gdLst>
              <a:gd name="connsiteX0" fmla="*/ 0 w 2491801"/>
              <a:gd name="connsiteY0" fmla="*/ 0 h 4286808"/>
              <a:gd name="connsiteX1" fmla="*/ 2491801 w 2491801"/>
              <a:gd name="connsiteY1" fmla="*/ 0 h 4286808"/>
              <a:gd name="connsiteX2" fmla="*/ 2491801 w 2491801"/>
              <a:gd name="connsiteY2" fmla="*/ 4286808 h 428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91801" h="4286808">
                <a:moveTo>
                  <a:pt x="0" y="0"/>
                </a:moveTo>
                <a:lnTo>
                  <a:pt x="2491801" y="0"/>
                </a:lnTo>
                <a:lnTo>
                  <a:pt x="2491801" y="4286808"/>
                </a:lnTo>
                <a:close/>
              </a:path>
            </a:pathLst>
          </a:custGeom>
          <a:solidFill>
            <a:schemeClr val="bg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3946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45659" y="245660"/>
            <a:ext cx="11709779" cy="6414447"/>
          </a:xfrm>
          <a:prstGeom prst="rect">
            <a:avLst/>
          </a:prstGeom>
          <a:noFill/>
          <a:ln w="22225">
            <a:solidFill>
              <a:schemeClr val="accent2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421933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0559847" y="5773003"/>
            <a:ext cx="1241412" cy="742071"/>
            <a:chOff x="871228" y="650416"/>
            <a:chExt cx="3225644" cy="192817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7450" y="1506011"/>
              <a:ext cx="1060918" cy="107257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228" y="650416"/>
              <a:ext cx="957572" cy="192817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21325" y="1459455"/>
              <a:ext cx="875547" cy="11191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05473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34004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Freeform 8"/>
          <p:cNvSpPr/>
          <p:nvPr userDrawn="1"/>
        </p:nvSpPr>
        <p:spPr>
          <a:xfrm rot="18613467">
            <a:off x="-539477" y="3343965"/>
            <a:ext cx="2414915" cy="3792265"/>
          </a:xfrm>
          <a:custGeom>
            <a:avLst/>
            <a:gdLst>
              <a:gd name="connsiteX0" fmla="*/ 2414915 w 2414915"/>
              <a:gd name="connsiteY0" fmla="*/ 0 h 3792265"/>
              <a:gd name="connsiteX1" fmla="*/ 2414915 w 2414915"/>
              <a:gd name="connsiteY1" fmla="*/ 3792265 h 3792265"/>
              <a:gd name="connsiteX2" fmla="*/ 692198 w 2414915"/>
              <a:gd name="connsiteY2" fmla="*/ 3792265 h 3792265"/>
              <a:gd name="connsiteX3" fmla="*/ 0 w 2414915"/>
              <a:gd name="connsiteY3" fmla="*/ 2973867 h 3792265"/>
              <a:gd name="connsiteX4" fmla="*/ 1602646 w 2414915"/>
              <a:gd name="connsiteY4" fmla="*/ 2973867 h 3792265"/>
              <a:gd name="connsiteX5" fmla="*/ 1602646 w 2414915"/>
              <a:gd name="connsiteY5" fmla="*/ 687015 h 3792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14915" h="3792265">
                <a:moveTo>
                  <a:pt x="2414915" y="0"/>
                </a:moveTo>
                <a:lnTo>
                  <a:pt x="2414915" y="3792265"/>
                </a:lnTo>
                <a:lnTo>
                  <a:pt x="692198" y="3792265"/>
                </a:lnTo>
                <a:lnTo>
                  <a:pt x="0" y="2973867"/>
                </a:lnTo>
                <a:lnTo>
                  <a:pt x="1602646" y="2973867"/>
                </a:lnTo>
                <a:lnTo>
                  <a:pt x="1602646" y="687015"/>
                </a:lnTo>
                <a:close/>
              </a:path>
            </a:pathLst>
          </a:custGeom>
          <a:solidFill>
            <a:schemeClr val="accent1"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 userDrawn="1"/>
        </p:nvSpPr>
        <p:spPr>
          <a:xfrm rot="18618228">
            <a:off x="10648255" y="-894796"/>
            <a:ext cx="1365292" cy="2119123"/>
          </a:xfrm>
          <a:custGeom>
            <a:avLst/>
            <a:gdLst>
              <a:gd name="connsiteX0" fmla="*/ 0 w 1365292"/>
              <a:gd name="connsiteY0" fmla="*/ 0 h 2119123"/>
              <a:gd name="connsiteX1" fmla="*/ 1365292 w 1365292"/>
              <a:gd name="connsiteY1" fmla="*/ 1609682 h 2119123"/>
              <a:gd name="connsiteX2" fmla="*/ 764660 w 1365292"/>
              <a:gd name="connsiteY2" fmla="*/ 2119123 h 2119123"/>
              <a:gd name="connsiteX3" fmla="*/ 0 w 1365292"/>
              <a:gd name="connsiteY3" fmla="*/ 2119123 h 2119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5292" h="2119123">
                <a:moveTo>
                  <a:pt x="0" y="0"/>
                </a:moveTo>
                <a:lnTo>
                  <a:pt x="1365292" y="1609682"/>
                </a:lnTo>
                <a:lnTo>
                  <a:pt x="764660" y="2119123"/>
                </a:lnTo>
                <a:lnTo>
                  <a:pt x="0" y="2119123"/>
                </a:lnTo>
                <a:close/>
              </a:path>
            </a:pathLst>
          </a:custGeom>
          <a:solidFill>
            <a:schemeClr val="accent2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006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138985" y="340045"/>
            <a:ext cx="875774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7" name="Freeform 6"/>
          <p:cNvSpPr/>
          <p:nvPr userDrawn="1"/>
        </p:nvSpPr>
        <p:spPr>
          <a:xfrm rot="2219054" flipH="1">
            <a:off x="11102186" y="3960946"/>
            <a:ext cx="1907339" cy="2985185"/>
          </a:xfrm>
          <a:custGeom>
            <a:avLst/>
            <a:gdLst>
              <a:gd name="connsiteX0" fmla="*/ 1907339 w 1907339"/>
              <a:gd name="connsiteY0" fmla="*/ 0 h 2985185"/>
              <a:gd name="connsiteX1" fmla="*/ 1095070 w 1907339"/>
              <a:gd name="connsiteY1" fmla="*/ 1078535 h 2985185"/>
              <a:gd name="connsiteX2" fmla="*/ 1095070 w 1907339"/>
              <a:gd name="connsiteY2" fmla="*/ 2166787 h 2985185"/>
              <a:gd name="connsiteX3" fmla="*/ 275483 w 1907339"/>
              <a:gd name="connsiteY3" fmla="*/ 2166787 h 2985185"/>
              <a:gd name="connsiteX4" fmla="*/ 0 w 1907339"/>
              <a:gd name="connsiteY4" fmla="*/ 2532574 h 2985185"/>
              <a:gd name="connsiteX5" fmla="*/ 600980 w 1907339"/>
              <a:gd name="connsiteY5" fmla="*/ 2985185 h 2985185"/>
              <a:gd name="connsiteX6" fmla="*/ 1907339 w 1907339"/>
              <a:gd name="connsiteY6" fmla="*/ 2985185 h 2985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7339" h="2985185">
                <a:moveTo>
                  <a:pt x="1907339" y="0"/>
                </a:moveTo>
                <a:lnTo>
                  <a:pt x="1095070" y="1078535"/>
                </a:lnTo>
                <a:lnTo>
                  <a:pt x="1095070" y="2166787"/>
                </a:lnTo>
                <a:lnTo>
                  <a:pt x="275483" y="2166787"/>
                </a:lnTo>
                <a:lnTo>
                  <a:pt x="0" y="2532574"/>
                </a:lnTo>
                <a:lnTo>
                  <a:pt x="600980" y="2985185"/>
                </a:lnTo>
                <a:lnTo>
                  <a:pt x="1907339" y="2985185"/>
                </a:lnTo>
                <a:close/>
              </a:path>
            </a:pathLst>
          </a:custGeom>
          <a:solidFill>
            <a:schemeClr val="tx2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32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674961" y="0"/>
            <a:ext cx="9517039" cy="6858000"/>
          </a:xfrm>
          <a:prstGeom prst="rect">
            <a:avLst/>
          </a:prstGeom>
          <a:solidFill>
            <a:schemeClr val="tx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043451" y="340045"/>
            <a:ext cx="8853274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7" name="Freeform 6"/>
          <p:cNvSpPr/>
          <p:nvPr userDrawn="1"/>
        </p:nvSpPr>
        <p:spPr>
          <a:xfrm rot="2219054" flipH="1">
            <a:off x="11102186" y="3960946"/>
            <a:ext cx="1907339" cy="2985185"/>
          </a:xfrm>
          <a:custGeom>
            <a:avLst/>
            <a:gdLst>
              <a:gd name="connsiteX0" fmla="*/ 1907339 w 1907339"/>
              <a:gd name="connsiteY0" fmla="*/ 0 h 2985185"/>
              <a:gd name="connsiteX1" fmla="*/ 1095070 w 1907339"/>
              <a:gd name="connsiteY1" fmla="*/ 1078535 h 2985185"/>
              <a:gd name="connsiteX2" fmla="*/ 1095070 w 1907339"/>
              <a:gd name="connsiteY2" fmla="*/ 2166787 h 2985185"/>
              <a:gd name="connsiteX3" fmla="*/ 275483 w 1907339"/>
              <a:gd name="connsiteY3" fmla="*/ 2166787 h 2985185"/>
              <a:gd name="connsiteX4" fmla="*/ 0 w 1907339"/>
              <a:gd name="connsiteY4" fmla="*/ 2532574 h 2985185"/>
              <a:gd name="connsiteX5" fmla="*/ 600980 w 1907339"/>
              <a:gd name="connsiteY5" fmla="*/ 2985185 h 2985185"/>
              <a:gd name="connsiteX6" fmla="*/ 1907339 w 1907339"/>
              <a:gd name="connsiteY6" fmla="*/ 2985185 h 2985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7339" h="2985185">
                <a:moveTo>
                  <a:pt x="1907339" y="0"/>
                </a:moveTo>
                <a:lnTo>
                  <a:pt x="1095070" y="1078535"/>
                </a:lnTo>
                <a:lnTo>
                  <a:pt x="1095070" y="2166787"/>
                </a:lnTo>
                <a:lnTo>
                  <a:pt x="275483" y="2166787"/>
                </a:lnTo>
                <a:lnTo>
                  <a:pt x="0" y="2532574"/>
                </a:lnTo>
                <a:lnTo>
                  <a:pt x="600980" y="2985185"/>
                </a:lnTo>
                <a:lnTo>
                  <a:pt x="1907339" y="2985185"/>
                </a:lnTo>
                <a:close/>
              </a:path>
            </a:pathLst>
          </a:custGeom>
          <a:solidFill>
            <a:schemeClr val="tx2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8834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45659" y="245660"/>
            <a:ext cx="11709779" cy="6414447"/>
          </a:xfrm>
          <a:prstGeom prst="rect">
            <a:avLst/>
          </a:prstGeom>
          <a:noFill/>
          <a:ln w="22225">
            <a:solidFill>
              <a:schemeClr val="accent2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6CFB5829-FB29-4FD6-9773-F18D856F67EA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69399" y="3547373"/>
            <a:ext cx="5779016" cy="280721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D4A3901-437E-4631-B520-2E67FA77E03F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9164608" y="3531471"/>
            <a:ext cx="2400000" cy="282311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3174B765-312A-41E9-803E-DBDE5657BDFC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9164608" y="593945"/>
            <a:ext cx="2400000" cy="279932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5241A15E-688D-4615-8A85-0B93DDA0D949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669400" y="593945"/>
            <a:ext cx="1800649" cy="279932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83A33D83-DC72-4026-A4BD-7C733F581857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2661754" y="593945"/>
            <a:ext cx="1800649" cy="279932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F8DAD577-781B-41D9-8392-A56E540E99A3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4654109" y="593945"/>
            <a:ext cx="1800649" cy="279932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F146530E-74CF-4ED1-A7FF-0416F5E35F48}"/>
              </a:ext>
            </a:extLst>
          </p:cNvPr>
          <p:cNvSpPr/>
          <p:nvPr userDrawn="1"/>
        </p:nvSpPr>
        <p:spPr>
          <a:xfrm>
            <a:off x="6642664" y="593945"/>
            <a:ext cx="2329656" cy="576064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6412373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45659" y="245660"/>
            <a:ext cx="11709779" cy="6414447"/>
          </a:xfrm>
          <a:prstGeom prst="rect">
            <a:avLst/>
          </a:prstGeom>
          <a:noFill/>
          <a:ln w="22225">
            <a:solidFill>
              <a:schemeClr val="accent2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421933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0559847" y="5773003"/>
            <a:ext cx="1241412" cy="742071"/>
            <a:chOff x="871228" y="650416"/>
            <a:chExt cx="3225644" cy="192817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7450" y="1506011"/>
              <a:ext cx="1060918" cy="107257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228" y="650416"/>
              <a:ext cx="957572" cy="192817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21325" y="1459455"/>
              <a:ext cx="875547" cy="1119133"/>
            </a:xfrm>
            <a:prstGeom prst="rect">
              <a:avLst/>
            </a:prstGeom>
          </p:spPr>
        </p:pic>
      </p:grp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4FFA8238-EDD2-47E7-9BE9-D322DA1CEBB7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648466" y="1815437"/>
            <a:ext cx="2167098" cy="20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0192D83-1FDA-4B06-9712-683D7F479C63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6375129" y="1815437"/>
            <a:ext cx="2167098" cy="20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C22B7973-73CA-40B8-B836-5E0A1927C5FB}"/>
              </a:ext>
            </a:extLst>
          </p:cNvPr>
          <p:cNvSpPr>
            <a:spLocks noGrp="1"/>
          </p:cNvSpPr>
          <p:nvPr>
            <p:ph type="pic" idx="42" hasCustomPrompt="1"/>
          </p:nvPr>
        </p:nvSpPr>
        <p:spPr>
          <a:xfrm>
            <a:off x="921803" y="1815437"/>
            <a:ext cx="2167098" cy="20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446546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">
            <a:extLst>
              <a:ext uri="{FF2B5EF4-FFF2-40B4-BE49-F238E27FC236}">
                <a16:creationId xmlns:a16="http://schemas.microsoft.com/office/drawing/2014/main" id="{4E36E84F-E9AF-4CC5-BD83-3E187CFF78EA}"/>
              </a:ext>
            </a:extLst>
          </p:cNvPr>
          <p:cNvGrpSpPr/>
          <p:nvPr userDrawn="1"/>
        </p:nvGrpSpPr>
        <p:grpSpPr>
          <a:xfrm>
            <a:off x="2686753" y="-15933"/>
            <a:ext cx="3096056" cy="2466990"/>
            <a:chOff x="1827359" y="-19597"/>
            <a:chExt cx="3253206" cy="3173339"/>
          </a:xfrm>
        </p:grpSpPr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0F0A8563-0E2D-40B3-872C-7F2E7E0FCAD9}"/>
                </a:ext>
              </a:extLst>
            </p:cNvPr>
            <p:cNvSpPr/>
            <p:nvPr userDrawn="1"/>
          </p:nvSpPr>
          <p:spPr>
            <a:xfrm>
              <a:off x="2727889" y="-19597"/>
              <a:ext cx="2352676" cy="3171824"/>
            </a:xfrm>
            <a:custGeom>
              <a:avLst/>
              <a:gdLst>
                <a:gd name="connsiteX0" fmla="*/ 1447800 w 2352675"/>
                <a:gd name="connsiteY0" fmla="*/ 0 h 3171825"/>
                <a:gd name="connsiteX1" fmla="*/ 2352675 w 2352675"/>
                <a:gd name="connsiteY1" fmla="*/ 0 h 3171825"/>
                <a:gd name="connsiteX2" fmla="*/ 971550 w 2352675"/>
                <a:gd name="connsiteY2" fmla="*/ 3171825 h 3171825"/>
                <a:gd name="connsiteX3" fmla="*/ 0 w 2352675"/>
                <a:gd name="connsiteY3" fmla="*/ 3171825 h 3171825"/>
                <a:gd name="connsiteX4" fmla="*/ 1447800 w 2352675"/>
                <a:gd name="connsiteY4" fmla="*/ 0 h 317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2675" h="3171825">
                  <a:moveTo>
                    <a:pt x="1447800" y="0"/>
                  </a:moveTo>
                  <a:lnTo>
                    <a:pt x="2352675" y="0"/>
                  </a:lnTo>
                  <a:lnTo>
                    <a:pt x="971550" y="3171825"/>
                  </a:lnTo>
                  <a:lnTo>
                    <a:pt x="0" y="3171825"/>
                  </a:lnTo>
                  <a:lnTo>
                    <a:pt x="14478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7" name="Freeform 65">
              <a:extLst>
                <a:ext uri="{FF2B5EF4-FFF2-40B4-BE49-F238E27FC236}">
                  <a16:creationId xmlns:a16="http://schemas.microsoft.com/office/drawing/2014/main" id="{8A501324-8C9F-422E-ABC9-D55B9B521A89}"/>
                </a:ext>
              </a:extLst>
            </p:cNvPr>
            <p:cNvSpPr/>
            <p:nvPr userDrawn="1"/>
          </p:nvSpPr>
          <p:spPr>
            <a:xfrm>
              <a:off x="1827359" y="-18083"/>
              <a:ext cx="2352675" cy="3171825"/>
            </a:xfrm>
            <a:custGeom>
              <a:avLst/>
              <a:gdLst>
                <a:gd name="connsiteX0" fmla="*/ 1447800 w 2352675"/>
                <a:gd name="connsiteY0" fmla="*/ 0 h 3171825"/>
                <a:gd name="connsiteX1" fmla="*/ 2352675 w 2352675"/>
                <a:gd name="connsiteY1" fmla="*/ 0 h 3171825"/>
                <a:gd name="connsiteX2" fmla="*/ 971550 w 2352675"/>
                <a:gd name="connsiteY2" fmla="*/ 3171825 h 3171825"/>
                <a:gd name="connsiteX3" fmla="*/ 0 w 2352675"/>
                <a:gd name="connsiteY3" fmla="*/ 3171825 h 3171825"/>
                <a:gd name="connsiteX4" fmla="*/ 1447800 w 2352675"/>
                <a:gd name="connsiteY4" fmla="*/ 0 h 317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2675" h="3171825">
                  <a:moveTo>
                    <a:pt x="1447800" y="0"/>
                  </a:moveTo>
                  <a:lnTo>
                    <a:pt x="2352675" y="0"/>
                  </a:lnTo>
                  <a:lnTo>
                    <a:pt x="971550" y="3171825"/>
                  </a:lnTo>
                  <a:lnTo>
                    <a:pt x="0" y="3171825"/>
                  </a:lnTo>
                  <a:lnTo>
                    <a:pt x="144780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34004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Freeform 8"/>
          <p:cNvSpPr/>
          <p:nvPr userDrawn="1"/>
        </p:nvSpPr>
        <p:spPr>
          <a:xfrm rot="18613467">
            <a:off x="-539477" y="3343965"/>
            <a:ext cx="2414915" cy="3792265"/>
          </a:xfrm>
          <a:custGeom>
            <a:avLst/>
            <a:gdLst>
              <a:gd name="connsiteX0" fmla="*/ 2414915 w 2414915"/>
              <a:gd name="connsiteY0" fmla="*/ 0 h 3792265"/>
              <a:gd name="connsiteX1" fmla="*/ 2414915 w 2414915"/>
              <a:gd name="connsiteY1" fmla="*/ 3792265 h 3792265"/>
              <a:gd name="connsiteX2" fmla="*/ 692198 w 2414915"/>
              <a:gd name="connsiteY2" fmla="*/ 3792265 h 3792265"/>
              <a:gd name="connsiteX3" fmla="*/ 0 w 2414915"/>
              <a:gd name="connsiteY3" fmla="*/ 2973867 h 3792265"/>
              <a:gd name="connsiteX4" fmla="*/ 1602646 w 2414915"/>
              <a:gd name="connsiteY4" fmla="*/ 2973867 h 3792265"/>
              <a:gd name="connsiteX5" fmla="*/ 1602646 w 2414915"/>
              <a:gd name="connsiteY5" fmla="*/ 687015 h 3792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14915" h="3792265">
                <a:moveTo>
                  <a:pt x="2414915" y="0"/>
                </a:moveTo>
                <a:lnTo>
                  <a:pt x="2414915" y="3792265"/>
                </a:lnTo>
                <a:lnTo>
                  <a:pt x="692198" y="3792265"/>
                </a:lnTo>
                <a:lnTo>
                  <a:pt x="0" y="2973867"/>
                </a:lnTo>
                <a:lnTo>
                  <a:pt x="1602646" y="2973867"/>
                </a:lnTo>
                <a:lnTo>
                  <a:pt x="1602646" y="687015"/>
                </a:lnTo>
                <a:close/>
              </a:path>
            </a:pathLst>
          </a:custGeom>
          <a:solidFill>
            <a:schemeClr val="accent1"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 userDrawn="1"/>
        </p:nvSpPr>
        <p:spPr>
          <a:xfrm rot="18618228">
            <a:off x="10648255" y="-894796"/>
            <a:ext cx="1365292" cy="2119123"/>
          </a:xfrm>
          <a:custGeom>
            <a:avLst/>
            <a:gdLst>
              <a:gd name="connsiteX0" fmla="*/ 0 w 1365292"/>
              <a:gd name="connsiteY0" fmla="*/ 0 h 2119123"/>
              <a:gd name="connsiteX1" fmla="*/ 1365292 w 1365292"/>
              <a:gd name="connsiteY1" fmla="*/ 1609682 h 2119123"/>
              <a:gd name="connsiteX2" fmla="*/ 764660 w 1365292"/>
              <a:gd name="connsiteY2" fmla="*/ 2119123 h 2119123"/>
              <a:gd name="connsiteX3" fmla="*/ 0 w 1365292"/>
              <a:gd name="connsiteY3" fmla="*/ 2119123 h 2119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5292" h="2119123">
                <a:moveTo>
                  <a:pt x="0" y="0"/>
                </a:moveTo>
                <a:lnTo>
                  <a:pt x="1365292" y="1609682"/>
                </a:lnTo>
                <a:lnTo>
                  <a:pt x="764660" y="2119123"/>
                </a:lnTo>
                <a:lnTo>
                  <a:pt x="0" y="2119123"/>
                </a:lnTo>
                <a:close/>
              </a:path>
            </a:pathLst>
          </a:custGeom>
          <a:solidFill>
            <a:schemeClr val="accent2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57">
            <a:extLst>
              <a:ext uri="{FF2B5EF4-FFF2-40B4-BE49-F238E27FC236}">
                <a16:creationId xmlns:a16="http://schemas.microsoft.com/office/drawing/2014/main" id="{F4828449-45C1-4A0C-9289-31EF44B6B856}"/>
              </a:ext>
            </a:extLst>
          </p:cNvPr>
          <p:cNvGrpSpPr/>
          <p:nvPr userDrawn="1"/>
        </p:nvGrpSpPr>
        <p:grpSpPr>
          <a:xfrm>
            <a:off x="850795" y="1991644"/>
            <a:ext cx="2126862" cy="3673670"/>
            <a:chOff x="1438761" y="2033015"/>
            <a:chExt cx="1980000" cy="3420000"/>
          </a:xfrm>
        </p:grpSpPr>
        <p:sp>
          <p:nvSpPr>
            <p:cNvPr id="10" name="Rounded Rectangle 58">
              <a:extLst>
                <a:ext uri="{FF2B5EF4-FFF2-40B4-BE49-F238E27FC236}">
                  <a16:creationId xmlns:a16="http://schemas.microsoft.com/office/drawing/2014/main" id="{46E52279-5F36-44AE-9EC1-8B1C1E389C1C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Rectangle 59">
              <a:extLst>
                <a:ext uri="{FF2B5EF4-FFF2-40B4-BE49-F238E27FC236}">
                  <a16:creationId xmlns:a16="http://schemas.microsoft.com/office/drawing/2014/main" id="{18F6A715-94DD-45A5-B68E-0C25DB045B18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2" name="Group 60">
              <a:extLst>
                <a:ext uri="{FF2B5EF4-FFF2-40B4-BE49-F238E27FC236}">
                  <a16:creationId xmlns:a16="http://schemas.microsoft.com/office/drawing/2014/main" id="{9E781B62-8904-4E20-9F76-184ED54588AF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13" name="Oval 61">
                <a:extLst>
                  <a:ext uri="{FF2B5EF4-FFF2-40B4-BE49-F238E27FC236}">
                    <a16:creationId xmlns:a16="http://schemas.microsoft.com/office/drawing/2014/main" id="{5C178692-3C2F-4413-9235-90493DFB07F2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" name="Rounded Rectangle 62">
                <a:extLst>
                  <a:ext uri="{FF2B5EF4-FFF2-40B4-BE49-F238E27FC236}">
                    <a16:creationId xmlns:a16="http://schemas.microsoft.com/office/drawing/2014/main" id="{DE83EA3F-1F93-44BC-875A-39ED85AABF78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16" name="Group 51">
            <a:extLst>
              <a:ext uri="{FF2B5EF4-FFF2-40B4-BE49-F238E27FC236}">
                <a16:creationId xmlns:a16="http://schemas.microsoft.com/office/drawing/2014/main" id="{9C4639BE-76A9-4E73-B409-4506B808AED9}"/>
              </a:ext>
            </a:extLst>
          </p:cNvPr>
          <p:cNvGrpSpPr/>
          <p:nvPr userDrawn="1"/>
        </p:nvGrpSpPr>
        <p:grpSpPr>
          <a:xfrm>
            <a:off x="3428276" y="1957776"/>
            <a:ext cx="2126862" cy="3673670"/>
            <a:chOff x="1438761" y="2033015"/>
            <a:chExt cx="1980000" cy="3420000"/>
          </a:xfrm>
        </p:grpSpPr>
        <p:sp>
          <p:nvSpPr>
            <p:cNvPr id="17" name="Rounded Rectangle 52">
              <a:extLst>
                <a:ext uri="{FF2B5EF4-FFF2-40B4-BE49-F238E27FC236}">
                  <a16:creationId xmlns:a16="http://schemas.microsoft.com/office/drawing/2014/main" id="{47554649-9DF5-44F6-BCD7-E4757EC8742B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Rectangle 53">
              <a:extLst>
                <a:ext uri="{FF2B5EF4-FFF2-40B4-BE49-F238E27FC236}">
                  <a16:creationId xmlns:a16="http://schemas.microsoft.com/office/drawing/2014/main" id="{63246AE1-2CFD-44EA-B80E-85FFCFE62879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9" name="Group 54">
              <a:extLst>
                <a:ext uri="{FF2B5EF4-FFF2-40B4-BE49-F238E27FC236}">
                  <a16:creationId xmlns:a16="http://schemas.microsoft.com/office/drawing/2014/main" id="{45163D24-7C21-45DC-B265-AB026DA2C341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20" name="Oval 55">
                <a:extLst>
                  <a:ext uri="{FF2B5EF4-FFF2-40B4-BE49-F238E27FC236}">
                    <a16:creationId xmlns:a16="http://schemas.microsoft.com/office/drawing/2014/main" id="{CD8A8B08-2926-4348-95A3-13F706C6C68E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" name="Rounded Rectangle 56">
                <a:extLst>
                  <a:ext uri="{FF2B5EF4-FFF2-40B4-BE49-F238E27FC236}">
                    <a16:creationId xmlns:a16="http://schemas.microsoft.com/office/drawing/2014/main" id="{1B9C3434-F54D-4075-83B2-88FDBF9C90CC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723F0DB9-2B7F-416A-836F-C69A71C357F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356026" y="2241136"/>
            <a:ext cx="1060913" cy="29055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3" name="Picture Placeholder 9">
            <a:extLst>
              <a:ext uri="{FF2B5EF4-FFF2-40B4-BE49-F238E27FC236}">
                <a16:creationId xmlns:a16="http://schemas.microsoft.com/office/drawing/2014/main" id="{4E10EE16-2F78-4845-8B0E-4DAC431785C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02845" y="2290032"/>
            <a:ext cx="1087042" cy="29055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24" name="Group 5">
            <a:extLst>
              <a:ext uri="{FF2B5EF4-FFF2-40B4-BE49-F238E27FC236}">
                <a16:creationId xmlns:a16="http://schemas.microsoft.com/office/drawing/2014/main" id="{4A21D55F-CE9F-4F51-A2B5-2A4B54EEDB54}"/>
              </a:ext>
            </a:extLst>
          </p:cNvPr>
          <p:cNvGrpSpPr/>
          <p:nvPr userDrawn="1"/>
        </p:nvGrpSpPr>
        <p:grpSpPr>
          <a:xfrm>
            <a:off x="2077783" y="1819948"/>
            <a:ext cx="2304289" cy="3980137"/>
            <a:chOff x="1438761" y="2033015"/>
            <a:chExt cx="1980000" cy="3420000"/>
          </a:xfrm>
        </p:grpSpPr>
        <p:sp>
          <p:nvSpPr>
            <p:cNvPr id="25" name="Rounded Rectangle 41">
              <a:extLst>
                <a:ext uri="{FF2B5EF4-FFF2-40B4-BE49-F238E27FC236}">
                  <a16:creationId xmlns:a16="http://schemas.microsoft.com/office/drawing/2014/main" id="{6F2ED8D6-101C-428B-92B5-133C5D479F77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Rectangle 42">
              <a:extLst>
                <a:ext uri="{FF2B5EF4-FFF2-40B4-BE49-F238E27FC236}">
                  <a16:creationId xmlns:a16="http://schemas.microsoft.com/office/drawing/2014/main" id="{68203E71-F6E5-4E95-BF4C-1492469EC4E6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7" name="Group 6">
              <a:extLst>
                <a:ext uri="{FF2B5EF4-FFF2-40B4-BE49-F238E27FC236}">
                  <a16:creationId xmlns:a16="http://schemas.microsoft.com/office/drawing/2014/main" id="{C6AA3ED5-4568-404D-A317-C72A4CB8163C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28" name="Oval 44">
                <a:extLst>
                  <a:ext uri="{FF2B5EF4-FFF2-40B4-BE49-F238E27FC236}">
                    <a16:creationId xmlns:a16="http://schemas.microsoft.com/office/drawing/2014/main" id="{F437D6C2-0423-4F34-A0EE-00C8E06E2614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9" name="Rounded Rectangle 45">
                <a:extLst>
                  <a:ext uri="{FF2B5EF4-FFF2-40B4-BE49-F238E27FC236}">
                    <a16:creationId xmlns:a16="http://schemas.microsoft.com/office/drawing/2014/main" id="{F32F0B11-E517-47E6-852B-59818A0AB547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30" name="Picture Placeholder 9">
            <a:extLst>
              <a:ext uri="{FF2B5EF4-FFF2-40B4-BE49-F238E27FC236}">
                <a16:creationId xmlns:a16="http://schemas.microsoft.com/office/drawing/2014/main" id="{896992B1-F910-43E3-A577-8F9CF6C2C0F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217447" y="2151585"/>
            <a:ext cx="2023386" cy="31422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855215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4580BA-A141-45EB-BB5F-4124A9D058B6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719392" y="520329"/>
            <a:ext cx="4860000" cy="38530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6888E08B-FE50-4AA0-BF7F-50D3BE4DE326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5712608" y="520329"/>
            <a:ext cx="5760000" cy="22194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8725DE1D-A9D6-4B81-A609-286A0D627A43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5712171" y="2861171"/>
            <a:ext cx="1824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070B75CF-6CA1-458E-A3D7-E864812E75DB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7680390" y="2861171"/>
            <a:ext cx="1824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C8A18C9B-0950-40B6-837A-7B8359FFF418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9648608" y="2861171"/>
            <a:ext cx="1824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cxnSp>
        <p:nvCxnSpPr>
          <p:cNvPr id="8" name="Straight Connector 8">
            <a:extLst>
              <a:ext uri="{FF2B5EF4-FFF2-40B4-BE49-F238E27FC236}">
                <a16:creationId xmlns:a16="http://schemas.microsoft.com/office/drawing/2014/main" id="{B6AE5291-EEE6-473F-8A81-393200D11C79}"/>
              </a:ext>
            </a:extLst>
          </p:cNvPr>
          <p:cNvCxnSpPr>
            <a:cxnSpLocks/>
          </p:cNvCxnSpPr>
          <p:nvPr userDrawn="1"/>
        </p:nvCxnSpPr>
        <p:spPr>
          <a:xfrm>
            <a:off x="719392" y="4561694"/>
            <a:ext cx="1075321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54661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D4580BA-A141-45EB-BB5F-4124A9D058B6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-1" y="0"/>
            <a:ext cx="7525230" cy="6858000"/>
          </a:xfrm>
          <a:custGeom>
            <a:avLst/>
            <a:gdLst>
              <a:gd name="connsiteX0" fmla="*/ 0 w 7525230"/>
              <a:gd name="connsiteY0" fmla="*/ 0 h 6858000"/>
              <a:gd name="connsiteX1" fmla="*/ 7525230 w 7525230"/>
              <a:gd name="connsiteY1" fmla="*/ 0 h 6858000"/>
              <a:gd name="connsiteX2" fmla="*/ 4342625 w 7525230"/>
              <a:gd name="connsiteY2" fmla="*/ 6858000 h 6858000"/>
              <a:gd name="connsiteX3" fmla="*/ 0 w 752523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25230" h="6858000">
                <a:moveTo>
                  <a:pt x="0" y="0"/>
                </a:moveTo>
                <a:lnTo>
                  <a:pt x="7525230" y="0"/>
                </a:lnTo>
                <a:lnTo>
                  <a:pt x="434262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arallelogram 2"/>
          <p:cNvSpPr/>
          <p:nvPr userDrawn="1"/>
        </p:nvSpPr>
        <p:spPr>
          <a:xfrm>
            <a:off x="4636784" y="5127899"/>
            <a:ext cx="1209539" cy="1739424"/>
          </a:xfrm>
          <a:prstGeom prst="parallelogram">
            <a:avLst>
              <a:gd name="adj" fmla="val 66769"/>
            </a:avLst>
          </a:prstGeom>
          <a:solidFill>
            <a:srgbClr val="FED715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12283015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자유형: 도형 9">
            <a:extLst>
              <a:ext uri="{FF2B5EF4-FFF2-40B4-BE49-F238E27FC236}">
                <a16:creationId xmlns:a16="http://schemas.microsoft.com/office/drawing/2014/main" id="{A6095562-C581-42AF-A0F4-369AD368A995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215557" y="181697"/>
            <a:ext cx="11907711" cy="6571007"/>
          </a:xfrm>
          <a:custGeom>
            <a:avLst/>
            <a:gdLst>
              <a:gd name="connsiteX0" fmla="*/ 1113581 w 11907711"/>
              <a:gd name="connsiteY0" fmla="*/ 3815773 h 6571007"/>
              <a:gd name="connsiteX1" fmla="*/ 1103083 w 11907711"/>
              <a:gd name="connsiteY1" fmla="*/ 3822743 h 6571007"/>
              <a:gd name="connsiteX2" fmla="*/ 1096155 w 11907711"/>
              <a:gd name="connsiteY2" fmla="*/ 3831591 h 6571007"/>
              <a:gd name="connsiteX3" fmla="*/ 1096740 w 11907711"/>
              <a:gd name="connsiteY3" fmla="*/ 3832434 h 6571007"/>
              <a:gd name="connsiteX4" fmla="*/ 1109242 w 11907711"/>
              <a:gd name="connsiteY4" fmla="*/ 3847290 h 6571007"/>
              <a:gd name="connsiteX5" fmla="*/ 1127126 w 11907711"/>
              <a:gd name="connsiteY5" fmla="*/ 3847909 h 6571007"/>
              <a:gd name="connsiteX6" fmla="*/ 1133157 w 11907711"/>
              <a:gd name="connsiteY6" fmla="*/ 3846001 h 6571007"/>
              <a:gd name="connsiteX7" fmla="*/ 1125818 w 11907711"/>
              <a:gd name="connsiteY7" fmla="*/ 3833124 h 6571007"/>
              <a:gd name="connsiteX8" fmla="*/ 1122723 w 11907711"/>
              <a:gd name="connsiteY8" fmla="*/ 3824838 h 6571007"/>
              <a:gd name="connsiteX9" fmla="*/ 1113581 w 11907711"/>
              <a:gd name="connsiteY9" fmla="*/ 3815773 h 6571007"/>
              <a:gd name="connsiteX10" fmla="*/ 11009991 w 11907711"/>
              <a:gd name="connsiteY10" fmla="*/ 2874730 h 6571007"/>
              <a:gd name="connsiteX11" fmla="*/ 11004266 w 11907711"/>
              <a:gd name="connsiteY11" fmla="*/ 2896461 h 6571007"/>
              <a:gd name="connsiteX12" fmla="*/ 11004798 w 11907711"/>
              <a:gd name="connsiteY12" fmla="*/ 2896400 h 6571007"/>
              <a:gd name="connsiteX13" fmla="*/ 11008167 w 11907711"/>
              <a:gd name="connsiteY13" fmla="*/ 2890176 h 6571007"/>
              <a:gd name="connsiteX14" fmla="*/ 11010017 w 11907711"/>
              <a:gd name="connsiteY14" fmla="*/ 2875923 h 6571007"/>
              <a:gd name="connsiteX15" fmla="*/ 1050199 w 11907711"/>
              <a:gd name="connsiteY15" fmla="*/ 377 h 6571007"/>
              <a:gd name="connsiteX16" fmla="*/ 1084195 w 11907711"/>
              <a:gd name="connsiteY16" fmla="*/ 2815 h 6571007"/>
              <a:gd name="connsiteX17" fmla="*/ 1113958 w 11907711"/>
              <a:gd name="connsiteY17" fmla="*/ 23240 h 6571007"/>
              <a:gd name="connsiteX18" fmla="*/ 1113651 w 11907711"/>
              <a:gd name="connsiteY18" fmla="*/ 47290 h 6571007"/>
              <a:gd name="connsiteX19" fmla="*/ 1127481 w 11907711"/>
              <a:gd name="connsiteY19" fmla="*/ 61497 h 6571007"/>
              <a:gd name="connsiteX20" fmla="*/ 1179794 w 11907711"/>
              <a:gd name="connsiteY20" fmla="*/ 40114 h 6571007"/>
              <a:gd name="connsiteX21" fmla="*/ 1191879 w 11907711"/>
              <a:gd name="connsiteY21" fmla="*/ 34256 h 6571007"/>
              <a:gd name="connsiteX22" fmla="*/ 1197731 w 11907711"/>
              <a:gd name="connsiteY22" fmla="*/ 46357 h 6571007"/>
              <a:gd name="connsiteX23" fmla="*/ 1197603 w 11907711"/>
              <a:gd name="connsiteY23" fmla="*/ 56378 h 6571007"/>
              <a:gd name="connsiteX24" fmla="*/ 1215434 w 11907711"/>
              <a:gd name="connsiteY24" fmla="*/ 70636 h 6571007"/>
              <a:gd name="connsiteX25" fmla="*/ 1239322 w 11907711"/>
              <a:gd name="connsiteY25" fmla="*/ 80964 h 6571007"/>
              <a:gd name="connsiteX26" fmla="*/ 1237039 w 11907711"/>
              <a:gd name="connsiteY26" fmla="*/ 102985 h 6571007"/>
              <a:gd name="connsiteX27" fmla="*/ 1213050 w 11907711"/>
              <a:gd name="connsiteY27" fmla="*/ 100673 h 6571007"/>
              <a:gd name="connsiteX28" fmla="*/ 1197014 w 11907711"/>
              <a:gd name="connsiteY28" fmla="*/ 102474 h 6571007"/>
              <a:gd name="connsiteX29" fmla="*/ 1198786 w 11907711"/>
              <a:gd name="connsiteY29" fmla="*/ 120537 h 6571007"/>
              <a:gd name="connsiteX30" fmla="*/ 1248996 w 11907711"/>
              <a:gd name="connsiteY30" fmla="*/ 107145 h 6571007"/>
              <a:gd name="connsiteX31" fmla="*/ 1293254 w 11907711"/>
              <a:gd name="connsiteY31" fmla="*/ 89669 h 6571007"/>
              <a:gd name="connsiteX32" fmla="*/ 1402890 w 11907711"/>
              <a:gd name="connsiteY32" fmla="*/ 125143 h 6571007"/>
              <a:gd name="connsiteX33" fmla="*/ 1408637 w 11907711"/>
              <a:gd name="connsiteY33" fmla="*/ 145262 h 6571007"/>
              <a:gd name="connsiteX34" fmla="*/ 1398223 w 11907711"/>
              <a:gd name="connsiteY34" fmla="*/ 177201 h 6571007"/>
              <a:gd name="connsiteX35" fmla="*/ 1413977 w 11907711"/>
              <a:gd name="connsiteY35" fmla="*/ 197446 h 6571007"/>
              <a:gd name="connsiteX36" fmla="*/ 1426087 w 11907711"/>
              <a:gd name="connsiteY36" fmla="*/ 189582 h 6571007"/>
              <a:gd name="connsiteX37" fmla="*/ 1458643 w 11907711"/>
              <a:gd name="connsiteY37" fmla="*/ 147903 h 6571007"/>
              <a:gd name="connsiteX38" fmla="*/ 1460542 w 11907711"/>
              <a:gd name="connsiteY38" fmla="*/ 155946 h 6571007"/>
              <a:gd name="connsiteX39" fmla="*/ 1484404 w 11907711"/>
              <a:gd name="connsiteY39" fmla="*/ 168276 h 6571007"/>
              <a:gd name="connsiteX40" fmla="*/ 1496360 w 11907711"/>
              <a:gd name="connsiteY40" fmla="*/ 172437 h 6571007"/>
              <a:gd name="connsiteX41" fmla="*/ 1528150 w 11907711"/>
              <a:gd name="connsiteY41" fmla="*/ 190884 h 6571007"/>
              <a:gd name="connsiteX42" fmla="*/ 1594294 w 11907711"/>
              <a:gd name="connsiteY42" fmla="*/ 183709 h 6571007"/>
              <a:gd name="connsiteX43" fmla="*/ 1604479 w 11907711"/>
              <a:gd name="connsiteY43" fmla="*/ 169808 h 6571007"/>
              <a:gd name="connsiteX44" fmla="*/ 1614843 w 11907711"/>
              <a:gd name="connsiteY44" fmla="*/ 141877 h 6571007"/>
              <a:gd name="connsiteX45" fmla="*/ 1563042 w 11907711"/>
              <a:gd name="connsiteY45" fmla="*/ 123176 h 6571007"/>
              <a:gd name="connsiteX46" fmla="*/ 1519370 w 11907711"/>
              <a:gd name="connsiteY46" fmla="*/ 94557 h 6571007"/>
              <a:gd name="connsiteX47" fmla="*/ 1583258 w 11907711"/>
              <a:gd name="connsiteY47" fmla="*/ 107398 h 6571007"/>
              <a:gd name="connsiteX48" fmla="*/ 1633392 w 11907711"/>
              <a:gd name="connsiteY48" fmla="*/ 100019 h 6571007"/>
              <a:gd name="connsiteX49" fmla="*/ 1659382 w 11907711"/>
              <a:gd name="connsiteY49" fmla="*/ 102355 h 6571007"/>
              <a:gd name="connsiteX50" fmla="*/ 1661307 w 11907711"/>
              <a:gd name="connsiteY50" fmla="*/ 108393 h 6571007"/>
              <a:gd name="connsiteX51" fmla="*/ 1755238 w 11907711"/>
              <a:gd name="connsiteY51" fmla="*/ 119613 h 6571007"/>
              <a:gd name="connsiteX52" fmla="*/ 1811709 w 11907711"/>
              <a:gd name="connsiteY52" fmla="*/ 86256 h 6571007"/>
              <a:gd name="connsiteX53" fmla="*/ 1877571 w 11907711"/>
              <a:gd name="connsiteY53" fmla="*/ 101128 h 6571007"/>
              <a:gd name="connsiteX54" fmla="*/ 1959266 w 11907711"/>
              <a:gd name="connsiteY54" fmla="*/ 130232 h 6571007"/>
              <a:gd name="connsiteX55" fmla="*/ 2021074 w 11907711"/>
              <a:gd name="connsiteY55" fmla="*/ 149060 h 6571007"/>
              <a:gd name="connsiteX56" fmla="*/ 2068977 w 11907711"/>
              <a:gd name="connsiteY56" fmla="*/ 159694 h 6571007"/>
              <a:gd name="connsiteX57" fmla="*/ 2108798 w 11907711"/>
              <a:gd name="connsiteY57" fmla="*/ 176238 h 6571007"/>
              <a:gd name="connsiteX58" fmla="*/ 2135666 w 11907711"/>
              <a:gd name="connsiteY58" fmla="*/ 266782 h 6571007"/>
              <a:gd name="connsiteX59" fmla="*/ 2147418 w 11907711"/>
              <a:gd name="connsiteY59" fmla="*/ 286976 h 6571007"/>
              <a:gd name="connsiteX60" fmla="*/ 2169560 w 11907711"/>
              <a:gd name="connsiteY60" fmla="*/ 277236 h 6571007"/>
              <a:gd name="connsiteX61" fmla="*/ 2181770 w 11907711"/>
              <a:gd name="connsiteY61" fmla="*/ 261357 h 6571007"/>
              <a:gd name="connsiteX62" fmla="*/ 2242115 w 11907711"/>
              <a:gd name="connsiteY62" fmla="*/ 238071 h 6571007"/>
              <a:gd name="connsiteX63" fmla="*/ 2267800 w 11907711"/>
              <a:gd name="connsiteY63" fmla="*/ 264458 h 6571007"/>
              <a:gd name="connsiteX64" fmla="*/ 2312108 w 11907711"/>
              <a:gd name="connsiteY64" fmla="*/ 242973 h 6571007"/>
              <a:gd name="connsiteX65" fmla="*/ 2378125 w 11907711"/>
              <a:gd name="connsiteY65" fmla="*/ 245819 h 6571007"/>
              <a:gd name="connsiteX66" fmla="*/ 2501641 w 11907711"/>
              <a:gd name="connsiteY66" fmla="*/ 291493 h 6571007"/>
              <a:gd name="connsiteX67" fmla="*/ 2521550 w 11907711"/>
              <a:gd name="connsiteY67" fmla="*/ 299764 h 6571007"/>
              <a:gd name="connsiteX68" fmla="*/ 2569658 w 11907711"/>
              <a:gd name="connsiteY68" fmla="*/ 294364 h 6571007"/>
              <a:gd name="connsiteX69" fmla="*/ 2583770 w 11907711"/>
              <a:gd name="connsiteY69" fmla="*/ 286526 h 6571007"/>
              <a:gd name="connsiteX70" fmla="*/ 2603833 w 11907711"/>
              <a:gd name="connsiteY70" fmla="*/ 282774 h 6571007"/>
              <a:gd name="connsiteX71" fmla="*/ 2629619 w 11907711"/>
              <a:gd name="connsiteY71" fmla="*/ 301142 h 6571007"/>
              <a:gd name="connsiteX72" fmla="*/ 2651301 w 11907711"/>
              <a:gd name="connsiteY72" fmla="*/ 327478 h 6571007"/>
              <a:gd name="connsiteX73" fmla="*/ 2677163 w 11907711"/>
              <a:gd name="connsiteY73" fmla="*/ 339834 h 6571007"/>
              <a:gd name="connsiteX74" fmla="*/ 2715010 w 11907711"/>
              <a:gd name="connsiteY74" fmla="*/ 354348 h 6571007"/>
              <a:gd name="connsiteX75" fmla="*/ 2733020 w 11907711"/>
              <a:gd name="connsiteY75" fmla="*/ 354577 h 6571007"/>
              <a:gd name="connsiteX76" fmla="*/ 2816998 w 11907711"/>
              <a:gd name="connsiteY76" fmla="*/ 361662 h 6571007"/>
              <a:gd name="connsiteX77" fmla="*/ 2849144 w 11907711"/>
              <a:gd name="connsiteY77" fmla="*/ 352049 h 6571007"/>
              <a:gd name="connsiteX78" fmla="*/ 2827437 w 11907711"/>
              <a:gd name="connsiteY78" fmla="*/ 327719 h 6571007"/>
              <a:gd name="connsiteX79" fmla="*/ 2821486 w 11907711"/>
              <a:gd name="connsiteY79" fmla="*/ 323634 h 6571007"/>
              <a:gd name="connsiteX80" fmla="*/ 2812424 w 11907711"/>
              <a:gd name="connsiteY80" fmla="*/ 249352 h 6571007"/>
              <a:gd name="connsiteX81" fmla="*/ 2841958 w 11907711"/>
              <a:gd name="connsiteY81" fmla="*/ 287813 h 6571007"/>
              <a:gd name="connsiteX82" fmla="*/ 2890115 w 11907711"/>
              <a:gd name="connsiteY82" fmla="*/ 278405 h 6571007"/>
              <a:gd name="connsiteX83" fmla="*/ 2900019 w 11907711"/>
              <a:gd name="connsiteY83" fmla="*/ 286550 h 6571007"/>
              <a:gd name="connsiteX84" fmla="*/ 2895863 w 11907711"/>
              <a:gd name="connsiteY84" fmla="*/ 298523 h 6571007"/>
              <a:gd name="connsiteX85" fmla="*/ 2895633 w 11907711"/>
              <a:gd name="connsiteY85" fmla="*/ 316561 h 6571007"/>
              <a:gd name="connsiteX86" fmla="*/ 2907666 w 11907711"/>
              <a:gd name="connsiteY86" fmla="*/ 314710 h 6571007"/>
              <a:gd name="connsiteX87" fmla="*/ 2923524 w 11907711"/>
              <a:gd name="connsiteY87" fmla="*/ 326938 h 6571007"/>
              <a:gd name="connsiteX88" fmla="*/ 2925371 w 11907711"/>
              <a:gd name="connsiteY88" fmla="*/ 338989 h 6571007"/>
              <a:gd name="connsiteX89" fmla="*/ 3029743 w 11907711"/>
              <a:gd name="connsiteY89" fmla="*/ 316267 h 6571007"/>
              <a:gd name="connsiteX90" fmla="*/ 3033720 w 11907711"/>
              <a:gd name="connsiteY90" fmla="*/ 318322 h 6571007"/>
              <a:gd name="connsiteX91" fmla="*/ 3165471 w 11907711"/>
              <a:gd name="connsiteY91" fmla="*/ 346059 h 6571007"/>
              <a:gd name="connsiteX92" fmla="*/ 3197288 w 11907711"/>
              <a:gd name="connsiteY92" fmla="*/ 362501 h 6571007"/>
              <a:gd name="connsiteX93" fmla="*/ 3233004 w 11907711"/>
              <a:gd name="connsiteY93" fmla="*/ 387009 h 6571007"/>
              <a:gd name="connsiteX94" fmla="*/ 3308924 w 11907711"/>
              <a:gd name="connsiteY94" fmla="*/ 398000 h 6571007"/>
              <a:gd name="connsiteX95" fmla="*/ 3327293 w 11907711"/>
              <a:gd name="connsiteY95" fmla="*/ 370171 h 6571007"/>
              <a:gd name="connsiteX96" fmla="*/ 3325496 w 11907711"/>
              <a:gd name="connsiteY96" fmla="*/ 354112 h 6571007"/>
              <a:gd name="connsiteX97" fmla="*/ 3333910 w 11907711"/>
              <a:gd name="connsiteY97" fmla="*/ 322148 h 6571007"/>
              <a:gd name="connsiteX98" fmla="*/ 3340118 w 11907711"/>
              <a:gd name="connsiteY98" fmla="*/ 306191 h 6571007"/>
              <a:gd name="connsiteX99" fmla="*/ 3353974 w 11907711"/>
              <a:gd name="connsiteY99" fmla="*/ 318395 h 6571007"/>
              <a:gd name="connsiteX100" fmla="*/ 3371422 w 11907711"/>
              <a:gd name="connsiteY100" fmla="*/ 362717 h 6571007"/>
              <a:gd name="connsiteX101" fmla="*/ 3446885 w 11907711"/>
              <a:gd name="connsiteY101" fmla="*/ 409781 h 6571007"/>
              <a:gd name="connsiteX102" fmla="*/ 3500943 w 11907711"/>
              <a:gd name="connsiteY102" fmla="*/ 408466 h 6571007"/>
              <a:gd name="connsiteX103" fmla="*/ 3540611 w 11907711"/>
              <a:gd name="connsiteY103" fmla="*/ 437035 h 6571007"/>
              <a:gd name="connsiteX104" fmla="*/ 3546461 w 11907711"/>
              <a:gd name="connsiteY104" fmla="*/ 449136 h 6571007"/>
              <a:gd name="connsiteX105" fmla="*/ 3573064 w 11907711"/>
              <a:gd name="connsiteY105" fmla="*/ 403373 h 6571007"/>
              <a:gd name="connsiteX106" fmla="*/ 3595079 w 11907711"/>
              <a:gd name="connsiteY106" fmla="*/ 403653 h 6571007"/>
              <a:gd name="connsiteX107" fmla="*/ 3628998 w 11907711"/>
              <a:gd name="connsiteY107" fmla="*/ 412105 h 6571007"/>
              <a:gd name="connsiteX108" fmla="*/ 3677130 w 11907711"/>
              <a:gd name="connsiteY108" fmla="*/ 404699 h 6571007"/>
              <a:gd name="connsiteX109" fmla="*/ 3750819 w 11907711"/>
              <a:gd name="connsiteY109" fmla="*/ 433701 h 6571007"/>
              <a:gd name="connsiteX110" fmla="*/ 3802956 w 11907711"/>
              <a:gd name="connsiteY110" fmla="*/ 426348 h 6571007"/>
              <a:gd name="connsiteX111" fmla="*/ 3858914 w 11907711"/>
              <a:gd name="connsiteY111" fmla="*/ 433075 h 6571007"/>
              <a:gd name="connsiteX112" fmla="*/ 3890908 w 11907711"/>
              <a:gd name="connsiteY112" fmla="*/ 435488 h 6571007"/>
              <a:gd name="connsiteX113" fmla="*/ 3894936 w 11907711"/>
              <a:gd name="connsiteY113" fmla="*/ 433535 h 6571007"/>
              <a:gd name="connsiteX114" fmla="*/ 3916899 w 11907711"/>
              <a:gd name="connsiteY114" fmla="*/ 437823 h 6571007"/>
              <a:gd name="connsiteX115" fmla="*/ 3922672 w 11907711"/>
              <a:gd name="connsiteY115" fmla="*/ 455937 h 6571007"/>
              <a:gd name="connsiteX116" fmla="*/ 3964392 w 11907711"/>
              <a:gd name="connsiteY116" fmla="*/ 480523 h 6571007"/>
              <a:gd name="connsiteX117" fmla="*/ 4064839 w 11907711"/>
              <a:gd name="connsiteY117" fmla="*/ 451737 h 6571007"/>
              <a:gd name="connsiteX118" fmla="*/ 4088753 w 11907711"/>
              <a:gd name="connsiteY118" fmla="*/ 460059 h 6571007"/>
              <a:gd name="connsiteX119" fmla="*/ 4108663 w 11907711"/>
              <a:gd name="connsiteY119" fmla="*/ 468331 h 6571007"/>
              <a:gd name="connsiteX120" fmla="*/ 4158770 w 11907711"/>
              <a:gd name="connsiteY120" fmla="*/ 462956 h 6571007"/>
              <a:gd name="connsiteX121" fmla="*/ 4201205 w 11907711"/>
              <a:gd name="connsiteY121" fmla="*/ 431426 h 6571007"/>
              <a:gd name="connsiteX122" fmla="*/ 4221395 w 11907711"/>
              <a:gd name="connsiteY122" fmla="*/ 417652 h 6571007"/>
              <a:gd name="connsiteX123" fmla="*/ 4263422 w 11907711"/>
              <a:gd name="connsiteY123" fmla="*/ 418187 h 6571007"/>
              <a:gd name="connsiteX124" fmla="*/ 4275992 w 11907711"/>
              <a:gd name="connsiteY124" fmla="*/ 374249 h 6571007"/>
              <a:gd name="connsiteX125" fmla="*/ 4287490 w 11907711"/>
              <a:gd name="connsiteY125" fmla="*/ 414485 h 6571007"/>
              <a:gd name="connsiteX126" fmla="*/ 4236871 w 11907711"/>
              <a:gd name="connsiteY126" fmla="*/ 459944 h 6571007"/>
              <a:gd name="connsiteX127" fmla="*/ 4311044 w 11907711"/>
              <a:gd name="connsiteY127" fmla="*/ 450867 h 6571007"/>
              <a:gd name="connsiteX128" fmla="*/ 4325308 w 11907711"/>
              <a:gd name="connsiteY128" fmla="*/ 431004 h 6571007"/>
              <a:gd name="connsiteX129" fmla="*/ 4365768 w 11907711"/>
              <a:gd name="connsiteY129" fmla="*/ 397443 h 6571007"/>
              <a:gd name="connsiteX130" fmla="*/ 4375980 w 11907711"/>
              <a:gd name="connsiteY130" fmla="*/ 381537 h 6571007"/>
              <a:gd name="connsiteX131" fmla="*/ 4390498 w 11907711"/>
              <a:gd name="connsiteY131" fmla="*/ 341632 h 6571007"/>
              <a:gd name="connsiteX132" fmla="*/ 4396298 w 11907711"/>
              <a:gd name="connsiteY132" fmla="*/ 357742 h 6571007"/>
              <a:gd name="connsiteX133" fmla="*/ 4440174 w 11907711"/>
              <a:gd name="connsiteY133" fmla="*/ 370327 h 6571007"/>
              <a:gd name="connsiteX134" fmla="*/ 4498336 w 11907711"/>
              <a:gd name="connsiteY134" fmla="*/ 361048 h 6571007"/>
              <a:gd name="connsiteX135" fmla="*/ 4542237 w 11907711"/>
              <a:gd name="connsiteY135" fmla="*/ 371629 h 6571007"/>
              <a:gd name="connsiteX136" fmla="*/ 4669757 w 11907711"/>
              <a:gd name="connsiteY136" fmla="*/ 417355 h 6571007"/>
              <a:gd name="connsiteX137" fmla="*/ 4679354 w 11907711"/>
              <a:gd name="connsiteY137" fmla="*/ 449548 h 6571007"/>
              <a:gd name="connsiteX138" fmla="*/ 4648976 w 11907711"/>
              <a:gd name="connsiteY138" fmla="*/ 477225 h 6571007"/>
              <a:gd name="connsiteX139" fmla="*/ 4608568 w 11907711"/>
              <a:gd name="connsiteY139" fmla="*/ 506776 h 6571007"/>
              <a:gd name="connsiteX140" fmla="*/ 4791373 w 11907711"/>
              <a:gd name="connsiteY140" fmla="*/ 454986 h 6571007"/>
              <a:gd name="connsiteX141" fmla="*/ 4813439 w 11907711"/>
              <a:gd name="connsiteY141" fmla="*/ 451258 h 6571007"/>
              <a:gd name="connsiteX142" fmla="*/ 4827141 w 11907711"/>
              <a:gd name="connsiteY142" fmla="*/ 475487 h 6571007"/>
              <a:gd name="connsiteX143" fmla="*/ 4818906 w 11907711"/>
              <a:gd name="connsiteY143" fmla="*/ 493422 h 6571007"/>
              <a:gd name="connsiteX144" fmla="*/ 4784295 w 11907711"/>
              <a:gd name="connsiteY144" fmla="*/ 539084 h 6571007"/>
              <a:gd name="connsiteX145" fmla="*/ 4795640 w 11907711"/>
              <a:gd name="connsiteY145" fmla="*/ 591345 h 6571007"/>
              <a:gd name="connsiteX146" fmla="*/ 4835844 w 11907711"/>
              <a:gd name="connsiteY146" fmla="*/ 577826 h 6571007"/>
              <a:gd name="connsiteX147" fmla="*/ 4846130 w 11907711"/>
              <a:gd name="connsiteY147" fmla="*/ 555907 h 6571007"/>
              <a:gd name="connsiteX148" fmla="*/ 4912863 w 11907711"/>
              <a:gd name="connsiteY148" fmla="*/ 502638 h 6571007"/>
              <a:gd name="connsiteX149" fmla="*/ 4968974 w 11907711"/>
              <a:gd name="connsiteY149" fmla="*/ 497340 h 6571007"/>
              <a:gd name="connsiteX150" fmla="*/ 5106704 w 11907711"/>
              <a:gd name="connsiteY150" fmla="*/ 527158 h 6571007"/>
              <a:gd name="connsiteX151" fmla="*/ 5142803 w 11907711"/>
              <a:gd name="connsiteY151" fmla="*/ 521606 h 6571007"/>
              <a:gd name="connsiteX152" fmla="*/ 5201044 w 11907711"/>
              <a:gd name="connsiteY152" fmla="*/ 506312 h 6571007"/>
              <a:gd name="connsiteX153" fmla="*/ 5264726 w 11907711"/>
              <a:gd name="connsiteY153" fmla="*/ 535187 h 6571007"/>
              <a:gd name="connsiteX154" fmla="*/ 5308702 w 11907711"/>
              <a:gd name="connsiteY154" fmla="*/ 539756 h 6571007"/>
              <a:gd name="connsiteX155" fmla="*/ 5340850 w 11907711"/>
              <a:gd name="connsiteY155" fmla="*/ 530144 h 6571007"/>
              <a:gd name="connsiteX156" fmla="*/ 5358989 w 11907711"/>
              <a:gd name="connsiteY156" fmla="*/ 520354 h 6571007"/>
              <a:gd name="connsiteX157" fmla="*/ 5366689 w 11907711"/>
              <a:gd name="connsiteY157" fmla="*/ 544505 h 6571007"/>
              <a:gd name="connsiteX158" fmla="*/ 5352347 w 11907711"/>
              <a:gd name="connsiteY158" fmla="*/ 570381 h 6571007"/>
              <a:gd name="connsiteX159" fmla="*/ 5391682 w 11907711"/>
              <a:gd name="connsiteY159" fmla="*/ 625003 h 6571007"/>
              <a:gd name="connsiteX160" fmla="*/ 5415774 w 11907711"/>
              <a:gd name="connsiteY160" fmla="*/ 619298 h 6571007"/>
              <a:gd name="connsiteX161" fmla="*/ 5437763 w 11907711"/>
              <a:gd name="connsiteY161" fmla="*/ 621581 h 6571007"/>
              <a:gd name="connsiteX162" fmla="*/ 5539672 w 11907711"/>
              <a:gd name="connsiteY162" fmla="*/ 634907 h 6571007"/>
              <a:gd name="connsiteX163" fmla="*/ 5545780 w 11907711"/>
              <a:gd name="connsiteY163" fmla="*/ 626968 h 6571007"/>
              <a:gd name="connsiteX164" fmla="*/ 5538031 w 11907711"/>
              <a:gd name="connsiteY164" fmla="*/ 606823 h 6571007"/>
              <a:gd name="connsiteX165" fmla="*/ 5529975 w 11907711"/>
              <a:gd name="connsiteY165" fmla="*/ 610729 h 6571007"/>
              <a:gd name="connsiteX166" fmla="*/ 5479891 w 11907711"/>
              <a:gd name="connsiteY166" fmla="*/ 614100 h 6571007"/>
              <a:gd name="connsiteX167" fmla="*/ 5460545 w 11907711"/>
              <a:gd name="connsiteY167" fmla="*/ 561737 h 6571007"/>
              <a:gd name="connsiteX168" fmla="*/ 5476605 w 11907711"/>
              <a:gd name="connsiteY168" fmla="*/ 557932 h 6571007"/>
              <a:gd name="connsiteX169" fmla="*/ 5512703 w 11907711"/>
              <a:gd name="connsiteY169" fmla="*/ 552380 h 6571007"/>
              <a:gd name="connsiteX170" fmla="*/ 5588932 w 11907711"/>
              <a:gd name="connsiteY170" fmla="*/ 539319 h 6571007"/>
              <a:gd name="connsiteX171" fmla="*/ 5622852 w 11907711"/>
              <a:gd name="connsiteY171" fmla="*/ 547770 h 6571007"/>
              <a:gd name="connsiteX172" fmla="*/ 5664699 w 11907711"/>
              <a:gd name="connsiteY172" fmla="*/ 562335 h 6571007"/>
              <a:gd name="connsiteX173" fmla="*/ 5692664 w 11907711"/>
              <a:gd name="connsiteY173" fmla="*/ 566700 h 6571007"/>
              <a:gd name="connsiteX174" fmla="*/ 5722760 w 11907711"/>
              <a:gd name="connsiteY174" fmla="*/ 561071 h 6571007"/>
              <a:gd name="connsiteX175" fmla="*/ 5738361 w 11907711"/>
              <a:gd name="connsiteY175" fmla="*/ 593342 h 6571007"/>
              <a:gd name="connsiteX176" fmla="*/ 5813021 w 11907711"/>
              <a:gd name="connsiteY176" fmla="*/ 546186 h 6571007"/>
              <a:gd name="connsiteX177" fmla="*/ 5804812 w 11907711"/>
              <a:gd name="connsiteY177" fmla="*/ 562117 h 6571007"/>
              <a:gd name="connsiteX178" fmla="*/ 5832291 w 11907711"/>
              <a:gd name="connsiteY178" fmla="*/ 604562 h 6571007"/>
              <a:gd name="connsiteX179" fmla="*/ 5896333 w 11907711"/>
              <a:gd name="connsiteY179" fmla="*/ 605378 h 6571007"/>
              <a:gd name="connsiteX180" fmla="*/ 5989906 w 11907711"/>
              <a:gd name="connsiteY180" fmla="*/ 644657 h 6571007"/>
              <a:gd name="connsiteX181" fmla="*/ 6030085 w 11907711"/>
              <a:gd name="connsiteY181" fmla="*/ 633143 h 6571007"/>
              <a:gd name="connsiteX182" fmla="*/ 6076472 w 11907711"/>
              <a:gd name="connsiteY182" fmla="*/ 605670 h 6571007"/>
              <a:gd name="connsiteX183" fmla="*/ 6126452 w 11907711"/>
              <a:gd name="connsiteY183" fmla="*/ 610317 h 6571007"/>
              <a:gd name="connsiteX184" fmla="*/ 6152289 w 11907711"/>
              <a:gd name="connsiteY184" fmla="*/ 624677 h 6571007"/>
              <a:gd name="connsiteX185" fmla="*/ 6160243 w 11907711"/>
              <a:gd name="connsiteY185" fmla="*/ 628788 h 6571007"/>
              <a:gd name="connsiteX186" fmla="*/ 6238445 w 11907711"/>
              <a:gd name="connsiteY186" fmla="*/ 617757 h 6571007"/>
              <a:gd name="connsiteX187" fmla="*/ 6308746 w 11907711"/>
              <a:gd name="connsiteY187" fmla="*/ 598609 h 6571007"/>
              <a:gd name="connsiteX188" fmla="*/ 6328706 w 11907711"/>
              <a:gd name="connsiteY188" fmla="*/ 602873 h 6571007"/>
              <a:gd name="connsiteX189" fmla="*/ 6358649 w 11907711"/>
              <a:gd name="connsiteY189" fmla="*/ 609268 h 6571007"/>
              <a:gd name="connsiteX190" fmla="*/ 6455094 w 11907711"/>
              <a:gd name="connsiteY190" fmla="*/ 580430 h 6571007"/>
              <a:gd name="connsiteX191" fmla="*/ 6495016 w 11907711"/>
              <a:gd name="connsiteY191" fmla="*/ 588956 h 6571007"/>
              <a:gd name="connsiteX192" fmla="*/ 6514773 w 11907711"/>
              <a:gd name="connsiteY192" fmla="*/ 609254 h 6571007"/>
              <a:gd name="connsiteX193" fmla="*/ 6528526 w 11907711"/>
              <a:gd name="connsiteY193" fmla="*/ 629475 h 6571007"/>
              <a:gd name="connsiteX194" fmla="*/ 6606372 w 11907711"/>
              <a:gd name="connsiteY194" fmla="*/ 646502 h 6571007"/>
              <a:gd name="connsiteX195" fmla="*/ 6626767 w 11907711"/>
              <a:gd name="connsiteY195" fmla="*/ 616696 h 6571007"/>
              <a:gd name="connsiteX196" fmla="*/ 6637207 w 11907711"/>
              <a:gd name="connsiteY196" fmla="*/ 582752 h 6571007"/>
              <a:gd name="connsiteX197" fmla="*/ 6658736 w 11907711"/>
              <a:gd name="connsiteY197" fmla="*/ 621112 h 6571007"/>
              <a:gd name="connsiteX198" fmla="*/ 6702150 w 11907711"/>
              <a:gd name="connsiteY198" fmla="*/ 669774 h 6571007"/>
              <a:gd name="connsiteX199" fmla="*/ 6764521 w 11907711"/>
              <a:gd name="connsiteY199" fmla="*/ 644509 h 6571007"/>
              <a:gd name="connsiteX200" fmla="*/ 6796645 w 11907711"/>
              <a:gd name="connsiteY200" fmla="*/ 636902 h 6571007"/>
              <a:gd name="connsiteX201" fmla="*/ 6846420 w 11907711"/>
              <a:gd name="connsiteY201" fmla="*/ 657581 h 6571007"/>
              <a:gd name="connsiteX202" fmla="*/ 6864381 w 11907711"/>
              <a:gd name="connsiteY202" fmla="*/ 661819 h 6571007"/>
              <a:gd name="connsiteX203" fmla="*/ 6906483 w 11907711"/>
              <a:gd name="connsiteY203" fmla="*/ 656342 h 6571007"/>
              <a:gd name="connsiteX204" fmla="*/ 6890296 w 11907711"/>
              <a:gd name="connsiteY204" fmla="*/ 670168 h 6571007"/>
              <a:gd name="connsiteX205" fmla="*/ 6891938 w 11907711"/>
              <a:gd name="connsiteY205" fmla="*/ 698252 h 6571007"/>
              <a:gd name="connsiteX206" fmla="*/ 6916005 w 11907711"/>
              <a:gd name="connsiteY206" fmla="*/ 694549 h 6571007"/>
              <a:gd name="connsiteX207" fmla="*/ 6978683 w 11907711"/>
              <a:gd name="connsiteY207" fmla="*/ 645236 h 6571007"/>
              <a:gd name="connsiteX208" fmla="*/ 7028790 w 11907711"/>
              <a:gd name="connsiteY208" fmla="*/ 639861 h 6571007"/>
              <a:gd name="connsiteX209" fmla="*/ 7082774 w 11907711"/>
              <a:gd name="connsiteY209" fmla="*/ 644558 h 6571007"/>
              <a:gd name="connsiteX210" fmla="*/ 7140682 w 11907711"/>
              <a:gd name="connsiteY210" fmla="*/ 655320 h 6571007"/>
              <a:gd name="connsiteX211" fmla="*/ 7182760 w 11907711"/>
              <a:gd name="connsiteY211" fmla="*/ 651846 h 6571007"/>
              <a:gd name="connsiteX212" fmla="*/ 7232766 w 11907711"/>
              <a:gd name="connsiteY212" fmla="*/ 654489 h 6571007"/>
              <a:gd name="connsiteX213" fmla="*/ 7246596 w 11907711"/>
              <a:gd name="connsiteY213" fmla="*/ 668697 h 6571007"/>
              <a:gd name="connsiteX214" fmla="*/ 7302400 w 11907711"/>
              <a:gd name="connsiteY214" fmla="*/ 687448 h 6571007"/>
              <a:gd name="connsiteX215" fmla="*/ 7332804 w 11907711"/>
              <a:gd name="connsiteY215" fmla="*/ 657769 h 6571007"/>
              <a:gd name="connsiteX216" fmla="*/ 7379164 w 11907711"/>
              <a:gd name="connsiteY216" fmla="*/ 632301 h 6571007"/>
              <a:gd name="connsiteX217" fmla="*/ 7455366 w 11907711"/>
              <a:gd name="connsiteY217" fmla="*/ 621246 h 6571007"/>
              <a:gd name="connsiteX218" fmla="*/ 7475429 w 11907711"/>
              <a:gd name="connsiteY218" fmla="*/ 617492 h 6571007"/>
              <a:gd name="connsiteX219" fmla="*/ 7587424 w 11907711"/>
              <a:gd name="connsiteY219" fmla="*/ 624934 h 6571007"/>
              <a:gd name="connsiteX220" fmla="*/ 7560896 w 11907711"/>
              <a:gd name="connsiteY220" fmla="*/ 664686 h 6571007"/>
              <a:gd name="connsiteX221" fmla="*/ 7552662 w 11907711"/>
              <a:gd name="connsiteY221" fmla="*/ 682621 h 6571007"/>
              <a:gd name="connsiteX222" fmla="*/ 7550404 w 11907711"/>
              <a:gd name="connsiteY222" fmla="*/ 702637 h 6571007"/>
              <a:gd name="connsiteX223" fmla="*/ 7570442 w 11907711"/>
              <a:gd name="connsiteY223" fmla="*/ 700888 h 6571007"/>
              <a:gd name="connsiteX224" fmla="*/ 7592763 w 11907711"/>
              <a:gd name="connsiteY224" fmla="*/ 677120 h 6571007"/>
              <a:gd name="connsiteX225" fmla="*/ 7608722 w 11907711"/>
              <a:gd name="connsiteY225" fmla="*/ 681330 h 6571007"/>
              <a:gd name="connsiteX226" fmla="*/ 7620448 w 11907711"/>
              <a:gd name="connsiteY226" fmla="*/ 703530 h 6571007"/>
              <a:gd name="connsiteX227" fmla="*/ 7646660 w 11907711"/>
              <a:gd name="connsiteY227" fmla="*/ 715547 h 6571007"/>
              <a:gd name="connsiteX228" fmla="*/ 7660741 w 11907711"/>
              <a:gd name="connsiteY228" fmla="*/ 716825 h 6571007"/>
              <a:gd name="connsiteX229" fmla="*/ 7688621 w 11907711"/>
              <a:gd name="connsiteY229" fmla="*/ 704626 h 6571007"/>
              <a:gd name="connsiteX230" fmla="*/ 7750877 w 11907711"/>
              <a:gd name="connsiteY230" fmla="*/ 622374 h 6571007"/>
              <a:gd name="connsiteX231" fmla="*/ 7784788 w 11907711"/>
              <a:gd name="connsiteY231" fmla="*/ 582814 h 6571007"/>
              <a:gd name="connsiteX232" fmla="*/ 7807100 w 11907711"/>
              <a:gd name="connsiteY232" fmla="*/ 573218 h 6571007"/>
              <a:gd name="connsiteX233" fmla="*/ 7844729 w 11907711"/>
              <a:gd name="connsiteY233" fmla="*/ 540965 h 6571007"/>
              <a:gd name="connsiteX234" fmla="*/ 7864817 w 11907711"/>
              <a:gd name="connsiteY234" fmla="*/ 535331 h 6571007"/>
              <a:gd name="connsiteX235" fmla="*/ 7888433 w 11907711"/>
              <a:gd name="connsiteY235" fmla="*/ 530376 h 6571007"/>
              <a:gd name="connsiteX236" fmla="*/ 7909251 w 11907711"/>
              <a:gd name="connsiteY236" fmla="*/ 509513 h 6571007"/>
              <a:gd name="connsiteX237" fmla="*/ 7911039 w 11907711"/>
              <a:gd name="connsiteY237" fmla="*/ 504004 h 6571007"/>
              <a:gd name="connsiteX238" fmla="*/ 7903280 w 11907711"/>
              <a:gd name="connsiteY238" fmla="*/ 464447 h 6571007"/>
              <a:gd name="connsiteX239" fmla="*/ 7920331 w 11907711"/>
              <a:gd name="connsiteY239" fmla="*/ 447979 h 6571007"/>
              <a:gd name="connsiteX240" fmla="*/ 7932398 w 11907711"/>
              <a:gd name="connsiteY240" fmla="*/ 461288 h 6571007"/>
              <a:gd name="connsiteX241" fmla="*/ 7936686 w 11907711"/>
              <a:gd name="connsiteY241" fmla="*/ 488464 h 6571007"/>
              <a:gd name="connsiteX242" fmla="*/ 7951481 w 11907711"/>
              <a:gd name="connsiteY242" fmla="*/ 434235 h 6571007"/>
              <a:gd name="connsiteX243" fmla="*/ 7978587 w 11907711"/>
              <a:gd name="connsiteY243" fmla="*/ 388238 h 6571007"/>
              <a:gd name="connsiteX244" fmla="*/ 7991575 w 11907711"/>
              <a:gd name="connsiteY244" fmla="*/ 392942 h 6571007"/>
              <a:gd name="connsiteX245" fmla="*/ 7987700 w 11907711"/>
              <a:gd name="connsiteY245" fmla="*/ 420739 h 6571007"/>
              <a:gd name="connsiteX246" fmla="*/ 7982040 w 11907711"/>
              <a:gd name="connsiteY246" fmla="*/ 454043 h 6571007"/>
              <a:gd name="connsiteX247" fmla="*/ 8029269 w 11907711"/>
              <a:gd name="connsiteY247" fmla="*/ 444135 h 6571007"/>
              <a:gd name="connsiteX248" fmla="*/ 8004630 w 11907711"/>
              <a:gd name="connsiteY248" fmla="*/ 481093 h 6571007"/>
              <a:gd name="connsiteX249" fmla="*/ 7998673 w 11907711"/>
              <a:gd name="connsiteY249" fmla="*/ 531175 h 6571007"/>
              <a:gd name="connsiteX250" fmla="*/ 8009247 w 11907711"/>
              <a:gd name="connsiteY250" fmla="*/ 533218 h 6571007"/>
              <a:gd name="connsiteX251" fmla="*/ 8022582 w 11907711"/>
              <a:gd name="connsiteY251" fmla="*/ 509446 h 6571007"/>
              <a:gd name="connsiteX252" fmla="*/ 8065609 w 11907711"/>
              <a:gd name="connsiteY252" fmla="*/ 502386 h 6571007"/>
              <a:gd name="connsiteX253" fmla="*/ 8068699 w 11907711"/>
              <a:gd name="connsiteY253" fmla="*/ 501518 h 6571007"/>
              <a:gd name="connsiteX254" fmla="*/ 8118551 w 11907711"/>
              <a:gd name="connsiteY254" fmla="*/ 447473 h 6571007"/>
              <a:gd name="connsiteX255" fmla="*/ 8203268 w 11907711"/>
              <a:gd name="connsiteY255" fmla="*/ 386988 h 6571007"/>
              <a:gd name="connsiteX256" fmla="*/ 8199153 w 11907711"/>
              <a:gd name="connsiteY256" fmla="*/ 419859 h 6571007"/>
              <a:gd name="connsiteX257" fmla="*/ 8218703 w 11907711"/>
              <a:gd name="connsiteY257" fmla="*/ 436078 h 6571007"/>
              <a:gd name="connsiteX258" fmla="*/ 8289008 w 11907711"/>
              <a:gd name="connsiteY258" fmla="*/ 443069 h 6571007"/>
              <a:gd name="connsiteX259" fmla="*/ 8311407 w 11907711"/>
              <a:gd name="connsiteY259" fmla="*/ 463497 h 6571007"/>
              <a:gd name="connsiteX260" fmla="*/ 8345490 w 11907711"/>
              <a:gd name="connsiteY260" fmla="*/ 483986 h 6571007"/>
              <a:gd name="connsiteX261" fmla="*/ 8367802 w 11907711"/>
              <a:gd name="connsiteY261" fmla="*/ 474390 h 6571007"/>
              <a:gd name="connsiteX262" fmla="*/ 8399716 w 11907711"/>
              <a:gd name="connsiteY262" fmla="*/ 487140 h 6571007"/>
              <a:gd name="connsiteX263" fmla="*/ 8412165 w 11907711"/>
              <a:gd name="connsiteY263" fmla="*/ 513695 h 6571007"/>
              <a:gd name="connsiteX264" fmla="*/ 8404714 w 11907711"/>
              <a:gd name="connsiteY264" fmla="*/ 552510 h 6571007"/>
              <a:gd name="connsiteX265" fmla="*/ 8380804 w 11907711"/>
              <a:gd name="connsiteY265" fmla="*/ 574241 h 6571007"/>
              <a:gd name="connsiteX266" fmla="*/ 8356427 w 11907711"/>
              <a:gd name="connsiteY266" fmla="*/ 552699 h 6571007"/>
              <a:gd name="connsiteX267" fmla="*/ 8335470 w 11907711"/>
              <a:gd name="connsiteY267" fmla="*/ 555239 h 6571007"/>
              <a:gd name="connsiteX268" fmla="*/ 8326422 w 11907711"/>
              <a:gd name="connsiteY268" fmla="*/ 606186 h 6571007"/>
              <a:gd name="connsiteX269" fmla="*/ 8327277 w 11907711"/>
              <a:gd name="connsiteY269" fmla="*/ 609234 h 6571007"/>
              <a:gd name="connsiteX270" fmla="*/ 8328197 w 11907711"/>
              <a:gd name="connsiteY270" fmla="*/ 610324 h 6571007"/>
              <a:gd name="connsiteX271" fmla="*/ 8343334 w 11907711"/>
              <a:gd name="connsiteY271" fmla="*/ 623353 h 6571007"/>
              <a:gd name="connsiteX272" fmla="*/ 8376405 w 11907711"/>
              <a:gd name="connsiteY272" fmla="*/ 602393 h 6571007"/>
              <a:gd name="connsiteX273" fmla="*/ 8412579 w 11907711"/>
              <a:gd name="connsiteY273" fmla="*/ 568668 h 6571007"/>
              <a:gd name="connsiteX274" fmla="*/ 8457256 w 11907711"/>
              <a:gd name="connsiteY274" fmla="*/ 537774 h 6571007"/>
              <a:gd name="connsiteX275" fmla="*/ 8476339 w 11907711"/>
              <a:gd name="connsiteY275" fmla="*/ 510722 h 6571007"/>
              <a:gd name="connsiteX276" fmla="*/ 8488511 w 11907711"/>
              <a:gd name="connsiteY276" fmla="*/ 500629 h 6571007"/>
              <a:gd name="connsiteX277" fmla="*/ 8515894 w 11907711"/>
              <a:gd name="connsiteY277" fmla="*/ 491281 h 6571007"/>
              <a:gd name="connsiteX278" fmla="*/ 8553296 w 11907711"/>
              <a:gd name="connsiteY278" fmla="*/ 410679 h 6571007"/>
              <a:gd name="connsiteX279" fmla="*/ 8555519 w 11907711"/>
              <a:gd name="connsiteY279" fmla="*/ 406716 h 6571007"/>
              <a:gd name="connsiteX280" fmla="*/ 8568560 w 11907711"/>
              <a:gd name="connsiteY280" fmla="*/ 399721 h 6571007"/>
              <a:gd name="connsiteX281" fmla="*/ 8579758 w 11907711"/>
              <a:gd name="connsiteY281" fmla="*/ 409935 h 6571007"/>
              <a:gd name="connsiteX282" fmla="*/ 8576805 w 11907711"/>
              <a:gd name="connsiteY282" fmla="*/ 429125 h 6571007"/>
              <a:gd name="connsiteX283" fmla="*/ 8557861 w 11907711"/>
              <a:gd name="connsiteY283" fmla="*/ 474502 h 6571007"/>
              <a:gd name="connsiteX284" fmla="*/ 8557184 w 11907711"/>
              <a:gd name="connsiteY284" fmla="*/ 478030 h 6571007"/>
              <a:gd name="connsiteX285" fmla="*/ 8554528 w 11907711"/>
              <a:gd name="connsiteY285" fmla="*/ 480446 h 6571007"/>
              <a:gd name="connsiteX286" fmla="*/ 8559163 w 11907711"/>
              <a:gd name="connsiteY286" fmla="*/ 479145 h 6571007"/>
              <a:gd name="connsiteX287" fmla="*/ 8561820 w 11907711"/>
              <a:gd name="connsiteY287" fmla="*/ 476731 h 6571007"/>
              <a:gd name="connsiteX288" fmla="*/ 8599882 w 11907711"/>
              <a:gd name="connsiteY288" fmla="*/ 446023 h 6571007"/>
              <a:gd name="connsiteX289" fmla="*/ 8638430 w 11907711"/>
              <a:gd name="connsiteY289" fmla="*/ 405165 h 6571007"/>
              <a:gd name="connsiteX290" fmla="*/ 8663155 w 11907711"/>
              <a:gd name="connsiteY290" fmla="*/ 398230 h 6571007"/>
              <a:gd name="connsiteX291" fmla="*/ 8667443 w 11907711"/>
              <a:gd name="connsiteY291" fmla="*/ 425407 h 6571007"/>
              <a:gd name="connsiteX292" fmla="*/ 8648256 w 11907711"/>
              <a:gd name="connsiteY292" fmla="*/ 475859 h 6571007"/>
              <a:gd name="connsiteX293" fmla="*/ 8644765 w 11907711"/>
              <a:gd name="connsiteY293" fmla="*/ 516903 h 6571007"/>
              <a:gd name="connsiteX294" fmla="*/ 8658778 w 11907711"/>
              <a:gd name="connsiteY294" fmla="*/ 489602 h 6571007"/>
              <a:gd name="connsiteX295" fmla="*/ 8695589 w 11907711"/>
              <a:gd name="connsiteY295" fmla="*/ 442552 h 6571007"/>
              <a:gd name="connsiteX296" fmla="*/ 8751274 w 11907711"/>
              <a:gd name="connsiteY296" fmla="*/ 415249 h 6571007"/>
              <a:gd name="connsiteX297" fmla="*/ 8809458 w 11907711"/>
              <a:gd name="connsiteY297" fmla="*/ 420632 h 6571007"/>
              <a:gd name="connsiteX298" fmla="*/ 8837275 w 11907711"/>
              <a:gd name="connsiteY298" fmla="*/ 412830 h 6571007"/>
              <a:gd name="connsiteX299" fmla="*/ 8853944 w 11907711"/>
              <a:gd name="connsiteY299" fmla="*/ 383115 h 6571007"/>
              <a:gd name="connsiteX300" fmla="*/ 8895368 w 11907711"/>
              <a:gd name="connsiteY300" fmla="*/ 420116 h 6571007"/>
              <a:gd name="connsiteX301" fmla="*/ 8918303 w 11907711"/>
              <a:gd name="connsiteY301" fmla="*/ 435934 h 6571007"/>
              <a:gd name="connsiteX302" fmla="*/ 8939109 w 11907711"/>
              <a:gd name="connsiteY302" fmla="*/ 419668 h 6571007"/>
              <a:gd name="connsiteX303" fmla="*/ 8953169 w 11907711"/>
              <a:gd name="connsiteY303" fmla="*/ 415839 h 6571007"/>
              <a:gd name="connsiteX304" fmla="*/ 8958968 w 11907711"/>
              <a:gd name="connsiteY304" fmla="*/ 431948 h 6571007"/>
              <a:gd name="connsiteX305" fmla="*/ 8951625 w 11907711"/>
              <a:gd name="connsiteY305" fmla="*/ 463158 h 6571007"/>
              <a:gd name="connsiteX306" fmla="*/ 8978431 w 11907711"/>
              <a:gd name="connsiteY306" fmla="*/ 492996 h 6571007"/>
              <a:gd name="connsiteX307" fmla="*/ 8988349 w 11907711"/>
              <a:gd name="connsiteY307" fmla="*/ 482436 h 6571007"/>
              <a:gd name="connsiteX308" fmla="*/ 9016417 w 11907711"/>
              <a:gd name="connsiteY308" fmla="*/ 478784 h 6571007"/>
              <a:gd name="connsiteX309" fmla="*/ 9028374 w 11907711"/>
              <a:gd name="connsiteY309" fmla="*/ 482945 h 6571007"/>
              <a:gd name="connsiteX310" fmla="*/ 9060471 w 11907711"/>
              <a:gd name="connsiteY310" fmla="*/ 477341 h 6571007"/>
              <a:gd name="connsiteX311" fmla="*/ 9106959 w 11907711"/>
              <a:gd name="connsiteY311" fmla="*/ 441853 h 6571007"/>
              <a:gd name="connsiteX312" fmla="*/ 9157501 w 11907711"/>
              <a:gd name="connsiteY312" fmla="*/ 402408 h 6571007"/>
              <a:gd name="connsiteX313" fmla="*/ 9183494 w 11907711"/>
              <a:gd name="connsiteY313" fmla="*/ 404744 h 6571007"/>
              <a:gd name="connsiteX314" fmla="*/ 9332659 w 11907711"/>
              <a:gd name="connsiteY314" fmla="*/ 322456 h 6571007"/>
              <a:gd name="connsiteX315" fmla="*/ 9387152 w 11907711"/>
              <a:gd name="connsiteY315" fmla="*/ 287071 h 6571007"/>
              <a:gd name="connsiteX316" fmla="*/ 9417223 w 11907711"/>
              <a:gd name="connsiteY316" fmla="*/ 283445 h 6571007"/>
              <a:gd name="connsiteX317" fmla="*/ 9473591 w 11907711"/>
              <a:gd name="connsiteY317" fmla="*/ 258104 h 6571007"/>
              <a:gd name="connsiteX318" fmla="*/ 9499609 w 11907711"/>
              <a:gd name="connsiteY318" fmla="*/ 258437 h 6571007"/>
              <a:gd name="connsiteX319" fmla="*/ 9529601 w 11907711"/>
              <a:gd name="connsiteY319" fmla="*/ 260825 h 6571007"/>
              <a:gd name="connsiteX320" fmla="*/ 9561851 w 11907711"/>
              <a:gd name="connsiteY320" fmla="*/ 243193 h 6571007"/>
              <a:gd name="connsiteX321" fmla="*/ 9565930 w 11907711"/>
              <a:gd name="connsiteY321" fmla="*/ 237232 h 6571007"/>
              <a:gd name="connsiteX322" fmla="*/ 9570572 w 11907711"/>
              <a:gd name="connsiteY322" fmla="*/ 187179 h 6571007"/>
              <a:gd name="connsiteX323" fmla="*/ 9596766 w 11907711"/>
              <a:gd name="connsiteY323" fmla="*/ 173483 h 6571007"/>
              <a:gd name="connsiteX324" fmla="*/ 9606517 w 11907711"/>
              <a:gd name="connsiteY324" fmla="*/ 193653 h 6571007"/>
              <a:gd name="connsiteX325" fmla="*/ 9602081 w 11907711"/>
              <a:gd name="connsiteY325" fmla="*/ 227671 h 6571007"/>
              <a:gd name="connsiteX326" fmla="*/ 9638870 w 11907711"/>
              <a:gd name="connsiteY326" fmla="*/ 168006 h 6571007"/>
              <a:gd name="connsiteX327" fmla="*/ 9687487 w 11907711"/>
              <a:gd name="connsiteY327" fmla="*/ 122523 h 6571007"/>
              <a:gd name="connsiteX328" fmla="*/ 9701369 w 11907711"/>
              <a:gd name="connsiteY328" fmla="*/ 132721 h 6571007"/>
              <a:gd name="connsiteX329" fmla="*/ 9686951 w 11907711"/>
              <a:gd name="connsiteY329" fmla="*/ 164610 h 6571007"/>
              <a:gd name="connsiteX330" fmla="*/ 9668453 w 11907711"/>
              <a:gd name="connsiteY330" fmla="*/ 202459 h 6571007"/>
              <a:gd name="connsiteX331" fmla="*/ 9728441 w 11907711"/>
              <a:gd name="connsiteY331" fmla="*/ 207234 h 6571007"/>
              <a:gd name="connsiteX332" fmla="*/ 9685955 w 11907711"/>
              <a:gd name="connsiteY332" fmla="*/ 242772 h 6571007"/>
              <a:gd name="connsiteX333" fmla="*/ 9661197 w 11907711"/>
              <a:gd name="connsiteY333" fmla="*/ 300587 h 6571007"/>
              <a:gd name="connsiteX334" fmla="*/ 9673129 w 11907711"/>
              <a:gd name="connsiteY334" fmla="*/ 306752 h 6571007"/>
              <a:gd name="connsiteX335" fmla="*/ 9697450 w 11907711"/>
              <a:gd name="connsiteY335" fmla="*/ 283009 h 6571007"/>
              <a:gd name="connsiteX336" fmla="*/ 9751408 w 11907711"/>
              <a:gd name="connsiteY336" fmla="*/ 289710 h 6571007"/>
              <a:gd name="connsiteX337" fmla="*/ 9755411 w 11907711"/>
              <a:gd name="connsiteY337" fmla="*/ 289762 h 6571007"/>
              <a:gd name="connsiteX338" fmla="*/ 9834075 w 11907711"/>
              <a:gd name="connsiteY338" fmla="*/ 242656 h 6571007"/>
              <a:gd name="connsiteX339" fmla="*/ 9956713 w 11907711"/>
              <a:gd name="connsiteY339" fmla="*/ 200121 h 6571007"/>
              <a:gd name="connsiteX340" fmla="*/ 9940218 w 11907711"/>
              <a:gd name="connsiteY340" fmla="*/ 237996 h 6571007"/>
              <a:gd name="connsiteX341" fmla="*/ 9957896 w 11907711"/>
              <a:gd name="connsiteY341" fmla="*/ 264280 h 6571007"/>
              <a:gd name="connsiteX342" fmla="*/ 10039538 w 11907711"/>
              <a:gd name="connsiteY342" fmla="*/ 297393 h 6571007"/>
              <a:gd name="connsiteX343" fmla="*/ 10059143 w 11907711"/>
              <a:gd name="connsiteY343" fmla="*/ 329714 h 6571007"/>
              <a:gd name="connsiteX344" fmla="*/ 10092704 w 11907711"/>
              <a:gd name="connsiteY344" fmla="*/ 366223 h 6571007"/>
              <a:gd name="connsiteX345" fmla="*/ 10122775 w 11907711"/>
              <a:gd name="connsiteY345" fmla="*/ 362598 h 6571007"/>
              <a:gd name="connsiteX346" fmla="*/ 10156464 w 11907711"/>
              <a:gd name="connsiteY346" fmla="*/ 389086 h 6571007"/>
              <a:gd name="connsiteX347" fmla="*/ 10162008 w 11907711"/>
              <a:gd name="connsiteY347" fmla="*/ 425237 h 6571007"/>
              <a:gd name="connsiteX348" fmla="*/ 10139431 w 11907711"/>
              <a:gd name="connsiteY348" fmla="*/ 469049 h 6571007"/>
              <a:gd name="connsiteX349" fmla="*/ 10103179 w 11907711"/>
              <a:gd name="connsiteY349" fmla="*/ 486626 h 6571007"/>
              <a:gd name="connsiteX350" fmla="*/ 10081600 w 11907711"/>
              <a:gd name="connsiteY350" fmla="*/ 452274 h 6571007"/>
              <a:gd name="connsiteX351" fmla="*/ 10055634 w 11907711"/>
              <a:gd name="connsiteY351" fmla="*/ 447936 h 6571007"/>
              <a:gd name="connsiteX352" fmla="*/ 10026877 w 11907711"/>
              <a:gd name="connsiteY352" fmla="*/ 505698 h 6571007"/>
              <a:gd name="connsiteX353" fmla="*/ 10026519 w 11907711"/>
              <a:gd name="connsiteY353" fmla="*/ 533756 h 6571007"/>
              <a:gd name="connsiteX354" fmla="*/ 10024492 w 11907711"/>
              <a:gd name="connsiteY354" fmla="*/ 535735 h 6571007"/>
              <a:gd name="connsiteX355" fmla="*/ 10028493 w 11907711"/>
              <a:gd name="connsiteY355" fmla="*/ 535786 h 6571007"/>
              <a:gd name="connsiteX356" fmla="*/ 10143154 w 11907711"/>
              <a:gd name="connsiteY356" fmla="*/ 491145 h 6571007"/>
              <a:gd name="connsiteX357" fmla="*/ 10207475 w 11907711"/>
              <a:gd name="connsiteY357" fmla="*/ 469915 h 6571007"/>
              <a:gd name="connsiteX358" fmla="*/ 10239825 w 11907711"/>
              <a:gd name="connsiteY358" fmla="*/ 444270 h 6571007"/>
              <a:gd name="connsiteX359" fmla="*/ 10257940 w 11907711"/>
              <a:gd name="connsiteY359" fmla="*/ 436482 h 6571007"/>
              <a:gd name="connsiteX360" fmla="*/ 10293987 w 11907711"/>
              <a:gd name="connsiteY360" fmla="*/ 434938 h 6571007"/>
              <a:gd name="connsiteX361" fmla="*/ 10367108 w 11907711"/>
              <a:gd name="connsiteY361" fmla="*/ 351681 h 6571007"/>
              <a:gd name="connsiteX362" fmla="*/ 10371161 w 11907711"/>
              <a:gd name="connsiteY362" fmla="*/ 347723 h 6571007"/>
              <a:gd name="connsiteX363" fmla="*/ 10389224 w 11907711"/>
              <a:gd name="connsiteY363" fmla="*/ 343945 h 6571007"/>
              <a:gd name="connsiteX364" fmla="*/ 10399025 w 11907711"/>
              <a:gd name="connsiteY364" fmla="*/ 360106 h 6571007"/>
              <a:gd name="connsiteX365" fmla="*/ 10388738 w 11907711"/>
              <a:gd name="connsiteY365" fmla="*/ 382024 h 6571007"/>
              <a:gd name="connsiteX366" fmla="*/ 10350100 w 11907711"/>
              <a:gd name="connsiteY366" fmla="*/ 429639 h 6571007"/>
              <a:gd name="connsiteX367" fmla="*/ 10348049 w 11907711"/>
              <a:gd name="connsiteY367" fmla="*/ 433622 h 6571007"/>
              <a:gd name="connsiteX368" fmla="*/ 10344020 w 11907711"/>
              <a:gd name="connsiteY368" fmla="*/ 435575 h 6571007"/>
              <a:gd name="connsiteX369" fmla="*/ 10350023 w 11907711"/>
              <a:gd name="connsiteY369" fmla="*/ 435651 h 6571007"/>
              <a:gd name="connsiteX370" fmla="*/ 10354051 w 11907711"/>
              <a:gd name="connsiteY370" fmla="*/ 433698 h 6571007"/>
              <a:gd name="connsiteX371" fmla="*/ 10410394 w 11907711"/>
              <a:gd name="connsiteY371" fmla="*/ 410364 h 6571007"/>
              <a:gd name="connsiteX372" fmla="*/ 10470891 w 11907711"/>
              <a:gd name="connsiteY372" fmla="*/ 375053 h 6571007"/>
              <a:gd name="connsiteX373" fmla="*/ 10502912 w 11907711"/>
              <a:gd name="connsiteY373" fmla="*/ 375463 h 6571007"/>
              <a:gd name="connsiteX374" fmla="*/ 10498475 w 11907711"/>
              <a:gd name="connsiteY374" fmla="*/ 409482 h 6571007"/>
              <a:gd name="connsiteX375" fmla="*/ 10457761 w 11907711"/>
              <a:gd name="connsiteY375" fmla="*/ 463083 h 6571007"/>
              <a:gd name="connsiteX376" fmla="*/ 10439136 w 11907711"/>
              <a:gd name="connsiteY376" fmla="*/ 510953 h 6571007"/>
              <a:gd name="connsiteX377" fmla="*/ 10465510 w 11907711"/>
              <a:gd name="connsiteY377" fmla="*/ 483228 h 6571007"/>
              <a:gd name="connsiteX378" fmla="*/ 10526108 w 11907711"/>
              <a:gd name="connsiteY378" fmla="*/ 439901 h 6571007"/>
              <a:gd name="connsiteX379" fmla="*/ 10602337 w 11907711"/>
              <a:gd name="connsiteY379" fmla="*/ 426841 h 6571007"/>
              <a:gd name="connsiteX380" fmla="*/ 10670046 w 11907711"/>
              <a:gd name="connsiteY380" fmla="*/ 453763 h 6571007"/>
              <a:gd name="connsiteX381" fmla="*/ 10706070 w 11907711"/>
              <a:gd name="connsiteY381" fmla="*/ 454222 h 6571007"/>
              <a:gd name="connsiteX382" fmla="*/ 10736472 w 11907711"/>
              <a:gd name="connsiteY382" fmla="*/ 424543 h 6571007"/>
              <a:gd name="connsiteX383" fmla="*/ 10817093 w 11907711"/>
              <a:gd name="connsiteY383" fmla="*/ 537822 h 6571007"/>
              <a:gd name="connsiteX384" fmla="*/ 10833341 w 11907711"/>
              <a:gd name="connsiteY384" fmla="*/ 676339 h 6571007"/>
              <a:gd name="connsiteX385" fmla="*/ 10788266 w 11907711"/>
              <a:gd name="connsiteY385" fmla="*/ 757949 h 6571007"/>
              <a:gd name="connsiteX386" fmla="*/ 10735745 w 11907711"/>
              <a:gd name="connsiteY386" fmla="*/ 795364 h 6571007"/>
              <a:gd name="connsiteX387" fmla="*/ 10732127 w 11907711"/>
              <a:gd name="connsiteY387" fmla="*/ 765251 h 6571007"/>
              <a:gd name="connsiteX388" fmla="*/ 10677276 w 11907711"/>
              <a:gd name="connsiteY388" fmla="*/ 828695 h 6571007"/>
              <a:gd name="connsiteX389" fmla="*/ 10638817 w 11907711"/>
              <a:gd name="connsiteY389" fmla="*/ 862280 h 6571007"/>
              <a:gd name="connsiteX390" fmla="*/ 10578550 w 11907711"/>
              <a:gd name="connsiteY390" fmla="*/ 879554 h 6571007"/>
              <a:gd name="connsiteX391" fmla="*/ 10520437 w 11907711"/>
              <a:gd name="connsiteY391" fmla="*/ 884826 h 6571007"/>
              <a:gd name="connsiteX392" fmla="*/ 10466020 w 11907711"/>
              <a:gd name="connsiteY392" fmla="*/ 914200 h 6571007"/>
              <a:gd name="connsiteX393" fmla="*/ 10429409 w 11907711"/>
              <a:gd name="connsiteY393" fmla="*/ 959836 h 6571007"/>
              <a:gd name="connsiteX394" fmla="*/ 10399211 w 11907711"/>
              <a:gd name="connsiteY394" fmla="*/ 973482 h 6571007"/>
              <a:gd name="connsiteX395" fmla="*/ 10226567 w 11907711"/>
              <a:gd name="connsiteY395" fmla="*/ 1013376 h 6571007"/>
              <a:gd name="connsiteX396" fmla="*/ 10176484 w 11907711"/>
              <a:gd name="connsiteY396" fmla="*/ 1016745 h 6571007"/>
              <a:gd name="connsiteX397" fmla="*/ 10093691 w 11907711"/>
              <a:gd name="connsiteY397" fmla="*/ 1073820 h 6571007"/>
              <a:gd name="connsiteX398" fmla="*/ 10061057 w 11907711"/>
              <a:gd name="connsiteY398" fmla="*/ 1121513 h 6571007"/>
              <a:gd name="connsiteX399" fmla="*/ 10046483 w 11907711"/>
              <a:gd name="connsiteY399" fmla="*/ 1141100 h 6571007"/>
              <a:gd name="connsiteX400" fmla="*/ 10048752 w 11907711"/>
              <a:gd name="connsiteY400" fmla="*/ 1142189 h 6571007"/>
              <a:gd name="connsiteX401" fmla="*/ 10062913 w 11907711"/>
              <a:gd name="connsiteY401" fmla="*/ 1132066 h 6571007"/>
              <a:gd name="connsiteX402" fmla="*/ 10088977 w 11907711"/>
              <a:gd name="connsiteY402" fmla="*/ 1139837 h 6571007"/>
              <a:gd name="connsiteX403" fmla="*/ 10096553 w 11907711"/>
              <a:gd name="connsiteY403" fmla="*/ 1150599 h 6571007"/>
              <a:gd name="connsiteX404" fmla="*/ 10131693 w 11907711"/>
              <a:gd name="connsiteY404" fmla="*/ 1154485 h 6571007"/>
              <a:gd name="connsiteX405" fmla="*/ 10150570 w 11907711"/>
              <a:gd name="connsiteY405" fmla="*/ 1156573 h 6571007"/>
              <a:gd name="connsiteX406" fmla="*/ 10150014 w 11907711"/>
              <a:gd name="connsiteY406" fmla="*/ 1152588 h 6571007"/>
              <a:gd name="connsiteX407" fmla="*/ 10156675 w 11907711"/>
              <a:gd name="connsiteY407" fmla="*/ 1142983 h 6571007"/>
              <a:gd name="connsiteX408" fmla="*/ 10174587 w 11907711"/>
              <a:gd name="connsiteY408" fmla="*/ 1132600 h 6571007"/>
              <a:gd name="connsiteX409" fmla="*/ 10184176 w 11907711"/>
              <a:gd name="connsiteY409" fmla="*/ 1061408 h 6571007"/>
              <a:gd name="connsiteX410" fmla="*/ 10184928 w 11907711"/>
              <a:gd name="connsiteY410" fmla="*/ 1057874 h 6571007"/>
              <a:gd name="connsiteX411" fmla="*/ 10192900 w 11907711"/>
              <a:gd name="connsiteY411" fmla="*/ 1050790 h 6571007"/>
              <a:gd name="connsiteX412" fmla="*/ 10203306 w 11907711"/>
              <a:gd name="connsiteY412" fmla="*/ 1058342 h 6571007"/>
              <a:gd name="connsiteX413" fmla="*/ 10205363 w 11907711"/>
              <a:gd name="connsiteY413" fmla="*/ 1074743 h 6571007"/>
              <a:gd name="connsiteX414" fmla="*/ 10201505 w 11907711"/>
              <a:gd name="connsiteY414" fmla="*/ 1114627 h 6571007"/>
              <a:gd name="connsiteX415" fmla="*/ 10201785 w 11907711"/>
              <a:gd name="connsiteY415" fmla="*/ 1117655 h 6571007"/>
              <a:gd name="connsiteX416" fmla="*/ 10200377 w 11907711"/>
              <a:gd name="connsiteY416" fmla="*/ 1119930 h 6571007"/>
              <a:gd name="connsiteX417" fmla="*/ 10203472 w 11907711"/>
              <a:gd name="connsiteY417" fmla="*/ 1118409 h 6571007"/>
              <a:gd name="connsiteX418" fmla="*/ 10204878 w 11907711"/>
              <a:gd name="connsiteY418" fmla="*/ 1116135 h 6571007"/>
              <a:gd name="connsiteX419" fmla="*/ 10225894 w 11907711"/>
              <a:gd name="connsiteY419" fmla="*/ 1086816 h 6571007"/>
              <a:gd name="connsiteX420" fmla="*/ 10245035 w 11907711"/>
              <a:gd name="connsiteY420" fmla="*/ 1048921 h 6571007"/>
              <a:gd name="connsiteX421" fmla="*/ 10261539 w 11907711"/>
              <a:gd name="connsiteY421" fmla="*/ 1040812 h 6571007"/>
              <a:gd name="connsiteX422" fmla="*/ 10270626 w 11907711"/>
              <a:gd name="connsiteY422" fmla="*/ 1063255 h 6571007"/>
              <a:gd name="connsiteX423" fmla="*/ 10267705 w 11907711"/>
              <a:gd name="connsiteY423" fmla="*/ 1107429 h 6571007"/>
              <a:gd name="connsiteX424" fmla="*/ 10274162 w 11907711"/>
              <a:gd name="connsiteY424" fmla="*/ 1142245 h 6571007"/>
              <a:gd name="connsiteX425" fmla="*/ 10278391 w 11907711"/>
              <a:gd name="connsiteY425" fmla="*/ 1118007 h 6571007"/>
              <a:gd name="connsiteX426" fmla="*/ 10294907 w 11907711"/>
              <a:gd name="connsiteY426" fmla="*/ 1075069 h 6571007"/>
              <a:gd name="connsiteX427" fmla="*/ 10329517 w 11907711"/>
              <a:gd name="connsiteY427" fmla="*/ 1046986 h 6571007"/>
              <a:gd name="connsiteX428" fmla="*/ 10373117 w 11907711"/>
              <a:gd name="connsiteY428" fmla="*/ 1046141 h 6571007"/>
              <a:gd name="connsiteX429" fmla="*/ 10391688 w 11907711"/>
              <a:gd name="connsiteY429" fmla="*/ 1037018 h 6571007"/>
              <a:gd name="connsiteX430" fmla="*/ 10397322 w 11907711"/>
              <a:gd name="connsiteY430" fmla="*/ 1010507 h 6571007"/>
              <a:gd name="connsiteX431" fmla="*/ 10435638 w 11907711"/>
              <a:gd name="connsiteY431" fmla="*/ 1037782 h 6571007"/>
              <a:gd name="connsiteX432" fmla="*/ 10455829 w 11907711"/>
              <a:gd name="connsiteY432" fmla="*/ 1048961 h 6571007"/>
              <a:gd name="connsiteX433" fmla="*/ 10467430 w 11907711"/>
              <a:gd name="connsiteY433" fmla="*/ 1033370 h 6571007"/>
              <a:gd name="connsiteX434" fmla="*/ 10476840 w 11907711"/>
              <a:gd name="connsiteY434" fmla="*/ 1028855 h 6571007"/>
              <a:gd name="connsiteX435" fmla="*/ 10484602 w 11907711"/>
              <a:gd name="connsiteY435" fmla="*/ 1041859 h 6571007"/>
              <a:gd name="connsiteX436" fmla="*/ 10486094 w 11907711"/>
              <a:gd name="connsiteY436" fmla="*/ 1068766 h 6571007"/>
              <a:gd name="connsiteX437" fmla="*/ 10512182 w 11907711"/>
              <a:gd name="connsiteY437" fmla="*/ 1091371 h 6571007"/>
              <a:gd name="connsiteX438" fmla="*/ 10517097 w 11907711"/>
              <a:gd name="connsiteY438" fmla="*/ 1081581 h 6571007"/>
              <a:gd name="connsiteX439" fmla="*/ 10536759 w 11907711"/>
              <a:gd name="connsiteY439" fmla="*/ 1075922 h 6571007"/>
              <a:gd name="connsiteX440" fmla="*/ 10546391 w 11907711"/>
              <a:gd name="connsiteY440" fmla="*/ 1078317 h 6571007"/>
              <a:gd name="connsiteX441" fmla="*/ 10568562 w 11907711"/>
              <a:gd name="connsiteY441" fmla="*/ 1070645 h 6571007"/>
              <a:gd name="connsiteX442" fmla="*/ 10594671 w 11907711"/>
              <a:gd name="connsiteY442" fmla="*/ 1036531 h 6571007"/>
              <a:gd name="connsiteX443" fmla="*/ 10622867 w 11907711"/>
              <a:gd name="connsiteY443" fmla="*/ 998717 h 6571007"/>
              <a:gd name="connsiteX444" fmla="*/ 10642329 w 11907711"/>
              <a:gd name="connsiteY444" fmla="*/ 998283 h 6571007"/>
              <a:gd name="connsiteX445" fmla="*/ 10733031 w 11907711"/>
              <a:gd name="connsiteY445" fmla="*/ 915364 h 6571007"/>
              <a:gd name="connsiteX446" fmla="*/ 10764997 w 11907711"/>
              <a:gd name="connsiteY446" fmla="*/ 880598 h 6571007"/>
              <a:gd name="connsiteX447" fmla="*/ 10786126 w 11907711"/>
              <a:gd name="connsiteY447" fmla="*/ 874776 h 6571007"/>
              <a:gd name="connsiteX448" fmla="*/ 10821663 w 11907711"/>
              <a:gd name="connsiteY448" fmla="*/ 848279 h 6571007"/>
              <a:gd name="connsiteX449" fmla="*/ 10840703 w 11907711"/>
              <a:gd name="connsiteY449" fmla="*/ 846158 h 6571007"/>
              <a:gd name="connsiteX450" fmla="*/ 10863096 w 11907711"/>
              <a:gd name="connsiteY450" fmla="*/ 845397 h 6571007"/>
              <a:gd name="connsiteX451" fmla="*/ 10882739 w 11907711"/>
              <a:gd name="connsiteY451" fmla="*/ 827605 h 6571007"/>
              <a:gd name="connsiteX452" fmla="*/ 10884407 w 11907711"/>
              <a:gd name="connsiteY452" fmla="*/ 822219 h 6571007"/>
              <a:gd name="connsiteX453" fmla="*/ 10876811 w 11907711"/>
              <a:gd name="connsiteY453" fmla="*/ 779723 h 6571007"/>
              <a:gd name="connsiteX454" fmla="*/ 10892905 w 11907711"/>
              <a:gd name="connsiteY454" fmla="*/ 765796 h 6571007"/>
              <a:gd name="connsiteX455" fmla="*/ 10904437 w 11907711"/>
              <a:gd name="connsiteY455" fmla="*/ 781848 h 6571007"/>
              <a:gd name="connsiteX456" fmla="*/ 10908665 w 11907711"/>
              <a:gd name="connsiteY456" fmla="*/ 810848 h 6571007"/>
              <a:gd name="connsiteX457" fmla="*/ 10922400 w 11907711"/>
              <a:gd name="connsiteY457" fmla="*/ 757308 h 6571007"/>
              <a:gd name="connsiteX458" fmla="*/ 10947868 w 11907711"/>
              <a:gd name="connsiteY458" fmla="*/ 714598 h 6571007"/>
              <a:gd name="connsiteX459" fmla="*/ 10960226 w 11907711"/>
              <a:gd name="connsiteY459" fmla="*/ 721888 h 6571007"/>
              <a:gd name="connsiteX460" fmla="*/ 10956709 w 11907711"/>
              <a:gd name="connsiteY460" fmla="*/ 750019 h 6571007"/>
              <a:gd name="connsiteX461" fmla="*/ 10951524 w 11907711"/>
              <a:gd name="connsiteY461" fmla="*/ 783536 h 6571007"/>
              <a:gd name="connsiteX462" fmla="*/ 10996306 w 11907711"/>
              <a:gd name="connsiteY462" fmla="*/ 782015 h 6571007"/>
              <a:gd name="connsiteX463" fmla="*/ 10973127 w 11907711"/>
              <a:gd name="connsiteY463" fmla="*/ 815801 h 6571007"/>
              <a:gd name="connsiteX464" fmla="*/ 10967759 w 11907711"/>
              <a:gd name="connsiteY464" fmla="*/ 866675 h 6571007"/>
              <a:gd name="connsiteX465" fmla="*/ 10977810 w 11907711"/>
              <a:gd name="connsiteY465" fmla="*/ 870756 h 6571007"/>
              <a:gd name="connsiteX466" fmla="*/ 10990334 w 11907711"/>
              <a:gd name="connsiteY466" fmla="*/ 848558 h 6571007"/>
              <a:gd name="connsiteX467" fmla="*/ 11031142 w 11907711"/>
              <a:gd name="connsiteY467" fmla="*/ 849211 h 6571007"/>
              <a:gd name="connsiteX468" fmla="*/ 11034072 w 11907711"/>
              <a:gd name="connsiteY468" fmla="*/ 848886 h 6571007"/>
              <a:gd name="connsiteX469" fmla="*/ 11081090 w 11907711"/>
              <a:gd name="connsiteY469" fmla="*/ 802040 h 6571007"/>
              <a:gd name="connsiteX470" fmla="*/ 11161172 w 11907711"/>
              <a:gd name="connsiteY470" fmla="*/ 754978 h 6571007"/>
              <a:gd name="connsiteX471" fmla="*/ 11157453 w 11907711"/>
              <a:gd name="connsiteY471" fmla="*/ 788330 h 6571007"/>
              <a:gd name="connsiteX472" fmla="*/ 11176107 w 11907711"/>
              <a:gd name="connsiteY472" fmla="*/ 808791 h 6571007"/>
              <a:gd name="connsiteX473" fmla="*/ 11242893 w 11907711"/>
              <a:gd name="connsiteY473" fmla="*/ 829088 h 6571007"/>
              <a:gd name="connsiteX474" fmla="*/ 11264276 w 11907711"/>
              <a:gd name="connsiteY474" fmla="*/ 854444 h 6571007"/>
              <a:gd name="connsiteX475" fmla="*/ 11296753 w 11907711"/>
              <a:gd name="connsiteY475" fmla="*/ 882030 h 6571007"/>
              <a:gd name="connsiteX476" fmla="*/ 11317880 w 11907711"/>
              <a:gd name="connsiteY476" fmla="*/ 876209 h 6571007"/>
              <a:gd name="connsiteX477" fmla="*/ 11348252 w 11907711"/>
              <a:gd name="connsiteY477" fmla="*/ 895364 h 6571007"/>
              <a:gd name="connsiteX478" fmla="*/ 11360223 w 11907711"/>
              <a:gd name="connsiteY478" fmla="*/ 925235 h 6571007"/>
              <a:gd name="connsiteX479" fmla="*/ 11353373 w 11907711"/>
              <a:gd name="connsiteY479" fmla="*/ 964139 h 6571007"/>
              <a:gd name="connsiteX480" fmla="*/ 11330800 w 11907711"/>
              <a:gd name="connsiteY480" fmla="*/ 982256 h 6571007"/>
              <a:gd name="connsiteX481" fmla="*/ 11307531 w 11907711"/>
              <a:gd name="connsiteY481" fmla="*/ 955376 h 6571007"/>
              <a:gd name="connsiteX482" fmla="*/ 11287648 w 11907711"/>
              <a:gd name="connsiteY482" fmla="*/ 954125 h 6571007"/>
              <a:gd name="connsiteX483" fmla="*/ 11279353 w 11907711"/>
              <a:gd name="connsiteY483" fmla="*/ 1005324 h 6571007"/>
              <a:gd name="connsiteX484" fmla="*/ 11285246 w 11907711"/>
              <a:gd name="connsiteY484" fmla="*/ 1028939 h 6571007"/>
              <a:gd name="connsiteX485" fmla="*/ 11284202 w 11907711"/>
              <a:gd name="connsiteY485" fmla="*/ 1030789 h 6571007"/>
              <a:gd name="connsiteX486" fmla="*/ 11287131 w 11907711"/>
              <a:gd name="connsiteY486" fmla="*/ 1030463 h 6571007"/>
              <a:gd name="connsiteX487" fmla="*/ 11360935 w 11907711"/>
              <a:gd name="connsiteY487" fmla="*/ 982366 h 6571007"/>
              <a:gd name="connsiteX488" fmla="*/ 11403172 w 11907711"/>
              <a:gd name="connsiteY488" fmla="*/ 958590 h 6571007"/>
              <a:gd name="connsiteX489" fmla="*/ 11421133 w 11907711"/>
              <a:gd name="connsiteY489" fmla="*/ 934052 h 6571007"/>
              <a:gd name="connsiteX490" fmla="*/ 11432629 w 11907711"/>
              <a:gd name="connsiteY490" fmla="*/ 925836 h 6571007"/>
              <a:gd name="connsiteX491" fmla="*/ 11458572 w 11907711"/>
              <a:gd name="connsiteY491" fmla="*/ 921212 h 6571007"/>
              <a:gd name="connsiteX492" fmla="*/ 11493620 w 11907711"/>
              <a:gd name="connsiteY492" fmla="*/ 844495 h 6571007"/>
              <a:gd name="connsiteX493" fmla="*/ 11495706 w 11907711"/>
              <a:gd name="connsiteY493" fmla="*/ 840794 h 6571007"/>
              <a:gd name="connsiteX494" fmla="*/ 11508048 w 11907711"/>
              <a:gd name="connsiteY494" fmla="*/ 835952 h 6571007"/>
              <a:gd name="connsiteX495" fmla="*/ 11518737 w 11907711"/>
              <a:gd name="connsiteY495" fmla="*/ 848631 h 6571007"/>
              <a:gd name="connsiteX496" fmla="*/ 11516045 w 11907711"/>
              <a:gd name="connsiteY496" fmla="*/ 868000 h 6571007"/>
              <a:gd name="connsiteX497" fmla="*/ 11498321 w 11907711"/>
              <a:gd name="connsiteY497" fmla="*/ 911583 h 6571007"/>
              <a:gd name="connsiteX498" fmla="*/ 11497699 w 11907711"/>
              <a:gd name="connsiteY498" fmla="*/ 915119 h 6571007"/>
              <a:gd name="connsiteX499" fmla="*/ 11495190 w 11907711"/>
              <a:gd name="connsiteY499" fmla="*/ 917132 h 6571007"/>
              <a:gd name="connsiteX500" fmla="*/ 11499583 w 11907711"/>
              <a:gd name="connsiteY500" fmla="*/ 916643 h 6571007"/>
              <a:gd name="connsiteX501" fmla="*/ 11502091 w 11907711"/>
              <a:gd name="connsiteY501" fmla="*/ 914630 h 6571007"/>
              <a:gd name="connsiteX502" fmla="*/ 11538050 w 11907711"/>
              <a:gd name="connsiteY502" fmla="*/ 889821 h 6571007"/>
              <a:gd name="connsiteX503" fmla="*/ 11574411 w 11907711"/>
              <a:gd name="connsiteY503" fmla="*/ 854564 h 6571007"/>
              <a:gd name="connsiteX504" fmla="*/ 11597846 w 11907711"/>
              <a:gd name="connsiteY504" fmla="*/ 851953 h 6571007"/>
              <a:gd name="connsiteX505" fmla="*/ 11602074 w 11907711"/>
              <a:gd name="connsiteY505" fmla="*/ 880954 h 6571007"/>
              <a:gd name="connsiteX506" fmla="*/ 11584147 w 11907711"/>
              <a:gd name="connsiteY506" fmla="*/ 929759 h 6571007"/>
              <a:gd name="connsiteX507" fmla="*/ 11581069 w 11907711"/>
              <a:gd name="connsiteY507" fmla="*/ 971709 h 6571007"/>
              <a:gd name="connsiteX508" fmla="*/ 11594216 w 11907711"/>
              <a:gd name="connsiteY508" fmla="*/ 945974 h 6571007"/>
              <a:gd name="connsiteX509" fmla="*/ 11628892 w 11907711"/>
              <a:gd name="connsiteY509" fmla="*/ 903970 h 6571007"/>
              <a:gd name="connsiteX510" fmla="*/ 11681604 w 11907711"/>
              <a:gd name="connsiteY510" fmla="*/ 885962 h 6571007"/>
              <a:gd name="connsiteX511" fmla="*/ 11736873 w 11907711"/>
              <a:gd name="connsiteY511" fmla="*/ 902341 h 6571007"/>
              <a:gd name="connsiteX512" fmla="*/ 11763237 w 11907711"/>
              <a:gd name="connsiteY512" fmla="*/ 899404 h 6571007"/>
              <a:gd name="connsiteX513" fmla="*/ 11778893 w 11907711"/>
              <a:gd name="connsiteY513" fmla="*/ 871656 h 6571007"/>
              <a:gd name="connsiteX514" fmla="*/ 11862519 w 11907711"/>
              <a:gd name="connsiteY514" fmla="*/ 959423 h 6571007"/>
              <a:gd name="connsiteX515" fmla="*/ 11904748 w 11907711"/>
              <a:gd name="connsiteY515" fmla="*/ 1074339 h 6571007"/>
              <a:gd name="connsiteX516" fmla="*/ 11889786 w 11907711"/>
              <a:gd name="connsiteY516" fmla="*/ 1147085 h 6571007"/>
              <a:gd name="connsiteX517" fmla="*/ 11859702 w 11907711"/>
              <a:gd name="connsiteY517" fmla="*/ 1183376 h 6571007"/>
              <a:gd name="connsiteX518" fmla="*/ 11850458 w 11907711"/>
              <a:gd name="connsiteY518" fmla="*/ 1158401 h 6571007"/>
              <a:gd name="connsiteX519" fmla="*/ 11824385 w 11907711"/>
              <a:gd name="connsiteY519" fmla="*/ 1216783 h 6571007"/>
              <a:gd name="connsiteX520" fmla="*/ 11803713 w 11907711"/>
              <a:gd name="connsiteY520" fmla="*/ 1248557 h 6571007"/>
              <a:gd name="connsiteX521" fmla="*/ 11763563 w 11907711"/>
              <a:gd name="connsiteY521" fmla="*/ 1268635 h 6571007"/>
              <a:gd name="connsiteX522" fmla="*/ 11722352 w 11907711"/>
              <a:gd name="connsiteY522" fmla="*/ 1278427 h 6571007"/>
              <a:gd name="connsiteX523" fmla="*/ 11689120 w 11907711"/>
              <a:gd name="connsiteY523" fmla="*/ 1308133 h 6571007"/>
              <a:gd name="connsiteX524" fmla="*/ 11672439 w 11907711"/>
              <a:gd name="connsiteY524" fmla="*/ 1349865 h 6571007"/>
              <a:gd name="connsiteX525" fmla="*/ 11653416 w 11907711"/>
              <a:gd name="connsiteY525" fmla="*/ 1364121 h 6571007"/>
              <a:gd name="connsiteX526" fmla="*/ 11536297 w 11907711"/>
              <a:gd name="connsiteY526" fmla="*/ 1413576 h 6571007"/>
              <a:gd name="connsiteX527" fmla="*/ 11500523 w 11907711"/>
              <a:gd name="connsiteY527" fmla="*/ 1421028 h 6571007"/>
              <a:gd name="connsiteX528" fmla="*/ 11452682 w 11907711"/>
              <a:gd name="connsiteY528" fmla="*/ 1476633 h 6571007"/>
              <a:gd name="connsiteX529" fmla="*/ 11439350 w 11907711"/>
              <a:gd name="connsiteY529" fmla="*/ 1519727 h 6571007"/>
              <a:gd name="connsiteX530" fmla="*/ 11435062 w 11907711"/>
              <a:gd name="connsiteY530" fmla="*/ 1593018 h 6571007"/>
              <a:gd name="connsiteX531" fmla="*/ 11444489 w 11907711"/>
              <a:gd name="connsiteY531" fmla="*/ 1600636 h 6571007"/>
              <a:gd name="connsiteX532" fmla="*/ 11451594 w 11907711"/>
              <a:gd name="connsiteY532" fmla="*/ 1592910 h 6571007"/>
              <a:gd name="connsiteX533" fmla="*/ 11449691 w 11907711"/>
              <a:gd name="connsiteY533" fmla="*/ 1579252 h 6571007"/>
              <a:gd name="connsiteX534" fmla="*/ 11467213 w 11907711"/>
              <a:gd name="connsiteY534" fmla="*/ 1540893 h 6571007"/>
              <a:gd name="connsiteX535" fmla="*/ 11528948 w 11907711"/>
              <a:gd name="connsiteY535" fmla="*/ 1540950 h 6571007"/>
              <a:gd name="connsiteX536" fmla="*/ 11518546 w 11907711"/>
              <a:gd name="connsiteY536" fmla="*/ 1583716 h 6571007"/>
              <a:gd name="connsiteX537" fmla="*/ 11522335 w 11907711"/>
              <a:gd name="connsiteY537" fmla="*/ 1598898 h 6571007"/>
              <a:gd name="connsiteX538" fmla="*/ 11534254 w 11907711"/>
              <a:gd name="connsiteY538" fmla="*/ 1592368 h 6571007"/>
              <a:gd name="connsiteX539" fmla="*/ 11546155 w 11907711"/>
              <a:gd name="connsiteY539" fmla="*/ 1573706 h 6571007"/>
              <a:gd name="connsiteX540" fmla="*/ 11569608 w 11907711"/>
              <a:gd name="connsiteY540" fmla="*/ 1583228 h 6571007"/>
              <a:gd name="connsiteX541" fmla="*/ 11600401 w 11907711"/>
              <a:gd name="connsiteY541" fmla="*/ 1604068 h 6571007"/>
              <a:gd name="connsiteX542" fmla="*/ 11617791 w 11907711"/>
              <a:gd name="connsiteY542" fmla="*/ 1619467 h 6571007"/>
              <a:gd name="connsiteX543" fmla="*/ 11616345 w 11907711"/>
              <a:gd name="connsiteY543" fmla="*/ 1631764 h 6571007"/>
              <a:gd name="connsiteX544" fmla="*/ 11633535 w 11907711"/>
              <a:gd name="connsiteY544" fmla="*/ 1652387 h 6571007"/>
              <a:gd name="connsiteX545" fmla="*/ 11715389 w 11907711"/>
              <a:gd name="connsiteY545" fmla="*/ 1672739 h 6571007"/>
              <a:gd name="connsiteX546" fmla="*/ 11733823 w 11907711"/>
              <a:gd name="connsiteY546" fmla="*/ 1686288 h 6571007"/>
              <a:gd name="connsiteX547" fmla="*/ 11738911 w 11907711"/>
              <a:gd name="connsiteY547" fmla="*/ 1730795 h 6571007"/>
              <a:gd name="connsiteX548" fmla="*/ 11699821 w 11907711"/>
              <a:gd name="connsiteY548" fmla="*/ 1761155 h 6571007"/>
              <a:gd name="connsiteX549" fmla="*/ 11569591 w 11907711"/>
              <a:gd name="connsiteY549" fmla="*/ 1860613 h 6571007"/>
              <a:gd name="connsiteX550" fmla="*/ 11542219 w 11907711"/>
              <a:gd name="connsiteY550" fmla="*/ 1889668 h 6571007"/>
              <a:gd name="connsiteX551" fmla="*/ 11439194 w 11907711"/>
              <a:gd name="connsiteY551" fmla="*/ 1989561 h 6571007"/>
              <a:gd name="connsiteX552" fmla="*/ 11431045 w 11907711"/>
              <a:gd name="connsiteY552" fmla="*/ 1999137 h 6571007"/>
              <a:gd name="connsiteX553" fmla="*/ 11430494 w 11907711"/>
              <a:gd name="connsiteY553" fmla="*/ 2051207 h 6571007"/>
              <a:gd name="connsiteX554" fmla="*/ 11442246 w 11907711"/>
              <a:gd name="connsiteY554" fmla="*/ 2074169 h 6571007"/>
              <a:gd name="connsiteX555" fmla="*/ 11457515 w 11907711"/>
              <a:gd name="connsiteY555" fmla="*/ 2069001 h 6571007"/>
              <a:gd name="connsiteX556" fmla="*/ 11558251 w 11907711"/>
              <a:gd name="connsiteY556" fmla="*/ 1978030 h 6571007"/>
              <a:gd name="connsiteX557" fmla="*/ 11684343 w 11907711"/>
              <a:gd name="connsiteY557" fmla="*/ 1910239 h 6571007"/>
              <a:gd name="connsiteX558" fmla="*/ 11702338 w 11907711"/>
              <a:gd name="connsiteY558" fmla="*/ 1909968 h 6571007"/>
              <a:gd name="connsiteX559" fmla="*/ 11703417 w 11907711"/>
              <a:gd name="connsiteY559" fmla="*/ 1932385 h 6571007"/>
              <a:gd name="connsiteX560" fmla="*/ 11698619 w 11907711"/>
              <a:gd name="connsiteY560" fmla="*/ 1943321 h 6571007"/>
              <a:gd name="connsiteX561" fmla="*/ 11693015 w 11907711"/>
              <a:gd name="connsiteY561" fmla="*/ 1975151 h 6571007"/>
              <a:gd name="connsiteX562" fmla="*/ 11794515 w 11907711"/>
              <a:gd name="connsiteY562" fmla="*/ 1977712 h 6571007"/>
              <a:gd name="connsiteX563" fmla="*/ 11803742 w 11907711"/>
              <a:gd name="connsiteY563" fmla="*/ 1990553 h 6571007"/>
              <a:gd name="connsiteX564" fmla="*/ 11805663 w 11907711"/>
              <a:gd name="connsiteY564" fmla="*/ 2016344 h 6571007"/>
              <a:gd name="connsiteX565" fmla="*/ 11803277 w 11907711"/>
              <a:gd name="connsiteY565" fmla="*/ 2103292 h 6571007"/>
              <a:gd name="connsiteX566" fmla="*/ 11737964 w 11907711"/>
              <a:gd name="connsiteY566" fmla="*/ 2233657 h 6571007"/>
              <a:gd name="connsiteX567" fmla="*/ 11691884 w 11907711"/>
              <a:gd name="connsiteY567" fmla="*/ 2305205 h 6571007"/>
              <a:gd name="connsiteX568" fmla="*/ 11712475 w 11907711"/>
              <a:gd name="connsiteY568" fmla="*/ 2347454 h 6571007"/>
              <a:gd name="connsiteX569" fmla="*/ 11699471 w 11907711"/>
              <a:gd name="connsiteY569" fmla="*/ 2412238 h 6571007"/>
              <a:gd name="connsiteX570" fmla="*/ 11659946 w 11907711"/>
              <a:gd name="connsiteY570" fmla="*/ 2485138 h 6571007"/>
              <a:gd name="connsiteX571" fmla="*/ 11613493 w 11907711"/>
              <a:gd name="connsiteY571" fmla="*/ 2518781 h 6571007"/>
              <a:gd name="connsiteX572" fmla="*/ 11610065 w 11907711"/>
              <a:gd name="connsiteY572" fmla="*/ 2492022 h 6571007"/>
              <a:gd name="connsiteX573" fmla="*/ 11561719 w 11907711"/>
              <a:gd name="connsiteY573" fmla="*/ 2548833 h 6571007"/>
              <a:gd name="connsiteX574" fmla="*/ 11527746 w 11907711"/>
              <a:gd name="connsiteY574" fmla="*/ 2578972 h 6571007"/>
              <a:gd name="connsiteX575" fmla="*/ 11474262 w 11907711"/>
              <a:gd name="connsiteY575" fmla="*/ 2594753 h 6571007"/>
              <a:gd name="connsiteX576" fmla="*/ 11422611 w 11907711"/>
              <a:gd name="connsiteY576" fmla="*/ 2599846 h 6571007"/>
              <a:gd name="connsiteX577" fmla="*/ 11400947 w 11907711"/>
              <a:gd name="connsiteY577" fmla="*/ 2599739 h 6571007"/>
              <a:gd name="connsiteX578" fmla="*/ 11386894 w 11907711"/>
              <a:gd name="connsiteY578" fmla="*/ 2634235 h 6571007"/>
              <a:gd name="connsiteX579" fmla="*/ 11362753 w 11907711"/>
              <a:gd name="connsiteY579" fmla="*/ 2672465 h 6571007"/>
              <a:gd name="connsiteX580" fmla="*/ 11349151 w 11907711"/>
              <a:gd name="connsiteY580" fmla="*/ 2672246 h 6571007"/>
              <a:gd name="connsiteX581" fmla="*/ 11340794 w 11907711"/>
              <a:gd name="connsiteY581" fmla="*/ 2667830 h 6571007"/>
              <a:gd name="connsiteX582" fmla="*/ 11315403 w 11907711"/>
              <a:gd name="connsiteY582" fmla="*/ 2679542 h 6571007"/>
              <a:gd name="connsiteX583" fmla="*/ 11278148 w 11907711"/>
              <a:gd name="connsiteY583" fmla="*/ 2692980 h 6571007"/>
              <a:gd name="connsiteX584" fmla="*/ 11251614 w 11907711"/>
              <a:gd name="connsiteY584" fmla="*/ 2698631 h 6571007"/>
              <a:gd name="connsiteX585" fmla="*/ 11249388 w 11907711"/>
              <a:gd name="connsiteY585" fmla="*/ 2712832 h 6571007"/>
              <a:gd name="connsiteX586" fmla="*/ 11208194 w 11907711"/>
              <a:gd name="connsiteY586" fmla="*/ 2734758 h 6571007"/>
              <a:gd name="connsiteX587" fmla="*/ 11205685 w 11907711"/>
              <a:gd name="connsiteY587" fmla="*/ 2736771 h 6571007"/>
              <a:gd name="connsiteX588" fmla="*/ 11204659 w 11907711"/>
              <a:gd name="connsiteY588" fmla="*/ 2750755 h 6571007"/>
              <a:gd name="connsiteX589" fmla="*/ 11178111 w 11907711"/>
              <a:gd name="connsiteY589" fmla="*/ 2771050 h 6571007"/>
              <a:gd name="connsiteX590" fmla="*/ 11076831 w 11907711"/>
              <a:gd name="connsiteY590" fmla="*/ 2775399 h 6571007"/>
              <a:gd name="connsiteX591" fmla="*/ 11020497 w 11907711"/>
              <a:gd name="connsiteY591" fmla="*/ 2830433 h 6571007"/>
              <a:gd name="connsiteX592" fmla="*/ 11017064 w 11907711"/>
              <a:gd name="connsiteY592" fmla="*/ 2845714 h 6571007"/>
              <a:gd name="connsiteX593" fmla="*/ 11042245 w 11907711"/>
              <a:gd name="connsiteY593" fmla="*/ 2838643 h 6571007"/>
              <a:gd name="connsiteX594" fmla="*/ 11115198 w 11907711"/>
              <a:gd name="connsiteY594" fmla="*/ 2846135 h 6571007"/>
              <a:gd name="connsiteX595" fmla="*/ 11090063 w 11907711"/>
              <a:gd name="connsiteY595" fmla="*/ 2888798 h 6571007"/>
              <a:gd name="connsiteX596" fmla="*/ 11089983 w 11907711"/>
              <a:gd name="connsiteY596" fmla="*/ 2904843 h 6571007"/>
              <a:gd name="connsiteX597" fmla="*/ 11106030 w 11907711"/>
              <a:gd name="connsiteY597" fmla="*/ 2899574 h 6571007"/>
              <a:gd name="connsiteX598" fmla="*/ 11125701 w 11907711"/>
              <a:gd name="connsiteY598" fmla="*/ 2881843 h 6571007"/>
              <a:gd name="connsiteX599" fmla="*/ 11150563 w 11907711"/>
              <a:gd name="connsiteY599" fmla="*/ 2894446 h 6571007"/>
              <a:gd name="connsiteX600" fmla="*/ 11180702 w 11907711"/>
              <a:gd name="connsiteY600" fmla="*/ 2919553 h 6571007"/>
              <a:gd name="connsiteX601" fmla="*/ 11196634 w 11907711"/>
              <a:gd name="connsiteY601" fmla="*/ 2937461 h 6571007"/>
              <a:gd name="connsiteX602" fmla="*/ 11191233 w 11907711"/>
              <a:gd name="connsiteY602" fmla="*/ 2949913 h 6571007"/>
              <a:gd name="connsiteX603" fmla="*/ 11205360 w 11907711"/>
              <a:gd name="connsiteY603" fmla="*/ 2973160 h 6571007"/>
              <a:gd name="connsiteX604" fmla="*/ 11295999 w 11907711"/>
              <a:gd name="connsiteY604" fmla="*/ 3003915 h 6571007"/>
              <a:gd name="connsiteX605" fmla="*/ 11313721 w 11907711"/>
              <a:gd name="connsiteY605" fmla="*/ 3020048 h 6571007"/>
              <a:gd name="connsiteX606" fmla="*/ 11306370 w 11907711"/>
              <a:gd name="connsiteY606" fmla="*/ 3066365 h 6571007"/>
              <a:gd name="connsiteX607" fmla="*/ 11251053 w 11907711"/>
              <a:gd name="connsiteY607" fmla="*/ 3092832 h 6571007"/>
              <a:gd name="connsiteX608" fmla="*/ 11067265 w 11907711"/>
              <a:gd name="connsiteY608" fmla="*/ 3179280 h 6571007"/>
              <a:gd name="connsiteX609" fmla="*/ 11026187 w 11907711"/>
              <a:gd name="connsiteY609" fmla="*/ 3205820 h 6571007"/>
              <a:gd name="connsiteX610" fmla="*/ 10874425 w 11907711"/>
              <a:gd name="connsiteY610" fmla="*/ 3295993 h 6571007"/>
              <a:gd name="connsiteX611" fmla="*/ 10861918 w 11907711"/>
              <a:gd name="connsiteY611" fmla="*/ 3304845 h 6571007"/>
              <a:gd name="connsiteX612" fmla="*/ 10845634 w 11907711"/>
              <a:gd name="connsiteY612" fmla="*/ 3358248 h 6571007"/>
              <a:gd name="connsiteX613" fmla="*/ 10852631 w 11907711"/>
              <a:gd name="connsiteY613" fmla="*/ 3383241 h 6571007"/>
              <a:gd name="connsiteX614" fmla="*/ 10872231 w 11907711"/>
              <a:gd name="connsiteY614" fmla="*/ 3379773 h 6571007"/>
              <a:gd name="connsiteX615" fmla="*/ 11018611 w 11907711"/>
              <a:gd name="connsiteY615" fmla="*/ 3298488 h 6571007"/>
              <a:gd name="connsiteX616" fmla="*/ 11187999 w 11907711"/>
              <a:gd name="connsiteY616" fmla="*/ 3244059 h 6571007"/>
              <a:gd name="connsiteX617" fmla="*/ 11209353 w 11907711"/>
              <a:gd name="connsiteY617" fmla="*/ 3245947 h 6571007"/>
              <a:gd name="connsiteX618" fmla="*/ 11203898 w 11907711"/>
              <a:gd name="connsiteY618" fmla="*/ 3269096 h 6571007"/>
              <a:gd name="connsiteX619" fmla="*/ 11194943 w 11907711"/>
              <a:gd name="connsiteY619" fmla="*/ 3279748 h 6571007"/>
              <a:gd name="connsiteX620" fmla="*/ 11178763 w 11907711"/>
              <a:gd name="connsiteY620" fmla="*/ 3311759 h 6571007"/>
              <a:gd name="connsiteX621" fmla="*/ 11297964 w 11907711"/>
              <a:gd name="connsiteY621" fmla="*/ 3326610 h 6571007"/>
              <a:gd name="connsiteX622" fmla="*/ 11305015 w 11907711"/>
              <a:gd name="connsiteY622" fmla="*/ 3340908 h 6571007"/>
              <a:gd name="connsiteX623" fmla="*/ 11299542 w 11907711"/>
              <a:gd name="connsiteY623" fmla="*/ 3367622 h 6571007"/>
              <a:gd name="connsiteX624" fmla="*/ 11270618 w 11907711"/>
              <a:gd name="connsiteY624" fmla="*/ 3456620 h 6571007"/>
              <a:gd name="connsiteX625" fmla="*/ 11154282 w 11907711"/>
              <a:gd name="connsiteY625" fmla="*/ 3582624 h 6571007"/>
              <a:gd name="connsiteX626" fmla="*/ 11063088 w 11907711"/>
              <a:gd name="connsiteY626" fmla="*/ 3664181 h 6571007"/>
              <a:gd name="connsiteX627" fmla="*/ 10980953 w 11907711"/>
              <a:gd name="connsiteY627" fmla="*/ 3713693 h 6571007"/>
              <a:gd name="connsiteX628" fmla="*/ 10976243 w 11907711"/>
              <a:gd name="connsiteY628" fmla="*/ 3715939 h 6571007"/>
              <a:gd name="connsiteX629" fmla="*/ 10968472 w 11907711"/>
              <a:gd name="connsiteY629" fmla="*/ 3721098 h 6571007"/>
              <a:gd name="connsiteX630" fmla="*/ 10965589 w 11907711"/>
              <a:gd name="connsiteY630" fmla="*/ 3721020 h 6571007"/>
              <a:gd name="connsiteX631" fmla="*/ 10949502 w 11907711"/>
              <a:gd name="connsiteY631" fmla="*/ 3728692 h 6571007"/>
              <a:gd name="connsiteX632" fmla="*/ 10922030 w 11907711"/>
              <a:gd name="connsiteY632" fmla="*/ 3749059 h 6571007"/>
              <a:gd name="connsiteX633" fmla="*/ 10890360 w 11907711"/>
              <a:gd name="connsiteY633" fmla="*/ 3768797 h 6571007"/>
              <a:gd name="connsiteX634" fmla="*/ 10943526 w 11907711"/>
              <a:gd name="connsiteY634" fmla="*/ 3752846 h 6571007"/>
              <a:gd name="connsiteX635" fmla="*/ 10997819 w 11907711"/>
              <a:gd name="connsiteY635" fmla="*/ 3724792 h 6571007"/>
              <a:gd name="connsiteX636" fmla="*/ 11061285 w 11907711"/>
              <a:gd name="connsiteY636" fmla="*/ 3702943 h 6571007"/>
              <a:gd name="connsiteX637" fmla="*/ 11093018 w 11907711"/>
              <a:gd name="connsiteY637" fmla="*/ 3677123 h 6571007"/>
              <a:gd name="connsiteX638" fmla="*/ 11110868 w 11907711"/>
              <a:gd name="connsiteY638" fmla="*/ 3669178 h 6571007"/>
              <a:gd name="connsiteX639" fmla="*/ 11146568 w 11907711"/>
              <a:gd name="connsiteY639" fmla="*/ 3667192 h 6571007"/>
              <a:gd name="connsiteX640" fmla="*/ 11217967 w 11907711"/>
              <a:gd name="connsiteY640" fmla="*/ 3583772 h 6571007"/>
              <a:gd name="connsiteX641" fmla="*/ 11221934 w 11907711"/>
              <a:gd name="connsiteY641" fmla="*/ 3579799 h 6571007"/>
              <a:gd name="connsiteX642" fmla="*/ 11239784 w 11907711"/>
              <a:gd name="connsiteY642" fmla="*/ 3575827 h 6571007"/>
              <a:gd name="connsiteX643" fmla="*/ 11249700 w 11907711"/>
              <a:gd name="connsiteY643" fmla="*/ 3591717 h 6571007"/>
              <a:gd name="connsiteX644" fmla="*/ 11239784 w 11907711"/>
              <a:gd name="connsiteY644" fmla="*/ 3613565 h 6571007"/>
              <a:gd name="connsiteX645" fmla="*/ 11202101 w 11907711"/>
              <a:gd name="connsiteY645" fmla="*/ 3661233 h 6571007"/>
              <a:gd name="connsiteX646" fmla="*/ 11200117 w 11907711"/>
              <a:gd name="connsiteY646" fmla="*/ 3665206 h 6571007"/>
              <a:gd name="connsiteX647" fmla="*/ 11196151 w 11907711"/>
              <a:gd name="connsiteY647" fmla="*/ 3667192 h 6571007"/>
              <a:gd name="connsiteX648" fmla="*/ 11202101 w 11907711"/>
              <a:gd name="connsiteY648" fmla="*/ 3667192 h 6571007"/>
              <a:gd name="connsiteX649" fmla="*/ 11206067 w 11907711"/>
              <a:gd name="connsiteY649" fmla="*/ 3665206 h 6571007"/>
              <a:gd name="connsiteX650" fmla="*/ 11261600 w 11907711"/>
              <a:gd name="connsiteY650" fmla="*/ 3641371 h 6571007"/>
              <a:gd name="connsiteX651" fmla="*/ 11321099 w 11907711"/>
              <a:gd name="connsiteY651" fmla="*/ 3605620 h 6571007"/>
              <a:gd name="connsiteX652" fmla="*/ 11352833 w 11907711"/>
              <a:gd name="connsiteY652" fmla="*/ 3605620 h 6571007"/>
              <a:gd name="connsiteX653" fmla="*/ 11348866 w 11907711"/>
              <a:gd name="connsiteY653" fmla="*/ 3639385 h 6571007"/>
              <a:gd name="connsiteX654" fmla="*/ 11309200 w 11907711"/>
              <a:gd name="connsiteY654" fmla="*/ 3693012 h 6571007"/>
              <a:gd name="connsiteX655" fmla="*/ 11291350 w 11907711"/>
              <a:gd name="connsiteY655" fmla="*/ 3740681 h 6571007"/>
              <a:gd name="connsiteX656" fmla="*/ 11317133 w 11907711"/>
              <a:gd name="connsiteY656" fmla="*/ 3712874 h 6571007"/>
              <a:gd name="connsiteX657" fmla="*/ 11376632 w 11907711"/>
              <a:gd name="connsiteY657" fmla="*/ 3669178 h 6571007"/>
              <a:gd name="connsiteX658" fmla="*/ 11451998 w 11907711"/>
              <a:gd name="connsiteY658" fmla="*/ 3655275 h 6571007"/>
              <a:gd name="connsiteX659" fmla="*/ 11519431 w 11907711"/>
              <a:gd name="connsiteY659" fmla="*/ 3681095 h 6571007"/>
              <a:gd name="connsiteX660" fmla="*/ 11555131 w 11907711"/>
              <a:gd name="connsiteY660" fmla="*/ 3681095 h 6571007"/>
              <a:gd name="connsiteX661" fmla="*/ 11584880 w 11907711"/>
              <a:gd name="connsiteY661" fmla="*/ 3651302 h 6571007"/>
              <a:gd name="connsiteX662" fmla="*/ 11666196 w 11907711"/>
              <a:gd name="connsiteY662" fmla="*/ 3762529 h 6571007"/>
              <a:gd name="connsiteX663" fmla="*/ 11684046 w 11907711"/>
              <a:gd name="connsiteY663" fmla="*/ 3899577 h 6571007"/>
              <a:gd name="connsiteX664" fmla="*/ 11640413 w 11907711"/>
              <a:gd name="connsiteY664" fmla="*/ 3981011 h 6571007"/>
              <a:gd name="connsiteX665" fmla="*/ 11588847 w 11907711"/>
              <a:gd name="connsiteY665" fmla="*/ 4018748 h 6571007"/>
              <a:gd name="connsiteX666" fmla="*/ 11584880 w 11907711"/>
              <a:gd name="connsiteY666" fmla="*/ 3988955 h 6571007"/>
              <a:gd name="connsiteX667" fmla="*/ 11531331 w 11907711"/>
              <a:gd name="connsiteY667" fmla="*/ 4052514 h 6571007"/>
              <a:gd name="connsiteX668" fmla="*/ 11493648 w 11907711"/>
              <a:gd name="connsiteY668" fmla="*/ 4086279 h 6571007"/>
              <a:gd name="connsiteX669" fmla="*/ 11434148 w 11907711"/>
              <a:gd name="connsiteY669" fmla="*/ 4104155 h 6571007"/>
              <a:gd name="connsiteX670" fmla="*/ 11376632 w 11907711"/>
              <a:gd name="connsiteY670" fmla="*/ 4110113 h 6571007"/>
              <a:gd name="connsiteX671" fmla="*/ 11323083 w 11907711"/>
              <a:gd name="connsiteY671" fmla="*/ 4139906 h 6571007"/>
              <a:gd name="connsiteX672" fmla="*/ 11287383 w 11907711"/>
              <a:gd name="connsiteY672" fmla="*/ 4185589 h 6571007"/>
              <a:gd name="connsiteX673" fmla="*/ 11257633 w 11907711"/>
              <a:gd name="connsiteY673" fmla="*/ 4199492 h 6571007"/>
              <a:gd name="connsiteX674" fmla="*/ 11087068 w 11907711"/>
              <a:gd name="connsiteY674" fmla="*/ 4241202 h 6571007"/>
              <a:gd name="connsiteX675" fmla="*/ 11037485 w 11907711"/>
              <a:gd name="connsiteY675" fmla="*/ 4245174 h 6571007"/>
              <a:gd name="connsiteX676" fmla="*/ 10956169 w 11907711"/>
              <a:gd name="connsiteY676" fmla="*/ 4302774 h 6571007"/>
              <a:gd name="connsiteX677" fmla="*/ 10924436 w 11907711"/>
              <a:gd name="connsiteY677" fmla="*/ 4350443 h 6571007"/>
              <a:gd name="connsiteX678" fmla="*/ 10894687 w 11907711"/>
              <a:gd name="connsiteY678" fmla="*/ 4433863 h 6571007"/>
              <a:gd name="connsiteX679" fmla="*/ 10904603 w 11907711"/>
              <a:gd name="connsiteY679" fmla="*/ 4443794 h 6571007"/>
              <a:gd name="connsiteX680" fmla="*/ 10916503 w 11907711"/>
              <a:gd name="connsiteY680" fmla="*/ 4435849 h 6571007"/>
              <a:gd name="connsiteX681" fmla="*/ 10918486 w 11907711"/>
              <a:gd name="connsiteY681" fmla="*/ 4419959 h 6571007"/>
              <a:gd name="connsiteX682" fmla="*/ 10954186 w 11907711"/>
              <a:gd name="connsiteY682" fmla="*/ 4378249 h 6571007"/>
              <a:gd name="connsiteX683" fmla="*/ 11035502 w 11907711"/>
              <a:gd name="connsiteY683" fmla="*/ 4386194 h 6571007"/>
              <a:gd name="connsiteX684" fmla="*/ 11007736 w 11907711"/>
              <a:gd name="connsiteY684" fmla="*/ 4433863 h 6571007"/>
              <a:gd name="connsiteX685" fmla="*/ 11007736 w 11907711"/>
              <a:gd name="connsiteY685" fmla="*/ 4451739 h 6571007"/>
              <a:gd name="connsiteX686" fmla="*/ 11025585 w 11907711"/>
              <a:gd name="connsiteY686" fmla="*/ 4445780 h 6571007"/>
              <a:gd name="connsiteX687" fmla="*/ 11047402 w 11907711"/>
              <a:gd name="connsiteY687" fmla="*/ 4425918 h 6571007"/>
              <a:gd name="connsiteX688" fmla="*/ 11075168 w 11907711"/>
              <a:gd name="connsiteY688" fmla="*/ 4439821 h 6571007"/>
              <a:gd name="connsiteX689" fmla="*/ 11108885 w 11907711"/>
              <a:gd name="connsiteY689" fmla="*/ 4467628 h 6571007"/>
              <a:gd name="connsiteX690" fmla="*/ 11126735 w 11907711"/>
              <a:gd name="connsiteY690" fmla="*/ 4487490 h 6571007"/>
              <a:gd name="connsiteX691" fmla="*/ 11120785 w 11907711"/>
              <a:gd name="connsiteY691" fmla="*/ 4501393 h 6571007"/>
              <a:gd name="connsiteX692" fmla="*/ 11136651 w 11907711"/>
              <a:gd name="connsiteY692" fmla="*/ 4527214 h 6571007"/>
              <a:gd name="connsiteX693" fmla="*/ 11237800 w 11907711"/>
              <a:gd name="connsiteY693" fmla="*/ 4560979 h 6571007"/>
              <a:gd name="connsiteX694" fmla="*/ 11257633 w 11907711"/>
              <a:gd name="connsiteY694" fmla="*/ 4578855 h 6571007"/>
              <a:gd name="connsiteX695" fmla="*/ 11249700 w 11907711"/>
              <a:gd name="connsiteY695" fmla="*/ 4630496 h 6571007"/>
              <a:gd name="connsiteX696" fmla="*/ 11188217 w 11907711"/>
              <a:gd name="connsiteY696" fmla="*/ 4660289 h 6571007"/>
              <a:gd name="connsiteX697" fmla="*/ 10983936 w 11907711"/>
              <a:gd name="connsiteY697" fmla="*/ 4757612 h 6571007"/>
              <a:gd name="connsiteX698" fmla="*/ 10938320 w 11907711"/>
              <a:gd name="connsiteY698" fmla="*/ 4787405 h 6571007"/>
              <a:gd name="connsiteX699" fmla="*/ 10769738 w 11907711"/>
              <a:gd name="connsiteY699" fmla="*/ 4888701 h 6571007"/>
              <a:gd name="connsiteX700" fmla="*/ 10755854 w 11907711"/>
              <a:gd name="connsiteY700" fmla="*/ 4898632 h 6571007"/>
              <a:gd name="connsiteX701" fmla="*/ 10738005 w 11907711"/>
              <a:gd name="connsiteY701" fmla="*/ 4958218 h 6571007"/>
              <a:gd name="connsiteX702" fmla="*/ 10745938 w 11907711"/>
              <a:gd name="connsiteY702" fmla="*/ 4986025 h 6571007"/>
              <a:gd name="connsiteX703" fmla="*/ 10767754 w 11907711"/>
              <a:gd name="connsiteY703" fmla="*/ 4982052 h 6571007"/>
              <a:gd name="connsiteX704" fmla="*/ 10930386 w 11907711"/>
              <a:gd name="connsiteY704" fmla="*/ 4890687 h 6571007"/>
              <a:gd name="connsiteX705" fmla="*/ 11118801 w 11907711"/>
              <a:gd name="connsiteY705" fmla="*/ 4829115 h 6571007"/>
              <a:gd name="connsiteX706" fmla="*/ 11142601 w 11907711"/>
              <a:gd name="connsiteY706" fmla="*/ 4831101 h 6571007"/>
              <a:gd name="connsiteX707" fmla="*/ 11136651 w 11907711"/>
              <a:gd name="connsiteY707" fmla="*/ 4856922 h 6571007"/>
              <a:gd name="connsiteX708" fmla="*/ 11126735 w 11907711"/>
              <a:gd name="connsiteY708" fmla="*/ 4868839 h 6571007"/>
              <a:gd name="connsiteX709" fmla="*/ 11108885 w 11907711"/>
              <a:gd name="connsiteY709" fmla="*/ 4904591 h 6571007"/>
              <a:gd name="connsiteX710" fmla="*/ 11241767 w 11907711"/>
              <a:gd name="connsiteY710" fmla="*/ 4920480 h 6571007"/>
              <a:gd name="connsiteX711" fmla="*/ 11249700 w 11907711"/>
              <a:gd name="connsiteY711" fmla="*/ 4936370 h 6571007"/>
              <a:gd name="connsiteX712" fmla="*/ 11243750 w 11907711"/>
              <a:gd name="connsiteY712" fmla="*/ 4966163 h 6571007"/>
              <a:gd name="connsiteX713" fmla="*/ 11212017 w 11907711"/>
              <a:gd name="connsiteY713" fmla="*/ 5065472 h 6571007"/>
              <a:gd name="connsiteX714" fmla="*/ 11083102 w 11907711"/>
              <a:gd name="connsiteY714" fmla="*/ 5206492 h 6571007"/>
              <a:gd name="connsiteX715" fmla="*/ 10981952 w 11907711"/>
              <a:gd name="connsiteY715" fmla="*/ 5297857 h 6571007"/>
              <a:gd name="connsiteX716" fmla="*/ 10890720 w 11907711"/>
              <a:gd name="connsiteY716" fmla="*/ 5353470 h 6571007"/>
              <a:gd name="connsiteX717" fmla="*/ 10825271 w 11907711"/>
              <a:gd name="connsiteY717" fmla="*/ 5393194 h 6571007"/>
              <a:gd name="connsiteX718" fmla="*/ 10682472 w 11907711"/>
              <a:gd name="connsiteY718" fmla="*/ 5446822 h 6571007"/>
              <a:gd name="connsiteX719" fmla="*/ 10577356 w 11907711"/>
              <a:gd name="connsiteY719" fmla="*/ 5500449 h 6571007"/>
              <a:gd name="connsiteX720" fmla="*/ 10525790 w 11907711"/>
              <a:gd name="connsiteY720" fmla="*/ 5573938 h 6571007"/>
              <a:gd name="connsiteX721" fmla="*/ 10444474 w 11907711"/>
              <a:gd name="connsiteY721" fmla="*/ 5661330 h 6571007"/>
              <a:gd name="connsiteX722" fmla="*/ 10426624 w 11907711"/>
              <a:gd name="connsiteY722" fmla="*/ 5659344 h 6571007"/>
              <a:gd name="connsiteX723" fmla="*/ 10377041 w 11907711"/>
              <a:gd name="connsiteY723" fmla="*/ 5627565 h 6571007"/>
              <a:gd name="connsiteX724" fmla="*/ 10301675 w 11907711"/>
              <a:gd name="connsiteY724" fmla="*/ 5651399 h 6571007"/>
              <a:gd name="connsiteX725" fmla="*/ 10281842 w 11907711"/>
              <a:gd name="connsiteY725" fmla="*/ 5693110 h 6571007"/>
              <a:gd name="connsiteX726" fmla="*/ 10220359 w 11907711"/>
              <a:gd name="connsiteY726" fmla="*/ 5712971 h 6571007"/>
              <a:gd name="connsiteX727" fmla="*/ 10216393 w 11907711"/>
              <a:gd name="connsiteY727" fmla="*/ 5714958 h 6571007"/>
              <a:gd name="connsiteX728" fmla="*/ 10210443 w 11907711"/>
              <a:gd name="connsiteY728" fmla="*/ 5730847 h 6571007"/>
              <a:gd name="connsiteX729" fmla="*/ 10168793 w 11907711"/>
              <a:gd name="connsiteY729" fmla="*/ 5750709 h 6571007"/>
              <a:gd name="connsiteX730" fmla="*/ 10033928 w 11907711"/>
              <a:gd name="connsiteY730" fmla="*/ 5742764 h 6571007"/>
              <a:gd name="connsiteX731" fmla="*/ 9922862 w 11907711"/>
              <a:gd name="connsiteY731" fmla="*/ 5832143 h 6571007"/>
              <a:gd name="connsiteX732" fmla="*/ 9895095 w 11907711"/>
              <a:gd name="connsiteY732" fmla="*/ 5877826 h 6571007"/>
              <a:gd name="connsiteX733" fmla="*/ 9809813 w 11907711"/>
              <a:gd name="connsiteY733" fmla="*/ 5905632 h 6571007"/>
              <a:gd name="connsiteX734" fmla="*/ 9764197 w 11907711"/>
              <a:gd name="connsiteY734" fmla="*/ 5913577 h 6571007"/>
              <a:gd name="connsiteX735" fmla="*/ 9698747 w 11907711"/>
              <a:gd name="connsiteY735" fmla="*/ 5953301 h 6571007"/>
              <a:gd name="connsiteX736" fmla="*/ 9510332 w 11907711"/>
              <a:gd name="connsiteY736" fmla="*/ 6062542 h 6571007"/>
              <a:gd name="connsiteX737" fmla="*/ 9432983 w 11907711"/>
              <a:gd name="connsiteY737" fmla="*/ 6092334 h 6571007"/>
              <a:gd name="connsiteX738" fmla="*/ 9308034 w 11907711"/>
              <a:gd name="connsiteY738" fmla="*/ 6149934 h 6571007"/>
              <a:gd name="connsiteX739" fmla="*/ 9258451 w 11907711"/>
              <a:gd name="connsiteY739" fmla="*/ 6171782 h 6571007"/>
              <a:gd name="connsiteX740" fmla="*/ 9238618 w 11907711"/>
              <a:gd name="connsiteY740" fmla="*/ 6179727 h 6571007"/>
              <a:gd name="connsiteX741" fmla="*/ 9093836 w 11907711"/>
              <a:gd name="connsiteY741" fmla="*/ 6247258 h 6571007"/>
              <a:gd name="connsiteX742" fmla="*/ 9056153 w 11907711"/>
              <a:gd name="connsiteY742" fmla="*/ 6237327 h 6571007"/>
              <a:gd name="connsiteX743" fmla="*/ 9070036 w 11907711"/>
              <a:gd name="connsiteY743" fmla="*/ 6209520 h 6571007"/>
              <a:gd name="connsiteX744" fmla="*/ 9101769 w 11907711"/>
              <a:gd name="connsiteY744" fmla="*/ 6199589 h 6571007"/>
              <a:gd name="connsiteX745" fmla="*/ 9141436 w 11907711"/>
              <a:gd name="connsiteY745" fmla="*/ 6187672 h 6571007"/>
              <a:gd name="connsiteX746" fmla="*/ 9157302 w 11907711"/>
              <a:gd name="connsiteY746" fmla="*/ 6163837 h 6571007"/>
              <a:gd name="connsiteX747" fmla="*/ 9157302 w 11907711"/>
              <a:gd name="connsiteY747" fmla="*/ 6149934 h 6571007"/>
              <a:gd name="connsiteX748" fmla="*/ 9143419 w 11907711"/>
              <a:gd name="connsiteY748" fmla="*/ 6145962 h 6571007"/>
              <a:gd name="connsiteX749" fmla="*/ 9103752 w 11907711"/>
              <a:gd name="connsiteY749" fmla="*/ 6141989 h 6571007"/>
              <a:gd name="connsiteX750" fmla="*/ 9068053 w 11907711"/>
              <a:gd name="connsiteY750" fmla="*/ 6143975 h 6571007"/>
              <a:gd name="connsiteX751" fmla="*/ 8885588 w 11907711"/>
              <a:gd name="connsiteY751" fmla="*/ 6193630 h 6571007"/>
              <a:gd name="connsiteX752" fmla="*/ 8841955 w 11907711"/>
              <a:gd name="connsiteY752" fmla="*/ 6217465 h 6571007"/>
              <a:gd name="connsiteX753" fmla="*/ 8818155 w 11907711"/>
              <a:gd name="connsiteY753" fmla="*/ 6219451 h 6571007"/>
              <a:gd name="connsiteX754" fmla="*/ 8790388 w 11907711"/>
              <a:gd name="connsiteY754" fmla="*/ 6207534 h 6571007"/>
              <a:gd name="connsiteX755" fmla="*/ 8752706 w 11907711"/>
              <a:gd name="connsiteY755" fmla="*/ 6239313 h 6571007"/>
              <a:gd name="connsiteX756" fmla="*/ 8724939 w 11907711"/>
              <a:gd name="connsiteY756" fmla="*/ 6255202 h 6571007"/>
              <a:gd name="connsiteX757" fmla="*/ 8707090 w 11907711"/>
              <a:gd name="connsiteY757" fmla="*/ 6257189 h 6571007"/>
              <a:gd name="connsiteX758" fmla="*/ 8592057 w 11907711"/>
              <a:gd name="connsiteY758" fmla="*/ 6284995 h 6571007"/>
              <a:gd name="connsiteX759" fmla="*/ 8552390 w 11907711"/>
              <a:gd name="connsiteY759" fmla="*/ 6304857 h 6571007"/>
              <a:gd name="connsiteX760" fmla="*/ 8526608 w 11907711"/>
              <a:gd name="connsiteY760" fmla="*/ 6308830 h 6571007"/>
              <a:gd name="connsiteX761" fmla="*/ 8445292 w 11907711"/>
              <a:gd name="connsiteY761" fmla="*/ 6298899 h 6571007"/>
              <a:gd name="connsiteX762" fmla="*/ 8221177 w 11907711"/>
              <a:gd name="connsiteY762" fmla="*/ 6302871 h 6571007"/>
              <a:gd name="connsiteX763" fmla="*/ 8137878 w 11907711"/>
              <a:gd name="connsiteY763" fmla="*/ 6298899 h 6571007"/>
              <a:gd name="connsiteX764" fmla="*/ 8001029 w 11907711"/>
              <a:gd name="connsiteY764" fmla="*/ 6314788 h 6571007"/>
              <a:gd name="connsiteX765" fmla="*/ 7816581 w 11907711"/>
              <a:gd name="connsiteY765" fmla="*/ 6334650 h 6571007"/>
              <a:gd name="connsiteX766" fmla="*/ 7661882 w 11907711"/>
              <a:gd name="connsiteY766" fmla="*/ 6362457 h 6571007"/>
              <a:gd name="connsiteX767" fmla="*/ 7513134 w 11907711"/>
              <a:gd name="connsiteY767" fmla="*/ 6378346 h 6571007"/>
              <a:gd name="connsiteX768" fmla="*/ 7406034 w 11907711"/>
              <a:gd name="connsiteY768" fmla="*/ 6396222 h 6571007"/>
              <a:gd name="connsiteX769" fmla="*/ 6965738 w 11907711"/>
              <a:gd name="connsiteY769" fmla="*/ 6441905 h 6571007"/>
              <a:gd name="connsiteX770" fmla="*/ 6485776 w 11907711"/>
              <a:gd name="connsiteY770" fmla="*/ 6499504 h 6571007"/>
              <a:gd name="connsiteX771" fmla="*/ 6027630 w 11907711"/>
              <a:gd name="connsiteY771" fmla="*/ 6525325 h 6571007"/>
              <a:gd name="connsiteX772" fmla="*/ 5676584 w 11907711"/>
              <a:gd name="connsiteY772" fmla="*/ 6541214 h 6571007"/>
              <a:gd name="connsiteX773" fmla="*/ 5408836 w 11907711"/>
              <a:gd name="connsiteY773" fmla="*/ 6561076 h 6571007"/>
              <a:gd name="connsiteX774" fmla="*/ 5216454 w 11907711"/>
              <a:gd name="connsiteY774" fmla="*/ 6569021 h 6571007"/>
              <a:gd name="connsiteX775" fmla="*/ 5095471 w 11907711"/>
              <a:gd name="connsiteY775" fmla="*/ 6571007 h 6571007"/>
              <a:gd name="connsiteX776" fmla="*/ 5057788 w 11907711"/>
              <a:gd name="connsiteY776" fmla="*/ 6571007 h 6571007"/>
              <a:gd name="connsiteX777" fmla="*/ 5049855 w 11907711"/>
              <a:gd name="connsiteY777" fmla="*/ 6569021 h 6571007"/>
              <a:gd name="connsiteX778" fmla="*/ 4484610 w 11907711"/>
              <a:gd name="connsiteY778" fmla="*/ 6553131 h 6571007"/>
              <a:gd name="connsiteX779" fmla="*/ 4335862 w 11907711"/>
              <a:gd name="connsiteY779" fmla="*/ 6543200 h 6571007"/>
              <a:gd name="connsiteX780" fmla="*/ 4010598 w 11907711"/>
              <a:gd name="connsiteY780" fmla="*/ 6517380 h 6571007"/>
              <a:gd name="connsiteX781" fmla="*/ 3754750 w 11907711"/>
              <a:gd name="connsiteY781" fmla="*/ 6493546 h 6571007"/>
              <a:gd name="connsiteX782" fmla="*/ 3516752 w 11907711"/>
              <a:gd name="connsiteY782" fmla="*/ 6469711 h 6571007"/>
              <a:gd name="connsiteX783" fmla="*/ 3496919 w 11907711"/>
              <a:gd name="connsiteY783" fmla="*/ 6463753 h 6571007"/>
              <a:gd name="connsiteX784" fmla="*/ 3373953 w 11907711"/>
              <a:gd name="connsiteY784" fmla="*/ 6429987 h 6571007"/>
              <a:gd name="connsiteX785" fmla="*/ 3243055 w 11907711"/>
              <a:gd name="connsiteY785" fmla="*/ 6424029 h 6571007"/>
              <a:gd name="connsiteX786" fmla="*/ 3022907 w 11907711"/>
              <a:gd name="connsiteY786" fmla="*/ 6390263 h 6571007"/>
              <a:gd name="connsiteX787" fmla="*/ 2935641 w 11907711"/>
              <a:gd name="connsiteY787" fmla="*/ 6354512 h 6571007"/>
              <a:gd name="connsiteX788" fmla="*/ 2913824 w 11907711"/>
              <a:gd name="connsiteY788" fmla="*/ 6352526 h 6571007"/>
              <a:gd name="connsiteX789" fmla="*/ 2862258 w 11907711"/>
              <a:gd name="connsiteY789" fmla="*/ 6352526 h 6571007"/>
              <a:gd name="connsiteX790" fmla="*/ 2788875 w 11907711"/>
              <a:gd name="connsiteY790" fmla="*/ 6332664 h 6571007"/>
              <a:gd name="connsiteX791" fmla="*/ 2675826 w 11907711"/>
              <a:gd name="connsiteY791" fmla="*/ 6298899 h 6571007"/>
              <a:gd name="connsiteX792" fmla="*/ 2608394 w 11907711"/>
              <a:gd name="connsiteY792" fmla="*/ 6286981 h 6571007"/>
              <a:gd name="connsiteX793" fmla="*/ 2511211 w 11907711"/>
              <a:gd name="connsiteY793" fmla="*/ 6283009 h 6571007"/>
              <a:gd name="connsiteX794" fmla="*/ 2457662 w 11907711"/>
              <a:gd name="connsiteY794" fmla="*/ 6271092 h 6571007"/>
              <a:gd name="connsiteX795" fmla="*/ 2443779 w 11907711"/>
              <a:gd name="connsiteY795" fmla="*/ 6261161 h 6571007"/>
              <a:gd name="connsiteX796" fmla="*/ 2443779 w 11907711"/>
              <a:gd name="connsiteY796" fmla="*/ 6247258 h 6571007"/>
              <a:gd name="connsiteX797" fmla="*/ 2425929 w 11907711"/>
              <a:gd name="connsiteY797" fmla="*/ 6235340 h 6571007"/>
              <a:gd name="connsiteX798" fmla="*/ 2364446 w 11907711"/>
              <a:gd name="connsiteY798" fmla="*/ 6259175 h 6571007"/>
              <a:gd name="connsiteX799" fmla="*/ 2342629 w 11907711"/>
              <a:gd name="connsiteY799" fmla="*/ 6257189 h 6571007"/>
              <a:gd name="connsiteX800" fmla="*/ 2344613 w 11907711"/>
              <a:gd name="connsiteY800" fmla="*/ 6237327 h 6571007"/>
              <a:gd name="connsiteX801" fmla="*/ 2332713 w 11907711"/>
              <a:gd name="connsiteY801" fmla="*/ 6211506 h 6571007"/>
              <a:gd name="connsiteX802" fmla="*/ 2314863 w 11907711"/>
              <a:gd name="connsiteY802" fmla="*/ 6205547 h 6571007"/>
              <a:gd name="connsiteX803" fmla="*/ 2306930 w 11907711"/>
              <a:gd name="connsiteY803" fmla="*/ 6187672 h 6571007"/>
              <a:gd name="connsiteX804" fmla="*/ 2308913 w 11907711"/>
              <a:gd name="connsiteY804" fmla="*/ 6173768 h 6571007"/>
              <a:gd name="connsiteX805" fmla="*/ 2293046 w 11907711"/>
              <a:gd name="connsiteY805" fmla="*/ 6171782 h 6571007"/>
              <a:gd name="connsiteX806" fmla="*/ 2243464 w 11907711"/>
              <a:gd name="connsiteY806" fmla="*/ 6171782 h 6571007"/>
              <a:gd name="connsiteX807" fmla="*/ 2096698 w 11907711"/>
              <a:gd name="connsiteY807" fmla="*/ 6197603 h 6571007"/>
              <a:gd name="connsiteX808" fmla="*/ 2074882 w 11907711"/>
              <a:gd name="connsiteY808" fmla="*/ 6213492 h 6571007"/>
              <a:gd name="connsiteX809" fmla="*/ 2080832 w 11907711"/>
              <a:gd name="connsiteY809" fmla="*/ 6185686 h 6571007"/>
              <a:gd name="connsiteX810" fmla="*/ 2059015 w 11907711"/>
              <a:gd name="connsiteY810" fmla="*/ 6149934 h 6571007"/>
              <a:gd name="connsiteX811" fmla="*/ 1880517 w 11907711"/>
              <a:gd name="connsiteY811" fmla="*/ 6108224 h 6571007"/>
              <a:gd name="connsiteX812" fmla="*/ 1815067 w 11907711"/>
              <a:gd name="connsiteY812" fmla="*/ 6098293 h 6571007"/>
              <a:gd name="connsiteX813" fmla="*/ 1797218 w 11907711"/>
              <a:gd name="connsiteY813" fmla="*/ 6068500 h 6571007"/>
              <a:gd name="connsiteX814" fmla="*/ 1763501 w 11907711"/>
              <a:gd name="connsiteY814" fmla="*/ 6044666 h 6571007"/>
              <a:gd name="connsiteX815" fmla="*/ 1721851 w 11907711"/>
              <a:gd name="connsiteY815" fmla="*/ 6042680 h 6571007"/>
              <a:gd name="connsiteX816" fmla="*/ 1696069 w 11907711"/>
              <a:gd name="connsiteY816" fmla="*/ 6042680 h 6571007"/>
              <a:gd name="connsiteX817" fmla="*/ 1662352 w 11907711"/>
              <a:gd name="connsiteY817" fmla="*/ 6048638 h 6571007"/>
              <a:gd name="connsiteX818" fmla="*/ 1636569 w 11907711"/>
              <a:gd name="connsiteY818" fmla="*/ 6040693 h 6571007"/>
              <a:gd name="connsiteX819" fmla="*/ 1618719 w 11907711"/>
              <a:gd name="connsiteY819" fmla="*/ 6024804 h 6571007"/>
              <a:gd name="connsiteX820" fmla="*/ 1588969 w 11907711"/>
              <a:gd name="connsiteY820" fmla="*/ 6014873 h 6571007"/>
              <a:gd name="connsiteX821" fmla="*/ 1551286 w 11907711"/>
              <a:gd name="connsiteY821" fmla="*/ 6036721 h 6571007"/>
              <a:gd name="connsiteX822" fmla="*/ 1549303 w 11907711"/>
              <a:gd name="connsiteY822" fmla="*/ 6032749 h 6571007"/>
              <a:gd name="connsiteX823" fmla="*/ 1551286 w 11907711"/>
              <a:gd name="connsiteY823" fmla="*/ 5979121 h 6571007"/>
              <a:gd name="connsiteX824" fmla="*/ 1545337 w 11907711"/>
              <a:gd name="connsiteY824" fmla="*/ 5969190 h 6571007"/>
              <a:gd name="connsiteX825" fmla="*/ 1471954 w 11907711"/>
              <a:gd name="connsiteY825" fmla="*/ 5945356 h 6571007"/>
              <a:gd name="connsiteX826" fmla="*/ 1440221 w 11907711"/>
              <a:gd name="connsiteY826" fmla="*/ 5929467 h 6571007"/>
              <a:gd name="connsiteX827" fmla="*/ 1440221 w 11907711"/>
              <a:gd name="connsiteY827" fmla="*/ 5899674 h 6571007"/>
              <a:gd name="connsiteX828" fmla="*/ 1491787 w 11907711"/>
              <a:gd name="connsiteY828" fmla="*/ 5881798 h 6571007"/>
              <a:gd name="connsiteX829" fmla="*/ 1541370 w 11907711"/>
              <a:gd name="connsiteY829" fmla="*/ 5905632 h 6571007"/>
              <a:gd name="connsiteX830" fmla="*/ 1586986 w 11907711"/>
              <a:gd name="connsiteY830" fmla="*/ 5927480 h 6571007"/>
              <a:gd name="connsiteX831" fmla="*/ 1636569 w 11907711"/>
              <a:gd name="connsiteY831" fmla="*/ 5933439 h 6571007"/>
              <a:gd name="connsiteX832" fmla="*/ 1686152 w 11907711"/>
              <a:gd name="connsiteY832" fmla="*/ 5921522 h 6571007"/>
              <a:gd name="connsiteX833" fmla="*/ 1789284 w 11907711"/>
              <a:gd name="connsiteY833" fmla="*/ 5951315 h 6571007"/>
              <a:gd name="connsiteX834" fmla="*/ 1874567 w 11907711"/>
              <a:gd name="connsiteY834" fmla="*/ 5941384 h 6571007"/>
              <a:gd name="connsiteX835" fmla="*/ 1908283 w 11907711"/>
              <a:gd name="connsiteY835" fmla="*/ 5945356 h 6571007"/>
              <a:gd name="connsiteX836" fmla="*/ 2104632 w 11907711"/>
              <a:gd name="connsiteY836" fmla="*/ 5995011 h 6571007"/>
              <a:gd name="connsiteX837" fmla="*/ 2136365 w 11907711"/>
              <a:gd name="connsiteY837" fmla="*/ 5996997 h 6571007"/>
              <a:gd name="connsiteX838" fmla="*/ 2158181 w 11907711"/>
              <a:gd name="connsiteY838" fmla="*/ 6002956 h 6571007"/>
              <a:gd name="connsiteX839" fmla="*/ 2158181 w 11907711"/>
              <a:gd name="connsiteY839" fmla="*/ 5979121 h 6571007"/>
              <a:gd name="connsiteX840" fmla="*/ 2170081 w 11907711"/>
              <a:gd name="connsiteY840" fmla="*/ 5963232 h 6571007"/>
              <a:gd name="connsiteX841" fmla="*/ 2205781 w 11907711"/>
              <a:gd name="connsiteY841" fmla="*/ 5969190 h 6571007"/>
              <a:gd name="connsiteX842" fmla="*/ 2281147 w 11907711"/>
              <a:gd name="connsiteY842" fmla="*/ 5981108 h 6571007"/>
              <a:gd name="connsiteX843" fmla="*/ 2289080 w 11907711"/>
              <a:gd name="connsiteY843" fmla="*/ 5989052 h 6571007"/>
              <a:gd name="connsiteX844" fmla="*/ 2324780 w 11907711"/>
              <a:gd name="connsiteY844" fmla="*/ 6010900 h 6571007"/>
              <a:gd name="connsiteX845" fmla="*/ 2501295 w 11907711"/>
              <a:gd name="connsiteY845" fmla="*/ 6038707 h 6571007"/>
              <a:gd name="connsiteX846" fmla="*/ 2517161 w 11907711"/>
              <a:gd name="connsiteY846" fmla="*/ 6038707 h 6571007"/>
              <a:gd name="connsiteX847" fmla="*/ 2556828 w 11907711"/>
              <a:gd name="connsiteY847" fmla="*/ 6054597 h 6571007"/>
              <a:gd name="connsiteX848" fmla="*/ 2596494 w 11907711"/>
              <a:gd name="connsiteY848" fmla="*/ 6060555 h 6571007"/>
              <a:gd name="connsiteX849" fmla="*/ 2618310 w 11907711"/>
              <a:gd name="connsiteY849" fmla="*/ 6040693 h 6571007"/>
              <a:gd name="connsiteX850" fmla="*/ 2648060 w 11907711"/>
              <a:gd name="connsiteY850" fmla="*/ 6064528 h 6571007"/>
              <a:gd name="connsiteX851" fmla="*/ 2693676 w 11907711"/>
              <a:gd name="connsiteY851" fmla="*/ 6066514 h 6571007"/>
              <a:gd name="connsiteX852" fmla="*/ 2761109 w 11907711"/>
              <a:gd name="connsiteY852" fmla="*/ 6016859 h 6571007"/>
              <a:gd name="connsiteX853" fmla="*/ 2763092 w 11907711"/>
              <a:gd name="connsiteY853" fmla="*/ 6014873 h 6571007"/>
              <a:gd name="connsiteX854" fmla="*/ 2796809 w 11907711"/>
              <a:gd name="connsiteY854" fmla="*/ 5995011 h 6571007"/>
              <a:gd name="connsiteX855" fmla="*/ 3060590 w 11907711"/>
              <a:gd name="connsiteY855" fmla="*/ 6038707 h 6571007"/>
              <a:gd name="connsiteX856" fmla="*/ 3229172 w 11907711"/>
              <a:gd name="connsiteY856" fmla="*/ 6058569 h 6571007"/>
              <a:gd name="connsiteX857" fmla="*/ 3425520 w 11907711"/>
              <a:gd name="connsiteY857" fmla="*/ 6104252 h 6571007"/>
              <a:gd name="connsiteX858" fmla="*/ 3572285 w 11907711"/>
              <a:gd name="connsiteY858" fmla="*/ 6106238 h 6571007"/>
              <a:gd name="connsiteX859" fmla="*/ 3629801 w 11907711"/>
              <a:gd name="connsiteY859" fmla="*/ 6112196 h 6571007"/>
              <a:gd name="connsiteX860" fmla="*/ 3752767 w 11907711"/>
              <a:gd name="connsiteY860" fmla="*/ 6136031 h 6571007"/>
              <a:gd name="connsiteX861" fmla="*/ 3867799 w 11907711"/>
              <a:gd name="connsiteY861" fmla="*/ 6143975 h 6571007"/>
              <a:gd name="connsiteX862" fmla="*/ 4042332 w 11907711"/>
              <a:gd name="connsiteY862" fmla="*/ 6161851 h 6571007"/>
              <a:gd name="connsiteX863" fmla="*/ 4151413 w 11907711"/>
              <a:gd name="connsiteY863" fmla="*/ 6169796 h 6571007"/>
              <a:gd name="connsiteX864" fmla="*/ 4387428 w 11907711"/>
              <a:gd name="connsiteY864" fmla="*/ 6189658 h 6571007"/>
              <a:gd name="connsiteX865" fmla="*/ 4623442 w 11907711"/>
              <a:gd name="connsiteY865" fmla="*/ 6195617 h 6571007"/>
              <a:gd name="connsiteX866" fmla="*/ 4784091 w 11907711"/>
              <a:gd name="connsiteY866" fmla="*/ 6205547 h 6571007"/>
              <a:gd name="connsiteX867" fmla="*/ 5035972 w 11907711"/>
              <a:gd name="connsiteY867" fmla="*/ 6205547 h 6571007"/>
              <a:gd name="connsiteX868" fmla="*/ 5162904 w 11907711"/>
              <a:gd name="connsiteY868" fmla="*/ 6213492 h 6571007"/>
              <a:gd name="connsiteX869" fmla="*/ 5313636 w 11907711"/>
              <a:gd name="connsiteY869" fmla="*/ 6205547 h 6571007"/>
              <a:gd name="connsiteX870" fmla="*/ 5406853 w 11907711"/>
              <a:gd name="connsiteY870" fmla="*/ 6205547 h 6571007"/>
              <a:gd name="connsiteX871" fmla="*/ 5506019 w 11907711"/>
              <a:gd name="connsiteY871" fmla="*/ 6209520 h 6571007"/>
              <a:gd name="connsiteX872" fmla="*/ 5628984 w 11907711"/>
              <a:gd name="connsiteY872" fmla="*/ 6193630 h 6571007"/>
              <a:gd name="connsiteX873" fmla="*/ 5797565 w 11907711"/>
              <a:gd name="connsiteY873" fmla="*/ 6183699 h 6571007"/>
              <a:gd name="connsiteX874" fmla="*/ 6023663 w 11907711"/>
              <a:gd name="connsiteY874" fmla="*/ 6165824 h 6571007"/>
              <a:gd name="connsiteX875" fmla="*/ 6156546 w 11907711"/>
              <a:gd name="connsiteY875" fmla="*/ 6155893 h 6571007"/>
              <a:gd name="connsiteX876" fmla="*/ 6362810 w 11907711"/>
              <a:gd name="connsiteY876" fmla="*/ 6151920 h 6571007"/>
              <a:gd name="connsiteX877" fmla="*/ 6376694 w 11907711"/>
              <a:gd name="connsiteY877" fmla="*/ 6140003 h 6571007"/>
              <a:gd name="connsiteX878" fmla="*/ 6356860 w 11907711"/>
              <a:gd name="connsiteY878" fmla="*/ 6118155 h 6571007"/>
              <a:gd name="connsiteX879" fmla="*/ 6315211 w 11907711"/>
              <a:gd name="connsiteY879" fmla="*/ 6120141 h 6571007"/>
              <a:gd name="connsiteX880" fmla="*/ 5420735 w 11907711"/>
              <a:gd name="connsiteY880" fmla="*/ 6143975 h 6571007"/>
              <a:gd name="connsiteX881" fmla="*/ 4599643 w 11907711"/>
              <a:gd name="connsiteY881" fmla="*/ 6134045 h 6571007"/>
              <a:gd name="connsiteX882" fmla="*/ 4074065 w 11907711"/>
              <a:gd name="connsiteY882" fmla="*/ 6098293 h 6571007"/>
              <a:gd name="connsiteX883" fmla="*/ 3615918 w 11907711"/>
              <a:gd name="connsiteY883" fmla="*/ 6048638 h 6571007"/>
              <a:gd name="connsiteX884" fmla="*/ 3056623 w 11907711"/>
              <a:gd name="connsiteY884" fmla="*/ 5947342 h 6571007"/>
              <a:gd name="connsiteX885" fmla="*/ 2878125 w 11907711"/>
              <a:gd name="connsiteY885" fmla="*/ 5919536 h 6571007"/>
              <a:gd name="connsiteX886" fmla="*/ 2691693 w 11907711"/>
              <a:gd name="connsiteY886" fmla="*/ 5871867 h 6571007"/>
              <a:gd name="connsiteX887" fmla="*/ 2614344 w 11907711"/>
              <a:gd name="connsiteY887" fmla="*/ 5861936 h 6571007"/>
              <a:gd name="connsiteX888" fmla="*/ 2558811 w 11907711"/>
              <a:gd name="connsiteY888" fmla="*/ 5861936 h 6571007"/>
              <a:gd name="connsiteX889" fmla="*/ 2467578 w 11907711"/>
              <a:gd name="connsiteY889" fmla="*/ 5852005 h 6571007"/>
              <a:gd name="connsiteX890" fmla="*/ 2402129 w 11907711"/>
              <a:gd name="connsiteY890" fmla="*/ 5828171 h 6571007"/>
              <a:gd name="connsiteX891" fmla="*/ 2378329 w 11907711"/>
              <a:gd name="connsiteY891" fmla="*/ 5822212 h 6571007"/>
              <a:gd name="connsiteX892" fmla="*/ 2332713 w 11907711"/>
              <a:gd name="connsiteY892" fmla="*/ 5824198 h 6571007"/>
              <a:gd name="connsiteX893" fmla="*/ 2183964 w 11907711"/>
              <a:gd name="connsiteY893" fmla="*/ 5784474 h 6571007"/>
              <a:gd name="connsiteX894" fmla="*/ 2136365 w 11907711"/>
              <a:gd name="connsiteY894" fmla="*/ 5782488 h 6571007"/>
              <a:gd name="connsiteX895" fmla="*/ 2070915 w 11907711"/>
              <a:gd name="connsiteY895" fmla="*/ 5764612 h 6571007"/>
              <a:gd name="connsiteX896" fmla="*/ 2041165 w 11907711"/>
              <a:gd name="connsiteY896" fmla="*/ 5744751 h 6571007"/>
              <a:gd name="connsiteX897" fmla="*/ 1924150 w 11907711"/>
              <a:gd name="connsiteY897" fmla="*/ 5714958 h 6571007"/>
              <a:gd name="connsiteX898" fmla="*/ 1821017 w 11907711"/>
              <a:gd name="connsiteY898" fmla="*/ 5699068 h 6571007"/>
              <a:gd name="connsiteX899" fmla="*/ 1793251 w 11907711"/>
              <a:gd name="connsiteY899" fmla="*/ 5687151 h 6571007"/>
              <a:gd name="connsiteX900" fmla="*/ 1759534 w 11907711"/>
              <a:gd name="connsiteY900" fmla="*/ 5665303 h 6571007"/>
              <a:gd name="connsiteX901" fmla="*/ 1674252 w 11907711"/>
              <a:gd name="connsiteY901" fmla="*/ 5635510 h 6571007"/>
              <a:gd name="connsiteX902" fmla="*/ 1547320 w 11907711"/>
              <a:gd name="connsiteY902" fmla="*/ 5603731 h 6571007"/>
              <a:gd name="connsiteX903" fmla="*/ 1523520 w 11907711"/>
              <a:gd name="connsiteY903" fmla="*/ 5585855 h 6571007"/>
              <a:gd name="connsiteX904" fmla="*/ 1521537 w 11907711"/>
              <a:gd name="connsiteY904" fmla="*/ 5569965 h 6571007"/>
              <a:gd name="connsiteX905" fmla="*/ 1416421 w 11907711"/>
              <a:gd name="connsiteY905" fmla="*/ 5478601 h 6571007"/>
              <a:gd name="connsiteX906" fmla="*/ 1410471 w 11907711"/>
              <a:gd name="connsiteY906" fmla="*/ 5462711 h 6571007"/>
              <a:gd name="connsiteX907" fmla="*/ 1420388 w 11907711"/>
              <a:gd name="connsiteY907" fmla="*/ 5450794 h 6571007"/>
              <a:gd name="connsiteX908" fmla="*/ 1428321 w 11907711"/>
              <a:gd name="connsiteY908" fmla="*/ 5424973 h 6571007"/>
              <a:gd name="connsiteX909" fmla="*/ 1402538 w 11907711"/>
              <a:gd name="connsiteY909" fmla="*/ 5422987 h 6571007"/>
              <a:gd name="connsiteX910" fmla="*/ 1345022 w 11907711"/>
              <a:gd name="connsiteY910" fmla="*/ 5422987 h 6571007"/>
              <a:gd name="connsiteX911" fmla="*/ 1301389 w 11907711"/>
              <a:gd name="connsiteY911" fmla="*/ 5430932 h 6571007"/>
              <a:gd name="connsiteX912" fmla="*/ 1287505 w 11907711"/>
              <a:gd name="connsiteY912" fmla="*/ 5440863 h 6571007"/>
              <a:gd name="connsiteX913" fmla="*/ 1267672 w 11907711"/>
              <a:gd name="connsiteY913" fmla="*/ 5440863 h 6571007"/>
              <a:gd name="connsiteX914" fmla="*/ 1267672 w 11907711"/>
              <a:gd name="connsiteY914" fmla="*/ 5421001 h 6571007"/>
              <a:gd name="connsiteX915" fmla="*/ 1283539 w 11907711"/>
              <a:gd name="connsiteY915" fmla="*/ 5399153 h 6571007"/>
              <a:gd name="connsiteX916" fmla="*/ 1289489 w 11907711"/>
              <a:gd name="connsiteY916" fmla="*/ 5389222 h 6571007"/>
              <a:gd name="connsiteX917" fmla="*/ 1277589 w 11907711"/>
              <a:gd name="connsiteY917" fmla="*/ 5387236 h 6571007"/>
              <a:gd name="connsiteX918" fmla="*/ 1263706 w 11907711"/>
              <a:gd name="connsiteY918" fmla="*/ 5391208 h 6571007"/>
              <a:gd name="connsiteX919" fmla="*/ 1251806 w 11907711"/>
              <a:gd name="connsiteY919" fmla="*/ 5391208 h 6571007"/>
              <a:gd name="connsiteX920" fmla="*/ 1174456 w 11907711"/>
              <a:gd name="connsiteY920" fmla="*/ 5361415 h 6571007"/>
              <a:gd name="connsiteX921" fmla="*/ 1132807 w 11907711"/>
              <a:gd name="connsiteY921" fmla="*/ 5361415 h 6571007"/>
              <a:gd name="connsiteX922" fmla="*/ 1109007 w 11907711"/>
              <a:gd name="connsiteY922" fmla="*/ 5351484 h 6571007"/>
              <a:gd name="connsiteX923" fmla="*/ 1122890 w 11907711"/>
              <a:gd name="connsiteY923" fmla="*/ 5331622 h 6571007"/>
              <a:gd name="connsiteX924" fmla="*/ 1134790 w 11907711"/>
              <a:gd name="connsiteY924" fmla="*/ 5321691 h 6571007"/>
              <a:gd name="connsiteX925" fmla="*/ 1144707 w 11907711"/>
              <a:gd name="connsiteY925" fmla="*/ 5305802 h 6571007"/>
              <a:gd name="connsiteX926" fmla="*/ 1124873 w 11907711"/>
              <a:gd name="connsiteY926" fmla="*/ 5299843 h 6571007"/>
              <a:gd name="connsiteX927" fmla="*/ 1075291 w 11907711"/>
              <a:gd name="connsiteY927" fmla="*/ 5287926 h 6571007"/>
              <a:gd name="connsiteX928" fmla="*/ 997941 w 11907711"/>
              <a:gd name="connsiteY928" fmla="*/ 5317719 h 6571007"/>
              <a:gd name="connsiteX929" fmla="*/ 966208 w 11907711"/>
              <a:gd name="connsiteY929" fmla="*/ 5339567 h 6571007"/>
              <a:gd name="connsiteX930" fmla="*/ 966208 w 11907711"/>
              <a:gd name="connsiteY930" fmla="*/ 5252362 h 6571007"/>
              <a:gd name="connsiteX931" fmla="*/ 956325 w 11907711"/>
              <a:gd name="connsiteY931" fmla="*/ 5260140 h 6571007"/>
              <a:gd name="connsiteX932" fmla="*/ 940734 w 11907711"/>
              <a:gd name="connsiteY932" fmla="*/ 5260025 h 6571007"/>
              <a:gd name="connsiteX933" fmla="*/ 917398 w 11907711"/>
              <a:gd name="connsiteY933" fmla="*/ 5256771 h 6571007"/>
              <a:gd name="connsiteX934" fmla="*/ 899792 w 11907711"/>
              <a:gd name="connsiteY934" fmla="*/ 5245560 h 6571007"/>
              <a:gd name="connsiteX935" fmla="*/ 872758 w 11907711"/>
              <a:gd name="connsiteY935" fmla="*/ 5241146 h 6571007"/>
              <a:gd name="connsiteX936" fmla="*/ 843317 w 11907711"/>
              <a:gd name="connsiteY936" fmla="*/ 5265238 h 6571007"/>
              <a:gd name="connsiteX937" fmla="*/ 841053 w 11907711"/>
              <a:gd name="connsiteY937" fmla="*/ 5262089 h 6571007"/>
              <a:gd name="connsiteX938" fmla="*/ 835285 w 11907711"/>
              <a:gd name="connsiteY938" fmla="*/ 5215578 h 6571007"/>
              <a:gd name="connsiteX939" fmla="*/ 828770 w 11907711"/>
              <a:gd name="connsiteY939" fmla="*/ 5207846 h 6571007"/>
              <a:gd name="connsiteX940" fmla="*/ 762181 w 11907711"/>
              <a:gd name="connsiteY940" fmla="*/ 5197529 h 6571007"/>
              <a:gd name="connsiteX941" fmla="*/ 732606 w 11907711"/>
              <a:gd name="connsiteY941" fmla="*/ 5188254 h 6571007"/>
              <a:gd name="connsiteX942" fmla="*/ 728452 w 11907711"/>
              <a:gd name="connsiteY942" fmla="*/ 5162568 h 6571007"/>
              <a:gd name="connsiteX943" fmla="*/ 770417 w 11907711"/>
              <a:gd name="connsiteY943" fmla="*/ 5139966 h 6571007"/>
              <a:gd name="connsiteX944" fmla="*/ 816489 w 11907711"/>
              <a:gd name="connsiteY944" fmla="*/ 5153602 h 6571007"/>
              <a:gd name="connsiteX945" fmla="*/ 858864 w 11907711"/>
              <a:gd name="connsiteY945" fmla="*/ 5166078 h 6571007"/>
              <a:gd name="connsiteX946" fmla="*/ 902442 w 11907711"/>
              <a:gd name="connsiteY946" fmla="*/ 5164302 h 6571007"/>
              <a:gd name="connsiteX947" fmla="*/ 943529 w 11907711"/>
              <a:gd name="connsiteY947" fmla="*/ 5147113 h 6571007"/>
              <a:gd name="connsiteX948" fmla="*/ 1036599 w 11907711"/>
              <a:gd name="connsiteY948" fmla="*/ 5158419 h 6571007"/>
              <a:gd name="connsiteX949" fmla="*/ 1108741 w 11907711"/>
              <a:gd name="connsiteY949" fmla="*/ 5137966 h 6571007"/>
              <a:gd name="connsiteX950" fmla="*/ 1138364 w 11907711"/>
              <a:gd name="connsiteY950" fmla="*/ 5136690 h 6571007"/>
              <a:gd name="connsiteX951" fmla="*/ 1154690 w 11907711"/>
              <a:gd name="connsiteY951" fmla="*/ 5146336 h 6571007"/>
              <a:gd name="connsiteX952" fmla="*/ 1154623 w 11907711"/>
              <a:gd name="connsiteY952" fmla="*/ 5140948 h 6571007"/>
              <a:gd name="connsiteX953" fmla="*/ 1162556 w 11907711"/>
              <a:gd name="connsiteY953" fmla="*/ 5129031 h 6571007"/>
              <a:gd name="connsiteX954" fmla="*/ 1204206 w 11907711"/>
              <a:gd name="connsiteY954" fmla="*/ 5166768 h 6571007"/>
              <a:gd name="connsiteX955" fmla="*/ 1205165 w 11907711"/>
              <a:gd name="connsiteY955" fmla="*/ 5168881 h 6571007"/>
              <a:gd name="connsiteX956" fmla="*/ 1224087 w 11907711"/>
              <a:gd name="connsiteY956" fmla="*/ 5174444 h 6571007"/>
              <a:gd name="connsiteX957" fmla="*/ 1263991 w 11907711"/>
              <a:gd name="connsiteY957" fmla="*/ 5172434 h 6571007"/>
              <a:gd name="connsiteX958" fmla="*/ 1265689 w 11907711"/>
              <a:gd name="connsiteY958" fmla="*/ 5164782 h 6571007"/>
              <a:gd name="connsiteX959" fmla="*/ 1285522 w 11907711"/>
              <a:gd name="connsiteY959" fmla="*/ 5156837 h 6571007"/>
              <a:gd name="connsiteX960" fmla="*/ 1291081 w 11907711"/>
              <a:gd name="connsiteY960" fmla="*/ 5162405 h 6571007"/>
              <a:gd name="connsiteX961" fmla="*/ 1314570 w 11907711"/>
              <a:gd name="connsiteY961" fmla="*/ 5152123 h 6571007"/>
              <a:gd name="connsiteX962" fmla="*/ 1342205 w 11907711"/>
              <a:gd name="connsiteY962" fmla="*/ 5149411 h 6571007"/>
              <a:gd name="connsiteX963" fmla="*/ 1361846 w 11907711"/>
              <a:gd name="connsiteY963" fmla="*/ 5151505 h 6571007"/>
              <a:gd name="connsiteX964" fmla="*/ 1358522 w 11907711"/>
              <a:gd name="connsiteY964" fmla="*/ 5130957 h 6571007"/>
              <a:gd name="connsiteX965" fmla="*/ 1366566 w 11907711"/>
              <a:gd name="connsiteY965" fmla="*/ 5115598 h 6571007"/>
              <a:gd name="connsiteX966" fmla="*/ 1398176 w 11907711"/>
              <a:gd name="connsiteY966" fmla="*/ 5115758 h 6571007"/>
              <a:gd name="connsiteX967" fmla="*/ 1464814 w 11907711"/>
              <a:gd name="connsiteY967" fmla="*/ 5115524 h 6571007"/>
              <a:gd name="connsiteX968" fmla="*/ 1472762 w 11907711"/>
              <a:gd name="connsiteY968" fmla="*/ 5121267 h 6571007"/>
              <a:gd name="connsiteX969" fmla="*/ 1506586 w 11907711"/>
              <a:gd name="connsiteY969" fmla="*/ 5135126 h 6571007"/>
              <a:gd name="connsiteX970" fmla="*/ 1662647 w 11907711"/>
              <a:gd name="connsiteY970" fmla="*/ 5134488 h 6571007"/>
              <a:gd name="connsiteX971" fmla="*/ 1676327 w 11907711"/>
              <a:gd name="connsiteY971" fmla="*/ 5132275 h 6571007"/>
              <a:gd name="connsiteX972" fmla="*/ 1712740 w 11907711"/>
              <a:gd name="connsiteY972" fmla="*/ 5140444 h 6571007"/>
              <a:gd name="connsiteX973" fmla="*/ 1747769 w 11907711"/>
              <a:gd name="connsiteY973" fmla="*/ 5140050 h 6571007"/>
              <a:gd name="connsiteX974" fmla="*/ 1763810 w 11907711"/>
              <a:gd name="connsiteY974" fmla="*/ 5119884 h 6571007"/>
              <a:gd name="connsiteX975" fmla="*/ 1792782 w 11907711"/>
              <a:gd name="connsiteY975" fmla="*/ 5136285 h 6571007"/>
              <a:gd name="connsiteX976" fmla="*/ 1832387 w 11907711"/>
              <a:gd name="connsiteY976" fmla="*/ 5131637 h 6571007"/>
              <a:gd name="connsiteX977" fmla="*/ 1874471 w 11907711"/>
              <a:gd name="connsiteY977" fmla="*/ 5121976 h 6571007"/>
              <a:gd name="connsiteX978" fmla="*/ 1879103 w 11907711"/>
              <a:gd name="connsiteY978" fmla="*/ 5112590 h 6571007"/>
              <a:gd name="connsiteX979" fmla="*/ 1846800 w 11907711"/>
              <a:gd name="connsiteY979" fmla="*/ 5107182 h 6571007"/>
              <a:gd name="connsiteX980" fmla="*/ 1721851 w 11907711"/>
              <a:gd name="connsiteY980" fmla="*/ 5061500 h 6571007"/>
              <a:gd name="connsiteX981" fmla="*/ 1670285 w 11907711"/>
              <a:gd name="connsiteY981" fmla="*/ 4993969 h 6571007"/>
              <a:gd name="connsiteX982" fmla="*/ 1626652 w 11907711"/>
              <a:gd name="connsiteY982" fmla="*/ 4999928 h 6571007"/>
              <a:gd name="connsiteX983" fmla="*/ 1619376 w 11907711"/>
              <a:gd name="connsiteY983" fmla="*/ 4976244 h 6571007"/>
              <a:gd name="connsiteX984" fmla="*/ 1607546 w 11907711"/>
              <a:gd name="connsiteY984" fmla="*/ 4978222 h 6571007"/>
              <a:gd name="connsiteX985" fmla="*/ 1575919 w 11907711"/>
              <a:gd name="connsiteY985" fmla="*/ 4982019 h 6571007"/>
              <a:gd name="connsiteX986" fmla="*/ 1563702 w 11907711"/>
              <a:gd name="connsiteY986" fmla="*/ 4975408 h 6571007"/>
              <a:gd name="connsiteX987" fmla="*/ 1562195 w 11907711"/>
              <a:gd name="connsiteY987" fmla="*/ 4980314 h 6571007"/>
              <a:gd name="connsiteX988" fmla="*/ 1551286 w 11907711"/>
              <a:gd name="connsiteY988" fmla="*/ 4997942 h 6571007"/>
              <a:gd name="connsiteX989" fmla="*/ 1529470 w 11907711"/>
              <a:gd name="connsiteY989" fmla="*/ 4964176 h 6571007"/>
              <a:gd name="connsiteX990" fmla="*/ 1529418 w 11907711"/>
              <a:gd name="connsiteY990" fmla="*/ 4964155 h 6571007"/>
              <a:gd name="connsiteX991" fmla="*/ 1526446 w 11907711"/>
              <a:gd name="connsiteY991" fmla="*/ 4964981 h 6571007"/>
              <a:gd name="connsiteX992" fmla="*/ 1487394 w 11907711"/>
              <a:gd name="connsiteY992" fmla="*/ 4973053 h 6571007"/>
              <a:gd name="connsiteX993" fmla="*/ 1353611 w 11907711"/>
              <a:gd name="connsiteY993" fmla="*/ 4959546 h 6571007"/>
              <a:gd name="connsiteX994" fmla="*/ 1312295 w 11907711"/>
              <a:gd name="connsiteY994" fmla="*/ 4964471 h 6571007"/>
              <a:gd name="connsiteX995" fmla="*/ 1253376 w 11907711"/>
              <a:gd name="connsiteY995" fmla="*/ 4958185 h 6571007"/>
              <a:gd name="connsiteX996" fmla="*/ 1224958 w 11907711"/>
              <a:gd name="connsiteY996" fmla="*/ 4945208 h 6571007"/>
              <a:gd name="connsiteX997" fmla="*/ 1119918 w 11907711"/>
              <a:gd name="connsiteY997" fmla="*/ 4935839 h 6571007"/>
              <a:gd name="connsiteX998" fmla="*/ 1028786 w 11907711"/>
              <a:gd name="connsiteY998" fmla="*/ 4936519 h 6571007"/>
              <a:gd name="connsiteX999" fmla="*/ 1003186 w 11907711"/>
              <a:gd name="connsiteY999" fmla="*/ 4930116 h 6571007"/>
              <a:gd name="connsiteX1000" fmla="*/ 971071 w 11907711"/>
              <a:gd name="connsiteY1000" fmla="*/ 4915982 h 6571007"/>
              <a:gd name="connsiteX1001" fmla="*/ 893390 w 11907711"/>
              <a:gd name="connsiteY1001" fmla="*/ 4902186 h 6571007"/>
              <a:gd name="connsiteX1002" fmla="*/ 779523 w 11907711"/>
              <a:gd name="connsiteY1002" fmla="*/ 4892486 h 6571007"/>
              <a:gd name="connsiteX1003" fmla="*/ 756512 w 11907711"/>
              <a:gd name="connsiteY1003" fmla="*/ 4880393 h 6571007"/>
              <a:gd name="connsiteX1004" fmla="*/ 752586 w 11907711"/>
              <a:gd name="connsiteY1004" fmla="*/ 4866971 h 6571007"/>
              <a:gd name="connsiteX1005" fmla="*/ 649221 w 11907711"/>
              <a:gd name="connsiteY1005" fmla="*/ 4802856 h 6571007"/>
              <a:gd name="connsiteX1006" fmla="*/ 641876 w 11907711"/>
              <a:gd name="connsiteY1006" fmla="*/ 4789987 h 6571007"/>
              <a:gd name="connsiteX1007" fmla="*/ 648764 w 11907711"/>
              <a:gd name="connsiteY1007" fmla="*/ 4778330 h 6571007"/>
              <a:gd name="connsiteX1008" fmla="*/ 652003 w 11907711"/>
              <a:gd name="connsiteY1008" fmla="*/ 4754962 h 6571007"/>
              <a:gd name="connsiteX1009" fmla="*/ 629498 w 11907711"/>
              <a:gd name="connsiteY1009" fmla="*/ 4756844 h 6571007"/>
              <a:gd name="connsiteX1010" fmla="*/ 579910 w 11907711"/>
              <a:gd name="connsiteY1010" fmla="*/ 4764864 h 6571007"/>
              <a:gd name="connsiteX1011" fmla="*/ 543399 w 11907711"/>
              <a:gd name="connsiteY1011" fmla="*/ 4777798 h 6571007"/>
              <a:gd name="connsiteX1012" fmla="*/ 532815 w 11907711"/>
              <a:gd name="connsiteY1012" fmla="*/ 4788295 h 6571007"/>
              <a:gd name="connsiteX1013" fmla="*/ 515715 w 11907711"/>
              <a:gd name="connsiteY1013" fmla="*/ 4791062 h 6571007"/>
              <a:gd name="connsiteX1014" fmla="*/ 512946 w 11907711"/>
              <a:gd name="connsiteY1014" fmla="*/ 4773937 h 6571007"/>
              <a:gd name="connsiteX1015" fmla="*/ 523579 w 11907711"/>
              <a:gd name="connsiteY1015" fmla="*/ 4752888 h 6571007"/>
              <a:gd name="connsiteX1016" fmla="*/ 527324 w 11907711"/>
              <a:gd name="connsiteY1016" fmla="*/ 4743496 h 6571007"/>
              <a:gd name="connsiteX1017" fmla="*/ 516788 w 11907711"/>
              <a:gd name="connsiteY1017" fmla="*/ 4743444 h 6571007"/>
              <a:gd name="connsiteX1018" fmla="*/ 505372 w 11907711"/>
              <a:gd name="connsiteY1018" fmla="*/ 4748805 h 6571007"/>
              <a:gd name="connsiteX1019" fmla="*/ 495113 w 11907711"/>
              <a:gd name="connsiteY1019" fmla="*/ 4750463 h 6571007"/>
              <a:gd name="connsiteX1020" fmla="*/ 424271 w 11907711"/>
              <a:gd name="connsiteY1020" fmla="*/ 4735562 h 6571007"/>
              <a:gd name="connsiteX1021" fmla="*/ 388363 w 11907711"/>
              <a:gd name="connsiteY1021" fmla="*/ 4741370 h 6571007"/>
              <a:gd name="connsiteX1022" fmla="*/ 366459 w 11907711"/>
              <a:gd name="connsiteY1022" fmla="*/ 4736126 h 6571007"/>
              <a:gd name="connsiteX1023" fmla="*/ 375659 w 11907711"/>
              <a:gd name="connsiteY1023" fmla="*/ 4717066 h 6571007"/>
              <a:gd name="connsiteX1024" fmla="*/ 384534 w 11907711"/>
              <a:gd name="connsiteY1024" fmla="*/ 4706845 h 6571007"/>
              <a:gd name="connsiteX1025" fmla="*/ 390868 w 11907711"/>
              <a:gd name="connsiteY1025" fmla="*/ 4691763 h 6571007"/>
              <a:gd name="connsiteX1026" fmla="*/ 372938 w 11907711"/>
              <a:gd name="connsiteY1026" fmla="*/ 4689392 h 6571007"/>
              <a:gd name="connsiteX1027" fmla="*/ 328528 w 11907711"/>
              <a:gd name="connsiteY1027" fmla="*/ 4686030 h 6571007"/>
              <a:gd name="connsiteX1028" fmla="*/ 265995 w 11907711"/>
              <a:gd name="connsiteY1028" fmla="*/ 4722501 h 6571007"/>
              <a:gd name="connsiteX1029" fmla="*/ 241683 w 11907711"/>
              <a:gd name="connsiteY1029" fmla="*/ 4745763 h 6571007"/>
              <a:gd name="connsiteX1030" fmla="*/ 226174 w 11907711"/>
              <a:gd name="connsiteY1030" fmla="*/ 4649868 h 6571007"/>
              <a:gd name="connsiteX1031" fmla="*/ 244249 w 11907711"/>
              <a:gd name="connsiteY1031" fmla="*/ 4620587 h 6571007"/>
              <a:gd name="connsiteX1032" fmla="*/ 236904 w 11907711"/>
              <a:gd name="connsiteY1032" fmla="*/ 4607717 h 6571007"/>
              <a:gd name="connsiteX1033" fmla="*/ 253726 w 11907711"/>
              <a:gd name="connsiteY1033" fmla="*/ 4603239 h 6571007"/>
              <a:gd name="connsiteX1034" fmla="*/ 266249 w 11907711"/>
              <a:gd name="connsiteY1034" fmla="*/ 4604728 h 6571007"/>
              <a:gd name="connsiteX1035" fmla="*/ 281687 w 11907711"/>
              <a:gd name="connsiteY1035" fmla="*/ 4591688 h 6571007"/>
              <a:gd name="connsiteX1036" fmla="*/ 295138 w 11907711"/>
              <a:gd name="connsiteY1036" fmla="*/ 4577213 h 6571007"/>
              <a:gd name="connsiteX1037" fmla="*/ 332154 w 11907711"/>
              <a:gd name="connsiteY1037" fmla="*/ 4578255 h 6571007"/>
              <a:gd name="connsiteX1038" fmla="*/ 366629 w 11907711"/>
              <a:gd name="connsiteY1038" fmla="*/ 4574436 h 6571007"/>
              <a:gd name="connsiteX1039" fmla="*/ 376432 w 11907711"/>
              <a:gd name="connsiteY1039" fmla="*/ 4548251 h 6571007"/>
              <a:gd name="connsiteX1040" fmla="*/ 381610 w 11907711"/>
              <a:gd name="connsiteY1040" fmla="*/ 4536870 h 6571007"/>
              <a:gd name="connsiteX1041" fmla="*/ 422779 w 11907711"/>
              <a:gd name="connsiteY1041" fmla="*/ 4563598 h 6571007"/>
              <a:gd name="connsiteX1042" fmla="*/ 434376 w 11907711"/>
              <a:gd name="connsiteY1042" fmla="*/ 4581053 h 6571007"/>
              <a:gd name="connsiteX1043" fmla="*/ 472825 w 11907711"/>
              <a:gd name="connsiteY1043" fmla="*/ 4580106 h 6571007"/>
              <a:gd name="connsiteX1044" fmla="*/ 474583 w 11907711"/>
              <a:gd name="connsiteY1044" fmla="*/ 4569278 h 6571007"/>
              <a:gd name="connsiteX1045" fmla="*/ 475510 w 11907711"/>
              <a:gd name="connsiteY1045" fmla="*/ 4553313 h 6571007"/>
              <a:gd name="connsiteX1046" fmla="*/ 491502 w 11907711"/>
              <a:gd name="connsiteY1046" fmla="*/ 4543699 h 6571007"/>
              <a:gd name="connsiteX1047" fmla="*/ 544136 w 11907711"/>
              <a:gd name="connsiteY1047" fmla="*/ 4554515 h 6571007"/>
              <a:gd name="connsiteX1048" fmla="*/ 575144 w 11907711"/>
              <a:gd name="connsiteY1048" fmla="*/ 4561801 h 6571007"/>
              <a:gd name="connsiteX1049" fmla="*/ 655835 w 11907711"/>
              <a:gd name="connsiteY1049" fmla="*/ 4539964 h 6571007"/>
              <a:gd name="connsiteX1050" fmla="*/ 679220 w 11907711"/>
              <a:gd name="connsiteY1050" fmla="*/ 4532668 h 6571007"/>
              <a:gd name="connsiteX1051" fmla="*/ 757455 w 11907711"/>
              <a:gd name="connsiteY1051" fmla="*/ 4549888 h 6571007"/>
              <a:gd name="connsiteX1052" fmla="*/ 800480 w 11907711"/>
              <a:gd name="connsiteY1052" fmla="*/ 4544687 h 6571007"/>
              <a:gd name="connsiteX1053" fmla="*/ 854186 w 11907711"/>
              <a:gd name="connsiteY1053" fmla="*/ 4507886 h 6571007"/>
              <a:gd name="connsiteX1054" fmla="*/ 862591 w 11907711"/>
              <a:gd name="connsiteY1054" fmla="*/ 4538156 h 6571007"/>
              <a:gd name="connsiteX1055" fmla="*/ 894707 w 11907711"/>
              <a:gd name="connsiteY1055" fmla="*/ 4552292 h 6571007"/>
              <a:gd name="connsiteX1056" fmla="*/ 898222 w 11907711"/>
              <a:gd name="connsiteY1056" fmla="*/ 4530637 h 6571007"/>
              <a:gd name="connsiteX1057" fmla="*/ 915093 w 11907711"/>
              <a:gd name="connsiteY1057" fmla="*/ 4515608 h 6571007"/>
              <a:gd name="connsiteX1058" fmla="*/ 956962 w 11907711"/>
              <a:gd name="connsiteY1058" fmla="*/ 4514108 h 6571007"/>
              <a:gd name="connsiteX1059" fmla="*/ 1013064 w 11907711"/>
              <a:gd name="connsiteY1059" fmla="*/ 4513821 h 6571007"/>
              <a:gd name="connsiteX1060" fmla="*/ 1041856 w 11907711"/>
              <a:gd name="connsiteY1060" fmla="*/ 4507407 h 6571007"/>
              <a:gd name="connsiteX1061" fmla="*/ 1053320 w 11907711"/>
              <a:gd name="connsiteY1061" fmla="*/ 4491496 h 6571007"/>
              <a:gd name="connsiteX1062" fmla="*/ 1074766 w 11907711"/>
              <a:gd name="connsiteY1062" fmla="*/ 4472212 h 6571007"/>
              <a:gd name="connsiteX1063" fmla="*/ 1087194 w 11907711"/>
              <a:gd name="connsiteY1063" fmla="*/ 4494804 h 6571007"/>
              <a:gd name="connsiteX1064" fmla="*/ 1100270 w 11907711"/>
              <a:gd name="connsiteY1064" fmla="*/ 4499718 h 6571007"/>
              <a:gd name="connsiteX1065" fmla="*/ 1107712 w 11907711"/>
              <a:gd name="connsiteY1065" fmla="*/ 4491485 h 6571007"/>
              <a:gd name="connsiteX1066" fmla="*/ 1125787 w 11907711"/>
              <a:gd name="connsiteY1066" fmla="*/ 4462204 h 6571007"/>
              <a:gd name="connsiteX1067" fmla="*/ 1129303 w 11907711"/>
              <a:gd name="connsiteY1067" fmla="*/ 4440549 h 6571007"/>
              <a:gd name="connsiteX1068" fmla="*/ 1116226 w 11907711"/>
              <a:gd name="connsiteY1068" fmla="*/ 4435635 h 6571007"/>
              <a:gd name="connsiteX1069" fmla="*/ 968487 w 11907711"/>
              <a:gd name="connsiteY1069" fmla="*/ 4422628 h 6571007"/>
              <a:gd name="connsiteX1070" fmla="*/ 854392 w 11907711"/>
              <a:gd name="connsiteY1070" fmla="*/ 4400664 h 6571007"/>
              <a:gd name="connsiteX1071" fmla="*/ 800518 w 11907711"/>
              <a:gd name="connsiteY1071" fmla="*/ 4349632 h 6571007"/>
              <a:gd name="connsiteX1072" fmla="*/ 763731 w 11907711"/>
              <a:gd name="connsiteY1072" fmla="*/ 4360854 h 6571007"/>
              <a:gd name="connsiteX1073" fmla="*/ 753291 w 11907711"/>
              <a:gd name="connsiteY1073" fmla="*/ 4339698 h 6571007"/>
              <a:gd name="connsiteX1074" fmla="*/ 727461 w 11907711"/>
              <a:gd name="connsiteY1074" fmla="*/ 4321032 h 6571007"/>
              <a:gd name="connsiteX1075" fmla="*/ 707448 w 11907711"/>
              <a:gd name="connsiteY1075" fmla="*/ 4338326 h 6571007"/>
              <a:gd name="connsiteX1076" fmla="*/ 698476 w 11907711"/>
              <a:gd name="connsiteY1076" fmla="*/ 4369649 h 6571007"/>
              <a:gd name="connsiteX1077" fmla="*/ 674959 w 11907711"/>
              <a:gd name="connsiteY1077" fmla="*/ 4343580 h 6571007"/>
              <a:gd name="connsiteX1078" fmla="*/ 647697 w 11907711"/>
              <a:gd name="connsiteY1078" fmla="*/ 4326903 h 6571007"/>
              <a:gd name="connsiteX1079" fmla="*/ 656212 w 11907711"/>
              <a:gd name="connsiteY1079" fmla="*/ 4271054 h 6571007"/>
              <a:gd name="connsiteX1080" fmla="*/ 680475 w 11907711"/>
              <a:gd name="connsiteY1080" fmla="*/ 4258343 h 6571007"/>
              <a:gd name="connsiteX1081" fmla="*/ 693504 w 11907711"/>
              <a:gd name="connsiteY1081" fmla="*/ 4273808 h 6571007"/>
              <a:gd name="connsiteX1082" fmla="*/ 705426 w 11907711"/>
              <a:gd name="connsiteY1082" fmla="*/ 4282423 h 6571007"/>
              <a:gd name="connsiteX1083" fmla="*/ 753207 w 11907711"/>
              <a:gd name="connsiteY1083" fmla="*/ 4295782 h 6571007"/>
              <a:gd name="connsiteX1084" fmla="*/ 791102 w 11907711"/>
              <a:gd name="connsiteY1084" fmla="*/ 4291411 h 6571007"/>
              <a:gd name="connsiteX1085" fmla="*/ 802193 w 11907711"/>
              <a:gd name="connsiteY1085" fmla="*/ 4294889 h 6571007"/>
              <a:gd name="connsiteX1086" fmla="*/ 814391 w 11907711"/>
              <a:gd name="connsiteY1086" fmla="*/ 4305216 h 6571007"/>
              <a:gd name="connsiteX1087" fmla="*/ 903307 w 11907711"/>
              <a:gd name="connsiteY1087" fmla="*/ 4290836 h 6571007"/>
              <a:gd name="connsiteX1088" fmla="*/ 948921 w 11907711"/>
              <a:gd name="connsiteY1088" fmla="*/ 4279944 h 6571007"/>
              <a:gd name="connsiteX1089" fmla="*/ 988152 w 11907711"/>
              <a:gd name="connsiteY1089" fmla="*/ 4294686 h 6571007"/>
              <a:gd name="connsiteX1090" fmla="*/ 1006359 w 11907711"/>
              <a:gd name="connsiteY1090" fmla="*/ 4298771 h 6571007"/>
              <a:gd name="connsiteX1091" fmla="*/ 1009876 w 11907711"/>
              <a:gd name="connsiteY1091" fmla="*/ 4277116 h 6571007"/>
              <a:gd name="connsiteX1092" fmla="*/ 1003410 w 11907711"/>
              <a:gd name="connsiteY1092" fmla="*/ 4258832 h 6571007"/>
              <a:gd name="connsiteX1093" fmla="*/ 972775 w 11907711"/>
              <a:gd name="connsiteY1093" fmla="*/ 4232157 h 6571007"/>
              <a:gd name="connsiteX1094" fmla="*/ 881415 w 11907711"/>
              <a:gd name="connsiteY1094" fmla="*/ 4220575 h 6571007"/>
              <a:gd name="connsiteX1095" fmla="*/ 869591 w 11907711"/>
              <a:gd name="connsiteY1095" fmla="*/ 4190857 h 6571007"/>
              <a:gd name="connsiteX1096" fmla="*/ 870747 w 11907711"/>
              <a:gd name="connsiteY1096" fmla="*/ 4187155 h 6571007"/>
              <a:gd name="connsiteX1097" fmla="*/ 892290 w 11907711"/>
              <a:gd name="connsiteY1097" fmla="*/ 4146771 h 6571007"/>
              <a:gd name="connsiteX1098" fmla="*/ 906523 w 11907711"/>
              <a:gd name="connsiteY1098" fmla="*/ 4147984 h 6571007"/>
              <a:gd name="connsiteX1099" fmla="*/ 891591 w 11907711"/>
              <a:gd name="connsiteY1099" fmla="*/ 4174998 h 6571007"/>
              <a:gd name="connsiteX1100" fmla="*/ 911182 w 11907711"/>
              <a:gd name="connsiteY1100" fmla="*/ 4187646 h 6571007"/>
              <a:gd name="connsiteX1101" fmla="*/ 917794 w 11907711"/>
              <a:gd name="connsiteY1101" fmla="*/ 4174275 h 6571007"/>
              <a:gd name="connsiteX1102" fmla="*/ 952414 w 11907711"/>
              <a:gd name="connsiteY1102" fmla="*/ 4138804 h 6571007"/>
              <a:gd name="connsiteX1103" fmla="*/ 1025941 w 11907711"/>
              <a:gd name="connsiteY1103" fmla="*/ 4126913 h 6571007"/>
              <a:gd name="connsiteX1104" fmla="*/ 1065678 w 11907711"/>
              <a:gd name="connsiteY1104" fmla="*/ 4155630 h 6571007"/>
              <a:gd name="connsiteX1105" fmla="*/ 1066509 w 11907711"/>
              <a:gd name="connsiteY1105" fmla="*/ 4160768 h 6571007"/>
              <a:gd name="connsiteX1106" fmla="*/ 1070712 w 11907711"/>
              <a:gd name="connsiteY1106" fmla="*/ 4175902 h 6571007"/>
              <a:gd name="connsiteX1107" fmla="*/ 1092110 w 11907711"/>
              <a:gd name="connsiteY1107" fmla="*/ 4167170 h 6571007"/>
              <a:gd name="connsiteX1108" fmla="*/ 1097613 w 11907711"/>
              <a:gd name="connsiteY1108" fmla="*/ 4146951 h 6571007"/>
              <a:gd name="connsiteX1109" fmla="*/ 1120722 w 11907711"/>
              <a:gd name="connsiteY1109" fmla="*/ 4137943 h 6571007"/>
              <a:gd name="connsiteX1110" fmla="*/ 1125755 w 11907711"/>
              <a:gd name="connsiteY1110" fmla="*/ 4158215 h 6571007"/>
              <a:gd name="connsiteX1111" fmla="*/ 1122009 w 11907711"/>
              <a:gd name="connsiteY1111" fmla="*/ 4167606 h 6571007"/>
              <a:gd name="connsiteX1112" fmla="*/ 1123948 w 11907711"/>
              <a:gd name="connsiteY1112" fmla="*/ 4179593 h 6571007"/>
              <a:gd name="connsiteX1113" fmla="*/ 1133654 w 11907711"/>
              <a:gd name="connsiteY1113" fmla="*/ 4174509 h 6571007"/>
              <a:gd name="connsiteX1114" fmla="*/ 1145720 w 11907711"/>
              <a:gd name="connsiteY1114" fmla="*/ 4151472 h 6571007"/>
              <a:gd name="connsiteX1115" fmla="*/ 1187963 w 11907711"/>
              <a:gd name="connsiteY1115" fmla="*/ 4130582 h 6571007"/>
              <a:gd name="connsiteX1116" fmla="*/ 1221510 w 11907711"/>
              <a:gd name="connsiteY1116" fmla="*/ 4142728 h 6571007"/>
              <a:gd name="connsiteX1117" fmla="*/ 1243185 w 11907711"/>
              <a:gd name="connsiteY1117" fmla="*/ 4135708 h 6571007"/>
              <a:gd name="connsiteX1118" fmla="*/ 1270640 w 11907711"/>
              <a:gd name="connsiteY1118" fmla="*/ 4110182 h 6571007"/>
              <a:gd name="connsiteX1119" fmla="*/ 1282876 w 11907711"/>
              <a:gd name="connsiteY1119" fmla="*/ 4108797 h 6571007"/>
              <a:gd name="connsiteX1120" fmla="*/ 1286576 w 11907711"/>
              <a:gd name="connsiteY1120" fmla="*/ 4097017 h 6571007"/>
              <a:gd name="connsiteX1121" fmla="*/ 1295439 w 11907711"/>
              <a:gd name="connsiteY1121" fmla="*/ 4084293 h 6571007"/>
              <a:gd name="connsiteX1122" fmla="*/ 1345022 w 11907711"/>
              <a:gd name="connsiteY1122" fmla="*/ 4088265 h 6571007"/>
              <a:gd name="connsiteX1123" fmla="*/ 1410471 w 11907711"/>
              <a:gd name="connsiteY1123" fmla="*/ 4108127 h 6571007"/>
              <a:gd name="connsiteX1124" fmla="*/ 1456087 w 11907711"/>
              <a:gd name="connsiteY1124" fmla="*/ 4108127 h 6571007"/>
              <a:gd name="connsiteX1125" fmla="*/ 1504648 w 11907711"/>
              <a:gd name="connsiteY1125" fmla="*/ 4110424 h 6571007"/>
              <a:gd name="connsiteX1126" fmla="*/ 1547867 w 11907711"/>
              <a:gd name="connsiteY1126" fmla="*/ 4118376 h 6571007"/>
              <a:gd name="connsiteX1127" fmla="*/ 1565813 w 11907711"/>
              <a:gd name="connsiteY1127" fmla="*/ 4109890 h 6571007"/>
              <a:gd name="connsiteX1128" fmla="*/ 1580766 w 11907711"/>
              <a:gd name="connsiteY1128" fmla="*/ 4100198 h 6571007"/>
              <a:gd name="connsiteX1129" fmla="*/ 1565424 w 11907711"/>
              <a:gd name="connsiteY1129" fmla="*/ 4094947 h 6571007"/>
              <a:gd name="connsiteX1130" fmla="*/ 1459577 w 11907711"/>
              <a:gd name="connsiteY1130" fmla="*/ 4097923 h 6571007"/>
              <a:gd name="connsiteX1131" fmla="*/ 1437127 w 11907711"/>
              <a:gd name="connsiteY1131" fmla="*/ 4089196 h 6571007"/>
              <a:gd name="connsiteX1132" fmla="*/ 1432108 w 11907711"/>
              <a:gd name="connsiteY1132" fmla="*/ 4077249 h 6571007"/>
              <a:gd name="connsiteX1133" fmla="*/ 1330239 w 11907711"/>
              <a:gd name="connsiteY1133" fmla="*/ 4029031 h 6571007"/>
              <a:gd name="connsiteX1134" fmla="*/ 1322130 w 11907711"/>
              <a:gd name="connsiteY1134" fmla="*/ 4017950 h 6571007"/>
              <a:gd name="connsiteX1135" fmla="*/ 1327252 w 11907711"/>
              <a:gd name="connsiteY1135" fmla="*/ 4006497 h 6571007"/>
              <a:gd name="connsiteX1136" fmla="*/ 1327791 w 11907711"/>
              <a:gd name="connsiteY1136" fmla="*/ 3984645 h 6571007"/>
              <a:gd name="connsiteX1137" fmla="*/ 1307268 w 11907711"/>
              <a:gd name="connsiteY1137" fmla="*/ 3988732 h 6571007"/>
              <a:gd name="connsiteX1138" fmla="*/ 1262452 w 11907711"/>
              <a:gd name="connsiteY1138" fmla="*/ 4001302 h 6571007"/>
              <a:gd name="connsiteX1139" fmla="*/ 1230190 w 11907711"/>
              <a:gd name="connsiteY1139" fmla="*/ 4017027 h 6571007"/>
              <a:gd name="connsiteX1140" fmla="*/ 1221544 w 11907711"/>
              <a:gd name="connsiteY1140" fmla="*/ 4027799 h 6571007"/>
              <a:gd name="connsiteX1141" fmla="*/ 1206089 w 11907711"/>
              <a:gd name="connsiteY1141" fmla="*/ 4032133 h 6571007"/>
              <a:gd name="connsiteX1142" fmla="*/ 1201749 w 11907711"/>
              <a:gd name="connsiteY1142" fmla="*/ 4016657 h 6571007"/>
              <a:gd name="connsiteX1143" fmla="*/ 1209338 w 11907711"/>
              <a:gd name="connsiteY1143" fmla="*/ 3996166 h 6571007"/>
              <a:gd name="connsiteX1144" fmla="*/ 1211803 w 11907711"/>
              <a:gd name="connsiteY1144" fmla="*/ 3987128 h 6571007"/>
              <a:gd name="connsiteX1145" fmla="*/ 1202098 w 11907711"/>
              <a:gd name="connsiteY1145" fmla="*/ 3988181 h 6571007"/>
              <a:gd name="connsiteX1146" fmla="*/ 1192149 w 11907711"/>
              <a:gd name="connsiteY1146" fmla="*/ 3994309 h 6571007"/>
              <a:gd name="connsiteX1147" fmla="*/ 1182875 w 11907711"/>
              <a:gd name="connsiteY1147" fmla="*/ 3996910 h 6571007"/>
              <a:gd name="connsiteX1148" fmla="*/ 1116096 w 11907711"/>
              <a:gd name="connsiteY1148" fmla="*/ 3990600 h 6571007"/>
              <a:gd name="connsiteX1149" fmla="*/ 1083644 w 11907711"/>
              <a:gd name="connsiteY1149" fmla="*/ 3999701 h 6571007"/>
              <a:gd name="connsiteX1150" fmla="*/ 1062929 w 11907711"/>
              <a:gd name="connsiteY1150" fmla="*/ 3997164 h 6571007"/>
              <a:gd name="connsiteX1151" fmla="*/ 1069406 w 11907711"/>
              <a:gd name="connsiteY1151" fmla="*/ 3978654 h 6571007"/>
              <a:gd name="connsiteX1152" fmla="*/ 1076509 w 11907711"/>
              <a:gd name="connsiteY1152" fmla="*/ 3968316 h 6571007"/>
              <a:gd name="connsiteX1153" fmla="*/ 1080764 w 11907711"/>
              <a:gd name="connsiteY1153" fmla="*/ 3953768 h 6571007"/>
              <a:gd name="connsiteX1154" fmla="*/ 1064007 w 11907711"/>
              <a:gd name="connsiteY1154" fmla="*/ 3953460 h 6571007"/>
              <a:gd name="connsiteX1155" fmla="*/ 1022769 w 11907711"/>
              <a:gd name="connsiteY1155" fmla="*/ 3955009 h 6571007"/>
              <a:gd name="connsiteX1156" fmla="*/ 969011 w 11907711"/>
              <a:gd name="connsiteY1156" fmla="*/ 3995127 h 6571007"/>
              <a:gd name="connsiteX1157" fmla="*/ 949059 w 11907711"/>
              <a:gd name="connsiteY1157" fmla="*/ 4019086 h 6571007"/>
              <a:gd name="connsiteX1158" fmla="*/ 924754 w 11907711"/>
              <a:gd name="connsiteY1158" fmla="*/ 3932419 h 6571007"/>
              <a:gd name="connsiteX1159" fmla="*/ 938332 w 11907711"/>
              <a:gd name="connsiteY1159" fmla="*/ 3903571 h 6571007"/>
              <a:gd name="connsiteX1160" fmla="*/ 930223 w 11907711"/>
              <a:gd name="connsiteY1160" fmla="*/ 3892490 h 6571007"/>
              <a:gd name="connsiteX1161" fmla="*/ 945244 w 11907711"/>
              <a:gd name="connsiteY1161" fmla="*/ 3886608 h 6571007"/>
              <a:gd name="connsiteX1162" fmla="*/ 956930 w 11907711"/>
              <a:gd name="connsiteY1162" fmla="*/ 3886670 h 6571007"/>
              <a:gd name="connsiteX1163" fmla="*/ 969778 w 11907711"/>
              <a:gd name="connsiteY1163" fmla="*/ 3873050 h 6571007"/>
              <a:gd name="connsiteX1164" fmla="*/ 980648 w 11907711"/>
              <a:gd name="connsiteY1164" fmla="*/ 3858316 h 6571007"/>
              <a:gd name="connsiteX1165" fmla="*/ 1012245 w 11907711"/>
              <a:gd name="connsiteY1165" fmla="*/ 3855626 h 6571007"/>
              <a:gd name="connsiteX1166" fmla="*/ 997346 w 11907711"/>
              <a:gd name="connsiteY1166" fmla="*/ 3841601 h 6571007"/>
              <a:gd name="connsiteX1167" fmla="*/ 958487 w 11907711"/>
              <a:gd name="connsiteY1167" fmla="*/ 3807469 h 6571007"/>
              <a:gd name="connsiteX1168" fmla="*/ 916763 w 11907711"/>
              <a:gd name="connsiteY1168" fmla="*/ 3777316 h 6571007"/>
              <a:gd name="connsiteX1169" fmla="*/ 915365 w 11907711"/>
              <a:gd name="connsiteY1169" fmla="*/ 3833772 h 6571007"/>
              <a:gd name="connsiteX1170" fmla="*/ 874376 w 11907711"/>
              <a:gd name="connsiteY1170" fmla="*/ 3829859 h 6571007"/>
              <a:gd name="connsiteX1171" fmla="*/ 847016 w 11907711"/>
              <a:gd name="connsiteY1171" fmla="*/ 3834283 h 6571007"/>
              <a:gd name="connsiteX1172" fmla="*/ 760233 w 11907711"/>
              <a:gd name="connsiteY1172" fmla="*/ 3818446 h 6571007"/>
              <a:gd name="connsiteX1173" fmla="*/ 496411 w 11907711"/>
              <a:gd name="connsiteY1173" fmla="*/ 3782040 h 6571007"/>
              <a:gd name="connsiteX1174" fmla="*/ 477650 w 11907711"/>
              <a:gd name="connsiteY1174" fmla="*/ 3774530 h 6571007"/>
              <a:gd name="connsiteX1175" fmla="*/ 486850 w 11907711"/>
              <a:gd name="connsiteY1175" fmla="*/ 3755470 h 6571007"/>
              <a:gd name="connsiteX1176" fmla="*/ 493184 w 11907711"/>
              <a:gd name="connsiteY1176" fmla="*/ 3740389 h 6571007"/>
              <a:gd name="connsiteX1177" fmla="*/ 475580 w 11907711"/>
              <a:gd name="connsiteY1177" fmla="*/ 3729178 h 6571007"/>
              <a:gd name="connsiteX1178" fmla="*/ 460190 w 11907711"/>
              <a:gd name="connsiteY1178" fmla="*/ 3731667 h 6571007"/>
              <a:gd name="connsiteX1179" fmla="*/ 416202 w 11907711"/>
              <a:gd name="connsiteY1179" fmla="*/ 3698365 h 6571007"/>
              <a:gd name="connsiteX1180" fmla="*/ 415468 w 11907711"/>
              <a:gd name="connsiteY1180" fmla="*/ 3672127 h 6571007"/>
              <a:gd name="connsiteX1181" fmla="*/ 398140 w 11907711"/>
              <a:gd name="connsiteY1181" fmla="*/ 3662628 h 6571007"/>
              <a:gd name="connsiteX1182" fmla="*/ 379415 w 11907711"/>
              <a:gd name="connsiteY1182" fmla="*/ 3709587 h 6571007"/>
              <a:gd name="connsiteX1183" fmla="*/ 347396 w 11907711"/>
              <a:gd name="connsiteY1183" fmla="*/ 3674350 h 6571007"/>
              <a:gd name="connsiteX1184" fmla="*/ 350503 w 11907711"/>
              <a:gd name="connsiteY1184" fmla="*/ 3617616 h 6571007"/>
              <a:gd name="connsiteX1185" fmla="*/ 393806 w 11907711"/>
              <a:gd name="connsiteY1185" fmla="*/ 3614128 h 6571007"/>
              <a:gd name="connsiteX1186" fmla="*/ 453002 w 11907711"/>
              <a:gd name="connsiteY1186" fmla="*/ 3622127 h 6571007"/>
              <a:gd name="connsiteX1187" fmla="*/ 492330 w 11907711"/>
              <a:gd name="connsiteY1187" fmla="*/ 3615766 h 6571007"/>
              <a:gd name="connsiteX1188" fmla="*/ 655965 w 11907711"/>
              <a:gd name="connsiteY1188" fmla="*/ 3640260 h 6571007"/>
              <a:gd name="connsiteX1189" fmla="*/ 690212 w 11907711"/>
              <a:gd name="connsiteY1189" fmla="*/ 3624178 h 6571007"/>
              <a:gd name="connsiteX1190" fmla="*/ 691969 w 11907711"/>
              <a:gd name="connsiteY1190" fmla="*/ 3613351 h 6571007"/>
              <a:gd name="connsiteX1191" fmla="*/ 703338 w 11907711"/>
              <a:gd name="connsiteY1191" fmla="*/ 3618542 h 6571007"/>
              <a:gd name="connsiteX1192" fmla="*/ 709852 w 11907711"/>
              <a:gd name="connsiteY1192" fmla="*/ 3626274 h 6571007"/>
              <a:gd name="connsiteX1193" fmla="*/ 731478 w 11907711"/>
              <a:gd name="connsiteY1193" fmla="*/ 3629805 h 6571007"/>
              <a:gd name="connsiteX1194" fmla="*/ 722147 w 11907711"/>
              <a:gd name="connsiteY1194" fmla="*/ 3615500 h 6571007"/>
              <a:gd name="connsiteX1195" fmla="*/ 719882 w 11907711"/>
              <a:gd name="connsiteY1195" fmla="*/ 3612352 h 6571007"/>
              <a:gd name="connsiteX1196" fmla="*/ 716234 w 11907711"/>
              <a:gd name="connsiteY1196" fmla="*/ 3600641 h 6571007"/>
              <a:gd name="connsiteX1197" fmla="*/ 727927 w 11907711"/>
              <a:gd name="connsiteY1197" fmla="*/ 3596992 h 6571007"/>
              <a:gd name="connsiteX1198" fmla="*/ 778442 w 11907711"/>
              <a:gd name="connsiteY1198" fmla="*/ 3573009 h 6571007"/>
              <a:gd name="connsiteX1199" fmla="*/ 786763 w 11907711"/>
              <a:gd name="connsiteY1199" fmla="*/ 3559363 h 6571007"/>
              <a:gd name="connsiteX1200" fmla="*/ 745315 w 11907711"/>
              <a:gd name="connsiteY1200" fmla="*/ 3530922 h 6571007"/>
              <a:gd name="connsiteX1201" fmla="*/ 643924 w 11907711"/>
              <a:gd name="connsiteY1201" fmla="*/ 3533261 h 6571007"/>
              <a:gd name="connsiteX1202" fmla="*/ 610003 w 11907711"/>
              <a:gd name="connsiteY1202" fmla="*/ 3540505 h 6571007"/>
              <a:gd name="connsiteX1203" fmla="*/ 595216 w 11907711"/>
              <a:gd name="connsiteY1203" fmla="*/ 3535868 h 6571007"/>
              <a:gd name="connsiteX1204" fmla="*/ 567123 w 11907711"/>
              <a:gd name="connsiteY1204" fmla="*/ 3514053 h 6571007"/>
              <a:gd name="connsiteX1205" fmla="*/ 520172 w 11907711"/>
              <a:gd name="connsiteY1205" fmla="*/ 3505831 h 6571007"/>
              <a:gd name="connsiteX1206" fmla="*/ 498642 w 11907711"/>
              <a:gd name="connsiteY1206" fmla="*/ 3481198 h 6571007"/>
              <a:gd name="connsiteX1207" fmla="*/ 498968 w 11907711"/>
              <a:gd name="connsiteY1207" fmla="*/ 3472360 h 6571007"/>
              <a:gd name="connsiteX1208" fmla="*/ 482795 w 11907711"/>
              <a:gd name="connsiteY1208" fmla="*/ 3459160 h 6571007"/>
              <a:gd name="connsiteX1209" fmla="*/ 478171 w 11907711"/>
              <a:gd name="connsiteY1209" fmla="*/ 3473965 h 6571007"/>
              <a:gd name="connsiteX1210" fmla="*/ 468694 w 11907711"/>
              <a:gd name="connsiteY1210" fmla="*/ 3491314 h 6571007"/>
              <a:gd name="connsiteX1211" fmla="*/ 437783 w 11907711"/>
              <a:gd name="connsiteY1211" fmla="*/ 3462925 h 6571007"/>
              <a:gd name="connsiteX1212" fmla="*/ 435568 w 11907711"/>
              <a:gd name="connsiteY1212" fmla="*/ 3449227 h 6571007"/>
              <a:gd name="connsiteX1213" fmla="*/ 428126 w 11907711"/>
              <a:gd name="connsiteY1213" fmla="*/ 3457458 h 6571007"/>
              <a:gd name="connsiteX1214" fmla="*/ 405621 w 11907711"/>
              <a:gd name="connsiteY1214" fmla="*/ 3459341 h 6571007"/>
              <a:gd name="connsiteX1215" fmla="*/ 362511 w 11907711"/>
              <a:gd name="connsiteY1215" fmla="*/ 3420626 h 6571007"/>
              <a:gd name="connsiteX1216" fmla="*/ 322593 w 11907711"/>
              <a:gd name="connsiteY1216" fmla="*/ 3369094 h 6571007"/>
              <a:gd name="connsiteX1217" fmla="*/ 305314 w 11907711"/>
              <a:gd name="connsiteY1217" fmla="*/ 3349046 h 6571007"/>
              <a:gd name="connsiteX1218" fmla="*/ 215628 w 11907711"/>
              <a:gd name="connsiteY1218" fmla="*/ 3282718 h 6571007"/>
              <a:gd name="connsiteX1219" fmla="*/ 208331 w 11907711"/>
              <a:gd name="connsiteY1219" fmla="*/ 3259298 h 6571007"/>
              <a:gd name="connsiteX1220" fmla="*/ 227417 w 11907711"/>
              <a:gd name="connsiteY1220" fmla="*/ 3257969 h 6571007"/>
              <a:gd name="connsiteX1221" fmla="*/ 258196 w 11907711"/>
              <a:gd name="connsiteY1221" fmla="*/ 3252991 h 6571007"/>
              <a:gd name="connsiteX1222" fmla="*/ 297295 w 11907711"/>
              <a:gd name="connsiteY1222" fmla="*/ 3234368 h 6571007"/>
              <a:gd name="connsiteX1223" fmla="*/ 336984 w 11907711"/>
              <a:gd name="connsiteY1223" fmla="*/ 3273636 h 6571007"/>
              <a:gd name="connsiteX1224" fmla="*/ 336333 w 11907711"/>
              <a:gd name="connsiteY1224" fmla="*/ 3291312 h 6571007"/>
              <a:gd name="connsiteX1225" fmla="*/ 335178 w 11907711"/>
              <a:gd name="connsiteY1225" fmla="*/ 3295014 h 6571007"/>
              <a:gd name="connsiteX1226" fmla="*/ 338321 w 11907711"/>
              <a:gd name="connsiteY1226" fmla="*/ 3292748 h 6571007"/>
              <a:gd name="connsiteX1227" fmla="*/ 357407 w 11907711"/>
              <a:gd name="connsiteY1227" fmla="*/ 3291419 h 6571007"/>
              <a:gd name="connsiteX1228" fmla="*/ 405707 w 11907711"/>
              <a:gd name="connsiteY1228" fmla="*/ 3253736 h 6571007"/>
              <a:gd name="connsiteX1229" fmla="*/ 432283 w 11907711"/>
              <a:gd name="connsiteY1229" fmla="*/ 3233622 h 6571007"/>
              <a:gd name="connsiteX1230" fmla="*/ 461256 w 11907711"/>
              <a:gd name="connsiteY1230" fmla="*/ 3250024 h 6571007"/>
              <a:gd name="connsiteX1231" fmla="*/ 558985 w 11907711"/>
              <a:gd name="connsiteY1231" fmla="*/ 3300992 h 6571007"/>
              <a:gd name="connsiteX1232" fmla="*/ 580757 w 11907711"/>
              <a:gd name="connsiteY1232" fmla="*/ 3272869 h 6571007"/>
              <a:gd name="connsiteX1233" fmla="*/ 590606 w 11907711"/>
              <a:gd name="connsiteY1233" fmla="*/ 3236133 h 6571007"/>
              <a:gd name="connsiteX1234" fmla="*/ 631777 w 11907711"/>
              <a:gd name="connsiteY1234" fmla="*/ 3262861 h 6571007"/>
              <a:gd name="connsiteX1235" fmla="*/ 681594 w 11907711"/>
              <a:gd name="connsiteY1235" fmla="*/ 3267105 h 6571007"/>
              <a:gd name="connsiteX1236" fmla="*/ 685291 w 11907711"/>
              <a:gd name="connsiteY1236" fmla="*/ 3268264 h 6571007"/>
              <a:gd name="connsiteX1237" fmla="*/ 710578 w 11907711"/>
              <a:gd name="connsiteY1237" fmla="*/ 3218487 h 6571007"/>
              <a:gd name="connsiteX1238" fmla="*/ 719550 w 11907711"/>
              <a:gd name="connsiteY1238" fmla="*/ 3187164 h 6571007"/>
              <a:gd name="connsiteX1239" fmla="*/ 726390 w 11907711"/>
              <a:gd name="connsiteY1239" fmla="*/ 3186058 h 6571007"/>
              <a:gd name="connsiteX1240" fmla="*/ 753652 w 11907711"/>
              <a:gd name="connsiteY1240" fmla="*/ 3202735 h 6571007"/>
              <a:gd name="connsiteX1241" fmla="*/ 775182 w 11907711"/>
              <a:gd name="connsiteY1241" fmla="*/ 3227368 h 6571007"/>
              <a:gd name="connsiteX1242" fmla="*/ 799530 w 11907711"/>
              <a:gd name="connsiteY1242" fmla="*/ 3258574 h 6571007"/>
              <a:gd name="connsiteX1243" fmla="*/ 834608 w 11907711"/>
              <a:gd name="connsiteY1243" fmla="*/ 3247629 h 6571007"/>
              <a:gd name="connsiteX1244" fmla="*/ 849395 w 11907711"/>
              <a:gd name="connsiteY1244" fmla="*/ 3252267 h 6571007"/>
              <a:gd name="connsiteX1245" fmla="*/ 874394 w 11907711"/>
              <a:gd name="connsiteY1245" fmla="*/ 3265796 h 6571007"/>
              <a:gd name="connsiteX1246" fmla="*/ 884376 w 11907711"/>
              <a:gd name="connsiteY1246" fmla="*/ 3262425 h 6571007"/>
              <a:gd name="connsiteX1247" fmla="*/ 921067 w 11907711"/>
              <a:gd name="connsiteY1247" fmla="*/ 3272306 h 6571007"/>
              <a:gd name="connsiteX1248" fmla="*/ 964549 w 11907711"/>
              <a:gd name="connsiteY1248" fmla="*/ 3291631 h 6571007"/>
              <a:gd name="connsiteX1249" fmla="*/ 984286 w 11907711"/>
              <a:gd name="connsiteY1249" fmla="*/ 3272625 h 6571007"/>
              <a:gd name="connsiteX1250" fmla="*/ 984936 w 11907711"/>
              <a:gd name="connsiteY1250" fmla="*/ 3254948 h 6571007"/>
              <a:gd name="connsiteX1251" fmla="*/ 977688 w 11907711"/>
              <a:gd name="connsiteY1251" fmla="*/ 3220976 h 6571007"/>
              <a:gd name="connsiteX1252" fmla="*/ 949234 w 11907711"/>
              <a:gd name="connsiteY1252" fmla="*/ 3153532 h 6571007"/>
              <a:gd name="connsiteX1253" fmla="*/ 989068 w 11907711"/>
              <a:gd name="connsiteY1253" fmla="*/ 3161148 h 6571007"/>
              <a:gd name="connsiteX1254" fmla="*/ 1037452 w 11907711"/>
              <a:gd name="connsiteY1254" fmla="*/ 3167380 h 6571007"/>
              <a:gd name="connsiteX1255" fmla="*/ 1080379 w 11907711"/>
              <a:gd name="connsiteY1255" fmla="*/ 3183282 h 6571007"/>
              <a:gd name="connsiteX1256" fmla="*/ 1209996 w 11907711"/>
              <a:gd name="connsiteY1256" fmla="*/ 3236121 h 6571007"/>
              <a:gd name="connsiteX1257" fmla="*/ 1226264 w 11907711"/>
              <a:gd name="connsiteY1257" fmla="*/ 3228218 h 6571007"/>
              <a:gd name="connsiteX1258" fmla="*/ 1235140 w 11907711"/>
              <a:gd name="connsiteY1258" fmla="*/ 3217998 h 6571007"/>
              <a:gd name="connsiteX1259" fmla="*/ 1242208 w 11907711"/>
              <a:gd name="connsiteY1259" fmla="*/ 3229155 h 6571007"/>
              <a:gd name="connsiteX1260" fmla="*/ 1255236 w 11907711"/>
              <a:gd name="connsiteY1260" fmla="*/ 3244620 h 6571007"/>
              <a:gd name="connsiteX1261" fmla="*/ 1280837 w 11907711"/>
              <a:gd name="connsiteY1261" fmla="*/ 3251022 h 6571007"/>
              <a:gd name="connsiteX1262" fmla="*/ 1292710 w 11907711"/>
              <a:gd name="connsiteY1262" fmla="*/ 3270188 h 6571007"/>
              <a:gd name="connsiteX1263" fmla="*/ 1308834 w 11907711"/>
              <a:gd name="connsiteY1263" fmla="*/ 3293938 h 6571007"/>
              <a:gd name="connsiteX1264" fmla="*/ 1323994 w 11907711"/>
              <a:gd name="connsiteY1264" fmla="*/ 3279186 h 6571007"/>
              <a:gd name="connsiteX1265" fmla="*/ 1329726 w 11907711"/>
              <a:gd name="connsiteY1265" fmla="*/ 3271231 h 6571007"/>
              <a:gd name="connsiteX1266" fmla="*/ 1344417 w 11907711"/>
              <a:gd name="connsiteY1266" fmla="*/ 3296970 h 6571007"/>
              <a:gd name="connsiteX1267" fmla="*/ 1361745 w 11907711"/>
              <a:gd name="connsiteY1267" fmla="*/ 3306468 h 6571007"/>
              <a:gd name="connsiteX1268" fmla="*/ 1369789 w 11907711"/>
              <a:gd name="connsiteY1268" fmla="*/ 3291109 h 6571007"/>
              <a:gd name="connsiteX1269" fmla="*/ 1433477 w 11907711"/>
              <a:gd name="connsiteY1269" fmla="*/ 3250937 h 6571007"/>
              <a:gd name="connsiteX1270" fmla="*/ 1453948 w 11907711"/>
              <a:gd name="connsiteY1270" fmla="*/ 3258169 h 6571007"/>
              <a:gd name="connsiteX1271" fmla="*/ 1531220 w 11907711"/>
              <a:gd name="connsiteY1271" fmla="*/ 3236886 h 6571007"/>
              <a:gd name="connsiteX1272" fmla="*/ 1532654 w 11907711"/>
              <a:gd name="connsiteY1272" fmla="*/ 3234897 h 6571007"/>
              <a:gd name="connsiteX1273" fmla="*/ 1556592 w 11907711"/>
              <a:gd name="connsiteY1273" fmla="*/ 3231026 h 6571007"/>
              <a:gd name="connsiteX1274" fmla="*/ 1563383 w 11907711"/>
              <a:gd name="connsiteY1274" fmla="*/ 3240470 h 6571007"/>
              <a:gd name="connsiteX1275" fmla="*/ 1548222 w 11907711"/>
              <a:gd name="connsiteY1275" fmla="*/ 3255224 h 6571007"/>
              <a:gd name="connsiteX1276" fmla="*/ 1537362 w 11907711"/>
              <a:gd name="connsiteY1276" fmla="*/ 3264009 h 6571007"/>
              <a:gd name="connsiteX1277" fmla="*/ 1549005 w 11907711"/>
              <a:gd name="connsiteY1277" fmla="*/ 3270911 h 6571007"/>
              <a:gd name="connsiteX1278" fmla="*/ 1576039 w 11907711"/>
              <a:gd name="connsiteY1278" fmla="*/ 3275326 h 6571007"/>
              <a:gd name="connsiteX1279" fmla="*/ 1608154 w 11907711"/>
              <a:gd name="connsiteY1279" fmla="*/ 3289461 h 6571007"/>
              <a:gd name="connsiteX1280" fmla="*/ 1627517 w 11907711"/>
              <a:gd name="connsiteY1280" fmla="*/ 3289843 h 6571007"/>
              <a:gd name="connsiteX1281" fmla="*/ 1685004 w 11907711"/>
              <a:gd name="connsiteY1281" fmla="*/ 3298118 h 6571007"/>
              <a:gd name="connsiteX1282" fmla="*/ 1711062 w 11907711"/>
              <a:gd name="connsiteY1282" fmla="*/ 3329048 h 6571007"/>
              <a:gd name="connsiteX1283" fmla="*/ 1751401 w 11907711"/>
              <a:gd name="connsiteY1283" fmla="*/ 3350639 h 6571007"/>
              <a:gd name="connsiteX1284" fmla="*/ 1782831 w 11907711"/>
              <a:gd name="connsiteY1284" fmla="*/ 3327984 h 6571007"/>
              <a:gd name="connsiteX1285" fmla="*/ 1820497 w 11907711"/>
              <a:gd name="connsiteY1285" fmla="*/ 3311349 h 6571007"/>
              <a:gd name="connsiteX1286" fmla="*/ 1840137 w 11907711"/>
              <a:gd name="connsiteY1286" fmla="*/ 3313445 h 6571007"/>
              <a:gd name="connsiteX1287" fmla="*/ 1863148 w 11907711"/>
              <a:gd name="connsiteY1287" fmla="*/ 3325538 h 6571007"/>
              <a:gd name="connsiteX1288" fmla="*/ 1863449 w 11907711"/>
              <a:gd name="connsiteY1288" fmla="*/ 3327395 h 6571007"/>
              <a:gd name="connsiteX1289" fmla="*/ 1889818 w 11907711"/>
              <a:gd name="connsiteY1289" fmla="*/ 3335946 h 6571007"/>
              <a:gd name="connsiteX1290" fmla="*/ 1899585 w 11907711"/>
              <a:gd name="connsiteY1290" fmla="*/ 3336631 h 6571007"/>
              <a:gd name="connsiteX1291" fmla="*/ 1901584 w 11907711"/>
              <a:gd name="connsiteY1291" fmla="*/ 3335356 h 6571007"/>
              <a:gd name="connsiteX1292" fmla="*/ 1916108 w 11907711"/>
              <a:gd name="connsiteY1292" fmla="*/ 3327516 h 6571007"/>
              <a:gd name="connsiteX1293" fmla="*/ 1980344 w 11907711"/>
              <a:gd name="connsiteY1293" fmla="*/ 3323277 h 6571007"/>
              <a:gd name="connsiteX1294" fmla="*/ 1981064 w 11907711"/>
              <a:gd name="connsiteY1294" fmla="*/ 3323697 h 6571007"/>
              <a:gd name="connsiteX1295" fmla="*/ 1992896 w 11907711"/>
              <a:gd name="connsiteY1295" fmla="*/ 3319009 h 6571007"/>
              <a:gd name="connsiteX1296" fmla="*/ 2014288 w 11907711"/>
              <a:gd name="connsiteY1296" fmla="*/ 3318017 h 6571007"/>
              <a:gd name="connsiteX1297" fmla="*/ 2067212 w 11907711"/>
              <a:gd name="connsiteY1297" fmla="*/ 3316530 h 6571007"/>
              <a:gd name="connsiteX1298" fmla="*/ 2132465 w 11907711"/>
              <a:gd name="connsiteY1298" fmla="*/ 3269850 h 6571007"/>
              <a:gd name="connsiteX1299" fmla="*/ 2146550 w 11907711"/>
              <a:gd name="connsiteY1299" fmla="*/ 3256926 h 6571007"/>
              <a:gd name="connsiteX1300" fmla="*/ 2156801 w 11907711"/>
              <a:gd name="connsiteY1300" fmla="*/ 3252403 h 6571007"/>
              <a:gd name="connsiteX1301" fmla="*/ 2142613 w 11907711"/>
              <a:gd name="connsiteY1301" fmla="*/ 3241683 h 6571007"/>
              <a:gd name="connsiteX1302" fmla="*/ 2116410 w 11907711"/>
              <a:gd name="connsiteY1302" fmla="*/ 3242406 h 6571007"/>
              <a:gd name="connsiteX1303" fmla="*/ 2092147 w 11907711"/>
              <a:gd name="connsiteY1303" fmla="*/ 3255117 h 6571007"/>
              <a:gd name="connsiteX1304" fmla="*/ 2072001 w 11907711"/>
              <a:gd name="connsiteY1304" fmla="*/ 3239046 h 6571007"/>
              <a:gd name="connsiteX1305" fmla="*/ 2036923 w 11907711"/>
              <a:gd name="connsiteY1305" fmla="*/ 3249990 h 6571007"/>
              <a:gd name="connsiteX1306" fmla="*/ 2007023 w 11907711"/>
              <a:gd name="connsiteY1306" fmla="*/ 3249553 h 6571007"/>
              <a:gd name="connsiteX1307" fmla="*/ 1960073 w 11907711"/>
              <a:gd name="connsiteY1307" fmla="*/ 3241332 h 6571007"/>
              <a:gd name="connsiteX1308" fmla="*/ 1932859 w 11907711"/>
              <a:gd name="connsiteY1308" fmla="*/ 3214104 h 6571007"/>
              <a:gd name="connsiteX1309" fmla="*/ 1884705 w 11907711"/>
              <a:gd name="connsiteY1309" fmla="*/ 3220135 h 6571007"/>
              <a:gd name="connsiteX1310" fmla="*/ 1872361 w 11907711"/>
              <a:gd name="connsiteY1310" fmla="*/ 3241460 h 6571007"/>
              <a:gd name="connsiteX1311" fmla="*/ 1856009 w 11907711"/>
              <a:gd name="connsiteY1311" fmla="*/ 3205446 h 6571007"/>
              <a:gd name="connsiteX1312" fmla="*/ 1851987 w 11907711"/>
              <a:gd name="connsiteY1312" fmla="*/ 3213125 h 6571007"/>
              <a:gd name="connsiteX1313" fmla="*/ 1801244 w 11907711"/>
              <a:gd name="connsiteY1313" fmla="*/ 3224847 h 6571007"/>
              <a:gd name="connsiteX1314" fmla="*/ 1788215 w 11907711"/>
              <a:gd name="connsiteY1314" fmla="*/ 3209382 h 6571007"/>
              <a:gd name="connsiteX1315" fmla="*/ 1786276 w 11907711"/>
              <a:gd name="connsiteY1315" fmla="*/ 3197395 h 6571007"/>
              <a:gd name="connsiteX1316" fmla="*/ 1776439 w 11907711"/>
              <a:gd name="connsiteY1316" fmla="*/ 3169114 h 6571007"/>
              <a:gd name="connsiteX1317" fmla="*/ 1683139 w 11907711"/>
              <a:gd name="connsiteY1317" fmla="*/ 3145544 h 6571007"/>
              <a:gd name="connsiteX1318" fmla="*/ 1530920 w 11907711"/>
              <a:gd name="connsiteY1318" fmla="*/ 3115689 h 6571007"/>
              <a:gd name="connsiteX1319" fmla="*/ 1482814 w 11907711"/>
              <a:gd name="connsiteY1319" fmla="*/ 3111168 h 6571007"/>
              <a:gd name="connsiteX1320" fmla="*/ 1446676 w 11907711"/>
              <a:gd name="connsiteY1320" fmla="*/ 3104712 h 6571007"/>
              <a:gd name="connsiteX1321" fmla="*/ 1444437 w 11907711"/>
              <a:gd name="connsiteY1321" fmla="*/ 3103774 h 6571007"/>
              <a:gd name="connsiteX1322" fmla="*/ 1435779 w 11907711"/>
              <a:gd name="connsiteY1322" fmla="*/ 3109678 h 6571007"/>
              <a:gd name="connsiteX1323" fmla="*/ 1411054 w 11907711"/>
              <a:gd name="connsiteY1323" fmla="*/ 3116611 h 6571007"/>
              <a:gd name="connsiteX1324" fmla="*/ 1329498 w 11907711"/>
              <a:gd name="connsiteY1324" fmla="*/ 3111106 h 6571007"/>
              <a:gd name="connsiteX1325" fmla="*/ 1082798 w 11907711"/>
              <a:gd name="connsiteY1325" fmla="*/ 3105177 h 6571007"/>
              <a:gd name="connsiteX1326" fmla="*/ 1064741 w 11907711"/>
              <a:gd name="connsiteY1326" fmla="*/ 3100225 h 6571007"/>
              <a:gd name="connsiteX1327" fmla="*/ 1071218 w 11907711"/>
              <a:gd name="connsiteY1327" fmla="*/ 3081716 h 6571007"/>
              <a:gd name="connsiteX1328" fmla="*/ 1075473 w 11907711"/>
              <a:gd name="connsiteY1328" fmla="*/ 3067168 h 6571007"/>
              <a:gd name="connsiteX1329" fmla="*/ 1058091 w 11907711"/>
              <a:gd name="connsiteY1329" fmla="*/ 3058687 h 6571007"/>
              <a:gd name="connsiteX1330" fmla="*/ 1044184 w 11907711"/>
              <a:gd name="connsiteY1330" fmla="*/ 3062589 h 6571007"/>
              <a:gd name="connsiteX1331" fmla="*/ 1000202 w 11907711"/>
              <a:gd name="connsiteY1331" fmla="*/ 3036529 h 6571007"/>
              <a:gd name="connsiteX1332" fmla="*/ 996783 w 11907711"/>
              <a:gd name="connsiteY1332" fmla="*/ 3012449 h 6571007"/>
              <a:gd name="connsiteX1333" fmla="*/ 979836 w 11907711"/>
              <a:gd name="connsiteY1333" fmla="*/ 3005516 h 6571007"/>
              <a:gd name="connsiteX1334" fmla="*/ 967507 w 11907711"/>
              <a:gd name="connsiteY1334" fmla="*/ 3050707 h 6571007"/>
              <a:gd name="connsiteX1335" fmla="*/ 934344 w 11907711"/>
              <a:gd name="connsiteY1335" fmla="*/ 3021614 h 6571007"/>
              <a:gd name="connsiteX1336" fmla="*/ 926687 w 11907711"/>
              <a:gd name="connsiteY1336" fmla="*/ 2995800 h 6571007"/>
              <a:gd name="connsiteX1337" fmla="*/ 928192 w 11907711"/>
              <a:gd name="connsiteY1337" fmla="*/ 2987020 h 6571007"/>
              <a:gd name="connsiteX1338" fmla="*/ 886787 w 11907711"/>
              <a:gd name="connsiteY1338" fmla="*/ 2984397 h 6571007"/>
              <a:gd name="connsiteX1339" fmla="*/ 863776 w 11907711"/>
              <a:gd name="connsiteY1339" fmla="*/ 2972305 h 6571007"/>
              <a:gd name="connsiteX1340" fmla="*/ 807494 w 11907711"/>
              <a:gd name="connsiteY1340" fmla="*/ 2949778 h 6571007"/>
              <a:gd name="connsiteX1341" fmla="*/ 795524 w 11907711"/>
              <a:gd name="connsiteY1341" fmla="*/ 2951713 h 6571007"/>
              <a:gd name="connsiteX1342" fmla="*/ 806205 w 11907711"/>
              <a:gd name="connsiteY1342" fmla="*/ 2920114 h 6571007"/>
              <a:gd name="connsiteX1343" fmla="*/ 840223 w 11907711"/>
              <a:gd name="connsiteY1343" fmla="*/ 2891768 h 6571007"/>
              <a:gd name="connsiteX1344" fmla="*/ 869569 w 11907711"/>
              <a:gd name="connsiteY1344" fmla="*/ 2888779 h 6571007"/>
              <a:gd name="connsiteX1345" fmla="*/ 897987 w 11907711"/>
              <a:gd name="connsiteY1345" fmla="*/ 2901755 h 6571007"/>
              <a:gd name="connsiteX1346" fmla="*/ 901310 w 11907711"/>
              <a:gd name="connsiteY1346" fmla="*/ 2922305 h 6571007"/>
              <a:gd name="connsiteX1347" fmla="*/ 915218 w 11907711"/>
              <a:gd name="connsiteY1347" fmla="*/ 2932356 h 6571007"/>
              <a:gd name="connsiteX1348" fmla="*/ 956629 w 11907711"/>
              <a:gd name="connsiteY1348" fmla="*/ 2906329 h 6571007"/>
              <a:gd name="connsiteX1349" fmla="*/ 966059 w 11907711"/>
              <a:gd name="connsiteY1349" fmla="*/ 2899532 h 6571007"/>
              <a:gd name="connsiteX1350" fmla="*/ 972851 w 11907711"/>
              <a:gd name="connsiteY1350" fmla="*/ 2908977 h 6571007"/>
              <a:gd name="connsiteX1351" fmla="*/ 974235 w 11907711"/>
              <a:gd name="connsiteY1351" fmla="*/ 2917539 h 6571007"/>
              <a:gd name="connsiteX1352" fmla="*/ 991562 w 11907711"/>
              <a:gd name="connsiteY1352" fmla="*/ 2927038 h 6571007"/>
              <a:gd name="connsiteX1353" fmla="*/ 1013467 w 11907711"/>
              <a:gd name="connsiteY1353" fmla="*/ 2932281 h 6571007"/>
              <a:gd name="connsiteX1354" fmla="*/ 1014803 w 11907711"/>
              <a:gd name="connsiteY1354" fmla="*/ 2951394 h 6571007"/>
              <a:gd name="connsiteX1355" fmla="*/ 994007 w 11907711"/>
              <a:gd name="connsiteY1355" fmla="*/ 2953000 h 6571007"/>
              <a:gd name="connsiteX1356" fmla="*/ 980605 w 11907711"/>
              <a:gd name="connsiteY1356" fmla="*/ 2956924 h 6571007"/>
              <a:gd name="connsiteX1357" fmla="*/ 982337 w 11907711"/>
              <a:gd name="connsiteY1357" fmla="*/ 2963165 h 6571007"/>
              <a:gd name="connsiteX1358" fmla="*/ 998260 w 11907711"/>
              <a:gd name="connsiteY1358" fmla="*/ 2965710 h 6571007"/>
              <a:gd name="connsiteX1359" fmla="*/ 1015245 w 11907711"/>
              <a:gd name="connsiteY1359" fmla="*/ 2963746 h 6571007"/>
              <a:gd name="connsiteX1360" fmla="*/ 1025616 w 11907711"/>
              <a:gd name="connsiteY1360" fmla="*/ 2953160 h 6571007"/>
              <a:gd name="connsiteX1361" fmla="*/ 1060742 w 11907711"/>
              <a:gd name="connsiteY1361" fmla="*/ 2931664 h 6571007"/>
              <a:gd name="connsiteX1362" fmla="*/ 1110553 w 11907711"/>
              <a:gd name="connsiteY1362" fmla="*/ 2937226 h 6571007"/>
              <a:gd name="connsiteX1363" fmla="*/ 1131551 w 11907711"/>
              <a:gd name="connsiteY1363" fmla="*/ 2940804 h 6571007"/>
              <a:gd name="connsiteX1364" fmla="*/ 1138411 w 11907711"/>
              <a:gd name="connsiteY1364" fmla="*/ 2940175 h 6571007"/>
              <a:gd name="connsiteX1365" fmla="*/ 1214869 w 11907711"/>
              <a:gd name="connsiteY1365" fmla="*/ 2957960 h 6571007"/>
              <a:gd name="connsiteX1366" fmla="*/ 1244717 w 11907711"/>
              <a:gd name="connsiteY1366" fmla="*/ 2939573 h 6571007"/>
              <a:gd name="connsiteX1367" fmla="*/ 1245203 w 11907711"/>
              <a:gd name="connsiteY1367" fmla="*/ 2929420 h 6571007"/>
              <a:gd name="connsiteX1368" fmla="*/ 1256211 w 11907711"/>
              <a:gd name="connsiteY1368" fmla="*/ 2933010 h 6571007"/>
              <a:gd name="connsiteX1369" fmla="*/ 1263018 w 11907711"/>
              <a:gd name="connsiteY1369" fmla="*/ 2939448 h 6571007"/>
              <a:gd name="connsiteX1370" fmla="*/ 1283299 w 11907711"/>
              <a:gd name="connsiteY1370" fmla="*/ 2940437 h 6571007"/>
              <a:gd name="connsiteX1371" fmla="*/ 1273212 w 11907711"/>
              <a:gd name="connsiteY1371" fmla="*/ 2928244 h 6571007"/>
              <a:gd name="connsiteX1372" fmla="*/ 1270796 w 11907711"/>
              <a:gd name="connsiteY1372" fmla="*/ 2925581 h 6571007"/>
              <a:gd name="connsiteX1373" fmla="*/ 1266213 w 11907711"/>
              <a:gd name="connsiteY1373" fmla="*/ 2915181 h 6571007"/>
              <a:gd name="connsiteX1374" fmla="*/ 1272029 w 11907711"/>
              <a:gd name="connsiteY1374" fmla="*/ 2912615 h 6571007"/>
              <a:gd name="connsiteX1375" fmla="*/ 1254241 w 11907711"/>
              <a:gd name="connsiteY1375" fmla="*/ 2902127 h 6571007"/>
              <a:gd name="connsiteX1376" fmla="*/ 1277337 w 11907711"/>
              <a:gd name="connsiteY1376" fmla="*/ 2895756 h 6571007"/>
              <a:gd name="connsiteX1377" fmla="*/ 1306330 w 11907711"/>
              <a:gd name="connsiteY1377" fmla="*/ 2902548 h 6571007"/>
              <a:gd name="connsiteX1378" fmla="*/ 1320596 w 11907711"/>
              <a:gd name="connsiteY1378" fmla="*/ 2883236 h 6571007"/>
              <a:gd name="connsiteX1379" fmla="*/ 1326830 w 11907711"/>
              <a:gd name="connsiteY1379" fmla="*/ 2869802 h 6571007"/>
              <a:gd name="connsiteX1380" fmla="*/ 1311210 w 11907711"/>
              <a:gd name="connsiteY1380" fmla="*/ 2851217 h 6571007"/>
              <a:gd name="connsiteX1381" fmla="*/ 1303817 w 11907711"/>
              <a:gd name="connsiteY1381" fmla="*/ 2852492 h 6571007"/>
              <a:gd name="connsiteX1382" fmla="*/ 1283438 w 11907711"/>
              <a:gd name="connsiteY1382" fmla="*/ 2848659 h 6571007"/>
              <a:gd name="connsiteX1383" fmla="*/ 1240681 w 11907711"/>
              <a:gd name="connsiteY1383" fmla="*/ 2862038 h 6571007"/>
              <a:gd name="connsiteX1384" fmla="*/ 1192593 w 11907711"/>
              <a:gd name="connsiteY1384" fmla="*/ 2860711 h 6571007"/>
              <a:gd name="connsiteX1385" fmla="*/ 1162121 w 11907711"/>
              <a:gd name="connsiteY1385" fmla="*/ 2870925 h 6571007"/>
              <a:gd name="connsiteX1386" fmla="*/ 1148022 w 11907711"/>
              <a:gd name="connsiteY1386" fmla="*/ 2868202 h 6571007"/>
              <a:gd name="connsiteX1387" fmla="*/ 1142976 w 11907711"/>
              <a:gd name="connsiteY1387" fmla="*/ 2865128 h 6571007"/>
              <a:gd name="connsiteX1388" fmla="*/ 1129682 w 11907711"/>
              <a:gd name="connsiteY1388" fmla="*/ 2871821 h 6571007"/>
              <a:gd name="connsiteX1389" fmla="*/ 1107465 w 11907711"/>
              <a:gd name="connsiteY1389" fmla="*/ 2887574 h 6571007"/>
              <a:gd name="connsiteX1390" fmla="*/ 1113825 w 11907711"/>
              <a:gd name="connsiteY1390" fmla="*/ 2859591 h 6571007"/>
              <a:gd name="connsiteX1391" fmla="*/ 1112916 w 11907711"/>
              <a:gd name="connsiteY1391" fmla="*/ 2850635 h 6571007"/>
              <a:gd name="connsiteX1392" fmla="*/ 1075789 w 11907711"/>
              <a:gd name="connsiteY1392" fmla="*/ 2848396 h 6571007"/>
              <a:gd name="connsiteX1393" fmla="*/ 1053392 w 11907711"/>
              <a:gd name="connsiteY1393" fmla="*/ 2827970 h 6571007"/>
              <a:gd name="connsiteX1394" fmla="*/ 1052767 w 11907711"/>
              <a:gd name="connsiteY1394" fmla="*/ 2819797 h 6571007"/>
              <a:gd name="connsiteX1395" fmla="*/ 1047630 w 11907711"/>
              <a:gd name="connsiteY1395" fmla="*/ 2812203 h 6571007"/>
              <a:gd name="connsiteX1396" fmla="*/ 1036410 w 11907711"/>
              <a:gd name="connsiteY1396" fmla="*/ 2809430 h 6571007"/>
              <a:gd name="connsiteX1397" fmla="*/ 1032012 w 11907711"/>
              <a:gd name="connsiteY1397" fmla="*/ 2814142 h 6571007"/>
              <a:gd name="connsiteX1398" fmla="*/ 1033790 w 11907711"/>
              <a:gd name="connsiteY1398" fmla="*/ 2823450 h 6571007"/>
              <a:gd name="connsiteX1399" fmla="*/ 1026877 w 11907711"/>
              <a:gd name="connsiteY1399" fmla="*/ 2840414 h 6571007"/>
              <a:gd name="connsiteX1400" fmla="*/ 995451 w 11907711"/>
              <a:gd name="connsiteY1400" fmla="*/ 2817510 h 6571007"/>
              <a:gd name="connsiteX1401" fmla="*/ 991978 w 11907711"/>
              <a:gd name="connsiteY1401" fmla="*/ 2805130 h 6571007"/>
              <a:gd name="connsiteX1402" fmla="*/ 985988 w 11907711"/>
              <a:gd name="connsiteY1402" fmla="*/ 2813487 h 6571007"/>
              <a:gd name="connsiteX1403" fmla="*/ 965463 w 11907711"/>
              <a:gd name="connsiteY1403" fmla="*/ 2817574 h 6571007"/>
              <a:gd name="connsiteX1404" fmla="*/ 921726 w 11907711"/>
              <a:gd name="connsiteY1404" fmla="*/ 2786438 h 6571007"/>
              <a:gd name="connsiteX1405" fmla="*/ 910528 w 11907711"/>
              <a:gd name="connsiteY1405" fmla="*/ 2778594 h 6571007"/>
              <a:gd name="connsiteX1406" fmla="*/ 879719 w 11907711"/>
              <a:gd name="connsiteY1406" fmla="*/ 2774925 h 6571007"/>
              <a:gd name="connsiteX1407" fmla="*/ 846780 w 11907711"/>
              <a:gd name="connsiteY1407" fmla="*/ 2767990 h 6571007"/>
              <a:gd name="connsiteX1408" fmla="*/ 829153 w 11907711"/>
              <a:gd name="connsiteY1408" fmla="*/ 2737698 h 6571007"/>
              <a:gd name="connsiteX1409" fmla="*/ 795437 w 11907711"/>
              <a:gd name="connsiteY1409" fmla="*/ 2713214 h 6571007"/>
              <a:gd name="connsiteX1410" fmla="*/ 753436 w 11907711"/>
              <a:gd name="connsiteY1410" fmla="*/ 2710674 h 6571007"/>
              <a:gd name="connsiteX1411" fmla="*/ 727420 w 11907711"/>
              <a:gd name="connsiteY1411" fmla="*/ 2710342 h 6571007"/>
              <a:gd name="connsiteX1412" fmla="*/ 693323 w 11907711"/>
              <a:gd name="connsiteY1412" fmla="*/ 2715922 h 6571007"/>
              <a:gd name="connsiteX1413" fmla="*/ 667408 w 11907711"/>
              <a:gd name="connsiteY1413" fmla="*/ 2707574 h 6571007"/>
              <a:gd name="connsiteX1414" fmla="*/ 649601 w 11907711"/>
              <a:gd name="connsiteY1414" fmla="*/ 2691310 h 6571007"/>
              <a:gd name="connsiteX1415" fmla="*/ 619709 w 11907711"/>
              <a:gd name="connsiteY1415" fmla="*/ 2680906 h 6571007"/>
              <a:gd name="connsiteX1416" fmla="*/ 581405 w 11907711"/>
              <a:gd name="connsiteY1416" fmla="*/ 2702468 h 6571007"/>
              <a:gd name="connsiteX1417" fmla="*/ 579454 w 11907711"/>
              <a:gd name="connsiteY1417" fmla="*/ 2698434 h 6571007"/>
              <a:gd name="connsiteX1418" fmla="*/ 582146 w 11907711"/>
              <a:gd name="connsiteY1418" fmla="*/ 2644347 h 6571007"/>
              <a:gd name="connsiteX1419" fmla="*/ 576270 w 11907711"/>
              <a:gd name="connsiteY1419" fmla="*/ 2634250 h 6571007"/>
              <a:gd name="connsiteX1420" fmla="*/ 502529 w 11907711"/>
              <a:gd name="connsiteY1420" fmla="*/ 2609256 h 6571007"/>
              <a:gd name="connsiteX1421" fmla="*/ 470713 w 11907711"/>
              <a:gd name="connsiteY1421" fmla="*/ 2592813 h 6571007"/>
              <a:gd name="connsiteX1422" fmla="*/ 471097 w 11907711"/>
              <a:gd name="connsiteY1422" fmla="*/ 2562751 h 6571007"/>
              <a:gd name="connsiteX1423" fmla="*/ 523360 w 11907711"/>
              <a:gd name="connsiteY1423" fmla="*/ 2545377 h 6571007"/>
              <a:gd name="connsiteX1424" fmla="*/ 573084 w 11907711"/>
              <a:gd name="connsiteY1424" fmla="*/ 2570065 h 6571007"/>
              <a:gd name="connsiteX1425" fmla="*/ 618832 w 11907711"/>
              <a:gd name="connsiteY1425" fmla="*/ 2592699 h 6571007"/>
              <a:gd name="connsiteX1426" fmla="*/ 668788 w 11907711"/>
              <a:gd name="connsiteY1426" fmla="*/ 2599349 h 6571007"/>
              <a:gd name="connsiteX1427" fmla="*/ 718972 w 11907711"/>
              <a:gd name="connsiteY1427" fmla="*/ 2587960 h 6571007"/>
              <a:gd name="connsiteX1428" fmla="*/ 822654 w 11907711"/>
              <a:gd name="connsiteY1428" fmla="*/ 2619350 h 6571007"/>
              <a:gd name="connsiteX1429" fmla="*/ 908836 w 11907711"/>
              <a:gd name="connsiteY1429" fmla="*/ 2610426 h 6571007"/>
              <a:gd name="connsiteX1430" fmla="*/ 942807 w 11907711"/>
              <a:gd name="connsiteY1430" fmla="*/ 2614869 h 6571007"/>
              <a:gd name="connsiteX1431" fmla="*/ 947262 w 11907711"/>
              <a:gd name="connsiteY1431" fmla="*/ 2618674 h 6571007"/>
              <a:gd name="connsiteX1432" fmla="*/ 949378 w 11907711"/>
              <a:gd name="connsiteY1432" fmla="*/ 2612376 h 6571007"/>
              <a:gd name="connsiteX1433" fmla="*/ 966407 w 11907711"/>
              <a:gd name="connsiteY1433" fmla="*/ 2606973 h 6571007"/>
              <a:gd name="connsiteX1434" fmla="*/ 994797 w 11907711"/>
              <a:gd name="connsiteY1434" fmla="*/ 2619044 h 6571007"/>
              <a:gd name="connsiteX1435" fmla="*/ 1090103 w 11907711"/>
              <a:gd name="connsiteY1435" fmla="*/ 2655748 h 6571007"/>
              <a:gd name="connsiteX1436" fmla="*/ 1107206 w 11907711"/>
              <a:gd name="connsiteY1436" fmla="*/ 2627580 h 6571007"/>
              <a:gd name="connsiteX1437" fmla="*/ 1112433 w 11907711"/>
              <a:gd name="connsiteY1437" fmla="*/ 2592727 h 6571007"/>
              <a:gd name="connsiteX1438" fmla="*/ 1153133 w 11907711"/>
              <a:gd name="connsiteY1438" fmla="*/ 2613031 h 6571007"/>
              <a:gd name="connsiteX1439" fmla="*/ 1199441 w 11907711"/>
              <a:gd name="connsiteY1439" fmla="*/ 2611727 h 6571007"/>
              <a:gd name="connsiteX1440" fmla="*/ 1202965 w 11907711"/>
              <a:gd name="connsiteY1440" fmla="*/ 2612408 h 6571007"/>
              <a:gd name="connsiteX1441" fmla="*/ 1221042 w 11907711"/>
              <a:gd name="connsiteY1441" fmla="*/ 2563936 h 6571007"/>
              <a:gd name="connsiteX1442" fmla="*/ 1226027 w 11907711"/>
              <a:gd name="connsiteY1442" fmla="*/ 2534159 h 6571007"/>
              <a:gd name="connsiteX1443" fmla="*/ 1232208 w 11907711"/>
              <a:gd name="connsiteY1443" fmla="*/ 2532426 h 6571007"/>
              <a:gd name="connsiteX1444" fmla="*/ 1259052 w 11907711"/>
              <a:gd name="connsiteY1444" fmla="*/ 2544930 h 6571007"/>
              <a:gd name="connsiteX1445" fmla="*/ 1281450 w 11907711"/>
              <a:gd name="connsiteY1445" fmla="*/ 2565356 h 6571007"/>
              <a:gd name="connsiteX1446" fmla="*/ 1307130 w 11907711"/>
              <a:gd name="connsiteY1446" fmla="*/ 2591540 h 6571007"/>
              <a:gd name="connsiteX1447" fmla="*/ 1338279 w 11907711"/>
              <a:gd name="connsiteY1447" fmla="*/ 2577797 h 6571007"/>
              <a:gd name="connsiteX1448" fmla="*/ 1352380 w 11907711"/>
              <a:gd name="connsiteY1448" fmla="*/ 2580519 h 6571007"/>
              <a:gd name="connsiteX1449" fmla="*/ 1376809 w 11907711"/>
              <a:gd name="connsiteY1449" fmla="*/ 2590361 h 6571007"/>
              <a:gd name="connsiteX1450" fmla="*/ 1385647 w 11907711"/>
              <a:gd name="connsiteY1450" fmla="*/ 2586212 h 6571007"/>
              <a:gd name="connsiteX1451" fmla="*/ 1420460 w 11907711"/>
              <a:gd name="connsiteY1451" fmla="*/ 2591473 h 6571007"/>
              <a:gd name="connsiteX1452" fmla="*/ 1462515 w 11907711"/>
              <a:gd name="connsiteY1452" fmla="*/ 2604719 h 6571007"/>
              <a:gd name="connsiteX1453" fmla="*/ 1478697 w 11907711"/>
              <a:gd name="connsiteY1453" fmla="*/ 2585155 h 6571007"/>
              <a:gd name="connsiteX1454" fmla="*/ 1477448 w 11907711"/>
              <a:gd name="connsiteY1454" fmla="*/ 2568813 h 6571007"/>
              <a:gd name="connsiteX1455" fmla="*/ 1467222 w 11907711"/>
              <a:gd name="connsiteY1455" fmla="*/ 2538294 h 6571007"/>
              <a:gd name="connsiteX1456" fmla="*/ 1444711 w 11907711"/>
              <a:gd name="connsiteY1456" fmla="*/ 2512264 h 6571007"/>
              <a:gd name="connsiteX1457" fmla="*/ 1441405 w 11907711"/>
              <a:gd name="connsiteY1457" fmla="*/ 2502076 h 6571007"/>
              <a:gd name="connsiteX1458" fmla="*/ 1432219 w 11907711"/>
              <a:gd name="connsiteY1458" fmla="*/ 2495327 h 6571007"/>
              <a:gd name="connsiteX1459" fmla="*/ 1418689 w 11907711"/>
              <a:gd name="connsiteY1459" fmla="*/ 2496657 h 6571007"/>
              <a:gd name="connsiteX1460" fmla="*/ 1372636 w 11907711"/>
              <a:gd name="connsiteY1460" fmla="*/ 2498075 h 6571007"/>
              <a:gd name="connsiteX1461" fmla="*/ 1223052 w 11907711"/>
              <a:gd name="connsiteY1461" fmla="*/ 2456078 h 6571007"/>
              <a:gd name="connsiteX1462" fmla="*/ 1175048 w 11907711"/>
              <a:gd name="connsiteY1462" fmla="*/ 2453461 h 6571007"/>
              <a:gd name="connsiteX1463" fmla="*/ 1109237 w 11907711"/>
              <a:gd name="connsiteY1463" fmla="*/ 2434582 h 6571007"/>
              <a:gd name="connsiteX1464" fmla="*/ 1079472 w 11907711"/>
              <a:gd name="connsiteY1464" fmla="*/ 2414157 h 6571007"/>
              <a:gd name="connsiteX1465" fmla="*/ 961781 w 11907711"/>
              <a:gd name="connsiteY1465" fmla="*/ 2382589 h 6571007"/>
              <a:gd name="connsiteX1466" fmla="*/ 857919 w 11907711"/>
              <a:gd name="connsiteY1466" fmla="*/ 2365230 h 6571007"/>
              <a:gd name="connsiteX1467" fmla="*/ 830055 w 11907711"/>
              <a:gd name="connsiteY1467" fmla="*/ 2352848 h 6571007"/>
              <a:gd name="connsiteX1468" fmla="*/ 796315 w 11907711"/>
              <a:gd name="connsiteY1468" fmla="*/ 2330368 h 6571007"/>
              <a:gd name="connsiteX1469" fmla="*/ 710645 w 11907711"/>
              <a:gd name="connsiteY1469" fmla="*/ 2299208 h 6571007"/>
              <a:gd name="connsiteX1470" fmla="*/ 582973 w 11907711"/>
              <a:gd name="connsiteY1470" fmla="*/ 2265508 h 6571007"/>
              <a:gd name="connsiteX1471" fmla="*/ 559186 w 11907711"/>
              <a:gd name="connsiteY1471" fmla="*/ 2247165 h 6571007"/>
              <a:gd name="connsiteX1472" fmla="*/ 557390 w 11907711"/>
              <a:gd name="connsiteY1472" fmla="*/ 2231106 h 6571007"/>
              <a:gd name="connsiteX1473" fmla="*/ 452499 w 11907711"/>
              <a:gd name="connsiteY1473" fmla="*/ 2137563 h 6571007"/>
              <a:gd name="connsiteX1474" fmla="*/ 446700 w 11907711"/>
              <a:gd name="connsiteY1474" fmla="*/ 2121452 h 6571007"/>
              <a:gd name="connsiteX1475" fmla="*/ 456859 w 11907711"/>
              <a:gd name="connsiteY1475" fmla="*/ 2109555 h 6571007"/>
              <a:gd name="connsiteX1476" fmla="*/ 465196 w 11907711"/>
              <a:gd name="connsiteY1476" fmla="*/ 2083602 h 6571007"/>
              <a:gd name="connsiteX1477" fmla="*/ 439206 w 11907711"/>
              <a:gd name="connsiteY1477" fmla="*/ 2081267 h 6571007"/>
              <a:gd name="connsiteX1478" fmla="*/ 381169 w 11907711"/>
              <a:gd name="connsiteY1478" fmla="*/ 2080528 h 6571007"/>
              <a:gd name="connsiteX1479" fmla="*/ 337039 w 11907711"/>
              <a:gd name="connsiteY1479" fmla="*/ 2087982 h 6571007"/>
              <a:gd name="connsiteX1480" fmla="*/ 322903 w 11907711"/>
              <a:gd name="connsiteY1480" fmla="*/ 2097825 h 6571007"/>
              <a:gd name="connsiteX1481" fmla="*/ 302889 w 11907711"/>
              <a:gd name="connsiteY1481" fmla="*/ 2097570 h 6571007"/>
              <a:gd name="connsiteX1482" fmla="*/ 303145 w 11907711"/>
              <a:gd name="connsiteY1482" fmla="*/ 2077529 h 6571007"/>
              <a:gd name="connsiteX1483" fmla="*/ 319436 w 11907711"/>
              <a:gd name="connsiteY1483" fmla="*/ 2055686 h 6571007"/>
              <a:gd name="connsiteX1484" fmla="*/ 325567 w 11907711"/>
              <a:gd name="connsiteY1484" fmla="*/ 2045742 h 6571007"/>
              <a:gd name="connsiteX1485" fmla="*/ 313586 w 11907711"/>
              <a:gd name="connsiteY1485" fmla="*/ 2043586 h 6571007"/>
              <a:gd name="connsiteX1486" fmla="*/ 299525 w 11907711"/>
              <a:gd name="connsiteY1486" fmla="*/ 2047415 h 6571007"/>
              <a:gd name="connsiteX1487" fmla="*/ 287518 w 11907711"/>
              <a:gd name="connsiteY1487" fmla="*/ 2047261 h 6571007"/>
              <a:gd name="connsiteX1488" fmla="*/ 209853 w 11907711"/>
              <a:gd name="connsiteY1488" fmla="*/ 2016204 h 6571007"/>
              <a:gd name="connsiteX1489" fmla="*/ 167826 w 11907711"/>
              <a:gd name="connsiteY1489" fmla="*/ 2015668 h 6571007"/>
              <a:gd name="connsiteX1490" fmla="*/ 143939 w 11907711"/>
              <a:gd name="connsiteY1490" fmla="*/ 2005341 h 6571007"/>
              <a:gd name="connsiteX1491" fmla="*/ 158204 w 11907711"/>
              <a:gd name="connsiteY1491" fmla="*/ 1985478 h 6571007"/>
              <a:gd name="connsiteX1492" fmla="*/ 170339 w 11907711"/>
              <a:gd name="connsiteY1492" fmla="*/ 1975610 h 6571007"/>
              <a:gd name="connsiteX1493" fmla="*/ 180549 w 11907711"/>
              <a:gd name="connsiteY1493" fmla="*/ 1959704 h 6571007"/>
              <a:gd name="connsiteX1494" fmla="*/ 160614 w 11907711"/>
              <a:gd name="connsiteY1494" fmla="*/ 1953437 h 6571007"/>
              <a:gd name="connsiteX1495" fmla="*/ 110735 w 11907711"/>
              <a:gd name="connsiteY1495" fmla="*/ 1940774 h 6571007"/>
              <a:gd name="connsiteX1496" fmla="*/ 32303 w 11907711"/>
              <a:gd name="connsiteY1496" fmla="*/ 1969842 h 6571007"/>
              <a:gd name="connsiteX1497" fmla="*/ 0 w 11907711"/>
              <a:gd name="connsiteY1497" fmla="*/ 1991479 h 6571007"/>
              <a:gd name="connsiteX1498" fmla="*/ 1432 w 11907711"/>
              <a:gd name="connsiteY1498" fmla="*/ 1879246 h 6571007"/>
              <a:gd name="connsiteX1499" fmla="*/ 27832 w 11907711"/>
              <a:gd name="connsiteY1499" fmla="*/ 1849515 h 6571007"/>
              <a:gd name="connsiteX1500" fmla="*/ 22032 w 11907711"/>
              <a:gd name="connsiteY1500" fmla="*/ 1833405 h 6571007"/>
              <a:gd name="connsiteX1501" fmla="*/ 42069 w 11907711"/>
              <a:gd name="connsiteY1501" fmla="*/ 1831657 h 6571007"/>
              <a:gd name="connsiteX1502" fmla="*/ 56028 w 11907711"/>
              <a:gd name="connsiteY1502" fmla="*/ 1835844 h 6571007"/>
              <a:gd name="connsiteX1503" fmla="*/ 76194 w 11907711"/>
              <a:gd name="connsiteY1503" fmla="*/ 1824073 h 6571007"/>
              <a:gd name="connsiteX1504" fmla="*/ 94384 w 11907711"/>
              <a:gd name="connsiteY1504" fmla="*/ 1810274 h 6571007"/>
              <a:gd name="connsiteX1505" fmla="*/ 136309 w 11907711"/>
              <a:gd name="connsiteY1505" fmla="*/ 1818825 h 6571007"/>
              <a:gd name="connsiteX1506" fmla="*/ 176309 w 11907711"/>
              <a:gd name="connsiteY1506" fmla="*/ 1821341 h 6571007"/>
              <a:gd name="connsiteX1507" fmla="*/ 192676 w 11907711"/>
              <a:gd name="connsiteY1507" fmla="*/ 1793487 h 6571007"/>
              <a:gd name="connsiteX1508" fmla="*/ 200834 w 11907711"/>
              <a:gd name="connsiteY1508" fmla="*/ 1781563 h 6571007"/>
              <a:gd name="connsiteX1509" fmla="*/ 242376 w 11907711"/>
              <a:gd name="connsiteY1509" fmla="*/ 1820179 h 6571007"/>
              <a:gd name="connsiteX1510" fmla="*/ 252101 w 11907711"/>
              <a:gd name="connsiteY1510" fmla="*/ 1842353 h 6571007"/>
              <a:gd name="connsiteX1511" fmla="*/ 296052 w 11907711"/>
              <a:gd name="connsiteY1511" fmla="*/ 1848925 h 6571007"/>
              <a:gd name="connsiteX1512" fmla="*/ 300208 w 11907711"/>
              <a:gd name="connsiteY1512" fmla="*/ 1836950 h 6571007"/>
              <a:gd name="connsiteX1513" fmla="*/ 304440 w 11907711"/>
              <a:gd name="connsiteY1513" fmla="*/ 1818965 h 6571007"/>
              <a:gd name="connsiteX1514" fmla="*/ 324554 w 11907711"/>
              <a:gd name="connsiteY1514" fmla="*/ 1811203 h 6571007"/>
              <a:gd name="connsiteX1515" fmla="*/ 382311 w 11907711"/>
              <a:gd name="connsiteY1515" fmla="*/ 1833989 h 6571007"/>
              <a:gd name="connsiteX1516" fmla="*/ 416153 w 11907711"/>
              <a:gd name="connsiteY1516" fmla="*/ 1848453 h 6571007"/>
              <a:gd name="connsiteX1517" fmla="*/ 512342 w 11907711"/>
              <a:gd name="connsiteY1517" fmla="*/ 1839657 h 6571007"/>
              <a:gd name="connsiteX1518" fmla="*/ 540410 w 11907711"/>
              <a:gd name="connsiteY1518" fmla="*/ 1836006 h 6571007"/>
              <a:gd name="connsiteX1519" fmla="*/ 626030 w 11907711"/>
              <a:gd name="connsiteY1519" fmla="*/ 1871173 h 6571007"/>
              <a:gd name="connsiteX1520" fmla="*/ 676036 w 11907711"/>
              <a:gd name="connsiteY1520" fmla="*/ 1873815 h 6571007"/>
              <a:gd name="connsiteX1521" fmla="*/ 744489 w 11907711"/>
              <a:gd name="connsiteY1521" fmla="*/ 1842616 h 6571007"/>
              <a:gd name="connsiteX1522" fmla="*/ 748030 w 11907711"/>
              <a:gd name="connsiteY1522" fmla="*/ 1878741 h 6571007"/>
              <a:gd name="connsiteX1523" fmla="*/ 781772 w 11907711"/>
              <a:gd name="connsiteY1523" fmla="*/ 1901222 h 6571007"/>
              <a:gd name="connsiteX1524" fmla="*/ 790082 w 11907711"/>
              <a:gd name="connsiteY1524" fmla="*/ 1877272 h 6571007"/>
              <a:gd name="connsiteX1525" fmla="*/ 812275 w 11907711"/>
              <a:gd name="connsiteY1525" fmla="*/ 1863525 h 6571007"/>
              <a:gd name="connsiteX1526" fmla="*/ 860228 w 11907711"/>
              <a:gd name="connsiteY1526" fmla="*/ 1870150 h 6571007"/>
              <a:gd name="connsiteX1527" fmla="*/ 924141 w 11907711"/>
              <a:gd name="connsiteY1527" fmla="*/ 1880987 h 6571007"/>
              <a:gd name="connsiteX1528" fmla="*/ 958189 w 11907711"/>
              <a:gd name="connsiteY1528" fmla="*/ 1879417 h 6571007"/>
              <a:gd name="connsiteX1529" fmla="*/ 974402 w 11907711"/>
              <a:gd name="connsiteY1529" fmla="*/ 1863587 h 6571007"/>
              <a:gd name="connsiteX1530" fmla="*/ 1002650 w 11907711"/>
              <a:gd name="connsiteY1530" fmla="*/ 1845907 h 6571007"/>
              <a:gd name="connsiteX1531" fmla="*/ 1012299 w 11907711"/>
              <a:gd name="connsiteY1531" fmla="*/ 1874093 h 6571007"/>
              <a:gd name="connsiteX1532" fmla="*/ 1026206 w 11907711"/>
              <a:gd name="connsiteY1532" fmla="*/ 1882288 h 6571007"/>
              <a:gd name="connsiteX1533" fmla="*/ 1036315 w 11907711"/>
              <a:gd name="connsiteY1533" fmla="*/ 1874400 h 6571007"/>
              <a:gd name="connsiteX1534" fmla="*/ 1062714 w 11907711"/>
              <a:gd name="connsiteY1534" fmla="*/ 1844667 h 6571007"/>
              <a:gd name="connsiteX1535" fmla="*/ 1071027 w 11907711"/>
              <a:gd name="connsiteY1535" fmla="*/ 1820721 h 6571007"/>
              <a:gd name="connsiteX1536" fmla="*/ 1057118 w 11907711"/>
              <a:gd name="connsiteY1536" fmla="*/ 1812524 h 6571007"/>
              <a:gd name="connsiteX1537" fmla="*/ 891551 w 11907711"/>
              <a:gd name="connsiteY1537" fmla="*/ 1768319 h 6571007"/>
              <a:gd name="connsiteX1538" fmla="*/ 766060 w 11907711"/>
              <a:gd name="connsiteY1538" fmla="*/ 1720617 h 6571007"/>
              <a:gd name="connsiteX1539" fmla="*/ 714895 w 11907711"/>
              <a:gd name="connsiteY1539" fmla="*/ 1651813 h 6571007"/>
              <a:gd name="connsiteX1540" fmla="*/ 670790 w 11907711"/>
              <a:gd name="connsiteY1540" fmla="*/ 1657264 h 6571007"/>
              <a:gd name="connsiteX1541" fmla="*/ 663117 w 11907711"/>
              <a:gd name="connsiteY1541" fmla="*/ 1631107 h 6571007"/>
              <a:gd name="connsiteX1542" fmla="*/ 637433 w 11907711"/>
              <a:gd name="connsiteY1542" fmla="*/ 1604721 h 6571007"/>
              <a:gd name="connsiteX1543" fmla="*/ 611212 w 11907711"/>
              <a:gd name="connsiteY1543" fmla="*/ 1620424 h 6571007"/>
              <a:gd name="connsiteX1544" fmla="*/ 594768 w 11907711"/>
              <a:gd name="connsiteY1544" fmla="*/ 1654289 h 6571007"/>
              <a:gd name="connsiteX1545" fmla="*/ 573187 w 11907711"/>
              <a:gd name="connsiteY1545" fmla="*/ 1619939 h 6571007"/>
              <a:gd name="connsiteX1546" fmla="*/ 545478 w 11907711"/>
              <a:gd name="connsiteY1546" fmla="*/ 1595531 h 6571007"/>
              <a:gd name="connsiteX1547" fmla="*/ 566281 w 11907711"/>
              <a:gd name="connsiteY1547" fmla="*/ 1533657 h 6571007"/>
              <a:gd name="connsiteX1548" fmla="*/ 596429 w 11907711"/>
              <a:gd name="connsiteY1548" fmla="*/ 1524018 h 6571007"/>
              <a:gd name="connsiteX1549" fmla="*/ 608181 w 11907711"/>
              <a:gd name="connsiteY1549" fmla="*/ 1544214 h 6571007"/>
              <a:gd name="connsiteX1550" fmla="*/ 620035 w 11907711"/>
              <a:gd name="connsiteY1550" fmla="*/ 1556392 h 6571007"/>
              <a:gd name="connsiteX1551" fmla="*/ 671762 w 11907711"/>
              <a:gd name="connsiteY1551" fmla="*/ 1581106 h 6571007"/>
              <a:gd name="connsiteX1552" fmla="*/ 715764 w 11907711"/>
              <a:gd name="connsiteY1552" fmla="*/ 1583671 h 6571007"/>
              <a:gd name="connsiteX1553" fmla="*/ 727695 w 11907711"/>
              <a:gd name="connsiteY1553" fmla="*/ 1589836 h 6571007"/>
              <a:gd name="connsiteX1554" fmla="*/ 739522 w 11907711"/>
              <a:gd name="connsiteY1554" fmla="*/ 1604018 h 6571007"/>
              <a:gd name="connsiteX1555" fmla="*/ 843588 w 11907711"/>
              <a:gd name="connsiteY1555" fmla="*/ 1605346 h 6571007"/>
              <a:gd name="connsiteX1556" fmla="*/ 897674 w 11907711"/>
              <a:gd name="connsiteY1556" fmla="*/ 1602025 h 6571007"/>
              <a:gd name="connsiteX1557" fmla="*/ 939395 w 11907711"/>
              <a:gd name="connsiteY1557" fmla="*/ 1626611 h 6571007"/>
              <a:gd name="connsiteX1558" fmla="*/ 959304 w 11907711"/>
              <a:gd name="connsiteY1558" fmla="*/ 1634883 h 6571007"/>
              <a:gd name="connsiteX1559" fmla="*/ 967615 w 11907711"/>
              <a:gd name="connsiteY1559" fmla="*/ 1610935 h 6571007"/>
              <a:gd name="connsiteX1560" fmla="*/ 963894 w 11907711"/>
              <a:gd name="connsiteY1560" fmla="*/ 1588838 h 6571007"/>
              <a:gd name="connsiteX1561" fmla="*/ 934336 w 11907711"/>
              <a:gd name="connsiteY1561" fmla="*/ 1552381 h 6571007"/>
              <a:gd name="connsiteX1562" fmla="*/ 832654 w 11907711"/>
              <a:gd name="connsiteY1562" fmla="*/ 1521017 h 6571007"/>
              <a:gd name="connsiteX1563" fmla="*/ 825109 w 11907711"/>
              <a:gd name="connsiteY1563" fmla="*/ 1484841 h 6571007"/>
              <a:gd name="connsiteX1564" fmla="*/ 827163 w 11907711"/>
              <a:gd name="connsiteY1564" fmla="*/ 1480857 h 6571007"/>
              <a:gd name="connsiteX1565" fmla="*/ 859718 w 11907711"/>
              <a:gd name="connsiteY1565" fmla="*/ 1439177 h 6571007"/>
              <a:gd name="connsiteX1566" fmla="*/ 875678 w 11907711"/>
              <a:gd name="connsiteY1566" fmla="*/ 1443390 h 6571007"/>
              <a:gd name="connsiteX1567" fmla="*/ 853306 w 11907711"/>
              <a:gd name="connsiteY1567" fmla="*/ 1471167 h 6571007"/>
              <a:gd name="connsiteX1568" fmla="*/ 873088 w 11907711"/>
              <a:gd name="connsiteY1568" fmla="*/ 1489461 h 6571007"/>
              <a:gd name="connsiteX1569" fmla="*/ 883273 w 11907711"/>
              <a:gd name="connsiteY1569" fmla="*/ 1475560 h 6571007"/>
              <a:gd name="connsiteX1570" fmla="*/ 929737 w 11907711"/>
              <a:gd name="connsiteY1570" fmla="*/ 1442074 h 6571007"/>
              <a:gd name="connsiteX1571" fmla="*/ 1015791 w 11907711"/>
              <a:gd name="connsiteY1571" fmla="*/ 1443173 h 6571007"/>
              <a:gd name="connsiteX1572" fmla="*/ 1055305 w 11907711"/>
              <a:gd name="connsiteY1572" fmla="*/ 1483766 h 6571007"/>
              <a:gd name="connsiteX1573" fmla="*/ 1055229 w 11907711"/>
              <a:gd name="connsiteY1573" fmla="*/ 1489778 h 6571007"/>
              <a:gd name="connsiteX1574" fmla="*/ 1057000 w 11907711"/>
              <a:gd name="connsiteY1574" fmla="*/ 1507841 h 6571007"/>
              <a:gd name="connsiteX1575" fmla="*/ 1083094 w 11907711"/>
              <a:gd name="connsiteY1575" fmla="*/ 1502161 h 6571007"/>
              <a:gd name="connsiteX1576" fmla="*/ 1093381 w 11907711"/>
              <a:gd name="connsiteY1576" fmla="*/ 1480242 h 6571007"/>
              <a:gd name="connsiteX1577" fmla="*/ 1121475 w 11907711"/>
              <a:gd name="connsiteY1577" fmla="*/ 1474587 h 6571007"/>
              <a:gd name="connsiteX1578" fmla="*/ 1123170 w 11907711"/>
              <a:gd name="connsiteY1578" fmla="*/ 1498662 h 6571007"/>
              <a:gd name="connsiteX1579" fmla="*/ 1117037 w 11907711"/>
              <a:gd name="connsiteY1579" fmla="*/ 1508606 h 6571007"/>
              <a:gd name="connsiteX1580" fmla="*/ 1116859 w 11907711"/>
              <a:gd name="connsiteY1580" fmla="*/ 1522635 h 6571007"/>
              <a:gd name="connsiteX1581" fmla="*/ 1128917 w 11907711"/>
              <a:gd name="connsiteY1581" fmla="*/ 1518780 h 6571007"/>
              <a:gd name="connsiteX1582" fmla="*/ 1147236 w 11907711"/>
              <a:gd name="connsiteY1582" fmla="*/ 1494961 h 6571007"/>
              <a:gd name="connsiteX1583" fmla="*/ 1199472 w 11907711"/>
              <a:gd name="connsiteY1583" fmla="*/ 1479590 h 6571007"/>
              <a:gd name="connsiteX1584" fmla="*/ 1235240 w 11907711"/>
              <a:gd name="connsiteY1584" fmla="*/ 1500091 h 6571007"/>
              <a:gd name="connsiteX1585" fmla="*/ 1261309 w 11907711"/>
              <a:gd name="connsiteY1585" fmla="*/ 1496414 h 6571007"/>
              <a:gd name="connsiteX1586" fmla="*/ 1297637 w 11907711"/>
              <a:gd name="connsiteY1586" fmla="*/ 1472824 h 6571007"/>
              <a:gd name="connsiteX1587" fmla="*/ 1327580 w 11907711"/>
              <a:gd name="connsiteY1587" fmla="*/ 1479220 h 6571007"/>
              <a:gd name="connsiteX1588" fmla="*/ 1495174 w 11907711"/>
              <a:gd name="connsiteY1588" fmla="*/ 1521446 h 6571007"/>
              <a:gd name="connsiteX1589" fmla="*/ 1521114 w 11907711"/>
              <a:gd name="connsiteY1589" fmla="*/ 1527790 h 6571007"/>
              <a:gd name="connsiteX1590" fmla="*/ 1584949 w 11907711"/>
              <a:gd name="connsiteY1590" fmla="*/ 1544640 h 6571007"/>
              <a:gd name="connsiteX1591" fmla="*/ 1679445 w 11907711"/>
              <a:gd name="connsiteY1591" fmla="*/ 1511769 h 6571007"/>
              <a:gd name="connsiteX1592" fmla="*/ 1723651 w 11907711"/>
              <a:gd name="connsiteY1592" fmla="*/ 1498300 h 6571007"/>
              <a:gd name="connsiteX1593" fmla="*/ 1879263 w 11907711"/>
              <a:gd name="connsiteY1593" fmla="*/ 1538369 h 6571007"/>
              <a:gd name="connsiteX1594" fmla="*/ 1907332 w 11907711"/>
              <a:gd name="connsiteY1594" fmla="*/ 1534719 h 6571007"/>
              <a:gd name="connsiteX1595" fmla="*/ 1919467 w 11907711"/>
              <a:gd name="connsiteY1595" fmla="*/ 1524850 h 6571007"/>
              <a:gd name="connsiteX1596" fmla="*/ 1925624 w 11907711"/>
              <a:gd name="connsiteY1596" fmla="*/ 1512902 h 6571007"/>
              <a:gd name="connsiteX1597" fmla="*/ 1901838 w 11907711"/>
              <a:gd name="connsiteY1597" fmla="*/ 1494559 h 6571007"/>
              <a:gd name="connsiteX1598" fmla="*/ 1884135 w 11907711"/>
              <a:gd name="connsiteY1598" fmla="*/ 1470279 h 6571007"/>
              <a:gd name="connsiteX1599" fmla="*/ 1906200 w 11907711"/>
              <a:gd name="connsiteY1599" fmla="*/ 1466550 h 6571007"/>
              <a:gd name="connsiteX1600" fmla="*/ 1939735 w 11907711"/>
              <a:gd name="connsiteY1600" fmla="*/ 1505065 h 6571007"/>
              <a:gd name="connsiteX1601" fmla="*/ 2071231 w 11907711"/>
              <a:gd name="connsiteY1601" fmla="*/ 1552844 h 6571007"/>
              <a:gd name="connsiteX1602" fmla="*/ 2113360 w 11907711"/>
              <a:gd name="connsiteY1602" fmla="*/ 1545363 h 6571007"/>
              <a:gd name="connsiteX1603" fmla="*/ 2127215 w 11907711"/>
              <a:gd name="connsiteY1603" fmla="*/ 1557566 h 6571007"/>
              <a:gd name="connsiteX1604" fmla="*/ 2153000 w 11907711"/>
              <a:gd name="connsiteY1604" fmla="*/ 1575936 h 6571007"/>
              <a:gd name="connsiteX1605" fmla="*/ 2253192 w 11907711"/>
              <a:gd name="connsiteY1605" fmla="*/ 1567190 h 6571007"/>
              <a:gd name="connsiteX1606" fmla="*/ 2399923 w 11907711"/>
              <a:gd name="connsiteY1606" fmla="*/ 1518948 h 6571007"/>
              <a:gd name="connsiteX1607" fmla="*/ 2401874 w 11907711"/>
              <a:gd name="connsiteY1607" fmla="*/ 1522982 h 6571007"/>
              <a:gd name="connsiteX1608" fmla="*/ 2393613 w 11907711"/>
              <a:gd name="connsiteY1608" fmla="*/ 1542923 h 6571007"/>
              <a:gd name="connsiteX1609" fmla="*/ 2411241 w 11907711"/>
              <a:gd name="connsiteY1609" fmla="*/ 1573214 h 6571007"/>
              <a:gd name="connsiteX1610" fmla="*/ 2441542 w 11907711"/>
              <a:gd name="connsiteY1610" fmla="*/ 1551552 h 6571007"/>
              <a:gd name="connsiteX1611" fmla="*/ 2449776 w 11907711"/>
              <a:gd name="connsiteY1611" fmla="*/ 1533616 h 6571007"/>
              <a:gd name="connsiteX1612" fmla="*/ 2471407 w 11907711"/>
              <a:gd name="connsiteY1612" fmla="*/ 1563959 h 6571007"/>
              <a:gd name="connsiteX1613" fmla="*/ 2479156 w 11907711"/>
              <a:gd name="connsiteY1613" fmla="*/ 1584102 h 6571007"/>
              <a:gd name="connsiteX1614" fmla="*/ 2554718 w 11907711"/>
              <a:gd name="connsiteY1614" fmla="*/ 1623151 h 6571007"/>
              <a:gd name="connsiteX1615" fmla="*/ 2618759 w 11907711"/>
              <a:gd name="connsiteY1615" fmla="*/ 1623969 h 6571007"/>
              <a:gd name="connsiteX1616" fmla="*/ 2642875 w 11907711"/>
              <a:gd name="connsiteY1616" fmla="*/ 1616257 h 6571007"/>
              <a:gd name="connsiteX1617" fmla="*/ 2690830 w 11907711"/>
              <a:gd name="connsiteY1617" fmla="*/ 1622883 h 6571007"/>
              <a:gd name="connsiteX1618" fmla="*/ 2716591 w 11907711"/>
              <a:gd name="connsiteY1618" fmla="*/ 1643256 h 6571007"/>
              <a:gd name="connsiteX1619" fmla="*/ 2738451 w 11907711"/>
              <a:gd name="connsiteY1619" fmla="*/ 1655561 h 6571007"/>
              <a:gd name="connsiteX1620" fmla="*/ 2770547 w 11907711"/>
              <a:gd name="connsiteY1620" fmla="*/ 1649957 h 6571007"/>
              <a:gd name="connsiteX1621" fmla="*/ 2813136 w 11907711"/>
              <a:gd name="connsiteY1621" fmla="*/ 1606400 h 6571007"/>
              <a:gd name="connsiteX1622" fmla="*/ 2817445 w 11907711"/>
              <a:gd name="connsiteY1622" fmla="*/ 1582402 h 6571007"/>
              <a:gd name="connsiteX1623" fmla="*/ 2912510 w 11907711"/>
              <a:gd name="connsiteY1623" fmla="*/ 1661789 h 6571007"/>
              <a:gd name="connsiteX1624" fmla="*/ 2946659 w 11907711"/>
              <a:gd name="connsiteY1624" fmla="*/ 1652202 h 6571007"/>
              <a:gd name="connsiteX1625" fmla="*/ 2957049 w 11907711"/>
              <a:gd name="connsiteY1625" fmla="*/ 1622267 h 6571007"/>
              <a:gd name="connsiteX1626" fmla="*/ 2935087 w 11907711"/>
              <a:gd name="connsiteY1626" fmla="*/ 1617978 h 6571007"/>
              <a:gd name="connsiteX1627" fmla="*/ 2917177 w 11907711"/>
              <a:gd name="connsiteY1627" fmla="*/ 1609731 h 6571007"/>
              <a:gd name="connsiteX1628" fmla="*/ 2927464 w 11907711"/>
              <a:gd name="connsiteY1628" fmla="*/ 1587814 h 6571007"/>
              <a:gd name="connsiteX1629" fmla="*/ 2953558 w 11907711"/>
              <a:gd name="connsiteY1629" fmla="*/ 1582133 h 6571007"/>
              <a:gd name="connsiteX1630" fmla="*/ 2979676 w 11907711"/>
              <a:gd name="connsiteY1630" fmla="*/ 1574448 h 6571007"/>
              <a:gd name="connsiteX1631" fmla="*/ 2939906 w 11907711"/>
              <a:gd name="connsiteY1631" fmla="*/ 1553896 h 6571007"/>
              <a:gd name="connsiteX1632" fmla="*/ 2822241 w 11907711"/>
              <a:gd name="connsiteY1632" fmla="*/ 1520324 h 6571007"/>
              <a:gd name="connsiteX1633" fmla="*/ 2744115 w 11907711"/>
              <a:gd name="connsiteY1633" fmla="*/ 1525342 h 6571007"/>
              <a:gd name="connsiteX1634" fmla="*/ 2720151 w 11907711"/>
              <a:gd name="connsiteY1634" fmla="*/ 1521027 h 6571007"/>
              <a:gd name="connsiteX1635" fmla="*/ 2670578 w 11907711"/>
              <a:gd name="connsiteY1635" fmla="*/ 1484313 h 6571007"/>
              <a:gd name="connsiteX1636" fmla="*/ 2640534 w 11907711"/>
              <a:gd name="connsiteY1636" fmla="*/ 1485936 h 6571007"/>
              <a:gd name="connsiteX1637" fmla="*/ 2576365 w 11907711"/>
              <a:gd name="connsiteY1637" fmla="*/ 1495140 h 6571007"/>
              <a:gd name="connsiteX1638" fmla="*/ 2518560 w 11907711"/>
              <a:gd name="connsiteY1638" fmla="*/ 1476363 h 6571007"/>
              <a:gd name="connsiteX1639" fmla="*/ 2494391 w 11907711"/>
              <a:gd name="connsiteY1639" fmla="*/ 1488082 h 6571007"/>
              <a:gd name="connsiteX1640" fmla="*/ 2478177 w 11907711"/>
              <a:gd name="connsiteY1640" fmla="*/ 1503911 h 6571007"/>
              <a:gd name="connsiteX1641" fmla="*/ 2456521 w 11907711"/>
              <a:gd name="connsiteY1641" fmla="*/ 1475571 h 6571007"/>
              <a:gd name="connsiteX1642" fmla="*/ 2430940 w 11907711"/>
              <a:gd name="connsiteY1642" fmla="*/ 1441169 h 6571007"/>
              <a:gd name="connsiteX1643" fmla="*/ 2378855 w 11907711"/>
              <a:gd name="connsiteY1643" fmla="*/ 1444514 h 6571007"/>
              <a:gd name="connsiteX1644" fmla="*/ 2304885 w 11907711"/>
              <a:gd name="connsiteY1644" fmla="*/ 1437558 h 6571007"/>
              <a:gd name="connsiteX1645" fmla="*/ 2285255 w 11907711"/>
              <a:gd name="connsiteY1645" fmla="*/ 1407241 h 6571007"/>
              <a:gd name="connsiteX1646" fmla="*/ 2265576 w 11907711"/>
              <a:gd name="connsiteY1646" fmla="*/ 1380930 h 6571007"/>
              <a:gd name="connsiteX1647" fmla="*/ 2128000 w 11907711"/>
              <a:gd name="connsiteY1647" fmla="*/ 1339086 h 6571007"/>
              <a:gd name="connsiteX1648" fmla="*/ 2051721 w 11907711"/>
              <a:gd name="connsiteY1648" fmla="*/ 1356155 h 6571007"/>
              <a:gd name="connsiteX1649" fmla="*/ 2047719 w 11907711"/>
              <a:gd name="connsiteY1649" fmla="*/ 1356104 h 6571007"/>
              <a:gd name="connsiteX1650" fmla="*/ 2038019 w 11907711"/>
              <a:gd name="connsiteY1650" fmla="*/ 1331926 h 6571007"/>
              <a:gd name="connsiteX1651" fmla="*/ 2013723 w 11907711"/>
              <a:gd name="connsiteY1651" fmla="*/ 1353666 h 6571007"/>
              <a:gd name="connsiteX1652" fmla="*/ 2007616 w 11907711"/>
              <a:gd name="connsiteY1652" fmla="*/ 1361606 h 6571007"/>
              <a:gd name="connsiteX1653" fmla="*/ 1989069 w 11907711"/>
              <a:gd name="connsiteY1653" fmla="*/ 1403465 h 6571007"/>
              <a:gd name="connsiteX1654" fmla="*/ 1966953 w 11907711"/>
              <a:gd name="connsiteY1654" fmla="*/ 1411200 h 6571007"/>
              <a:gd name="connsiteX1655" fmla="*/ 1957177 w 11907711"/>
              <a:gd name="connsiteY1655" fmla="*/ 1393035 h 6571007"/>
              <a:gd name="connsiteX1656" fmla="*/ 1958121 w 11907711"/>
              <a:gd name="connsiteY1656" fmla="*/ 1318881 h 6571007"/>
              <a:gd name="connsiteX1657" fmla="*/ 1938211 w 11907711"/>
              <a:gd name="connsiteY1657" fmla="*/ 1310609 h 6571007"/>
              <a:gd name="connsiteX1658" fmla="*/ 1871889 w 11907711"/>
              <a:gd name="connsiteY1658" fmla="*/ 1331813 h 6571007"/>
              <a:gd name="connsiteX1659" fmla="*/ 1855930 w 11907711"/>
              <a:gd name="connsiteY1659" fmla="*/ 1327600 h 6571007"/>
              <a:gd name="connsiteX1660" fmla="*/ 1800302 w 11907711"/>
              <a:gd name="connsiteY1660" fmla="*/ 1294821 h 6571007"/>
              <a:gd name="connsiteX1661" fmla="*/ 1750629 w 11907711"/>
              <a:gd name="connsiteY1661" fmla="*/ 1266123 h 6571007"/>
              <a:gd name="connsiteX1662" fmla="*/ 1732719 w 11907711"/>
              <a:gd name="connsiteY1662" fmla="*/ 1257877 h 6571007"/>
              <a:gd name="connsiteX1663" fmla="*/ 1632811 w 11907711"/>
              <a:gd name="connsiteY1663" fmla="*/ 1244576 h 6571007"/>
              <a:gd name="connsiteX1664" fmla="*/ 1600816 w 11907711"/>
              <a:gd name="connsiteY1664" fmla="*/ 1242164 h 6571007"/>
              <a:gd name="connsiteX1665" fmla="*/ 1522843 w 11907711"/>
              <a:gd name="connsiteY1665" fmla="*/ 1235156 h 6571007"/>
              <a:gd name="connsiteX1666" fmla="*/ 1502881 w 11907711"/>
              <a:gd name="connsiteY1666" fmla="*/ 1230892 h 6571007"/>
              <a:gd name="connsiteX1667" fmla="*/ 1393297 w 11907711"/>
              <a:gd name="connsiteY1667" fmla="*/ 1191409 h 6571007"/>
              <a:gd name="connsiteX1668" fmla="*/ 1339111 w 11907711"/>
              <a:gd name="connsiteY1668" fmla="*/ 1202746 h 6571007"/>
              <a:gd name="connsiteX1669" fmla="*/ 1257238 w 11907711"/>
              <a:gd name="connsiteY1669" fmla="*/ 1187671 h 6571007"/>
              <a:gd name="connsiteX1670" fmla="*/ 1187935 w 11907711"/>
              <a:gd name="connsiteY1670" fmla="*/ 1128657 h 6571007"/>
              <a:gd name="connsiteX1671" fmla="*/ 1186061 w 11907711"/>
              <a:gd name="connsiteY1671" fmla="*/ 1118611 h 6571007"/>
              <a:gd name="connsiteX1672" fmla="*/ 1164123 w 11907711"/>
              <a:gd name="connsiteY1672" fmla="*/ 1112317 h 6571007"/>
              <a:gd name="connsiteX1673" fmla="*/ 1137800 w 11907711"/>
              <a:gd name="connsiteY1673" fmla="*/ 1136036 h 6571007"/>
              <a:gd name="connsiteX1674" fmla="*/ 1040020 w 11907711"/>
              <a:gd name="connsiteY1674" fmla="*/ 1112740 h 6571007"/>
              <a:gd name="connsiteX1675" fmla="*/ 1002583 w 11907711"/>
              <a:gd name="connsiteY1675" fmla="*/ 1066159 h 6571007"/>
              <a:gd name="connsiteX1676" fmla="*/ 961094 w 11907711"/>
              <a:gd name="connsiteY1676" fmla="*/ 1023537 h 6571007"/>
              <a:gd name="connsiteX1677" fmla="*/ 948269 w 11907711"/>
              <a:gd name="connsiteY1677" fmla="*/ 1087516 h 6571007"/>
              <a:gd name="connsiteX1678" fmla="*/ 902393 w 11907711"/>
              <a:gd name="connsiteY1678" fmla="*/ 1074904 h 6571007"/>
              <a:gd name="connsiteX1679" fmla="*/ 870373 w 11907711"/>
              <a:gd name="connsiteY1679" fmla="*/ 1074497 h 6571007"/>
              <a:gd name="connsiteX1680" fmla="*/ 774747 w 11907711"/>
              <a:gd name="connsiteY1680" fmla="*/ 1039200 h 6571007"/>
              <a:gd name="connsiteX1681" fmla="*/ 481711 w 11907711"/>
              <a:gd name="connsiteY1681" fmla="*/ 945264 h 6571007"/>
              <a:gd name="connsiteX1682" fmla="*/ 461851 w 11907711"/>
              <a:gd name="connsiteY1682" fmla="*/ 932982 h 6571007"/>
              <a:gd name="connsiteX1683" fmla="*/ 476116 w 11907711"/>
              <a:gd name="connsiteY1683" fmla="*/ 913119 h 6571007"/>
              <a:gd name="connsiteX1684" fmla="*/ 486326 w 11907711"/>
              <a:gd name="connsiteY1684" fmla="*/ 897214 h 6571007"/>
              <a:gd name="connsiteX1685" fmla="*/ 468520 w 11907711"/>
              <a:gd name="connsiteY1685" fmla="*/ 880950 h 6571007"/>
              <a:gd name="connsiteX1686" fmla="*/ 450508 w 11907711"/>
              <a:gd name="connsiteY1686" fmla="*/ 880721 h 6571007"/>
              <a:gd name="connsiteX1687" fmla="*/ 407068 w 11907711"/>
              <a:gd name="connsiteY1687" fmla="*/ 834064 h 6571007"/>
              <a:gd name="connsiteX1688" fmla="*/ 411454 w 11907711"/>
              <a:gd name="connsiteY1688" fmla="*/ 804052 h 6571007"/>
              <a:gd name="connsiteX1689" fmla="*/ 393621 w 11907711"/>
              <a:gd name="connsiteY1689" fmla="*/ 789793 h 6571007"/>
              <a:gd name="connsiteX1690" fmla="*/ 362964 w 11907711"/>
              <a:gd name="connsiteY1690" fmla="*/ 839516 h 6571007"/>
              <a:gd name="connsiteX1691" fmla="*/ 333533 w 11907711"/>
              <a:gd name="connsiteY1691" fmla="*/ 793037 h 6571007"/>
              <a:gd name="connsiteX1692" fmla="*/ 348359 w 11907711"/>
              <a:gd name="connsiteY1692" fmla="*/ 729082 h 6571007"/>
              <a:gd name="connsiteX1693" fmla="*/ 398340 w 11907711"/>
              <a:gd name="connsiteY1693" fmla="*/ 733728 h 6571007"/>
              <a:gd name="connsiteX1694" fmla="*/ 464126 w 11907711"/>
              <a:gd name="connsiteY1694" fmla="*/ 754613 h 6571007"/>
              <a:gd name="connsiteX1695" fmla="*/ 510154 w 11907711"/>
              <a:gd name="connsiteY1695" fmla="*/ 755199 h 6571007"/>
              <a:gd name="connsiteX1696" fmla="*/ 691529 w 11907711"/>
              <a:gd name="connsiteY1696" fmla="*/ 815642 h 6571007"/>
              <a:gd name="connsiteX1697" fmla="*/ 733708 w 11907711"/>
              <a:gd name="connsiteY1697" fmla="*/ 804153 h 6571007"/>
              <a:gd name="connsiteX1698" fmla="*/ 737864 w 11907711"/>
              <a:gd name="connsiteY1698" fmla="*/ 792178 h 6571007"/>
              <a:gd name="connsiteX1699" fmla="*/ 749769 w 11907711"/>
              <a:gd name="connsiteY1699" fmla="*/ 800348 h 6571007"/>
              <a:gd name="connsiteX1700" fmla="*/ 755646 w 11907711"/>
              <a:gd name="connsiteY1700" fmla="*/ 810445 h 6571007"/>
              <a:gd name="connsiteX1701" fmla="*/ 779559 w 11907711"/>
              <a:gd name="connsiteY1701" fmla="*/ 818769 h 6571007"/>
              <a:gd name="connsiteX1702" fmla="*/ 771783 w 11907711"/>
              <a:gd name="connsiteY1702" fmla="*/ 800629 h 6571007"/>
              <a:gd name="connsiteX1703" fmla="*/ 769834 w 11907711"/>
              <a:gd name="connsiteY1703" fmla="*/ 796595 h 6571007"/>
              <a:gd name="connsiteX1704" fmla="*/ 768011 w 11907711"/>
              <a:gd name="connsiteY1704" fmla="*/ 782540 h 6571007"/>
              <a:gd name="connsiteX1705" fmla="*/ 782046 w 11907711"/>
              <a:gd name="connsiteY1705" fmla="*/ 780714 h 6571007"/>
              <a:gd name="connsiteX1706" fmla="*/ 844313 w 11907711"/>
              <a:gd name="connsiteY1706" fmla="*/ 763468 h 6571007"/>
              <a:gd name="connsiteX1707" fmla="*/ 856500 w 11907711"/>
              <a:gd name="connsiteY1707" fmla="*/ 749592 h 6571007"/>
              <a:gd name="connsiteX1708" fmla="*/ 814985 w 11907711"/>
              <a:gd name="connsiteY1708" fmla="*/ 708974 h 6571007"/>
              <a:gd name="connsiteX1709" fmla="*/ 699117 w 11907711"/>
              <a:gd name="connsiteY1709" fmla="*/ 691460 h 6571007"/>
              <a:gd name="connsiteX1710" fmla="*/ 659065 w 11907711"/>
              <a:gd name="connsiteY1710" fmla="*/ 692954 h 6571007"/>
              <a:gd name="connsiteX1711" fmla="*/ 643158 w 11907711"/>
              <a:gd name="connsiteY1711" fmla="*/ 684734 h 6571007"/>
              <a:gd name="connsiteX1712" fmla="*/ 615523 w 11907711"/>
              <a:gd name="connsiteY1712" fmla="*/ 654313 h 6571007"/>
              <a:gd name="connsiteX1713" fmla="*/ 563721 w 11907711"/>
              <a:gd name="connsiteY1713" fmla="*/ 635613 h 6571007"/>
              <a:gd name="connsiteX1714" fmla="*/ 544116 w 11907711"/>
              <a:gd name="connsiteY1714" fmla="*/ 603291 h 6571007"/>
              <a:gd name="connsiteX1715" fmla="*/ 546246 w 11907711"/>
              <a:gd name="connsiteY1715" fmla="*/ 593296 h 6571007"/>
              <a:gd name="connsiteX1716" fmla="*/ 530465 w 11907711"/>
              <a:gd name="connsiteY1716" fmla="*/ 575054 h 6571007"/>
              <a:gd name="connsiteX1717" fmla="*/ 522257 w 11907711"/>
              <a:gd name="connsiteY1717" fmla="*/ 590984 h 6571007"/>
              <a:gd name="connsiteX1718" fmla="*/ 508017 w 11907711"/>
              <a:gd name="connsiteY1718" fmla="*/ 608843 h 6571007"/>
              <a:gd name="connsiteX1719" fmla="*/ 478484 w 11907711"/>
              <a:gd name="connsiteY1719" fmla="*/ 570382 h 6571007"/>
              <a:gd name="connsiteX1720" fmla="*/ 478688 w 11907711"/>
              <a:gd name="connsiteY1720" fmla="*/ 554349 h 6571007"/>
              <a:gd name="connsiteX1721" fmla="*/ 468580 w 11907711"/>
              <a:gd name="connsiteY1721" fmla="*/ 562238 h 6571007"/>
              <a:gd name="connsiteX1722" fmla="*/ 442590 w 11907711"/>
              <a:gd name="connsiteY1722" fmla="*/ 559902 h 6571007"/>
              <a:gd name="connsiteX1723" fmla="*/ 401227 w 11907711"/>
              <a:gd name="connsiteY1723" fmla="*/ 507259 h 6571007"/>
              <a:gd name="connsiteX1724" fmla="*/ 366048 w 11907711"/>
              <a:gd name="connsiteY1724" fmla="*/ 440661 h 6571007"/>
              <a:gd name="connsiteX1725" fmla="*/ 350369 w 11907711"/>
              <a:gd name="connsiteY1725" fmla="*/ 414402 h 6571007"/>
              <a:gd name="connsiteX1726" fmla="*/ 261489 w 11907711"/>
              <a:gd name="connsiteY1726" fmla="*/ 321062 h 6571007"/>
              <a:gd name="connsiteX1727" fmla="*/ 257843 w 11907711"/>
              <a:gd name="connsiteY1727" fmla="*/ 292954 h 6571007"/>
              <a:gd name="connsiteX1728" fmla="*/ 279831 w 11907711"/>
              <a:gd name="connsiteY1728" fmla="*/ 295238 h 6571007"/>
              <a:gd name="connsiteX1729" fmla="*/ 315854 w 11907711"/>
              <a:gd name="connsiteY1729" fmla="*/ 295698 h 6571007"/>
              <a:gd name="connsiteX1730" fmla="*/ 364063 w 11907711"/>
              <a:gd name="connsiteY1730" fmla="*/ 282281 h 6571007"/>
              <a:gd name="connsiteX1731" fmla="*/ 401423 w 11907711"/>
              <a:gd name="connsiteY1731" fmla="*/ 334874 h 6571007"/>
              <a:gd name="connsiteX1732" fmla="*/ 397165 w 11907711"/>
              <a:gd name="connsiteY1732" fmla="*/ 354864 h 6571007"/>
              <a:gd name="connsiteX1733" fmla="*/ 395111 w 11907711"/>
              <a:gd name="connsiteY1733" fmla="*/ 358847 h 6571007"/>
              <a:gd name="connsiteX1734" fmla="*/ 399141 w 11907711"/>
              <a:gd name="connsiteY1734" fmla="*/ 356894 h 6571007"/>
              <a:gd name="connsiteX1735" fmla="*/ 421129 w 11907711"/>
              <a:gd name="connsiteY1735" fmla="*/ 359180 h 6571007"/>
              <a:gd name="connsiteX1736" fmla="*/ 483602 w 11907711"/>
              <a:gd name="connsiteY1736" fmla="*/ 325899 h 6571007"/>
              <a:gd name="connsiteX1737" fmla="*/ 517854 w 11907711"/>
              <a:gd name="connsiteY1737" fmla="*/ 308296 h 6571007"/>
              <a:gd name="connsiteX1738" fmla="*/ 547566 w 11907711"/>
              <a:gd name="connsiteY1738" fmla="*/ 332729 h 6571007"/>
              <a:gd name="connsiteX1739" fmla="*/ 648659 w 11907711"/>
              <a:gd name="connsiteY1739" fmla="*/ 410188 h 6571007"/>
              <a:gd name="connsiteX1740" fmla="*/ 679036 w 11907711"/>
              <a:gd name="connsiteY1740" fmla="*/ 382512 h 6571007"/>
              <a:gd name="connsiteX1741" fmla="*/ 697558 w 11907711"/>
              <a:gd name="connsiteY1741" fmla="*/ 342659 h 6571007"/>
              <a:gd name="connsiteX1742" fmla="*/ 739100 w 11907711"/>
              <a:gd name="connsiteY1742" fmla="*/ 381274 h 6571007"/>
              <a:gd name="connsiteX1743" fmla="*/ 794956 w 11907711"/>
              <a:gd name="connsiteY1743" fmla="*/ 396018 h 6571007"/>
              <a:gd name="connsiteX1744" fmla="*/ 798933 w 11907711"/>
              <a:gd name="connsiteY1744" fmla="*/ 398072 h 6571007"/>
              <a:gd name="connsiteX1745" fmla="*/ 837621 w 11907711"/>
              <a:gd name="connsiteY1745" fmla="*/ 346448 h 6571007"/>
              <a:gd name="connsiteX1746" fmla="*/ 854066 w 11907711"/>
              <a:gd name="connsiteY1746" fmla="*/ 312582 h 6571007"/>
              <a:gd name="connsiteX1747" fmla="*/ 862072 w 11907711"/>
              <a:gd name="connsiteY1747" fmla="*/ 312684 h 6571007"/>
              <a:gd name="connsiteX1748" fmla="*/ 889782 w 11907711"/>
              <a:gd name="connsiteY1748" fmla="*/ 337091 h 6571007"/>
              <a:gd name="connsiteX1749" fmla="*/ 909386 w 11907711"/>
              <a:gd name="connsiteY1749" fmla="*/ 369413 h 6571007"/>
              <a:gd name="connsiteX1750" fmla="*/ 930889 w 11907711"/>
              <a:gd name="connsiteY1750" fmla="*/ 409777 h 6571007"/>
              <a:gd name="connsiteX1751" fmla="*/ 972991 w 11907711"/>
              <a:gd name="connsiteY1751" fmla="*/ 404300 h 6571007"/>
              <a:gd name="connsiteX1752" fmla="*/ 988899 w 11907711"/>
              <a:gd name="connsiteY1752" fmla="*/ 412520 h 6571007"/>
              <a:gd name="connsiteX1753" fmla="*/ 1014660 w 11907711"/>
              <a:gd name="connsiteY1753" fmla="*/ 432895 h 6571007"/>
              <a:gd name="connsiteX1754" fmla="*/ 1026694 w 11907711"/>
              <a:gd name="connsiteY1754" fmla="*/ 431043 h 6571007"/>
              <a:gd name="connsiteX1755" fmla="*/ 1066489 w 11907711"/>
              <a:gd name="connsiteY1755" fmla="*/ 449591 h 6571007"/>
              <a:gd name="connsiteX1756" fmla="*/ 1112135 w 11907711"/>
              <a:gd name="connsiteY1756" fmla="*/ 480241 h 6571007"/>
              <a:gd name="connsiteX1757" fmla="*/ 1138381 w 11907711"/>
              <a:gd name="connsiteY1757" fmla="*/ 462535 h 6571007"/>
              <a:gd name="connsiteX1758" fmla="*/ 1142639 w 11907711"/>
              <a:gd name="connsiteY1758" fmla="*/ 442544 h 6571007"/>
              <a:gd name="connsiteX1759" fmla="*/ 1141150 w 11907711"/>
              <a:gd name="connsiteY1759" fmla="*/ 402435 h 6571007"/>
              <a:gd name="connsiteX1760" fmla="*/ 1122185 w 11907711"/>
              <a:gd name="connsiteY1760" fmla="*/ 320009 h 6571007"/>
              <a:gd name="connsiteX1761" fmla="*/ 1166007 w 11907711"/>
              <a:gd name="connsiteY1761" fmla="*/ 336604 h 6571007"/>
              <a:gd name="connsiteX1762" fmla="*/ 1219837 w 11907711"/>
              <a:gd name="connsiteY1762" fmla="*/ 353327 h 6571007"/>
              <a:gd name="connsiteX1763" fmla="*/ 1265534 w 11907711"/>
              <a:gd name="connsiteY1763" fmla="*/ 379968 h 6571007"/>
              <a:gd name="connsiteX1764" fmla="*/ 1402547 w 11907711"/>
              <a:gd name="connsiteY1764" fmla="*/ 465902 h 6571007"/>
              <a:gd name="connsiteX1765" fmla="*/ 1422637 w 11907711"/>
              <a:gd name="connsiteY1765" fmla="*/ 460145 h 6571007"/>
              <a:gd name="connsiteX1766" fmla="*/ 1434772 w 11907711"/>
              <a:gd name="connsiteY1766" fmla="*/ 450278 h 6571007"/>
              <a:gd name="connsiteX1767" fmla="*/ 1440596 w 11907711"/>
              <a:gd name="connsiteY1767" fmla="*/ 464384 h 6571007"/>
              <a:gd name="connsiteX1768" fmla="*/ 1452350 w 11907711"/>
              <a:gd name="connsiteY1768" fmla="*/ 484578 h 6571007"/>
              <a:gd name="connsiteX1769" fmla="*/ 1480214 w 11907711"/>
              <a:gd name="connsiteY1769" fmla="*/ 496959 h 6571007"/>
              <a:gd name="connsiteX1770" fmla="*/ 1489914 w 11907711"/>
              <a:gd name="connsiteY1770" fmla="*/ 521137 h 6571007"/>
              <a:gd name="connsiteX1771" fmla="*/ 1503540 w 11907711"/>
              <a:gd name="connsiteY1771" fmla="*/ 551379 h 6571007"/>
              <a:gd name="connsiteX1772" fmla="*/ 1523729 w 11907711"/>
              <a:gd name="connsiteY1772" fmla="*/ 537604 h 6571007"/>
              <a:gd name="connsiteX1773" fmla="*/ 1531838 w 11907711"/>
              <a:gd name="connsiteY1773" fmla="*/ 529690 h 6571007"/>
              <a:gd name="connsiteX1774" fmla="*/ 1543437 w 11907711"/>
              <a:gd name="connsiteY1774" fmla="*/ 561911 h 6571007"/>
              <a:gd name="connsiteX1775" fmla="*/ 1561269 w 11907711"/>
              <a:gd name="connsiteY1775" fmla="*/ 576169 h 6571007"/>
              <a:gd name="connsiteX1776" fmla="*/ 1573480 w 11907711"/>
              <a:gd name="connsiteY1776" fmla="*/ 560288 h 6571007"/>
              <a:gd name="connsiteX1777" fmla="*/ 1653965 w 11907711"/>
              <a:gd name="connsiteY1777" fmla="*/ 527237 h 6571007"/>
              <a:gd name="connsiteX1778" fmla="*/ 1675826 w 11907711"/>
              <a:gd name="connsiteY1778" fmla="*/ 539543 h 6571007"/>
              <a:gd name="connsiteX1779" fmla="*/ 1768011 w 11907711"/>
              <a:gd name="connsiteY1779" fmla="*/ 530697 h 6571007"/>
              <a:gd name="connsiteX1780" fmla="*/ 1770038 w 11907711"/>
              <a:gd name="connsiteY1780" fmla="*/ 528719 h 6571007"/>
              <a:gd name="connsiteX1781" fmla="*/ 1798057 w 11907711"/>
              <a:gd name="connsiteY1781" fmla="*/ 529074 h 6571007"/>
              <a:gd name="connsiteX1782" fmla="*/ 1803906 w 11907711"/>
              <a:gd name="connsiteY1782" fmla="*/ 541177 h 6571007"/>
              <a:gd name="connsiteX1783" fmla="*/ 1783716 w 11907711"/>
              <a:gd name="connsiteY1783" fmla="*/ 554952 h 6571007"/>
              <a:gd name="connsiteX1784" fmla="*/ 1769604 w 11907711"/>
              <a:gd name="connsiteY1784" fmla="*/ 562789 h 6571007"/>
              <a:gd name="connsiteX1785" fmla="*/ 1781485 w 11907711"/>
              <a:gd name="connsiteY1785" fmla="*/ 572963 h 6571007"/>
              <a:gd name="connsiteX1786" fmla="*/ 1811375 w 11907711"/>
              <a:gd name="connsiteY1786" fmla="*/ 583365 h 6571007"/>
              <a:gd name="connsiteX1787" fmla="*/ 1845115 w 11907711"/>
              <a:gd name="connsiteY1787" fmla="*/ 605845 h 6571007"/>
              <a:gd name="connsiteX1788" fmla="*/ 1867078 w 11907711"/>
              <a:gd name="connsiteY1788" fmla="*/ 610135 h 6571007"/>
              <a:gd name="connsiteX1789" fmla="*/ 1930863 w 11907711"/>
              <a:gd name="connsiteY1789" fmla="*/ 630992 h 6571007"/>
              <a:gd name="connsiteX1790" fmla="*/ 1954367 w 11907711"/>
              <a:gd name="connsiteY1790" fmla="*/ 671382 h 6571007"/>
              <a:gd name="connsiteX1791" fmla="*/ 1995985 w 11907711"/>
              <a:gd name="connsiteY1791" fmla="*/ 703985 h 6571007"/>
              <a:gd name="connsiteX1792" fmla="*/ 2036266 w 11907711"/>
              <a:gd name="connsiteY1792" fmla="*/ 684454 h 6571007"/>
              <a:gd name="connsiteX1793" fmla="*/ 2082447 w 11907711"/>
              <a:gd name="connsiteY1793" fmla="*/ 673015 h 6571007"/>
              <a:gd name="connsiteX1794" fmla="*/ 2104385 w 11907711"/>
              <a:gd name="connsiteY1794" fmla="*/ 679308 h 6571007"/>
              <a:gd name="connsiteX1795" fmla="*/ 2128170 w 11907711"/>
              <a:gd name="connsiteY1795" fmla="*/ 697652 h 6571007"/>
              <a:gd name="connsiteX1796" fmla="*/ 2128043 w 11907711"/>
              <a:gd name="connsiteY1796" fmla="*/ 707673 h 6571007"/>
              <a:gd name="connsiteX1797" fmla="*/ 2151854 w 11907711"/>
              <a:gd name="connsiteY1797" fmla="*/ 724012 h 6571007"/>
              <a:gd name="connsiteX1798" fmla="*/ 2188055 w 11907711"/>
              <a:gd name="connsiteY1798" fmla="*/ 710443 h 6571007"/>
              <a:gd name="connsiteX1799" fmla="*/ 2305337 w 11907711"/>
              <a:gd name="connsiteY1799" fmla="*/ 774077 h 6571007"/>
              <a:gd name="connsiteX1800" fmla="*/ 2300670 w 11907711"/>
              <a:gd name="connsiteY1800" fmla="*/ 826133 h 6571007"/>
              <a:gd name="connsiteX1801" fmla="*/ 2332103 w 11907711"/>
              <a:gd name="connsiteY1801" fmla="*/ 872638 h 6571007"/>
              <a:gd name="connsiteX1802" fmla="*/ 2367998 w 11907711"/>
              <a:gd name="connsiteY1802" fmla="*/ 883119 h 6571007"/>
              <a:gd name="connsiteX1803" fmla="*/ 2416284 w 11907711"/>
              <a:gd name="connsiteY1803" fmla="*/ 863689 h 6571007"/>
              <a:gd name="connsiteX1804" fmla="*/ 2440325 w 11907711"/>
              <a:gd name="connsiteY1804" fmla="*/ 861991 h 6571007"/>
              <a:gd name="connsiteX1805" fmla="*/ 2490509 w 11907711"/>
              <a:gd name="connsiteY1805" fmla="*/ 850604 h 6571007"/>
              <a:gd name="connsiteX1806" fmla="*/ 2484761 w 11907711"/>
              <a:gd name="connsiteY1806" fmla="*/ 830485 h 6571007"/>
              <a:gd name="connsiteX1807" fmla="*/ 2470599 w 11907711"/>
              <a:gd name="connsiteY1807" fmla="*/ 842332 h 6571007"/>
              <a:gd name="connsiteX1808" fmla="*/ 2458464 w 11907711"/>
              <a:gd name="connsiteY1808" fmla="*/ 852200 h 6571007"/>
              <a:gd name="connsiteX1809" fmla="*/ 2446636 w 11907711"/>
              <a:gd name="connsiteY1809" fmla="*/ 838017 h 6571007"/>
              <a:gd name="connsiteX1810" fmla="*/ 2449504 w 11907711"/>
              <a:gd name="connsiteY1810" fmla="*/ 769902 h 6571007"/>
              <a:gd name="connsiteX1811" fmla="*/ 2459357 w 11907711"/>
              <a:gd name="connsiteY1811" fmla="*/ 782055 h 6571007"/>
              <a:gd name="connsiteX1812" fmla="*/ 2501180 w 11907711"/>
              <a:gd name="connsiteY1812" fmla="*/ 798623 h 6571007"/>
              <a:gd name="connsiteX1813" fmla="*/ 2517369 w 11907711"/>
              <a:gd name="connsiteY1813" fmla="*/ 784798 h 6571007"/>
              <a:gd name="connsiteX1814" fmla="*/ 2551466 w 11907711"/>
              <a:gd name="connsiteY1814" fmla="*/ 779220 h 6571007"/>
              <a:gd name="connsiteX1815" fmla="*/ 2591416 w 11907711"/>
              <a:gd name="connsiteY1815" fmla="*/ 785743 h 6571007"/>
              <a:gd name="connsiteX1816" fmla="*/ 2579843 w 11907711"/>
              <a:gd name="connsiteY1816" fmla="*/ 751518 h 6571007"/>
              <a:gd name="connsiteX1817" fmla="*/ 2615994 w 11907711"/>
              <a:gd name="connsiteY1817" fmla="*/ 741956 h 6571007"/>
              <a:gd name="connsiteX1818" fmla="*/ 2620046 w 11907711"/>
              <a:gd name="connsiteY1818" fmla="*/ 738000 h 6571007"/>
              <a:gd name="connsiteX1819" fmla="*/ 2612322 w 11907711"/>
              <a:gd name="connsiteY1819" fmla="*/ 715851 h 6571007"/>
              <a:gd name="connsiteX1820" fmla="*/ 2570526 w 11907711"/>
              <a:gd name="connsiteY1820" fmla="*/ 697277 h 6571007"/>
              <a:gd name="connsiteX1821" fmla="*/ 2532400 w 11907711"/>
              <a:gd name="connsiteY1821" fmla="*/ 704811 h 6571007"/>
              <a:gd name="connsiteX1822" fmla="*/ 2508359 w 11907711"/>
              <a:gd name="connsiteY1822" fmla="*/ 706508 h 6571007"/>
              <a:gd name="connsiteX1823" fmla="*/ 2462943 w 11907711"/>
              <a:gd name="connsiteY1823" fmla="*/ 657821 h 6571007"/>
              <a:gd name="connsiteX1824" fmla="*/ 2432975 w 11907711"/>
              <a:gd name="connsiteY1824" fmla="*/ 653430 h 6571007"/>
              <a:gd name="connsiteX1825" fmla="*/ 2402829 w 11907711"/>
              <a:gd name="connsiteY1825" fmla="*/ 663069 h 6571007"/>
              <a:gd name="connsiteX1826" fmla="*/ 2383098 w 11907711"/>
              <a:gd name="connsiteY1826" fmla="*/ 640767 h 6571007"/>
              <a:gd name="connsiteX1827" fmla="*/ 2340994 w 11907711"/>
              <a:gd name="connsiteY1827" fmla="*/ 646244 h 6571007"/>
              <a:gd name="connsiteX1828" fmla="*/ 2307051 w 11907711"/>
              <a:gd name="connsiteY1828" fmla="*/ 639797 h 6571007"/>
              <a:gd name="connsiteX1829" fmla="*/ 2255247 w 11907711"/>
              <a:gd name="connsiteY1829" fmla="*/ 621096 h 6571007"/>
              <a:gd name="connsiteX1830" fmla="*/ 2229691 w 11907711"/>
              <a:gd name="connsiteY1830" fmla="*/ 584691 h 6571007"/>
              <a:gd name="connsiteX1831" fmla="*/ 2173680 w 11907711"/>
              <a:gd name="connsiteY1831" fmla="*/ 581972 h 6571007"/>
              <a:gd name="connsiteX1832" fmla="*/ 2155388 w 11907711"/>
              <a:gd name="connsiteY1832" fmla="*/ 603787 h 6571007"/>
              <a:gd name="connsiteX1833" fmla="*/ 2143943 w 11907711"/>
              <a:gd name="connsiteY1833" fmla="*/ 559543 h 6571007"/>
              <a:gd name="connsiteX1834" fmla="*/ 2137836 w 11907711"/>
              <a:gd name="connsiteY1834" fmla="*/ 567484 h 6571007"/>
              <a:gd name="connsiteX1835" fmla="*/ 2077747 w 11907711"/>
              <a:gd name="connsiteY1835" fmla="*/ 570726 h 6571007"/>
              <a:gd name="connsiteX1836" fmla="*/ 2065996 w 11907711"/>
              <a:gd name="connsiteY1836" fmla="*/ 550531 h 6571007"/>
              <a:gd name="connsiteX1837" fmla="*/ 2066175 w 11907711"/>
              <a:gd name="connsiteY1837" fmla="*/ 536503 h 6571007"/>
              <a:gd name="connsiteX1838" fmla="*/ 2060605 w 11907711"/>
              <a:gd name="connsiteY1838" fmla="*/ 502355 h 6571007"/>
              <a:gd name="connsiteX1839" fmla="*/ 1959103 w 11907711"/>
              <a:gd name="connsiteY1839" fmla="*/ 456962 h 6571007"/>
              <a:gd name="connsiteX1840" fmla="*/ 1791788 w 11907711"/>
              <a:gd name="connsiteY1840" fmla="*/ 392690 h 6571007"/>
              <a:gd name="connsiteX1841" fmla="*/ 1737934 w 11907711"/>
              <a:gd name="connsiteY1841" fmla="*/ 377971 h 6571007"/>
              <a:gd name="connsiteX1842" fmla="*/ 1698088 w 11907711"/>
              <a:gd name="connsiteY1842" fmla="*/ 363432 h 6571007"/>
              <a:gd name="connsiteX1843" fmla="*/ 1630453 w 11907711"/>
              <a:gd name="connsiteY1843" fmla="*/ 330499 h 6571007"/>
              <a:gd name="connsiteX1844" fmla="*/ 1558689 w 11907711"/>
              <a:gd name="connsiteY1844" fmla="*/ 307534 h 6571007"/>
              <a:gd name="connsiteX1845" fmla="*/ 1496624 w 11907711"/>
              <a:gd name="connsiteY1845" fmla="*/ 308747 h 6571007"/>
              <a:gd name="connsiteX1846" fmla="*/ 1449080 w 11907711"/>
              <a:gd name="connsiteY1846" fmla="*/ 270056 h 6571007"/>
              <a:gd name="connsiteX1847" fmla="*/ 1399252 w 11907711"/>
              <a:gd name="connsiteY1847" fmla="*/ 253384 h 6571007"/>
              <a:gd name="connsiteX1848" fmla="*/ 1329745 w 11907711"/>
              <a:gd name="connsiteY1848" fmla="*/ 210404 h 6571007"/>
              <a:gd name="connsiteX1849" fmla="*/ 1194349 w 11907711"/>
              <a:gd name="connsiteY1849" fmla="*/ 154557 h 6571007"/>
              <a:gd name="connsiteX1850" fmla="*/ 1084764 w 11907711"/>
              <a:gd name="connsiteY1850" fmla="*/ 115073 h 6571007"/>
              <a:gd name="connsiteX1851" fmla="*/ 1060981 w 11907711"/>
              <a:gd name="connsiteY1851" fmla="*/ 96731 h 6571007"/>
              <a:gd name="connsiteX1852" fmla="*/ 1001400 w 11907711"/>
              <a:gd name="connsiteY1852" fmla="*/ 59890 h 6571007"/>
              <a:gd name="connsiteX1853" fmla="*/ 987393 w 11907711"/>
              <a:gd name="connsiteY1853" fmla="*/ 59711 h 6571007"/>
              <a:gd name="connsiteX1854" fmla="*/ 1005839 w 11907711"/>
              <a:gd name="connsiteY1854" fmla="*/ 25870 h 6571007"/>
              <a:gd name="connsiteX1855" fmla="*/ 1023621 w 11907711"/>
              <a:gd name="connsiteY1855" fmla="*/ 4799 h 6571007"/>
              <a:gd name="connsiteX1856" fmla="*/ 1050199 w 11907711"/>
              <a:gd name="connsiteY1856" fmla="*/ 377 h 6571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</a:cxnLst>
            <a:rect l="l" t="t" r="r" b="b"/>
            <a:pathLst>
              <a:path w="11907711" h="6571007">
                <a:moveTo>
                  <a:pt x="1113581" y="3815773"/>
                </a:moveTo>
                <a:cubicBezTo>
                  <a:pt x="1110237" y="3815436"/>
                  <a:pt x="1106666" y="3817771"/>
                  <a:pt x="1103083" y="3822743"/>
                </a:cubicBezTo>
                <a:lnTo>
                  <a:pt x="1096155" y="3831591"/>
                </a:lnTo>
                <a:lnTo>
                  <a:pt x="1096740" y="3832434"/>
                </a:lnTo>
                <a:cubicBezTo>
                  <a:pt x="1098911" y="3840172"/>
                  <a:pt x="1102193" y="3845929"/>
                  <a:pt x="1109242" y="3847290"/>
                </a:cubicBezTo>
                <a:cubicBezTo>
                  <a:pt x="1115301" y="3848095"/>
                  <a:pt x="1121252" y="3848513"/>
                  <a:pt x="1127126" y="3847909"/>
                </a:cubicBezTo>
                <a:lnTo>
                  <a:pt x="1133157" y="3846001"/>
                </a:lnTo>
                <a:lnTo>
                  <a:pt x="1125818" y="3833124"/>
                </a:lnTo>
                <a:cubicBezTo>
                  <a:pt x="1125264" y="3829698"/>
                  <a:pt x="1123278" y="3828262"/>
                  <a:pt x="1122723" y="3824838"/>
                </a:cubicBezTo>
                <a:cubicBezTo>
                  <a:pt x="1120044" y="3819122"/>
                  <a:pt x="1116926" y="3816111"/>
                  <a:pt x="1113581" y="3815773"/>
                </a:cubicBezTo>
                <a:close/>
                <a:moveTo>
                  <a:pt x="11009991" y="2874730"/>
                </a:moveTo>
                <a:lnTo>
                  <a:pt x="11004266" y="2896461"/>
                </a:lnTo>
                <a:lnTo>
                  <a:pt x="11004798" y="2896400"/>
                </a:lnTo>
                <a:cubicBezTo>
                  <a:pt x="11006807" y="2895073"/>
                  <a:pt x="11008154" y="2892850"/>
                  <a:pt x="11008167" y="2890176"/>
                </a:cubicBezTo>
                <a:cubicBezTo>
                  <a:pt x="11009974" y="2884836"/>
                  <a:pt x="11009991" y="2881271"/>
                  <a:pt x="11010017" y="2875923"/>
                </a:cubicBezTo>
                <a:close/>
                <a:moveTo>
                  <a:pt x="1050199" y="377"/>
                </a:moveTo>
                <a:cubicBezTo>
                  <a:pt x="1062207" y="531"/>
                  <a:pt x="1072161" y="4667"/>
                  <a:pt x="1084195" y="2815"/>
                </a:cubicBezTo>
                <a:cubicBezTo>
                  <a:pt x="1104258" y="-938"/>
                  <a:pt x="1110210" y="3146"/>
                  <a:pt x="1113958" y="23240"/>
                </a:cubicBezTo>
                <a:cubicBezTo>
                  <a:pt x="1113855" y="31258"/>
                  <a:pt x="1113754" y="39273"/>
                  <a:pt x="1113651" y="47290"/>
                </a:cubicBezTo>
                <a:cubicBezTo>
                  <a:pt x="1111497" y="59289"/>
                  <a:pt x="1117475" y="61370"/>
                  <a:pt x="1127481" y="61497"/>
                </a:cubicBezTo>
                <a:cubicBezTo>
                  <a:pt x="1149469" y="63782"/>
                  <a:pt x="1165606" y="53965"/>
                  <a:pt x="1179794" y="40114"/>
                </a:cubicBezTo>
                <a:cubicBezTo>
                  <a:pt x="1183823" y="38161"/>
                  <a:pt x="1185901" y="32175"/>
                  <a:pt x="1191879" y="34256"/>
                </a:cubicBezTo>
                <a:cubicBezTo>
                  <a:pt x="1195856" y="36311"/>
                  <a:pt x="1195780" y="42323"/>
                  <a:pt x="1197731" y="46357"/>
                </a:cubicBezTo>
                <a:cubicBezTo>
                  <a:pt x="1197678" y="50366"/>
                  <a:pt x="1197652" y="52370"/>
                  <a:pt x="1197603" y="56378"/>
                </a:cubicBezTo>
                <a:cubicBezTo>
                  <a:pt x="1197423" y="70407"/>
                  <a:pt x="1203376" y="74492"/>
                  <a:pt x="1215434" y="70636"/>
                </a:cubicBezTo>
                <a:cubicBezTo>
                  <a:pt x="1227518" y="64777"/>
                  <a:pt x="1233446" y="70867"/>
                  <a:pt x="1239322" y="80964"/>
                </a:cubicBezTo>
                <a:cubicBezTo>
                  <a:pt x="1245223" y="89058"/>
                  <a:pt x="1243120" y="97048"/>
                  <a:pt x="1237039" y="102985"/>
                </a:cubicBezTo>
                <a:cubicBezTo>
                  <a:pt x="1230934" y="110925"/>
                  <a:pt x="1220979" y="106788"/>
                  <a:pt x="1213050" y="100673"/>
                </a:cubicBezTo>
                <a:cubicBezTo>
                  <a:pt x="1207071" y="98593"/>
                  <a:pt x="1203120" y="94534"/>
                  <a:pt x="1197014" y="102474"/>
                </a:cubicBezTo>
                <a:cubicBezTo>
                  <a:pt x="1190908" y="110414"/>
                  <a:pt x="1194860" y="114473"/>
                  <a:pt x="1198786" y="120537"/>
                </a:cubicBezTo>
                <a:cubicBezTo>
                  <a:pt x="1208665" y="130685"/>
                  <a:pt x="1244789" y="123128"/>
                  <a:pt x="1248996" y="107145"/>
                </a:cubicBezTo>
                <a:cubicBezTo>
                  <a:pt x="1257333" y="81192"/>
                  <a:pt x="1275294" y="85431"/>
                  <a:pt x="1293254" y="89669"/>
                </a:cubicBezTo>
                <a:cubicBezTo>
                  <a:pt x="1331201" y="96167"/>
                  <a:pt x="1366994" y="114663"/>
                  <a:pt x="1402890" y="125143"/>
                </a:cubicBezTo>
                <a:cubicBezTo>
                  <a:pt x="1412844" y="129280"/>
                  <a:pt x="1412742" y="137295"/>
                  <a:pt x="1408637" y="145262"/>
                </a:cubicBezTo>
                <a:cubicBezTo>
                  <a:pt x="1404507" y="155231"/>
                  <a:pt x="1400377" y="165201"/>
                  <a:pt x="1398223" y="177201"/>
                </a:cubicBezTo>
                <a:cubicBezTo>
                  <a:pt x="1398069" y="189226"/>
                  <a:pt x="1406022" y="193335"/>
                  <a:pt x="1413977" y="197446"/>
                </a:cubicBezTo>
                <a:cubicBezTo>
                  <a:pt x="1419929" y="201531"/>
                  <a:pt x="1422057" y="191536"/>
                  <a:pt x="1426087" y="189582"/>
                </a:cubicBezTo>
                <a:cubicBezTo>
                  <a:pt x="1436271" y="175681"/>
                  <a:pt x="1448458" y="161805"/>
                  <a:pt x="1458643" y="147903"/>
                </a:cubicBezTo>
                <a:cubicBezTo>
                  <a:pt x="1460594" y="151937"/>
                  <a:pt x="1460567" y="153942"/>
                  <a:pt x="1460542" y="155946"/>
                </a:cubicBezTo>
                <a:cubicBezTo>
                  <a:pt x="1462236" y="180021"/>
                  <a:pt x="1462236" y="180021"/>
                  <a:pt x="1484404" y="168276"/>
                </a:cubicBezTo>
                <a:cubicBezTo>
                  <a:pt x="1492486" y="162366"/>
                  <a:pt x="1494436" y="166400"/>
                  <a:pt x="1496360" y="172437"/>
                </a:cubicBezTo>
                <a:cubicBezTo>
                  <a:pt x="1502160" y="188548"/>
                  <a:pt x="1514092" y="194713"/>
                  <a:pt x="1528150" y="190884"/>
                </a:cubicBezTo>
                <a:cubicBezTo>
                  <a:pt x="1550293" y="181144"/>
                  <a:pt x="1572281" y="183429"/>
                  <a:pt x="1594294" y="183709"/>
                </a:cubicBezTo>
                <a:cubicBezTo>
                  <a:pt x="1606301" y="183863"/>
                  <a:pt x="1612332" y="181935"/>
                  <a:pt x="1604479" y="169808"/>
                </a:cubicBezTo>
                <a:cubicBezTo>
                  <a:pt x="1598629" y="157706"/>
                  <a:pt x="1600732" y="149715"/>
                  <a:pt x="1614843" y="141877"/>
                </a:cubicBezTo>
                <a:cubicBezTo>
                  <a:pt x="1596909" y="135635"/>
                  <a:pt x="1578949" y="131397"/>
                  <a:pt x="1563042" y="123176"/>
                </a:cubicBezTo>
                <a:cubicBezTo>
                  <a:pt x="1547108" y="116960"/>
                  <a:pt x="1531199" y="108739"/>
                  <a:pt x="1519370" y="94557"/>
                </a:cubicBezTo>
                <a:cubicBezTo>
                  <a:pt x="1545464" y="88876"/>
                  <a:pt x="1545464" y="88876"/>
                  <a:pt x="1583258" y="107398"/>
                </a:cubicBezTo>
                <a:cubicBezTo>
                  <a:pt x="1607119" y="119730"/>
                  <a:pt x="1619154" y="117877"/>
                  <a:pt x="1633392" y="100019"/>
                </a:cubicBezTo>
                <a:cubicBezTo>
                  <a:pt x="1647657" y="80156"/>
                  <a:pt x="1647657" y="80156"/>
                  <a:pt x="1659382" y="102355"/>
                </a:cubicBezTo>
                <a:cubicBezTo>
                  <a:pt x="1659358" y="104359"/>
                  <a:pt x="1661333" y="106389"/>
                  <a:pt x="1661307" y="108393"/>
                </a:cubicBezTo>
                <a:cubicBezTo>
                  <a:pt x="1688659" y="160859"/>
                  <a:pt x="1716653" y="163219"/>
                  <a:pt x="1755238" y="119613"/>
                </a:cubicBezTo>
                <a:cubicBezTo>
                  <a:pt x="1769476" y="101755"/>
                  <a:pt x="1789643" y="89984"/>
                  <a:pt x="1811709" y="86256"/>
                </a:cubicBezTo>
                <a:cubicBezTo>
                  <a:pt x="1835748" y="84559"/>
                  <a:pt x="1855659" y="92830"/>
                  <a:pt x="1877571" y="101128"/>
                </a:cubicBezTo>
                <a:cubicBezTo>
                  <a:pt x="1903435" y="113485"/>
                  <a:pt x="1931298" y="125866"/>
                  <a:pt x="1959266" y="130232"/>
                </a:cubicBezTo>
                <a:cubicBezTo>
                  <a:pt x="1981254" y="132517"/>
                  <a:pt x="2003191" y="138811"/>
                  <a:pt x="2021074" y="149060"/>
                </a:cubicBezTo>
                <a:cubicBezTo>
                  <a:pt x="2034980" y="157256"/>
                  <a:pt x="2052891" y="165502"/>
                  <a:pt x="2068977" y="159694"/>
                </a:cubicBezTo>
                <a:cubicBezTo>
                  <a:pt x="2089091" y="151932"/>
                  <a:pt x="2098970" y="162081"/>
                  <a:pt x="2108798" y="176238"/>
                </a:cubicBezTo>
                <a:cubicBezTo>
                  <a:pt x="2126476" y="202521"/>
                  <a:pt x="2136100" y="232711"/>
                  <a:pt x="2135666" y="266782"/>
                </a:cubicBezTo>
                <a:cubicBezTo>
                  <a:pt x="2135562" y="274799"/>
                  <a:pt x="2135461" y="282815"/>
                  <a:pt x="2147418" y="286976"/>
                </a:cubicBezTo>
                <a:cubicBezTo>
                  <a:pt x="2159349" y="293143"/>
                  <a:pt x="2163479" y="283173"/>
                  <a:pt x="2169560" y="277236"/>
                </a:cubicBezTo>
                <a:cubicBezTo>
                  <a:pt x="2173637" y="271275"/>
                  <a:pt x="2177718" y="265314"/>
                  <a:pt x="2181770" y="261357"/>
                </a:cubicBezTo>
                <a:cubicBezTo>
                  <a:pt x="2198012" y="243523"/>
                  <a:pt x="2220076" y="239795"/>
                  <a:pt x="2242115" y="238071"/>
                </a:cubicBezTo>
                <a:cubicBezTo>
                  <a:pt x="2260127" y="238302"/>
                  <a:pt x="2259923" y="254335"/>
                  <a:pt x="2267800" y="264458"/>
                </a:cubicBezTo>
                <a:cubicBezTo>
                  <a:pt x="2278037" y="246547"/>
                  <a:pt x="2294149" y="238734"/>
                  <a:pt x="2312108" y="242973"/>
                </a:cubicBezTo>
                <a:cubicBezTo>
                  <a:pt x="2334046" y="249267"/>
                  <a:pt x="2356085" y="247543"/>
                  <a:pt x="2378125" y="245819"/>
                </a:cubicBezTo>
                <a:cubicBezTo>
                  <a:pt x="2424180" y="244401"/>
                  <a:pt x="2468079" y="254984"/>
                  <a:pt x="2501641" y="291493"/>
                </a:cubicBezTo>
                <a:cubicBezTo>
                  <a:pt x="2507567" y="297582"/>
                  <a:pt x="2513496" y="303671"/>
                  <a:pt x="2521550" y="299764"/>
                </a:cubicBezTo>
                <a:cubicBezTo>
                  <a:pt x="2537690" y="289947"/>
                  <a:pt x="2553674" y="292156"/>
                  <a:pt x="2569658" y="294364"/>
                </a:cubicBezTo>
                <a:cubicBezTo>
                  <a:pt x="2575662" y="294441"/>
                  <a:pt x="2579690" y="292488"/>
                  <a:pt x="2583770" y="286526"/>
                </a:cubicBezTo>
                <a:cubicBezTo>
                  <a:pt x="2587900" y="276557"/>
                  <a:pt x="2595880" y="278663"/>
                  <a:pt x="2603833" y="282774"/>
                </a:cubicBezTo>
                <a:cubicBezTo>
                  <a:pt x="2613788" y="286909"/>
                  <a:pt x="2627822" y="285083"/>
                  <a:pt x="2629619" y="301142"/>
                </a:cubicBezTo>
                <a:cubicBezTo>
                  <a:pt x="2629415" y="317176"/>
                  <a:pt x="2639346" y="323316"/>
                  <a:pt x="2651301" y="327478"/>
                </a:cubicBezTo>
                <a:cubicBezTo>
                  <a:pt x="2661256" y="331613"/>
                  <a:pt x="2673263" y="331767"/>
                  <a:pt x="2677163" y="339834"/>
                </a:cubicBezTo>
                <a:cubicBezTo>
                  <a:pt x="2684939" y="357973"/>
                  <a:pt x="2698999" y="354144"/>
                  <a:pt x="2715010" y="354348"/>
                </a:cubicBezTo>
                <a:cubicBezTo>
                  <a:pt x="2721038" y="352420"/>
                  <a:pt x="2727017" y="354501"/>
                  <a:pt x="2733020" y="354577"/>
                </a:cubicBezTo>
                <a:cubicBezTo>
                  <a:pt x="2761012" y="356939"/>
                  <a:pt x="2788954" y="363308"/>
                  <a:pt x="2816998" y="361662"/>
                </a:cubicBezTo>
                <a:cubicBezTo>
                  <a:pt x="2829030" y="359811"/>
                  <a:pt x="2845040" y="360014"/>
                  <a:pt x="2849144" y="352049"/>
                </a:cubicBezTo>
                <a:cubicBezTo>
                  <a:pt x="2853301" y="340076"/>
                  <a:pt x="2837367" y="333858"/>
                  <a:pt x="2827437" y="327719"/>
                </a:cubicBezTo>
                <a:cubicBezTo>
                  <a:pt x="2825461" y="325689"/>
                  <a:pt x="2823486" y="323659"/>
                  <a:pt x="2821486" y="323634"/>
                </a:cubicBezTo>
                <a:cubicBezTo>
                  <a:pt x="2791746" y="301204"/>
                  <a:pt x="2788024" y="279109"/>
                  <a:pt x="2812424" y="249352"/>
                </a:cubicBezTo>
                <a:cubicBezTo>
                  <a:pt x="2820276" y="261479"/>
                  <a:pt x="2826049" y="279592"/>
                  <a:pt x="2841958" y="287813"/>
                </a:cubicBezTo>
                <a:cubicBezTo>
                  <a:pt x="2859866" y="296061"/>
                  <a:pt x="2874030" y="284214"/>
                  <a:pt x="2890115" y="278405"/>
                </a:cubicBezTo>
                <a:cubicBezTo>
                  <a:pt x="2896171" y="274473"/>
                  <a:pt x="2902148" y="276554"/>
                  <a:pt x="2900019" y="286550"/>
                </a:cubicBezTo>
                <a:cubicBezTo>
                  <a:pt x="2897966" y="290532"/>
                  <a:pt x="2897917" y="294540"/>
                  <a:pt x="2895863" y="298523"/>
                </a:cubicBezTo>
                <a:cubicBezTo>
                  <a:pt x="2893784" y="304510"/>
                  <a:pt x="2891707" y="310497"/>
                  <a:pt x="2895633" y="316561"/>
                </a:cubicBezTo>
                <a:cubicBezTo>
                  <a:pt x="2897584" y="320594"/>
                  <a:pt x="2903664" y="314659"/>
                  <a:pt x="2907666" y="314710"/>
                </a:cubicBezTo>
                <a:cubicBezTo>
                  <a:pt x="2921752" y="308876"/>
                  <a:pt x="2925678" y="314939"/>
                  <a:pt x="2923524" y="326938"/>
                </a:cubicBezTo>
                <a:cubicBezTo>
                  <a:pt x="2923473" y="330948"/>
                  <a:pt x="2919418" y="334905"/>
                  <a:pt x="2925371" y="338989"/>
                </a:cubicBezTo>
                <a:cubicBezTo>
                  <a:pt x="2959955" y="295332"/>
                  <a:pt x="2976017" y="291526"/>
                  <a:pt x="3029743" y="316267"/>
                </a:cubicBezTo>
                <a:cubicBezTo>
                  <a:pt x="3031745" y="316292"/>
                  <a:pt x="3031745" y="316292"/>
                  <a:pt x="3033720" y="318322"/>
                </a:cubicBezTo>
                <a:cubicBezTo>
                  <a:pt x="3075491" y="338899"/>
                  <a:pt x="3119366" y="351485"/>
                  <a:pt x="3165471" y="346059"/>
                </a:cubicBezTo>
                <a:cubicBezTo>
                  <a:pt x="3181507" y="344259"/>
                  <a:pt x="3191437" y="350399"/>
                  <a:pt x="3197288" y="362501"/>
                </a:cubicBezTo>
                <a:cubicBezTo>
                  <a:pt x="3205114" y="376632"/>
                  <a:pt x="3219021" y="384827"/>
                  <a:pt x="3233004" y="387009"/>
                </a:cubicBezTo>
                <a:cubicBezTo>
                  <a:pt x="3256942" y="393329"/>
                  <a:pt x="3282907" y="397668"/>
                  <a:pt x="3308924" y="398000"/>
                </a:cubicBezTo>
                <a:cubicBezTo>
                  <a:pt x="3330938" y="398280"/>
                  <a:pt x="3335042" y="390315"/>
                  <a:pt x="3327293" y="370171"/>
                </a:cubicBezTo>
                <a:cubicBezTo>
                  <a:pt x="3325368" y="364134"/>
                  <a:pt x="3319415" y="360048"/>
                  <a:pt x="3325496" y="354112"/>
                </a:cubicBezTo>
                <a:cubicBezTo>
                  <a:pt x="3335604" y="346224"/>
                  <a:pt x="3333757" y="334173"/>
                  <a:pt x="3333910" y="322148"/>
                </a:cubicBezTo>
                <a:cubicBezTo>
                  <a:pt x="3333987" y="316135"/>
                  <a:pt x="3332088" y="308094"/>
                  <a:pt x="3340118" y="306191"/>
                </a:cubicBezTo>
                <a:cubicBezTo>
                  <a:pt x="3348149" y="304290"/>
                  <a:pt x="3352049" y="312357"/>
                  <a:pt x="3353974" y="318395"/>
                </a:cubicBezTo>
                <a:cubicBezTo>
                  <a:pt x="3359773" y="334505"/>
                  <a:pt x="3365598" y="348610"/>
                  <a:pt x="3371422" y="362717"/>
                </a:cubicBezTo>
                <a:cubicBezTo>
                  <a:pt x="3387024" y="394987"/>
                  <a:pt x="3410835" y="411326"/>
                  <a:pt x="3446885" y="409781"/>
                </a:cubicBezTo>
                <a:cubicBezTo>
                  <a:pt x="3464895" y="410011"/>
                  <a:pt x="3482932" y="408237"/>
                  <a:pt x="3500943" y="408466"/>
                </a:cubicBezTo>
                <a:cubicBezTo>
                  <a:pt x="3522983" y="406742"/>
                  <a:pt x="3534862" y="416917"/>
                  <a:pt x="3540611" y="437035"/>
                </a:cubicBezTo>
                <a:cubicBezTo>
                  <a:pt x="3542560" y="441069"/>
                  <a:pt x="3540482" y="447057"/>
                  <a:pt x="3546461" y="449136"/>
                </a:cubicBezTo>
                <a:cubicBezTo>
                  <a:pt x="3554645" y="435208"/>
                  <a:pt x="3564856" y="419304"/>
                  <a:pt x="3573064" y="403373"/>
                </a:cubicBezTo>
                <a:cubicBezTo>
                  <a:pt x="3585303" y="385488"/>
                  <a:pt x="3585303" y="385488"/>
                  <a:pt x="3595079" y="403653"/>
                </a:cubicBezTo>
                <a:cubicBezTo>
                  <a:pt x="3602878" y="419788"/>
                  <a:pt x="3612835" y="423924"/>
                  <a:pt x="3628998" y="412105"/>
                </a:cubicBezTo>
                <a:cubicBezTo>
                  <a:pt x="3643133" y="402261"/>
                  <a:pt x="3659171" y="400462"/>
                  <a:pt x="3677130" y="404699"/>
                </a:cubicBezTo>
                <a:cubicBezTo>
                  <a:pt x="3703097" y="409039"/>
                  <a:pt x="3726958" y="421370"/>
                  <a:pt x="3750819" y="433701"/>
                </a:cubicBezTo>
                <a:cubicBezTo>
                  <a:pt x="3774682" y="446032"/>
                  <a:pt x="3784712" y="444156"/>
                  <a:pt x="3802956" y="426348"/>
                </a:cubicBezTo>
                <a:cubicBezTo>
                  <a:pt x="3823248" y="404557"/>
                  <a:pt x="3845237" y="406843"/>
                  <a:pt x="3858914" y="433075"/>
                </a:cubicBezTo>
                <a:cubicBezTo>
                  <a:pt x="3872641" y="455300"/>
                  <a:pt x="3872641" y="455300"/>
                  <a:pt x="3890908" y="435488"/>
                </a:cubicBezTo>
                <a:cubicBezTo>
                  <a:pt x="3892908" y="435514"/>
                  <a:pt x="3892936" y="433509"/>
                  <a:pt x="3894936" y="433535"/>
                </a:cubicBezTo>
                <a:cubicBezTo>
                  <a:pt x="3903069" y="423614"/>
                  <a:pt x="3911047" y="425722"/>
                  <a:pt x="3916899" y="437823"/>
                </a:cubicBezTo>
                <a:cubicBezTo>
                  <a:pt x="3918824" y="443860"/>
                  <a:pt x="3920748" y="449899"/>
                  <a:pt x="3922672" y="455937"/>
                </a:cubicBezTo>
                <a:cubicBezTo>
                  <a:pt x="3930423" y="476080"/>
                  <a:pt x="3944302" y="486281"/>
                  <a:pt x="3964392" y="480523"/>
                </a:cubicBezTo>
                <a:cubicBezTo>
                  <a:pt x="3998543" y="470935"/>
                  <a:pt x="4032588" y="469367"/>
                  <a:pt x="4064839" y="451737"/>
                </a:cubicBezTo>
                <a:cubicBezTo>
                  <a:pt x="4074922" y="445851"/>
                  <a:pt x="4086955" y="444000"/>
                  <a:pt x="4088753" y="460059"/>
                </a:cubicBezTo>
                <a:cubicBezTo>
                  <a:pt x="4092600" y="472135"/>
                  <a:pt x="4100606" y="472237"/>
                  <a:pt x="4108663" y="468331"/>
                </a:cubicBezTo>
                <a:cubicBezTo>
                  <a:pt x="4124750" y="462522"/>
                  <a:pt x="4142759" y="462752"/>
                  <a:pt x="4158770" y="462956"/>
                </a:cubicBezTo>
                <a:cubicBezTo>
                  <a:pt x="4184786" y="463288"/>
                  <a:pt x="4194897" y="455398"/>
                  <a:pt x="4201205" y="431426"/>
                </a:cubicBezTo>
                <a:cubicBezTo>
                  <a:pt x="4203386" y="417422"/>
                  <a:pt x="4209390" y="417499"/>
                  <a:pt x="4221395" y="417652"/>
                </a:cubicBezTo>
                <a:cubicBezTo>
                  <a:pt x="4235406" y="417831"/>
                  <a:pt x="4249263" y="430033"/>
                  <a:pt x="4263422" y="418187"/>
                </a:cubicBezTo>
                <a:cubicBezTo>
                  <a:pt x="4275559" y="408319"/>
                  <a:pt x="4269785" y="390205"/>
                  <a:pt x="4275992" y="374249"/>
                </a:cubicBezTo>
                <a:cubicBezTo>
                  <a:pt x="4285820" y="388405"/>
                  <a:pt x="4289670" y="400482"/>
                  <a:pt x="4287490" y="414485"/>
                </a:cubicBezTo>
                <a:cubicBezTo>
                  <a:pt x="4283130" y="442493"/>
                  <a:pt x="4255061" y="446142"/>
                  <a:pt x="4236871" y="459944"/>
                </a:cubicBezTo>
                <a:cubicBezTo>
                  <a:pt x="4268558" y="486405"/>
                  <a:pt x="4288596" y="484657"/>
                  <a:pt x="4311044" y="450867"/>
                </a:cubicBezTo>
                <a:cubicBezTo>
                  <a:pt x="4315125" y="444905"/>
                  <a:pt x="4321205" y="438969"/>
                  <a:pt x="4325308" y="431004"/>
                </a:cubicBezTo>
                <a:cubicBezTo>
                  <a:pt x="4335520" y="415098"/>
                  <a:pt x="4345704" y="401195"/>
                  <a:pt x="4365768" y="397443"/>
                </a:cubicBezTo>
                <a:cubicBezTo>
                  <a:pt x="4373799" y="395541"/>
                  <a:pt x="4373879" y="389527"/>
                  <a:pt x="4375980" y="381537"/>
                </a:cubicBezTo>
                <a:cubicBezTo>
                  <a:pt x="4380135" y="369564"/>
                  <a:pt x="4378339" y="353504"/>
                  <a:pt x="4390498" y="341632"/>
                </a:cubicBezTo>
                <a:cubicBezTo>
                  <a:pt x="4392424" y="347671"/>
                  <a:pt x="4394374" y="351704"/>
                  <a:pt x="4396298" y="357742"/>
                </a:cubicBezTo>
                <a:cubicBezTo>
                  <a:pt x="4408050" y="377937"/>
                  <a:pt x="4420007" y="382099"/>
                  <a:pt x="4440174" y="370327"/>
                </a:cubicBezTo>
                <a:cubicBezTo>
                  <a:pt x="4458338" y="358533"/>
                  <a:pt x="4478377" y="356784"/>
                  <a:pt x="4498336" y="361048"/>
                </a:cubicBezTo>
                <a:cubicBezTo>
                  <a:pt x="4512294" y="365235"/>
                  <a:pt x="4526278" y="367418"/>
                  <a:pt x="4542237" y="371629"/>
                </a:cubicBezTo>
                <a:cubicBezTo>
                  <a:pt x="4586138" y="382211"/>
                  <a:pt x="4630012" y="394798"/>
                  <a:pt x="4669757" y="417355"/>
                </a:cubicBezTo>
                <a:cubicBezTo>
                  <a:pt x="4685664" y="425575"/>
                  <a:pt x="4687539" y="435621"/>
                  <a:pt x="4679354" y="449548"/>
                </a:cubicBezTo>
                <a:cubicBezTo>
                  <a:pt x="4671196" y="461472"/>
                  <a:pt x="4661086" y="469361"/>
                  <a:pt x="4648976" y="477225"/>
                </a:cubicBezTo>
                <a:cubicBezTo>
                  <a:pt x="4636842" y="487092"/>
                  <a:pt x="4620754" y="492900"/>
                  <a:pt x="4608568" y="506776"/>
                </a:cubicBezTo>
                <a:cubicBezTo>
                  <a:pt x="4676637" y="505639"/>
                  <a:pt x="4740676" y="506457"/>
                  <a:pt x="4791373" y="454986"/>
                </a:cubicBezTo>
                <a:cubicBezTo>
                  <a:pt x="4797428" y="451053"/>
                  <a:pt x="4805484" y="447147"/>
                  <a:pt x="4813439" y="451258"/>
                </a:cubicBezTo>
                <a:cubicBezTo>
                  <a:pt x="4821366" y="457373"/>
                  <a:pt x="4827295" y="463462"/>
                  <a:pt x="4827141" y="475487"/>
                </a:cubicBezTo>
                <a:cubicBezTo>
                  <a:pt x="4827063" y="481500"/>
                  <a:pt x="4822985" y="487461"/>
                  <a:pt x="4818906" y="493422"/>
                </a:cubicBezTo>
                <a:cubicBezTo>
                  <a:pt x="4808695" y="509327"/>
                  <a:pt x="4792531" y="521149"/>
                  <a:pt x="4784295" y="539084"/>
                </a:cubicBezTo>
                <a:cubicBezTo>
                  <a:pt x="4776061" y="557019"/>
                  <a:pt x="4781708" y="585154"/>
                  <a:pt x="4795640" y="591345"/>
                </a:cubicBezTo>
                <a:cubicBezTo>
                  <a:pt x="4811548" y="599565"/>
                  <a:pt x="4823708" y="587694"/>
                  <a:pt x="4835844" y="577826"/>
                </a:cubicBezTo>
                <a:cubicBezTo>
                  <a:pt x="4843925" y="571916"/>
                  <a:pt x="4844027" y="563898"/>
                  <a:pt x="4846130" y="555907"/>
                </a:cubicBezTo>
                <a:cubicBezTo>
                  <a:pt x="4852696" y="511894"/>
                  <a:pt x="4868885" y="498068"/>
                  <a:pt x="4912863" y="502638"/>
                </a:cubicBezTo>
                <a:cubicBezTo>
                  <a:pt x="4932851" y="504897"/>
                  <a:pt x="4950886" y="503122"/>
                  <a:pt x="4968974" y="497340"/>
                </a:cubicBezTo>
                <a:cubicBezTo>
                  <a:pt x="5019236" y="479940"/>
                  <a:pt x="5067214" y="484560"/>
                  <a:pt x="5106704" y="527158"/>
                </a:cubicBezTo>
                <a:cubicBezTo>
                  <a:pt x="5126460" y="547455"/>
                  <a:pt x="5126460" y="547455"/>
                  <a:pt x="5142803" y="521606"/>
                </a:cubicBezTo>
                <a:cubicBezTo>
                  <a:pt x="5155066" y="501717"/>
                  <a:pt x="5191217" y="492156"/>
                  <a:pt x="5201044" y="506312"/>
                </a:cubicBezTo>
                <a:cubicBezTo>
                  <a:pt x="5216722" y="532570"/>
                  <a:pt x="5238709" y="534855"/>
                  <a:pt x="5264726" y="535187"/>
                </a:cubicBezTo>
                <a:cubicBezTo>
                  <a:pt x="5278760" y="533361"/>
                  <a:pt x="5294821" y="529556"/>
                  <a:pt x="5308702" y="539756"/>
                </a:cubicBezTo>
                <a:cubicBezTo>
                  <a:pt x="5324560" y="551986"/>
                  <a:pt x="5332641" y="546076"/>
                  <a:pt x="5340850" y="530144"/>
                </a:cubicBezTo>
                <a:cubicBezTo>
                  <a:pt x="5344956" y="522178"/>
                  <a:pt x="5349061" y="514213"/>
                  <a:pt x="5358989" y="520354"/>
                </a:cubicBezTo>
                <a:cubicBezTo>
                  <a:pt x="5366918" y="526468"/>
                  <a:pt x="5372846" y="532556"/>
                  <a:pt x="5366689" y="544505"/>
                </a:cubicBezTo>
                <a:cubicBezTo>
                  <a:pt x="5362583" y="552470"/>
                  <a:pt x="5356480" y="560411"/>
                  <a:pt x="5352347" y="570381"/>
                </a:cubicBezTo>
                <a:cubicBezTo>
                  <a:pt x="5337929" y="602268"/>
                  <a:pt x="5357636" y="626574"/>
                  <a:pt x="5391682" y="625003"/>
                </a:cubicBezTo>
                <a:cubicBezTo>
                  <a:pt x="5399689" y="625105"/>
                  <a:pt x="5407744" y="621199"/>
                  <a:pt x="5415774" y="619298"/>
                </a:cubicBezTo>
                <a:cubicBezTo>
                  <a:pt x="5423806" y="617395"/>
                  <a:pt x="5431836" y="615493"/>
                  <a:pt x="5437763" y="621581"/>
                </a:cubicBezTo>
                <a:cubicBezTo>
                  <a:pt x="5469425" y="650047"/>
                  <a:pt x="5505577" y="640487"/>
                  <a:pt x="5539672" y="634907"/>
                </a:cubicBezTo>
                <a:cubicBezTo>
                  <a:pt x="5543702" y="632955"/>
                  <a:pt x="5547705" y="633006"/>
                  <a:pt x="5545780" y="626968"/>
                </a:cubicBezTo>
                <a:cubicBezTo>
                  <a:pt x="5543855" y="620929"/>
                  <a:pt x="5543958" y="612914"/>
                  <a:pt x="5538031" y="606823"/>
                </a:cubicBezTo>
                <a:cubicBezTo>
                  <a:pt x="5534079" y="602763"/>
                  <a:pt x="5532001" y="608751"/>
                  <a:pt x="5529975" y="610729"/>
                </a:cubicBezTo>
                <a:cubicBezTo>
                  <a:pt x="5511785" y="624530"/>
                  <a:pt x="5495749" y="626330"/>
                  <a:pt x="5479891" y="614100"/>
                </a:cubicBezTo>
                <a:cubicBezTo>
                  <a:pt x="5462034" y="601846"/>
                  <a:pt x="5454309" y="579697"/>
                  <a:pt x="5460545" y="561737"/>
                </a:cubicBezTo>
                <a:cubicBezTo>
                  <a:pt x="5462673" y="551741"/>
                  <a:pt x="5468701" y="549814"/>
                  <a:pt x="5476605" y="557932"/>
                </a:cubicBezTo>
                <a:cubicBezTo>
                  <a:pt x="5490460" y="570136"/>
                  <a:pt x="5498516" y="566230"/>
                  <a:pt x="5512703" y="552380"/>
                </a:cubicBezTo>
                <a:cubicBezTo>
                  <a:pt x="5530995" y="530563"/>
                  <a:pt x="5573099" y="525087"/>
                  <a:pt x="5588932" y="539319"/>
                </a:cubicBezTo>
                <a:cubicBezTo>
                  <a:pt x="5600785" y="551498"/>
                  <a:pt x="5610792" y="551626"/>
                  <a:pt x="5622852" y="547770"/>
                </a:cubicBezTo>
                <a:cubicBezTo>
                  <a:pt x="5638910" y="543966"/>
                  <a:pt x="5654920" y="544170"/>
                  <a:pt x="5664699" y="562335"/>
                </a:cubicBezTo>
                <a:cubicBezTo>
                  <a:pt x="5670548" y="574437"/>
                  <a:pt x="5682607" y="570582"/>
                  <a:pt x="5692664" y="566700"/>
                </a:cubicBezTo>
                <a:cubicBezTo>
                  <a:pt x="5702721" y="562821"/>
                  <a:pt x="5712804" y="556935"/>
                  <a:pt x="5722760" y="561071"/>
                </a:cubicBezTo>
                <a:cubicBezTo>
                  <a:pt x="5736743" y="563253"/>
                  <a:pt x="5730560" y="577207"/>
                  <a:pt x="5738361" y="593342"/>
                </a:cubicBezTo>
                <a:cubicBezTo>
                  <a:pt x="5748903" y="551382"/>
                  <a:pt x="5786774" y="563892"/>
                  <a:pt x="5813021" y="546186"/>
                </a:cubicBezTo>
                <a:cubicBezTo>
                  <a:pt x="5808918" y="554151"/>
                  <a:pt x="5806864" y="558134"/>
                  <a:pt x="5804812" y="562117"/>
                </a:cubicBezTo>
                <a:cubicBezTo>
                  <a:pt x="5792421" y="592026"/>
                  <a:pt x="5800272" y="604153"/>
                  <a:pt x="5832291" y="604562"/>
                </a:cubicBezTo>
                <a:cubicBezTo>
                  <a:pt x="5854333" y="602838"/>
                  <a:pt x="5874345" y="603093"/>
                  <a:pt x="5896333" y="605378"/>
                </a:cubicBezTo>
                <a:cubicBezTo>
                  <a:pt x="5930278" y="611824"/>
                  <a:pt x="5962143" y="624258"/>
                  <a:pt x="5989906" y="644657"/>
                </a:cubicBezTo>
                <a:cubicBezTo>
                  <a:pt x="6011741" y="658966"/>
                  <a:pt x="6021798" y="655086"/>
                  <a:pt x="6030085" y="633143"/>
                </a:cubicBezTo>
                <a:cubicBezTo>
                  <a:pt x="6036421" y="607165"/>
                  <a:pt x="6050531" y="599326"/>
                  <a:pt x="6076472" y="605670"/>
                </a:cubicBezTo>
                <a:cubicBezTo>
                  <a:pt x="6092455" y="607878"/>
                  <a:pt x="6108416" y="612091"/>
                  <a:pt x="6126452" y="610317"/>
                </a:cubicBezTo>
                <a:cubicBezTo>
                  <a:pt x="6136458" y="610444"/>
                  <a:pt x="6146413" y="614581"/>
                  <a:pt x="6152289" y="624677"/>
                </a:cubicBezTo>
                <a:cubicBezTo>
                  <a:pt x="6154239" y="628711"/>
                  <a:pt x="6154188" y="632720"/>
                  <a:pt x="6160243" y="628788"/>
                </a:cubicBezTo>
                <a:cubicBezTo>
                  <a:pt x="6184489" y="611056"/>
                  <a:pt x="6212455" y="615422"/>
                  <a:pt x="6238445" y="617757"/>
                </a:cubicBezTo>
                <a:cubicBezTo>
                  <a:pt x="6264437" y="620094"/>
                  <a:pt x="6288477" y="618396"/>
                  <a:pt x="6308746" y="598609"/>
                </a:cubicBezTo>
                <a:cubicBezTo>
                  <a:pt x="6316852" y="590694"/>
                  <a:pt x="6322830" y="592775"/>
                  <a:pt x="6328706" y="602873"/>
                </a:cubicBezTo>
                <a:cubicBezTo>
                  <a:pt x="6340459" y="623067"/>
                  <a:pt x="6342461" y="623094"/>
                  <a:pt x="6358649" y="609268"/>
                </a:cubicBezTo>
                <a:cubicBezTo>
                  <a:pt x="6386974" y="585575"/>
                  <a:pt x="6417196" y="569924"/>
                  <a:pt x="6455094" y="580430"/>
                </a:cubicBezTo>
                <a:cubicBezTo>
                  <a:pt x="6467075" y="582587"/>
                  <a:pt x="6481032" y="586775"/>
                  <a:pt x="6495016" y="588956"/>
                </a:cubicBezTo>
                <a:cubicBezTo>
                  <a:pt x="6504971" y="593093"/>
                  <a:pt x="6519006" y="591267"/>
                  <a:pt x="6514773" y="609254"/>
                </a:cubicBezTo>
                <a:cubicBezTo>
                  <a:pt x="6512670" y="617245"/>
                  <a:pt x="6522573" y="625389"/>
                  <a:pt x="6528526" y="629475"/>
                </a:cubicBezTo>
                <a:cubicBezTo>
                  <a:pt x="6552363" y="643809"/>
                  <a:pt x="6578303" y="650154"/>
                  <a:pt x="6606372" y="646502"/>
                </a:cubicBezTo>
                <a:cubicBezTo>
                  <a:pt x="6630438" y="642800"/>
                  <a:pt x="6630463" y="640797"/>
                  <a:pt x="6626767" y="616696"/>
                </a:cubicBezTo>
                <a:cubicBezTo>
                  <a:pt x="6622943" y="602615"/>
                  <a:pt x="6625072" y="592621"/>
                  <a:pt x="6637207" y="582752"/>
                </a:cubicBezTo>
                <a:cubicBezTo>
                  <a:pt x="6632950" y="602742"/>
                  <a:pt x="6640776" y="616874"/>
                  <a:pt x="6658736" y="621112"/>
                </a:cubicBezTo>
                <a:cubicBezTo>
                  <a:pt x="6684701" y="625451"/>
                  <a:pt x="6706613" y="633750"/>
                  <a:pt x="6702150" y="669774"/>
                </a:cubicBezTo>
                <a:cubicBezTo>
                  <a:pt x="6716543" y="639890"/>
                  <a:pt x="6738582" y="638166"/>
                  <a:pt x="6764521" y="644509"/>
                </a:cubicBezTo>
                <a:cubicBezTo>
                  <a:pt x="6776478" y="648671"/>
                  <a:pt x="6786562" y="642786"/>
                  <a:pt x="6796645" y="636902"/>
                </a:cubicBezTo>
                <a:cubicBezTo>
                  <a:pt x="6824866" y="621226"/>
                  <a:pt x="6840799" y="627442"/>
                  <a:pt x="6846420" y="657581"/>
                </a:cubicBezTo>
                <a:cubicBezTo>
                  <a:pt x="6850218" y="673665"/>
                  <a:pt x="6856248" y="671737"/>
                  <a:pt x="6864381" y="661819"/>
                </a:cubicBezTo>
                <a:cubicBezTo>
                  <a:pt x="6876542" y="649947"/>
                  <a:pt x="6888625" y="644088"/>
                  <a:pt x="6906483" y="656342"/>
                </a:cubicBezTo>
                <a:cubicBezTo>
                  <a:pt x="6900402" y="662279"/>
                  <a:pt x="6894349" y="666210"/>
                  <a:pt x="6890296" y="670168"/>
                </a:cubicBezTo>
                <a:cubicBezTo>
                  <a:pt x="6880161" y="680061"/>
                  <a:pt x="6880034" y="690081"/>
                  <a:pt x="6891938" y="698252"/>
                </a:cubicBezTo>
                <a:cubicBezTo>
                  <a:pt x="6901843" y="706396"/>
                  <a:pt x="6909848" y="706496"/>
                  <a:pt x="6916005" y="694549"/>
                </a:cubicBezTo>
                <a:cubicBezTo>
                  <a:pt x="6932321" y="670703"/>
                  <a:pt x="6956490" y="658984"/>
                  <a:pt x="6978683" y="645236"/>
                </a:cubicBezTo>
                <a:cubicBezTo>
                  <a:pt x="6994795" y="637422"/>
                  <a:pt x="7010855" y="633619"/>
                  <a:pt x="7028790" y="639861"/>
                </a:cubicBezTo>
                <a:cubicBezTo>
                  <a:pt x="7046725" y="646103"/>
                  <a:pt x="7064737" y="646334"/>
                  <a:pt x="7082774" y="644558"/>
                </a:cubicBezTo>
                <a:cubicBezTo>
                  <a:pt x="7102837" y="640806"/>
                  <a:pt x="7124877" y="639081"/>
                  <a:pt x="7140682" y="655320"/>
                </a:cubicBezTo>
                <a:cubicBezTo>
                  <a:pt x="7158490" y="671582"/>
                  <a:pt x="7168572" y="665696"/>
                  <a:pt x="7182760" y="651846"/>
                </a:cubicBezTo>
                <a:cubicBezTo>
                  <a:pt x="7202977" y="636068"/>
                  <a:pt x="7214984" y="636222"/>
                  <a:pt x="7232766" y="654489"/>
                </a:cubicBezTo>
                <a:cubicBezTo>
                  <a:pt x="7238719" y="658574"/>
                  <a:pt x="7242644" y="664638"/>
                  <a:pt x="7246596" y="668697"/>
                </a:cubicBezTo>
                <a:cubicBezTo>
                  <a:pt x="7262401" y="684933"/>
                  <a:pt x="7280362" y="689171"/>
                  <a:pt x="7302400" y="687448"/>
                </a:cubicBezTo>
                <a:cubicBezTo>
                  <a:pt x="7320439" y="685674"/>
                  <a:pt x="7326621" y="671722"/>
                  <a:pt x="7332804" y="657769"/>
                </a:cubicBezTo>
                <a:cubicBezTo>
                  <a:pt x="7341038" y="639834"/>
                  <a:pt x="7365258" y="624106"/>
                  <a:pt x="7379164" y="632301"/>
                </a:cubicBezTo>
                <a:cubicBezTo>
                  <a:pt x="7410980" y="648743"/>
                  <a:pt x="7431173" y="634968"/>
                  <a:pt x="7455366" y="621246"/>
                </a:cubicBezTo>
                <a:cubicBezTo>
                  <a:pt x="7461395" y="619318"/>
                  <a:pt x="7469400" y="619421"/>
                  <a:pt x="7475429" y="617492"/>
                </a:cubicBezTo>
                <a:cubicBezTo>
                  <a:pt x="7511504" y="613943"/>
                  <a:pt x="7547348" y="628432"/>
                  <a:pt x="7587424" y="624934"/>
                </a:cubicBezTo>
                <a:cubicBezTo>
                  <a:pt x="7571260" y="636754"/>
                  <a:pt x="7565103" y="648703"/>
                  <a:pt x="7560896" y="664686"/>
                </a:cubicBezTo>
                <a:cubicBezTo>
                  <a:pt x="7558819" y="670672"/>
                  <a:pt x="7558715" y="678689"/>
                  <a:pt x="7552662" y="682621"/>
                </a:cubicBezTo>
                <a:cubicBezTo>
                  <a:pt x="7546580" y="688557"/>
                  <a:pt x="7542476" y="696522"/>
                  <a:pt x="7550404" y="702637"/>
                </a:cubicBezTo>
                <a:cubicBezTo>
                  <a:pt x="7558333" y="708752"/>
                  <a:pt x="7564362" y="706824"/>
                  <a:pt x="7570442" y="700888"/>
                </a:cubicBezTo>
                <a:cubicBezTo>
                  <a:pt x="7578551" y="692973"/>
                  <a:pt x="7584655" y="685034"/>
                  <a:pt x="7592763" y="677120"/>
                </a:cubicBezTo>
                <a:cubicBezTo>
                  <a:pt x="7598870" y="669179"/>
                  <a:pt x="7604847" y="671259"/>
                  <a:pt x="7608722" y="681330"/>
                </a:cubicBezTo>
                <a:cubicBezTo>
                  <a:pt x="7612621" y="689399"/>
                  <a:pt x="7612520" y="697416"/>
                  <a:pt x="7620448" y="703530"/>
                </a:cubicBezTo>
                <a:cubicBezTo>
                  <a:pt x="7628884" y="709150"/>
                  <a:pt x="7637715" y="713146"/>
                  <a:pt x="7646660" y="715547"/>
                </a:cubicBezTo>
                <a:lnTo>
                  <a:pt x="7660741" y="716825"/>
                </a:lnTo>
                <a:lnTo>
                  <a:pt x="7688621" y="704626"/>
                </a:lnTo>
                <a:cubicBezTo>
                  <a:pt x="7719744" y="687445"/>
                  <a:pt x="7742098" y="662397"/>
                  <a:pt x="7750877" y="622374"/>
                </a:cubicBezTo>
                <a:cubicBezTo>
                  <a:pt x="7755808" y="604298"/>
                  <a:pt x="7766679" y="589564"/>
                  <a:pt x="7784788" y="582814"/>
                </a:cubicBezTo>
                <a:cubicBezTo>
                  <a:pt x="7792081" y="579101"/>
                  <a:pt x="7799374" y="575386"/>
                  <a:pt x="7807100" y="573218"/>
                </a:cubicBezTo>
                <a:cubicBezTo>
                  <a:pt x="7823231" y="565356"/>
                  <a:pt x="7838251" y="559474"/>
                  <a:pt x="7844729" y="540965"/>
                </a:cubicBezTo>
                <a:cubicBezTo>
                  <a:pt x="7850527" y="525983"/>
                  <a:pt x="7853183" y="523569"/>
                  <a:pt x="7864817" y="535331"/>
                </a:cubicBezTo>
                <a:cubicBezTo>
                  <a:pt x="7876016" y="545543"/>
                  <a:pt x="7883310" y="541829"/>
                  <a:pt x="7888433" y="530376"/>
                </a:cubicBezTo>
                <a:cubicBezTo>
                  <a:pt x="7892877" y="522453"/>
                  <a:pt x="7896021" y="509884"/>
                  <a:pt x="7909251" y="509513"/>
                </a:cubicBezTo>
                <a:cubicBezTo>
                  <a:pt x="7914320" y="509760"/>
                  <a:pt x="7911473" y="505552"/>
                  <a:pt x="7911039" y="504004"/>
                </a:cubicBezTo>
                <a:cubicBezTo>
                  <a:pt x="7902496" y="491375"/>
                  <a:pt x="7905206" y="477262"/>
                  <a:pt x="7903280" y="464447"/>
                </a:cubicBezTo>
                <a:cubicBezTo>
                  <a:pt x="7901787" y="453180"/>
                  <a:pt x="7910624" y="449033"/>
                  <a:pt x="7920331" y="447979"/>
                </a:cubicBezTo>
                <a:cubicBezTo>
                  <a:pt x="7928492" y="447360"/>
                  <a:pt x="7932207" y="454664"/>
                  <a:pt x="7932398" y="461288"/>
                </a:cubicBezTo>
                <a:cubicBezTo>
                  <a:pt x="7933457" y="471006"/>
                  <a:pt x="7936061" y="480293"/>
                  <a:pt x="7936686" y="488464"/>
                </a:cubicBezTo>
                <a:cubicBezTo>
                  <a:pt x="7943163" y="469954"/>
                  <a:pt x="7946549" y="452311"/>
                  <a:pt x="7951481" y="434235"/>
                </a:cubicBezTo>
                <a:cubicBezTo>
                  <a:pt x="7956413" y="416159"/>
                  <a:pt x="7963758" y="400744"/>
                  <a:pt x="7978587" y="388238"/>
                </a:cubicBezTo>
                <a:cubicBezTo>
                  <a:pt x="7985445" y="382976"/>
                  <a:pt x="7989404" y="385205"/>
                  <a:pt x="7991575" y="392942"/>
                </a:cubicBezTo>
                <a:cubicBezTo>
                  <a:pt x="7994178" y="402228"/>
                  <a:pt x="7991712" y="411265"/>
                  <a:pt x="7987700" y="420739"/>
                </a:cubicBezTo>
                <a:cubicBezTo>
                  <a:pt x="7984124" y="431757"/>
                  <a:pt x="7978568" y="441661"/>
                  <a:pt x="7982040" y="454043"/>
                </a:cubicBezTo>
                <a:cubicBezTo>
                  <a:pt x="7994890" y="440423"/>
                  <a:pt x="8010777" y="437637"/>
                  <a:pt x="8029269" y="444135"/>
                </a:cubicBezTo>
                <a:cubicBezTo>
                  <a:pt x="8023035" y="457569"/>
                  <a:pt x="8012842" y="468775"/>
                  <a:pt x="8004630" y="481093"/>
                </a:cubicBezTo>
                <a:cubicBezTo>
                  <a:pt x="7994194" y="497376"/>
                  <a:pt x="7991919" y="513038"/>
                  <a:pt x="7998673" y="531175"/>
                </a:cubicBezTo>
                <a:cubicBezTo>
                  <a:pt x="8000843" y="538913"/>
                  <a:pt x="8005478" y="537614"/>
                  <a:pt x="8009247" y="533218"/>
                </a:cubicBezTo>
                <a:cubicBezTo>
                  <a:pt x="8013692" y="525294"/>
                  <a:pt x="8018137" y="517369"/>
                  <a:pt x="8022582" y="509446"/>
                </a:cubicBezTo>
                <a:cubicBezTo>
                  <a:pt x="8037030" y="483693"/>
                  <a:pt x="8043210" y="481959"/>
                  <a:pt x="8065609" y="502386"/>
                </a:cubicBezTo>
                <a:cubicBezTo>
                  <a:pt x="8065609" y="502386"/>
                  <a:pt x="8067154" y="501953"/>
                  <a:pt x="8068699" y="501518"/>
                </a:cubicBezTo>
                <a:cubicBezTo>
                  <a:pt x="8076532" y="475953"/>
                  <a:pt x="8095127" y="459051"/>
                  <a:pt x="8118551" y="447473"/>
                </a:cubicBezTo>
                <a:cubicBezTo>
                  <a:pt x="8148833" y="430635"/>
                  <a:pt x="8180852" y="419984"/>
                  <a:pt x="8203268" y="386988"/>
                </a:cubicBezTo>
                <a:cubicBezTo>
                  <a:pt x="8205195" y="399802"/>
                  <a:pt x="8201184" y="409275"/>
                  <a:pt x="8199153" y="419859"/>
                </a:cubicBezTo>
                <a:cubicBezTo>
                  <a:pt x="8197311" y="437069"/>
                  <a:pt x="8200160" y="441279"/>
                  <a:pt x="8218703" y="436078"/>
                </a:cubicBezTo>
                <a:cubicBezTo>
                  <a:pt x="8241883" y="429576"/>
                  <a:pt x="8266366" y="427718"/>
                  <a:pt x="8289008" y="443069"/>
                </a:cubicBezTo>
                <a:cubicBezTo>
                  <a:pt x="8297359" y="449074"/>
                  <a:pt x="8304600" y="457058"/>
                  <a:pt x="8311407" y="463497"/>
                </a:cubicBezTo>
                <a:cubicBezTo>
                  <a:pt x="8321060" y="474145"/>
                  <a:pt x="8332502" y="479281"/>
                  <a:pt x="8345490" y="483986"/>
                </a:cubicBezTo>
                <a:cubicBezTo>
                  <a:pt x="8356064" y="486027"/>
                  <a:pt x="8360509" y="478103"/>
                  <a:pt x="8367802" y="474390"/>
                </a:cubicBezTo>
                <a:cubicBezTo>
                  <a:pt x="8380842" y="467393"/>
                  <a:pt x="8393830" y="472097"/>
                  <a:pt x="8399716" y="487140"/>
                </a:cubicBezTo>
                <a:cubicBezTo>
                  <a:pt x="8403865" y="495991"/>
                  <a:pt x="8408015" y="504844"/>
                  <a:pt x="8412165" y="513695"/>
                </a:cubicBezTo>
                <a:cubicBezTo>
                  <a:pt x="8419595" y="528305"/>
                  <a:pt x="8418432" y="541986"/>
                  <a:pt x="8404714" y="552510"/>
                </a:cubicBezTo>
                <a:cubicBezTo>
                  <a:pt x="8394765" y="558640"/>
                  <a:pt x="8394469" y="575415"/>
                  <a:pt x="8380804" y="574241"/>
                </a:cubicBezTo>
                <a:cubicBezTo>
                  <a:pt x="8369118" y="574179"/>
                  <a:pt x="8365212" y="560251"/>
                  <a:pt x="8356427" y="552699"/>
                </a:cubicBezTo>
                <a:cubicBezTo>
                  <a:pt x="8347207" y="543600"/>
                  <a:pt x="8341026" y="545333"/>
                  <a:pt x="8335470" y="555239"/>
                </a:cubicBezTo>
                <a:cubicBezTo>
                  <a:pt x="8323488" y="571953"/>
                  <a:pt x="8317688" y="586935"/>
                  <a:pt x="8326422" y="606186"/>
                </a:cubicBezTo>
                <a:lnTo>
                  <a:pt x="8327277" y="609234"/>
                </a:lnTo>
                <a:lnTo>
                  <a:pt x="8328197" y="610324"/>
                </a:lnTo>
                <a:lnTo>
                  <a:pt x="8343334" y="623353"/>
                </a:lnTo>
                <a:lnTo>
                  <a:pt x="8376405" y="602393"/>
                </a:lnTo>
                <a:cubicBezTo>
                  <a:pt x="8389212" y="592332"/>
                  <a:pt x="8401058" y="581079"/>
                  <a:pt x="8412579" y="568668"/>
                </a:cubicBezTo>
                <a:cubicBezTo>
                  <a:pt x="8423450" y="553932"/>
                  <a:pt x="8438712" y="542975"/>
                  <a:pt x="8457256" y="537774"/>
                </a:cubicBezTo>
                <a:cubicBezTo>
                  <a:pt x="8473144" y="534989"/>
                  <a:pt x="8479134" y="526631"/>
                  <a:pt x="8476339" y="510722"/>
                </a:cubicBezTo>
                <a:cubicBezTo>
                  <a:pt x="8475280" y="501001"/>
                  <a:pt x="8479048" y="496606"/>
                  <a:pt x="8488511" y="500629"/>
                </a:cubicBezTo>
                <a:cubicBezTo>
                  <a:pt x="8500388" y="507315"/>
                  <a:pt x="8509227" y="503167"/>
                  <a:pt x="8515894" y="491281"/>
                </a:cubicBezTo>
                <a:cubicBezTo>
                  <a:pt x="8528361" y="464414"/>
                  <a:pt x="8556230" y="444913"/>
                  <a:pt x="8553296" y="410679"/>
                </a:cubicBezTo>
                <a:cubicBezTo>
                  <a:pt x="8554842" y="410245"/>
                  <a:pt x="8554408" y="408698"/>
                  <a:pt x="8555519" y="406716"/>
                </a:cubicBezTo>
                <a:cubicBezTo>
                  <a:pt x="8559288" y="402322"/>
                  <a:pt x="8561510" y="398360"/>
                  <a:pt x="8568560" y="399721"/>
                </a:cubicBezTo>
                <a:cubicBezTo>
                  <a:pt x="8574063" y="401515"/>
                  <a:pt x="8578022" y="403744"/>
                  <a:pt x="8579758" y="409935"/>
                </a:cubicBezTo>
                <a:cubicBezTo>
                  <a:pt x="8581928" y="417673"/>
                  <a:pt x="8578594" y="423615"/>
                  <a:pt x="8576805" y="429125"/>
                </a:cubicBezTo>
                <a:cubicBezTo>
                  <a:pt x="8571006" y="444107"/>
                  <a:pt x="8563661" y="459521"/>
                  <a:pt x="8557861" y="474502"/>
                </a:cubicBezTo>
                <a:cubicBezTo>
                  <a:pt x="8556315" y="474936"/>
                  <a:pt x="8556751" y="476484"/>
                  <a:pt x="8557184" y="478030"/>
                </a:cubicBezTo>
                <a:cubicBezTo>
                  <a:pt x="8555639" y="478464"/>
                  <a:pt x="8556073" y="480011"/>
                  <a:pt x="8554528" y="480446"/>
                </a:cubicBezTo>
                <a:cubicBezTo>
                  <a:pt x="8556073" y="480011"/>
                  <a:pt x="8557618" y="479579"/>
                  <a:pt x="8559163" y="479145"/>
                </a:cubicBezTo>
                <a:cubicBezTo>
                  <a:pt x="8559163" y="479145"/>
                  <a:pt x="8560275" y="477165"/>
                  <a:pt x="8561820" y="476731"/>
                </a:cubicBezTo>
                <a:cubicBezTo>
                  <a:pt x="8573992" y="466640"/>
                  <a:pt x="8587709" y="456115"/>
                  <a:pt x="8599882" y="446023"/>
                </a:cubicBezTo>
                <a:cubicBezTo>
                  <a:pt x="8615145" y="435065"/>
                  <a:pt x="8630408" y="424107"/>
                  <a:pt x="8638430" y="405165"/>
                </a:cubicBezTo>
                <a:cubicBezTo>
                  <a:pt x="8642684" y="390617"/>
                  <a:pt x="8650845" y="389998"/>
                  <a:pt x="8663155" y="398230"/>
                </a:cubicBezTo>
                <a:cubicBezTo>
                  <a:pt x="8673920" y="406896"/>
                  <a:pt x="8673000" y="415501"/>
                  <a:pt x="8667443" y="425407"/>
                </a:cubicBezTo>
                <a:cubicBezTo>
                  <a:pt x="8660532" y="442368"/>
                  <a:pt x="8653621" y="459331"/>
                  <a:pt x="8648256" y="475859"/>
                </a:cubicBezTo>
                <a:cubicBezTo>
                  <a:pt x="8642022" y="489292"/>
                  <a:pt x="8640858" y="502973"/>
                  <a:pt x="8644765" y="516903"/>
                </a:cubicBezTo>
                <a:cubicBezTo>
                  <a:pt x="8656260" y="510340"/>
                  <a:pt x="8656311" y="498639"/>
                  <a:pt x="8658778" y="489602"/>
                </a:cubicBezTo>
                <a:cubicBezTo>
                  <a:pt x="8662840" y="468430"/>
                  <a:pt x="8674821" y="451715"/>
                  <a:pt x="8695589" y="442552"/>
                </a:cubicBezTo>
                <a:cubicBezTo>
                  <a:pt x="8714811" y="433822"/>
                  <a:pt x="8734900" y="428187"/>
                  <a:pt x="8751274" y="415249"/>
                </a:cubicBezTo>
                <a:cubicBezTo>
                  <a:pt x="8774507" y="397048"/>
                  <a:pt x="8789283" y="396242"/>
                  <a:pt x="8809458" y="420632"/>
                </a:cubicBezTo>
                <a:cubicBezTo>
                  <a:pt x="8819981" y="434374"/>
                  <a:pt x="8831910" y="429358"/>
                  <a:pt x="8837275" y="412830"/>
                </a:cubicBezTo>
                <a:cubicBezTo>
                  <a:pt x="8842832" y="402925"/>
                  <a:pt x="8842883" y="391225"/>
                  <a:pt x="8853944" y="383115"/>
                </a:cubicBezTo>
                <a:cubicBezTo>
                  <a:pt x="8865672" y="398188"/>
                  <a:pt x="8880119" y="409578"/>
                  <a:pt x="8895368" y="420116"/>
                </a:cubicBezTo>
                <a:lnTo>
                  <a:pt x="8918303" y="435934"/>
                </a:lnTo>
                <a:lnTo>
                  <a:pt x="8939109" y="419668"/>
                </a:lnTo>
                <a:cubicBezTo>
                  <a:pt x="8943138" y="417715"/>
                  <a:pt x="8947216" y="411753"/>
                  <a:pt x="8953169" y="415839"/>
                </a:cubicBezTo>
                <a:cubicBezTo>
                  <a:pt x="8959121" y="419923"/>
                  <a:pt x="8961047" y="425961"/>
                  <a:pt x="8958968" y="431948"/>
                </a:cubicBezTo>
                <a:lnTo>
                  <a:pt x="8951625" y="463158"/>
                </a:lnTo>
                <a:lnTo>
                  <a:pt x="8978431" y="492996"/>
                </a:lnTo>
                <a:lnTo>
                  <a:pt x="8988349" y="482436"/>
                </a:lnTo>
                <a:cubicBezTo>
                  <a:pt x="8996508" y="470512"/>
                  <a:pt x="9006589" y="464628"/>
                  <a:pt x="9016417" y="478784"/>
                </a:cubicBezTo>
                <a:cubicBezTo>
                  <a:pt x="9020369" y="482843"/>
                  <a:pt x="9024346" y="484899"/>
                  <a:pt x="9028374" y="482945"/>
                </a:cubicBezTo>
                <a:cubicBezTo>
                  <a:pt x="9038456" y="477061"/>
                  <a:pt x="9050438" y="479217"/>
                  <a:pt x="9060471" y="477341"/>
                </a:cubicBezTo>
                <a:cubicBezTo>
                  <a:pt x="9090515" y="475720"/>
                  <a:pt x="9098595" y="469810"/>
                  <a:pt x="9106959" y="441853"/>
                </a:cubicBezTo>
                <a:cubicBezTo>
                  <a:pt x="9113295" y="415876"/>
                  <a:pt x="9129458" y="404055"/>
                  <a:pt x="9157501" y="402408"/>
                </a:cubicBezTo>
                <a:cubicBezTo>
                  <a:pt x="9165508" y="402510"/>
                  <a:pt x="9175488" y="404642"/>
                  <a:pt x="9183494" y="404744"/>
                </a:cubicBezTo>
                <a:cubicBezTo>
                  <a:pt x="9247584" y="401552"/>
                  <a:pt x="9299872" y="382174"/>
                  <a:pt x="9332659" y="322456"/>
                </a:cubicBezTo>
                <a:cubicBezTo>
                  <a:pt x="9344923" y="302567"/>
                  <a:pt x="9363112" y="288769"/>
                  <a:pt x="9387152" y="287071"/>
                </a:cubicBezTo>
                <a:cubicBezTo>
                  <a:pt x="9397186" y="285193"/>
                  <a:pt x="9407218" y="283317"/>
                  <a:pt x="9417223" y="283445"/>
                </a:cubicBezTo>
                <a:cubicBezTo>
                  <a:pt x="9439289" y="279717"/>
                  <a:pt x="9459328" y="277968"/>
                  <a:pt x="9473591" y="258104"/>
                </a:cubicBezTo>
                <a:cubicBezTo>
                  <a:pt x="9485804" y="242225"/>
                  <a:pt x="9489831" y="240272"/>
                  <a:pt x="9499609" y="258437"/>
                </a:cubicBezTo>
                <a:cubicBezTo>
                  <a:pt x="9509409" y="274598"/>
                  <a:pt x="9519442" y="272720"/>
                  <a:pt x="9529601" y="260825"/>
                </a:cubicBezTo>
                <a:cubicBezTo>
                  <a:pt x="9537707" y="252909"/>
                  <a:pt x="9545893" y="238982"/>
                  <a:pt x="9561851" y="243193"/>
                </a:cubicBezTo>
                <a:cubicBezTo>
                  <a:pt x="9567830" y="245275"/>
                  <a:pt x="9565904" y="239237"/>
                  <a:pt x="9565930" y="237232"/>
                </a:cubicBezTo>
                <a:cubicBezTo>
                  <a:pt x="9560156" y="219119"/>
                  <a:pt x="9568365" y="203187"/>
                  <a:pt x="9570572" y="187179"/>
                </a:cubicBezTo>
                <a:cubicBezTo>
                  <a:pt x="9572751" y="173176"/>
                  <a:pt x="9584785" y="171325"/>
                  <a:pt x="9596766" y="173483"/>
                </a:cubicBezTo>
                <a:cubicBezTo>
                  <a:pt x="9606748" y="175615"/>
                  <a:pt x="9608620" y="185661"/>
                  <a:pt x="9606517" y="193653"/>
                </a:cubicBezTo>
                <a:cubicBezTo>
                  <a:pt x="9604362" y="205651"/>
                  <a:pt x="9604210" y="217676"/>
                  <a:pt x="9602081" y="227671"/>
                </a:cubicBezTo>
                <a:cubicBezTo>
                  <a:pt x="9616344" y="207809"/>
                  <a:pt x="9626606" y="187894"/>
                  <a:pt x="9638870" y="168006"/>
                </a:cubicBezTo>
                <a:cubicBezTo>
                  <a:pt x="9651133" y="148118"/>
                  <a:pt x="9665346" y="132262"/>
                  <a:pt x="9687487" y="122523"/>
                </a:cubicBezTo>
                <a:cubicBezTo>
                  <a:pt x="9697546" y="118641"/>
                  <a:pt x="9701498" y="122701"/>
                  <a:pt x="9701369" y="132721"/>
                </a:cubicBezTo>
                <a:cubicBezTo>
                  <a:pt x="9701217" y="144747"/>
                  <a:pt x="9695084" y="154691"/>
                  <a:pt x="9686951" y="164610"/>
                </a:cubicBezTo>
                <a:cubicBezTo>
                  <a:pt x="9678792" y="176533"/>
                  <a:pt x="9668658" y="186426"/>
                  <a:pt x="9668453" y="202459"/>
                </a:cubicBezTo>
                <a:cubicBezTo>
                  <a:pt x="9688620" y="190689"/>
                  <a:pt x="9708608" y="192949"/>
                  <a:pt x="9728441" y="207234"/>
                </a:cubicBezTo>
                <a:cubicBezTo>
                  <a:pt x="9716254" y="221109"/>
                  <a:pt x="9700117" y="230926"/>
                  <a:pt x="9685955" y="242772"/>
                </a:cubicBezTo>
                <a:cubicBezTo>
                  <a:pt x="9667739" y="258576"/>
                  <a:pt x="9659504" y="276512"/>
                  <a:pt x="9661197" y="300587"/>
                </a:cubicBezTo>
                <a:cubicBezTo>
                  <a:pt x="9661071" y="310607"/>
                  <a:pt x="9667075" y="310684"/>
                  <a:pt x="9673129" y="306752"/>
                </a:cubicBezTo>
                <a:cubicBezTo>
                  <a:pt x="9681237" y="298837"/>
                  <a:pt x="9689345" y="290924"/>
                  <a:pt x="9697450" y="283009"/>
                </a:cubicBezTo>
                <a:cubicBezTo>
                  <a:pt x="9723800" y="257286"/>
                  <a:pt x="9731805" y="257389"/>
                  <a:pt x="9751408" y="289710"/>
                </a:cubicBezTo>
                <a:cubicBezTo>
                  <a:pt x="9751408" y="289710"/>
                  <a:pt x="9753410" y="289735"/>
                  <a:pt x="9755411" y="289762"/>
                </a:cubicBezTo>
                <a:cubicBezTo>
                  <a:pt x="9773781" y="261932"/>
                  <a:pt x="9801976" y="248261"/>
                  <a:pt x="9834075" y="242656"/>
                </a:cubicBezTo>
                <a:cubicBezTo>
                  <a:pt x="9876228" y="233172"/>
                  <a:pt x="9918281" y="231702"/>
                  <a:pt x="9956713" y="200121"/>
                </a:cubicBezTo>
                <a:cubicBezTo>
                  <a:pt x="9954508" y="216129"/>
                  <a:pt x="9946375" y="226047"/>
                  <a:pt x="9940218" y="237996"/>
                </a:cubicBezTo>
                <a:cubicBezTo>
                  <a:pt x="9931956" y="257936"/>
                  <a:pt x="9933882" y="263973"/>
                  <a:pt x="9957896" y="264280"/>
                </a:cubicBezTo>
                <a:cubicBezTo>
                  <a:pt x="9987914" y="264663"/>
                  <a:pt x="10017857" y="271057"/>
                  <a:pt x="10039538" y="297393"/>
                </a:cubicBezTo>
                <a:cubicBezTo>
                  <a:pt x="10047416" y="307515"/>
                  <a:pt x="10053267" y="319617"/>
                  <a:pt x="10059143" y="329714"/>
                </a:cubicBezTo>
                <a:cubicBezTo>
                  <a:pt x="10066943" y="345850"/>
                  <a:pt x="10078823" y="356023"/>
                  <a:pt x="10092704" y="366223"/>
                </a:cubicBezTo>
                <a:cubicBezTo>
                  <a:pt x="10104635" y="372388"/>
                  <a:pt x="10112743" y="364474"/>
                  <a:pt x="10122775" y="362598"/>
                </a:cubicBezTo>
                <a:cubicBezTo>
                  <a:pt x="10140837" y="358820"/>
                  <a:pt x="10154717" y="369019"/>
                  <a:pt x="10156464" y="389086"/>
                </a:cubicBezTo>
                <a:cubicBezTo>
                  <a:pt x="10158311" y="401135"/>
                  <a:pt x="10160159" y="413187"/>
                  <a:pt x="10162008" y="425237"/>
                </a:cubicBezTo>
                <a:cubicBezTo>
                  <a:pt x="10165754" y="445329"/>
                  <a:pt x="10159545" y="461287"/>
                  <a:pt x="10139431" y="469049"/>
                </a:cubicBezTo>
                <a:cubicBezTo>
                  <a:pt x="10125373" y="472877"/>
                  <a:pt x="10119112" y="492844"/>
                  <a:pt x="10103179" y="486626"/>
                </a:cubicBezTo>
                <a:cubicBezTo>
                  <a:pt x="10089221" y="482439"/>
                  <a:pt x="10089450" y="464402"/>
                  <a:pt x="10081600" y="452274"/>
                </a:cubicBezTo>
                <a:cubicBezTo>
                  <a:pt x="10073774" y="438143"/>
                  <a:pt x="10065767" y="438042"/>
                  <a:pt x="10055634" y="447936"/>
                </a:cubicBezTo>
                <a:cubicBezTo>
                  <a:pt x="10035417" y="463713"/>
                  <a:pt x="10023205" y="479594"/>
                  <a:pt x="10026877" y="505698"/>
                </a:cubicBezTo>
                <a:cubicBezTo>
                  <a:pt x="10028750" y="515745"/>
                  <a:pt x="10026645" y="523736"/>
                  <a:pt x="10026519" y="533756"/>
                </a:cubicBezTo>
                <a:cubicBezTo>
                  <a:pt x="10026519" y="533756"/>
                  <a:pt x="10024516" y="533732"/>
                  <a:pt x="10024492" y="535735"/>
                </a:cubicBezTo>
                <a:cubicBezTo>
                  <a:pt x="10026493" y="535761"/>
                  <a:pt x="10028493" y="535786"/>
                  <a:pt x="10028493" y="535786"/>
                </a:cubicBezTo>
                <a:cubicBezTo>
                  <a:pt x="10070621" y="528305"/>
                  <a:pt x="10106849" y="512732"/>
                  <a:pt x="10143154" y="491145"/>
                </a:cubicBezTo>
                <a:cubicBezTo>
                  <a:pt x="10161343" y="477345"/>
                  <a:pt x="10183458" y="469609"/>
                  <a:pt x="10207475" y="469915"/>
                </a:cubicBezTo>
                <a:cubicBezTo>
                  <a:pt x="10227461" y="472175"/>
                  <a:pt x="10237570" y="464286"/>
                  <a:pt x="10239825" y="444270"/>
                </a:cubicBezTo>
                <a:cubicBezTo>
                  <a:pt x="10241981" y="432269"/>
                  <a:pt x="10248037" y="428338"/>
                  <a:pt x="10257940" y="436482"/>
                </a:cubicBezTo>
                <a:cubicBezTo>
                  <a:pt x="10269794" y="448661"/>
                  <a:pt x="10281828" y="446809"/>
                  <a:pt x="10293987" y="434938"/>
                </a:cubicBezTo>
                <a:cubicBezTo>
                  <a:pt x="10318362" y="407185"/>
                  <a:pt x="10358566" y="393666"/>
                  <a:pt x="10367108" y="351681"/>
                </a:cubicBezTo>
                <a:cubicBezTo>
                  <a:pt x="10369109" y="351706"/>
                  <a:pt x="10369134" y="349703"/>
                  <a:pt x="10371161" y="347723"/>
                </a:cubicBezTo>
                <a:cubicBezTo>
                  <a:pt x="10377216" y="343792"/>
                  <a:pt x="10381269" y="339835"/>
                  <a:pt x="10389224" y="343945"/>
                </a:cubicBezTo>
                <a:cubicBezTo>
                  <a:pt x="10395176" y="348030"/>
                  <a:pt x="10399128" y="352089"/>
                  <a:pt x="10399025" y="360106"/>
                </a:cubicBezTo>
                <a:cubicBezTo>
                  <a:pt x="10398898" y="370127"/>
                  <a:pt x="10392818" y="376062"/>
                  <a:pt x="10388738" y="382024"/>
                </a:cubicBezTo>
                <a:cubicBezTo>
                  <a:pt x="10376526" y="397905"/>
                  <a:pt x="10362313" y="413759"/>
                  <a:pt x="10350100" y="429639"/>
                </a:cubicBezTo>
                <a:cubicBezTo>
                  <a:pt x="10348099" y="429613"/>
                  <a:pt x="10348074" y="431617"/>
                  <a:pt x="10348049" y="433622"/>
                </a:cubicBezTo>
                <a:cubicBezTo>
                  <a:pt x="10346047" y="433597"/>
                  <a:pt x="10346021" y="435601"/>
                  <a:pt x="10344020" y="435575"/>
                </a:cubicBezTo>
                <a:cubicBezTo>
                  <a:pt x="10346021" y="435601"/>
                  <a:pt x="10348024" y="435625"/>
                  <a:pt x="10350023" y="435651"/>
                </a:cubicBezTo>
                <a:cubicBezTo>
                  <a:pt x="10350023" y="435651"/>
                  <a:pt x="10352051" y="433673"/>
                  <a:pt x="10354051" y="433698"/>
                </a:cubicBezTo>
                <a:cubicBezTo>
                  <a:pt x="10372165" y="425912"/>
                  <a:pt x="10392280" y="418150"/>
                  <a:pt x="10410394" y="410364"/>
                </a:cubicBezTo>
                <a:cubicBezTo>
                  <a:pt x="10432509" y="402627"/>
                  <a:pt x="10454624" y="394890"/>
                  <a:pt x="10470891" y="375053"/>
                </a:cubicBezTo>
                <a:cubicBezTo>
                  <a:pt x="10481102" y="359148"/>
                  <a:pt x="10491083" y="361280"/>
                  <a:pt x="10502912" y="375463"/>
                </a:cubicBezTo>
                <a:cubicBezTo>
                  <a:pt x="10512739" y="389619"/>
                  <a:pt x="10508609" y="399588"/>
                  <a:pt x="10498475" y="409482"/>
                </a:cubicBezTo>
                <a:cubicBezTo>
                  <a:pt x="10484235" y="427341"/>
                  <a:pt x="10469997" y="445201"/>
                  <a:pt x="10457761" y="463083"/>
                </a:cubicBezTo>
                <a:cubicBezTo>
                  <a:pt x="10445574" y="476960"/>
                  <a:pt x="10439364" y="492917"/>
                  <a:pt x="10439136" y="510953"/>
                </a:cubicBezTo>
                <a:cubicBezTo>
                  <a:pt x="10455196" y="507150"/>
                  <a:pt x="10459378" y="493172"/>
                  <a:pt x="10465510" y="483228"/>
                </a:cubicBezTo>
                <a:cubicBezTo>
                  <a:pt x="10477824" y="459330"/>
                  <a:pt x="10498040" y="443552"/>
                  <a:pt x="10526108" y="439901"/>
                </a:cubicBezTo>
                <a:cubicBezTo>
                  <a:pt x="10552177" y="436225"/>
                  <a:pt x="10578194" y="436557"/>
                  <a:pt x="10602337" y="426841"/>
                </a:cubicBezTo>
                <a:cubicBezTo>
                  <a:pt x="10636536" y="413247"/>
                  <a:pt x="10654496" y="417485"/>
                  <a:pt x="10670046" y="453763"/>
                </a:cubicBezTo>
                <a:cubicBezTo>
                  <a:pt x="10677797" y="473907"/>
                  <a:pt x="10693831" y="472106"/>
                  <a:pt x="10706070" y="454222"/>
                </a:cubicBezTo>
                <a:cubicBezTo>
                  <a:pt x="10716204" y="444329"/>
                  <a:pt x="10720385" y="430352"/>
                  <a:pt x="10736472" y="424543"/>
                </a:cubicBezTo>
                <a:cubicBezTo>
                  <a:pt x="10753922" y="468864"/>
                  <a:pt x="10789560" y="499385"/>
                  <a:pt x="10817093" y="537822"/>
                </a:cubicBezTo>
                <a:cubicBezTo>
                  <a:pt x="10848576" y="580317"/>
                  <a:pt x="10864023" y="624614"/>
                  <a:pt x="10833341" y="676339"/>
                </a:cubicBezTo>
                <a:cubicBezTo>
                  <a:pt x="10818974" y="704219"/>
                  <a:pt x="10804608" y="732100"/>
                  <a:pt x="10788266" y="757949"/>
                </a:cubicBezTo>
                <a:cubicBezTo>
                  <a:pt x="10776028" y="775833"/>
                  <a:pt x="10757838" y="789632"/>
                  <a:pt x="10735745" y="795364"/>
                </a:cubicBezTo>
                <a:cubicBezTo>
                  <a:pt x="10733900" y="783313"/>
                  <a:pt x="10736002" y="775323"/>
                  <a:pt x="10732127" y="765251"/>
                </a:cubicBezTo>
                <a:cubicBezTo>
                  <a:pt x="10699877" y="782881"/>
                  <a:pt x="10687693" y="796756"/>
                  <a:pt x="10677276" y="828695"/>
                </a:cubicBezTo>
                <a:cubicBezTo>
                  <a:pt x="10669042" y="846631"/>
                  <a:pt x="10658856" y="860532"/>
                  <a:pt x="10638817" y="862280"/>
                </a:cubicBezTo>
                <a:cubicBezTo>
                  <a:pt x="10616778" y="864005"/>
                  <a:pt x="10596638" y="873772"/>
                  <a:pt x="10578550" y="879554"/>
                </a:cubicBezTo>
                <a:cubicBezTo>
                  <a:pt x="10558435" y="887314"/>
                  <a:pt x="10538397" y="889064"/>
                  <a:pt x="10520437" y="884826"/>
                </a:cubicBezTo>
                <a:cubicBezTo>
                  <a:pt x="10486517" y="876375"/>
                  <a:pt x="10472432" y="882209"/>
                  <a:pt x="10466020" y="914200"/>
                </a:cubicBezTo>
                <a:cubicBezTo>
                  <a:pt x="10461710" y="938198"/>
                  <a:pt x="10449549" y="950070"/>
                  <a:pt x="10429409" y="959836"/>
                </a:cubicBezTo>
                <a:cubicBezTo>
                  <a:pt x="10419378" y="961712"/>
                  <a:pt x="10409294" y="967597"/>
                  <a:pt x="10399211" y="973482"/>
                </a:cubicBezTo>
                <a:cubicBezTo>
                  <a:pt x="10344845" y="998847"/>
                  <a:pt x="10282806" y="998057"/>
                  <a:pt x="10226567" y="1013376"/>
                </a:cubicBezTo>
                <a:cubicBezTo>
                  <a:pt x="10210504" y="1017180"/>
                  <a:pt x="10194470" y="1018979"/>
                  <a:pt x="10176484" y="1016745"/>
                </a:cubicBezTo>
                <a:cubicBezTo>
                  <a:pt x="10126475" y="1014104"/>
                  <a:pt x="10110313" y="1025925"/>
                  <a:pt x="10093691" y="1073820"/>
                </a:cubicBezTo>
                <a:cubicBezTo>
                  <a:pt x="10087432" y="1093786"/>
                  <a:pt x="10077221" y="1109692"/>
                  <a:pt x="10061057" y="1121513"/>
                </a:cubicBezTo>
                <a:lnTo>
                  <a:pt x="10046483" y="1141100"/>
                </a:lnTo>
                <a:lnTo>
                  <a:pt x="10048752" y="1142189"/>
                </a:lnTo>
                <a:cubicBezTo>
                  <a:pt x="10056908" y="1142929"/>
                  <a:pt x="10058410" y="1135860"/>
                  <a:pt x="10062913" y="1132066"/>
                </a:cubicBezTo>
                <a:cubicBezTo>
                  <a:pt x="10070887" y="1124982"/>
                  <a:pt x="10081387" y="1127737"/>
                  <a:pt x="10088977" y="1139837"/>
                </a:cubicBezTo>
                <a:lnTo>
                  <a:pt x="10096553" y="1150599"/>
                </a:lnTo>
                <a:lnTo>
                  <a:pt x="10131693" y="1154485"/>
                </a:lnTo>
                <a:lnTo>
                  <a:pt x="10150570" y="1156573"/>
                </a:lnTo>
                <a:lnTo>
                  <a:pt x="10150014" y="1152588"/>
                </a:lnTo>
                <a:cubicBezTo>
                  <a:pt x="10147109" y="1144516"/>
                  <a:pt x="10148893" y="1140474"/>
                  <a:pt x="10156675" y="1142983"/>
                </a:cubicBezTo>
                <a:cubicBezTo>
                  <a:pt x="10166800" y="1147507"/>
                  <a:pt x="10172333" y="1143205"/>
                  <a:pt x="10174587" y="1132600"/>
                </a:cubicBezTo>
                <a:cubicBezTo>
                  <a:pt x="10177783" y="1108869"/>
                  <a:pt x="10193824" y="1089909"/>
                  <a:pt x="10184176" y="1061408"/>
                </a:cubicBezTo>
                <a:cubicBezTo>
                  <a:pt x="10185208" y="1060901"/>
                  <a:pt x="10184551" y="1059642"/>
                  <a:pt x="10184928" y="1057874"/>
                </a:cubicBezTo>
                <a:cubicBezTo>
                  <a:pt x="10186711" y="1053832"/>
                  <a:pt x="10187462" y="1050297"/>
                  <a:pt x="10192900" y="1050790"/>
                </a:cubicBezTo>
                <a:cubicBezTo>
                  <a:pt x="10197308" y="1051791"/>
                  <a:pt x="10200681" y="1053299"/>
                  <a:pt x="10203306" y="1058342"/>
                </a:cubicBezTo>
                <a:cubicBezTo>
                  <a:pt x="10206584" y="1064645"/>
                  <a:pt x="10205457" y="1069947"/>
                  <a:pt x="10205363" y="1074743"/>
                </a:cubicBezTo>
                <a:cubicBezTo>
                  <a:pt x="10204420" y="1087868"/>
                  <a:pt x="10202446" y="1101501"/>
                  <a:pt x="10201505" y="1114627"/>
                </a:cubicBezTo>
                <a:cubicBezTo>
                  <a:pt x="10200472" y="1115133"/>
                  <a:pt x="10201128" y="1116395"/>
                  <a:pt x="10201785" y="1117655"/>
                </a:cubicBezTo>
                <a:cubicBezTo>
                  <a:pt x="10200753" y="1118162"/>
                  <a:pt x="10201408" y="1119422"/>
                  <a:pt x="10200377" y="1119930"/>
                </a:cubicBezTo>
                <a:cubicBezTo>
                  <a:pt x="10201408" y="1119422"/>
                  <a:pt x="10202440" y="1118916"/>
                  <a:pt x="10203472" y="1118409"/>
                </a:cubicBezTo>
                <a:cubicBezTo>
                  <a:pt x="10203472" y="1118409"/>
                  <a:pt x="10203848" y="1116642"/>
                  <a:pt x="10204878" y="1116135"/>
                </a:cubicBezTo>
                <a:cubicBezTo>
                  <a:pt x="10211539" y="1106531"/>
                  <a:pt x="10219232" y="1096420"/>
                  <a:pt x="10225894" y="1086816"/>
                </a:cubicBezTo>
                <a:cubicBezTo>
                  <a:pt x="10234618" y="1076198"/>
                  <a:pt x="10243341" y="1065581"/>
                  <a:pt x="10245035" y="1048921"/>
                </a:cubicBezTo>
                <a:cubicBezTo>
                  <a:pt x="10244944" y="1036301"/>
                  <a:pt x="10250760" y="1035028"/>
                  <a:pt x="10261539" y="1040812"/>
                </a:cubicBezTo>
                <a:cubicBezTo>
                  <a:pt x="10271288" y="1047101"/>
                  <a:pt x="10272505" y="1054418"/>
                  <a:pt x="10270626" y="1063255"/>
                </a:cubicBezTo>
                <a:cubicBezTo>
                  <a:pt x="10269309" y="1078148"/>
                  <a:pt x="10267991" y="1093042"/>
                  <a:pt x="10267705" y="1107429"/>
                </a:cubicBezTo>
                <a:cubicBezTo>
                  <a:pt x="10266106" y="1119293"/>
                  <a:pt x="10268259" y="1130899"/>
                  <a:pt x="10274162" y="1142245"/>
                </a:cubicBezTo>
                <a:cubicBezTo>
                  <a:pt x="10281103" y="1135669"/>
                  <a:pt x="10278575" y="1125830"/>
                  <a:pt x="10278391" y="1118007"/>
                </a:cubicBezTo>
                <a:cubicBezTo>
                  <a:pt x="10276708" y="1099839"/>
                  <a:pt x="10281777" y="1084686"/>
                  <a:pt x="10294907" y="1075069"/>
                </a:cubicBezTo>
                <a:cubicBezTo>
                  <a:pt x="10307007" y="1065958"/>
                  <a:pt x="10320418" y="1059369"/>
                  <a:pt x="10329517" y="1046986"/>
                </a:cubicBezTo>
                <a:cubicBezTo>
                  <a:pt x="10342464" y="1029545"/>
                  <a:pt x="10353060" y="1027504"/>
                  <a:pt x="10373117" y="1046141"/>
                </a:cubicBezTo>
                <a:cubicBezTo>
                  <a:pt x="10383803" y="1056720"/>
                  <a:pt x="10391402" y="1051404"/>
                  <a:pt x="10391688" y="1037018"/>
                </a:cubicBezTo>
                <a:cubicBezTo>
                  <a:pt x="10393566" y="1028181"/>
                  <a:pt x="10391038" y="1018343"/>
                  <a:pt x="10397322" y="1010507"/>
                </a:cubicBezTo>
                <a:cubicBezTo>
                  <a:pt x="10409179" y="1022093"/>
                  <a:pt x="10422210" y="1030333"/>
                  <a:pt x="10435638" y="1037782"/>
                </a:cubicBezTo>
                <a:lnTo>
                  <a:pt x="10455829" y="1048961"/>
                </a:lnTo>
                <a:lnTo>
                  <a:pt x="10467430" y="1033370"/>
                </a:lnTo>
                <a:cubicBezTo>
                  <a:pt x="10469939" y="1031357"/>
                  <a:pt x="10471605" y="1025971"/>
                  <a:pt x="10476840" y="1028855"/>
                </a:cubicBezTo>
                <a:cubicBezTo>
                  <a:pt x="10482076" y="1031739"/>
                  <a:pt x="10484804" y="1036636"/>
                  <a:pt x="10484602" y="1041859"/>
                </a:cubicBezTo>
                <a:lnTo>
                  <a:pt x="10486094" y="1068766"/>
                </a:lnTo>
                <a:lnTo>
                  <a:pt x="10512182" y="1091371"/>
                </a:lnTo>
                <a:lnTo>
                  <a:pt x="10517097" y="1081581"/>
                </a:lnTo>
                <a:cubicBezTo>
                  <a:pt x="10520431" y="1070807"/>
                  <a:pt x="10526490" y="1064932"/>
                  <a:pt x="10536759" y="1075922"/>
                </a:cubicBezTo>
                <a:cubicBezTo>
                  <a:pt x="10540530" y="1078969"/>
                  <a:pt x="10543881" y="1080329"/>
                  <a:pt x="10546391" y="1078317"/>
                </a:cubicBezTo>
                <a:cubicBezTo>
                  <a:pt x="10552449" y="1072441"/>
                  <a:pt x="10561659" y="1073148"/>
                  <a:pt x="10568562" y="1070645"/>
                </a:cubicBezTo>
                <a:cubicBezTo>
                  <a:pt x="10590111" y="1066511"/>
                  <a:pt x="10594704" y="1060798"/>
                  <a:pt x="10594671" y="1036531"/>
                </a:cubicBezTo>
                <a:cubicBezTo>
                  <a:pt x="10593591" y="1014114"/>
                  <a:pt x="10602782" y="1002688"/>
                  <a:pt x="10622867" y="998717"/>
                </a:cubicBezTo>
                <a:cubicBezTo>
                  <a:pt x="10628726" y="998064"/>
                  <a:pt x="10636470" y="998936"/>
                  <a:pt x="10642329" y="998283"/>
                </a:cubicBezTo>
                <a:cubicBezTo>
                  <a:pt x="10688355" y="989687"/>
                  <a:pt x="10722226" y="968577"/>
                  <a:pt x="10733031" y="915364"/>
                </a:cubicBezTo>
                <a:cubicBezTo>
                  <a:pt x="10737610" y="897516"/>
                  <a:pt x="10747844" y="884242"/>
                  <a:pt x="10764997" y="880598"/>
                </a:cubicBezTo>
                <a:cubicBezTo>
                  <a:pt x="10771901" y="878094"/>
                  <a:pt x="10778803" y="875591"/>
                  <a:pt x="10786126" y="874776"/>
                </a:cubicBezTo>
                <a:cubicBezTo>
                  <a:pt x="10801397" y="869607"/>
                  <a:pt x="10815621" y="866289"/>
                  <a:pt x="10821663" y="848279"/>
                </a:cubicBezTo>
                <a:cubicBezTo>
                  <a:pt x="10827085" y="833806"/>
                  <a:pt x="10829592" y="831792"/>
                  <a:pt x="10840703" y="846158"/>
                </a:cubicBezTo>
                <a:cubicBezTo>
                  <a:pt x="10851394" y="858836"/>
                  <a:pt x="10858297" y="856333"/>
                  <a:pt x="10863096" y="845397"/>
                </a:cubicBezTo>
                <a:cubicBezTo>
                  <a:pt x="10867269" y="837998"/>
                  <a:pt x="10870181" y="825538"/>
                  <a:pt x="10882739" y="827605"/>
                </a:cubicBezTo>
                <a:cubicBezTo>
                  <a:pt x="10887556" y="828802"/>
                  <a:pt x="10884828" y="823905"/>
                  <a:pt x="10884407" y="822219"/>
                </a:cubicBezTo>
                <a:cubicBezTo>
                  <a:pt x="10876223" y="807528"/>
                  <a:pt x="10878714" y="793380"/>
                  <a:pt x="10876811" y="779723"/>
                </a:cubicBezTo>
                <a:cubicBezTo>
                  <a:pt x="10875329" y="767753"/>
                  <a:pt x="10883695" y="765088"/>
                  <a:pt x="10892905" y="765796"/>
                </a:cubicBezTo>
                <a:cubicBezTo>
                  <a:pt x="10900650" y="766666"/>
                  <a:pt x="10904219" y="774937"/>
                  <a:pt x="10904437" y="781848"/>
                </a:cubicBezTo>
                <a:cubicBezTo>
                  <a:pt x="10905499" y="792130"/>
                  <a:pt x="10908024" y="802251"/>
                  <a:pt x="10908665" y="810848"/>
                </a:cubicBezTo>
                <a:cubicBezTo>
                  <a:pt x="10914709" y="792839"/>
                  <a:pt x="10917822" y="775155"/>
                  <a:pt x="10922400" y="757308"/>
                </a:cubicBezTo>
                <a:cubicBezTo>
                  <a:pt x="10926978" y="739464"/>
                  <a:pt x="10933862" y="724826"/>
                  <a:pt x="10947868" y="714598"/>
                </a:cubicBezTo>
                <a:cubicBezTo>
                  <a:pt x="10954351" y="710407"/>
                  <a:pt x="10958122" y="713454"/>
                  <a:pt x="10960226" y="721888"/>
                </a:cubicBezTo>
                <a:cubicBezTo>
                  <a:pt x="10962752" y="732008"/>
                  <a:pt x="10960462" y="740932"/>
                  <a:pt x="10956709" y="750019"/>
                </a:cubicBezTo>
                <a:cubicBezTo>
                  <a:pt x="10953375" y="760793"/>
                  <a:pt x="10948158" y="770041"/>
                  <a:pt x="10951524" y="783536"/>
                </a:cubicBezTo>
                <a:cubicBezTo>
                  <a:pt x="10963646" y="771783"/>
                  <a:pt x="10978713" y="771838"/>
                  <a:pt x="10996306" y="782015"/>
                </a:cubicBezTo>
                <a:cubicBezTo>
                  <a:pt x="10990466" y="794800"/>
                  <a:pt x="10980854" y="804538"/>
                  <a:pt x="10973127" y="815801"/>
                </a:cubicBezTo>
                <a:cubicBezTo>
                  <a:pt x="10963312" y="830764"/>
                  <a:pt x="10961244" y="846597"/>
                  <a:pt x="10967759" y="866675"/>
                </a:cubicBezTo>
                <a:cubicBezTo>
                  <a:pt x="10969864" y="875109"/>
                  <a:pt x="10974258" y="874619"/>
                  <a:pt x="10977810" y="870756"/>
                </a:cubicBezTo>
                <a:cubicBezTo>
                  <a:pt x="10981985" y="863356"/>
                  <a:pt x="10986160" y="855957"/>
                  <a:pt x="10990334" y="848558"/>
                </a:cubicBezTo>
                <a:cubicBezTo>
                  <a:pt x="11003903" y="824508"/>
                  <a:pt x="11009761" y="823857"/>
                  <a:pt x="11031142" y="849211"/>
                </a:cubicBezTo>
                <a:cubicBezTo>
                  <a:pt x="11031142" y="849211"/>
                  <a:pt x="11032607" y="849048"/>
                  <a:pt x="11034072" y="848886"/>
                </a:cubicBezTo>
                <a:cubicBezTo>
                  <a:pt x="11041360" y="823803"/>
                  <a:pt x="11058919" y="809711"/>
                  <a:pt x="11081090" y="802040"/>
                </a:cubicBezTo>
                <a:cubicBezTo>
                  <a:pt x="11109742" y="790180"/>
                  <a:pt x="11140079" y="785066"/>
                  <a:pt x="11161172" y="754978"/>
                </a:cubicBezTo>
                <a:cubicBezTo>
                  <a:pt x="11163076" y="768634"/>
                  <a:pt x="11159322" y="777721"/>
                  <a:pt x="11157453" y="788330"/>
                </a:cubicBezTo>
                <a:cubicBezTo>
                  <a:pt x="11155804" y="805851"/>
                  <a:pt x="11158532" y="810747"/>
                  <a:pt x="11176107" y="808791"/>
                </a:cubicBezTo>
                <a:cubicBezTo>
                  <a:pt x="11198077" y="806343"/>
                  <a:pt x="11221310" y="808954"/>
                  <a:pt x="11242893" y="829088"/>
                </a:cubicBezTo>
                <a:cubicBezTo>
                  <a:pt x="11250857" y="836869"/>
                  <a:pt x="11257778" y="846500"/>
                  <a:pt x="11264276" y="854444"/>
                </a:cubicBezTo>
                <a:cubicBezTo>
                  <a:pt x="11273502" y="867285"/>
                  <a:pt x="11284394" y="874739"/>
                  <a:pt x="11296753" y="882030"/>
                </a:cubicBezTo>
                <a:cubicBezTo>
                  <a:pt x="11306802" y="886112"/>
                  <a:pt x="11310978" y="878711"/>
                  <a:pt x="11317880" y="876209"/>
                </a:cubicBezTo>
                <a:cubicBezTo>
                  <a:pt x="11330221" y="871368"/>
                  <a:pt x="11342576" y="878659"/>
                  <a:pt x="11348252" y="895364"/>
                </a:cubicBezTo>
                <a:cubicBezTo>
                  <a:pt x="11352241" y="905320"/>
                  <a:pt x="11356233" y="915278"/>
                  <a:pt x="11360223" y="925235"/>
                </a:cubicBezTo>
                <a:cubicBezTo>
                  <a:pt x="11367361" y="941776"/>
                  <a:pt x="11366336" y="955760"/>
                  <a:pt x="11353373" y="964139"/>
                </a:cubicBezTo>
                <a:cubicBezTo>
                  <a:pt x="11343964" y="968654"/>
                  <a:pt x="11343779" y="986011"/>
                  <a:pt x="11330800" y="982256"/>
                </a:cubicBezTo>
                <a:cubicBezTo>
                  <a:pt x="11319704" y="980025"/>
                  <a:pt x="11315914" y="964844"/>
                  <a:pt x="11307531" y="955376"/>
                </a:cubicBezTo>
                <a:cubicBezTo>
                  <a:pt x="11298727" y="944222"/>
                  <a:pt x="11292866" y="944876"/>
                  <a:pt x="11287648" y="954125"/>
                </a:cubicBezTo>
                <a:cubicBezTo>
                  <a:pt x="11276370" y="969250"/>
                  <a:pt x="11270951" y="983724"/>
                  <a:pt x="11279353" y="1005324"/>
                </a:cubicBezTo>
                <a:cubicBezTo>
                  <a:pt x="11282922" y="1013595"/>
                  <a:pt x="11283142" y="1020505"/>
                  <a:pt x="11285246" y="1028939"/>
                </a:cubicBezTo>
                <a:cubicBezTo>
                  <a:pt x="11285246" y="1028939"/>
                  <a:pt x="11283781" y="1029103"/>
                  <a:pt x="11284202" y="1030789"/>
                </a:cubicBezTo>
                <a:cubicBezTo>
                  <a:pt x="11285668" y="1030626"/>
                  <a:pt x="11287131" y="1030463"/>
                  <a:pt x="11287131" y="1030463"/>
                </a:cubicBezTo>
                <a:cubicBezTo>
                  <a:pt x="11316205" y="1020288"/>
                  <a:pt x="11339201" y="1003858"/>
                  <a:pt x="11360935" y="982366"/>
                </a:cubicBezTo>
                <a:cubicBezTo>
                  <a:pt x="11371168" y="969090"/>
                  <a:pt x="11385596" y="960548"/>
                  <a:pt x="11403172" y="958590"/>
                </a:cubicBezTo>
                <a:cubicBezTo>
                  <a:pt x="11418240" y="958646"/>
                  <a:pt x="11423879" y="951083"/>
                  <a:pt x="11421133" y="934052"/>
                </a:cubicBezTo>
                <a:cubicBezTo>
                  <a:pt x="11420072" y="923767"/>
                  <a:pt x="11423625" y="919904"/>
                  <a:pt x="11432629" y="925836"/>
                </a:cubicBezTo>
                <a:cubicBezTo>
                  <a:pt x="11443946" y="934977"/>
                  <a:pt x="11452311" y="932313"/>
                  <a:pt x="11458572" y="921212"/>
                </a:cubicBezTo>
                <a:cubicBezTo>
                  <a:pt x="11470256" y="895640"/>
                  <a:pt x="11496601" y="880569"/>
                  <a:pt x="11493620" y="844495"/>
                </a:cubicBezTo>
                <a:cubicBezTo>
                  <a:pt x="11495085" y="844331"/>
                  <a:pt x="11494663" y="842645"/>
                  <a:pt x="11495706" y="840794"/>
                </a:cubicBezTo>
                <a:cubicBezTo>
                  <a:pt x="11499259" y="836931"/>
                  <a:pt x="11501347" y="833232"/>
                  <a:pt x="11508048" y="835952"/>
                </a:cubicBezTo>
                <a:cubicBezTo>
                  <a:pt x="11513282" y="838837"/>
                  <a:pt x="11517054" y="841884"/>
                  <a:pt x="11518737" y="848631"/>
                </a:cubicBezTo>
                <a:cubicBezTo>
                  <a:pt x="11520844" y="857065"/>
                  <a:pt x="11517713" y="862613"/>
                  <a:pt x="11516045" y="868000"/>
                </a:cubicBezTo>
                <a:cubicBezTo>
                  <a:pt x="11510626" y="882474"/>
                  <a:pt x="11503741" y="897110"/>
                  <a:pt x="11498321" y="911583"/>
                </a:cubicBezTo>
                <a:cubicBezTo>
                  <a:pt x="11496856" y="911746"/>
                  <a:pt x="11497277" y="913432"/>
                  <a:pt x="11497699" y="915119"/>
                </a:cubicBezTo>
                <a:cubicBezTo>
                  <a:pt x="11496233" y="915282"/>
                  <a:pt x="11496654" y="916969"/>
                  <a:pt x="11495190" y="917132"/>
                </a:cubicBezTo>
                <a:cubicBezTo>
                  <a:pt x="11496654" y="916969"/>
                  <a:pt x="11498120" y="916805"/>
                  <a:pt x="11499583" y="916643"/>
                </a:cubicBezTo>
                <a:cubicBezTo>
                  <a:pt x="11499583" y="916643"/>
                  <a:pt x="11500628" y="914793"/>
                  <a:pt x="11502091" y="914630"/>
                </a:cubicBezTo>
                <a:cubicBezTo>
                  <a:pt x="11513589" y="906415"/>
                  <a:pt x="11526552" y="898036"/>
                  <a:pt x="11538050" y="889821"/>
                </a:cubicBezTo>
                <a:cubicBezTo>
                  <a:pt x="11552478" y="881278"/>
                  <a:pt x="11566903" y="872736"/>
                  <a:pt x="11574411" y="854564"/>
                </a:cubicBezTo>
                <a:cubicBezTo>
                  <a:pt x="11578368" y="840254"/>
                  <a:pt x="11586112" y="841125"/>
                  <a:pt x="11597846" y="851953"/>
                </a:cubicBezTo>
                <a:cubicBezTo>
                  <a:pt x="11608116" y="862943"/>
                  <a:pt x="11607292" y="871704"/>
                  <a:pt x="11602074" y="880954"/>
                </a:cubicBezTo>
                <a:cubicBezTo>
                  <a:pt x="11595610" y="897277"/>
                  <a:pt x="11589147" y="913600"/>
                  <a:pt x="11584147" y="929759"/>
                </a:cubicBezTo>
                <a:cubicBezTo>
                  <a:pt x="11578306" y="942545"/>
                  <a:pt x="11577279" y="956529"/>
                  <a:pt x="11581069" y="971709"/>
                </a:cubicBezTo>
                <a:cubicBezTo>
                  <a:pt x="11591945" y="967030"/>
                  <a:pt x="11591926" y="954897"/>
                  <a:pt x="11594216" y="945974"/>
                </a:cubicBezTo>
                <a:cubicBezTo>
                  <a:pt x="11597952" y="924754"/>
                  <a:pt x="11609231" y="909628"/>
                  <a:pt x="11628892" y="903970"/>
                </a:cubicBezTo>
                <a:cubicBezTo>
                  <a:pt x="11647093" y="898475"/>
                  <a:pt x="11666133" y="896354"/>
                  <a:pt x="11681604" y="885962"/>
                </a:cubicBezTo>
                <a:cubicBezTo>
                  <a:pt x="11703555" y="871382"/>
                  <a:pt x="11717578" y="873286"/>
                  <a:pt x="11736873" y="902341"/>
                </a:cubicBezTo>
                <a:cubicBezTo>
                  <a:pt x="11746942" y="918556"/>
                  <a:pt x="11758237" y="915564"/>
                  <a:pt x="11763237" y="899404"/>
                </a:cubicBezTo>
                <a:cubicBezTo>
                  <a:pt x="11768455" y="890155"/>
                  <a:pt x="11768438" y="878021"/>
                  <a:pt x="11778893" y="871656"/>
                </a:cubicBezTo>
                <a:cubicBezTo>
                  <a:pt x="11801337" y="907295"/>
                  <a:pt x="11834013" y="929659"/>
                  <a:pt x="11862519" y="959423"/>
                </a:cubicBezTo>
                <a:cubicBezTo>
                  <a:pt x="11894792" y="992233"/>
                  <a:pt x="11915770" y="1028036"/>
                  <a:pt x="11904748" y="1074339"/>
                </a:cubicBezTo>
                <a:cubicBezTo>
                  <a:pt x="11900388" y="1099095"/>
                  <a:pt x="11896029" y="1123854"/>
                  <a:pt x="11889786" y="1147085"/>
                </a:cubicBezTo>
                <a:cubicBezTo>
                  <a:pt x="11884786" y="1163245"/>
                  <a:pt x="11874551" y="1176521"/>
                  <a:pt x="11859702" y="1183376"/>
                </a:cubicBezTo>
                <a:cubicBezTo>
                  <a:pt x="11855712" y="1173418"/>
                  <a:pt x="11855493" y="1166508"/>
                  <a:pt x="11850458" y="1158401"/>
                </a:cubicBezTo>
                <a:cubicBezTo>
                  <a:pt x="11830813" y="1176194"/>
                  <a:pt x="11824972" y="1188979"/>
                  <a:pt x="11824385" y="1216783"/>
                </a:cubicBezTo>
                <a:cubicBezTo>
                  <a:pt x="11822316" y="1232616"/>
                  <a:pt x="11817939" y="1245239"/>
                  <a:pt x="11803713" y="1248557"/>
                </a:cubicBezTo>
                <a:cubicBezTo>
                  <a:pt x="11788023" y="1252040"/>
                  <a:pt x="11775481" y="1262106"/>
                  <a:pt x="11763563" y="1268635"/>
                </a:cubicBezTo>
                <a:cubicBezTo>
                  <a:pt x="11750599" y="1277013"/>
                  <a:pt x="11736374" y="1280331"/>
                  <a:pt x="11722352" y="1278427"/>
                </a:cubicBezTo>
                <a:cubicBezTo>
                  <a:pt x="11695767" y="1274454"/>
                  <a:pt x="11686778" y="1280656"/>
                  <a:pt x="11689120" y="1308133"/>
                </a:cubicBezTo>
                <a:cubicBezTo>
                  <a:pt x="11691243" y="1328701"/>
                  <a:pt x="11684980" y="1339800"/>
                  <a:pt x="11672439" y="1349865"/>
                </a:cubicBezTo>
                <a:cubicBezTo>
                  <a:pt x="11665537" y="1352368"/>
                  <a:pt x="11659477" y="1358244"/>
                  <a:pt x="11653416" y="1364121"/>
                </a:cubicBezTo>
                <a:cubicBezTo>
                  <a:pt x="11619344" y="1390454"/>
                  <a:pt x="11573941" y="1395512"/>
                  <a:pt x="11536297" y="1413576"/>
                </a:cubicBezTo>
                <a:cubicBezTo>
                  <a:pt x="11525421" y="1418254"/>
                  <a:pt x="11514126" y="1421246"/>
                  <a:pt x="11500523" y="1421028"/>
                </a:cubicBezTo>
                <a:cubicBezTo>
                  <a:pt x="11463486" y="1423421"/>
                  <a:pt x="11454294" y="1434848"/>
                  <a:pt x="11452682" y="1476633"/>
                </a:cubicBezTo>
                <a:cubicBezTo>
                  <a:pt x="11452497" y="1493992"/>
                  <a:pt x="11448542" y="1508300"/>
                  <a:pt x="11439350" y="1519727"/>
                </a:cubicBezTo>
                <a:cubicBezTo>
                  <a:pt x="11424520" y="1538716"/>
                  <a:pt x="11422889" y="1568369"/>
                  <a:pt x="11435062" y="1593018"/>
                </a:cubicBezTo>
                <a:cubicBezTo>
                  <a:pt x="11437790" y="1597915"/>
                  <a:pt x="11440097" y="1601125"/>
                  <a:pt x="11444489" y="1600636"/>
                </a:cubicBezTo>
                <a:cubicBezTo>
                  <a:pt x="11449306" y="1601833"/>
                  <a:pt x="11452857" y="1597969"/>
                  <a:pt x="11451594" y="1592910"/>
                </a:cubicBezTo>
                <a:cubicBezTo>
                  <a:pt x="11451796" y="1587685"/>
                  <a:pt x="11450954" y="1584312"/>
                  <a:pt x="11449691" y="1579252"/>
                </a:cubicBezTo>
                <a:cubicBezTo>
                  <a:pt x="11439605" y="1550904"/>
                  <a:pt x="11444201" y="1545192"/>
                  <a:pt x="11467213" y="1540893"/>
                </a:cubicBezTo>
                <a:cubicBezTo>
                  <a:pt x="11487299" y="1536922"/>
                  <a:pt x="11508865" y="1544921"/>
                  <a:pt x="11528948" y="1540950"/>
                </a:cubicBezTo>
                <a:cubicBezTo>
                  <a:pt x="11524992" y="1555259"/>
                  <a:pt x="11522502" y="1569406"/>
                  <a:pt x="11518546" y="1583716"/>
                </a:cubicBezTo>
                <a:cubicBezTo>
                  <a:pt x="11518346" y="1588940"/>
                  <a:pt x="11517101" y="1596014"/>
                  <a:pt x="11522335" y="1598898"/>
                </a:cubicBezTo>
                <a:cubicBezTo>
                  <a:pt x="11527571" y="1601781"/>
                  <a:pt x="11532167" y="1596067"/>
                  <a:pt x="11534254" y="1592368"/>
                </a:cubicBezTo>
                <a:cubicBezTo>
                  <a:pt x="11536965" y="1585131"/>
                  <a:pt x="11539674" y="1577895"/>
                  <a:pt x="11546155" y="1573706"/>
                </a:cubicBezTo>
                <a:cubicBezTo>
                  <a:pt x="11557232" y="1563804"/>
                  <a:pt x="11563933" y="1566524"/>
                  <a:pt x="11569608" y="1583228"/>
                </a:cubicBezTo>
                <a:cubicBezTo>
                  <a:pt x="11576544" y="1604994"/>
                  <a:pt x="11581780" y="1607878"/>
                  <a:pt x="11600401" y="1604068"/>
                </a:cubicBezTo>
                <a:cubicBezTo>
                  <a:pt x="11611696" y="1601077"/>
                  <a:pt x="11617354" y="1605647"/>
                  <a:pt x="11617791" y="1619467"/>
                </a:cubicBezTo>
                <a:cubicBezTo>
                  <a:pt x="11617590" y="1624691"/>
                  <a:pt x="11616966" y="1628228"/>
                  <a:pt x="11616345" y="1631764"/>
                </a:cubicBezTo>
                <a:cubicBezTo>
                  <a:pt x="11616362" y="1643898"/>
                  <a:pt x="11621397" y="1652005"/>
                  <a:pt x="11633535" y="1652387"/>
                </a:cubicBezTo>
                <a:cubicBezTo>
                  <a:pt x="11661363" y="1649287"/>
                  <a:pt x="11687963" y="1665392"/>
                  <a:pt x="11715389" y="1672739"/>
                </a:cubicBezTo>
                <a:cubicBezTo>
                  <a:pt x="11722089" y="1675459"/>
                  <a:pt x="11727746" y="1680031"/>
                  <a:pt x="11733823" y="1686288"/>
                </a:cubicBezTo>
                <a:cubicBezTo>
                  <a:pt x="11751215" y="1701687"/>
                  <a:pt x="11753959" y="1718717"/>
                  <a:pt x="11738911" y="1730795"/>
                </a:cubicBezTo>
                <a:cubicBezTo>
                  <a:pt x="11726791" y="1742547"/>
                  <a:pt x="11714249" y="1752614"/>
                  <a:pt x="11699821" y="1761155"/>
                </a:cubicBezTo>
                <a:cubicBezTo>
                  <a:pt x="11654452" y="1790480"/>
                  <a:pt x="11609925" y="1823180"/>
                  <a:pt x="11569591" y="1860613"/>
                </a:cubicBezTo>
                <a:cubicBezTo>
                  <a:pt x="11559558" y="1868666"/>
                  <a:pt x="11548060" y="1876881"/>
                  <a:pt x="11542219" y="1889668"/>
                </a:cubicBezTo>
                <a:cubicBezTo>
                  <a:pt x="11519479" y="1937275"/>
                  <a:pt x="11483738" y="1968994"/>
                  <a:pt x="11439194" y="1989561"/>
                </a:cubicBezTo>
                <a:cubicBezTo>
                  <a:pt x="11435221" y="1991737"/>
                  <a:pt x="11429784" y="1994076"/>
                  <a:pt x="11431045" y="1999137"/>
                </a:cubicBezTo>
                <a:cubicBezTo>
                  <a:pt x="11434213" y="2017854"/>
                  <a:pt x="11430679" y="2033850"/>
                  <a:pt x="11430494" y="2051207"/>
                </a:cubicBezTo>
                <a:cubicBezTo>
                  <a:pt x="11431555" y="2061491"/>
                  <a:pt x="11433239" y="2068239"/>
                  <a:pt x="11442246" y="2074169"/>
                </a:cubicBezTo>
                <a:cubicBezTo>
                  <a:pt x="11449790" y="2080264"/>
                  <a:pt x="11453963" y="2072864"/>
                  <a:pt x="11457515" y="2069001"/>
                </a:cubicBezTo>
                <a:cubicBezTo>
                  <a:pt x="11490746" y="2039293"/>
                  <a:pt x="11523556" y="2007900"/>
                  <a:pt x="11558251" y="1978030"/>
                </a:cubicBezTo>
                <a:cubicBezTo>
                  <a:pt x="11595454" y="1946147"/>
                  <a:pt x="11635808" y="1920847"/>
                  <a:pt x="11684343" y="1910239"/>
                </a:cubicBezTo>
                <a:cubicBezTo>
                  <a:pt x="11690199" y="1909587"/>
                  <a:pt x="11698146" y="1905234"/>
                  <a:pt x="11702338" y="1909968"/>
                </a:cubicBezTo>
                <a:cubicBezTo>
                  <a:pt x="11706952" y="1916389"/>
                  <a:pt x="11704662" y="1925311"/>
                  <a:pt x="11703417" y="1932385"/>
                </a:cubicBezTo>
                <a:cubicBezTo>
                  <a:pt x="11701330" y="1936085"/>
                  <a:pt x="11700709" y="1939622"/>
                  <a:pt x="11698619" y="1943321"/>
                </a:cubicBezTo>
                <a:cubicBezTo>
                  <a:pt x="11696752" y="1953931"/>
                  <a:pt x="11691534" y="1963180"/>
                  <a:pt x="11693015" y="1975151"/>
                </a:cubicBezTo>
                <a:cubicBezTo>
                  <a:pt x="11727123" y="1973084"/>
                  <a:pt x="11762089" y="1986526"/>
                  <a:pt x="11794515" y="1977712"/>
                </a:cubicBezTo>
                <a:cubicBezTo>
                  <a:pt x="11801417" y="1975209"/>
                  <a:pt x="11808538" y="1979617"/>
                  <a:pt x="11803742" y="1990553"/>
                </a:cubicBezTo>
                <a:cubicBezTo>
                  <a:pt x="11801030" y="1997790"/>
                  <a:pt x="11802092" y="2008073"/>
                  <a:pt x="11805663" y="2016344"/>
                </a:cubicBezTo>
                <a:cubicBezTo>
                  <a:pt x="11819940" y="2049426"/>
                  <a:pt x="11817467" y="2075705"/>
                  <a:pt x="11803277" y="2103292"/>
                </a:cubicBezTo>
                <a:cubicBezTo>
                  <a:pt x="11781159" y="2147363"/>
                  <a:pt x="11766161" y="2195842"/>
                  <a:pt x="11737964" y="2233657"/>
                </a:cubicBezTo>
                <a:lnTo>
                  <a:pt x="11691884" y="2305205"/>
                </a:lnTo>
                <a:lnTo>
                  <a:pt x="11712475" y="2347454"/>
                </a:lnTo>
                <a:cubicBezTo>
                  <a:pt x="11716158" y="2367751"/>
                  <a:pt x="11712937" y="2389129"/>
                  <a:pt x="11699471" y="2412238"/>
                </a:cubicBezTo>
                <a:cubicBezTo>
                  <a:pt x="11686886" y="2437135"/>
                  <a:pt x="11674302" y="2462033"/>
                  <a:pt x="11659946" y="2485138"/>
                </a:cubicBezTo>
                <a:cubicBezTo>
                  <a:pt x="11649187" y="2501129"/>
                  <a:pt x="11633103" y="2513530"/>
                  <a:pt x="11613493" y="2518781"/>
                </a:cubicBezTo>
                <a:cubicBezTo>
                  <a:pt x="11611767" y="2508075"/>
                  <a:pt x="11613582" y="2500953"/>
                  <a:pt x="11610065" y="2492022"/>
                </a:cubicBezTo>
                <a:cubicBezTo>
                  <a:pt x="11581503" y="2507927"/>
                  <a:pt x="11570761" y="2520352"/>
                  <a:pt x="11561719" y="2548833"/>
                </a:cubicBezTo>
                <a:cubicBezTo>
                  <a:pt x="11554520" y="2564843"/>
                  <a:pt x="11545556" y="2577277"/>
                  <a:pt x="11527746" y="2578972"/>
                </a:cubicBezTo>
                <a:cubicBezTo>
                  <a:pt x="11508156" y="2580659"/>
                  <a:pt x="11490310" y="2589485"/>
                  <a:pt x="11474262" y="2594753"/>
                </a:cubicBezTo>
                <a:cubicBezTo>
                  <a:pt x="11456424" y="2601796"/>
                  <a:pt x="11438614" y="2603491"/>
                  <a:pt x="11422611" y="2599846"/>
                </a:cubicBezTo>
                <a:lnTo>
                  <a:pt x="11400947" y="2599739"/>
                </a:lnTo>
                <a:lnTo>
                  <a:pt x="11386894" y="2634235"/>
                </a:lnTo>
                <a:cubicBezTo>
                  <a:pt x="11380349" y="2647966"/>
                  <a:pt x="11372676" y="2660957"/>
                  <a:pt x="11362753" y="2672465"/>
                </a:cubicBezTo>
                <a:cubicBezTo>
                  <a:pt x="11357737" y="2676490"/>
                  <a:pt x="11354808" y="2676817"/>
                  <a:pt x="11349151" y="2672246"/>
                </a:cubicBezTo>
                <a:lnTo>
                  <a:pt x="11340794" y="2667830"/>
                </a:lnTo>
                <a:lnTo>
                  <a:pt x="11315403" y="2679542"/>
                </a:lnTo>
                <a:cubicBezTo>
                  <a:pt x="11303359" y="2685277"/>
                  <a:pt x="11290876" y="2689560"/>
                  <a:pt x="11278148" y="2692980"/>
                </a:cubicBezTo>
                <a:lnTo>
                  <a:pt x="11251614" y="2698631"/>
                </a:lnTo>
                <a:lnTo>
                  <a:pt x="11249388" y="2712832"/>
                </a:lnTo>
                <a:cubicBezTo>
                  <a:pt x="11244826" y="2742813"/>
                  <a:pt x="11235838" y="2749015"/>
                  <a:pt x="11208194" y="2734758"/>
                </a:cubicBezTo>
                <a:cubicBezTo>
                  <a:pt x="11208194" y="2734758"/>
                  <a:pt x="11207150" y="2736608"/>
                  <a:pt x="11205685" y="2736771"/>
                </a:cubicBezTo>
                <a:cubicBezTo>
                  <a:pt x="11205484" y="2741996"/>
                  <a:pt x="11204861" y="2745531"/>
                  <a:pt x="11204659" y="2750755"/>
                </a:cubicBezTo>
                <a:cubicBezTo>
                  <a:pt x="11203230" y="2775186"/>
                  <a:pt x="11198636" y="2780899"/>
                  <a:pt x="11178111" y="2771050"/>
                </a:cubicBezTo>
                <a:cubicBezTo>
                  <a:pt x="11140838" y="2754399"/>
                  <a:pt x="11107994" y="2761526"/>
                  <a:pt x="11076831" y="2775399"/>
                </a:cubicBezTo>
                <a:cubicBezTo>
                  <a:pt x="11051896" y="2788579"/>
                  <a:pt x="11030965" y="2804238"/>
                  <a:pt x="11020497" y="2830433"/>
                </a:cubicBezTo>
                <a:lnTo>
                  <a:pt x="11017064" y="2845714"/>
                </a:lnTo>
                <a:lnTo>
                  <a:pt x="11042245" y="2838643"/>
                </a:lnTo>
                <a:cubicBezTo>
                  <a:pt x="11067177" y="2836984"/>
                  <a:pt x="11090266" y="2847795"/>
                  <a:pt x="11115198" y="2846135"/>
                </a:cubicBezTo>
                <a:cubicBezTo>
                  <a:pt x="11106226" y="2860353"/>
                  <a:pt x="11099034" y="2874580"/>
                  <a:pt x="11090063" y="2888798"/>
                </a:cubicBezTo>
                <a:cubicBezTo>
                  <a:pt x="11088256" y="2894138"/>
                  <a:pt x="11084662" y="2901252"/>
                  <a:pt x="11089983" y="2904843"/>
                </a:cubicBezTo>
                <a:cubicBezTo>
                  <a:pt x="11095305" y="2908435"/>
                  <a:pt x="11102454" y="2903121"/>
                  <a:pt x="11106030" y="2899574"/>
                </a:cubicBezTo>
                <a:cubicBezTo>
                  <a:pt x="11111409" y="2892469"/>
                  <a:pt x="11116784" y="2885365"/>
                  <a:pt x="11125701" y="2881843"/>
                </a:cubicBezTo>
                <a:cubicBezTo>
                  <a:pt x="11141766" y="2873009"/>
                  <a:pt x="11148870" y="2876610"/>
                  <a:pt x="11150563" y="2894446"/>
                </a:cubicBezTo>
                <a:cubicBezTo>
                  <a:pt x="11152226" y="2917631"/>
                  <a:pt x="11157550" y="2921223"/>
                  <a:pt x="11180702" y="2919553"/>
                </a:cubicBezTo>
                <a:cubicBezTo>
                  <a:pt x="11194952" y="2917842"/>
                  <a:pt x="11200267" y="2923216"/>
                  <a:pt x="11196634" y="2937461"/>
                </a:cubicBezTo>
                <a:cubicBezTo>
                  <a:pt x="11194829" y="2942800"/>
                  <a:pt x="11193030" y="2946357"/>
                  <a:pt x="11191233" y="2949913"/>
                </a:cubicBezTo>
                <a:cubicBezTo>
                  <a:pt x="11187610" y="2962375"/>
                  <a:pt x="11191126" y="2971307"/>
                  <a:pt x="11205360" y="2973160"/>
                </a:cubicBezTo>
                <a:cubicBezTo>
                  <a:pt x="11239183" y="2973327"/>
                  <a:pt x="11265789" y="2993068"/>
                  <a:pt x="11295999" y="3003915"/>
                </a:cubicBezTo>
                <a:cubicBezTo>
                  <a:pt x="11303102" y="3007515"/>
                  <a:pt x="11308416" y="3012890"/>
                  <a:pt x="11313721" y="3020048"/>
                </a:cubicBezTo>
                <a:cubicBezTo>
                  <a:pt x="11329654" y="3037954"/>
                  <a:pt x="11327786" y="3055773"/>
                  <a:pt x="11306370" y="3066365"/>
                </a:cubicBezTo>
                <a:cubicBezTo>
                  <a:pt x="11288517" y="3076973"/>
                  <a:pt x="11270671" y="3085799"/>
                  <a:pt x="11251053" y="3092832"/>
                </a:cubicBezTo>
                <a:cubicBezTo>
                  <a:pt x="11188626" y="3117483"/>
                  <a:pt x="11126179" y="3145699"/>
                  <a:pt x="11067265" y="3179280"/>
                </a:cubicBezTo>
                <a:cubicBezTo>
                  <a:pt x="11052987" y="3186342"/>
                  <a:pt x="11036932" y="3193394"/>
                  <a:pt x="11026187" y="3205820"/>
                </a:cubicBezTo>
                <a:cubicBezTo>
                  <a:pt x="10985017" y="3251970"/>
                  <a:pt x="10933251" y="3280238"/>
                  <a:pt x="10874425" y="3295993"/>
                </a:cubicBezTo>
                <a:cubicBezTo>
                  <a:pt x="10869078" y="3297749"/>
                  <a:pt x="10861946" y="3299496"/>
                  <a:pt x="10861918" y="3304845"/>
                </a:cubicBezTo>
                <a:cubicBezTo>
                  <a:pt x="10860044" y="3324446"/>
                  <a:pt x="10851063" y="3340445"/>
                  <a:pt x="10845634" y="3358248"/>
                </a:cubicBezTo>
                <a:cubicBezTo>
                  <a:pt x="10843800" y="3368936"/>
                  <a:pt x="10843766" y="3376067"/>
                  <a:pt x="10852631" y="3383241"/>
                </a:cubicBezTo>
                <a:cubicBezTo>
                  <a:pt x="10859716" y="3390409"/>
                  <a:pt x="10866871" y="3383313"/>
                  <a:pt x="10872231" y="3379773"/>
                </a:cubicBezTo>
                <a:cubicBezTo>
                  <a:pt x="10920428" y="3353269"/>
                  <a:pt x="10968633" y="3324983"/>
                  <a:pt x="11018611" y="3298488"/>
                </a:cubicBezTo>
                <a:cubicBezTo>
                  <a:pt x="11072157" y="3270227"/>
                  <a:pt x="11127447" y="3249108"/>
                  <a:pt x="11187999" y="3244059"/>
                </a:cubicBezTo>
                <a:cubicBezTo>
                  <a:pt x="11195118" y="3244094"/>
                  <a:pt x="11205818" y="3240582"/>
                  <a:pt x="11209353" y="3245947"/>
                </a:cubicBezTo>
                <a:cubicBezTo>
                  <a:pt x="11212877" y="3253096"/>
                  <a:pt x="11207493" y="3261983"/>
                  <a:pt x="11203898" y="3269096"/>
                </a:cubicBezTo>
                <a:cubicBezTo>
                  <a:pt x="11200318" y="3272645"/>
                  <a:pt x="11198522" y="3276201"/>
                  <a:pt x="11194943" y="3279748"/>
                </a:cubicBezTo>
                <a:cubicBezTo>
                  <a:pt x="11189552" y="3290419"/>
                  <a:pt x="11180606" y="3299288"/>
                  <a:pt x="11178763" y="3311759"/>
                </a:cubicBezTo>
                <a:cubicBezTo>
                  <a:pt x="11219699" y="3313743"/>
                  <a:pt x="11256994" y="3331756"/>
                  <a:pt x="11297964" y="3326610"/>
                </a:cubicBezTo>
                <a:cubicBezTo>
                  <a:pt x="11306873" y="3324872"/>
                  <a:pt x="11313968" y="3330255"/>
                  <a:pt x="11305015" y="3340908"/>
                </a:cubicBezTo>
                <a:cubicBezTo>
                  <a:pt x="11299639" y="3348013"/>
                  <a:pt x="11297804" y="3358701"/>
                  <a:pt x="11299542" y="3367622"/>
                </a:cubicBezTo>
                <a:cubicBezTo>
                  <a:pt x="11306485" y="3403313"/>
                  <a:pt x="11295672" y="3430001"/>
                  <a:pt x="11270618" y="3456620"/>
                </a:cubicBezTo>
                <a:cubicBezTo>
                  <a:pt x="11231245" y="3499212"/>
                  <a:pt x="11198962" y="3547187"/>
                  <a:pt x="11154282" y="3582624"/>
                </a:cubicBezTo>
                <a:cubicBezTo>
                  <a:pt x="11122106" y="3609206"/>
                  <a:pt x="11091719" y="3634016"/>
                  <a:pt x="11063088" y="3664181"/>
                </a:cubicBezTo>
                <a:cubicBezTo>
                  <a:pt x="11039831" y="3687242"/>
                  <a:pt x="11013051" y="3703156"/>
                  <a:pt x="10980953" y="3713693"/>
                </a:cubicBezTo>
                <a:lnTo>
                  <a:pt x="10976243" y="3715939"/>
                </a:lnTo>
                <a:lnTo>
                  <a:pt x="10968472" y="3721098"/>
                </a:lnTo>
                <a:lnTo>
                  <a:pt x="10965589" y="3721020"/>
                </a:lnTo>
                <a:lnTo>
                  <a:pt x="10949502" y="3728692"/>
                </a:lnTo>
                <a:cubicBezTo>
                  <a:pt x="10939460" y="3734437"/>
                  <a:pt x="10930081" y="3741076"/>
                  <a:pt x="10922030" y="3749059"/>
                </a:cubicBezTo>
                <a:lnTo>
                  <a:pt x="10890360" y="3768797"/>
                </a:lnTo>
                <a:lnTo>
                  <a:pt x="10943526" y="3752846"/>
                </a:lnTo>
                <a:cubicBezTo>
                  <a:pt x="10962119" y="3745150"/>
                  <a:pt x="10979969" y="3735716"/>
                  <a:pt x="10997819" y="3724792"/>
                </a:cubicBezTo>
                <a:cubicBezTo>
                  <a:pt x="11015669" y="3710888"/>
                  <a:pt x="11037485" y="3702943"/>
                  <a:pt x="11061285" y="3702943"/>
                </a:cubicBezTo>
                <a:cubicBezTo>
                  <a:pt x="11081118" y="3704930"/>
                  <a:pt x="11091035" y="3696985"/>
                  <a:pt x="11093018" y="3677123"/>
                </a:cubicBezTo>
                <a:cubicBezTo>
                  <a:pt x="11095001" y="3665206"/>
                  <a:pt x="11100951" y="3661233"/>
                  <a:pt x="11110868" y="3669178"/>
                </a:cubicBezTo>
                <a:cubicBezTo>
                  <a:pt x="11122768" y="3681095"/>
                  <a:pt x="11134668" y="3679109"/>
                  <a:pt x="11146568" y="3667192"/>
                </a:cubicBezTo>
                <a:cubicBezTo>
                  <a:pt x="11170367" y="3639385"/>
                  <a:pt x="11210034" y="3625482"/>
                  <a:pt x="11217967" y="3583772"/>
                </a:cubicBezTo>
                <a:cubicBezTo>
                  <a:pt x="11219950" y="3583772"/>
                  <a:pt x="11219950" y="3581786"/>
                  <a:pt x="11221934" y="3579799"/>
                </a:cubicBezTo>
                <a:cubicBezTo>
                  <a:pt x="11227884" y="3575827"/>
                  <a:pt x="11231850" y="3571855"/>
                  <a:pt x="11239784" y="3575827"/>
                </a:cubicBezTo>
                <a:cubicBezTo>
                  <a:pt x="11245733" y="3579799"/>
                  <a:pt x="11249700" y="3583772"/>
                  <a:pt x="11249700" y="3591717"/>
                </a:cubicBezTo>
                <a:cubicBezTo>
                  <a:pt x="11249700" y="3601648"/>
                  <a:pt x="11243750" y="3607606"/>
                  <a:pt x="11239784" y="3613565"/>
                </a:cubicBezTo>
                <a:cubicBezTo>
                  <a:pt x="11227884" y="3629454"/>
                  <a:pt x="11214000" y="3645344"/>
                  <a:pt x="11202101" y="3661233"/>
                </a:cubicBezTo>
                <a:cubicBezTo>
                  <a:pt x="11200117" y="3661233"/>
                  <a:pt x="11200117" y="3663220"/>
                  <a:pt x="11200117" y="3665206"/>
                </a:cubicBezTo>
                <a:cubicBezTo>
                  <a:pt x="11198134" y="3665206"/>
                  <a:pt x="11198134" y="3667192"/>
                  <a:pt x="11196151" y="3667192"/>
                </a:cubicBezTo>
                <a:cubicBezTo>
                  <a:pt x="11198134" y="3667192"/>
                  <a:pt x="11200117" y="3667192"/>
                  <a:pt x="11202101" y="3667192"/>
                </a:cubicBezTo>
                <a:cubicBezTo>
                  <a:pt x="11202101" y="3667192"/>
                  <a:pt x="11204084" y="3665206"/>
                  <a:pt x="11206067" y="3665206"/>
                </a:cubicBezTo>
                <a:cubicBezTo>
                  <a:pt x="11223917" y="3657261"/>
                  <a:pt x="11243750" y="3649316"/>
                  <a:pt x="11261600" y="3641371"/>
                </a:cubicBezTo>
                <a:cubicBezTo>
                  <a:pt x="11283416" y="3633427"/>
                  <a:pt x="11305233" y="3625482"/>
                  <a:pt x="11321099" y="3605620"/>
                </a:cubicBezTo>
                <a:cubicBezTo>
                  <a:pt x="11331016" y="3589730"/>
                  <a:pt x="11340933" y="3591717"/>
                  <a:pt x="11352833" y="3605620"/>
                </a:cubicBezTo>
                <a:cubicBezTo>
                  <a:pt x="11362749" y="3619523"/>
                  <a:pt x="11358782" y="3629454"/>
                  <a:pt x="11348866" y="3639385"/>
                </a:cubicBezTo>
                <a:cubicBezTo>
                  <a:pt x="11334983" y="3657261"/>
                  <a:pt x="11321099" y="3675137"/>
                  <a:pt x="11309200" y="3693012"/>
                </a:cubicBezTo>
                <a:cubicBezTo>
                  <a:pt x="11297300" y="3706916"/>
                  <a:pt x="11291350" y="3722805"/>
                  <a:pt x="11291350" y="3740681"/>
                </a:cubicBezTo>
                <a:cubicBezTo>
                  <a:pt x="11307216" y="3736709"/>
                  <a:pt x="11311183" y="3722805"/>
                  <a:pt x="11317133" y="3712874"/>
                </a:cubicBezTo>
                <a:cubicBezTo>
                  <a:pt x="11329033" y="3689040"/>
                  <a:pt x="11348866" y="3673151"/>
                  <a:pt x="11376632" y="3669178"/>
                </a:cubicBezTo>
                <a:cubicBezTo>
                  <a:pt x="11402415" y="3665206"/>
                  <a:pt x="11428199" y="3665206"/>
                  <a:pt x="11451998" y="3655275"/>
                </a:cubicBezTo>
                <a:cubicBezTo>
                  <a:pt x="11485715" y="3641371"/>
                  <a:pt x="11503565" y="3645344"/>
                  <a:pt x="11519431" y="3681095"/>
                </a:cubicBezTo>
                <a:cubicBezTo>
                  <a:pt x="11527364" y="3700957"/>
                  <a:pt x="11543231" y="3698971"/>
                  <a:pt x="11555131" y="3681095"/>
                </a:cubicBezTo>
                <a:cubicBezTo>
                  <a:pt x="11565047" y="3671164"/>
                  <a:pt x="11569014" y="3657261"/>
                  <a:pt x="11584880" y="3651302"/>
                </a:cubicBezTo>
                <a:cubicBezTo>
                  <a:pt x="11602730" y="3694999"/>
                  <a:pt x="11638430" y="3724792"/>
                  <a:pt x="11666196" y="3762529"/>
                </a:cubicBezTo>
                <a:cubicBezTo>
                  <a:pt x="11697929" y="3804239"/>
                  <a:pt x="11713796" y="3847936"/>
                  <a:pt x="11684046" y="3899577"/>
                </a:cubicBezTo>
                <a:cubicBezTo>
                  <a:pt x="11670163" y="3927383"/>
                  <a:pt x="11656280" y="3955190"/>
                  <a:pt x="11640413" y="3981011"/>
                </a:cubicBezTo>
                <a:cubicBezTo>
                  <a:pt x="11628513" y="3998886"/>
                  <a:pt x="11610664" y="4012790"/>
                  <a:pt x="11588847" y="4018748"/>
                </a:cubicBezTo>
                <a:cubicBezTo>
                  <a:pt x="11586864" y="4006831"/>
                  <a:pt x="11588847" y="3998886"/>
                  <a:pt x="11584880" y="3988955"/>
                </a:cubicBezTo>
                <a:cubicBezTo>
                  <a:pt x="11553147" y="4006831"/>
                  <a:pt x="11541248" y="4020734"/>
                  <a:pt x="11531331" y="4052514"/>
                </a:cubicBezTo>
                <a:cubicBezTo>
                  <a:pt x="11523398" y="4070389"/>
                  <a:pt x="11513481" y="4084293"/>
                  <a:pt x="11493648" y="4086279"/>
                </a:cubicBezTo>
                <a:cubicBezTo>
                  <a:pt x="11471831" y="4088265"/>
                  <a:pt x="11451998" y="4098196"/>
                  <a:pt x="11434148" y="4104155"/>
                </a:cubicBezTo>
                <a:cubicBezTo>
                  <a:pt x="11414315" y="4112099"/>
                  <a:pt x="11394482" y="4114086"/>
                  <a:pt x="11376632" y="4110113"/>
                </a:cubicBezTo>
                <a:cubicBezTo>
                  <a:pt x="11342916" y="4102168"/>
                  <a:pt x="11329033" y="4108127"/>
                  <a:pt x="11323083" y="4139906"/>
                </a:cubicBezTo>
                <a:cubicBezTo>
                  <a:pt x="11319116" y="4163740"/>
                  <a:pt x="11307216" y="4175658"/>
                  <a:pt x="11287383" y="4185589"/>
                </a:cubicBezTo>
                <a:cubicBezTo>
                  <a:pt x="11277467" y="4187575"/>
                  <a:pt x="11267550" y="4193533"/>
                  <a:pt x="11257633" y="4199492"/>
                </a:cubicBezTo>
                <a:cubicBezTo>
                  <a:pt x="11204084" y="4225312"/>
                  <a:pt x="11142601" y="4225312"/>
                  <a:pt x="11087068" y="4241202"/>
                </a:cubicBezTo>
                <a:cubicBezTo>
                  <a:pt x="11071202" y="4245174"/>
                  <a:pt x="11055335" y="4247161"/>
                  <a:pt x="11037485" y="4245174"/>
                </a:cubicBezTo>
                <a:cubicBezTo>
                  <a:pt x="10987902" y="4243188"/>
                  <a:pt x="10972036" y="4255105"/>
                  <a:pt x="10956169" y="4302774"/>
                </a:cubicBezTo>
                <a:cubicBezTo>
                  <a:pt x="10950219" y="4322636"/>
                  <a:pt x="10940303" y="4338525"/>
                  <a:pt x="10924436" y="4350443"/>
                </a:cubicBezTo>
                <a:cubicBezTo>
                  <a:pt x="10898653" y="4370305"/>
                  <a:pt x="10886753" y="4404070"/>
                  <a:pt x="10894687" y="4433863"/>
                </a:cubicBezTo>
                <a:cubicBezTo>
                  <a:pt x="10896670" y="4439821"/>
                  <a:pt x="10898653" y="4443794"/>
                  <a:pt x="10904603" y="4443794"/>
                </a:cubicBezTo>
                <a:cubicBezTo>
                  <a:pt x="10910553" y="4445780"/>
                  <a:pt x="10916503" y="4441808"/>
                  <a:pt x="10916503" y="4435849"/>
                </a:cubicBezTo>
                <a:cubicBezTo>
                  <a:pt x="10918486" y="4429890"/>
                  <a:pt x="10918486" y="4425918"/>
                  <a:pt x="10918486" y="4419959"/>
                </a:cubicBezTo>
                <a:cubicBezTo>
                  <a:pt x="10914520" y="4386194"/>
                  <a:pt x="10922453" y="4380236"/>
                  <a:pt x="10954186" y="4378249"/>
                </a:cubicBezTo>
                <a:cubicBezTo>
                  <a:pt x="10981952" y="4376263"/>
                  <a:pt x="11007736" y="4388180"/>
                  <a:pt x="11035502" y="4386194"/>
                </a:cubicBezTo>
                <a:cubicBezTo>
                  <a:pt x="11025585" y="4402084"/>
                  <a:pt x="11017652" y="4417973"/>
                  <a:pt x="11007736" y="4433863"/>
                </a:cubicBezTo>
                <a:cubicBezTo>
                  <a:pt x="11005752" y="4439821"/>
                  <a:pt x="11001786" y="4447766"/>
                  <a:pt x="11007736" y="4451739"/>
                </a:cubicBezTo>
                <a:cubicBezTo>
                  <a:pt x="11013686" y="4455711"/>
                  <a:pt x="11021619" y="4449752"/>
                  <a:pt x="11025585" y="4445780"/>
                </a:cubicBezTo>
                <a:cubicBezTo>
                  <a:pt x="11031535" y="4437835"/>
                  <a:pt x="11037485" y="4429890"/>
                  <a:pt x="11047402" y="4425918"/>
                </a:cubicBezTo>
                <a:cubicBezTo>
                  <a:pt x="11065252" y="4415987"/>
                  <a:pt x="11073185" y="4419959"/>
                  <a:pt x="11075168" y="4439821"/>
                </a:cubicBezTo>
                <a:cubicBezTo>
                  <a:pt x="11077152" y="4465642"/>
                  <a:pt x="11083102" y="4469614"/>
                  <a:pt x="11108885" y="4467628"/>
                </a:cubicBezTo>
                <a:cubicBezTo>
                  <a:pt x="11124751" y="4465642"/>
                  <a:pt x="11130701" y="4471600"/>
                  <a:pt x="11126735" y="4487490"/>
                </a:cubicBezTo>
                <a:cubicBezTo>
                  <a:pt x="11124751" y="4493449"/>
                  <a:pt x="11122768" y="4497421"/>
                  <a:pt x="11120785" y="4501393"/>
                </a:cubicBezTo>
                <a:cubicBezTo>
                  <a:pt x="11116818" y="4515297"/>
                  <a:pt x="11120785" y="4525228"/>
                  <a:pt x="11136651" y="4527214"/>
                </a:cubicBezTo>
                <a:cubicBezTo>
                  <a:pt x="11174334" y="4527214"/>
                  <a:pt x="11204084" y="4549062"/>
                  <a:pt x="11237800" y="4560979"/>
                </a:cubicBezTo>
                <a:cubicBezTo>
                  <a:pt x="11245733" y="4564952"/>
                  <a:pt x="11251683" y="4570910"/>
                  <a:pt x="11257633" y="4578855"/>
                </a:cubicBezTo>
                <a:cubicBezTo>
                  <a:pt x="11275483" y="4598717"/>
                  <a:pt x="11273500" y="4618579"/>
                  <a:pt x="11249700" y="4630496"/>
                </a:cubicBezTo>
                <a:cubicBezTo>
                  <a:pt x="11229867" y="4642413"/>
                  <a:pt x="11210034" y="4652344"/>
                  <a:pt x="11188217" y="4660289"/>
                </a:cubicBezTo>
                <a:cubicBezTo>
                  <a:pt x="11118801" y="4688096"/>
                  <a:pt x="11049385" y="4719875"/>
                  <a:pt x="10983936" y="4757612"/>
                </a:cubicBezTo>
                <a:cubicBezTo>
                  <a:pt x="10968069" y="4765557"/>
                  <a:pt x="10950219" y="4773502"/>
                  <a:pt x="10938320" y="4787405"/>
                </a:cubicBezTo>
                <a:cubicBezTo>
                  <a:pt x="10892703" y="4839046"/>
                  <a:pt x="10835187" y="4870825"/>
                  <a:pt x="10769738" y="4888701"/>
                </a:cubicBezTo>
                <a:cubicBezTo>
                  <a:pt x="10763788" y="4890687"/>
                  <a:pt x="10755854" y="4892674"/>
                  <a:pt x="10755854" y="4898632"/>
                </a:cubicBezTo>
                <a:cubicBezTo>
                  <a:pt x="10753871" y="4920480"/>
                  <a:pt x="10743955" y="4938356"/>
                  <a:pt x="10738005" y="4958218"/>
                </a:cubicBezTo>
                <a:cubicBezTo>
                  <a:pt x="10736021" y="4970135"/>
                  <a:pt x="10736021" y="4978080"/>
                  <a:pt x="10745938" y="4986025"/>
                </a:cubicBezTo>
                <a:cubicBezTo>
                  <a:pt x="10753871" y="4993969"/>
                  <a:pt x="10761804" y="4986025"/>
                  <a:pt x="10767754" y="4982052"/>
                </a:cubicBezTo>
                <a:cubicBezTo>
                  <a:pt x="10821304" y="4952259"/>
                  <a:pt x="10874853" y="4920480"/>
                  <a:pt x="10930386" y="4890687"/>
                </a:cubicBezTo>
                <a:cubicBezTo>
                  <a:pt x="10989886" y="4858908"/>
                  <a:pt x="11051369" y="4835074"/>
                  <a:pt x="11118801" y="4829115"/>
                </a:cubicBezTo>
                <a:cubicBezTo>
                  <a:pt x="11126735" y="4829115"/>
                  <a:pt x="11138634" y="4825143"/>
                  <a:pt x="11142601" y="4831101"/>
                </a:cubicBezTo>
                <a:cubicBezTo>
                  <a:pt x="11146568" y="4839046"/>
                  <a:pt x="11140618" y="4848977"/>
                  <a:pt x="11136651" y="4856922"/>
                </a:cubicBezTo>
                <a:cubicBezTo>
                  <a:pt x="11132684" y="4860894"/>
                  <a:pt x="11130701" y="4864867"/>
                  <a:pt x="11126735" y="4868839"/>
                </a:cubicBezTo>
                <a:cubicBezTo>
                  <a:pt x="11120785" y="4880756"/>
                  <a:pt x="11110868" y="4890687"/>
                  <a:pt x="11108885" y="4904591"/>
                </a:cubicBezTo>
                <a:cubicBezTo>
                  <a:pt x="11154501" y="4906577"/>
                  <a:pt x="11196151" y="4926439"/>
                  <a:pt x="11241767" y="4920480"/>
                </a:cubicBezTo>
                <a:cubicBezTo>
                  <a:pt x="11251683" y="4918494"/>
                  <a:pt x="11259617" y="4924453"/>
                  <a:pt x="11249700" y="4936370"/>
                </a:cubicBezTo>
                <a:cubicBezTo>
                  <a:pt x="11243750" y="4944315"/>
                  <a:pt x="11241767" y="4956232"/>
                  <a:pt x="11243750" y="4966163"/>
                </a:cubicBezTo>
                <a:cubicBezTo>
                  <a:pt x="11251683" y="5005887"/>
                  <a:pt x="11239784" y="5035679"/>
                  <a:pt x="11212017" y="5065472"/>
                </a:cubicBezTo>
                <a:cubicBezTo>
                  <a:pt x="11168384" y="5113141"/>
                  <a:pt x="11132684" y="5166768"/>
                  <a:pt x="11083102" y="5206492"/>
                </a:cubicBezTo>
                <a:cubicBezTo>
                  <a:pt x="11047402" y="5236285"/>
                  <a:pt x="11013686" y="5264092"/>
                  <a:pt x="10981952" y="5297857"/>
                </a:cubicBezTo>
                <a:cubicBezTo>
                  <a:pt x="10956169" y="5323678"/>
                  <a:pt x="10926420" y="5341553"/>
                  <a:pt x="10890720" y="5353470"/>
                </a:cubicBezTo>
                <a:cubicBezTo>
                  <a:pt x="10866920" y="5363401"/>
                  <a:pt x="10843120" y="5375319"/>
                  <a:pt x="10825271" y="5393194"/>
                </a:cubicBezTo>
                <a:cubicBezTo>
                  <a:pt x="10783621" y="5430932"/>
                  <a:pt x="10738005" y="5448808"/>
                  <a:pt x="10682472" y="5446822"/>
                </a:cubicBezTo>
                <a:cubicBezTo>
                  <a:pt x="10638839" y="5446822"/>
                  <a:pt x="10603139" y="5462711"/>
                  <a:pt x="10577356" y="5500449"/>
                </a:cubicBezTo>
                <a:cubicBezTo>
                  <a:pt x="10561490" y="5524283"/>
                  <a:pt x="10543640" y="5548117"/>
                  <a:pt x="10525790" y="5573938"/>
                </a:cubicBezTo>
                <a:cubicBezTo>
                  <a:pt x="10501990" y="5605717"/>
                  <a:pt x="10478190" y="5637496"/>
                  <a:pt x="10444474" y="5661330"/>
                </a:cubicBezTo>
                <a:cubicBezTo>
                  <a:pt x="10436541" y="5665303"/>
                  <a:pt x="10432574" y="5665303"/>
                  <a:pt x="10426624" y="5659344"/>
                </a:cubicBezTo>
                <a:cubicBezTo>
                  <a:pt x="10410758" y="5645441"/>
                  <a:pt x="10394891" y="5635510"/>
                  <a:pt x="10377041" y="5627565"/>
                </a:cubicBezTo>
                <a:cubicBezTo>
                  <a:pt x="10345308" y="5617634"/>
                  <a:pt x="10321508" y="5625579"/>
                  <a:pt x="10301675" y="5651399"/>
                </a:cubicBezTo>
                <a:cubicBezTo>
                  <a:pt x="10293742" y="5665303"/>
                  <a:pt x="10287792" y="5679206"/>
                  <a:pt x="10281842" y="5693110"/>
                </a:cubicBezTo>
                <a:cubicBezTo>
                  <a:pt x="10265976" y="5726875"/>
                  <a:pt x="10252092" y="5732833"/>
                  <a:pt x="10220359" y="5712971"/>
                </a:cubicBezTo>
                <a:cubicBezTo>
                  <a:pt x="10220359" y="5712971"/>
                  <a:pt x="10218376" y="5714958"/>
                  <a:pt x="10216393" y="5714958"/>
                </a:cubicBezTo>
                <a:cubicBezTo>
                  <a:pt x="10214409" y="5720916"/>
                  <a:pt x="10212426" y="5724889"/>
                  <a:pt x="10210443" y="5730847"/>
                </a:cubicBezTo>
                <a:cubicBezTo>
                  <a:pt x="10200526" y="5758654"/>
                  <a:pt x="10192593" y="5764612"/>
                  <a:pt x="10168793" y="5750709"/>
                </a:cubicBezTo>
                <a:cubicBezTo>
                  <a:pt x="10125160" y="5726875"/>
                  <a:pt x="10079544" y="5730847"/>
                  <a:pt x="10033928" y="5742764"/>
                </a:cubicBezTo>
                <a:cubicBezTo>
                  <a:pt x="9984345" y="5758654"/>
                  <a:pt x="9942695" y="5780502"/>
                  <a:pt x="9922862" y="5832143"/>
                </a:cubicBezTo>
                <a:cubicBezTo>
                  <a:pt x="9916912" y="5848033"/>
                  <a:pt x="9906995" y="5863922"/>
                  <a:pt x="9895095" y="5877826"/>
                </a:cubicBezTo>
                <a:cubicBezTo>
                  <a:pt x="9873279" y="5905632"/>
                  <a:pt x="9843529" y="5913577"/>
                  <a:pt x="9809813" y="5905632"/>
                </a:cubicBezTo>
                <a:cubicBezTo>
                  <a:pt x="9791963" y="5901660"/>
                  <a:pt x="9778080" y="5903646"/>
                  <a:pt x="9764197" y="5913577"/>
                </a:cubicBezTo>
                <a:cubicBezTo>
                  <a:pt x="9742380" y="5929467"/>
                  <a:pt x="9720564" y="5943370"/>
                  <a:pt x="9698747" y="5953301"/>
                </a:cubicBezTo>
                <a:cubicBezTo>
                  <a:pt x="9631314" y="5981108"/>
                  <a:pt x="9567848" y="6016859"/>
                  <a:pt x="9510332" y="6062542"/>
                </a:cubicBezTo>
                <a:cubicBezTo>
                  <a:pt x="9488516" y="6080417"/>
                  <a:pt x="9462733" y="6092334"/>
                  <a:pt x="9432983" y="6092334"/>
                </a:cubicBezTo>
                <a:cubicBezTo>
                  <a:pt x="9383400" y="6094321"/>
                  <a:pt x="9343734" y="6118155"/>
                  <a:pt x="9308034" y="6149934"/>
                </a:cubicBezTo>
                <a:cubicBezTo>
                  <a:pt x="9294151" y="6161851"/>
                  <a:pt x="9278284" y="6171782"/>
                  <a:pt x="9258451" y="6171782"/>
                </a:cubicBezTo>
                <a:cubicBezTo>
                  <a:pt x="9250518" y="6171782"/>
                  <a:pt x="9244568" y="6173768"/>
                  <a:pt x="9238618" y="6179727"/>
                </a:cubicBezTo>
                <a:cubicBezTo>
                  <a:pt x="9198952" y="6217465"/>
                  <a:pt x="9147386" y="6237327"/>
                  <a:pt x="9093836" y="6247258"/>
                </a:cubicBezTo>
                <a:cubicBezTo>
                  <a:pt x="9077970" y="6251230"/>
                  <a:pt x="9064086" y="6251230"/>
                  <a:pt x="9056153" y="6237327"/>
                </a:cubicBezTo>
                <a:cubicBezTo>
                  <a:pt x="9044253" y="6219451"/>
                  <a:pt x="9064086" y="6217465"/>
                  <a:pt x="9070036" y="6209520"/>
                </a:cubicBezTo>
                <a:cubicBezTo>
                  <a:pt x="9075986" y="6197603"/>
                  <a:pt x="9087886" y="6193630"/>
                  <a:pt x="9101769" y="6199589"/>
                </a:cubicBezTo>
                <a:cubicBezTo>
                  <a:pt x="9127552" y="6211506"/>
                  <a:pt x="9127552" y="6211506"/>
                  <a:pt x="9141436" y="6187672"/>
                </a:cubicBezTo>
                <a:cubicBezTo>
                  <a:pt x="9145402" y="6179727"/>
                  <a:pt x="9151352" y="6171782"/>
                  <a:pt x="9157302" y="6163837"/>
                </a:cubicBezTo>
                <a:cubicBezTo>
                  <a:pt x="9159286" y="6159865"/>
                  <a:pt x="9161268" y="6153906"/>
                  <a:pt x="9157302" y="6149934"/>
                </a:cubicBezTo>
                <a:cubicBezTo>
                  <a:pt x="9153336" y="6145962"/>
                  <a:pt x="9149368" y="6141989"/>
                  <a:pt x="9143419" y="6145962"/>
                </a:cubicBezTo>
                <a:cubicBezTo>
                  <a:pt x="9129536" y="6151920"/>
                  <a:pt x="9115652" y="6143975"/>
                  <a:pt x="9103752" y="6141989"/>
                </a:cubicBezTo>
                <a:cubicBezTo>
                  <a:pt x="9091852" y="6140003"/>
                  <a:pt x="9077970" y="6138017"/>
                  <a:pt x="9068053" y="6143975"/>
                </a:cubicBezTo>
                <a:cubicBezTo>
                  <a:pt x="9012520" y="6179727"/>
                  <a:pt x="8949054" y="6189658"/>
                  <a:pt x="8885588" y="6193630"/>
                </a:cubicBezTo>
                <a:cubicBezTo>
                  <a:pt x="8865754" y="6195617"/>
                  <a:pt x="8851872" y="6199589"/>
                  <a:pt x="8841955" y="6217465"/>
                </a:cubicBezTo>
                <a:cubicBezTo>
                  <a:pt x="8836005" y="6231368"/>
                  <a:pt x="8828072" y="6231368"/>
                  <a:pt x="8818155" y="6219451"/>
                </a:cubicBezTo>
                <a:cubicBezTo>
                  <a:pt x="8812205" y="6209520"/>
                  <a:pt x="8804272" y="6201575"/>
                  <a:pt x="8790388" y="6207534"/>
                </a:cubicBezTo>
                <a:cubicBezTo>
                  <a:pt x="8774522" y="6215478"/>
                  <a:pt x="8760639" y="6225409"/>
                  <a:pt x="8752706" y="6239313"/>
                </a:cubicBezTo>
                <a:cubicBezTo>
                  <a:pt x="8746756" y="6251230"/>
                  <a:pt x="8738822" y="6255202"/>
                  <a:pt x="8724939" y="6255202"/>
                </a:cubicBezTo>
                <a:cubicBezTo>
                  <a:pt x="8718989" y="6255202"/>
                  <a:pt x="8713040" y="6255202"/>
                  <a:pt x="8707090" y="6257189"/>
                </a:cubicBezTo>
                <a:cubicBezTo>
                  <a:pt x="8669406" y="6267119"/>
                  <a:pt x="8631724" y="6277050"/>
                  <a:pt x="8592057" y="6284995"/>
                </a:cubicBezTo>
                <a:cubicBezTo>
                  <a:pt x="8576190" y="6286981"/>
                  <a:pt x="8562308" y="6290954"/>
                  <a:pt x="8552390" y="6304857"/>
                </a:cubicBezTo>
                <a:cubicBezTo>
                  <a:pt x="8544458" y="6312802"/>
                  <a:pt x="8536524" y="6316774"/>
                  <a:pt x="8526608" y="6308830"/>
                </a:cubicBezTo>
                <a:cubicBezTo>
                  <a:pt x="8500824" y="6288968"/>
                  <a:pt x="8475042" y="6292940"/>
                  <a:pt x="8445292" y="6298899"/>
                </a:cubicBezTo>
                <a:cubicBezTo>
                  <a:pt x="8369926" y="6316774"/>
                  <a:pt x="8296543" y="6324719"/>
                  <a:pt x="8221177" y="6302871"/>
                </a:cubicBezTo>
                <a:cubicBezTo>
                  <a:pt x="8193410" y="6294926"/>
                  <a:pt x="8165644" y="6292940"/>
                  <a:pt x="8137878" y="6298899"/>
                </a:cubicBezTo>
                <a:cubicBezTo>
                  <a:pt x="8092262" y="6306843"/>
                  <a:pt x="8046645" y="6312802"/>
                  <a:pt x="8001029" y="6314788"/>
                </a:cubicBezTo>
                <a:cubicBezTo>
                  <a:pt x="7939546" y="6316774"/>
                  <a:pt x="7878064" y="6314788"/>
                  <a:pt x="7816581" y="6334650"/>
                </a:cubicBezTo>
                <a:cubicBezTo>
                  <a:pt x="7766998" y="6352526"/>
                  <a:pt x="7715432" y="6358484"/>
                  <a:pt x="7661882" y="6362457"/>
                </a:cubicBezTo>
                <a:cubicBezTo>
                  <a:pt x="7612299" y="6364443"/>
                  <a:pt x="7562716" y="6364443"/>
                  <a:pt x="7513134" y="6378346"/>
                </a:cubicBezTo>
                <a:cubicBezTo>
                  <a:pt x="7477434" y="6388277"/>
                  <a:pt x="7441734" y="6392250"/>
                  <a:pt x="7406034" y="6396222"/>
                </a:cubicBezTo>
                <a:cubicBezTo>
                  <a:pt x="7257286" y="6406153"/>
                  <a:pt x="7110520" y="6426015"/>
                  <a:pt x="6965738" y="6441905"/>
                </a:cubicBezTo>
                <a:cubicBezTo>
                  <a:pt x="6805090" y="6461766"/>
                  <a:pt x="6646425" y="6483615"/>
                  <a:pt x="6485776" y="6499504"/>
                </a:cubicBezTo>
                <a:cubicBezTo>
                  <a:pt x="6333061" y="6515394"/>
                  <a:pt x="6180345" y="6525325"/>
                  <a:pt x="6027630" y="6525325"/>
                </a:cubicBezTo>
                <a:cubicBezTo>
                  <a:pt x="5910615" y="6525325"/>
                  <a:pt x="5793599" y="6531283"/>
                  <a:pt x="5676584" y="6541214"/>
                </a:cubicBezTo>
                <a:cubicBezTo>
                  <a:pt x="5587334" y="6549159"/>
                  <a:pt x="5498086" y="6557104"/>
                  <a:pt x="5408836" y="6561076"/>
                </a:cubicBezTo>
                <a:cubicBezTo>
                  <a:pt x="5345369" y="6563062"/>
                  <a:pt x="5281903" y="6565049"/>
                  <a:pt x="5216454" y="6569021"/>
                </a:cubicBezTo>
                <a:cubicBezTo>
                  <a:pt x="5176788" y="6569021"/>
                  <a:pt x="5135138" y="6569021"/>
                  <a:pt x="5095471" y="6571007"/>
                </a:cubicBezTo>
                <a:cubicBezTo>
                  <a:pt x="5081589" y="6571007"/>
                  <a:pt x="5069689" y="6571007"/>
                  <a:pt x="5057788" y="6571007"/>
                </a:cubicBezTo>
                <a:cubicBezTo>
                  <a:pt x="5053822" y="6571007"/>
                  <a:pt x="5051839" y="6569021"/>
                  <a:pt x="5049855" y="6569021"/>
                </a:cubicBezTo>
                <a:cubicBezTo>
                  <a:pt x="4861440" y="6559090"/>
                  <a:pt x="4673025" y="6569021"/>
                  <a:pt x="4484610" y="6553131"/>
                </a:cubicBezTo>
                <a:cubicBezTo>
                  <a:pt x="4435027" y="6549159"/>
                  <a:pt x="4385444" y="6549159"/>
                  <a:pt x="4335862" y="6543200"/>
                </a:cubicBezTo>
                <a:cubicBezTo>
                  <a:pt x="4226779" y="6531283"/>
                  <a:pt x="4119680" y="6523338"/>
                  <a:pt x="4010598" y="6517380"/>
                </a:cubicBezTo>
                <a:cubicBezTo>
                  <a:pt x="3925315" y="6513408"/>
                  <a:pt x="3840033" y="6509435"/>
                  <a:pt x="3754750" y="6493546"/>
                </a:cubicBezTo>
                <a:cubicBezTo>
                  <a:pt x="3675418" y="6477656"/>
                  <a:pt x="3596085" y="6465739"/>
                  <a:pt x="3516752" y="6469711"/>
                </a:cubicBezTo>
                <a:cubicBezTo>
                  <a:pt x="3508819" y="6469711"/>
                  <a:pt x="3502869" y="6469711"/>
                  <a:pt x="3496919" y="6463753"/>
                </a:cubicBezTo>
                <a:cubicBezTo>
                  <a:pt x="3461220" y="6431974"/>
                  <a:pt x="3419570" y="6428001"/>
                  <a:pt x="3373953" y="6429987"/>
                </a:cubicBezTo>
                <a:cubicBezTo>
                  <a:pt x="3330321" y="6431974"/>
                  <a:pt x="3286688" y="6431974"/>
                  <a:pt x="3243055" y="6424029"/>
                </a:cubicBezTo>
                <a:cubicBezTo>
                  <a:pt x="3169672" y="6410125"/>
                  <a:pt x="3098273" y="6392250"/>
                  <a:pt x="3022907" y="6390263"/>
                </a:cubicBezTo>
                <a:cubicBezTo>
                  <a:pt x="2989190" y="6390263"/>
                  <a:pt x="2959441" y="6378346"/>
                  <a:pt x="2935641" y="6354512"/>
                </a:cubicBezTo>
                <a:cubicBezTo>
                  <a:pt x="2927708" y="6346567"/>
                  <a:pt x="2921758" y="6346567"/>
                  <a:pt x="2913824" y="6352526"/>
                </a:cubicBezTo>
                <a:cubicBezTo>
                  <a:pt x="2895975" y="6362457"/>
                  <a:pt x="2878125" y="6368415"/>
                  <a:pt x="2862258" y="6352526"/>
                </a:cubicBezTo>
                <a:cubicBezTo>
                  <a:pt x="2840442" y="6334650"/>
                  <a:pt x="2816642" y="6330678"/>
                  <a:pt x="2788875" y="6332664"/>
                </a:cubicBezTo>
                <a:cubicBezTo>
                  <a:pt x="2747226" y="6334650"/>
                  <a:pt x="2709543" y="6324719"/>
                  <a:pt x="2675826" y="6298899"/>
                </a:cubicBezTo>
                <a:cubicBezTo>
                  <a:pt x="2655993" y="6283009"/>
                  <a:pt x="2628227" y="6275064"/>
                  <a:pt x="2608394" y="6286981"/>
                </a:cubicBezTo>
                <a:cubicBezTo>
                  <a:pt x="2572694" y="6308830"/>
                  <a:pt x="2542944" y="6300885"/>
                  <a:pt x="2511211" y="6283009"/>
                </a:cubicBezTo>
                <a:cubicBezTo>
                  <a:pt x="2495345" y="6275064"/>
                  <a:pt x="2477495" y="6267119"/>
                  <a:pt x="2457662" y="6271092"/>
                </a:cubicBezTo>
                <a:cubicBezTo>
                  <a:pt x="2447745" y="6275064"/>
                  <a:pt x="2443779" y="6269106"/>
                  <a:pt x="2443779" y="6261161"/>
                </a:cubicBezTo>
                <a:cubicBezTo>
                  <a:pt x="2443779" y="6255202"/>
                  <a:pt x="2443779" y="6251230"/>
                  <a:pt x="2443779" y="6247258"/>
                </a:cubicBezTo>
                <a:cubicBezTo>
                  <a:pt x="2445762" y="6225409"/>
                  <a:pt x="2443779" y="6225409"/>
                  <a:pt x="2425929" y="6235340"/>
                </a:cubicBezTo>
                <a:cubicBezTo>
                  <a:pt x="2406096" y="6245271"/>
                  <a:pt x="2384279" y="6253216"/>
                  <a:pt x="2364446" y="6259175"/>
                </a:cubicBezTo>
                <a:cubicBezTo>
                  <a:pt x="2356513" y="6261161"/>
                  <a:pt x="2348579" y="6263147"/>
                  <a:pt x="2342629" y="6257189"/>
                </a:cubicBezTo>
                <a:cubicBezTo>
                  <a:pt x="2336679" y="6251230"/>
                  <a:pt x="2340646" y="6243285"/>
                  <a:pt x="2344613" y="6237327"/>
                </a:cubicBezTo>
                <a:cubicBezTo>
                  <a:pt x="2354529" y="6221437"/>
                  <a:pt x="2348579" y="6213492"/>
                  <a:pt x="2332713" y="6211506"/>
                </a:cubicBezTo>
                <a:cubicBezTo>
                  <a:pt x="2326763" y="6209520"/>
                  <a:pt x="2320813" y="6205547"/>
                  <a:pt x="2314863" y="6205547"/>
                </a:cubicBezTo>
                <a:cubicBezTo>
                  <a:pt x="2300980" y="6205547"/>
                  <a:pt x="2298996" y="6199589"/>
                  <a:pt x="2306930" y="6187672"/>
                </a:cubicBezTo>
                <a:cubicBezTo>
                  <a:pt x="2310896" y="6183699"/>
                  <a:pt x="2314863" y="6177741"/>
                  <a:pt x="2308913" y="6173768"/>
                </a:cubicBezTo>
                <a:cubicBezTo>
                  <a:pt x="2304946" y="6167810"/>
                  <a:pt x="2298996" y="6169796"/>
                  <a:pt x="2293046" y="6171782"/>
                </a:cubicBezTo>
                <a:cubicBezTo>
                  <a:pt x="2277180" y="6179727"/>
                  <a:pt x="2261313" y="6175755"/>
                  <a:pt x="2243464" y="6171782"/>
                </a:cubicBezTo>
                <a:cubicBezTo>
                  <a:pt x="2189914" y="6155893"/>
                  <a:pt x="2142315" y="6169796"/>
                  <a:pt x="2096698" y="6197603"/>
                </a:cubicBezTo>
                <a:cubicBezTo>
                  <a:pt x="2088765" y="6201575"/>
                  <a:pt x="2084798" y="6211506"/>
                  <a:pt x="2074882" y="6213492"/>
                </a:cubicBezTo>
                <a:cubicBezTo>
                  <a:pt x="2076865" y="6203561"/>
                  <a:pt x="2078848" y="6195617"/>
                  <a:pt x="2080832" y="6185686"/>
                </a:cubicBezTo>
                <a:cubicBezTo>
                  <a:pt x="2084798" y="6165824"/>
                  <a:pt x="2076865" y="6153906"/>
                  <a:pt x="2059015" y="6149934"/>
                </a:cubicBezTo>
                <a:cubicBezTo>
                  <a:pt x="1999516" y="6136031"/>
                  <a:pt x="1940016" y="6122127"/>
                  <a:pt x="1880517" y="6108224"/>
                </a:cubicBezTo>
                <a:cubicBezTo>
                  <a:pt x="1858700" y="6104252"/>
                  <a:pt x="1836884" y="6106238"/>
                  <a:pt x="1815067" y="6098293"/>
                </a:cubicBezTo>
                <a:cubicBezTo>
                  <a:pt x="1801184" y="6092334"/>
                  <a:pt x="1793251" y="6086376"/>
                  <a:pt x="1797218" y="6068500"/>
                </a:cubicBezTo>
                <a:cubicBezTo>
                  <a:pt x="1799201" y="6046652"/>
                  <a:pt x="1783334" y="6034735"/>
                  <a:pt x="1763501" y="6044666"/>
                </a:cubicBezTo>
                <a:cubicBezTo>
                  <a:pt x="1747635" y="6052611"/>
                  <a:pt x="1735735" y="6050624"/>
                  <a:pt x="1721851" y="6042680"/>
                </a:cubicBezTo>
                <a:cubicBezTo>
                  <a:pt x="1713918" y="6034735"/>
                  <a:pt x="1705985" y="6034735"/>
                  <a:pt x="1696069" y="6042680"/>
                </a:cubicBezTo>
                <a:cubicBezTo>
                  <a:pt x="1686152" y="6052611"/>
                  <a:pt x="1674252" y="6054597"/>
                  <a:pt x="1662352" y="6048638"/>
                </a:cubicBezTo>
                <a:cubicBezTo>
                  <a:pt x="1654419" y="6046652"/>
                  <a:pt x="1644502" y="6040693"/>
                  <a:pt x="1636569" y="6040693"/>
                </a:cubicBezTo>
                <a:cubicBezTo>
                  <a:pt x="1624669" y="6040693"/>
                  <a:pt x="1620703" y="6034735"/>
                  <a:pt x="1618719" y="6024804"/>
                </a:cubicBezTo>
                <a:cubicBezTo>
                  <a:pt x="1612769" y="6004942"/>
                  <a:pt x="1608802" y="6002956"/>
                  <a:pt x="1588969" y="6014873"/>
                </a:cubicBezTo>
                <a:cubicBezTo>
                  <a:pt x="1577069" y="6022818"/>
                  <a:pt x="1565170" y="6032749"/>
                  <a:pt x="1551286" y="6036721"/>
                </a:cubicBezTo>
                <a:cubicBezTo>
                  <a:pt x="1551286" y="6034735"/>
                  <a:pt x="1549303" y="6034735"/>
                  <a:pt x="1549303" y="6032749"/>
                </a:cubicBezTo>
                <a:cubicBezTo>
                  <a:pt x="1567153" y="6006928"/>
                  <a:pt x="1567153" y="6006928"/>
                  <a:pt x="1551286" y="5979121"/>
                </a:cubicBezTo>
                <a:cubicBezTo>
                  <a:pt x="1549303" y="5975149"/>
                  <a:pt x="1547320" y="5971177"/>
                  <a:pt x="1545337" y="5969190"/>
                </a:cubicBezTo>
                <a:cubicBezTo>
                  <a:pt x="1529470" y="5935425"/>
                  <a:pt x="1505670" y="5929467"/>
                  <a:pt x="1471954" y="5945356"/>
                </a:cubicBezTo>
                <a:cubicBezTo>
                  <a:pt x="1454104" y="5955287"/>
                  <a:pt x="1442204" y="5949328"/>
                  <a:pt x="1440221" y="5929467"/>
                </a:cubicBezTo>
                <a:cubicBezTo>
                  <a:pt x="1438237" y="5919536"/>
                  <a:pt x="1438237" y="5909605"/>
                  <a:pt x="1440221" y="5899674"/>
                </a:cubicBezTo>
                <a:cubicBezTo>
                  <a:pt x="1446171" y="5871867"/>
                  <a:pt x="1471954" y="5863922"/>
                  <a:pt x="1491787" y="5881798"/>
                </a:cubicBezTo>
                <a:cubicBezTo>
                  <a:pt x="1507653" y="5895701"/>
                  <a:pt x="1523520" y="5901660"/>
                  <a:pt x="1541370" y="5905632"/>
                </a:cubicBezTo>
                <a:cubicBezTo>
                  <a:pt x="1559220" y="5907618"/>
                  <a:pt x="1575086" y="5913577"/>
                  <a:pt x="1586986" y="5927480"/>
                </a:cubicBezTo>
                <a:cubicBezTo>
                  <a:pt x="1604836" y="5951315"/>
                  <a:pt x="1614752" y="5953301"/>
                  <a:pt x="1636569" y="5933439"/>
                </a:cubicBezTo>
                <a:cubicBezTo>
                  <a:pt x="1652436" y="5921522"/>
                  <a:pt x="1666319" y="5917549"/>
                  <a:pt x="1686152" y="5921522"/>
                </a:cubicBezTo>
                <a:cubicBezTo>
                  <a:pt x="1721851" y="5927480"/>
                  <a:pt x="1755568" y="5943370"/>
                  <a:pt x="1789284" y="5951315"/>
                </a:cubicBezTo>
                <a:cubicBezTo>
                  <a:pt x="1819034" y="5959259"/>
                  <a:pt x="1848784" y="5959259"/>
                  <a:pt x="1874567" y="5941384"/>
                </a:cubicBezTo>
                <a:cubicBezTo>
                  <a:pt x="1888450" y="5929467"/>
                  <a:pt x="1896383" y="5933439"/>
                  <a:pt x="1908283" y="5945356"/>
                </a:cubicBezTo>
                <a:cubicBezTo>
                  <a:pt x="1963816" y="6000970"/>
                  <a:pt x="2027282" y="6028776"/>
                  <a:pt x="2104632" y="5995011"/>
                </a:cubicBezTo>
                <a:cubicBezTo>
                  <a:pt x="2116531" y="5989052"/>
                  <a:pt x="2126448" y="5993025"/>
                  <a:pt x="2136365" y="5996997"/>
                </a:cubicBezTo>
                <a:cubicBezTo>
                  <a:pt x="2142315" y="6000970"/>
                  <a:pt x="2150248" y="6008914"/>
                  <a:pt x="2158181" y="6002956"/>
                </a:cubicBezTo>
                <a:cubicBezTo>
                  <a:pt x="2166114" y="5995011"/>
                  <a:pt x="2160164" y="5987066"/>
                  <a:pt x="2158181" y="5979121"/>
                </a:cubicBezTo>
                <a:cubicBezTo>
                  <a:pt x="2152231" y="5967204"/>
                  <a:pt x="2158181" y="5963232"/>
                  <a:pt x="2170081" y="5963232"/>
                </a:cubicBezTo>
                <a:cubicBezTo>
                  <a:pt x="2181981" y="5963232"/>
                  <a:pt x="2193881" y="5967204"/>
                  <a:pt x="2205781" y="5969190"/>
                </a:cubicBezTo>
                <a:cubicBezTo>
                  <a:pt x="2231564" y="5977135"/>
                  <a:pt x="2253380" y="5987066"/>
                  <a:pt x="2281147" y="5981108"/>
                </a:cubicBezTo>
                <a:cubicBezTo>
                  <a:pt x="2287097" y="5981108"/>
                  <a:pt x="2287097" y="5985080"/>
                  <a:pt x="2289080" y="5989052"/>
                </a:cubicBezTo>
                <a:cubicBezTo>
                  <a:pt x="2295030" y="6006928"/>
                  <a:pt x="2308913" y="6010900"/>
                  <a:pt x="2324780" y="6010900"/>
                </a:cubicBezTo>
                <a:cubicBezTo>
                  <a:pt x="2384279" y="6012887"/>
                  <a:pt x="2443779" y="6018845"/>
                  <a:pt x="2501295" y="6038707"/>
                </a:cubicBezTo>
                <a:cubicBezTo>
                  <a:pt x="2505261" y="6040693"/>
                  <a:pt x="2511211" y="6040693"/>
                  <a:pt x="2517161" y="6038707"/>
                </a:cubicBezTo>
                <a:cubicBezTo>
                  <a:pt x="2535011" y="6028776"/>
                  <a:pt x="2546911" y="6034735"/>
                  <a:pt x="2556828" y="6054597"/>
                </a:cubicBezTo>
                <a:cubicBezTo>
                  <a:pt x="2566744" y="6074459"/>
                  <a:pt x="2578644" y="6076445"/>
                  <a:pt x="2596494" y="6060555"/>
                </a:cubicBezTo>
                <a:cubicBezTo>
                  <a:pt x="2604427" y="6054597"/>
                  <a:pt x="2610377" y="6048638"/>
                  <a:pt x="2618310" y="6040693"/>
                </a:cubicBezTo>
                <a:cubicBezTo>
                  <a:pt x="2626244" y="6052611"/>
                  <a:pt x="2634177" y="6064528"/>
                  <a:pt x="2648060" y="6064528"/>
                </a:cubicBezTo>
                <a:cubicBezTo>
                  <a:pt x="2663927" y="6064528"/>
                  <a:pt x="2679793" y="6066514"/>
                  <a:pt x="2693676" y="6066514"/>
                </a:cubicBezTo>
                <a:cubicBezTo>
                  <a:pt x="2745242" y="6068500"/>
                  <a:pt x="2751192" y="6072473"/>
                  <a:pt x="2761109" y="6016859"/>
                </a:cubicBezTo>
                <a:cubicBezTo>
                  <a:pt x="2761109" y="6016859"/>
                  <a:pt x="2763092" y="6016859"/>
                  <a:pt x="2763092" y="6014873"/>
                </a:cubicBezTo>
                <a:cubicBezTo>
                  <a:pt x="2769042" y="5995011"/>
                  <a:pt x="2776976" y="5989052"/>
                  <a:pt x="2796809" y="5995011"/>
                </a:cubicBezTo>
                <a:cubicBezTo>
                  <a:pt x="2884075" y="6012887"/>
                  <a:pt x="2973324" y="6024804"/>
                  <a:pt x="3060590" y="6038707"/>
                </a:cubicBezTo>
                <a:cubicBezTo>
                  <a:pt x="3116123" y="6046652"/>
                  <a:pt x="3173639" y="6052611"/>
                  <a:pt x="3229172" y="6058569"/>
                </a:cubicBezTo>
                <a:cubicBezTo>
                  <a:pt x="3296604" y="6066514"/>
                  <a:pt x="3360070" y="6086376"/>
                  <a:pt x="3425520" y="6104252"/>
                </a:cubicBezTo>
                <a:cubicBezTo>
                  <a:pt x="3475103" y="6116169"/>
                  <a:pt x="3522702" y="6124114"/>
                  <a:pt x="3572285" y="6106238"/>
                </a:cubicBezTo>
                <a:cubicBezTo>
                  <a:pt x="3592118" y="6098293"/>
                  <a:pt x="3609968" y="6102265"/>
                  <a:pt x="3629801" y="6112196"/>
                </a:cubicBezTo>
                <a:cubicBezTo>
                  <a:pt x="3667484" y="6130072"/>
                  <a:pt x="3709134" y="6138017"/>
                  <a:pt x="3752767" y="6136031"/>
                </a:cubicBezTo>
                <a:cubicBezTo>
                  <a:pt x="3790450" y="6132058"/>
                  <a:pt x="3830116" y="6134045"/>
                  <a:pt x="3867799" y="6143975"/>
                </a:cubicBezTo>
                <a:cubicBezTo>
                  <a:pt x="3925315" y="6155893"/>
                  <a:pt x="3982832" y="6161851"/>
                  <a:pt x="4042332" y="6161851"/>
                </a:cubicBezTo>
                <a:cubicBezTo>
                  <a:pt x="4080014" y="6161851"/>
                  <a:pt x="4115714" y="6165824"/>
                  <a:pt x="4151413" y="6169796"/>
                </a:cubicBezTo>
                <a:cubicBezTo>
                  <a:pt x="4228763" y="6181713"/>
                  <a:pt x="4308095" y="6187672"/>
                  <a:pt x="4387428" y="6189658"/>
                </a:cubicBezTo>
                <a:cubicBezTo>
                  <a:pt x="4466761" y="6191644"/>
                  <a:pt x="4546093" y="6189658"/>
                  <a:pt x="4623442" y="6195617"/>
                </a:cubicBezTo>
                <a:cubicBezTo>
                  <a:pt x="4676992" y="6201575"/>
                  <a:pt x="4730542" y="6211506"/>
                  <a:pt x="4784091" y="6205547"/>
                </a:cubicBezTo>
                <a:cubicBezTo>
                  <a:pt x="4869374" y="6193630"/>
                  <a:pt x="4952673" y="6201575"/>
                  <a:pt x="5035972" y="6205547"/>
                </a:cubicBezTo>
                <a:cubicBezTo>
                  <a:pt x="5077622" y="6209520"/>
                  <a:pt x="5119271" y="6215478"/>
                  <a:pt x="5162904" y="6213492"/>
                </a:cubicBezTo>
                <a:cubicBezTo>
                  <a:pt x="5212487" y="6209520"/>
                  <a:pt x="5264053" y="6217465"/>
                  <a:pt x="5313636" y="6205547"/>
                </a:cubicBezTo>
                <a:cubicBezTo>
                  <a:pt x="5345369" y="6197603"/>
                  <a:pt x="5377103" y="6199589"/>
                  <a:pt x="5406853" y="6205547"/>
                </a:cubicBezTo>
                <a:cubicBezTo>
                  <a:pt x="5440569" y="6213492"/>
                  <a:pt x="5472302" y="6215478"/>
                  <a:pt x="5506019" y="6209520"/>
                </a:cubicBezTo>
                <a:cubicBezTo>
                  <a:pt x="5545684" y="6199589"/>
                  <a:pt x="5587334" y="6195617"/>
                  <a:pt x="5628984" y="6193630"/>
                </a:cubicBezTo>
                <a:cubicBezTo>
                  <a:pt x="5686500" y="6189658"/>
                  <a:pt x="5742033" y="6187672"/>
                  <a:pt x="5797565" y="6183699"/>
                </a:cubicBezTo>
                <a:cubicBezTo>
                  <a:pt x="5872931" y="6177741"/>
                  <a:pt x="5948297" y="6171782"/>
                  <a:pt x="6023663" y="6165824"/>
                </a:cubicBezTo>
                <a:cubicBezTo>
                  <a:pt x="6069280" y="6163837"/>
                  <a:pt x="6112913" y="6159865"/>
                  <a:pt x="6156546" y="6155893"/>
                </a:cubicBezTo>
                <a:cubicBezTo>
                  <a:pt x="6225962" y="6149934"/>
                  <a:pt x="6293394" y="6134045"/>
                  <a:pt x="6362810" y="6151920"/>
                </a:cubicBezTo>
                <a:cubicBezTo>
                  <a:pt x="6372727" y="6153906"/>
                  <a:pt x="6376694" y="6149934"/>
                  <a:pt x="6376694" y="6140003"/>
                </a:cubicBezTo>
                <a:cubicBezTo>
                  <a:pt x="6376694" y="6126100"/>
                  <a:pt x="6370744" y="6118155"/>
                  <a:pt x="6356860" y="6118155"/>
                </a:cubicBezTo>
                <a:cubicBezTo>
                  <a:pt x="6342977" y="6118155"/>
                  <a:pt x="6329094" y="6120141"/>
                  <a:pt x="6315211" y="6120141"/>
                </a:cubicBezTo>
                <a:cubicBezTo>
                  <a:pt x="6017713" y="6128086"/>
                  <a:pt x="5718233" y="6140003"/>
                  <a:pt x="5420735" y="6143975"/>
                </a:cubicBezTo>
                <a:cubicBezTo>
                  <a:pt x="5147038" y="6145962"/>
                  <a:pt x="4873340" y="6145962"/>
                  <a:pt x="4599643" y="6134045"/>
                </a:cubicBezTo>
                <a:cubicBezTo>
                  <a:pt x="4423127" y="6126100"/>
                  <a:pt x="4248596" y="6114183"/>
                  <a:pt x="4074065" y="6098293"/>
                </a:cubicBezTo>
                <a:cubicBezTo>
                  <a:pt x="3921349" y="6086376"/>
                  <a:pt x="3768634" y="6068500"/>
                  <a:pt x="3615918" y="6048638"/>
                </a:cubicBezTo>
                <a:cubicBezTo>
                  <a:pt x="3427503" y="6022818"/>
                  <a:pt x="3243055" y="5983094"/>
                  <a:pt x="3056623" y="5947342"/>
                </a:cubicBezTo>
                <a:cubicBezTo>
                  <a:pt x="2997124" y="5937411"/>
                  <a:pt x="2937624" y="5917549"/>
                  <a:pt x="2878125" y="5919536"/>
                </a:cubicBezTo>
                <a:cubicBezTo>
                  <a:pt x="2810692" y="5919536"/>
                  <a:pt x="2747226" y="5913577"/>
                  <a:pt x="2691693" y="5871867"/>
                </a:cubicBezTo>
                <a:cubicBezTo>
                  <a:pt x="2669877" y="5855977"/>
                  <a:pt x="2642110" y="5853991"/>
                  <a:pt x="2614344" y="5861936"/>
                </a:cubicBezTo>
                <a:cubicBezTo>
                  <a:pt x="2596494" y="5867895"/>
                  <a:pt x="2578644" y="5865908"/>
                  <a:pt x="2558811" y="5861936"/>
                </a:cubicBezTo>
                <a:cubicBezTo>
                  <a:pt x="2529061" y="5855977"/>
                  <a:pt x="2499311" y="5844060"/>
                  <a:pt x="2467578" y="5852005"/>
                </a:cubicBezTo>
                <a:cubicBezTo>
                  <a:pt x="2439812" y="5857964"/>
                  <a:pt x="2419979" y="5850019"/>
                  <a:pt x="2402129" y="5828171"/>
                </a:cubicBezTo>
                <a:cubicBezTo>
                  <a:pt x="2396179" y="5820226"/>
                  <a:pt x="2388246" y="5818240"/>
                  <a:pt x="2378329" y="5822212"/>
                </a:cubicBezTo>
                <a:cubicBezTo>
                  <a:pt x="2364446" y="5828171"/>
                  <a:pt x="2348579" y="5830157"/>
                  <a:pt x="2332713" y="5824198"/>
                </a:cubicBezTo>
                <a:cubicBezTo>
                  <a:pt x="2285113" y="5808309"/>
                  <a:pt x="2231564" y="5804336"/>
                  <a:pt x="2183964" y="5784474"/>
                </a:cubicBezTo>
                <a:cubicBezTo>
                  <a:pt x="2168098" y="5776530"/>
                  <a:pt x="2152231" y="5774543"/>
                  <a:pt x="2136365" y="5782488"/>
                </a:cubicBezTo>
                <a:cubicBezTo>
                  <a:pt x="2102648" y="5796392"/>
                  <a:pt x="2092732" y="5794405"/>
                  <a:pt x="2070915" y="5764612"/>
                </a:cubicBezTo>
                <a:cubicBezTo>
                  <a:pt x="2062982" y="5752695"/>
                  <a:pt x="2053065" y="5744751"/>
                  <a:pt x="2041165" y="5744751"/>
                </a:cubicBezTo>
                <a:cubicBezTo>
                  <a:pt x="1999516" y="5742764"/>
                  <a:pt x="1961833" y="5726875"/>
                  <a:pt x="1924150" y="5714958"/>
                </a:cubicBezTo>
                <a:cubicBezTo>
                  <a:pt x="1890433" y="5703040"/>
                  <a:pt x="1856717" y="5693110"/>
                  <a:pt x="1821017" y="5699068"/>
                </a:cubicBezTo>
                <a:cubicBezTo>
                  <a:pt x="1807134" y="5701054"/>
                  <a:pt x="1799201" y="5697082"/>
                  <a:pt x="1793251" y="5687151"/>
                </a:cubicBezTo>
                <a:cubicBezTo>
                  <a:pt x="1785318" y="5675234"/>
                  <a:pt x="1775401" y="5661330"/>
                  <a:pt x="1759534" y="5665303"/>
                </a:cubicBezTo>
                <a:cubicBezTo>
                  <a:pt x="1725818" y="5673248"/>
                  <a:pt x="1698052" y="5659344"/>
                  <a:pt x="1674252" y="5635510"/>
                </a:cubicBezTo>
                <a:cubicBezTo>
                  <a:pt x="1638552" y="5601745"/>
                  <a:pt x="1594919" y="5589827"/>
                  <a:pt x="1547320" y="5603731"/>
                </a:cubicBezTo>
                <a:cubicBezTo>
                  <a:pt x="1529470" y="5607703"/>
                  <a:pt x="1523520" y="5603731"/>
                  <a:pt x="1523520" y="5585855"/>
                </a:cubicBezTo>
                <a:cubicBezTo>
                  <a:pt x="1523520" y="5579896"/>
                  <a:pt x="1523520" y="5573938"/>
                  <a:pt x="1521537" y="5569965"/>
                </a:cubicBezTo>
                <a:cubicBezTo>
                  <a:pt x="1495754" y="5528255"/>
                  <a:pt x="1469970" y="5488532"/>
                  <a:pt x="1416421" y="5478601"/>
                </a:cubicBezTo>
                <a:cubicBezTo>
                  <a:pt x="1404521" y="5476614"/>
                  <a:pt x="1406504" y="5470656"/>
                  <a:pt x="1410471" y="5462711"/>
                </a:cubicBezTo>
                <a:cubicBezTo>
                  <a:pt x="1412454" y="5458739"/>
                  <a:pt x="1416421" y="5454766"/>
                  <a:pt x="1420388" y="5450794"/>
                </a:cubicBezTo>
                <a:cubicBezTo>
                  <a:pt x="1428321" y="5442849"/>
                  <a:pt x="1436254" y="5436891"/>
                  <a:pt x="1428321" y="5424973"/>
                </a:cubicBezTo>
                <a:cubicBezTo>
                  <a:pt x="1422371" y="5413056"/>
                  <a:pt x="1412454" y="5421001"/>
                  <a:pt x="1402538" y="5422987"/>
                </a:cubicBezTo>
                <a:cubicBezTo>
                  <a:pt x="1382705" y="5428946"/>
                  <a:pt x="1360888" y="5434904"/>
                  <a:pt x="1345022" y="5422987"/>
                </a:cubicBezTo>
                <a:cubicBezTo>
                  <a:pt x="1325188" y="5409084"/>
                  <a:pt x="1315272" y="5415042"/>
                  <a:pt x="1301389" y="5430932"/>
                </a:cubicBezTo>
                <a:cubicBezTo>
                  <a:pt x="1297422" y="5434904"/>
                  <a:pt x="1293455" y="5438877"/>
                  <a:pt x="1287505" y="5440863"/>
                </a:cubicBezTo>
                <a:cubicBezTo>
                  <a:pt x="1281556" y="5446822"/>
                  <a:pt x="1275606" y="5448808"/>
                  <a:pt x="1267672" y="5440863"/>
                </a:cubicBezTo>
                <a:cubicBezTo>
                  <a:pt x="1261722" y="5434904"/>
                  <a:pt x="1261722" y="5426960"/>
                  <a:pt x="1267672" y="5421001"/>
                </a:cubicBezTo>
                <a:cubicBezTo>
                  <a:pt x="1273622" y="5413056"/>
                  <a:pt x="1275606" y="5405111"/>
                  <a:pt x="1283539" y="5399153"/>
                </a:cubicBezTo>
                <a:cubicBezTo>
                  <a:pt x="1287505" y="5397167"/>
                  <a:pt x="1291472" y="5395181"/>
                  <a:pt x="1289489" y="5389222"/>
                </a:cubicBezTo>
                <a:cubicBezTo>
                  <a:pt x="1287505" y="5385250"/>
                  <a:pt x="1281556" y="5387236"/>
                  <a:pt x="1277589" y="5387236"/>
                </a:cubicBezTo>
                <a:cubicBezTo>
                  <a:pt x="1271639" y="5387236"/>
                  <a:pt x="1267672" y="5387236"/>
                  <a:pt x="1263706" y="5391208"/>
                </a:cubicBezTo>
                <a:cubicBezTo>
                  <a:pt x="1259739" y="5395181"/>
                  <a:pt x="1255772" y="5395181"/>
                  <a:pt x="1251806" y="5391208"/>
                </a:cubicBezTo>
                <a:cubicBezTo>
                  <a:pt x="1229989" y="5369360"/>
                  <a:pt x="1204206" y="5359429"/>
                  <a:pt x="1174456" y="5361415"/>
                </a:cubicBezTo>
                <a:cubicBezTo>
                  <a:pt x="1160573" y="5363401"/>
                  <a:pt x="1146690" y="5363401"/>
                  <a:pt x="1132807" y="5361415"/>
                </a:cubicBezTo>
                <a:cubicBezTo>
                  <a:pt x="1124873" y="5361415"/>
                  <a:pt x="1112974" y="5361415"/>
                  <a:pt x="1109007" y="5351484"/>
                </a:cubicBezTo>
                <a:cubicBezTo>
                  <a:pt x="1107024" y="5343539"/>
                  <a:pt x="1116940" y="5337581"/>
                  <a:pt x="1122890" y="5331622"/>
                </a:cubicBezTo>
                <a:cubicBezTo>
                  <a:pt x="1126857" y="5327650"/>
                  <a:pt x="1130824" y="5325664"/>
                  <a:pt x="1134790" y="5321691"/>
                </a:cubicBezTo>
                <a:cubicBezTo>
                  <a:pt x="1138757" y="5317719"/>
                  <a:pt x="1148673" y="5313747"/>
                  <a:pt x="1144707" y="5305802"/>
                </a:cubicBezTo>
                <a:cubicBezTo>
                  <a:pt x="1142723" y="5297857"/>
                  <a:pt x="1132807" y="5297857"/>
                  <a:pt x="1124873" y="5299843"/>
                </a:cubicBezTo>
                <a:cubicBezTo>
                  <a:pt x="1107024" y="5299843"/>
                  <a:pt x="1093140" y="5295871"/>
                  <a:pt x="1075291" y="5287926"/>
                </a:cubicBezTo>
                <a:cubicBezTo>
                  <a:pt x="1035624" y="5268064"/>
                  <a:pt x="1013808" y="5277995"/>
                  <a:pt x="997941" y="5317719"/>
                </a:cubicBezTo>
                <a:cubicBezTo>
                  <a:pt x="991991" y="5333609"/>
                  <a:pt x="982075" y="5341553"/>
                  <a:pt x="966208" y="5339567"/>
                </a:cubicBezTo>
                <a:lnTo>
                  <a:pt x="966208" y="5252362"/>
                </a:lnTo>
                <a:lnTo>
                  <a:pt x="956325" y="5260140"/>
                </a:lnTo>
                <a:cubicBezTo>
                  <a:pt x="951547" y="5261791"/>
                  <a:pt x="946279" y="5261764"/>
                  <a:pt x="940734" y="5260025"/>
                </a:cubicBezTo>
                <a:cubicBezTo>
                  <a:pt x="933618" y="5259420"/>
                  <a:pt x="924236" y="5255665"/>
                  <a:pt x="917398" y="5256771"/>
                </a:cubicBezTo>
                <a:cubicBezTo>
                  <a:pt x="907138" y="5258430"/>
                  <a:pt x="902886" y="5253846"/>
                  <a:pt x="899792" y="5245560"/>
                </a:cubicBezTo>
                <a:cubicBezTo>
                  <a:pt x="891893" y="5229266"/>
                  <a:pt x="888197" y="5228107"/>
                  <a:pt x="872758" y="5241146"/>
                </a:cubicBezTo>
                <a:cubicBezTo>
                  <a:pt x="863607" y="5249656"/>
                  <a:pt x="854732" y="5259877"/>
                  <a:pt x="843317" y="5265238"/>
                </a:cubicBezTo>
                <a:cubicBezTo>
                  <a:pt x="843039" y="5263525"/>
                  <a:pt x="841330" y="5263802"/>
                  <a:pt x="841053" y="5262089"/>
                </a:cubicBezTo>
                <a:cubicBezTo>
                  <a:pt x="852842" y="5237339"/>
                  <a:pt x="852842" y="5237339"/>
                  <a:pt x="835285" y="5215578"/>
                </a:cubicBezTo>
                <a:cubicBezTo>
                  <a:pt x="833021" y="5212430"/>
                  <a:pt x="830758" y="5209281"/>
                  <a:pt x="828770" y="5207846"/>
                </a:cubicBezTo>
                <a:cubicBezTo>
                  <a:pt x="810384" y="5180947"/>
                  <a:pt x="789033" y="5179128"/>
                  <a:pt x="762181" y="5197529"/>
                </a:cubicBezTo>
                <a:cubicBezTo>
                  <a:pt x="748176" y="5208580"/>
                  <a:pt x="737085" y="5205102"/>
                  <a:pt x="732606" y="5188254"/>
                </a:cubicBezTo>
                <a:cubicBezTo>
                  <a:pt x="729512" y="5179968"/>
                  <a:pt x="728127" y="5171406"/>
                  <a:pt x="728452" y="5162568"/>
                </a:cubicBezTo>
                <a:cubicBezTo>
                  <a:pt x="729704" y="5137764"/>
                  <a:pt x="750826" y="5127319"/>
                  <a:pt x="770417" y="5139966"/>
                </a:cubicBezTo>
                <a:cubicBezTo>
                  <a:pt x="786035" y="5149741"/>
                  <a:pt x="800545" y="5152666"/>
                  <a:pt x="816489" y="5153602"/>
                </a:cubicBezTo>
                <a:cubicBezTo>
                  <a:pt x="832155" y="5152826"/>
                  <a:pt x="846666" y="5155750"/>
                  <a:pt x="858864" y="5166078"/>
                </a:cubicBezTo>
                <a:cubicBezTo>
                  <a:pt x="877576" y="5184138"/>
                  <a:pt x="886403" y="5184467"/>
                  <a:pt x="902442" y="5164302"/>
                </a:cubicBezTo>
                <a:cubicBezTo>
                  <a:pt x="914460" y="5151814"/>
                  <a:pt x="925875" y="5146454"/>
                  <a:pt x="943529" y="5147113"/>
                </a:cubicBezTo>
                <a:cubicBezTo>
                  <a:pt x="975138" y="5147274"/>
                  <a:pt x="1006422" y="5156271"/>
                  <a:pt x="1036599" y="5158419"/>
                </a:cubicBezTo>
                <a:cubicBezTo>
                  <a:pt x="1063355" y="5161121"/>
                  <a:pt x="1089005" y="5156973"/>
                  <a:pt x="1108741" y="5137966"/>
                </a:cubicBezTo>
                <a:cubicBezTo>
                  <a:pt x="1119048" y="5125756"/>
                  <a:pt x="1126443" y="5128075"/>
                  <a:pt x="1138364" y="5136690"/>
                </a:cubicBezTo>
                <a:lnTo>
                  <a:pt x="1154690" y="5146336"/>
                </a:lnTo>
                <a:lnTo>
                  <a:pt x="1154623" y="5140948"/>
                </a:lnTo>
                <a:cubicBezTo>
                  <a:pt x="1150657" y="5134989"/>
                  <a:pt x="1154623" y="5131017"/>
                  <a:pt x="1162556" y="5129031"/>
                </a:cubicBezTo>
                <a:cubicBezTo>
                  <a:pt x="1192306" y="5129031"/>
                  <a:pt x="1202223" y="5136975"/>
                  <a:pt x="1204206" y="5166768"/>
                </a:cubicBezTo>
                <a:lnTo>
                  <a:pt x="1205165" y="5168881"/>
                </a:lnTo>
                <a:lnTo>
                  <a:pt x="1224087" y="5174444"/>
                </a:lnTo>
                <a:lnTo>
                  <a:pt x="1263991" y="5172434"/>
                </a:lnTo>
                <a:lnTo>
                  <a:pt x="1265689" y="5164782"/>
                </a:lnTo>
                <a:cubicBezTo>
                  <a:pt x="1271639" y="5158823"/>
                  <a:pt x="1279572" y="5144920"/>
                  <a:pt x="1285522" y="5156837"/>
                </a:cubicBezTo>
                <a:lnTo>
                  <a:pt x="1291081" y="5162405"/>
                </a:lnTo>
                <a:lnTo>
                  <a:pt x="1314570" y="5152123"/>
                </a:lnTo>
                <a:cubicBezTo>
                  <a:pt x="1323998" y="5145326"/>
                  <a:pt x="1333102" y="5147369"/>
                  <a:pt x="1342205" y="5149411"/>
                </a:cubicBezTo>
                <a:cubicBezTo>
                  <a:pt x="1347889" y="5152006"/>
                  <a:pt x="1355836" y="5157749"/>
                  <a:pt x="1361846" y="5151505"/>
                </a:cubicBezTo>
                <a:cubicBezTo>
                  <a:pt x="1367578" y="5143550"/>
                  <a:pt x="1361340" y="5137530"/>
                  <a:pt x="1358522" y="5130957"/>
                </a:cubicBezTo>
                <a:cubicBezTo>
                  <a:pt x="1351731" y="5121512"/>
                  <a:pt x="1356306" y="5117257"/>
                  <a:pt x="1366566" y="5115598"/>
                </a:cubicBezTo>
                <a:cubicBezTo>
                  <a:pt x="1376825" y="5113939"/>
                  <a:pt x="1387639" y="5115704"/>
                  <a:pt x="1398176" y="5115758"/>
                </a:cubicBezTo>
                <a:cubicBezTo>
                  <a:pt x="1421512" y="5119012"/>
                  <a:pt x="1441706" y="5124533"/>
                  <a:pt x="1464814" y="5115524"/>
                </a:cubicBezTo>
                <a:cubicBezTo>
                  <a:pt x="1469944" y="5114694"/>
                  <a:pt x="1470497" y="5118119"/>
                  <a:pt x="1472762" y="5121267"/>
                </a:cubicBezTo>
                <a:cubicBezTo>
                  <a:pt x="1480384" y="5135849"/>
                  <a:pt x="1492908" y="5137338"/>
                  <a:pt x="1506586" y="5135126"/>
                </a:cubicBezTo>
                <a:cubicBezTo>
                  <a:pt x="1558162" y="5128542"/>
                  <a:pt x="1610290" y="5125384"/>
                  <a:pt x="1662647" y="5134488"/>
                </a:cubicBezTo>
                <a:cubicBezTo>
                  <a:pt x="1666344" y="5135646"/>
                  <a:pt x="1671474" y="5134817"/>
                  <a:pt x="1676327" y="5132275"/>
                </a:cubicBezTo>
                <a:cubicBezTo>
                  <a:pt x="1690331" y="5121224"/>
                  <a:pt x="1701422" y="5124702"/>
                  <a:pt x="1712740" y="5140444"/>
                </a:cubicBezTo>
                <a:cubicBezTo>
                  <a:pt x="1724060" y="5156186"/>
                  <a:pt x="1734596" y="5156238"/>
                  <a:pt x="1747769" y="5140050"/>
                </a:cubicBezTo>
                <a:cubicBezTo>
                  <a:pt x="1753778" y="5133806"/>
                  <a:pt x="1758078" y="5127840"/>
                  <a:pt x="1763810" y="5119884"/>
                </a:cubicBezTo>
                <a:cubicBezTo>
                  <a:pt x="1772311" y="5129053"/>
                  <a:pt x="1780812" y="5138221"/>
                  <a:pt x="1792782" y="5136285"/>
                </a:cubicBezTo>
                <a:cubicBezTo>
                  <a:pt x="1806461" y="5134073"/>
                  <a:pt x="1820417" y="5133573"/>
                  <a:pt x="1832387" y="5131637"/>
                </a:cubicBezTo>
                <a:cubicBezTo>
                  <a:pt x="1854754" y="5128898"/>
                  <a:pt x="1867359" y="5128178"/>
                  <a:pt x="1874471" y="5121976"/>
                </a:cubicBezTo>
                <a:lnTo>
                  <a:pt x="1879103" y="5112590"/>
                </a:lnTo>
                <a:lnTo>
                  <a:pt x="1846800" y="5107182"/>
                </a:lnTo>
                <a:cubicBezTo>
                  <a:pt x="1801184" y="5101224"/>
                  <a:pt x="1759534" y="5091293"/>
                  <a:pt x="1721851" y="5061500"/>
                </a:cubicBezTo>
                <a:cubicBezTo>
                  <a:pt x="1700035" y="5043624"/>
                  <a:pt x="1684168" y="5019790"/>
                  <a:pt x="1670285" y="4993969"/>
                </a:cubicBezTo>
                <a:cubicBezTo>
                  <a:pt x="1656402" y="5017804"/>
                  <a:pt x="1646485" y="5019790"/>
                  <a:pt x="1626652" y="4999928"/>
                </a:cubicBezTo>
                <a:lnTo>
                  <a:pt x="1619376" y="4976244"/>
                </a:lnTo>
                <a:lnTo>
                  <a:pt x="1607546" y="4978222"/>
                </a:lnTo>
                <a:cubicBezTo>
                  <a:pt x="1595992" y="4982727"/>
                  <a:pt x="1585663" y="4983958"/>
                  <a:pt x="1575919" y="4982019"/>
                </a:cubicBezTo>
                <a:lnTo>
                  <a:pt x="1563702" y="4975408"/>
                </a:lnTo>
                <a:lnTo>
                  <a:pt x="1562195" y="4980314"/>
                </a:lnTo>
                <a:cubicBezTo>
                  <a:pt x="1560211" y="4986025"/>
                  <a:pt x="1557236" y="4991983"/>
                  <a:pt x="1551286" y="4997942"/>
                </a:cubicBezTo>
                <a:cubicBezTo>
                  <a:pt x="1557236" y="4974107"/>
                  <a:pt x="1545337" y="4968149"/>
                  <a:pt x="1529470" y="4964176"/>
                </a:cubicBezTo>
                <a:lnTo>
                  <a:pt x="1529418" y="4964155"/>
                </a:lnTo>
                <a:lnTo>
                  <a:pt x="1526446" y="4964981"/>
                </a:lnTo>
                <a:cubicBezTo>
                  <a:pt x="1515307" y="4972053"/>
                  <a:pt x="1501904" y="4975979"/>
                  <a:pt x="1487394" y="4973053"/>
                </a:cubicBezTo>
                <a:cubicBezTo>
                  <a:pt x="1444140" y="4965991"/>
                  <a:pt x="1397419" y="4970033"/>
                  <a:pt x="1353611" y="4959546"/>
                </a:cubicBezTo>
                <a:cubicBezTo>
                  <a:pt x="1338824" y="4954909"/>
                  <a:pt x="1324867" y="4955409"/>
                  <a:pt x="1312295" y="4964471"/>
                </a:cubicBezTo>
                <a:cubicBezTo>
                  <a:pt x="1285165" y="4981159"/>
                  <a:pt x="1276339" y="4980828"/>
                  <a:pt x="1253376" y="4958185"/>
                </a:cubicBezTo>
                <a:cubicBezTo>
                  <a:pt x="1244875" y="4949016"/>
                  <a:pt x="1235217" y="4943550"/>
                  <a:pt x="1224958" y="4945208"/>
                </a:cubicBezTo>
                <a:cubicBezTo>
                  <a:pt x="1188772" y="4949304"/>
                  <a:pt x="1154068" y="4940858"/>
                  <a:pt x="1119918" y="4935839"/>
                </a:cubicBezTo>
                <a:cubicBezTo>
                  <a:pt x="1089187" y="4930265"/>
                  <a:pt x="1058734" y="4926404"/>
                  <a:pt x="1028786" y="4936519"/>
                </a:cubicBezTo>
                <a:cubicBezTo>
                  <a:pt x="1017094" y="4940167"/>
                  <a:pt x="1009701" y="4937848"/>
                  <a:pt x="1003186" y="4930116"/>
                </a:cubicBezTo>
                <a:cubicBezTo>
                  <a:pt x="994684" y="4920948"/>
                  <a:pt x="984196" y="4910344"/>
                  <a:pt x="971071" y="4915982"/>
                </a:cubicBezTo>
                <a:cubicBezTo>
                  <a:pt x="943109" y="4927533"/>
                  <a:pt x="917232" y="4919417"/>
                  <a:pt x="893390" y="4902186"/>
                </a:cubicBezTo>
                <a:cubicBezTo>
                  <a:pt x="857903" y="4878053"/>
                  <a:pt x="818623" y="4873863"/>
                  <a:pt x="779523" y="4892486"/>
                </a:cubicBezTo>
                <a:cubicBezTo>
                  <a:pt x="764688" y="4898400"/>
                  <a:pt x="759005" y="4895805"/>
                  <a:pt x="756512" y="4880393"/>
                </a:cubicBezTo>
                <a:cubicBezTo>
                  <a:pt x="755681" y="4875257"/>
                  <a:pt x="754851" y="4870119"/>
                  <a:pt x="752586" y="4866971"/>
                </a:cubicBezTo>
                <a:cubicBezTo>
                  <a:pt x="724542" y="4834605"/>
                  <a:pt x="696774" y="4803951"/>
                  <a:pt x="649221" y="4802856"/>
                </a:cubicBezTo>
                <a:cubicBezTo>
                  <a:pt x="638685" y="4802803"/>
                  <a:pt x="639564" y="4797389"/>
                  <a:pt x="641876" y="4789987"/>
                </a:cubicBezTo>
                <a:cubicBezTo>
                  <a:pt x="643032" y="4786285"/>
                  <a:pt x="645898" y="4782307"/>
                  <a:pt x="648764" y="4778330"/>
                </a:cubicBezTo>
                <a:cubicBezTo>
                  <a:pt x="654496" y="4770374"/>
                  <a:pt x="660505" y="4764130"/>
                  <a:pt x="652003" y="4754962"/>
                </a:cubicBezTo>
                <a:cubicBezTo>
                  <a:pt x="645212" y="4745517"/>
                  <a:pt x="637770" y="4753750"/>
                  <a:pt x="629498" y="4756844"/>
                </a:cubicBezTo>
                <a:cubicBezTo>
                  <a:pt x="613230" y="4764748"/>
                  <a:pt x="595251" y="4772927"/>
                  <a:pt x="579910" y="4764864"/>
                </a:cubicBezTo>
                <a:cubicBezTo>
                  <a:pt x="560872" y="4755643"/>
                  <a:pt x="553153" y="4762163"/>
                  <a:pt x="543399" y="4777798"/>
                </a:cubicBezTo>
                <a:cubicBezTo>
                  <a:pt x="540533" y="4781776"/>
                  <a:pt x="537667" y="4785754"/>
                  <a:pt x="532815" y="4788295"/>
                </a:cubicBezTo>
                <a:cubicBezTo>
                  <a:pt x="528515" y="4794263"/>
                  <a:pt x="523663" y="4796805"/>
                  <a:pt x="515715" y="4791062"/>
                </a:cubicBezTo>
                <a:cubicBezTo>
                  <a:pt x="509754" y="4786754"/>
                  <a:pt x="508647" y="4779904"/>
                  <a:pt x="512946" y="4773937"/>
                </a:cubicBezTo>
                <a:cubicBezTo>
                  <a:pt x="516967" y="4766257"/>
                  <a:pt x="517569" y="4759132"/>
                  <a:pt x="523579" y="4752888"/>
                </a:cubicBezTo>
                <a:cubicBezTo>
                  <a:pt x="526721" y="4750623"/>
                  <a:pt x="529864" y="4748357"/>
                  <a:pt x="527324" y="4743496"/>
                </a:cubicBezTo>
                <a:cubicBezTo>
                  <a:pt x="525060" y="4740348"/>
                  <a:pt x="520207" y="4742890"/>
                  <a:pt x="516788" y="4743444"/>
                </a:cubicBezTo>
                <a:cubicBezTo>
                  <a:pt x="511658" y="4744273"/>
                  <a:pt x="508238" y="4744827"/>
                  <a:pt x="505372" y="4748805"/>
                </a:cubicBezTo>
                <a:cubicBezTo>
                  <a:pt x="502506" y="4752781"/>
                  <a:pt x="499086" y="4753335"/>
                  <a:pt x="495113" y="4750463"/>
                </a:cubicBezTo>
                <a:cubicBezTo>
                  <a:pt x="473257" y="4734669"/>
                  <a:pt x="449643" y="4729702"/>
                  <a:pt x="424271" y="4735562"/>
                </a:cubicBezTo>
                <a:cubicBezTo>
                  <a:pt x="412579" y="4739210"/>
                  <a:pt x="400609" y="4741146"/>
                  <a:pt x="388363" y="4741370"/>
                </a:cubicBezTo>
                <a:cubicBezTo>
                  <a:pt x="381523" y="4742475"/>
                  <a:pt x="371263" y="4744135"/>
                  <a:pt x="366459" y="4736126"/>
                </a:cubicBezTo>
                <a:cubicBezTo>
                  <a:pt x="363642" y="4729553"/>
                  <a:pt x="371360" y="4723033"/>
                  <a:pt x="375659" y="4717066"/>
                </a:cubicBezTo>
                <a:cubicBezTo>
                  <a:pt x="378525" y="4713088"/>
                  <a:pt x="381668" y="4710822"/>
                  <a:pt x="384534" y="4706845"/>
                </a:cubicBezTo>
                <a:cubicBezTo>
                  <a:pt x="387399" y="4702867"/>
                  <a:pt x="395396" y="4698060"/>
                  <a:pt x="390868" y="4691763"/>
                </a:cubicBezTo>
                <a:cubicBezTo>
                  <a:pt x="388050" y="4685189"/>
                  <a:pt x="379501" y="4686573"/>
                  <a:pt x="372938" y="4689392"/>
                </a:cubicBezTo>
                <a:cubicBezTo>
                  <a:pt x="357549" y="4691880"/>
                  <a:pt x="345025" y="4690392"/>
                  <a:pt x="328528" y="4686030"/>
                </a:cubicBezTo>
                <a:cubicBezTo>
                  <a:pt x="291560" y="4674437"/>
                  <a:pt x="274135" y="4686040"/>
                  <a:pt x="265995" y="4722501"/>
                </a:cubicBezTo>
                <a:cubicBezTo>
                  <a:pt x="263081" y="4737030"/>
                  <a:pt x="255640" y="4745263"/>
                  <a:pt x="241683" y="4745763"/>
                </a:cubicBezTo>
                <a:cubicBezTo>
                  <a:pt x="236421" y="4713226"/>
                  <a:pt x="231436" y="4682404"/>
                  <a:pt x="226174" y="4649868"/>
                </a:cubicBezTo>
                <a:cubicBezTo>
                  <a:pt x="249836" y="4644284"/>
                  <a:pt x="253581" y="4634892"/>
                  <a:pt x="244249" y="4620587"/>
                </a:cubicBezTo>
                <a:cubicBezTo>
                  <a:pt x="241709" y="4615726"/>
                  <a:pt x="234314" y="4613407"/>
                  <a:pt x="236904" y="4607717"/>
                </a:cubicBezTo>
                <a:cubicBezTo>
                  <a:pt x="241203" y="4601751"/>
                  <a:pt x="248319" y="4602357"/>
                  <a:pt x="253726" y="4603239"/>
                </a:cubicBezTo>
                <a:cubicBezTo>
                  <a:pt x="258856" y="4602410"/>
                  <a:pt x="262552" y="4603568"/>
                  <a:pt x="266249" y="4604728"/>
                </a:cubicBezTo>
                <a:cubicBezTo>
                  <a:pt x="277063" y="4606493"/>
                  <a:pt x="281915" y="4603952"/>
                  <a:pt x="281687" y="4591688"/>
                </a:cubicBezTo>
                <a:cubicBezTo>
                  <a:pt x="282289" y="4584562"/>
                  <a:pt x="285757" y="4573458"/>
                  <a:pt x="295138" y="4577213"/>
                </a:cubicBezTo>
                <a:cubicBezTo>
                  <a:pt x="307938" y="4580414"/>
                  <a:pt x="319907" y="4578478"/>
                  <a:pt x="332154" y="4578255"/>
                </a:cubicBezTo>
                <a:cubicBezTo>
                  <a:pt x="342690" y="4578309"/>
                  <a:pt x="355213" y="4579797"/>
                  <a:pt x="366629" y="4574436"/>
                </a:cubicBezTo>
                <a:cubicBezTo>
                  <a:pt x="376335" y="4569353"/>
                  <a:pt x="387750" y="4563993"/>
                  <a:pt x="376432" y="4548251"/>
                </a:cubicBezTo>
                <a:cubicBezTo>
                  <a:pt x="372180" y="4543667"/>
                  <a:pt x="375047" y="4539689"/>
                  <a:pt x="381610" y="4536870"/>
                </a:cubicBezTo>
                <a:cubicBezTo>
                  <a:pt x="407258" y="4532722"/>
                  <a:pt x="416916" y="4538188"/>
                  <a:pt x="422779" y="4563598"/>
                </a:cubicBezTo>
                <a:cubicBezTo>
                  <a:pt x="424164" y="4572161"/>
                  <a:pt x="426982" y="4578733"/>
                  <a:pt x="434376" y="4581053"/>
                </a:cubicBezTo>
                <a:cubicBezTo>
                  <a:pt x="447176" y="4584254"/>
                  <a:pt x="459700" y="4585742"/>
                  <a:pt x="472825" y="4580106"/>
                </a:cubicBezTo>
                <a:cubicBezTo>
                  <a:pt x="476245" y="4579553"/>
                  <a:pt x="476847" y="4572426"/>
                  <a:pt x="474583" y="4569278"/>
                </a:cubicBezTo>
                <a:cubicBezTo>
                  <a:pt x="473752" y="4564141"/>
                  <a:pt x="472644" y="4557292"/>
                  <a:pt x="475510" y="4553313"/>
                </a:cubicBezTo>
                <a:cubicBezTo>
                  <a:pt x="479809" y="4547347"/>
                  <a:pt x="484711" y="4534254"/>
                  <a:pt x="491502" y="4543699"/>
                </a:cubicBezTo>
                <a:cubicBezTo>
                  <a:pt x="508228" y="4560323"/>
                  <a:pt x="525327" y="4557557"/>
                  <a:pt x="544136" y="4554515"/>
                </a:cubicBezTo>
                <a:cubicBezTo>
                  <a:pt x="554673" y="4554568"/>
                  <a:pt x="565209" y="4554621"/>
                  <a:pt x="575144" y="4561801"/>
                </a:cubicBezTo>
                <a:cubicBezTo>
                  <a:pt x="612616" y="4587370"/>
                  <a:pt x="637989" y="4581509"/>
                  <a:pt x="655835" y="4539964"/>
                </a:cubicBezTo>
                <a:cubicBezTo>
                  <a:pt x="661013" y="4528584"/>
                  <a:pt x="669008" y="4523776"/>
                  <a:pt x="679220" y="4532668"/>
                </a:cubicBezTo>
                <a:cubicBezTo>
                  <a:pt x="703062" y="4549899"/>
                  <a:pt x="729819" y="4552600"/>
                  <a:pt x="757455" y="4549888"/>
                </a:cubicBezTo>
                <a:cubicBezTo>
                  <a:pt x="771411" y="4549388"/>
                  <a:pt x="784813" y="4545464"/>
                  <a:pt x="800480" y="4544687"/>
                </a:cubicBezTo>
                <a:cubicBezTo>
                  <a:pt x="826683" y="4543964"/>
                  <a:pt x="848911" y="4540369"/>
                  <a:pt x="854186" y="4507886"/>
                </a:cubicBezTo>
                <a:cubicBezTo>
                  <a:pt x="856125" y="4519874"/>
                  <a:pt x="855799" y="4528711"/>
                  <a:pt x="862591" y="4538156"/>
                </a:cubicBezTo>
                <a:cubicBezTo>
                  <a:pt x="869937" y="4551026"/>
                  <a:pt x="882737" y="4554228"/>
                  <a:pt x="894707" y="4552292"/>
                </a:cubicBezTo>
                <a:cubicBezTo>
                  <a:pt x="908109" y="4548368"/>
                  <a:pt x="897620" y="4537763"/>
                  <a:pt x="898222" y="4530637"/>
                </a:cubicBezTo>
                <a:cubicBezTo>
                  <a:pt x="898271" y="4520086"/>
                  <a:pt x="904003" y="4512130"/>
                  <a:pt x="915093" y="4515608"/>
                </a:cubicBezTo>
                <a:cubicBezTo>
                  <a:pt x="929880" y="4520245"/>
                  <a:pt x="941850" y="4518309"/>
                  <a:pt x="956962" y="4514108"/>
                </a:cubicBezTo>
                <a:cubicBezTo>
                  <a:pt x="974940" y="4505929"/>
                  <a:pt x="993750" y="4502887"/>
                  <a:pt x="1013064" y="4513821"/>
                </a:cubicBezTo>
                <a:cubicBezTo>
                  <a:pt x="1024709" y="4520723"/>
                  <a:pt x="1034691" y="4517352"/>
                  <a:pt x="1041856" y="4507407"/>
                </a:cubicBezTo>
                <a:cubicBezTo>
                  <a:pt x="1046155" y="4501441"/>
                  <a:pt x="1050454" y="4495474"/>
                  <a:pt x="1053320" y="4491496"/>
                </a:cubicBezTo>
                <a:cubicBezTo>
                  <a:pt x="1060761" y="4483264"/>
                  <a:pt x="1063953" y="4470447"/>
                  <a:pt x="1074766" y="4472212"/>
                </a:cubicBezTo>
                <a:cubicBezTo>
                  <a:pt x="1085579" y="4473978"/>
                  <a:pt x="1085809" y="4486241"/>
                  <a:pt x="1087194" y="4494804"/>
                </a:cubicBezTo>
                <a:cubicBezTo>
                  <a:pt x="1088579" y="4503366"/>
                  <a:pt x="1094864" y="4498834"/>
                  <a:pt x="1100270" y="4499718"/>
                </a:cubicBezTo>
                <a:cubicBezTo>
                  <a:pt x="1105400" y="4498889"/>
                  <a:pt x="1110530" y="4498058"/>
                  <a:pt x="1107712" y="4491485"/>
                </a:cubicBezTo>
                <a:cubicBezTo>
                  <a:pt x="1101246" y="4473201"/>
                  <a:pt x="1110674" y="4466405"/>
                  <a:pt x="1125787" y="4462204"/>
                </a:cubicBezTo>
                <a:cubicBezTo>
                  <a:pt x="1140899" y="4458003"/>
                  <a:pt x="1141502" y="4450876"/>
                  <a:pt x="1129303" y="4440549"/>
                </a:cubicBezTo>
                <a:cubicBezTo>
                  <a:pt x="1127040" y="4437401"/>
                  <a:pt x="1121633" y="4436518"/>
                  <a:pt x="1116226" y="4435635"/>
                </a:cubicBezTo>
                <a:cubicBezTo>
                  <a:pt x="1068445" y="4422276"/>
                  <a:pt x="1018906" y="4419745"/>
                  <a:pt x="968487" y="4422628"/>
                </a:cubicBezTo>
                <a:cubicBezTo>
                  <a:pt x="928327" y="4423851"/>
                  <a:pt x="891035" y="4421097"/>
                  <a:pt x="854392" y="4400664"/>
                </a:cubicBezTo>
                <a:cubicBezTo>
                  <a:pt x="833091" y="4388294"/>
                  <a:pt x="816088" y="4369958"/>
                  <a:pt x="800518" y="4349632"/>
                </a:cubicBezTo>
                <a:cubicBezTo>
                  <a:pt x="791872" y="4372118"/>
                  <a:pt x="783600" y="4375212"/>
                  <a:pt x="763731" y="4360854"/>
                </a:cubicBezTo>
                <a:cubicBezTo>
                  <a:pt x="757770" y="4356546"/>
                  <a:pt x="752966" y="4348537"/>
                  <a:pt x="753291" y="4339698"/>
                </a:cubicBezTo>
                <a:cubicBezTo>
                  <a:pt x="752508" y="4324010"/>
                  <a:pt x="739708" y="4320809"/>
                  <a:pt x="727461" y="4321032"/>
                </a:cubicBezTo>
                <a:cubicBezTo>
                  <a:pt x="714938" y="4319543"/>
                  <a:pt x="711193" y="4328935"/>
                  <a:pt x="707448" y="4338326"/>
                </a:cubicBezTo>
                <a:cubicBezTo>
                  <a:pt x="705413" y="4347441"/>
                  <a:pt x="707075" y="4357716"/>
                  <a:pt x="698476" y="4369649"/>
                </a:cubicBezTo>
                <a:cubicBezTo>
                  <a:pt x="700283" y="4348271"/>
                  <a:pt x="689192" y="4344793"/>
                  <a:pt x="674959" y="4343580"/>
                </a:cubicBezTo>
                <a:cubicBezTo>
                  <a:pt x="662712" y="4343804"/>
                  <a:pt x="647649" y="4337454"/>
                  <a:pt x="647697" y="4326903"/>
                </a:cubicBezTo>
                <a:cubicBezTo>
                  <a:pt x="648071" y="4307513"/>
                  <a:pt x="646735" y="4288401"/>
                  <a:pt x="656212" y="4271054"/>
                </a:cubicBezTo>
                <a:cubicBezTo>
                  <a:pt x="661667" y="4261385"/>
                  <a:pt x="668229" y="4258566"/>
                  <a:pt x="680475" y="4258343"/>
                </a:cubicBezTo>
                <a:cubicBezTo>
                  <a:pt x="689579" y="4260385"/>
                  <a:pt x="693553" y="4263257"/>
                  <a:pt x="693504" y="4273808"/>
                </a:cubicBezTo>
                <a:cubicBezTo>
                  <a:pt x="694613" y="4280658"/>
                  <a:pt x="700296" y="4283253"/>
                  <a:pt x="705426" y="4282423"/>
                </a:cubicBezTo>
                <a:cubicBezTo>
                  <a:pt x="725667" y="4277392"/>
                  <a:pt x="739299" y="4285731"/>
                  <a:pt x="753207" y="4295782"/>
                </a:cubicBezTo>
                <a:cubicBezTo>
                  <a:pt x="766838" y="4304120"/>
                  <a:pt x="781071" y="4305333"/>
                  <a:pt x="791102" y="4291411"/>
                </a:cubicBezTo>
                <a:cubicBezTo>
                  <a:pt x="798267" y="4281465"/>
                  <a:pt x="802241" y="4284337"/>
                  <a:pt x="802193" y="4294889"/>
                </a:cubicBezTo>
                <a:cubicBezTo>
                  <a:pt x="803300" y="4301738"/>
                  <a:pt x="806998" y="4302898"/>
                  <a:pt x="814391" y="4305216"/>
                </a:cubicBezTo>
                <a:cubicBezTo>
                  <a:pt x="845121" y="4310790"/>
                  <a:pt x="875900" y="4305811"/>
                  <a:pt x="903307" y="4290836"/>
                </a:cubicBezTo>
                <a:cubicBezTo>
                  <a:pt x="917588" y="4281497"/>
                  <a:pt x="932978" y="4279009"/>
                  <a:pt x="948921" y="4279944"/>
                </a:cubicBezTo>
                <a:cubicBezTo>
                  <a:pt x="963154" y="4281157"/>
                  <a:pt x="976508" y="4287784"/>
                  <a:pt x="988152" y="4294686"/>
                </a:cubicBezTo>
                <a:cubicBezTo>
                  <a:pt x="994113" y="4298993"/>
                  <a:pt x="998640" y="4305290"/>
                  <a:pt x="1006359" y="4298771"/>
                </a:cubicBezTo>
                <a:cubicBezTo>
                  <a:pt x="1014078" y="4292250"/>
                  <a:pt x="1012971" y="4285401"/>
                  <a:pt x="1009876" y="4277116"/>
                </a:cubicBezTo>
                <a:cubicBezTo>
                  <a:pt x="1007058" y="4270543"/>
                  <a:pt x="1002808" y="4265959"/>
                  <a:pt x="1003410" y="4258832"/>
                </a:cubicBezTo>
                <a:cubicBezTo>
                  <a:pt x="1000363" y="4239995"/>
                  <a:pt x="990429" y="4232816"/>
                  <a:pt x="972775" y="4232157"/>
                </a:cubicBezTo>
                <a:cubicBezTo>
                  <a:pt x="940889" y="4230285"/>
                  <a:pt x="912146" y="4226148"/>
                  <a:pt x="881415" y="4220575"/>
                </a:cubicBezTo>
                <a:cubicBezTo>
                  <a:pt x="862932" y="4214777"/>
                  <a:pt x="859837" y="4206492"/>
                  <a:pt x="869591" y="4190857"/>
                </a:cubicBezTo>
                <a:cubicBezTo>
                  <a:pt x="871301" y="4190581"/>
                  <a:pt x="871024" y="4188868"/>
                  <a:pt x="870747" y="4187155"/>
                </a:cubicBezTo>
                <a:cubicBezTo>
                  <a:pt x="871398" y="4169479"/>
                  <a:pt x="881705" y="4157269"/>
                  <a:pt x="892290" y="4146771"/>
                </a:cubicBezTo>
                <a:cubicBezTo>
                  <a:pt x="899732" y="4138539"/>
                  <a:pt x="903706" y="4141410"/>
                  <a:pt x="906523" y="4147984"/>
                </a:cubicBezTo>
                <a:cubicBezTo>
                  <a:pt x="912436" y="4162841"/>
                  <a:pt x="904994" y="4171074"/>
                  <a:pt x="891591" y="4174998"/>
                </a:cubicBezTo>
                <a:cubicBezTo>
                  <a:pt x="896395" y="4183007"/>
                  <a:pt x="902633" y="4189027"/>
                  <a:pt x="911182" y="4187646"/>
                </a:cubicBezTo>
                <a:cubicBezTo>
                  <a:pt x="916312" y="4186816"/>
                  <a:pt x="916915" y="4179689"/>
                  <a:pt x="917794" y="4174275"/>
                </a:cubicBezTo>
                <a:cubicBezTo>
                  <a:pt x="920479" y="4147483"/>
                  <a:pt x="926488" y="4141241"/>
                  <a:pt x="952414" y="4138804"/>
                </a:cubicBezTo>
                <a:cubicBezTo>
                  <a:pt x="976907" y="4138357"/>
                  <a:pt x="1002556" y="4134209"/>
                  <a:pt x="1025941" y="4126913"/>
                </a:cubicBezTo>
                <a:cubicBezTo>
                  <a:pt x="1057598" y="4116522"/>
                  <a:pt x="1065546" y="4122266"/>
                  <a:pt x="1065678" y="4155630"/>
                </a:cubicBezTo>
                <a:cubicBezTo>
                  <a:pt x="1065955" y="4157343"/>
                  <a:pt x="1066232" y="4159056"/>
                  <a:pt x="1066509" y="4160768"/>
                </a:cubicBezTo>
                <a:cubicBezTo>
                  <a:pt x="1065630" y="4166181"/>
                  <a:pt x="1061609" y="4173861"/>
                  <a:pt x="1070712" y="4175902"/>
                </a:cubicBezTo>
                <a:cubicBezTo>
                  <a:pt x="1079538" y="4176233"/>
                  <a:pt x="1088642" y="4178275"/>
                  <a:pt x="1092110" y="4167170"/>
                </a:cubicBezTo>
                <a:cubicBezTo>
                  <a:pt x="1094422" y="4159768"/>
                  <a:pt x="1097011" y="4154078"/>
                  <a:pt x="1097613" y="4146951"/>
                </a:cubicBezTo>
                <a:cubicBezTo>
                  <a:pt x="1102791" y="4135571"/>
                  <a:pt x="1109354" y="4132752"/>
                  <a:pt x="1120722" y="4137943"/>
                </a:cubicBezTo>
                <a:cubicBezTo>
                  <a:pt x="1131812" y="4141420"/>
                  <a:pt x="1131486" y="4150259"/>
                  <a:pt x="1125755" y="4158215"/>
                </a:cubicBezTo>
                <a:cubicBezTo>
                  <a:pt x="1124598" y="4161917"/>
                  <a:pt x="1123165" y="4163906"/>
                  <a:pt x="1122009" y="4167606"/>
                </a:cubicBezTo>
                <a:cubicBezTo>
                  <a:pt x="1119143" y="4171584"/>
                  <a:pt x="1119975" y="4176722"/>
                  <a:pt x="1123948" y="4179593"/>
                </a:cubicBezTo>
                <a:cubicBezTo>
                  <a:pt x="1129631" y="4182188"/>
                  <a:pt x="1130511" y="4176774"/>
                  <a:pt x="1133654" y="4174509"/>
                </a:cubicBezTo>
                <a:cubicBezTo>
                  <a:pt x="1139663" y="4168266"/>
                  <a:pt x="1143684" y="4160586"/>
                  <a:pt x="1145720" y="4151472"/>
                </a:cubicBezTo>
                <a:cubicBezTo>
                  <a:pt x="1154089" y="4127275"/>
                  <a:pt x="1163795" y="4122191"/>
                  <a:pt x="1187963" y="4130582"/>
                </a:cubicBezTo>
                <a:cubicBezTo>
                  <a:pt x="1199052" y="4134060"/>
                  <a:pt x="1210420" y="4139251"/>
                  <a:pt x="1221510" y="4142728"/>
                </a:cubicBezTo>
                <a:cubicBezTo>
                  <a:pt x="1228904" y="4145048"/>
                  <a:pt x="1237730" y="4145377"/>
                  <a:pt x="1243185" y="4135708"/>
                </a:cubicBezTo>
                <a:cubicBezTo>
                  <a:pt x="1250074" y="4124052"/>
                  <a:pt x="1253264" y="4111235"/>
                  <a:pt x="1270640" y="4110182"/>
                </a:cubicBezTo>
                <a:lnTo>
                  <a:pt x="1282876" y="4108797"/>
                </a:lnTo>
                <a:lnTo>
                  <a:pt x="1286576" y="4097017"/>
                </a:lnTo>
                <a:cubicBezTo>
                  <a:pt x="1288993" y="4091741"/>
                  <a:pt x="1291968" y="4087272"/>
                  <a:pt x="1295439" y="4084293"/>
                </a:cubicBezTo>
                <a:cubicBezTo>
                  <a:pt x="1313289" y="4070389"/>
                  <a:pt x="1331138" y="4080320"/>
                  <a:pt x="1345022" y="4088265"/>
                </a:cubicBezTo>
                <a:cubicBezTo>
                  <a:pt x="1364855" y="4100182"/>
                  <a:pt x="1386671" y="4108127"/>
                  <a:pt x="1410471" y="4108127"/>
                </a:cubicBezTo>
                <a:cubicBezTo>
                  <a:pt x="1424354" y="4108127"/>
                  <a:pt x="1440221" y="4108127"/>
                  <a:pt x="1456087" y="4108127"/>
                </a:cubicBezTo>
                <a:cubicBezTo>
                  <a:pt x="1472450" y="4108127"/>
                  <a:pt x="1488688" y="4108748"/>
                  <a:pt x="1504648" y="4110424"/>
                </a:cubicBezTo>
                <a:lnTo>
                  <a:pt x="1547867" y="4118376"/>
                </a:lnTo>
                <a:lnTo>
                  <a:pt x="1565813" y="4109890"/>
                </a:lnTo>
                <a:lnTo>
                  <a:pt x="1580766" y="4100198"/>
                </a:lnTo>
                <a:lnTo>
                  <a:pt x="1565424" y="4094947"/>
                </a:lnTo>
                <a:cubicBezTo>
                  <a:pt x="1530228" y="4076440"/>
                  <a:pt x="1493627" y="4076689"/>
                  <a:pt x="1459577" y="4097923"/>
                </a:cubicBezTo>
                <a:cubicBezTo>
                  <a:pt x="1446536" y="4104920"/>
                  <a:pt x="1441032" y="4103125"/>
                  <a:pt x="1437127" y="4089196"/>
                </a:cubicBezTo>
                <a:cubicBezTo>
                  <a:pt x="1435824" y="4084553"/>
                  <a:pt x="1434522" y="4079910"/>
                  <a:pt x="1432108" y="4077249"/>
                </a:cubicBezTo>
                <a:cubicBezTo>
                  <a:pt x="1402903" y="4050384"/>
                  <a:pt x="1374133" y="4025067"/>
                  <a:pt x="1330239" y="4029031"/>
                </a:cubicBezTo>
                <a:cubicBezTo>
                  <a:pt x="1320533" y="4030083"/>
                  <a:pt x="1320775" y="4025007"/>
                  <a:pt x="1322130" y="4017950"/>
                </a:cubicBezTo>
                <a:cubicBezTo>
                  <a:pt x="1322807" y="4014421"/>
                  <a:pt x="1325030" y="4010459"/>
                  <a:pt x="1327252" y="4006497"/>
                </a:cubicBezTo>
                <a:cubicBezTo>
                  <a:pt x="1331697" y="3998573"/>
                  <a:pt x="1336577" y="3992196"/>
                  <a:pt x="1327791" y="3984645"/>
                </a:cubicBezTo>
                <a:cubicBezTo>
                  <a:pt x="1320552" y="3976660"/>
                  <a:pt x="1314560" y="3985017"/>
                  <a:pt x="1307268" y="3988732"/>
                </a:cubicBezTo>
                <a:cubicBezTo>
                  <a:pt x="1293116" y="3997709"/>
                  <a:pt x="1277419" y="4007119"/>
                  <a:pt x="1262452" y="4001302"/>
                </a:cubicBezTo>
                <a:cubicBezTo>
                  <a:pt x="1243960" y="3994802"/>
                  <a:pt x="1237536" y="4001613"/>
                  <a:pt x="1230190" y="4017027"/>
                </a:cubicBezTo>
                <a:cubicBezTo>
                  <a:pt x="1227968" y="4020989"/>
                  <a:pt x="1225746" y="4024951"/>
                  <a:pt x="1221544" y="4027799"/>
                </a:cubicBezTo>
                <a:cubicBezTo>
                  <a:pt x="1218210" y="4033741"/>
                  <a:pt x="1214007" y="4036589"/>
                  <a:pt x="1206089" y="4032133"/>
                </a:cubicBezTo>
                <a:cubicBezTo>
                  <a:pt x="1200153" y="4028790"/>
                  <a:pt x="1198415" y="4022601"/>
                  <a:pt x="1201749" y="4016657"/>
                </a:cubicBezTo>
                <a:cubicBezTo>
                  <a:pt x="1204649" y="4009165"/>
                  <a:pt x="1204459" y="4002542"/>
                  <a:pt x="1209338" y="3996166"/>
                </a:cubicBezTo>
                <a:cubicBezTo>
                  <a:pt x="1211994" y="3993750"/>
                  <a:pt x="1214651" y="3991337"/>
                  <a:pt x="1211803" y="3987128"/>
                </a:cubicBezTo>
                <a:cubicBezTo>
                  <a:pt x="1209391" y="3984467"/>
                  <a:pt x="1205188" y="3987314"/>
                  <a:pt x="1202098" y="3988181"/>
                </a:cubicBezTo>
                <a:cubicBezTo>
                  <a:pt x="1197462" y="3989482"/>
                  <a:pt x="1194371" y="3990348"/>
                  <a:pt x="1192149" y="3994309"/>
                </a:cubicBezTo>
                <a:cubicBezTo>
                  <a:pt x="1189926" y="3998271"/>
                  <a:pt x="1186834" y="3999138"/>
                  <a:pt x="1182875" y="3996910"/>
                </a:cubicBezTo>
                <a:cubicBezTo>
                  <a:pt x="1161103" y="3984655"/>
                  <a:pt x="1138843" y="3982551"/>
                  <a:pt x="1116096" y="3990600"/>
                </a:cubicBezTo>
                <a:cubicBezTo>
                  <a:pt x="1105713" y="3995181"/>
                  <a:pt x="1094896" y="3998214"/>
                  <a:pt x="1083644" y="3999701"/>
                </a:cubicBezTo>
                <a:cubicBezTo>
                  <a:pt x="1077463" y="4001435"/>
                  <a:pt x="1068191" y="4004036"/>
                  <a:pt x="1062929" y="3997164"/>
                </a:cubicBezTo>
                <a:cubicBezTo>
                  <a:pt x="1059648" y="3991408"/>
                  <a:pt x="1066073" y="3984597"/>
                  <a:pt x="1069406" y="3978654"/>
                </a:cubicBezTo>
                <a:cubicBezTo>
                  <a:pt x="1071628" y="3974692"/>
                  <a:pt x="1074286" y="3972278"/>
                  <a:pt x="1076509" y="3968316"/>
                </a:cubicBezTo>
                <a:cubicBezTo>
                  <a:pt x="1078731" y="3964354"/>
                  <a:pt x="1085590" y="3959091"/>
                  <a:pt x="1080764" y="3953768"/>
                </a:cubicBezTo>
                <a:cubicBezTo>
                  <a:pt x="1077482" y="3948011"/>
                  <a:pt x="1069754" y="3950179"/>
                  <a:pt x="1064007" y="3953460"/>
                </a:cubicBezTo>
                <a:cubicBezTo>
                  <a:pt x="1050099" y="3957360"/>
                  <a:pt x="1038413" y="3957299"/>
                  <a:pt x="1022769" y="3955009"/>
                </a:cubicBezTo>
                <a:cubicBezTo>
                  <a:pt x="987522" y="3948202"/>
                  <a:pt x="972693" y="3960707"/>
                  <a:pt x="969011" y="3995127"/>
                </a:cubicBezTo>
                <a:cubicBezTo>
                  <a:pt x="967847" y="4008807"/>
                  <a:pt x="961855" y="4017165"/>
                  <a:pt x="949059" y="4019086"/>
                </a:cubicBezTo>
                <a:cubicBezTo>
                  <a:pt x="940813" y="3989681"/>
                  <a:pt x="932999" y="3961824"/>
                  <a:pt x="924754" y="3932419"/>
                </a:cubicBezTo>
                <a:cubicBezTo>
                  <a:pt x="945954" y="3924804"/>
                  <a:pt x="948420" y="3915766"/>
                  <a:pt x="938332" y="3903571"/>
                </a:cubicBezTo>
                <a:cubicBezTo>
                  <a:pt x="935484" y="3899362"/>
                  <a:pt x="928435" y="3898000"/>
                  <a:pt x="930223" y="3892490"/>
                </a:cubicBezTo>
                <a:cubicBezTo>
                  <a:pt x="933557" y="3886547"/>
                  <a:pt x="940173" y="3886362"/>
                  <a:pt x="945244" y="3886608"/>
                </a:cubicBezTo>
                <a:cubicBezTo>
                  <a:pt x="949879" y="3885308"/>
                  <a:pt x="953404" y="3885988"/>
                  <a:pt x="956930" y="3886670"/>
                </a:cubicBezTo>
                <a:cubicBezTo>
                  <a:pt x="967069" y="3887165"/>
                  <a:pt x="971271" y="3884317"/>
                  <a:pt x="969778" y="3873050"/>
                </a:cubicBezTo>
                <a:cubicBezTo>
                  <a:pt x="969587" y="3866426"/>
                  <a:pt x="971619" y="3855840"/>
                  <a:pt x="980648" y="3858316"/>
                </a:cubicBezTo>
                <a:lnTo>
                  <a:pt x="1012245" y="3855626"/>
                </a:lnTo>
                <a:lnTo>
                  <a:pt x="997346" y="3841601"/>
                </a:lnTo>
                <a:cubicBezTo>
                  <a:pt x="988013" y="3827295"/>
                  <a:pt x="975538" y="3815255"/>
                  <a:pt x="958487" y="3807469"/>
                </a:cubicBezTo>
                <a:cubicBezTo>
                  <a:pt x="943146" y="3799407"/>
                  <a:pt x="927804" y="3791345"/>
                  <a:pt x="916763" y="3777316"/>
                </a:cubicBezTo>
                <a:cubicBezTo>
                  <a:pt x="909273" y="3796100"/>
                  <a:pt x="922855" y="3814989"/>
                  <a:pt x="915365" y="3833772"/>
                </a:cubicBezTo>
                <a:cubicBezTo>
                  <a:pt x="896376" y="3814000"/>
                  <a:pt x="896376" y="3814000"/>
                  <a:pt x="874376" y="3829859"/>
                </a:cubicBezTo>
                <a:cubicBezTo>
                  <a:pt x="864670" y="3834943"/>
                  <a:pt x="858107" y="3837761"/>
                  <a:pt x="847016" y="3834283"/>
                </a:cubicBezTo>
                <a:cubicBezTo>
                  <a:pt x="817719" y="3826721"/>
                  <a:pt x="788975" y="3822583"/>
                  <a:pt x="760233" y="3818446"/>
                </a:cubicBezTo>
                <a:cubicBezTo>
                  <a:pt x="672015" y="3804598"/>
                  <a:pt x="583749" y="3801301"/>
                  <a:pt x="496411" y="3782040"/>
                </a:cubicBezTo>
                <a:cubicBezTo>
                  <a:pt x="489295" y="3781433"/>
                  <a:pt x="479035" y="3783092"/>
                  <a:pt x="477650" y="3774530"/>
                </a:cubicBezTo>
                <a:cubicBezTo>
                  <a:pt x="474556" y="3766245"/>
                  <a:pt x="482551" y="3761438"/>
                  <a:pt x="486850" y="3755470"/>
                </a:cubicBezTo>
                <a:cubicBezTo>
                  <a:pt x="491426" y="3751216"/>
                  <a:pt x="497712" y="3746684"/>
                  <a:pt x="493184" y="3740389"/>
                </a:cubicBezTo>
                <a:cubicBezTo>
                  <a:pt x="490090" y="3732103"/>
                  <a:pt x="482696" y="3729784"/>
                  <a:pt x="475580" y="3729178"/>
                </a:cubicBezTo>
                <a:cubicBezTo>
                  <a:pt x="470450" y="3730007"/>
                  <a:pt x="465320" y="3730837"/>
                  <a:pt x="460190" y="3731667"/>
                </a:cubicBezTo>
                <a:cubicBezTo>
                  <a:pt x="435974" y="3733826"/>
                  <a:pt x="420079" y="3722339"/>
                  <a:pt x="416202" y="3698365"/>
                </a:cubicBezTo>
                <a:cubicBezTo>
                  <a:pt x="414818" y="3689803"/>
                  <a:pt x="413433" y="3681241"/>
                  <a:pt x="415468" y="3672127"/>
                </a:cubicBezTo>
                <a:cubicBezTo>
                  <a:pt x="415516" y="3661575"/>
                  <a:pt x="407845" y="3657544"/>
                  <a:pt x="398140" y="3662628"/>
                </a:cubicBezTo>
                <a:cubicBezTo>
                  <a:pt x="380162" y="3670808"/>
                  <a:pt x="373827" y="3685889"/>
                  <a:pt x="379415" y="3709587"/>
                </a:cubicBezTo>
                <a:cubicBezTo>
                  <a:pt x="365230" y="3697823"/>
                  <a:pt x="354742" y="3687218"/>
                  <a:pt x="347396" y="3674350"/>
                </a:cubicBezTo>
                <a:cubicBezTo>
                  <a:pt x="340051" y="3661480"/>
                  <a:pt x="340196" y="3629826"/>
                  <a:pt x="350503" y="3617616"/>
                </a:cubicBezTo>
                <a:cubicBezTo>
                  <a:pt x="363955" y="3603141"/>
                  <a:pt x="380728" y="3609214"/>
                  <a:pt x="393806" y="3614128"/>
                </a:cubicBezTo>
                <a:cubicBezTo>
                  <a:pt x="412566" y="3621637"/>
                  <a:pt x="432484" y="3625445"/>
                  <a:pt x="453002" y="3622127"/>
                </a:cubicBezTo>
                <a:cubicBezTo>
                  <a:pt x="464972" y="3620190"/>
                  <a:pt x="478652" y="3617978"/>
                  <a:pt x="492330" y="3615766"/>
                </a:cubicBezTo>
                <a:cubicBezTo>
                  <a:pt x="548758" y="3606640"/>
                  <a:pt x="604860" y="3606353"/>
                  <a:pt x="655965" y="3640260"/>
                </a:cubicBezTo>
                <a:cubicBezTo>
                  <a:pt x="675557" y="3652906"/>
                  <a:pt x="684986" y="3646111"/>
                  <a:pt x="690212" y="3624178"/>
                </a:cubicBezTo>
                <a:cubicBezTo>
                  <a:pt x="691368" y="3620478"/>
                  <a:pt x="687117" y="3615893"/>
                  <a:pt x="691969" y="3613351"/>
                </a:cubicBezTo>
                <a:cubicBezTo>
                  <a:pt x="697100" y="3612522"/>
                  <a:pt x="701074" y="3615393"/>
                  <a:pt x="703338" y="3618542"/>
                </a:cubicBezTo>
                <a:cubicBezTo>
                  <a:pt x="705601" y="3621690"/>
                  <a:pt x="707865" y="3624838"/>
                  <a:pt x="709852" y="3626274"/>
                </a:cubicBezTo>
                <a:cubicBezTo>
                  <a:pt x="716366" y="3634006"/>
                  <a:pt x="724314" y="3639750"/>
                  <a:pt x="731478" y="3629805"/>
                </a:cubicBezTo>
                <a:cubicBezTo>
                  <a:pt x="740354" y="3619584"/>
                  <a:pt x="726397" y="3620084"/>
                  <a:pt x="722147" y="3615500"/>
                </a:cubicBezTo>
                <a:cubicBezTo>
                  <a:pt x="721869" y="3613787"/>
                  <a:pt x="720160" y="3614064"/>
                  <a:pt x="719882" y="3612352"/>
                </a:cubicBezTo>
                <a:cubicBezTo>
                  <a:pt x="715909" y="3609480"/>
                  <a:pt x="713369" y="3604619"/>
                  <a:pt x="716234" y="3600641"/>
                </a:cubicBezTo>
                <a:cubicBezTo>
                  <a:pt x="718823" y="3594951"/>
                  <a:pt x="722243" y="3594397"/>
                  <a:pt x="727927" y="3596992"/>
                </a:cubicBezTo>
                <a:cubicBezTo>
                  <a:pt x="750107" y="3603949"/>
                  <a:pt x="767809" y="3594057"/>
                  <a:pt x="778442" y="3573009"/>
                </a:cubicBezTo>
                <a:cubicBezTo>
                  <a:pt x="781307" y="3569030"/>
                  <a:pt x="787594" y="3564499"/>
                  <a:pt x="786763" y="3559363"/>
                </a:cubicBezTo>
                <a:cubicBezTo>
                  <a:pt x="783716" y="3540526"/>
                  <a:pt x="761861" y="3524731"/>
                  <a:pt x="745315" y="3530922"/>
                </a:cubicBezTo>
                <a:cubicBezTo>
                  <a:pt x="712225" y="3543302"/>
                  <a:pt x="678906" y="3543419"/>
                  <a:pt x="643924" y="3533261"/>
                </a:cubicBezTo>
                <a:cubicBezTo>
                  <a:pt x="631401" y="3531773"/>
                  <a:pt x="618878" y="3530283"/>
                  <a:pt x="610003" y="3540505"/>
                </a:cubicBezTo>
                <a:cubicBezTo>
                  <a:pt x="602285" y="3547024"/>
                  <a:pt x="598588" y="3545865"/>
                  <a:pt x="595216" y="3535868"/>
                </a:cubicBezTo>
                <a:cubicBezTo>
                  <a:pt x="591290" y="3522445"/>
                  <a:pt x="581356" y="3515266"/>
                  <a:pt x="567123" y="3514053"/>
                </a:cubicBezTo>
                <a:cubicBezTo>
                  <a:pt x="552613" y="3511128"/>
                  <a:pt x="536392" y="3508480"/>
                  <a:pt x="520172" y="3505831"/>
                </a:cubicBezTo>
                <a:cubicBezTo>
                  <a:pt x="505939" y="3504619"/>
                  <a:pt x="499147" y="3495175"/>
                  <a:pt x="498642" y="3481198"/>
                </a:cubicBezTo>
                <a:cubicBezTo>
                  <a:pt x="498365" y="3479486"/>
                  <a:pt x="497811" y="3476061"/>
                  <a:pt x="498968" y="3472360"/>
                </a:cubicBezTo>
                <a:cubicBezTo>
                  <a:pt x="497583" y="3463798"/>
                  <a:pt x="491345" y="3457777"/>
                  <a:pt x="482795" y="3459160"/>
                </a:cubicBezTo>
                <a:cubicBezTo>
                  <a:pt x="475678" y="3458554"/>
                  <a:pt x="477063" y="3467117"/>
                  <a:pt x="478171" y="3473965"/>
                </a:cubicBezTo>
                <a:cubicBezTo>
                  <a:pt x="477569" y="3481092"/>
                  <a:pt x="478677" y="3487942"/>
                  <a:pt x="468694" y="3491314"/>
                </a:cubicBezTo>
                <a:cubicBezTo>
                  <a:pt x="453305" y="3493802"/>
                  <a:pt x="436856" y="3478890"/>
                  <a:pt x="437783" y="3462925"/>
                </a:cubicBezTo>
                <a:cubicBezTo>
                  <a:pt x="436952" y="3457789"/>
                  <a:pt x="439819" y="3453811"/>
                  <a:pt x="435568" y="3449227"/>
                </a:cubicBezTo>
                <a:cubicBezTo>
                  <a:pt x="430438" y="3450057"/>
                  <a:pt x="431269" y="3455193"/>
                  <a:pt x="428126" y="3457458"/>
                </a:cubicBezTo>
                <a:cubicBezTo>
                  <a:pt x="421238" y="3469115"/>
                  <a:pt x="414399" y="3470222"/>
                  <a:pt x="405621" y="3459341"/>
                </a:cubicBezTo>
                <a:cubicBezTo>
                  <a:pt x="394024" y="3441887"/>
                  <a:pt x="378130" y="3430400"/>
                  <a:pt x="362511" y="3420626"/>
                </a:cubicBezTo>
                <a:cubicBezTo>
                  <a:pt x="344630" y="3407704"/>
                  <a:pt x="328180" y="3392792"/>
                  <a:pt x="322593" y="3369094"/>
                </a:cubicBezTo>
                <a:cubicBezTo>
                  <a:pt x="319499" y="3360809"/>
                  <a:pt x="314417" y="3351087"/>
                  <a:pt x="305314" y="3349046"/>
                </a:cubicBezTo>
                <a:cubicBezTo>
                  <a:pt x="268346" y="3337452"/>
                  <a:pt x="251439" y="3298013"/>
                  <a:pt x="215628" y="3282718"/>
                </a:cubicBezTo>
                <a:cubicBezTo>
                  <a:pt x="205971" y="3277252"/>
                  <a:pt x="206296" y="3268414"/>
                  <a:pt x="208331" y="3259298"/>
                </a:cubicBezTo>
                <a:cubicBezTo>
                  <a:pt x="212076" y="3249906"/>
                  <a:pt x="221457" y="3253661"/>
                  <a:pt x="227417" y="3257969"/>
                </a:cubicBezTo>
                <a:cubicBezTo>
                  <a:pt x="239062" y="3264872"/>
                  <a:pt x="249044" y="3261501"/>
                  <a:pt x="258196" y="3252991"/>
                </a:cubicBezTo>
                <a:cubicBezTo>
                  <a:pt x="268780" y="3242493"/>
                  <a:pt x="281906" y="3236856"/>
                  <a:pt x="297295" y="3234368"/>
                </a:cubicBezTo>
                <a:cubicBezTo>
                  <a:pt x="323221" y="3231931"/>
                  <a:pt x="339947" y="3248556"/>
                  <a:pt x="336984" y="3273636"/>
                </a:cubicBezTo>
                <a:cubicBezTo>
                  <a:pt x="336105" y="3279050"/>
                  <a:pt x="335503" y="3286175"/>
                  <a:pt x="336333" y="3291312"/>
                </a:cubicBezTo>
                <a:cubicBezTo>
                  <a:pt x="336611" y="3293025"/>
                  <a:pt x="335178" y="3295014"/>
                  <a:pt x="335178" y="3295014"/>
                </a:cubicBezTo>
                <a:cubicBezTo>
                  <a:pt x="336888" y="3294737"/>
                  <a:pt x="336888" y="3294737"/>
                  <a:pt x="338321" y="3292748"/>
                </a:cubicBezTo>
                <a:cubicBezTo>
                  <a:pt x="345160" y="3291643"/>
                  <a:pt x="350290" y="3290813"/>
                  <a:pt x="357407" y="3291419"/>
                </a:cubicBezTo>
                <a:cubicBezTo>
                  <a:pt x="391281" y="3294727"/>
                  <a:pt x="400709" y="3287931"/>
                  <a:pt x="405707" y="3253736"/>
                </a:cubicBezTo>
                <a:cubicBezTo>
                  <a:pt x="406634" y="3237770"/>
                  <a:pt x="416340" y="3232687"/>
                  <a:pt x="432283" y="3233622"/>
                </a:cubicBezTo>
                <a:cubicBezTo>
                  <a:pt x="444529" y="3233399"/>
                  <a:pt x="452476" y="3239143"/>
                  <a:pt x="461256" y="3250024"/>
                </a:cubicBezTo>
                <a:cubicBezTo>
                  <a:pt x="485603" y="3281230"/>
                  <a:pt x="518272" y="3298789"/>
                  <a:pt x="558985" y="3300992"/>
                </a:cubicBezTo>
                <a:cubicBezTo>
                  <a:pt x="593135" y="3306012"/>
                  <a:pt x="593135" y="3306012"/>
                  <a:pt x="580757" y="3272869"/>
                </a:cubicBezTo>
                <a:cubicBezTo>
                  <a:pt x="574291" y="3254587"/>
                  <a:pt x="576326" y="3245471"/>
                  <a:pt x="590606" y="3236133"/>
                </a:cubicBezTo>
                <a:cubicBezTo>
                  <a:pt x="599891" y="3260989"/>
                  <a:pt x="605852" y="3265296"/>
                  <a:pt x="631777" y="3262861"/>
                </a:cubicBezTo>
                <a:cubicBezTo>
                  <a:pt x="648877" y="3260096"/>
                  <a:pt x="666855" y="3251917"/>
                  <a:pt x="681594" y="3267105"/>
                </a:cubicBezTo>
                <a:cubicBezTo>
                  <a:pt x="681871" y="3268817"/>
                  <a:pt x="683581" y="3268541"/>
                  <a:pt x="685291" y="3268264"/>
                </a:cubicBezTo>
                <a:cubicBezTo>
                  <a:pt x="704702" y="3258096"/>
                  <a:pt x="712469" y="3241025"/>
                  <a:pt x="710578" y="3218487"/>
                </a:cubicBezTo>
                <a:cubicBezTo>
                  <a:pt x="708640" y="3206500"/>
                  <a:pt x="706702" y="3194514"/>
                  <a:pt x="719550" y="3187164"/>
                </a:cubicBezTo>
                <a:cubicBezTo>
                  <a:pt x="720983" y="3185175"/>
                  <a:pt x="725559" y="3180921"/>
                  <a:pt x="726390" y="3186058"/>
                </a:cubicBezTo>
                <a:cubicBezTo>
                  <a:pt x="730315" y="3199480"/>
                  <a:pt x="742561" y="3199257"/>
                  <a:pt x="753652" y="3202735"/>
                </a:cubicBezTo>
                <a:cubicBezTo>
                  <a:pt x="766452" y="3205936"/>
                  <a:pt x="774677" y="3213392"/>
                  <a:pt x="775182" y="3227368"/>
                </a:cubicBezTo>
                <a:cubicBezTo>
                  <a:pt x="775965" y="3243056"/>
                  <a:pt x="784743" y="3253937"/>
                  <a:pt x="799530" y="3258574"/>
                </a:cubicBezTo>
                <a:cubicBezTo>
                  <a:pt x="812884" y="3265200"/>
                  <a:pt x="824023" y="3258128"/>
                  <a:pt x="834608" y="3247629"/>
                </a:cubicBezTo>
                <a:cubicBezTo>
                  <a:pt x="843206" y="3235696"/>
                  <a:pt x="847733" y="3241993"/>
                  <a:pt x="849395" y="3252267"/>
                </a:cubicBezTo>
                <a:cubicBezTo>
                  <a:pt x="851887" y="3267679"/>
                  <a:pt x="861268" y="3271433"/>
                  <a:pt x="874394" y="3265796"/>
                </a:cubicBezTo>
                <a:cubicBezTo>
                  <a:pt x="877814" y="3265243"/>
                  <a:pt x="881233" y="3264689"/>
                  <a:pt x="884376" y="3262425"/>
                </a:cubicBezTo>
                <a:cubicBezTo>
                  <a:pt x="899211" y="3256510"/>
                  <a:pt x="911458" y="3256288"/>
                  <a:pt x="921067" y="3272306"/>
                </a:cubicBezTo>
                <a:cubicBezTo>
                  <a:pt x="932109" y="3286335"/>
                  <a:pt x="948884" y="3292408"/>
                  <a:pt x="964549" y="3291631"/>
                </a:cubicBezTo>
                <a:cubicBezTo>
                  <a:pt x="977073" y="3293120"/>
                  <a:pt x="990752" y="3290908"/>
                  <a:pt x="984286" y="3272625"/>
                </a:cubicBezTo>
                <a:cubicBezTo>
                  <a:pt x="983455" y="3267487"/>
                  <a:pt x="984057" y="3260361"/>
                  <a:pt x="984936" y="3254948"/>
                </a:cubicBezTo>
                <a:cubicBezTo>
                  <a:pt x="982998" y="3242961"/>
                  <a:pt x="986189" y="3230144"/>
                  <a:pt x="977688" y="3220976"/>
                </a:cubicBezTo>
                <a:cubicBezTo>
                  <a:pt x="955555" y="3203469"/>
                  <a:pt x="953388" y="3179218"/>
                  <a:pt x="949234" y="3153532"/>
                </a:cubicBezTo>
                <a:cubicBezTo>
                  <a:pt x="962311" y="3158446"/>
                  <a:pt x="975389" y="3163360"/>
                  <a:pt x="989068" y="3161148"/>
                </a:cubicBezTo>
                <a:cubicBezTo>
                  <a:pt x="1005890" y="3156670"/>
                  <a:pt x="1022110" y="3159318"/>
                  <a:pt x="1037452" y="3167380"/>
                </a:cubicBezTo>
                <a:cubicBezTo>
                  <a:pt x="1050805" y="3174007"/>
                  <a:pt x="1065593" y="3178644"/>
                  <a:pt x="1080379" y="3183282"/>
                </a:cubicBezTo>
                <a:cubicBezTo>
                  <a:pt x="1123308" y="3199183"/>
                  <a:pt x="1169103" y="3211106"/>
                  <a:pt x="1209996" y="3236121"/>
                </a:cubicBezTo>
                <a:cubicBezTo>
                  <a:pt x="1219653" y="3241588"/>
                  <a:pt x="1224230" y="3237334"/>
                  <a:pt x="1226264" y="3228218"/>
                </a:cubicBezTo>
                <a:cubicBezTo>
                  <a:pt x="1227420" y="3224517"/>
                  <a:pt x="1228022" y="3217391"/>
                  <a:pt x="1235140" y="3217998"/>
                </a:cubicBezTo>
                <a:cubicBezTo>
                  <a:pt x="1240546" y="3218880"/>
                  <a:pt x="1241653" y="3225730"/>
                  <a:pt x="1242208" y="3229155"/>
                </a:cubicBezTo>
                <a:cubicBezTo>
                  <a:pt x="1245302" y="3237440"/>
                  <a:pt x="1248119" y="3244013"/>
                  <a:pt x="1255236" y="3244620"/>
                </a:cubicBezTo>
                <a:cubicBezTo>
                  <a:pt x="1264063" y="3244949"/>
                  <a:pt x="1272010" y="3250692"/>
                  <a:pt x="1280837" y="3251022"/>
                </a:cubicBezTo>
                <a:cubicBezTo>
                  <a:pt x="1293360" y="3252511"/>
                  <a:pt x="1296178" y="3259085"/>
                  <a:pt x="1292710" y="3270188"/>
                </a:cubicBezTo>
                <a:cubicBezTo>
                  <a:pt x="1283233" y="3287536"/>
                  <a:pt x="1297466" y="3288748"/>
                  <a:pt x="1308834" y="3293938"/>
                </a:cubicBezTo>
                <a:cubicBezTo>
                  <a:pt x="1323897" y="3300289"/>
                  <a:pt x="1321682" y="3286589"/>
                  <a:pt x="1323994" y="3279186"/>
                </a:cubicBezTo>
                <a:cubicBezTo>
                  <a:pt x="1325151" y="3275485"/>
                  <a:pt x="1324596" y="3272060"/>
                  <a:pt x="1329726" y="3271231"/>
                </a:cubicBezTo>
                <a:cubicBezTo>
                  <a:pt x="1334531" y="3279240"/>
                  <a:pt x="1341045" y="3286972"/>
                  <a:pt x="1344417" y="3296970"/>
                </a:cubicBezTo>
                <a:cubicBezTo>
                  <a:pt x="1348944" y="3303266"/>
                  <a:pt x="1354905" y="3307574"/>
                  <a:pt x="1361745" y="3306468"/>
                </a:cubicBezTo>
                <a:cubicBezTo>
                  <a:pt x="1370294" y="3305085"/>
                  <a:pt x="1368910" y="3296523"/>
                  <a:pt x="1369789" y="3291109"/>
                </a:cubicBezTo>
                <a:cubicBezTo>
                  <a:pt x="1377929" y="3254649"/>
                  <a:pt x="1397064" y="3242768"/>
                  <a:pt x="1433477" y="3250937"/>
                </a:cubicBezTo>
                <a:cubicBezTo>
                  <a:pt x="1440871" y="3253256"/>
                  <a:pt x="1447988" y="3253862"/>
                  <a:pt x="1453948" y="3258169"/>
                </a:cubicBezTo>
                <a:cubicBezTo>
                  <a:pt x="1485509" y="3268880"/>
                  <a:pt x="1511989" y="3269869"/>
                  <a:pt x="1531220" y="3236886"/>
                </a:cubicBezTo>
                <a:cubicBezTo>
                  <a:pt x="1531220" y="3236886"/>
                  <a:pt x="1532930" y="3236611"/>
                  <a:pt x="1532654" y="3234897"/>
                </a:cubicBezTo>
                <a:cubicBezTo>
                  <a:pt x="1540649" y="3230090"/>
                  <a:pt x="1547212" y="3227271"/>
                  <a:pt x="1556592" y="3231026"/>
                </a:cubicBezTo>
                <a:cubicBezTo>
                  <a:pt x="1560289" y="3232185"/>
                  <a:pt x="1564262" y="3235058"/>
                  <a:pt x="1563383" y="3240470"/>
                </a:cubicBezTo>
                <a:cubicBezTo>
                  <a:pt x="1563059" y="3249310"/>
                  <a:pt x="1554785" y="3252405"/>
                  <a:pt x="1548222" y="3255224"/>
                </a:cubicBezTo>
                <a:cubicBezTo>
                  <a:pt x="1543094" y="3256053"/>
                  <a:pt x="1536530" y="3258871"/>
                  <a:pt x="1537362" y="3264009"/>
                </a:cubicBezTo>
                <a:cubicBezTo>
                  <a:pt x="1536759" y="3271135"/>
                  <a:pt x="1545032" y="3268040"/>
                  <a:pt x="1549005" y="3270911"/>
                </a:cubicBezTo>
                <a:cubicBezTo>
                  <a:pt x="1558109" y="3272953"/>
                  <a:pt x="1566936" y="3273283"/>
                  <a:pt x="1576039" y="3275326"/>
                </a:cubicBezTo>
                <a:cubicBezTo>
                  <a:pt x="1588562" y="3276814"/>
                  <a:pt x="1599652" y="3280292"/>
                  <a:pt x="1608154" y="3289461"/>
                </a:cubicBezTo>
                <a:cubicBezTo>
                  <a:pt x="1614392" y="3295480"/>
                  <a:pt x="1619522" y="3294651"/>
                  <a:pt x="1627517" y="3289843"/>
                </a:cubicBezTo>
                <a:cubicBezTo>
                  <a:pt x="1650072" y="3277410"/>
                  <a:pt x="1666292" y="3280059"/>
                  <a:pt x="1685004" y="3298118"/>
                </a:cubicBezTo>
                <a:cubicBezTo>
                  <a:pt x="1695215" y="3307010"/>
                  <a:pt x="1702284" y="3318167"/>
                  <a:pt x="1711062" y="3329048"/>
                </a:cubicBezTo>
                <a:cubicBezTo>
                  <a:pt x="1721826" y="3341364"/>
                  <a:pt x="1735181" y="3347990"/>
                  <a:pt x="1751401" y="3350639"/>
                </a:cubicBezTo>
                <a:cubicBezTo>
                  <a:pt x="1769332" y="3353011"/>
                  <a:pt x="1777327" y="3348204"/>
                  <a:pt x="1782831" y="3327984"/>
                </a:cubicBezTo>
                <a:cubicBezTo>
                  <a:pt x="1788057" y="3306052"/>
                  <a:pt x="1799749" y="3302405"/>
                  <a:pt x="1820497" y="3311349"/>
                </a:cubicBezTo>
                <a:cubicBezTo>
                  <a:pt x="1827891" y="3313668"/>
                  <a:pt x="1831864" y="3316540"/>
                  <a:pt x="1840137" y="3313445"/>
                </a:cubicBezTo>
                <a:cubicBezTo>
                  <a:pt x="1859549" y="3303277"/>
                  <a:pt x="1859549" y="3303277"/>
                  <a:pt x="1863148" y="3325538"/>
                </a:cubicBezTo>
                <a:lnTo>
                  <a:pt x="1863449" y="3327395"/>
                </a:lnTo>
                <a:lnTo>
                  <a:pt x="1889818" y="3335946"/>
                </a:lnTo>
                <a:lnTo>
                  <a:pt x="1899585" y="3336631"/>
                </a:lnTo>
                <a:lnTo>
                  <a:pt x="1901584" y="3335356"/>
                </a:lnTo>
                <a:cubicBezTo>
                  <a:pt x="1906333" y="3332172"/>
                  <a:pt x="1911117" y="3329202"/>
                  <a:pt x="1916108" y="3327516"/>
                </a:cubicBezTo>
                <a:cubicBezTo>
                  <a:pt x="1937229" y="3317071"/>
                  <a:pt x="1960370" y="3316404"/>
                  <a:pt x="1980344" y="3323277"/>
                </a:cubicBezTo>
                <a:lnTo>
                  <a:pt x="1981064" y="3323697"/>
                </a:lnTo>
                <a:lnTo>
                  <a:pt x="1992896" y="3319009"/>
                </a:lnTo>
                <a:cubicBezTo>
                  <a:pt x="2000189" y="3315294"/>
                  <a:pt x="2006804" y="3315108"/>
                  <a:pt x="2014288" y="3318017"/>
                </a:cubicBezTo>
                <a:cubicBezTo>
                  <a:pt x="2032102" y="3328045"/>
                  <a:pt x="2049535" y="3324825"/>
                  <a:pt x="2067212" y="3316530"/>
                </a:cubicBezTo>
                <a:cubicBezTo>
                  <a:pt x="2091747" y="3302970"/>
                  <a:pt x="2112756" y="3288731"/>
                  <a:pt x="2132465" y="3269850"/>
                </a:cubicBezTo>
                <a:cubicBezTo>
                  <a:pt x="2137005" y="3265237"/>
                  <a:pt x="2141546" y="3260625"/>
                  <a:pt x="2146550" y="3256926"/>
                </a:cubicBezTo>
                <a:lnTo>
                  <a:pt x="2156801" y="3252403"/>
                </a:lnTo>
                <a:lnTo>
                  <a:pt x="2142613" y="3241683"/>
                </a:lnTo>
                <a:cubicBezTo>
                  <a:pt x="2132956" y="3236216"/>
                  <a:pt x="2125840" y="3235609"/>
                  <a:pt x="2116410" y="3242406"/>
                </a:cubicBezTo>
                <a:cubicBezTo>
                  <a:pt x="2108692" y="3248927"/>
                  <a:pt x="2102960" y="3256882"/>
                  <a:pt x="2092147" y="3255117"/>
                </a:cubicBezTo>
                <a:cubicBezTo>
                  <a:pt x="2081610" y="3255063"/>
                  <a:pt x="2078238" y="3245065"/>
                  <a:pt x="2072001" y="3239046"/>
                </a:cubicBezTo>
                <a:cubicBezTo>
                  <a:pt x="2059935" y="3262082"/>
                  <a:pt x="2059935" y="3262082"/>
                  <a:pt x="2036923" y="3249990"/>
                </a:cubicBezTo>
                <a:cubicBezTo>
                  <a:pt x="2027543" y="3246235"/>
                  <a:pt x="2017885" y="3240769"/>
                  <a:pt x="2007023" y="3249553"/>
                </a:cubicBezTo>
                <a:cubicBezTo>
                  <a:pt x="1983036" y="3263976"/>
                  <a:pt x="1977630" y="3263094"/>
                  <a:pt x="1960073" y="3241332"/>
                </a:cubicBezTo>
                <a:cubicBezTo>
                  <a:pt x="1951572" y="3232164"/>
                  <a:pt x="1943071" y="3222996"/>
                  <a:pt x="1932859" y="3214104"/>
                </a:cubicBezTo>
                <a:cubicBezTo>
                  <a:pt x="1909896" y="3191459"/>
                  <a:pt x="1901347" y="3192842"/>
                  <a:pt x="1884705" y="3220135"/>
                </a:cubicBezTo>
                <a:cubicBezTo>
                  <a:pt x="1880405" y="3226102"/>
                  <a:pt x="1878093" y="3233504"/>
                  <a:pt x="1872361" y="3241460"/>
                </a:cubicBezTo>
                <a:cubicBezTo>
                  <a:pt x="1866726" y="3228314"/>
                  <a:pt x="1861644" y="3218592"/>
                  <a:pt x="1856009" y="3205446"/>
                </a:cubicBezTo>
                <a:cubicBezTo>
                  <a:pt x="1853144" y="3209424"/>
                  <a:pt x="1853420" y="3211136"/>
                  <a:pt x="1851987" y="3213125"/>
                </a:cubicBezTo>
                <a:cubicBezTo>
                  <a:pt x="1841583" y="3246437"/>
                  <a:pt x="1824483" y="3249203"/>
                  <a:pt x="1801244" y="3224847"/>
                </a:cubicBezTo>
                <a:cubicBezTo>
                  <a:pt x="1796993" y="3220262"/>
                  <a:pt x="1792741" y="3215678"/>
                  <a:pt x="1788215" y="3209382"/>
                </a:cubicBezTo>
                <a:cubicBezTo>
                  <a:pt x="1785951" y="3206234"/>
                  <a:pt x="1783687" y="3203085"/>
                  <a:pt x="1786276" y="3197395"/>
                </a:cubicBezTo>
                <a:cubicBezTo>
                  <a:pt x="1798017" y="3183196"/>
                  <a:pt x="1786372" y="3176293"/>
                  <a:pt x="1776439" y="3169114"/>
                </a:cubicBezTo>
                <a:cubicBezTo>
                  <a:pt x="1747466" y="3152713"/>
                  <a:pt x="1715302" y="3149128"/>
                  <a:pt x="1683139" y="3145544"/>
                </a:cubicBezTo>
                <a:cubicBezTo>
                  <a:pt x="1631613" y="3141577"/>
                  <a:pt x="1578930" y="3141311"/>
                  <a:pt x="1530920" y="3115689"/>
                </a:cubicBezTo>
                <a:cubicBezTo>
                  <a:pt x="1515580" y="3107626"/>
                  <a:pt x="1499637" y="3106691"/>
                  <a:pt x="1482814" y="3111168"/>
                </a:cubicBezTo>
                <a:cubicBezTo>
                  <a:pt x="1469411" y="3115093"/>
                  <a:pt x="1456611" y="3111892"/>
                  <a:pt x="1446676" y="3104712"/>
                </a:cubicBezTo>
                <a:lnTo>
                  <a:pt x="1444437" y="3103774"/>
                </a:lnTo>
                <a:lnTo>
                  <a:pt x="1435779" y="3109678"/>
                </a:lnTo>
                <a:cubicBezTo>
                  <a:pt x="1427375" y="3115373"/>
                  <a:pt x="1421628" y="3118654"/>
                  <a:pt x="1411054" y="3116611"/>
                </a:cubicBezTo>
                <a:cubicBezTo>
                  <a:pt x="1383288" y="3112713"/>
                  <a:pt x="1356393" y="3111910"/>
                  <a:pt x="1329498" y="3111106"/>
                </a:cubicBezTo>
                <a:cubicBezTo>
                  <a:pt x="1246830" y="3107582"/>
                  <a:pt x="1165222" y="3113777"/>
                  <a:pt x="1082798" y="3105177"/>
                </a:cubicBezTo>
                <a:cubicBezTo>
                  <a:pt x="1076183" y="3105363"/>
                  <a:pt x="1066911" y="3107964"/>
                  <a:pt x="1064741" y="3100225"/>
                </a:cubicBezTo>
                <a:cubicBezTo>
                  <a:pt x="1061025" y="3092920"/>
                  <a:pt x="1067884" y="3087659"/>
                  <a:pt x="1071218" y="3081716"/>
                </a:cubicBezTo>
                <a:cubicBezTo>
                  <a:pt x="1074986" y="3077320"/>
                  <a:pt x="1080299" y="3072492"/>
                  <a:pt x="1075473" y="3067168"/>
                </a:cubicBezTo>
                <a:cubicBezTo>
                  <a:pt x="1071757" y="3059863"/>
                  <a:pt x="1064708" y="3058502"/>
                  <a:pt x="1058091" y="3058687"/>
                </a:cubicBezTo>
                <a:cubicBezTo>
                  <a:pt x="1053456" y="3059988"/>
                  <a:pt x="1048819" y="3061289"/>
                  <a:pt x="1044184" y="3062589"/>
                </a:cubicBezTo>
                <a:cubicBezTo>
                  <a:pt x="1022114" y="3067109"/>
                  <a:pt x="1006278" y="3058195"/>
                  <a:pt x="1000202" y="3036529"/>
                </a:cubicBezTo>
                <a:cubicBezTo>
                  <a:pt x="998033" y="3028791"/>
                  <a:pt x="995863" y="3021052"/>
                  <a:pt x="996783" y="3012449"/>
                </a:cubicBezTo>
                <a:cubicBezTo>
                  <a:pt x="995723" y="3002730"/>
                  <a:pt x="988240" y="2999820"/>
                  <a:pt x="979836" y="3005516"/>
                </a:cubicBezTo>
                <a:cubicBezTo>
                  <a:pt x="964139" y="3014927"/>
                  <a:pt x="959885" y="3029474"/>
                  <a:pt x="967507" y="3050707"/>
                </a:cubicBezTo>
                <a:cubicBezTo>
                  <a:pt x="953217" y="3041360"/>
                  <a:pt x="942452" y="3032694"/>
                  <a:pt x="934344" y="3021614"/>
                </a:cubicBezTo>
                <a:cubicBezTo>
                  <a:pt x="930290" y="3016074"/>
                  <a:pt x="927469" y="3006014"/>
                  <a:pt x="926687" y="2995800"/>
                </a:cubicBezTo>
                <a:lnTo>
                  <a:pt x="928192" y="2987020"/>
                </a:lnTo>
                <a:lnTo>
                  <a:pt x="886787" y="2984397"/>
                </a:lnTo>
                <a:cubicBezTo>
                  <a:pt x="876527" y="2986057"/>
                  <a:pt x="868857" y="2982026"/>
                  <a:pt x="863776" y="2972305"/>
                </a:cubicBezTo>
                <a:cubicBezTo>
                  <a:pt x="844835" y="2941981"/>
                  <a:pt x="843125" y="2942258"/>
                  <a:pt x="807494" y="2949778"/>
                </a:cubicBezTo>
                <a:cubicBezTo>
                  <a:pt x="804074" y="2950330"/>
                  <a:pt x="800654" y="2950883"/>
                  <a:pt x="795524" y="2951713"/>
                </a:cubicBezTo>
                <a:cubicBezTo>
                  <a:pt x="798992" y="2940609"/>
                  <a:pt x="802459" y="2929505"/>
                  <a:pt x="806205" y="2920114"/>
                </a:cubicBezTo>
                <a:cubicBezTo>
                  <a:pt x="810275" y="2901883"/>
                  <a:pt x="822847" y="2892822"/>
                  <a:pt x="840223" y="2891768"/>
                </a:cubicBezTo>
                <a:cubicBezTo>
                  <a:pt x="850483" y="2890110"/>
                  <a:pt x="859586" y="2892151"/>
                  <a:pt x="869569" y="2888779"/>
                </a:cubicBezTo>
                <a:cubicBezTo>
                  <a:pt x="886114" y="2882589"/>
                  <a:pt x="891798" y="2885186"/>
                  <a:pt x="897987" y="2901755"/>
                </a:cubicBezTo>
                <a:cubicBezTo>
                  <a:pt x="899095" y="2908605"/>
                  <a:pt x="900203" y="2915455"/>
                  <a:pt x="901310" y="2922305"/>
                </a:cubicBezTo>
                <a:cubicBezTo>
                  <a:pt x="901262" y="2932855"/>
                  <a:pt x="906668" y="2933739"/>
                  <a:pt x="915218" y="2932356"/>
                </a:cubicBezTo>
                <a:cubicBezTo>
                  <a:pt x="934304" y="2931026"/>
                  <a:pt x="946599" y="2920252"/>
                  <a:pt x="956629" y="2906329"/>
                </a:cubicBezTo>
                <a:cubicBezTo>
                  <a:pt x="959773" y="2904063"/>
                  <a:pt x="960653" y="2898650"/>
                  <a:pt x="966059" y="2899532"/>
                </a:cubicBezTo>
                <a:cubicBezTo>
                  <a:pt x="969756" y="2900692"/>
                  <a:pt x="970586" y="2905829"/>
                  <a:pt x="972851" y="2908977"/>
                </a:cubicBezTo>
                <a:cubicBezTo>
                  <a:pt x="973404" y="2912402"/>
                  <a:pt x="973681" y="2914115"/>
                  <a:pt x="974235" y="2917539"/>
                </a:cubicBezTo>
                <a:cubicBezTo>
                  <a:pt x="976173" y="2929526"/>
                  <a:pt x="981857" y="2932121"/>
                  <a:pt x="991562" y="2927038"/>
                </a:cubicBezTo>
                <a:cubicBezTo>
                  <a:pt x="1000992" y="2920241"/>
                  <a:pt x="1006952" y="2924548"/>
                  <a:pt x="1013467" y="2932281"/>
                </a:cubicBezTo>
                <a:cubicBezTo>
                  <a:pt x="1019704" y="2938301"/>
                  <a:pt x="1019102" y="2945427"/>
                  <a:pt x="1014803" y="2951394"/>
                </a:cubicBezTo>
                <a:cubicBezTo>
                  <a:pt x="1010781" y="2959074"/>
                  <a:pt x="1001678" y="2957031"/>
                  <a:pt x="994007" y="2953000"/>
                </a:cubicBezTo>
                <a:cubicBezTo>
                  <a:pt x="988600" y="2952118"/>
                  <a:pt x="984627" y="2949246"/>
                  <a:pt x="980605" y="2956924"/>
                </a:cubicBezTo>
                <a:lnTo>
                  <a:pt x="982337" y="2963165"/>
                </a:lnTo>
                <a:lnTo>
                  <a:pt x="998260" y="2965710"/>
                </a:lnTo>
                <a:lnTo>
                  <a:pt x="1015245" y="2963746"/>
                </a:lnTo>
                <a:lnTo>
                  <a:pt x="1025616" y="2953160"/>
                </a:lnTo>
                <a:cubicBezTo>
                  <a:pt x="1028856" y="2929792"/>
                  <a:pt x="1044799" y="2930728"/>
                  <a:pt x="1060742" y="2931664"/>
                </a:cubicBezTo>
                <a:cubicBezTo>
                  <a:pt x="1077402" y="2931606"/>
                  <a:pt x="1094049" y="2934185"/>
                  <a:pt x="1110553" y="2937226"/>
                </a:cubicBezTo>
                <a:lnTo>
                  <a:pt x="1131551" y="2940804"/>
                </a:lnTo>
                <a:lnTo>
                  <a:pt x="1138411" y="2940175"/>
                </a:lnTo>
                <a:cubicBezTo>
                  <a:pt x="1164016" y="2940088"/>
                  <a:pt x="1189570" y="2945024"/>
                  <a:pt x="1214869" y="2957960"/>
                </a:cubicBezTo>
                <a:cubicBezTo>
                  <a:pt x="1234228" y="2967554"/>
                  <a:pt x="1242199" y="2960312"/>
                  <a:pt x="1244717" y="2939573"/>
                </a:cubicBezTo>
                <a:cubicBezTo>
                  <a:pt x="1245394" y="2936045"/>
                  <a:pt x="1241001" y="2932268"/>
                  <a:pt x="1245203" y="2929420"/>
                </a:cubicBezTo>
                <a:cubicBezTo>
                  <a:pt x="1249839" y="2928120"/>
                  <a:pt x="1253798" y="2930348"/>
                  <a:pt x="1256211" y="2933010"/>
                </a:cubicBezTo>
                <a:cubicBezTo>
                  <a:pt x="1258625" y="2935672"/>
                  <a:pt x="1261039" y="2938334"/>
                  <a:pt x="1263018" y="2939448"/>
                </a:cubicBezTo>
                <a:cubicBezTo>
                  <a:pt x="1269824" y="2945886"/>
                  <a:pt x="1277741" y="2950342"/>
                  <a:pt x="1283299" y="2940437"/>
                </a:cubicBezTo>
                <a:cubicBezTo>
                  <a:pt x="1290399" y="2930099"/>
                  <a:pt x="1277604" y="2932018"/>
                  <a:pt x="1273212" y="2928244"/>
                </a:cubicBezTo>
                <a:cubicBezTo>
                  <a:pt x="1272776" y="2926695"/>
                  <a:pt x="1271231" y="2927128"/>
                  <a:pt x="1270796" y="2925581"/>
                </a:cubicBezTo>
                <a:cubicBezTo>
                  <a:pt x="1266838" y="2923352"/>
                  <a:pt x="1263991" y="2919143"/>
                  <a:pt x="1266213" y="2915181"/>
                </a:cubicBezTo>
                <a:lnTo>
                  <a:pt x="1272029" y="2912615"/>
                </a:lnTo>
                <a:lnTo>
                  <a:pt x="1254241" y="2902127"/>
                </a:lnTo>
                <a:cubicBezTo>
                  <a:pt x="1264940" y="2897761"/>
                  <a:pt x="1270289" y="2895579"/>
                  <a:pt x="1277337" y="2895756"/>
                </a:cubicBezTo>
                <a:lnTo>
                  <a:pt x="1306330" y="2902548"/>
                </a:lnTo>
                <a:lnTo>
                  <a:pt x="1320596" y="2883236"/>
                </a:lnTo>
                <a:cubicBezTo>
                  <a:pt x="1322819" y="2879273"/>
                  <a:pt x="1328132" y="2874445"/>
                  <a:pt x="1326830" y="2869802"/>
                </a:cubicBezTo>
                <a:lnTo>
                  <a:pt x="1311210" y="2851217"/>
                </a:lnTo>
                <a:lnTo>
                  <a:pt x="1303817" y="2852492"/>
                </a:lnTo>
                <a:lnTo>
                  <a:pt x="1283438" y="2848659"/>
                </a:lnTo>
                <a:lnTo>
                  <a:pt x="1240681" y="2862038"/>
                </a:lnTo>
                <a:cubicBezTo>
                  <a:pt x="1225211" y="2864081"/>
                  <a:pt x="1209228" y="2863555"/>
                  <a:pt x="1192593" y="2860711"/>
                </a:cubicBezTo>
                <a:cubicBezTo>
                  <a:pt x="1180908" y="2860647"/>
                  <a:pt x="1169221" y="2860586"/>
                  <a:pt x="1162121" y="2870925"/>
                </a:cubicBezTo>
                <a:cubicBezTo>
                  <a:pt x="1155697" y="2877736"/>
                  <a:pt x="1152172" y="2877054"/>
                  <a:pt x="1148022" y="2868202"/>
                </a:cubicBezTo>
                <a:lnTo>
                  <a:pt x="1142976" y="2865128"/>
                </a:lnTo>
                <a:lnTo>
                  <a:pt x="1129682" y="2871821"/>
                </a:lnTo>
                <a:cubicBezTo>
                  <a:pt x="1121626" y="2875727"/>
                  <a:pt x="1117496" y="2885697"/>
                  <a:pt x="1107465" y="2887574"/>
                </a:cubicBezTo>
                <a:cubicBezTo>
                  <a:pt x="1109593" y="2877579"/>
                  <a:pt x="1111696" y="2869587"/>
                  <a:pt x="1113825" y="2859591"/>
                </a:cubicBezTo>
                <a:lnTo>
                  <a:pt x="1112916" y="2850635"/>
                </a:lnTo>
                <a:lnTo>
                  <a:pt x="1075789" y="2848396"/>
                </a:lnTo>
                <a:cubicBezTo>
                  <a:pt x="1062559" y="2848768"/>
                  <a:pt x="1055319" y="2840783"/>
                  <a:pt x="1053392" y="2827970"/>
                </a:cubicBezTo>
                <a:cubicBezTo>
                  <a:pt x="1052957" y="2826421"/>
                  <a:pt x="1052090" y="2823326"/>
                  <a:pt x="1052767" y="2819797"/>
                </a:cubicBezTo>
                <a:lnTo>
                  <a:pt x="1047630" y="2812203"/>
                </a:lnTo>
                <a:lnTo>
                  <a:pt x="1036410" y="2809430"/>
                </a:lnTo>
                <a:lnTo>
                  <a:pt x="1032012" y="2814142"/>
                </a:lnTo>
                <a:cubicBezTo>
                  <a:pt x="1031944" y="2816873"/>
                  <a:pt x="1032921" y="2820356"/>
                  <a:pt x="1033790" y="2823450"/>
                </a:cubicBezTo>
                <a:cubicBezTo>
                  <a:pt x="1033980" y="2830075"/>
                  <a:pt x="1035715" y="2836265"/>
                  <a:pt x="1026877" y="2840414"/>
                </a:cubicBezTo>
                <a:cubicBezTo>
                  <a:pt x="1012970" y="2844313"/>
                  <a:pt x="996266" y="2832305"/>
                  <a:pt x="995451" y="2817510"/>
                </a:cubicBezTo>
                <a:cubicBezTo>
                  <a:pt x="994149" y="2812867"/>
                  <a:pt x="996371" y="2808905"/>
                  <a:pt x="991978" y="2805130"/>
                </a:cubicBezTo>
                <a:cubicBezTo>
                  <a:pt x="987343" y="2806430"/>
                  <a:pt x="988645" y="2811072"/>
                  <a:pt x="985988" y="2813487"/>
                </a:cubicBezTo>
                <a:cubicBezTo>
                  <a:pt x="980866" y="2824939"/>
                  <a:pt x="974683" y="2826674"/>
                  <a:pt x="965463" y="2817574"/>
                </a:cubicBezTo>
                <a:cubicBezTo>
                  <a:pt x="952962" y="2802717"/>
                  <a:pt x="937127" y="2793804"/>
                  <a:pt x="921726" y="2786438"/>
                </a:cubicBezTo>
                <a:lnTo>
                  <a:pt x="910528" y="2778594"/>
                </a:lnTo>
                <a:lnTo>
                  <a:pt x="879719" y="2774925"/>
                </a:lnTo>
                <a:cubicBezTo>
                  <a:pt x="868724" y="2773782"/>
                  <a:pt x="857737" y="2772139"/>
                  <a:pt x="846780" y="2767990"/>
                </a:cubicBezTo>
                <a:cubicBezTo>
                  <a:pt x="832848" y="2761799"/>
                  <a:pt x="824919" y="2755685"/>
                  <a:pt x="829153" y="2737698"/>
                </a:cubicBezTo>
                <a:cubicBezTo>
                  <a:pt x="831434" y="2715678"/>
                  <a:pt x="815577" y="2703448"/>
                  <a:pt x="795437" y="2713214"/>
                </a:cubicBezTo>
                <a:cubicBezTo>
                  <a:pt x="779324" y="2721028"/>
                  <a:pt x="767342" y="2718869"/>
                  <a:pt x="753436" y="2710674"/>
                </a:cubicBezTo>
                <a:cubicBezTo>
                  <a:pt x="745534" y="2702555"/>
                  <a:pt x="737529" y="2702452"/>
                  <a:pt x="727420" y="2710342"/>
                </a:cubicBezTo>
                <a:cubicBezTo>
                  <a:pt x="717286" y="2720236"/>
                  <a:pt x="705253" y="2722087"/>
                  <a:pt x="693323" y="2715922"/>
                </a:cubicBezTo>
                <a:cubicBezTo>
                  <a:pt x="685342" y="2713815"/>
                  <a:pt x="675413" y="2707675"/>
                  <a:pt x="667408" y="2707574"/>
                </a:cubicBezTo>
                <a:cubicBezTo>
                  <a:pt x="655401" y="2707420"/>
                  <a:pt x="651473" y="2701357"/>
                  <a:pt x="649601" y="2691310"/>
                </a:cubicBezTo>
                <a:cubicBezTo>
                  <a:pt x="643852" y="2671191"/>
                  <a:pt x="639876" y="2669136"/>
                  <a:pt x="619709" y="2680906"/>
                </a:cubicBezTo>
                <a:cubicBezTo>
                  <a:pt x="607600" y="2688770"/>
                  <a:pt x="595465" y="2698638"/>
                  <a:pt x="581405" y="2702468"/>
                </a:cubicBezTo>
                <a:cubicBezTo>
                  <a:pt x="581431" y="2700464"/>
                  <a:pt x="579429" y="2700438"/>
                  <a:pt x="579454" y="2698434"/>
                </a:cubicBezTo>
                <a:cubicBezTo>
                  <a:pt x="597798" y="2672610"/>
                  <a:pt x="597798" y="2672610"/>
                  <a:pt x="582146" y="2644347"/>
                </a:cubicBezTo>
                <a:cubicBezTo>
                  <a:pt x="580195" y="2640313"/>
                  <a:pt x="578246" y="2636279"/>
                  <a:pt x="576270" y="2634250"/>
                </a:cubicBezTo>
                <a:cubicBezTo>
                  <a:pt x="560694" y="2599975"/>
                  <a:pt x="536755" y="2593655"/>
                  <a:pt x="502529" y="2609256"/>
                </a:cubicBezTo>
                <a:cubicBezTo>
                  <a:pt x="484391" y="2619046"/>
                  <a:pt x="472460" y="2612880"/>
                  <a:pt x="470713" y="2592813"/>
                </a:cubicBezTo>
                <a:cubicBezTo>
                  <a:pt x="468840" y="2582768"/>
                  <a:pt x="468968" y="2572747"/>
                  <a:pt x="471097" y="2562751"/>
                </a:cubicBezTo>
                <a:cubicBezTo>
                  <a:pt x="477459" y="2534769"/>
                  <a:pt x="503577" y="2527084"/>
                  <a:pt x="523360" y="2545377"/>
                </a:cubicBezTo>
                <a:cubicBezTo>
                  <a:pt x="539191" y="2559610"/>
                  <a:pt x="555124" y="2565827"/>
                  <a:pt x="573084" y="2570065"/>
                </a:cubicBezTo>
                <a:cubicBezTo>
                  <a:pt x="591071" y="2572299"/>
                  <a:pt x="607004" y="2578516"/>
                  <a:pt x="618832" y="2592699"/>
                </a:cubicBezTo>
                <a:cubicBezTo>
                  <a:pt x="636538" y="2616977"/>
                  <a:pt x="646519" y="2619109"/>
                  <a:pt x="668788" y="2599349"/>
                </a:cubicBezTo>
                <a:cubicBezTo>
                  <a:pt x="684950" y="2587527"/>
                  <a:pt x="699011" y="2583698"/>
                  <a:pt x="718972" y="2587960"/>
                </a:cubicBezTo>
                <a:cubicBezTo>
                  <a:pt x="754918" y="2594433"/>
                  <a:pt x="788736" y="2610901"/>
                  <a:pt x="822654" y="2619350"/>
                </a:cubicBezTo>
                <a:cubicBezTo>
                  <a:pt x="852572" y="2627750"/>
                  <a:pt x="882590" y="2628132"/>
                  <a:pt x="908836" y="2610426"/>
                </a:cubicBezTo>
                <a:cubicBezTo>
                  <a:pt x="922999" y="2598580"/>
                  <a:pt x="930952" y="2602691"/>
                  <a:pt x="942807" y="2614869"/>
                </a:cubicBezTo>
                <a:lnTo>
                  <a:pt x="947262" y="2618674"/>
                </a:lnTo>
                <a:lnTo>
                  <a:pt x="949378" y="2612376"/>
                </a:lnTo>
                <a:cubicBezTo>
                  <a:pt x="953224" y="2609001"/>
                  <a:pt x="959019" y="2607377"/>
                  <a:pt x="966407" y="2606973"/>
                </a:cubicBezTo>
                <a:cubicBezTo>
                  <a:pt x="977659" y="2605487"/>
                  <a:pt x="985576" y="2609944"/>
                  <a:pt x="994797" y="2619044"/>
                </a:cubicBezTo>
                <a:cubicBezTo>
                  <a:pt x="1020475" y="2645227"/>
                  <a:pt x="1052390" y="2657979"/>
                  <a:pt x="1090103" y="2655748"/>
                </a:cubicBezTo>
                <a:cubicBezTo>
                  <a:pt x="1122069" y="2656799"/>
                  <a:pt x="1122069" y="2656799"/>
                  <a:pt x="1107206" y="2627580"/>
                </a:cubicBezTo>
                <a:cubicBezTo>
                  <a:pt x="1099341" y="2611423"/>
                  <a:pt x="1100261" y="2602819"/>
                  <a:pt x="1112433" y="2592727"/>
                </a:cubicBezTo>
                <a:cubicBezTo>
                  <a:pt x="1123581" y="2614642"/>
                  <a:pt x="1129518" y="2617984"/>
                  <a:pt x="1153133" y="2613031"/>
                </a:cubicBezTo>
                <a:cubicBezTo>
                  <a:pt x="1168587" y="2608697"/>
                  <a:pt x="1184283" y="2599285"/>
                  <a:pt x="1199441" y="2611727"/>
                </a:cubicBezTo>
                <a:cubicBezTo>
                  <a:pt x="1199875" y="2613275"/>
                  <a:pt x="1201421" y="2612842"/>
                  <a:pt x="1202965" y="2612408"/>
                </a:cubicBezTo>
                <a:cubicBezTo>
                  <a:pt x="1219773" y="2601017"/>
                  <a:pt x="1225140" y="2584488"/>
                  <a:pt x="1221042" y="2563936"/>
                </a:cubicBezTo>
                <a:cubicBezTo>
                  <a:pt x="1218004" y="2553103"/>
                  <a:pt x="1214965" y="2542270"/>
                  <a:pt x="1226027" y="2534159"/>
                </a:cubicBezTo>
                <a:cubicBezTo>
                  <a:pt x="1227139" y="2532179"/>
                  <a:pt x="1230906" y="2527784"/>
                  <a:pt x="1232208" y="2532426"/>
                </a:cubicBezTo>
                <a:cubicBezTo>
                  <a:pt x="1237226" y="2544372"/>
                  <a:pt x="1248477" y="2542887"/>
                  <a:pt x="1259052" y="2544930"/>
                </a:cubicBezTo>
                <a:cubicBezTo>
                  <a:pt x="1271171" y="2546537"/>
                  <a:pt x="1279522" y="2552542"/>
                  <a:pt x="1281450" y="2565356"/>
                </a:cubicBezTo>
                <a:cubicBezTo>
                  <a:pt x="1283810" y="2579718"/>
                  <a:pt x="1293031" y="2588817"/>
                  <a:pt x="1307130" y="2591540"/>
                </a:cubicBezTo>
                <a:cubicBezTo>
                  <a:pt x="1320117" y="2596245"/>
                  <a:pt x="1329632" y="2588568"/>
                  <a:pt x="1338279" y="2577797"/>
                </a:cubicBezTo>
                <a:cubicBezTo>
                  <a:pt x="1344948" y="2565911"/>
                  <a:pt x="1349775" y="2571234"/>
                  <a:pt x="1352380" y="2580519"/>
                </a:cubicBezTo>
                <a:cubicBezTo>
                  <a:pt x="1356285" y="2594447"/>
                  <a:pt x="1365315" y="2596923"/>
                  <a:pt x="1376809" y="2590361"/>
                </a:cubicBezTo>
                <a:cubicBezTo>
                  <a:pt x="1379900" y="2589494"/>
                  <a:pt x="1382990" y="2588627"/>
                  <a:pt x="1385647" y="2586212"/>
                </a:cubicBezTo>
                <a:cubicBezTo>
                  <a:pt x="1398687" y="2579217"/>
                  <a:pt x="1409939" y="2577730"/>
                  <a:pt x="1420460" y="2591473"/>
                </a:cubicBezTo>
                <a:cubicBezTo>
                  <a:pt x="1432094" y="2603235"/>
                  <a:pt x="1448172" y="2607072"/>
                  <a:pt x="1462515" y="2604719"/>
                </a:cubicBezTo>
                <a:cubicBezTo>
                  <a:pt x="1474200" y="2604779"/>
                  <a:pt x="1486562" y="2601311"/>
                  <a:pt x="1478697" y="2585155"/>
                </a:cubicBezTo>
                <a:cubicBezTo>
                  <a:pt x="1477395" y="2580513"/>
                  <a:pt x="1477205" y="2573890"/>
                  <a:pt x="1477448" y="2568813"/>
                </a:cubicBezTo>
                <a:cubicBezTo>
                  <a:pt x="1474409" y="2557979"/>
                  <a:pt x="1476007" y="2545847"/>
                  <a:pt x="1467222" y="2538294"/>
                </a:cubicBezTo>
                <a:cubicBezTo>
                  <a:pt x="1456117" y="2531393"/>
                  <a:pt x="1449434" y="2522418"/>
                  <a:pt x="1444711" y="2512264"/>
                </a:cubicBezTo>
                <a:lnTo>
                  <a:pt x="1441405" y="2502076"/>
                </a:lnTo>
                <a:lnTo>
                  <a:pt x="1432219" y="2495327"/>
                </a:lnTo>
                <a:cubicBezTo>
                  <a:pt x="1428228" y="2494274"/>
                  <a:pt x="1423719" y="2494717"/>
                  <a:pt x="1418689" y="2496657"/>
                </a:cubicBezTo>
                <a:cubicBezTo>
                  <a:pt x="1404606" y="2502492"/>
                  <a:pt x="1388569" y="2504291"/>
                  <a:pt x="1372636" y="2498075"/>
                </a:cubicBezTo>
                <a:cubicBezTo>
                  <a:pt x="1324810" y="2481429"/>
                  <a:pt x="1270827" y="2476731"/>
                  <a:pt x="1223052" y="2456078"/>
                </a:cubicBezTo>
                <a:cubicBezTo>
                  <a:pt x="1207144" y="2447857"/>
                  <a:pt x="1191160" y="2445648"/>
                  <a:pt x="1175048" y="2453461"/>
                </a:cubicBezTo>
                <a:cubicBezTo>
                  <a:pt x="1140847" y="2467057"/>
                  <a:pt x="1130866" y="2464926"/>
                  <a:pt x="1109237" y="2434582"/>
                </a:cubicBezTo>
                <a:cubicBezTo>
                  <a:pt x="1101383" y="2422454"/>
                  <a:pt x="1091479" y="2414311"/>
                  <a:pt x="1079472" y="2414157"/>
                </a:cubicBezTo>
                <a:cubicBezTo>
                  <a:pt x="1037471" y="2411617"/>
                  <a:pt x="999651" y="2395100"/>
                  <a:pt x="961781" y="2382589"/>
                </a:cubicBezTo>
                <a:cubicBezTo>
                  <a:pt x="927912" y="2370130"/>
                  <a:pt x="894019" y="2359676"/>
                  <a:pt x="857919" y="2365230"/>
                </a:cubicBezTo>
                <a:cubicBezTo>
                  <a:pt x="843885" y="2367055"/>
                  <a:pt x="835931" y="2362944"/>
                  <a:pt x="830055" y="2352848"/>
                </a:cubicBezTo>
                <a:cubicBezTo>
                  <a:pt x="822204" y="2340720"/>
                  <a:pt x="812376" y="2326564"/>
                  <a:pt x="796315" y="2330368"/>
                </a:cubicBezTo>
                <a:cubicBezTo>
                  <a:pt x="762191" y="2337951"/>
                  <a:pt x="734353" y="2323565"/>
                  <a:pt x="710645" y="2299208"/>
                </a:cubicBezTo>
                <a:cubicBezTo>
                  <a:pt x="675055" y="2264678"/>
                  <a:pt x="631182" y="2252092"/>
                  <a:pt x="582973" y="2265508"/>
                </a:cubicBezTo>
                <a:cubicBezTo>
                  <a:pt x="564910" y="2269288"/>
                  <a:pt x="558957" y="2265202"/>
                  <a:pt x="559186" y="2247165"/>
                </a:cubicBezTo>
                <a:cubicBezTo>
                  <a:pt x="559265" y="2241152"/>
                  <a:pt x="559340" y="2235140"/>
                  <a:pt x="557390" y="2231106"/>
                </a:cubicBezTo>
                <a:cubicBezTo>
                  <a:pt x="531910" y="2188687"/>
                  <a:pt x="506405" y="2148272"/>
                  <a:pt x="452499" y="2137563"/>
                </a:cubicBezTo>
                <a:cubicBezTo>
                  <a:pt x="440517" y="2135405"/>
                  <a:pt x="442594" y="2129418"/>
                  <a:pt x="446700" y="2121452"/>
                </a:cubicBezTo>
                <a:cubicBezTo>
                  <a:pt x="448752" y="2117469"/>
                  <a:pt x="452806" y="2113512"/>
                  <a:pt x="456859" y="2109555"/>
                </a:cubicBezTo>
                <a:cubicBezTo>
                  <a:pt x="464967" y="2101640"/>
                  <a:pt x="473047" y="2095730"/>
                  <a:pt x="465196" y="2083602"/>
                </a:cubicBezTo>
                <a:cubicBezTo>
                  <a:pt x="459346" y="2071501"/>
                  <a:pt x="449237" y="2079389"/>
                  <a:pt x="439206" y="2081267"/>
                </a:cubicBezTo>
                <a:cubicBezTo>
                  <a:pt x="419116" y="2087024"/>
                  <a:pt x="397025" y="2092756"/>
                  <a:pt x="381169" y="2080528"/>
                </a:cubicBezTo>
                <a:cubicBezTo>
                  <a:pt x="361334" y="2066243"/>
                  <a:pt x="351252" y="2072127"/>
                  <a:pt x="337039" y="2087982"/>
                </a:cubicBezTo>
                <a:cubicBezTo>
                  <a:pt x="332985" y="2091940"/>
                  <a:pt x="328932" y="2095897"/>
                  <a:pt x="322903" y="2097825"/>
                </a:cubicBezTo>
                <a:cubicBezTo>
                  <a:pt x="316823" y="2103762"/>
                  <a:pt x="310792" y="2105689"/>
                  <a:pt x="302889" y="2097570"/>
                </a:cubicBezTo>
                <a:cubicBezTo>
                  <a:pt x="296963" y="2091480"/>
                  <a:pt x="297064" y="2083464"/>
                  <a:pt x="303145" y="2077529"/>
                </a:cubicBezTo>
                <a:cubicBezTo>
                  <a:pt x="309252" y="2069588"/>
                  <a:pt x="311355" y="2061597"/>
                  <a:pt x="319436" y="2055686"/>
                </a:cubicBezTo>
                <a:cubicBezTo>
                  <a:pt x="323464" y="2053733"/>
                  <a:pt x="327493" y="2051779"/>
                  <a:pt x="325567" y="2045742"/>
                </a:cubicBezTo>
                <a:cubicBezTo>
                  <a:pt x="323617" y="2041708"/>
                  <a:pt x="317588" y="2043635"/>
                  <a:pt x="313586" y="2043586"/>
                </a:cubicBezTo>
                <a:cubicBezTo>
                  <a:pt x="307583" y="2043508"/>
                  <a:pt x="303580" y="2043458"/>
                  <a:pt x="299525" y="2047415"/>
                </a:cubicBezTo>
                <a:cubicBezTo>
                  <a:pt x="295473" y="2051371"/>
                  <a:pt x="291471" y="2051320"/>
                  <a:pt x="287518" y="2047261"/>
                </a:cubicBezTo>
                <a:cubicBezTo>
                  <a:pt x="265786" y="2024934"/>
                  <a:pt x="239897" y="2014583"/>
                  <a:pt x="209853" y="2016204"/>
                </a:cubicBezTo>
                <a:cubicBezTo>
                  <a:pt x="195818" y="2018029"/>
                  <a:pt x="181809" y="2017850"/>
                  <a:pt x="167826" y="2015668"/>
                </a:cubicBezTo>
                <a:cubicBezTo>
                  <a:pt x="159822" y="2015566"/>
                  <a:pt x="147813" y="2015413"/>
                  <a:pt x="143939" y="2005341"/>
                </a:cubicBezTo>
                <a:cubicBezTo>
                  <a:pt x="142040" y="1997299"/>
                  <a:pt x="152122" y="1991414"/>
                  <a:pt x="158204" y="1985478"/>
                </a:cubicBezTo>
                <a:cubicBezTo>
                  <a:pt x="162257" y="1981521"/>
                  <a:pt x="166285" y="1979568"/>
                  <a:pt x="170339" y="1975610"/>
                </a:cubicBezTo>
                <a:cubicBezTo>
                  <a:pt x="174392" y="1971652"/>
                  <a:pt x="184450" y="1967771"/>
                  <a:pt x="180549" y="1959704"/>
                </a:cubicBezTo>
                <a:cubicBezTo>
                  <a:pt x="178650" y="1951662"/>
                  <a:pt x="168644" y="1951536"/>
                  <a:pt x="160614" y="1953437"/>
                </a:cubicBezTo>
                <a:cubicBezTo>
                  <a:pt x="142601" y="1953207"/>
                  <a:pt x="128644" y="1949020"/>
                  <a:pt x="110735" y="1940774"/>
                </a:cubicBezTo>
                <a:cubicBezTo>
                  <a:pt x="70966" y="1920223"/>
                  <a:pt x="48824" y="1929961"/>
                  <a:pt x="32303" y="1969842"/>
                </a:cubicBezTo>
                <a:cubicBezTo>
                  <a:pt x="26094" y="1985798"/>
                  <a:pt x="15986" y="1993687"/>
                  <a:pt x="0" y="1991479"/>
                </a:cubicBezTo>
                <a:cubicBezTo>
                  <a:pt x="487" y="1953399"/>
                  <a:pt x="946" y="1917325"/>
                  <a:pt x="1432" y="1879246"/>
                </a:cubicBezTo>
                <a:cubicBezTo>
                  <a:pt x="29475" y="1877599"/>
                  <a:pt x="35607" y="1867654"/>
                  <a:pt x="27832" y="1849515"/>
                </a:cubicBezTo>
                <a:cubicBezTo>
                  <a:pt x="25907" y="1843477"/>
                  <a:pt x="17953" y="1839367"/>
                  <a:pt x="22032" y="1833405"/>
                </a:cubicBezTo>
                <a:cubicBezTo>
                  <a:pt x="28112" y="1827468"/>
                  <a:pt x="36092" y="1829575"/>
                  <a:pt x="42069" y="1831657"/>
                </a:cubicBezTo>
                <a:cubicBezTo>
                  <a:pt x="48073" y="1831733"/>
                  <a:pt x="52050" y="1833788"/>
                  <a:pt x="56028" y="1835844"/>
                </a:cubicBezTo>
                <a:cubicBezTo>
                  <a:pt x="67984" y="1840005"/>
                  <a:pt x="74015" y="1838078"/>
                  <a:pt x="76194" y="1824073"/>
                </a:cubicBezTo>
                <a:cubicBezTo>
                  <a:pt x="78297" y="1816082"/>
                  <a:pt x="84455" y="1804134"/>
                  <a:pt x="94384" y="1810274"/>
                </a:cubicBezTo>
                <a:cubicBezTo>
                  <a:pt x="108316" y="1816464"/>
                  <a:pt x="122325" y="1816643"/>
                  <a:pt x="136309" y="1818825"/>
                </a:cubicBezTo>
                <a:cubicBezTo>
                  <a:pt x="148291" y="1820984"/>
                  <a:pt x="162248" y="1825171"/>
                  <a:pt x="176309" y="1821341"/>
                </a:cubicBezTo>
                <a:cubicBezTo>
                  <a:pt x="188366" y="1817485"/>
                  <a:pt x="202427" y="1813655"/>
                  <a:pt x="192676" y="1793487"/>
                </a:cubicBezTo>
                <a:cubicBezTo>
                  <a:pt x="188751" y="1787423"/>
                  <a:pt x="192804" y="1783467"/>
                  <a:pt x="200834" y="1781563"/>
                </a:cubicBezTo>
                <a:cubicBezTo>
                  <a:pt x="230854" y="1781946"/>
                  <a:pt x="240757" y="1790091"/>
                  <a:pt x="242376" y="1820179"/>
                </a:cubicBezTo>
                <a:cubicBezTo>
                  <a:pt x="242249" y="1830200"/>
                  <a:pt x="244146" y="1838242"/>
                  <a:pt x="252101" y="1842353"/>
                </a:cubicBezTo>
                <a:cubicBezTo>
                  <a:pt x="266032" y="1848543"/>
                  <a:pt x="279990" y="1852729"/>
                  <a:pt x="296052" y="1848925"/>
                </a:cubicBezTo>
                <a:cubicBezTo>
                  <a:pt x="300054" y="1848976"/>
                  <a:pt x="302157" y="1840985"/>
                  <a:pt x="300208" y="1836950"/>
                </a:cubicBezTo>
                <a:cubicBezTo>
                  <a:pt x="300284" y="1830939"/>
                  <a:pt x="300387" y="1822922"/>
                  <a:pt x="304440" y="1818965"/>
                </a:cubicBezTo>
                <a:cubicBezTo>
                  <a:pt x="310520" y="1813029"/>
                  <a:pt x="318704" y="1799102"/>
                  <a:pt x="324554" y="1811203"/>
                </a:cubicBezTo>
                <a:cubicBezTo>
                  <a:pt x="340284" y="1833454"/>
                  <a:pt x="360296" y="1833708"/>
                  <a:pt x="382311" y="1833989"/>
                </a:cubicBezTo>
                <a:cubicBezTo>
                  <a:pt x="394292" y="1836147"/>
                  <a:pt x="406274" y="1838304"/>
                  <a:pt x="416153" y="1848453"/>
                </a:cubicBezTo>
                <a:cubicBezTo>
                  <a:pt x="453717" y="1885013"/>
                  <a:pt x="483762" y="1883391"/>
                  <a:pt x="512342" y="1839657"/>
                </a:cubicBezTo>
                <a:cubicBezTo>
                  <a:pt x="520500" y="1827733"/>
                  <a:pt x="530557" y="1823853"/>
                  <a:pt x="540410" y="1836006"/>
                </a:cubicBezTo>
                <a:cubicBezTo>
                  <a:pt x="564119" y="1860360"/>
                  <a:pt x="594035" y="1868761"/>
                  <a:pt x="626030" y="1871173"/>
                </a:cubicBezTo>
                <a:cubicBezTo>
                  <a:pt x="642015" y="1873381"/>
                  <a:pt x="658050" y="1871581"/>
                  <a:pt x="676036" y="1873815"/>
                </a:cubicBezTo>
                <a:cubicBezTo>
                  <a:pt x="706004" y="1878206"/>
                  <a:pt x="732020" y="1878538"/>
                  <a:pt x="744489" y="1842616"/>
                </a:cubicBezTo>
                <a:cubicBezTo>
                  <a:pt x="744309" y="1856645"/>
                  <a:pt x="742180" y="1866641"/>
                  <a:pt x="748030" y="1878741"/>
                </a:cubicBezTo>
                <a:cubicBezTo>
                  <a:pt x="753829" y="1894852"/>
                  <a:pt x="767761" y="1901043"/>
                  <a:pt x="781772" y="1901222"/>
                </a:cubicBezTo>
                <a:cubicBezTo>
                  <a:pt x="797806" y="1899421"/>
                  <a:pt x="787978" y="1885265"/>
                  <a:pt x="790082" y="1877272"/>
                </a:cubicBezTo>
                <a:cubicBezTo>
                  <a:pt x="792237" y="1865273"/>
                  <a:pt x="800343" y="1857359"/>
                  <a:pt x="812275" y="1863525"/>
                </a:cubicBezTo>
                <a:cubicBezTo>
                  <a:pt x="828183" y="1871746"/>
                  <a:pt x="842191" y="1871925"/>
                  <a:pt x="860228" y="1870150"/>
                </a:cubicBezTo>
                <a:cubicBezTo>
                  <a:pt x="882320" y="1864417"/>
                  <a:pt x="904333" y="1864699"/>
                  <a:pt x="924141" y="1880987"/>
                </a:cubicBezTo>
                <a:cubicBezTo>
                  <a:pt x="936021" y="1891161"/>
                  <a:pt x="948054" y="1889311"/>
                  <a:pt x="958189" y="1879417"/>
                </a:cubicBezTo>
                <a:cubicBezTo>
                  <a:pt x="964269" y="1873481"/>
                  <a:pt x="970349" y="1867544"/>
                  <a:pt x="974402" y="1863587"/>
                </a:cubicBezTo>
                <a:cubicBezTo>
                  <a:pt x="984511" y="1855698"/>
                  <a:pt x="990694" y="1841746"/>
                  <a:pt x="1002650" y="1845907"/>
                </a:cubicBezTo>
                <a:cubicBezTo>
                  <a:pt x="1014607" y="1850069"/>
                  <a:pt x="1012427" y="1864072"/>
                  <a:pt x="1012299" y="1874093"/>
                </a:cubicBezTo>
                <a:cubicBezTo>
                  <a:pt x="1012171" y="1884113"/>
                  <a:pt x="1020227" y="1880207"/>
                  <a:pt x="1026206" y="1882288"/>
                </a:cubicBezTo>
                <a:cubicBezTo>
                  <a:pt x="1032210" y="1882365"/>
                  <a:pt x="1038214" y="1882442"/>
                  <a:pt x="1036315" y="1874400"/>
                </a:cubicBezTo>
                <a:cubicBezTo>
                  <a:pt x="1032592" y="1852303"/>
                  <a:pt x="1044678" y="1846444"/>
                  <a:pt x="1062714" y="1844667"/>
                </a:cubicBezTo>
                <a:cubicBezTo>
                  <a:pt x="1080751" y="1842893"/>
                  <a:pt x="1082854" y="1834902"/>
                  <a:pt x="1071027" y="1820721"/>
                </a:cubicBezTo>
                <a:cubicBezTo>
                  <a:pt x="1069075" y="1816686"/>
                  <a:pt x="1063097" y="1814605"/>
                  <a:pt x="1057118" y="1812524"/>
                </a:cubicBezTo>
                <a:cubicBezTo>
                  <a:pt x="1005392" y="1787812"/>
                  <a:pt x="949512" y="1775073"/>
                  <a:pt x="891551" y="1768319"/>
                </a:cubicBezTo>
                <a:cubicBezTo>
                  <a:pt x="845598" y="1761720"/>
                  <a:pt x="803700" y="1751164"/>
                  <a:pt x="766060" y="1720617"/>
                </a:cubicBezTo>
                <a:cubicBezTo>
                  <a:pt x="744274" y="1702299"/>
                  <a:pt x="728571" y="1678044"/>
                  <a:pt x="714895" y="1651813"/>
                </a:cubicBezTo>
                <a:cubicBezTo>
                  <a:pt x="700579" y="1675684"/>
                  <a:pt x="690547" y="1677560"/>
                  <a:pt x="670790" y="1657264"/>
                </a:cubicBezTo>
                <a:cubicBezTo>
                  <a:pt x="664864" y="1651174"/>
                  <a:pt x="660988" y="1641103"/>
                  <a:pt x="663117" y="1631107"/>
                </a:cubicBezTo>
                <a:cubicBezTo>
                  <a:pt x="665348" y="1613095"/>
                  <a:pt x="651417" y="1606903"/>
                  <a:pt x="637433" y="1604721"/>
                </a:cubicBezTo>
                <a:cubicBezTo>
                  <a:pt x="623475" y="1600535"/>
                  <a:pt x="617344" y="1610479"/>
                  <a:pt x="611212" y="1620424"/>
                </a:cubicBezTo>
                <a:cubicBezTo>
                  <a:pt x="607082" y="1630393"/>
                  <a:pt x="606929" y="1642418"/>
                  <a:pt x="594768" y="1654289"/>
                </a:cubicBezTo>
                <a:cubicBezTo>
                  <a:pt x="601078" y="1630316"/>
                  <a:pt x="589148" y="1624150"/>
                  <a:pt x="573187" y="1619939"/>
                </a:cubicBezTo>
                <a:cubicBezTo>
                  <a:pt x="559205" y="1617756"/>
                  <a:pt x="543323" y="1607530"/>
                  <a:pt x="545478" y="1595531"/>
                </a:cubicBezTo>
                <a:cubicBezTo>
                  <a:pt x="549761" y="1573536"/>
                  <a:pt x="552044" y="1551516"/>
                  <a:pt x="566281" y="1533657"/>
                </a:cubicBezTo>
                <a:cubicBezTo>
                  <a:pt x="574415" y="1523738"/>
                  <a:pt x="582445" y="1521836"/>
                  <a:pt x="596429" y="1524018"/>
                </a:cubicBezTo>
                <a:cubicBezTo>
                  <a:pt x="606385" y="1528154"/>
                  <a:pt x="610336" y="1532214"/>
                  <a:pt x="608181" y="1544214"/>
                </a:cubicBezTo>
                <a:cubicBezTo>
                  <a:pt x="608079" y="1552230"/>
                  <a:pt x="614031" y="1556316"/>
                  <a:pt x="620035" y="1556392"/>
                </a:cubicBezTo>
                <a:cubicBezTo>
                  <a:pt x="644076" y="1554694"/>
                  <a:pt x="657931" y="1566897"/>
                  <a:pt x="671762" y="1581106"/>
                </a:cubicBezTo>
                <a:cubicBezTo>
                  <a:pt x="685616" y="1593308"/>
                  <a:pt x="701575" y="1597521"/>
                  <a:pt x="715764" y="1583671"/>
                </a:cubicBezTo>
                <a:cubicBezTo>
                  <a:pt x="725898" y="1573778"/>
                  <a:pt x="729848" y="1577837"/>
                  <a:pt x="727695" y="1589836"/>
                </a:cubicBezTo>
                <a:cubicBezTo>
                  <a:pt x="727593" y="1597853"/>
                  <a:pt x="731570" y="1599907"/>
                  <a:pt x="739522" y="1604018"/>
                </a:cubicBezTo>
                <a:cubicBezTo>
                  <a:pt x="773391" y="1616476"/>
                  <a:pt x="809414" y="1616936"/>
                  <a:pt x="843588" y="1605346"/>
                </a:cubicBezTo>
                <a:cubicBezTo>
                  <a:pt x="861703" y="1597558"/>
                  <a:pt x="879714" y="1597788"/>
                  <a:pt x="897674" y="1602025"/>
                </a:cubicBezTo>
                <a:cubicBezTo>
                  <a:pt x="913633" y="1606237"/>
                  <a:pt x="927514" y="1616437"/>
                  <a:pt x="939395" y="1626611"/>
                </a:cubicBezTo>
                <a:cubicBezTo>
                  <a:pt x="945321" y="1632701"/>
                  <a:pt x="949221" y="1640768"/>
                  <a:pt x="959304" y="1634883"/>
                </a:cubicBezTo>
                <a:cubicBezTo>
                  <a:pt x="969388" y="1628999"/>
                  <a:pt x="969490" y="1620982"/>
                  <a:pt x="967615" y="1610935"/>
                </a:cubicBezTo>
                <a:cubicBezTo>
                  <a:pt x="965717" y="1602893"/>
                  <a:pt x="961790" y="1596830"/>
                  <a:pt x="963894" y="1588838"/>
                </a:cubicBezTo>
                <a:cubicBezTo>
                  <a:pt x="964176" y="1566793"/>
                  <a:pt x="954297" y="1556644"/>
                  <a:pt x="934336" y="1552381"/>
                </a:cubicBezTo>
                <a:cubicBezTo>
                  <a:pt x="898415" y="1543905"/>
                  <a:pt x="866523" y="1533475"/>
                  <a:pt x="832654" y="1521017"/>
                </a:cubicBezTo>
                <a:cubicBezTo>
                  <a:pt x="812769" y="1510741"/>
                  <a:pt x="810896" y="1500695"/>
                  <a:pt x="825109" y="1484841"/>
                </a:cubicBezTo>
                <a:cubicBezTo>
                  <a:pt x="827111" y="1484866"/>
                  <a:pt x="827136" y="1482861"/>
                  <a:pt x="827163" y="1480857"/>
                </a:cubicBezTo>
                <a:cubicBezTo>
                  <a:pt x="831420" y="1460867"/>
                  <a:pt x="845581" y="1449019"/>
                  <a:pt x="859718" y="1439177"/>
                </a:cubicBezTo>
                <a:cubicBezTo>
                  <a:pt x="869827" y="1431289"/>
                  <a:pt x="873779" y="1435348"/>
                  <a:pt x="875678" y="1443390"/>
                </a:cubicBezTo>
                <a:cubicBezTo>
                  <a:pt x="879450" y="1461479"/>
                  <a:pt x="869341" y="1469368"/>
                  <a:pt x="853306" y="1471167"/>
                </a:cubicBezTo>
                <a:cubicBezTo>
                  <a:pt x="857180" y="1481239"/>
                  <a:pt x="863082" y="1489333"/>
                  <a:pt x="873088" y="1489461"/>
                </a:cubicBezTo>
                <a:cubicBezTo>
                  <a:pt x="879092" y="1489538"/>
                  <a:pt x="881196" y="1481546"/>
                  <a:pt x="883273" y="1475560"/>
                </a:cubicBezTo>
                <a:cubicBezTo>
                  <a:pt x="891662" y="1445598"/>
                  <a:pt x="899743" y="1439688"/>
                  <a:pt x="929737" y="1442074"/>
                </a:cubicBezTo>
                <a:cubicBezTo>
                  <a:pt x="957703" y="1446441"/>
                  <a:pt x="987723" y="1446823"/>
                  <a:pt x="1015791" y="1443173"/>
                </a:cubicBezTo>
                <a:cubicBezTo>
                  <a:pt x="1053892" y="1437645"/>
                  <a:pt x="1061794" y="1445763"/>
                  <a:pt x="1055305" y="1483766"/>
                </a:cubicBezTo>
                <a:cubicBezTo>
                  <a:pt x="1055279" y="1485770"/>
                  <a:pt x="1055255" y="1487775"/>
                  <a:pt x="1055229" y="1489778"/>
                </a:cubicBezTo>
                <a:cubicBezTo>
                  <a:pt x="1053151" y="1495766"/>
                  <a:pt x="1047046" y="1503706"/>
                  <a:pt x="1057000" y="1507841"/>
                </a:cubicBezTo>
                <a:cubicBezTo>
                  <a:pt x="1066981" y="1509973"/>
                  <a:pt x="1076936" y="1514109"/>
                  <a:pt x="1083094" y="1502161"/>
                </a:cubicBezTo>
                <a:cubicBezTo>
                  <a:pt x="1087197" y="1494196"/>
                  <a:pt x="1091278" y="1488234"/>
                  <a:pt x="1093381" y="1480242"/>
                </a:cubicBezTo>
                <a:cubicBezTo>
                  <a:pt x="1101539" y="1468319"/>
                  <a:pt x="1109569" y="1466417"/>
                  <a:pt x="1121475" y="1474587"/>
                </a:cubicBezTo>
                <a:cubicBezTo>
                  <a:pt x="1133406" y="1480752"/>
                  <a:pt x="1131277" y="1490748"/>
                  <a:pt x="1123170" y="1498662"/>
                </a:cubicBezTo>
                <a:cubicBezTo>
                  <a:pt x="1121117" y="1502645"/>
                  <a:pt x="1119091" y="1504623"/>
                  <a:pt x="1117037" y="1508606"/>
                </a:cubicBezTo>
                <a:cubicBezTo>
                  <a:pt x="1112985" y="1512563"/>
                  <a:pt x="1112907" y="1518577"/>
                  <a:pt x="1116859" y="1522635"/>
                </a:cubicBezTo>
                <a:cubicBezTo>
                  <a:pt x="1122811" y="1526720"/>
                  <a:pt x="1124889" y="1520733"/>
                  <a:pt x="1128917" y="1518780"/>
                </a:cubicBezTo>
                <a:cubicBezTo>
                  <a:pt x="1137000" y="1512870"/>
                  <a:pt x="1143105" y="1504930"/>
                  <a:pt x="1147236" y="1494961"/>
                </a:cubicBezTo>
                <a:cubicBezTo>
                  <a:pt x="1161577" y="1469085"/>
                  <a:pt x="1173636" y="1465229"/>
                  <a:pt x="1199472" y="1479590"/>
                </a:cubicBezTo>
                <a:cubicBezTo>
                  <a:pt x="1211404" y="1485756"/>
                  <a:pt x="1223309" y="1493926"/>
                  <a:pt x="1235240" y="1500091"/>
                </a:cubicBezTo>
                <a:cubicBezTo>
                  <a:pt x="1243194" y="1504203"/>
                  <a:pt x="1253176" y="1506333"/>
                  <a:pt x="1261309" y="1496414"/>
                </a:cubicBezTo>
                <a:cubicBezTo>
                  <a:pt x="1271467" y="1484517"/>
                  <a:pt x="1277651" y="1470564"/>
                  <a:pt x="1297637" y="1472824"/>
                </a:cubicBezTo>
                <a:cubicBezTo>
                  <a:pt x="1309618" y="1474981"/>
                  <a:pt x="1317676" y="1471075"/>
                  <a:pt x="1327580" y="1479220"/>
                </a:cubicBezTo>
                <a:cubicBezTo>
                  <a:pt x="1377074" y="1521945"/>
                  <a:pt x="1432981" y="1532679"/>
                  <a:pt x="1495174" y="1521446"/>
                </a:cubicBezTo>
                <a:cubicBezTo>
                  <a:pt x="1505206" y="1519570"/>
                  <a:pt x="1513185" y="1521675"/>
                  <a:pt x="1521114" y="1527790"/>
                </a:cubicBezTo>
                <a:cubicBezTo>
                  <a:pt x="1538896" y="1546057"/>
                  <a:pt x="1560884" y="1548342"/>
                  <a:pt x="1584949" y="1544640"/>
                </a:cubicBezTo>
                <a:cubicBezTo>
                  <a:pt x="1619074" y="1537056"/>
                  <a:pt x="1649220" y="1527418"/>
                  <a:pt x="1679445" y="1511769"/>
                </a:cubicBezTo>
                <a:cubicBezTo>
                  <a:pt x="1693555" y="1503930"/>
                  <a:pt x="1707665" y="1496092"/>
                  <a:pt x="1723651" y="1498300"/>
                </a:cubicBezTo>
                <a:cubicBezTo>
                  <a:pt x="1775529" y="1510989"/>
                  <a:pt x="1831565" y="1511702"/>
                  <a:pt x="1879263" y="1538369"/>
                </a:cubicBezTo>
                <a:cubicBezTo>
                  <a:pt x="1889193" y="1544509"/>
                  <a:pt x="1897223" y="1542607"/>
                  <a:pt x="1907332" y="1534719"/>
                </a:cubicBezTo>
                <a:cubicBezTo>
                  <a:pt x="1911385" y="1530761"/>
                  <a:pt x="1915439" y="1526803"/>
                  <a:pt x="1919467" y="1524850"/>
                </a:cubicBezTo>
                <a:cubicBezTo>
                  <a:pt x="1929499" y="1522974"/>
                  <a:pt x="1927548" y="1518940"/>
                  <a:pt x="1925624" y="1512902"/>
                </a:cubicBezTo>
                <a:cubicBezTo>
                  <a:pt x="1921775" y="1500825"/>
                  <a:pt x="1913847" y="1494711"/>
                  <a:pt x="1901838" y="1494559"/>
                </a:cubicBezTo>
                <a:cubicBezTo>
                  <a:pt x="1887829" y="1494380"/>
                  <a:pt x="1881980" y="1482278"/>
                  <a:pt x="1884135" y="1470279"/>
                </a:cubicBezTo>
                <a:cubicBezTo>
                  <a:pt x="1886263" y="1460283"/>
                  <a:pt x="1898220" y="1464445"/>
                  <a:pt x="1906200" y="1466550"/>
                </a:cubicBezTo>
                <a:cubicBezTo>
                  <a:pt x="1928162" y="1470840"/>
                  <a:pt x="1933937" y="1488954"/>
                  <a:pt x="1939735" y="1505065"/>
                </a:cubicBezTo>
                <a:cubicBezTo>
                  <a:pt x="1967038" y="1561536"/>
                  <a:pt x="2014838" y="1580187"/>
                  <a:pt x="2071231" y="1552844"/>
                </a:cubicBezTo>
                <a:cubicBezTo>
                  <a:pt x="2085317" y="1547010"/>
                  <a:pt x="2099375" y="1543180"/>
                  <a:pt x="2113360" y="1545363"/>
                </a:cubicBezTo>
                <a:cubicBezTo>
                  <a:pt x="2123367" y="1545491"/>
                  <a:pt x="2127344" y="1547546"/>
                  <a:pt x="2127215" y="1557566"/>
                </a:cubicBezTo>
                <a:cubicBezTo>
                  <a:pt x="2128987" y="1575630"/>
                  <a:pt x="2134914" y="1581718"/>
                  <a:pt x="2153000" y="1575936"/>
                </a:cubicBezTo>
                <a:cubicBezTo>
                  <a:pt x="2187151" y="1566349"/>
                  <a:pt x="2219173" y="1566757"/>
                  <a:pt x="2253192" y="1567190"/>
                </a:cubicBezTo>
                <a:cubicBezTo>
                  <a:pt x="2307202" y="1569884"/>
                  <a:pt x="2357386" y="1558497"/>
                  <a:pt x="2399923" y="1518948"/>
                </a:cubicBezTo>
                <a:cubicBezTo>
                  <a:pt x="2399923" y="1518948"/>
                  <a:pt x="2401900" y="1520979"/>
                  <a:pt x="2401874" y="1522982"/>
                </a:cubicBezTo>
                <a:cubicBezTo>
                  <a:pt x="2399796" y="1528969"/>
                  <a:pt x="2395717" y="1534931"/>
                  <a:pt x="2393613" y="1542923"/>
                </a:cubicBezTo>
                <a:cubicBezTo>
                  <a:pt x="2389379" y="1560908"/>
                  <a:pt x="2393281" y="1568976"/>
                  <a:pt x="2411241" y="1573214"/>
                </a:cubicBezTo>
                <a:cubicBezTo>
                  <a:pt x="2433204" y="1577503"/>
                  <a:pt x="2439259" y="1573572"/>
                  <a:pt x="2441542" y="1551552"/>
                </a:cubicBezTo>
                <a:cubicBezTo>
                  <a:pt x="2441618" y="1545539"/>
                  <a:pt x="2437768" y="1533463"/>
                  <a:pt x="2449776" y="1533616"/>
                </a:cubicBezTo>
                <a:cubicBezTo>
                  <a:pt x="2467813" y="1531842"/>
                  <a:pt x="2479617" y="1548027"/>
                  <a:pt x="2471407" y="1563959"/>
                </a:cubicBezTo>
                <a:cubicBezTo>
                  <a:pt x="2465276" y="1573903"/>
                  <a:pt x="2467200" y="1579941"/>
                  <a:pt x="2479156" y="1584102"/>
                </a:cubicBezTo>
                <a:cubicBezTo>
                  <a:pt x="2505045" y="1594455"/>
                  <a:pt x="2530907" y="1606813"/>
                  <a:pt x="2554718" y="1623151"/>
                </a:cubicBezTo>
                <a:cubicBezTo>
                  <a:pt x="2574578" y="1635431"/>
                  <a:pt x="2596567" y="1637716"/>
                  <a:pt x="2618759" y="1623969"/>
                </a:cubicBezTo>
                <a:cubicBezTo>
                  <a:pt x="2624840" y="1618032"/>
                  <a:pt x="2632871" y="1616131"/>
                  <a:pt x="2642875" y="1616257"/>
                </a:cubicBezTo>
                <a:cubicBezTo>
                  <a:pt x="2658861" y="1618466"/>
                  <a:pt x="2674846" y="1620675"/>
                  <a:pt x="2690830" y="1622883"/>
                </a:cubicBezTo>
                <a:cubicBezTo>
                  <a:pt x="2702837" y="1623036"/>
                  <a:pt x="2712768" y="1629176"/>
                  <a:pt x="2716591" y="1643256"/>
                </a:cubicBezTo>
                <a:cubicBezTo>
                  <a:pt x="2718414" y="1657310"/>
                  <a:pt x="2726393" y="1659415"/>
                  <a:pt x="2738451" y="1655561"/>
                </a:cubicBezTo>
                <a:cubicBezTo>
                  <a:pt x="2748484" y="1653684"/>
                  <a:pt x="2760516" y="1651834"/>
                  <a:pt x="2770547" y="1649957"/>
                </a:cubicBezTo>
                <a:cubicBezTo>
                  <a:pt x="2794639" y="1644251"/>
                  <a:pt x="2808828" y="1630401"/>
                  <a:pt x="2813136" y="1606400"/>
                </a:cubicBezTo>
                <a:cubicBezTo>
                  <a:pt x="2815240" y="1598409"/>
                  <a:pt x="2815343" y="1590393"/>
                  <a:pt x="2817445" y="1582402"/>
                </a:cubicBezTo>
                <a:cubicBezTo>
                  <a:pt x="2822683" y="1642604"/>
                  <a:pt x="2866584" y="1653186"/>
                  <a:pt x="2912510" y="1661789"/>
                </a:cubicBezTo>
                <a:cubicBezTo>
                  <a:pt x="2926468" y="1665976"/>
                  <a:pt x="2936551" y="1660091"/>
                  <a:pt x="2946659" y="1652202"/>
                </a:cubicBezTo>
                <a:cubicBezTo>
                  <a:pt x="2956768" y="1644313"/>
                  <a:pt x="2960898" y="1634344"/>
                  <a:pt x="2957049" y="1622267"/>
                </a:cubicBezTo>
                <a:cubicBezTo>
                  <a:pt x="2953174" y="1612195"/>
                  <a:pt x="2943092" y="1618080"/>
                  <a:pt x="2935087" y="1617978"/>
                </a:cubicBezTo>
                <a:cubicBezTo>
                  <a:pt x="2929081" y="1617902"/>
                  <a:pt x="2919050" y="1619778"/>
                  <a:pt x="2917177" y="1609731"/>
                </a:cubicBezTo>
                <a:cubicBezTo>
                  <a:pt x="2915277" y="1601690"/>
                  <a:pt x="2919408" y="1591720"/>
                  <a:pt x="2927464" y="1587814"/>
                </a:cubicBezTo>
                <a:cubicBezTo>
                  <a:pt x="2935546" y="1581902"/>
                  <a:pt x="2945553" y="1582030"/>
                  <a:pt x="2953558" y="1582133"/>
                </a:cubicBezTo>
                <a:cubicBezTo>
                  <a:pt x="2963564" y="1582261"/>
                  <a:pt x="2973570" y="1582389"/>
                  <a:pt x="2979676" y="1574448"/>
                </a:cubicBezTo>
                <a:cubicBezTo>
                  <a:pt x="2969849" y="1560292"/>
                  <a:pt x="2953915" y="1554074"/>
                  <a:pt x="2939906" y="1553896"/>
                </a:cubicBezTo>
                <a:cubicBezTo>
                  <a:pt x="2897931" y="1549352"/>
                  <a:pt x="2860086" y="1534838"/>
                  <a:pt x="2822241" y="1520324"/>
                </a:cubicBezTo>
                <a:cubicBezTo>
                  <a:pt x="2796352" y="1509972"/>
                  <a:pt x="2770335" y="1509640"/>
                  <a:pt x="2744115" y="1525342"/>
                </a:cubicBezTo>
                <a:cubicBezTo>
                  <a:pt x="2736034" y="1531251"/>
                  <a:pt x="2728055" y="1529146"/>
                  <a:pt x="2720151" y="1521027"/>
                </a:cubicBezTo>
                <a:cubicBezTo>
                  <a:pt x="2706347" y="1504815"/>
                  <a:pt x="2688463" y="1494564"/>
                  <a:pt x="2670578" y="1484313"/>
                </a:cubicBezTo>
                <a:cubicBezTo>
                  <a:pt x="2660624" y="1480177"/>
                  <a:pt x="2650618" y="1480051"/>
                  <a:pt x="2640534" y="1485936"/>
                </a:cubicBezTo>
                <a:cubicBezTo>
                  <a:pt x="2620369" y="1497705"/>
                  <a:pt x="2598303" y="1501433"/>
                  <a:pt x="2576365" y="1495140"/>
                </a:cubicBezTo>
                <a:cubicBezTo>
                  <a:pt x="2556430" y="1488873"/>
                  <a:pt x="2536495" y="1482604"/>
                  <a:pt x="2518560" y="1476363"/>
                </a:cubicBezTo>
                <a:cubicBezTo>
                  <a:pt x="2504628" y="1470171"/>
                  <a:pt x="2496597" y="1472073"/>
                  <a:pt x="2494391" y="1488082"/>
                </a:cubicBezTo>
                <a:cubicBezTo>
                  <a:pt x="2492263" y="1498075"/>
                  <a:pt x="2488183" y="1504038"/>
                  <a:pt x="2478177" y="1503911"/>
                </a:cubicBezTo>
                <a:cubicBezTo>
                  <a:pt x="2456137" y="1505634"/>
                  <a:pt x="2450262" y="1495537"/>
                  <a:pt x="2456521" y="1475571"/>
                </a:cubicBezTo>
                <a:cubicBezTo>
                  <a:pt x="2464883" y="1447616"/>
                  <a:pt x="2458957" y="1441527"/>
                  <a:pt x="2430940" y="1441169"/>
                </a:cubicBezTo>
                <a:cubicBezTo>
                  <a:pt x="2412928" y="1440940"/>
                  <a:pt x="2394891" y="1442715"/>
                  <a:pt x="2378855" y="1444514"/>
                </a:cubicBezTo>
                <a:cubicBezTo>
                  <a:pt x="2352838" y="1444183"/>
                  <a:pt x="2328773" y="1447884"/>
                  <a:pt x="2304885" y="1437558"/>
                </a:cubicBezTo>
                <a:cubicBezTo>
                  <a:pt x="2290927" y="1433370"/>
                  <a:pt x="2280997" y="1427230"/>
                  <a:pt x="2285255" y="1407241"/>
                </a:cubicBezTo>
                <a:cubicBezTo>
                  <a:pt x="2289438" y="1393262"/>
                  <a:pt x="2281586" y="1381135"/>
                  <a:pt x="2265576" y="1380930"/>
                </a:cubicBezTo>
                <a:cubicBezTo>
                  <a:pt x="2215569" y="1378289"/>
                  <a:pt x="2171771" y="1359689"/>
                  <a:pt x="2128000" y="1339086"/>
                </a:cubicBezTo>
                <a:cubicBezTo>
                  <a:pt x="2094157" y="1324624"/>
                  <a:pt x="2074168" y="1322364"/>
                  <a:pt x="2051721" y="1356155"/>
                </a:cubicBezTo>
                <a:cubicBezTo>
                  <a:pt x="2049720" y="1356130"/>
                  <a:pt x="2047719" y="1356104"/>
                  <a:pt x="2047719" y="1356104"/>
                </a:cubicBezTo>
                <a:cubicBezTo>
                  <a:pt x="2039790" y="1349990"/>
                  <a:pt x="2050027" y="1332080"/>
                  <a:pt x="2038019" y="1331926"/>
                </a:cubicBezTo>
                <a:cubicBezTo>
                  <a:pt x="2028012" y="1331798"/>
                  <a:pt x="2019854" y="1343722"/>
                  <a:pt x="2013723" y="1353666"/>
                </a:cubicBezTo>
                <a:cubicBezTo>
                  <a:pt x="2011696" y="1355645"/>
                  <a:pt x="2009643" y="1359627"/>
                  <a:pt x="2007616" y="1361606"/>
                </a:cubicBezTo>
                <a:cubicBezTo>
                  <a:pt x="1999432" y="1375533"/>
                  <a:pt x="1993250" y="1389485"/>
                  <a:pt x="1989069" y="1403465"/>
                </a:cubicBezTo>
                <a:cubicBezTo>
                  <a:pt x="1984938" y="1413433"/>
                  <a:pt x="1976908" y="1415336"/>
                  <a:pt x="1966953" y="1411200"/>
                </a:cubicBezTo>
                <a:cubicBezTo>
                  <a:pt x="1961000" y="1407115"/>
                  <a:pt x="1953072" y="1401000"/>
                  <a:pt x="1957177" y="1393035"/>
                </a:cubicBezTo>
                <a:cubicBezTo>
                  <a:pt x="1975519" y="1367210"/>
                  <a:pt x="1965821" y="1343033"/>
                  <a:pt x="1958121" y="1318881"/>
                </a:cubicBezTo>
                <a:cubicBezTo>
                  <a:pt x="1954298" y="1304800"/>
                  <a:pt x="1950372" y="1298737"/>
                  <a:pt x="1938211" y="1310609"/>
                </a:cubicBezTo>
                <a:cubicBezTo>
                  <a:pt x="1917995" y="1326387"/>
                  <a:pt x="1893954" y="1328085"/>
                  <a:pt x="1871889" y="1331813"/>
                </a:cubicBezTo>
                <a:cubicBezTo>
                  <a:pt x="1863858" y="1333715"/>
                  <a:pt x="1857854" y="1333638"/>
                  <a:pt x="1855930" y="1327600"/>
                </a:cubicBezTo>
                <a:cubicBezTo>
                  <a:pt x="1844229" y="1303397"/>
                  <a:pt x="1822266" y="1299108"/>
                  <a:pt x="1800302" y="1294821"/>
                </a:cubicBezTo>
                <a:cubicBezTo>
                  <a:pt x="1780368" y="1288552"/>
                  <a:pt x="1760406" y="1284288"/>
                  <a:pt x="1750629" y="1266123"/>
                </a:cubicBezTo>
                <a:cubicBezTo>
                  <a:pt x="1746755" y="1256051"/>
                  <a:pt x="1742751" y="1256000"/>
                  <a:pt x="1732719" y="1257877"/>
                </a:cubicBezTo>
                <a:cubicBezTo>
                  <a:pt x="1696570" y="1267439"/>
                  <a:pt x="1662549" y="1267004"/>
                  <a:pt x="1632811" y="1244576"/>
                </a:cubicBezTo>
                <a:cubicBezTo>
                  <a:pt x="1620906" y="1236407"/>
                  <a:pt x="1612899" y="1236305"/>
                  <a:pt x="1600816" y="1242164"/>
                </a:cubicBezTo>
                <a:cubicBezTo>
                  <a:pt x="1574646" y="1253858"/>
                  <a:pt x="1548630" y="1253525"/>
                  <a:pt x="1522843" y="1235156"/>
                </a:cubicBezTo>
                <a:cubicBezTo>
                  <a:pt x="1516917" y="1229067"/>
                  <a:pt x="1510938" y="1226986"/>
                  <a:pt x="1502881" y="1230892"/>
                </a:cubicBezTo>
                <a:cubicBezTo>
                  <a:pt x="1468707" y="1242484"/>
                  <a:pt x="1410926" y="1221702"/>
                  <a:pt x="1393297" y="1191409"/>
                </a:cubicBezTo>
                <a:cubicBezTo>
                  <a:pt x="1377083" y="1207240"/>
                  <a:pt x="1357045" y="1208989"/>
                  <a:pt x="1339111" y="1202746"/>
                </a:cubicBezTo>
                <a:cubicBezTo>
                  <a:pt x="1313222" y="1192394"/>
                  <a:pt x="1285229" y="1190033"/>
                  <a:pt x="1257238" y="1187671"/>
                </a:cubicBezTo>
                <a:cubicBezTo>
                  <a:pt x="1219264" y="1183178"/>
                  <a:pt x="1197404" y="1170873"/>
                  <a:pt x="1187935" y="1128657"/>
                </a:cubicBezTo>
                <a:cubicBezTo>
                  <a:pt x="1187985" y="1124649"/>
                  <a:pt x="1186009" y="1122619"/>
                  <a:pt x="1186061" y="1118611"/>
                </a:cubicBezTo>
                <a:cubicBezTo>
                  <a:pt x="1182238" y="1104530"/>
                  <a:pt x="1174259" y="1102424"/>
                  <a:pt x="1164123" y="1112317"/>
                </a:cubicBezTo>
                <a:cubicBezTo>
                  <a:pt x="1156017" y="1120233"/>
                  <a:pt x="1147909" y="1128146"/>
                  <a:pt x="1137800" y="1136036"/>
                </a:cubicBezTo>
                <a:cubicBezTo>
                  <a:pt x="1101394" y="1165639"/>
                  <a:pt x="1061497" y="1155107"/>
                  <a:pt x="1040020" y="1112740"/>
                </a:cubicBezTo>
                <a:cubicBezTo>
                  <a:pt x="1032245" y="1094600"/>
                  <a:pt x="1020441" y="1078415"/>
                  <a:pt x="1002583" y="1066159"/>
                </a:cubicBezTo>
                <a:cubicBezTo>
                  <a:pt x="986726" y="1053930"/>
                  <a:pt x="970870" y="1041701"/>
                  <a:pt x="961094" y="1023537"/>
                </a:cubicBezTo>
                <a:cubicBezTo>
                  <a:pt x="948831" y="1043425"/>
                  <a:pt x="960530" y="1067628"/>
                  <a:pt x="948269" y="1087516"/>
                </a:cubicBezTo>
                <a:cubicBezTo>
                  <a:pt x="930590" y="1061233"/>
                  <a:pt x="930590" y="1061233"/>
                  <a:pt x="902393" y="1074904"/>
                </a:cubicBezTo>
                <a:cubicBezTo>
                  <a:pt x="890334" y="1078760"/>
                  <a:pt x="882304" y="1080661"/>
                  <a:pt x="870373" y="1074497"/>
                </a:cubicBezTo>
                <a:cubicBezTo>
                  <a:pt x="838531" y="1060059"/>
                  <a:pt x="806640" y="1049629"/>
                  <a:pt x="774747" y="1039200"/>
                </a:cubicBezTo>
                <a:cubicBezTo>
                  <a:pt x="677093" y="1005884"/>
                  <a:pt x="577286" y="984566"/>
                  <a:pt x="481711" y="945264"/>
                </a:cubicBezTo>
                <a:cubicBezTo>
                  <a:pt x="473731" y="943156"/>
                  <a:pt x="461723" y="943003"/>
                  <a:pt x="461851" y="932982"/>
                </a:cubicBezTo>
                <a:cubicBezTo>
                  <a:pt x="459977" y="922937"/>
                  <a:pt x="470035" y="919056"/>
                  <a:pt x="476116" y="913119"/>
                </a:cubicBezTo>
                <a:cubicBezTo>
                  <a:pt x="482170" y="909188"/>
                  <a:pt x="490227" y="905282"/>
                  <a:pt x="486326" y="897214"/>
                </a:cubicBezTo>
                <a:cubicBezTo>
                  <a:pt x="484453" y="887168"/>
                  <a:pt x="476498" y="883057"/>
                  <a:pt x="468520" y="880950"/>
                </a:cubicBezTo>
                <a:cubicBezTo>
                  <a:pt x="462515" y="880875"/>
                  <a:pt x="456512" y="880798"/>
                  <a:pt x="450508" y="880721"/>
                </a:cubicBezTo>
                <a:cubicBezTo>
                  <a:pt x="422516" y="878360"/>
                  <a:pt x="406710" y="862123"/>
                  <a:pt x="407068" y="834064"/>
                </a:cubicBezTo>
                <a:cubicBezTo>
                  <a:pt x="407195" y="824043"/>
                  <a:pt x="407324" y="814023"/>
                  <a:pt x="411454" y="804052"/>
                </a:cubicBezTo>
                <a:cubicBezTo>
                  <a:pt x="413609" y="792053"/>
                  <a:pt x="405680" y="785939"/>
                  <a:pt x="393621" y="789793"/>
                </a:cubicBezTo>
                <a:cubicBezTo>
                  <a:pt x="371531" y="795526"/>
                  <a:pt x="361320" y="811432"/>
                  <a:pt x="362964" y="839516"/>
                </a:cubicBezTo>
                <a:cubicBezTo>
                  <a:pt x="349159" y="823305"/>
                  <a:pt x="339332" y="809147"/>
                  <a:pt x="333533" y="793037"/>
                </a:cubicBezTo>
                <a:cubicBezTo>
                  <a:pt x="327733" y="776927"/>
                  <a:pt x="334197" y="740928"/>
                  <a:pt x="348359" y="729082"/>
                </a:cubicBezTo>
                <a:cubicBezTo>
                  <a:pt x="366549" y="715284"/>
                  <a:pt x="384433" y="725533"/>
                  <a:pt x="398340" y="733728"/>
                </a:cubicBezTo>
                <a:cubicBezTo>
                  <a:pt x="418198" y="746009"/>
                  <a:pt x="440111" y="754305"/>
                  <a:pt x="464126" y="754613"/>
                </a:cubicBezTo>
                <a:cubicBezTo>
                  <a:pt x="478134" y="754791"/>
                  <a:pt x="494144" y="754995"/>
                  <a:pt x="510154" y="755199"/>
                </a:cubicBezTo>
                <a:cubicBezTo>
                  <a:pt x="576196" y="756040"/>
                  <a:pt x="640109" y="766879"/>
                  <a:pt x="691529" y="815642"/>
                </a:cubicBezTo>
                <a:cubicBezTo>
                  <a:pt x="711311" y="833934"/>
                  <a:pt x="723396" y="828075"/>
                  <a:pt x="733708" y="804153"/>
                </a:cubicBezTo>
                <a:cubicBezTo>
                  <a:pt x="735761" y="800170"/>
                  <a:pt x="731835" y="794107"/>
                  <a:pt x="737864" y="792178"/>
                </a:cubicBezTo>
                <a:cubicBezTo>
                  <a:pt x="743868" y="792255"/>
                  <a:pt x="747818" y="796314"/>
                  <a:pt x="749769" y="800348"/>
                </a:cubicBezTo>
                <a:cubicBezTo>
                  <a:pt x="751719" y="804382"/>
                  <a:pt x="753669" y="808415"/>
                  <a:pt x="755646" y="810445"/>
                </a:cubicBezTo>
                <a:cubicBezTo>
                  <a:pt x="761521" y="820542"/>
                  <a:pt x="769424" y="828661"/>
                  <a:pt x="779559" y="818769"/>
                </a:cubicBezTo>
                <a:cubicBezTo>
                  <a:pt x="791694" y="808900"/>
                  <a:pt x="775709" y="806692"/>
                  <a:pt x="771783" y="800629"/>
                </a:cubicBezTo>
                <a:cubicBezTo>
                  <a:pt x="771809" y="798624"/>
                  <a:pt x="769807" y="798599"/>
                  <a:pt x="769834" y="796595"/>
                </a:cubicBezTo>
                <a:cubicBezTo>
                  <a:pt x="765882" y="792535"/>
                  <a:pt x="763957" y="786497"/>
                  <a:pt x="768011" y="782540"/>
                </a:cubicBezTo>
                <a:cubicBezTo>
                  <a:pt x="772089" y="776580"/>
                  <a:pt x="776093" y="776630"/>
                  <a:pt x="782046" y="780714"/>
                </a:cubicBezTo>
                <a:cubicBezTo>
                  <a:pt x="805907" y="793046"/>
                  <a:pt x="828022" y="785310"/>
                  <a:pt x="844313" y="763468"/>
                </a:cubicBezTo>
                <a:cubicBezTo>
                  <a:pt x="848368" y="759511"/>
                  <a:pt x="856424" y="755604"/>
                  <a:pt x="856500" y="749592"/>
                </a:cubicBezTo>
                <a:cubicBezTo>
                  <a:pt x="856781" y="727546"/>
                  <a:pt x="835049" y="705220"/>
                  <a:pt x="814985" y="708974"/>
                </a:cubicBezTo>
                <a:cubicBezTo>
                  <a:pt x="774858" y="716479"/>
                  <a:pt x="736911" y="709982"/>
                  <a:pt x="699117" y="691460"/>
                </a:cubicBezTo>
                <a:cubicBezTo>
                  <a:pt x="685159" y="687272"/>
                  <a:pt x="671201" y="683086"/>
                  <a:pt x="659065" y="692954"/>
                </a:cubicBezTo>
                <a:cubicBezTo>
                  <a:pt x="648983" y="698838"/>
                  <a:pt x="645006" y="696784"/>
                  <a:pt x="643158" y="684734"/>
                </a:cubicBezTo>
                <a:cubicBezTo>
                  <a:pt x="641361" y="668675"/>
                  <a:pt x="631482" y="658526"/>
                  <a:pt x="615523" y="654313"/>
                </a:cubicBezTo>
                <a:cubicBezTo>
                  <a:pt x="599589" y="648096"/>
                  <a:pt x="581655" y="641856"/>
                  <a:pt x="563721" y="635613"/>
                </a:cubicBezTo>
                <a:cubicBezTo>
                  <a:pt x="547762" y="631400"/>
                  <a:pt x="541911" y="619299"/>
                  <a:pt x="544116" y="603291"/>
                </a:cubicBezTo>
                <a:cubicBezTo>
                  <a:pt x="544142" y="601286"/>
                  <a:pt x="544194" y="597278"/>
                  <a:pt x="546246" y="593296"/>
                </a:cubicBezTo>
                <a:cubicBezTo>
                  <a:pt x="546373" y="583274"/>
                  <a:pt x="540471" y="575182"/>
                  <a:pt x="530465" y="575054"/>
                </a:cubicBezTo>
                <a:cubicBezTo>
                  <a:pt x="522486" y="572947"/>
                  <a:pt x="522359" y="582968"/>
                  <a:pt x="522257" y="590984"/>
                </a:cubicBezTo>
                <a:cubicBezTo>
                  <a:pt x="520152" y="598976"/>
                  <a:pt x="520051" y="606992"/>
                  <a:pt x="508017" y="608843"/>
                </a:cubicBezTo>
                <a:cubicBezTo>
                  <a:pt x="490007" y="608615"/>
                  <a:pt x="474252" y="588369"/>
                  <a:pt x="478484" y="570382"/>
                </a:cubicBezTo>
                <a:cubicBezTo>
                  <a:pt x="478559" y="564370"/>
                  <a:pt x="482615" y="560413"/>
                  <a:pt x="478688" y="554349"/>
                </a:cubicBezTo>
                <a:cubicBezTo>
                  <a:pt x="472685" y="554272"/>
                  <a:pt x="472608" y="560285"/>
                  <a:pt x="468580" y="562238"/>
                </a:cubicBezTo>
                <a:cubicBezTo>
                  <a:pt x="458420" y="574135"/>
                  <a:pt x="450415" y="574033"/>
                  <a:pt x="442590" y="559902"/>
                </a:cubicBezTo>
                <a:cubicBezTo>
                  <a:pt x="432863" y="537728"/>
                  <a:pt x="417059" y="521491"/>
                  <a:pt x="401227" y="507259"/>
                </a:cubicBezTo>
                <a:cubicBezTo>
                  <a:pt x="383446" y="488991"/>
                  <a:pt x="367690" y="468745"/>
                  <a:pt x="366048" y="440661"/>
                </a:cubicBezTo>
                <a:cubicBezTo>
                  <a:pt x="364174" y="430614"/>
                  <a:pt x="360323" y="418538"/>
                  <a:pt x="350369" y="414402"/>
                </a:cubicBezTo>
                <a:cubicBezTo>
                  <a:pt x="310600" y="393850"/>
                  <a:pt x="299206" y="345598"/>
                  <a:pt x="261489" y="321062"/>
                </a:cubicBezTo>
                <a:cubicBezTo>
                  <a:pt x="251584" y="312919"/>
                  <a:pt x="253714" y="302924"/>
                  <a:pt x="257843" y="292954"/>
                </a:cubicBezTo>
                <a:cubicBezTo>
                  <a:pt x="263975" y="283009"/>
                  <a:pt x="273905" y="289149"/>
                  <a:pt x="279831" y="295238"/>
                </a:cubicBezTo>
                <a:cubicBezTo>
                  <a:pt x="291711" y="305413"/>
                  <a:pt x="303744" y="303561"/>
                  <a:pt x="315854" y="295698"/>
                </a:cubicBezTo>
                <a:cubicBezTo>
                  <a:pt x="329991" y="285856"/>
                  <a:pt x="346052" y="282051"/>
                  <a:pt x="364063" y="282281"/>
                </a:cubicBezTo>
                <a:cubicBezTo>
                  <a:pt x="394056" y="284667"/>
                  <a:pt x="409786" y="306918"/>
                  <a:pt x="401423" y="334874"/>
                </a:cubicBezTo>
                <a:cubicBezTo>
                  <a:pt x="399346" y="340861"/>
                  <a:pt x="397242" y="348852"/>
                  <a:pt x="397165" y="354864"/>
                </a:cubicBezTo>
                <a:cubicBezTo>
                  <a:pt x="397139" y="356868"/>
                  <a:pt x="395111" y="358847"/>
                  <a:pt x="395111" y="358847"/>
                </a:cubicBezTo>
                <a:cubicBezTo>
                  <a:pt x="397113" y="358873"/>
                  <a:pt x="397113" y="358873"/>
                  <a:pt x="399141" y="356894"/>
                </a:cubicBezTo>
                <a:cubicBezTo>
                  <a:pt x="407146" y="356996"/>
                  <a:pt x="413150" y="357073"/>
                  <a:pt x="421129" y="359180"/>
                </a:cubicBezTo>
                <a:cubicBezTo>
                  <a:pt x="459025" y="369684"/>
                  <a:pt x="471109" y="363826"/>
                  <a:pt x="483602" y="325899"/>
                </a:cubicBezTo>
                <a:cubicBezTo>
                  <a:pt x="487834" y="307913"/>
                  <a:pt x="499894" y="304058"/>
                  <a:pt x="517854" y="308296"/>
                </a:cubicBezTo>
                <a:cubicBezTo>
                  <a:pt x="531837" y="310478"/>
                  <a:pt x="539740" y="318597"/>
                  <a:pt x="547566" y="332729"/>
                </a:cubicBezTo>
                <a:cubicBezTo>
                  <a:pt x="569069" y="373093"/>
                  <a:pt x="602759" y="399581"/>
                  <a:pt x="648659" y="410188"/>
                </a:cubicBezTo>
                <a:cubicBezTo>
                  <a:pt x="686530" y="422698"/>
                  <a:pt x="686530" y="422698"/>
                  <a:pt x="679036" y="382512"/>
                </a:cubicBezTo>
                <a:cubicBezTo>
                  <a:pt x="675315" y="360415"/>
                  <a:pt x="679445" y="350446"/>
                  <a:pt x="697558" y="342659"/>
                </a:cubicBezTo>
                <a:cubicBezTo>
                  <a:pt x="703178" y="372798"/>
                  <a:pt x="709107" y="378886"/>
                  <a:pt x="739100" y="381274"/>
                </a:cubicBezTo>
                <a:cubicBezTo>
                  <a:pt x="759112" y="381529"/>
                  <a:pt x="781203" y="375797"/>
                  <a:pt x="794956" y="396018"/>
                </a:cubicBezTo>
                <a:cubicBezTo>
                  <a:pt x="794931" y="398021"/>
                  <a:pt x="796931" y="398046"/>
                  <a:pt x="798933" y="398072"/>
                </a:cubicBezTo>
                <a:cubicBezTo>
                  <a:pt x="823051" y="390361"/>
                  <a:pt x="835289" y="372478"/>
                  <a:pt x="837621" y="346448"/>
                </a:cubicBezTo>
                <a:cubicBezTo>
                  <a:pt x="837800" y="332419"/>
                  <a:pt x="837979" y="318389"/>
                  <a:pt x="854066" y="312582"/>
                </a:cubicBezTo>
                <a:cubicBezTo>
                  <a:pt x="856092" y="310604"/>
                  <a:pt x="862147" y="306672"/>
                  <a:pt x="862072" y="312684"/>
                </a:cubicBezTo>
                <a:cubicBezTo>
                  <a:pt x="863867" y="328744"/>
                  <a:pt x="877851" y="330926"/>
                  <a:pt x="889782" y="337091"/>
                </a:cubicBezTo>
                <a:cubicBezTo>
                  <a:pt x="903714" y="343282"/>
                  <a:pt x="911591" y="353406"/>
                  <a:pt x="909386" y="369413"/>
                </a:cubicBezTo>
                <a:cubicBezTo>
                  <a:pt x="907155" y="387425"/>
                  <a:pt x="914980" y="401556"/>
                  <a:pt x="930889" y="409777"/>
                </a:cubicBezTo>
                <a:cubicBezTo>
                  <a:pt x="944769" y="419976"/>
                  <a:pt x="958855" y="414142"/>
                  <a:pt x="972991" y="404300"/>
                </a:cubicBezTo>
                <a:cubicBezTo>
                  <a:pt x="985153" y="392428"/>
                  <a:pt x="989053" y="400495"/>
                  <a:pt x="988899" y="412520"/>
                </a:cubicBezTo>
                <a:cubicBezTo>
                  <a:pt x="988670" y="430558"/>
                  <a:pt x="998599" y="436699"/>
                  <a:pt x="1014660" y="432895"/>
                </a:cubicBezTo>
                <a:cubicBezTo>
                  <a:pt x="1018663" y="432946"/>
                  <a:pt x="1022666" y="432997"/>
                  <a:pt x="1026694" y="431043"/>
                </a:cubicBezTo>
                <a:cubicBezTo>
                  <a:pt x="1044755" y="427264"/>
                  <a:pt x="1058740" y="429447"/>
                  <a:pt x="1066489" y="449591"/>
                </a:cubicBezTo>
                <a:cubicBezTo>
                  <a:pt x="1076265" y="467756"/>
                  <a:pt x="1094149" y="478007"/>
                  <a:pt x="1112135" y="480241"/>
                </a:cubicBezTo>
                <a:cubicBezTo>
                  <a:pt x="1126092" y="484426"/>
                  <a:pt x="1142102" y="484632"/>
                  <a:pt x="1138381" y="462535"/>
                </a:cubicBezTo>
                <a:cubicBezTo>
                  <a:pt x="1138458" y="456522"/>
                  <a:pt x="1140560" y="448531"/>
                  <a:pt x="1142639" y="442544"/>
                </a:cubicBezTo>
                <a:cubicBezTo>
                  <a:pt x="1142818" y="428514"/>
                  <a:pt x="1149000" y="414562"/>
                  <a:pt x="1141150" y="402435"/>
                </a:cubicBezTo>
                <a:cubicBezTo>
                  <a:pt x="1119442" y="378104"/>
                  <a:pt x="1121801" y="350072"/>
                  <a:pt x="1122185" y="320009"/>
                </a:cubicBezTo>
                <a:cubicBezTo>
                  <a:pt x="1136090" y="328204"/>
                  <a:pt x="1149996" y="336400"/>
                  <a:pt x="1166007" y="336604"/>
                </a:cubicBezTo>
                <a:cubicBezTo>
                  <a:pt x="1186045" y="334855"/>
                  <a:pt x="1203980" y="341097"/>
                  <a:pt x="1219837" y="353327"/>
                </a:cubicBezTo>
                <a:cubicBezTo>
                  <a:pt x="1233719" y="363526"/>
                  <a:pt x="1249626" y="371746"/>
                  <a:pt x="1265534" y="379968"/>
                </a:cubicBezTo>
                <a:cubicBezTo>
                  <a:pt x="1311230" y="406608"/>
                  <a:pt x="1360981" y="429292"/>
                  <a:pt x="1402547" y="465902"/>
                </a:cubicBezTo>
                <a:cubicBezTo>
                  <a:pt x="1412452" y="474046"/>
                  <a:pt x="1418507" y="470115"/>
                  <a:pt x="1422637" y="460145"/>
                </a:cubicBezTo>
                <a:cubicBezTo>
                  <a:pt x="1424690" y="456162"/>
                  <a:pt x="1426793" y="448170"/>
                  <a:pt x="1434772" y="450278"/>
                </a:cubicBezTo>
                <a:cubicBezTo>
                  <a:pt x="1440750" y="452358"/>
                  <a:pt x="1440649" y="460375"/>
                  <a:pt x="1440596" y="464384"/>
                </a:cubicBezTo>
                <a:cubicBezTo>
                  <a:pt x="1442470" y="474429"/>
                  <a:pt x="1444369" y="482472"/>
                  <a:pt x="1452350" y="484578"/>
                </a:cubicBezTo>
                <a:cubicBezTo>
                  <a:pt x="1462329" y="486710"/>
                  <a:pt x="1470233" y="494828"/>
                  <a:pt x="1480214" y="496959"/>
                </a:cubicBezTo>
                <a:cubicBezTo>
                  <a:pt x="1494171" y="501147"/>
                  <a:pt x="1496070" y="509189"/>
                  <a:pt x="1489914" y="521137"/>
                </a:cubicBezTo>
                <a:cubicBezTo>
                  <a:pt x="1475674" y="538997"/>
                  <a:pt x="1491633" y="543209"/>
                  <a:pt x="1503540" y="551379"/>
                </a:cubicBezTo>
                <a:cubicBezTo>
                  <a:pt x="1519421" y="561604"/>
                  <a:pt x="1519626" y="545570"/>
                  <a:pt x="1523729" y="537604"/>
                </a:cubicBezTo>
                <a:cubicBezTo>
                  <a:pt x="1525783" y="533622"/>
                  <a:pt x="1525834" y="529613"/>
                  <a:pt x="1531838" y="529690"/>
                </a:cubicBezTo>
                <a:cubicBezTo>
                  <a:pt x="1535713" y="539762"/>
                  <a:pt x="1541588" y="549859"/>
                  <a:pt x="1543437" y="561911"/>
                </a:cubicBezTo>
                <a:cubicBezTo>
                  <a:pt x="1547337" y="569977"/>
                  <a:pt x="1553263" y="576067"/>
                  <a:pt x="1561269" y="576169"/>
                </a:cubicBezTo>
                <a:cubicBezTo>
                  <a:pt x="1571275" y="576296"/>
                  <a:pt x="1571403" y="566275"/>
                  <a:pt x="1573480" y="560288"/>
                </a:cubicBezTo>
                <a:cubicBezTo>
                  <a:pt x="1590002" y="520409"/>
                  <a:pt x="1614144" y="510694"/>
                  <a:pt x="1653965" y="527237"/>
                </a:cubicBezTo>
                <a:cubicBezTo>
                  <a:pt x="1661919" y="531348"/>
                  <a:pt x="1669898" y="533455"/>
                  <a:pt x="1675826" y="539543"/>
                </a:cubicBezTo>
                <a:cubicBezTo>
                  <a:pt x="1709617" y="558015"/>
                  <a:pt x="1739560" y="564410"/>
                  <a:pt x="1768011" y="530697"/>
                </a:cubicBezTo>
                <a:cubicBezTo>
                  <a:pt x="1768011" y="530697"/>
                  <a:pt x="1770014" y="530722"/>
                  <a:pt x="1770038" y="528719"/>
                </a:cubicBezTo>
                <a:cubicBezTo>
                  <a:pt x="1780096" y="524838"/>
                  <a:pt x="1788126" y="522935"/>
                  <a:pt x="1798057" y="529074"/>
                </a:cubicBezTo>
                <a:cubicBezTo>
                  <a:pt x="1802033" y="531130"/>
                  <a:pt x="1805984" y="535189"/>
                  <a:pt x="1803906" y="541177"/>
                </a:cubicBezTo>
                <a:cubicBezTo>
                  <a:pt x="1801779" y="551172"/>
                  <a:pt x="1791746" y="553048"/>
                  <a:pt x="1783716" y="554952"/>
                </a:cubicBezTo>
                <a:cubicBezTo>
                  <a:pt x="1777712" y="554874"/>
                  <a:pt x="1769681" y="556777"/>
                  <a:pt x="1769604" y="562789"/>
                </a:cubicBezTo>
                <a:cubicBezTo>
                  <a:pt x="1767501" y="570780"/>
                  <a:pt x="1777534" y="568903"/>
                  <a:pt x="1781485" y="572963"/>
                </a:cubicBezTo>
                <a:cubicBezTo>
                  <a:pt x="1791439" y="577098"/>
                  <a:pt x="1801421" y="579231"/>
                  <a:pt x="1811375" y="583365"/>
                </a:cubicBezTo>
                <a:cubicBezTo>
                  <a:pt x="1825333" y="587553"/>
                  <a:pt x="1837265" y="593719"/>
                  <a:pt x="1845115" y="605845"/>
                </a:cubicBezTo>
                <a:cubicBezTo>
                  <a:pt x="1851018" y="613938"/>
                  <a:pt x="1857021" y="614016"/>
                  <a:pt x="1867078" y="610135"/>
                </a:cubicBezTo>
                <a:cubicBezTo>
                  <a:pt x="1895224" y="600471"/>
                  <a:pt x="1913159" y="606713"/>
                  <a:pt x="1930863" y="630992"/>
                </a:cubicBezTo>
                <a:cubicBezTo>
                  <a:pt x="1940717" y="643145"/>
                  <a:pt x="1946541" y="657251"/>
                  <a:pt x="1954367" y="671382"/>
                </a:cubicBezTo>
                <a:cubicBezTo>
                  <a:pt x="1964169" y="687543"/>
                  <a:pt x="1978050" y="697743"/>
                  <a:pt x="1995985" y="703985"/>
                </a:cubicBezTo>
                <a:cubicBezTo>
                  <a:pt x="2015921" y="710253"/>
                  <a:pt x="2025980" y="706371"/>
                  <a:pt x="2036266" y="684454"/>
                </a:cubicBezTo>
                <a:cubicBezTo>
                  <a:pt x="2046579" y="660532"/>
                  <a:pt x="2060613" y="658705"/>
                  <a:pt x="2082447" y="673015"/>
                </a:cubicBezTo>
                <a:cubicBezTo>
                  <a:pt x="2090402" y="677126"/>
                  <a:pt x="2094353" y="681186"/>
                  <a:pt x="2104385" y="679308"/>
                </a:cubicBezTo>
                <a:cubicBezTo>
                  <a:pt x="2128503" y="671598"/>
                  <a:pt x="2128503" y="671598"/>
                  <a:pt x="2128170" y="697652"/>
                </a:cubicBezTo>
                <a:cubicBezTo>
                  <a:pt x="2126119" y="701634"/>
                  <a:pt x="2126094" y="703639"/>
                  <a:pt x="2128043" y="707673"/>
                </a:cubicBezTo>
                <a:cubicBezTo>
                  <a:pt x="2127838" y="723705"/>
                  <a:pt x="2135768" y="729821"/>
                  <a:pt x="2151854" y="724012"/>
                </a:cubicBezTo>
                <a:cubicBezTo>
                  <a:pt x="2163912" y="720156"/>
                  <a:pt x="2176022" y="712293"/>
                  <a:pt x="2188055" y="710443"/>
                </a:cubicBezTo>
                <a:cubicBezTo>
                  <a:pt x="2240293" y="695073"/>
                  <a:pt x="2293943" y="725824"/>
                  <a:pt x="2305337" y="774077"/>
                </a:cubicBezTo>
                <a:cubicBezTo>
                  <a:pt x="2309109" y="792165"/>
                  <a:pt x="2300900" y="808096"/>
                  <a:pt x="2300670" y="826133"/>
                </a:cubicBezTo>
                <a:cubicBezTo>
                  <a:pt x="2298337" y="852161"/>
                  <a:pt x="2308191" y="864315"/>
                  <a:pt x="2332103" y="872638"/>
                </a:cubicBezTo>
                <a:cubicBezTo>
                  <a:pt x="2344060" y="876799"/>
                  <a:pt x="2356042" y="878956"/>
                  <a:pt x="2367998" y="883119"/>
                </a:cubicBezTo>
                <a:cubicBezTo>
                  <a:pt x="2391911" y="891440"/>
                  <a:pt x="2405971" y="887611"/>
                  <a:pt x="2416284" y="863689"/>
                </a:cubicBezTo>
                <a:cubicBezTo>
                  <a:pt x="2424468" y="849762"/>
                  <a:pt x="2430445" y="851842"/>
                  <a:pt x="2440325" y="861991"/>
                </a:cubicBezTo>
                <a:cubicBezTo>
                  <a:pt x="2462083" y="882313"/>
                  <a:pt x="2478145" y="878510"/>
                  <a:pt x="2490509" y="850604"/>
                </a:cubicBezTo>
                <a:cubicBezTo>
                  <a:pt x="2492613" y="842613"/>
                  <a:pt x="2492716" y="834595"/>
                  <a:pt x="2484761" y="830485"/>
                </a:cubicBezTo>
                <a:cubicBezTo>
                  <a:pt x="2474805" y="826349"/>
                  <a:pt x="2472703" y="834339"/>
                  <a:pt x="2470599" y="842332"/>
                </a:cubicBezTo>
                <a:cubicBezTo>
                  <a:pt x="2470522" y="848344"/>
                  <a:pt x="2466443" y="854306"/>
                  <a:pt x="2458464" y="852200"/>
                </a:cubicBezTo>
                <a:cubicBezTo>
                  <a:pt x="2450459" y="852098"/>
                  <a:pt x="2444532" y="846009"/>
                  <a:pt x="2446636" y="838017"/>
                </a:cubicBezTo>
                <a:cubicBezTo>
                  <a:pt x="2448918" y="815998"/>
                  <a:pt x="2447197" y="793926"/>
                  <a:pt x="2449504" y="769902"/>
                </a:cubicBezTo>
                <a:cubicBezTo>
                  <a:pt x="2455433" y="775991"/>
                  <a:pt x="2457408" y="778021"/>
                  <a:pt x="2459357" y="782055"/>
                </a:cubicBezTo>
                <a:cubicBezTo>
                  <a:pt x="2471213" y="794233"/>
                  <a:pt x="2487223" y="794436"/>
                  <a:pt x="2501180" y="798623"/>
                </a:cubicBezTo>
                <a:cubicBezTo>
                  <a:pt x="2509160" y="800730"/>
                  <a:pt x="2511314" y="788730"/>
                  <a:pt x="2517369" y="784798"/>
                </a:cubicBezTo>
                <a:cubicBezTo>
                  <a:pt x="2527451" y="778913"/>
                  <a:pt x="2537509" y="775032"/>
                  <a:pt x="2551466" y="779220"/>
                </a:cubicBezTo>
                <a:cubicBezTo>
                  <a:pt x="2563448" y="781376"/>
                  <a:pt x="2577458" y="781554"/>
                  <a:pt x="2591416" y="785743"/>
                </a:cubicBezTo>
                <a:cubicBezTo>
                  <a:pt x="2585591" y="771636"/>
                  <a:pt x="2567681" y="763389"/>
                  <a:pt x="2579843" y="751518"/>
                </a:cubicBezTo>
                <a:cubicBezTo>
                  <a:pt x="2587976" y="741600"/>
                  <a:pt x="2598211" y="723689"/>
                  <a:pt x="2615994" y="741956"/>
                </a:cubicBezTo>
                <a:cubicBezTo>
                  <a:pt x="2615994" y="741956"/>
                  <a:pt x="2620021" y="740003"/>
                  <a:pt x="2620046" y="738000"/>
                </a:cubicBezTo>
                <a:cubicBezTo>
                  <a:pt x="2622175" y="728004"/>
                  <a:pt x="2626306" y="718034"/>
                  <a:pt x="2612322" y="715851"/>
                </a:cubicBezTo>
                <a:cubicBezTo>
                  <a:pt x="2596338" y="713642"/>
                  <a:pt x="2582431" y="705448"/>
                  <a:pt x="2570526" y="697277"/>
                </a:cubicBezTo>
                <a:cubicBezTo>
                  <a:pt x="2554618" y="689057"/>
                  <a:pt x="2540583" y="690884"/>
                  <a:pt x="2532400" y="704811"/>
                </a:cubicBezTo>
                <a:cubicBezTo>
                  <a:pt x="2522215" y="718711"/>
                  <a:pt x="2516262" y="714627"/>
                  <a:pt x="2508359" y="706508"/>
                </a:cubicBezTo>
                <a:cubicBezTo>
                  <a:pt x="2492553" y="690270"/>
                  <a:pt x="2480776" y="672080"/>
                  <a:pt x="2462943" y="657821"/>
                </a:cubicBezTo>
                <a:cubicBezTo>
                  <a:pt x="2453040" y="649677"/>
                  <a:pt x="2445059" y="647571"/>
                  <a:pt x="2432975" y="653430"/>
                </a:cubicBezTo>
                <a:cubicBezTo>
                  <a:pt x="2422892" y="659315"/>
                  <a:pt x="2414786" y="667229"/>
                  <a:pt x="2402829" y="663069"/>
                </a:cubicBezTo>
                <a:cubicBezTo>
                  <a:pt x="2390847" y="660911"/>
                  <a:pt x="2389000" y="648861"/>
                  <a:pt x="2383098" y="640767"/>
                </a:cubicBezTo>
                <a:cubicBezTo>
                  <a:pt x="2364779" y="664588"/>
                  <a:pt x="2364779" y="664588"/>
                  <a:pt x="2340994" y="646244"/>
                </a:cubicBezTo>
                <a:cubicBezTo>
                  <a:pt x="2331064" y="640104"/>
                  <a:pt x="2321160" y="631959"/>
                  <a:pt x="2307051" y="639797"/>
                </a:cubicBezTo>
                <a:cubicBezTo>
                  <a:pt x="2276877" y="651439"/>
                  <a:pt x="2270899" y="649360"/>
                  <a:pt x="2255247" y="621096"/>
                </a:cubicBezTo>
                <a:cubicBezTo>
                  <a:pt x="2247395" y="608969"/>
                  <a:pt x="2239544" y="596841"/>
                  <a:pt x="2229691" y="584691"/>
                </a:cubicBezTo>
                <a:cubicBezTo>
                  <a:pt x="2208059" y="554348"/>
                  <a:pt x="2198054" y="554219"/>
                  <a:pt x="2173680" y="581972"/>
                </a:cubicBezTo>
                <a:cubicBezTo>
                  <a:pt x="2167600" y="587908"/>
                  <a:pt x="2163495" y="595873"/>
                  <a:pt x="2155388" y="603787"/>
                </a:cubicBezTo>
                <a:cubicBezTo>
                  <a:pt x="2151590" y="587703"/>
                  <a:pt x="2147741" y="575628"/>
                  <a:pt x="2143943" y="559543"/>
                </a:cubicBezTo>
                <a:cubicBezTo>
                  <a:pt x="2139889" y="563502"/>
                  <a:pt x="2139864" y="565505"/>
                  <a:pt x="2137836" y="567484"/>
                </a:cubicBezTo>
                <a:cubicBezTo>
                  <a:pt x="2119364" y="603329"/>
                  <a:pt x="2099353" y="603074"/>
                  <a:pt x="2077747" y="570726"/>
                </a:cubicBezTo>
                <a:cubicBezTo>
                  <a:pt x="2073822" y="564663"/>
                  <a:pt x="2069897" y="558598"/>
                  <a:pt x="2065996" y="550531"/>
                </a:cubicBezTo>
                <a:cubicBezTo>
                  <a:pt x="2064045" y="546497"/>
                  <a:pt x="2062095" y="542463"/>
                  <a:pt x="2066175" y="536503"/>
                </a:cubicBezTo>
                <a:cubicBezTo>
                  <a:pt x="2082364" y="522677"/>
                  <a:pt x="2070482" y="512503"/>
                  <a:pt x="2060605" y="502355"/>
                </a:cubicBezTo>
                <a:cubicBezTo>
                  <a:pt x="2030893" y="477922"/>
                  <a:pt x="1994997" y="467442"/>
                  <a:pt x="1959103" y="456962"/>
                </a:cubicBezTo>
                <a:cubicBezTo>
                  <a:pt x="1901244" y="442194"/>
                  <a:pt x="1841335" y="431407"/>
                  <a:pt x="1791788" y="392690"/>
                </a:cubicBezTo>
                <a:cubicBezTo>
                  <a:pt x="1775931" y="380461"/>
                  <a:pt x="1757972" y="376223"/>
                  <a:pt x="1737934" y="377971"/>
                </a:cubicBezTo>
                <a:cubicBezTo>
                  <a:pt x="1721898" y="379772"/>
                  <a:pt x="1707966" y="373581"/>
                  <a:pt x="1698088" y="363432"/>
                </a:cubicBezTo>
                <a:cubicBezTo>
                  <a:pt x="1678278" y="347144"/>
                  <a:pt x="1656394" y="336842"/>
                  <a:pt x="1630453" y="330499"/>
                </a:cubicBezTo>
                <a:cubicBezTo>
                  <a:pt x="1606514" y="324179"/>
                  <a:pt x="1580498" y="323848"/>
                  <a:pt x="1558689" y="307534"/>
                </a:cubicBezTo>
                <a:cubicBezTo>
                  <a:pt x="1538830" y="295255"/>
                  <a:pt x="1518893" y="288987"/>
                  <a:pt x="1496624" y="308747"/>
                </a:cubicBezTo>
                <a:cubicBezTo>
                  <a:pt x="1495058" y="274651"/>
                  <a:pt x="1473069" y="272366"/>
                  <a:pt x="1449080" y="270056"/>
                </a:cubicBezTo>
                <a:cubicBezTo>
                  <a:pt x="1431067" y="269826"/>
                  <a:pt x="1413082" y="267592"/>
                  <a:pt x="1399252" y="253384"/>
                </a:cubicBezTo>
                <a:cubicBezTo>
                  <a:pt x="1379521" y="231084"/>
                  <a:pt x="1355633" y="220757"/>
                  <a:pt x="1329745" y="210404"/>
                </a:cubicBezTo>
                <a:cubicBezTo>
                  <a:pt x="1283920" y="193783"/>
                  <a:pt x="1236043" y="181147"/>
                  <a:pt x="1194349" y="154557"/>
                </a:cubicBezTo>
                <a:cubicBezTo>
                  <a:pt x="1160582" y="134081"/>
                  <a:pt x="1124739" y="119592"/>
                  <a:pt x="1084764" y="115073"/>
                </a:cubicBezTo>
                <a:cubicBezTo>
                  <a:pt x="1072757" y="114921"/>
                  <a:pt x="1064829" y="108807"/>
                  <a:pt x="1060981" y="96731"/>
                </a:cubicBezTo>
                <a:cubicBezTo>
                  <a:pt x="1045456" y="58447"/>
                  <a:pt x="1043453" y="58421"/>
                  <a:pt x="1001400" y="59890"/>
                </a:cubicBezTo>
                <a:cubicBezTo>
                  <a:pt x="997398" y="59839"/>
                  <a:pt x="993397" y="59788"/>
                  <a:pt x="987393" y="59711"/>
                </a:cubicBezTo>
                <a:cubicBezTo>
                  <a:pt x="993549" y="47763"/>
                  <a:pt x="999707" y="35814"/>
                  <a:pt x="1005839" y="25870"/>
                </a:cubicBezTo>
                <a:cubicBezTo>
                  <a:pt x="1009969" y="15901"/>
                  <a:pt x="1016062" y="8962"/>
                  <a:pt x="1023621" y="4799"/>
                </a:cubicBezTo>
                <a:cubicBezTo>
                  <a:pt x="1031179" y="637"/>
                  <a:pt x="1040205" y="-751"/>
                  <a:pt x="1050199" y="37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83854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3767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 userDrawn="1"/>
        </p:nvSpPr>
        <p:spPr>
          <a:xfrm rot="18613467">
            <a:off x="-539477" y="3343965"/>
            <a:ext cx="2414915" cy="3792265"/>
          </a:xfrm>
          <a:custGeom>
            <a:avLst/>
            <a:gdLst>
              <a:gd name="connsiteX0" fmla="*/ 2414915 w 2414915"/>
              <a:gd name="connsiteY0" fmla="*/ 0 h 3792265"/>
              <a:gd name="connsiteX1" fmla="*/ 2414915 w 2414915"/>
              <a:gd name="connsiteY1" fmla="*/ 3792265 h 3792265"/>
              <a:gd name="connsiteX2" fmla="*/ 692198 w 2414915"/>
              <a:gd name="connsiteY2" fmla="*/ 3792265 h 3792265"/>
              <a:gd name="connsiteX3" fmla="*/ 0 w 2414915"/>
              <a:gd name="connsiteY3" fmla="*/ 2973867 h 3792265"/>
              <a:gd name="connsiteX4" fmla="*/ 1602646 w 2414915"/>
              <a:gd name="connsiteY4" fmla="*/ 2973867 h 3792265"/>
              <a:gd name="connsiteX5" fmla="*/ 1602646 w 2414915"/>
              <a:gd name="connsiteY5" fmla="*/ 687015 h 3792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14915" h="3792265">
                <a:moveTo>
                  <a:pt x="2414915" y="0"/>
                </a:moveTo>
                <a:lnTo>
                  <a:pt x="2414915" y="3792265"/>
                </a:lnTo>
                <a:lnTo>
                  <a:pt x="692198" y="3792265"/>
                </a:lnTo>
                <a:lnTo>
                  <a:pt x="0" y="2973867"/>
                </a:lnTo>
                <a:lnTo>
                  <a:pt x="1602646" y="2973867"/>
                </a:lnTo>
                <a:lnTo>
                  <a:pt x="1602646" y="687015"/>
                </a:lnTo>
                <a:close/>
              </a:path>
            </a:pathLst>
          </a:custGeom>
          <a:solidFill>
            <a:schemeClr val="accent1"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자유형: 도형 4">
            <a:extLst>
              <a:ext uri="{FF2B5EF4-FFF2-40B4-BE49-F238E27FC236}">
                <a16:creationId xmlns:a16="http://schemas.microsoft.com/office/drawing/2014/main" id="{457B78F3-95CD-4DA8-AECF-88B14826DD34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813242" y="56605"/>
            <a:ext cx="8030371" cy="6744789"/>
          </a:xfrm>
          <a:custGeom>
            <a:avLst/>
            <a:gdLst>
              <a:gd name="connsiteX0" fmla="*/ 3757269 w 7861469"/>
              <a:gd name="connsiteY0" fmla="*/ 5576075 h 6602927"/>
              <a:gd name="connsiteX1" fmla="*/ 3753218 w 7861469"/>
              <a:gd name="connsiteY1" fmla="*/ 5576985 h 6602927"/>
              <a:gd name="connsiteX2" fmla="*/ 3745306 w 7861469"/>
              <a:gd name="connsiteY2" fmla="*/ 5590642 h 6602927"/>
              <a:gd name="connsiteX3" fmla="*/ 3752308 w 7861469"/>
              <a:gd name="connsiteY3" fmla="*/ 5604755 h 6602927"/>
              <a:gd name="connsiteX4" fmla="*/ 3755342 w 7861469"/>
              <a:gd name="connsiteY4" fmla="*/ 5599666 h 6602927"/>
              <a:gd name="connsiteX5" fmla="*/ 3761411 w 7861469"/>
              <a:gd name="connsiteY5" fmla="*/ 5579314 h 6602927"/>
              <a:gd name="connsiteX6" fmla="*/ 7013605 w 7861469"/>
              <a:gd name="connsiteY6" fmla="*/ 4043702 h 6602927"/>
              <a:gd name="connsiteX7" fmla="*/ 6996950 w 7861469"/>
              <a:gd name="connsiteY7" fmla="*/ 4046629 h 6602927"/>
              <a:gd name="connsiteX8" fmla="*/ 6993798 w 7861469"/>
              <a:gd name="connsiteY8" fmla="*/ 4067782 h 6602927"/>
              <a:gd name="connsiteX9" fmla="*/ 6940638 w 7861469"/>
              <a:gd name="connsiteY9" fmla="*/ 4156086 h 6602927"/>
              <a:gd name="connsiteX10" fmla="*/ 6920829 w 7861469"/>
              <a:gd name="connsiteY10" fmla="*/ 4180166 h 6602927"/>
              <a:gd name="connsiteX11" fmla="*/ 6926248 w 7861469"/>
              <a:gd name="connsiteY11" fmla="*/ 4207644 h 6602927"/>
              <a:gd name="connsiteX12" fmla="*/ 6926732 w 7861469"/>
              <a:gd name="connsiteY12" fmla="*/ 4227115 h 6602927"/>
              <a:gd name="connsiteX13" fmla="*/ 6958299 w 7861469"/>
              <a:gd name="connsiteY13" fmla="*/ 4178931 h 6602927"/>
              <a:gd name="connsiteX14" fmla="*/ 7011801 w 7861469"/>
              <a:gd name="connsiteY14" fmla="*/ 4102874 h 6602927"/>
              <a:gd name="connsiteX15" fmla="*/ 7038800 w 7861469"/>
              <a:gd name="connsiteY15" fmla="*/ 4086429 h 6602927"/>
              <a:gd name="connsiteX16" fmla="*/ 7049718 w 7861469"/>
              <a:gd name="connsiteY16" fmla="*/ 4074197 h 6602927"/>
              <a:gd name="connsiteX17" fmla="*/ 7042411 w 7861469"/>
              <a:gd name="connsiteY17" fmla="*/ 4070825 h 6602927"/>
              <a:gd name="connsiteX18" fmla="*/ 7013605 w 7861469"/>
              <a:gd name="connsiteY18" fmla="*/ 4043702 h 6602927"/>
              <a:gd name="connsiteX19" fmla="*/ 7076743 w 7861469"/>
              <a:gd name="connsiteY19" fmla="*/ 4043540 h 6602927"/>
              <a:gd name="connsiteX20" fmla="*/ 7071992 w 7861469"/>
              <a:gd name="connsiteY20" fmla="*/ 4043741 h 6602927"/>
              <a:gd name="connsiteX21" fmla="*/ 7068252 w 7861469"/>
              <a:gd name="connsiteY21" fmla="*/ 4053431 h 6602927"/>
              <a:gd name="connsiteX22" fmla="*/ 7075543 w 7861469"/>
              <a:gd name="connsiteY22" fmla="*/ 4045262 h 6602927"/>
              <a:gd name="connsiteX23" fmla="*/ 1421611 w 7861469"/>
              <a:gd name="connsiteY23" fmla="*/ 2211251 h 6602927"/>
              <a:gd name="connsiteX24" fmla="*/ 1365366 w 7861469"/>
              <a:gd name="connsiteY24" fmla="*/ 2295734 h 6602927"/>
              <a:gd name="connsiteX25" fmla="*/ 1342944 w 7861469"/>
              <a:gd name="connsiteY25" fmla="*/ 2329145 h 6602927"/>
              <a:gd name="connsiteX26" fmla="*/ 1346081 w 7861469"/>
              <a:gd name="connsiteY26" fmla="*/ 2326178 h 6602927"/>
              <a:gd name="connsiteX27" fmla="*/ 1416062 w 7861469"/>
              <a:gd name="connsiteY27" fmla="*/ 2254923 h 6602927"/>
              <a:gd name="connsiteX28" fmla="*/ 1424963 w 7861469"/>
              <a:gd name="connsiteY28" fmla="*/ 2226134 h 6602927"/>
              <a:gd name="connsiteX29" fmla="*/ 1507161 w 7861469"/>
              <a:gd name="connsiteY29" fmla="*/ 2090249 h 6602927"/>
              <a:gd name="connsiteX30" fmla="*/ 1456732 w 7861469"/>
              <a:gd name="connsiteY30" fmla="*/ 2158498 h 6602927"/>
              <a:gd name="connsiteX31" fmla="*/ 1438689 w 7861469"/>
              <a:gd name="connsiteY31" fmla="*/ 2185602 h 6602927"/>
              <a:gd name="connsiteX32" fmla="*/ 1453740 w 7861469"/>
              <a:gd name="connsiteY32" fmla="*/ 2174974 h 6602927"/>
              <a:gd name="connsiteX33" fmla="*/ 1497218 w 7861469"/>
              <a:gd name="connsiteY33" fmla="*/ 2133545 h 6602927"/>
              <a:gd name="connsiteX34" fmla="*/ 1506065 w 7861469"/>
              <a:gd name="connsiteY34" fmla="*/ 2103874 h 6602927"/>
              <a:gd name="connsiteX35" fmla="*/ 2705910 w 7861469"/>
              <a:gd name="connsiteY35" fmla="*/ 892212 h 6602927"/>
              <a:gd name="connsiteX36" fmla="*/ 2531391 w 7861469"/>
              <a:gd name="connsiteY36" fmla="*/ 1067958 h 6602927"/>
              <a:gd name="connsiteX37" fmla="*/ 2527236 w 7861469"/>
              <a:gd name="connsiteY37" fmla="*/ 1071711 h 6602927"/>
              <a:gd name="connsiteX38" fmla="*/ 2540898 w 7861469"/>
              <a:gd name="connsiteY38" fmla="*/ 1082319 h 6602927"/>
              <a:gd name="connsiteX39" fmla="*/ 2608180 w 7861469"/>
              <a:gd name="connsiteY39" fmla="*/ 1057301 h 6602927"/>
              <a:gd name="connsiteX40" fmla="*/ 2608401 w 7861469"/>
              <a:gd name="connsiteY40" fmla="*/ 1053087 h 6602927"/>
              <a:gd name="connsiteX41" fmla="*/ 2661800 w 7861469"/>
              <a:gd name="connsiteY41" fmla="*/ 970335 h 6602927"/>
              <a:gd name="connsiteX42" fmla="*/ 2701078 w 7861469"/>
              <a:gd name="connsiteY42" fmla="*/ 926777 h 6602927"/>
              <a:gd name="connsiteX43" fmla="*/ 2690340 w 7861469"/>
              <a:gd name="connsiteY43" fmla="*/ 932395 h 6602927"/>
              <a:gd name="connsiteX44" fmla="*/ 2681988 w 7861469"/>
              <a:gd name="connsiteY44" fmla="*/ 941132 h 6602927"/>
              <a:gd name="connsiteX45" fmla="*/ 2692948 w 7861469"/>
              <a:gd name="connsiteY45" fmla="*/ 909186 h 6602927"/>
              <a:gd name="connsiteX46" fmla="*/ 2705910 w 7861469"/>
              <a:gd name="connsiteY46" fmla="*/ 892212 h 6602927"/>
              <a:gd name="connsiteX47" fmla="*/ 4540121 w 7861469"/>
              <a:gd name="connsiteY47" fmla="*/ 0 h 6602927"/>
              <a:gd name="connsiteX48" fmla="*/ 4614250 w 7861469"/>
              <a:gd name="connsiteY48" fmla="*/ 118030 h 6602927"/>
              <a:gd name="connsiteX49" fmla="*/ 4522491 w 7861469"/>
              <a:gd name="connsiteY49" fmla="*/ 417627 h 6602927"/>
              <a:gd name="connsiteX50" fmla="*/ 4470147 w 7861469"/>
              <a:gd name="connsiteY50" fmla="*/ 448709 h 6602927"/>
              <a:gd name="connsiteX51" fmla="*/ 4460369 w 7861469"/>
              <a:gd name="connsiteY51" fmla="*/ 393237 h 6602927"/>
              <a:gd name="connsiteX52" fmla="*/ 4471888 w 7861469"/>
              <a:gd name="connsiteY52" fmla="*/ 334651 h 6602927"/>
              <a:gd name="connsiteX53" fmla="*/ 4346609 w 7861469"/>
              <a:gd name="connsiteY53" fmla="*/ 547938 h 6602927"/>
              <a:gd name="connsiteX54" fmla="*/ 4409589 w 7861469"/>
              <a:gd name="connsiteY54" fmla="*/ 475135 h 6602927"/>
              <a:gd name="connsiteX55" fmla="*/ 4439977 w 7861469"/>
              <a:gd name="connsiteY55" fmla="*/ 459814 h 6602927"/>
              <a:gd name="connsiteX56" fmla="*/ 4472155 w 7861469"/>
              <a:gd name="connsiteY56" fmla="*/ 491091 h 6602927"/>
              <a:gd name="connsiteX57" fmla="*/ 4449975 w 7861469"/>
              <a:gd name="connsiteY57" fmla="*/ 511071 h 6602927"/>
              <a:gd name="connsiteX58" fmla="*/ 4431129 w 7861469"/>
              <a:gd name="connsiteY58" fmla="*/ 548132 h 6602927"/>
              <a:gd name="connsiteX59" fmla="*/ 4430269 w 7861469"/>
              <a:gd name="connsiteY59" fmla="*/ 645326 h 6602927"/>
              <a:gd name="connsiteX60" fmla="*/ 4395666 w 7861469"/>
              <a:gd name="connsiteY60" fmla="*/ 660427 h 6602927"/>
              <a:gd name="connsiteX61" fmla="*/ 4373488 w 7861469"/>
              <a:gd name="connsiteY61" fmla="*/ 680406 h 6602927"/>
              <a:gd name="connsiteX62" fmla="*/ 4414559 w 7861469"/>
              <a:gd name="connsiteY62" fmla="*/ 784020 h 6602927"/>
              <a:gd name="connsiteX63" fmla="*/ 4422767 w 7861469"/>
              <a:gd name="connsiteY63" fmla="*/ 788678 h 6602927"/>
              <a:gd name="connsiteX64" fmla="*/ 4429411 w 7861469"/>
              <a:gd name="connsiteY64" fmla="*/ 742519 h 6602927"/>
              <a:gd name="connsiteX65" fmla="*/ 4451810 w 7861469"/>
              <a:gd name="connsiteY65" fmla="*/ 718327 h 6602927"/>
              <a:gd name="connsiteX66" fmla="*/ 4467568 w 7861469"/>
              <a:gd name="connsiteY66" fmla="*/ 740289 h 6602927"/>
              <a:gd name="connsiteX67" fmla="*/ 4442321 w 7861469"/>
              <a:gd name="connsiteY67" fmla="*/ 899623 h 6602927"/>
              <a:gd name="connsiteX68" fmla="*/ 4556767 w 7861469"/>
              <a:gd name="connsiteY68" fmla="*/ 812602 h 6602927"/>
              <a:gd name="connsiteX69" fmla="*/ 4566521 w 7861469"/>
              <a:gd name="connsiteY69" fmla="*/ 787747 h 6602927"/>
              <a:gd name="connsiteX70" fmla="*/ 4618625 w 7861469"/>
              <a:gd name="connsiteY70" fmla="*/ 680551 h 6602927"/>
              <a:gd name="connsiteX71" fmla="*/ 4803158 w 7861469"/>
              <a:gd name="connsiteY71" fmla="*/ 546465 h 6602927"/>
              <a:gd name="connsiteX72" fmla="*/ 4865500 w 7861469"/>
              <a:gd name="connsiteY72" fmla="*/ 566639 h 6602927"/>
              <a:gd name="connsiteX73" fmla="*/ 4903482 w 7861469"/>
              <a:gd name="connsiteY73" fmla="*/ 729279 h 6602927"/>
              <a:gd name="connsiteX74" fmla="*/ 4937665 w 7861469"/>
              <a:gd name="connsiteY74" fmla="*/ 802942 h 6602927"/>
              <a:gd name="connsiteX75" fmla="*/ 4940802 w 7861469"/>
              <a:gd name="connsiteY75" fmla="*/ 904573 h 6602927"/>
              <a:gd name="connsiteX76" fmla="*/ 4928179 w 7861469"/>
              <a:gd name="connsiteY76" fmla="*/ 984237 h 6602927"/>
              <a:gd name="connsiteX77" fmla="*/ 5017798 w 7861469"/>
              <a:gd name="connsiteY77" fmla="*/ 967790 h 6602927"/>
              <a:gd name="connsiteX78" fmla="*/ 5223628 w 7861469"/>
              <a:gd name="connsiteY78" fmla="*/ 830590 h 6602927"/>
              <a:gd name="connsiteX79" fmla="*/ 5273325 w 7861469"/>
              <a:gd name="connsiteY79" fmla="*/ 850102 h 6602927"/>
              <a:gd name="connsiteX80" fmla="*/ 5288860 w 7861469"/>
              <a:gd name="connsiteY80" fmla="*/ 876281 h 6602927"/>
              <a:gd name="connsiteX81" fmla="*/ 5291114 w 7861469"/>
              <a:gd name="connsiteY81" fmla="*/ 994778 h 6602927"/>
              <a:gd name="connsiteX82" fmla="*/ 5099915 w 7861469"/>
              <a:gd name="connsiteY82" fmla="*/ 1094692 h 6602927"/>
              <a:gd name="connsiteX83" fmla="*/ 5072639 w 7861469"/>
              <a:gd name="connsiteY83" fmla="*/ 1131316 h 6602927"/>
              <a:gd name="connsiteX84" fmla="*/ 4999439 w 7861469"/>
              <a:gd name="connsiteY84" fmla="*/ 1157078 h 6602927"/>
              <a:gd name="connsiteX85" fmla="*/ 4965718 w 7861469"/>
              <a:gd name="connsiteY85" fmla="*/ 1155314 h 6602927"/>
              <a:gd name="connsiteX86" fmla="*/ 4968387 w 7861469"/>
              <a:gd name="connsiteY86" fmla="*/ 1185048 h 6602927"/>
              <a:gd name="connsiteX87" fmla="*/ 4962188 w 7861469"/>
              <a:gd name="connsiteY87" fmla="*/ 1222775 h 6602927"/>
              <a:gd name="connsiteX88" fmla="*/ 4968630 w 7861469"/>
              <a:gd name="connsiteY88" fmla="*/ 1261160 h 6602927"/>
              <a:gd name="connsiteX89" fmla="*/ 4897659 w 7861469"/>
              <a:gd name="connsiteY89" fmla="*/ 1325090 h 6602927"/>
              <a:gd name="connsiteX90" fmla="*/ 4890577 w 7861469"/>
              <a:gd name="connsiteY90" fmla="*/ 1379681 h 6602927"/>
              <a:gd name="connsiteX91" fmla="*/ 4970002 w 7861469"/>
              <a:gd name="connsiteY91" fmla="*/ 1396521 h 6602927"/>
              <a:gd name="connsiteX92" fmla="*/ 5066042 w 7861469"/>
              <a:gd name="connsiteY92" fmla="*/ 1338131 h 6602927"/>
              <a:gd name="connsiteX93" fmla="*/ 5203549 w 7861469"/>
              <a:gd name="connsiteY93" fmla="*/ 1214266 h 6602927"/>
              <a:gd name="connsiteX94" fmla="*/ 5384308 w 7861469"/>
              <a:gd name="connsiteY94" fmla="*/ 1071528 h 6602927"/>
              <a:gd name="connsiteX95" fmla="*/ 5422686 w 7861469"/>
              <a:gd name="connsiteY95" fmla="*/ 1065079 h 6602927"/>
              <a:gd name="connsiteX96" fmla="*/ 5458393 w 7861469"/>
              <a:gd name="connsiteY96" fmla="*/ 1028897 h 6602927"/>
              <a:gd name="connsiteX97" fmla="*/ 5476575 w 7861469"/>
              <a:gd name="connsiteY97" fmla="*/ 1004483 h 6602927"/>
              <a:gd name="connsiteX98" fmla="*/ 5665325 w 7861469"/>
              <a:gd name="connsiteY98" fmla="*/ 870617 h 6602927"/>
              <a:gd name="connsiteX99" fmla="*/ 5929480 w 7861469"/>
              <a:gd name="connsiteY99" fmla="*/ 668826 h 6602927"/>
              <a:gd name="connsiteX100" fmla="*/ 5977391 w 7861469"/>
              <a:gd name="connsiteY100" fmla="*/ 641737 h 6602927"/>
              <a:gd name="connsiteX101" fmla="*/ 6012458 w 7861469"/>
              <a:gd name="connsiteY101" fmla="*/ 698534 h 6602927"/>
              <a:gd name="connsiteX102" fmla="*/ 6022477 w 7861469"/>
              <a:gd name="connsiteY102" fmla="*/ 830120 h 6602927"/>
              <a:gd name="connsiteX103" fmla="*/ 5954177 w 7861469"/>
              <a:gd name="connsiteY103" fmla="*/ 923784 h 6602927"/>
              <a:gd name="connsiteX104" fmla="*/ 5919354 w 7861469"/>
              <a:gd name="connsiteY104" fmla="*/ 943099 h 6602927"/>
              <a:gd name="connsiteX105" fmla="*/ 5827970 w 7861469"/>
              <a:gd name="connsiteY105" fmla="*/ 993278 h 6602927"/>
              <a:gd name="connsiteX106" fmla="*/ 5820886 w 7861469"/>
              <a:gd name="connsiteY106" fmla="*/ 1047868 h 6602927"/>
              <a:gd name="connsiteX107" fmla="*/ 5823556 w 7861469"/>
              <a:gd name="connsiteY107" fmla="*/ 1077603 h 6602927"/>
              <a:gd name="connsiteX108" fmla="*/ 5790057 w 7861469"/>
              <a:gd name="connsiteY108" fmla="*/ 1071622 h 6602927"/>
              <a:gd name="connsiteX109" fmla="*/ 5725727 w 7861469"/>
              <a:gd name="connsiteY109" fmla="*/ 1089395 h 6602927"/>
              <a:gd name="connsiteX110" fmla="*/ 5703458 w 7861469"/>
              <a:gd name="connsiteY110" fmla="*/ 1124557 h 6602927"/>
              <a:gd name="connsiteX111" fmla="*/ 5714068 w 7861469"/>
              <a:gd name="connsiteY111" fmla="*/ 1123907 h 6602927"/>
              <a:gd name="connsiteX112" fmla="*/ 5754629 w 7861469"/>
              <a:gd name="connsiteY112" fmla="*/ 1120212 h 6602927"/>
              <a:gd name="connsiteX113" fmla="*/ 5833810 w 7861469"/>
              <a:gd name="connsiteY113" fmla="*/ 1082265 h 6602927"/>
              <a:gd name="connsiteX114" fmla="*/ 5844977 w 7861469"/>
              <a:gd name="connsiteY114" fmla="*/ 1087168 h 6602927"/>
              <a:gd name="connsiteX115" fmla="*/ 5874370 w 7861469"/>
              <a:gd name="connsiteY115" fmla="*/ 1078568 h 6602927"/>
              <a:gd name="connsiteX116" fmla="*/ 5923753 w 7861469"/>
              <a:gd name="connsiteY116" fmla="*/ 1066457 h 6602927"/>
              <a:gd name="connsiteX117" fmla="*/ 5989973 w 7861469"/>
              <a:gd name="connsiteY117" fmla="*/ 1071984 h 6602927"/>
              <a:gd name="connsiteX118" fmla="*/ 6082481 w 7861469"/>
              <a:gd name="connsiteY118" fmla="*/ 1031697 h 6602927"/>
              <a:gd name="connsiteX119" fmla="*/ 6114037 w 7861469"/>
              <a:gd name="connsiteY119" fmla="*/ 1015851 h 6602927"/>
              <a:gd name="connsiteX120" fmla="*/ 6251423 w 7861469"/>
              <a:gd name="connsiteY120" fmla="*/ 957374 h 6602927"/>
              <a:gd name="connsiteX121" fmla="*/ 6388408 w 7861469"/>
              <a:gd name="connsiteY121" fmla="*/ 916135 h 6602927"/>
              <a:gd name="connsiteX122" fmla="*/ 6393578 w 7861469"/>
              <a:gd name="connsiteY122" fmla="*/ 915226 h 6602927"/>
              <a:gd name="connsiteX123" fmla="*/ 6408023 w 7861469"/>
              <a:gd name="connsiteY123" fmla="*/ 900432 h 6602927"/>
              <a:gd name="connsiteX124" fmla="*/ 6415783 w 7861469"/>
              <a:gd name="connsiteY124" fmla="*/ 888096 h 6602927"/>
              <a:gd name="connsiteX125" fmla="*/ 6421210 w 7861469"/>
              <a:gd name="connsiteY125" fmla="*/ 886926 h 6602927"/>
              <a:gd name="connsiteX126" fmla="*/ 6438885 w 7861469"/>
              <a:gd name="connsiteY126" fmla="*/ 868823 h 6602927"/>
              <a:gd name="connsiteX127" fmla="*/ 6623642 w 7861469"/>
              <a:gd name="connsiteY127" fmla="*/ 730519 h 6602927"/>
              <a:gd name="connsiteX128" fmla="*/ 6660011 w 7861469"/>
              <a:gd name="connsiteY128" fmla="*/ 681689 h 6602927"/>
              <a:gd name="connsiteX129" fmla="*/ 6725442 w 7861469"/>
              <a:gd name="connsiteY129" fmla="*/ 642837 h 6602927"/>
              <a:gd name="connsiteX130" fmla="*/ 6751614 w 7861469"/>
              <a:gd name="connsiteY130" fmla="*/ 627295 h 6602927"/>
              <a:gd name="connsiteX131" fmla="*/ 6811706 w 7861469"/>
              <a:gd name="connsiteY131" fmla="*/ 528973 h 6602927"/>
              <a:gd name="connsiteX132" fmla="*/ 6877801 w 7861469"/>
              <a:gd name="connsiteY132" fmla="*/ 477473 h 6602927"/>
              <a:gd name="connsiteX133" fmla="*/ 6939481 w 7861469"/>
              <a:gd name="connsiteY133" fmla="*/ 510294 h 6602927"/>
              <a:gd name="connsiteX134" fmla="*/ 6950582 w 7861469"/>
              <a:gd name="connsiteY134" fmla="*/ 540469 h 6602927"/>
              <a:gd name="connsiteX135" fmla="*/ 6983000 w 7861469"/>
              <a:gd name="connsiteY135" fmla="*/ 647858 h 6602927"/>
              <a:gd name="connsiteX136" fmla="*/ 6803807 w 7861469"/>
              <a:gd name="connsiteY136" fmla="*/ 841415 h 6602927"/>
              <a:gd name="connsiteX137" fmla="*/ 6750801 w 7861469"/>
              <a:gd name="connsiteY137" fmla="*/ 885146 h 6602927"/>
              <a:gd name="connsiteX138" fmla="*/ 6556314 w 7861469"/>
              <a:gd name="connsiteY138" fmla="*/ 1128634 h 6602927"/>
              <a:gd name="connsiteX139" fmla="*/ 6527898 w 7861469"/>
              <a:gd name="connsiteY139" fmla="*/ 1156740 h 6602927"/>
              <a:gd name="connsiteX140" fmla="*/ 6518250 w 7861469"/>
              <a:gd name="connsiteY140" fmla="*/ 1170439 h 6602927"/>
              <a:gd name="connsiteX141" fmla="*/ 6552249 w 7861469"/>
              <a:gd name="connsiteY141" fmla="*/ 1147400 h 6602927"/>
              <a:gd name="connsiteX142" fmla="*/ 6617903 w 7861469"/>
              <a:gd name="connsiteY142" fmla="*/ 1088657 h 6602927"/>
              <a:gd name="connsiteX143" fmla="*/ 6670799 w 7861469"/>
              <a:gd name="connsiteY143" fmla="*/ 1096527 h 6602927"/>
              <a:gd name="connsiteX144" fmla="*/ 6667423 w 7861469"/>
              <a:gd name="connsiteY144" fmla="*/ 1155482 h 6602927"/>
              <a:gd name="connsiteX145" fmla="*/ 6634674 w 7861469"/>
              <a:gd name="connsiteY145" fmla="*/ 1228508 h 6602927"/>
              <a:gd name="connsiteX146" fmla="*/ 6644411 w 7861469"/>
              <a:gd name="connsiteY146" fmla="*/ 1222027 h 6602927"/>
              <a:gd name="connsiteX147" fmla="*/ 6838237 w 7861469"/>
              <a:gd name="connsiteY147" fmla="*/ 991187 h 6602927"/>
              <a:gd name="connsiteX148" fmla="*/ 6847327 w 7861469"/>
              <a:gd name="connsiteY148" fmla="*/ 978980 h 6602927"/>
              <a:gd name="connsiteX149" fmla="*/ 6916313 w 7861469"/>
              <a:gd name="connsiteY149" fmla="*/ 952996 h 6602927"/>
              <a:gd name="connsiteX150" fmla="*/ 6916558 w 7861469"/>
              <a:gd name="connsiteY150" fmla="*/ 1029108 h 6602927"/>
              <a:gd name="connsiteX151" fmla="*/ 6852471 w 7861469"/>
              <a:gd name="connsiteY151" fmla="*/ 1122993 h 6602927"/>
              <a:gd name="connsiteX152" fmla="*/ 6693470 w 7861469"/>
              <a:gd name="connsiteY152" fmla="*/ 1334515 h 6602927"/>
              <a:gd name="connsiteX153" fmla="*/ 6685063 w 7861469"/>
              <a:gd name="connsiteY153" fmla="*/ 1414404 h 6602927"/>
              <a:gd name="connsiteX154" fmla="*/ 6680067 w 7861469"/>
              <a:gd name="connsiteY154" fmla="*/ 1434792 h 6602927"/>
              <a:gd name="connsiteX155" fmla="*/ 6710403 w 7861469"/>
              <a:gd name="connsiteY155" fmla="*/ 1400803 h 6602927"/>
              <a:gd name="connsiteX156" fmla="*/ 6774681 w 7861469"/>
              <a:gd name="connsiteY156" fmla="*/ 1295898 h 6602927"/>
              <a:gd name="connsiteX157" fmla="*/ 6761921 w 7861469"/>
              <a:gd name="connsiteY157" fmla="*/ 1308367 h 6602927"/>
              <a:gd name="connsiteX158" fmla="*/ 6736546 w 7861469"/>
              <a:gd name="connsiteY158" fmla="*/ 1320693 h 6602927"/>
              <a:gd name="connsiteX159" fmla="*/ 6749449 w 7861469"/>
              <a:gd name="connsiteY159" fmla="*/ 1295613 h 6602927"/>
              <a:gd name="connsiteX160" fmla="*/ 6736975 w 7861469"/>
              <a:gd name="connsiteY160" fmla="*/ 1282859 h 6602927"/>
              <a:gd name="connsiteX161" fmla="*/ 6775110 w 7861469"/>
              <a:gd name="connsiteY161" fmla="*/ 1258065 h 6602927"/>
              <a:gd name="connsiteX162" fmla="*/ 6787868 w 7861469"/>
              <a:gd name="connsiteY162" fmla="*/ 1245596 h 6602927"/>
              <a:gd name="connsiteX163" fmla="*/ 6813245 w 7861469"/>
              <a:gd name="connsiteY163" fmla="*/ 1233271 h 6602927"/>
              <a:gd name="connsiteX164" fmla="*/ 6800200 w 7861469"/>
              <a:gd name="connsiteY164" fmla="*/ 1270962 h 6602927"/>
              <a:gd name="connsiteX165" fmla="*/ 6837762 w 7861469"/>
              <a:gd name="connsiteY165" fmla="*/ 1296613 h 6602927"/>
              <a:gd name="connsiteX166" fmla="*/ 6728667 w 7861469"/>
              <a:gd name="connsiteY166" fmla="*/ 1459344 h 6602927"/>
              <a:gd name="connsiteX167" fmla="*/ 6711653 w 7861469"/>
              <a:gd name="connsiteY167" fmla="*/ 1480458 h 6602927"/>
              <a:gd name="connsiteX168" fmla="*/ 6719467 w 7861469"/>
              <a:gd name="connsiteY168" fmla="*/ 1483848 h 6602927"/>
              <a:gd name="connsiteX169" fmla="*/ 6725031 w 7861469"/>
              <a:gd name="connsiteY169" fmla="*/ 1539101 h 6602927"/>
              <a:gd name="connsiteX170" fmla="*/ 6686431 w 7861469"/>
              <a:gd name="connsiteY170" fmla="*/ 1549764 h 6602927"/>
              <a:gd name="connsiteX171" fmla="*/ 6671232 w 7861469"/>
              <a:gd name="connsiteY171" fmla="*/ 1537341 h 6602927"/>
              <a:gd name="connsiteX172" fmla="*/ 6664665 w 7861469"/>
              <a:gd name="connsiteY172" fmla="*/ 1536829 h 6602927"/>
              <a:gd name="connsiteX173" fmla="*/ 6654163 w 7861469"/>
              <a:gd name="connsiteY173" fmla="*/ 1547977 h 6602927"/>
              <a:gd name="connsiteX174" fmla="*/ 6654293 w 7861469"/>
              <a:gd name="connsiteY174" fmla="*/ 1548081 h 6602927"/>
              <a:gd name="connsiteX175" fmla="*/ 6656706 w 7861469"/>
              <a:gd name="connsiteY175" fmla="*/ 1552435 h 6602927"/>
              <a:gd name="connsiteX176" fmla="*/ 6642098 w 7861469"/>
              <a:gd name="connsiteY176" fmla="*/ 1670048 h 6602927"/>
              <a:gd name="connsiteX177" fmla="*/ 6577326 w 7861469"/>
              <a:gd name="connsiteY177" fmla="*/ 1696254 h 6602927"/>
              <a:gd name="connsiteX178" fmla="*/ 6544095 w 7861469"/>
              <a:gd name="connsiteY178" fmla="*/ 1846714 h 6602927"/>
              <a:gd name="connsiteX179" fmla="*/ 6548373 w 7861469"/>
              <a:gd name="connsiteY179" fmla="*/ 1876002 h 6602927"/>
              <a:gd name="connsiteX180" fmla="*/ 6547756 w 7861469"/>
              <a:gd name="connsiteY180" fmla="*/ 1879451 h 6602927"/>
              <a:gd name="connsiteX181" fmla="*/ 6570696 w 7861469"/>
              <a:gd name="connsiteY181" fmla="*/ 1855674 h 6602927"/>
              <a:gd name="connsiteX182" fmla="*/ 6640424 w 7861469"/>
              <a:gd name="connsiteY182" fmla="*/ 1785915 h 6602927"/>
              <a:gd name="connsiteX183" fmla="*/ 6650833 w 7861469"/>
              <a:gd name="connsiteY183" fmla="*/ 1770177 h 6602927"/>
              <a:gd name="connsiteX184" fmla="*/ 6641457 w 7861469"/>
              <a:gd name="connsiteY184" fmla="*/ 1763026 h 6602927"/>
              <a:gd name="connsiteX185" fmla="*/ 6642561 w 7861469"/>
              <a:gd name="connsiteY185" fmla="*/ 1741943 h 6602927"/>
              <a:gd name="connsiteX186" fmla="*/ 6666172 w 7861469"/>
              <a:gd name="connsiteY186" fmla="*/ 1737498 h 6602927"/>
              <a:gd name="connsiteX187" fmla="*/ 6671054 w 7861469"/>
              <a:gd name="connsiteY187" fmla="*/ 1739607 h 6602927"/>
              <a:gd name="connsiteX188" fmla="*/ 6695027 w 7861469"/>
              <a:gd name="connsiteY188" fmla="*/ 1703365 h 6602927"/>
              <a:gd name="connsiteX189" fmla="*/ 6839707 w 7861469"/>
              <a:gd name="connsiteY189" fmla="*/ 1588678 h 6602927"/>
              <a:gd name="connsiteX190" fmla="*/ 6868698 w 7861469"/>
              <a:gd name="connsiteY190" fmla="*/ 1597316 h 6602927"/>
              <a:gd name="connsiteX191" fmla="*/ 6938248 w 7861469"/>
              <a:gd name="connsiteY191" fmla="*/ 1602258 h 6602927"/>
              <a:gd name="connsiteX192" fmla="*/ 6948062 w 7861469"/>
              <a:gd name="connsiteY192" fmla="*/ 1579933 h 6602927"/>
              <a:gd name="connsiteX193" fmla="*/ 6970615 w 7861469"/>
              <a:gd name="connsiteY193" fmla="*/ 1551940 h 6602927"/>
              <a:gd name="connsiteX194" fmla="*/ 6977639 w 7861469"/>
              <a:gd name="connsiteY194" fmla="*/ 1591903 h 6602927"/>
              <a:gd name="connsiteX195" fmla="*/ 6923304 w 7861469"/>
              <a:gd name="connsiteY195" fmla="*/ 1673547 h 6602927"/>
              <a:gd name="connsiteX196" fmla="*/ 6919749 w 7861469"/>
              <a:gd name="connsiteY196" fmla="*/ 1711936 h 6602927"/>
              <a:gd name="connsiteX197" fmla="*/ 6964809 w 7861469"/>
              <a:gd name="connsiteY197" fmla="*/ 1714316 h 6602927"/>
              <a:gd name="connsiteX198" fmla="*/ 7129117 w 7861469"/>
              <a:gd name="connsiteY198" fmla="*/ 1554981 h 6602927"/>
              <a:gd name="connsiteX199" fmla="*/ 7178904 w 7861469"/>
              <a:gd name="connsiteY199" fmla="*/ 1525632 h 6602927"/>
              <a:gd name="connsiteX200" fmla="*/ 7207265 w 7861469"/>
              <a:gd name="connsiteY200" fmla="*/ 1589311 h 6602927"/>
              <a:gd name="connsiteX201" fmla="*/ 7199613 w 7861469"/>
              <a:gd name="connsiteY201" fmla="*/ 1604388 h 6602927"/>
              <a:gd name="connsiteX202" fmla="*/ 7207222 w 7861469"/>
              <a:gd name="connsiteY202" fmla="*/ 1647683 h 6602927"/>
              <a:gd name="connsiteX203" fmla="*/ 7206368 w 7861469"/>
              <a:gd name="connsiteY203" fmla="*/ 1740527 h 6602927"/>
              <a:gd name="connsiteX204" fmla="*/ 7052235 w 7861469"/>
              <a:gd name="connsiteY204" fmla="*/ 1918672 h 6602927"/>
              <a:gd name="connsiteX205" fmla="*/ 7032429 w 7861469"/>
              <a:gd name="connsiteY205" fmla="*/ 1942752 h 6602927"/>
              <a:gd name="connsiteX206" fmla="*/ 7027702 w 7861469"/>
              <a:gd name="connsiteY206" fmla="*/ 1974479 h 6602927"/>
              <a:gd name="connsiteX207" fmla="*/ 7054939 w 7861469"/>
              <a:gd name="connsiteY207" fmla="*/ 1973128 h 6602927"/>
              <a:gd name="connsiteX208" fmla="*/ 7142540 w 7861469"/>
              <a:gd name="connsiteY208" fmla="*/ 1944001 h 6602927"/>
              <a:gd name="connsiteX209" fmla="*/ 7212494 w 7861469"/>
              <a:gd name="connsiteY209" fmla="*/ 1931705 h 6602927"/>
              <a:gd name="connsiteX210" fmla="*/ 7225596 w 7861469"/>
              <a:gd name="connsiteY210" fmla="*/ 1967169 h 6602927"/>
              <a:gd name="connsiteX211" fmla="*/ 7208084 w 7861469"/>
              <a:gd name="connsiteY211" fmla="*/ 2062938 h 6602927"/>
              <a:gd name="connsiteX212" fmla="*/ 7322154 w 7861469"/>
              <a:gd name="connsiteY212" fmla="*/ 2008561 h 6602927"/>
              <a:gd name="connsiteX213" fmla="*/ 7360195 w 7861469"/>
              <a:gd name="connsiteY213" fmla="*/ 1995905 h 6602927"/>
              <a:gd name="connsiteX214" fmla="*/ 7394265 w 7861469"/>
              <a:gd name="connsiteY214" fmla="*/ 1970636 h 6602927"/>
              <a:gd name="connsiteX215" fmla="*/ 7626635 w 7861469"/>
              <a:gd name="connsiteY215" fmla="*/ 1859921 h 6602927"/>
              <a:gd name="connsiteX216" fmla="*/ 7572487 w 7861469"/>
              <a:gd name="connsiteY216" fmla="*/ 1926902 h 6602927"/>
              <a:gd name="connsiteX217" fmla="*/ 7560842 w 7861469"/>
              <a:gd name="connsiteY217" fmla="*/ 1942027 h 6602927"/>
              <a:gd name="connsiteX218" fmla="*/ 7555253 w 7861469"/>
              <a:gd name="connsiteY218" fmla="*/ 1942178 h 6602927"/>
              <a:gd name="connsiteX219" fmla="*/ 7552421 w 7861469"/>
              <a:gd name="connsiteY219" fmla="*/ 1952964 h 6602927"/>
              <a:gd name="connsiteX220" fmla="*/ 7560842 w 7861469"/>
              <a:gd name="connsiteY220" fmla="*/ 1942027 h 6602927"/>
              <a:gd name="connsiteX221" fmla="*/ 7566396 w 7861469"/>
              <a:gd name="connsiteY221" fmla="*/ 1941876 h 6602927"/>
              <a:gd name="connsiteX222" fmla="*/ 7578924 w 7861469"/>
              <a:gd name="connsiteY222" fmla="*/ 1943322 h 6602927"/>
              <a:gd name="connsiteX223" fmla="*/ 7550975 w 7861469"/>
              <a:gd name="connsiteY223" fmla="*/ 1965498 h 6602927"/>
              <a:gd name="connsiteX224" fmla="*/ 7549528 w 7861469"/>
              <a:gd name="connsiteY224" fmla="*/ 1978032 h 6602927"/>
              <a:gd name="connsiteX225" fmla="*/ 7537000 w 7861469"/>
              <a:gd name="connsiteY225" fmla="*/ 1976587 h 6602927"/>
              <a:gd name="connsiteX226" fmla="*/ 7469976 w 7861469"/>
              <a:gd name="connsiteY226" fmla="*/ 2050236 h 6602927"/>
              <a:gd name="connsiteX227" fmla="*/ 7455117 w 7861469"/>
              <a:gd name="connsiteY227" fmla="*/ 2074507 h 6602927"/>
              <a:gd name="connsiteX228" fmla="*/ 7431412 w 7861469"/>
              <a:gd name="connsiteY228" fmla="*/ 2102653 h 6602927"/>
              <a:gd name="connsiteX229" fmla="*/ 7362133 w 7861469"/>
              <a:gd name="connsiteY229" fmla="*/ 2255588 h 6602927"/>
              <a:gd name="connsiteX230" fmla="*/ 7380140 w 7861469"/>
              <a:gd name="connsiteY230" fmla="*/ 2279888 h 6602927"/>
              <a:gd name="connsiteX231" fmla="*/ 7401883 w 7861469"/>
              <a:gd name="connsiteY231" fmla="*/ 2286365 h 6602927"/>
              <a:gd name="connsiteX232" fmla="*/ 7385408 w 7861469"/>
              <a:gd name="connsiteY232" fmla="*/ 2309860 h 6602927"/>
              <a:gd name="connsiteX233" fmla="*/ 7344984 w 7861469"/>
              <a:gd name="connsiteY233" fmla="*/ 2392492 h 6602927"/>
              <a:gd name="connsiteX234" fmla="*/ 7370420 w 7861469"/>
              <a:gd name="connsiteY234" fmla="*/ 2439518 h 6602927"/>
              <a:gd name="connsiteX235" fmla="*/ 7424528 w 7861469"/>
              <a:gd name="connsiteY235" fmla="*/ 2395679 h 6602927"/>
              <a:gd name="connsiteX236" fmla="*/ 7434342 w 7861469"/>
              <a:gd name="connsiteY236" fmla="*/ 2373355 h 6602927"/>
              <a:gd name="connsiteX237" fmla="*/ 7451764 w 7861469"/>
              <a:gd name="connsiteY237" fmla="*/ 2394325 h 6602927"/>
              <a:gd name="connsiteX238" fmla="*/ 7522079 w 7861469"/>
              <a:gd name="connsiteY238" fmla="*/ 2423165 h 6602927"/>
              <a:gd name="connsiteX239" fmla="*/ 7603828 w 7861469"/>
              <a:gd name="connsiteY239" fmla="*/ 2360734 h 6602927"/>
              <a:gd name="connsiteX240" fmla="*/ 7693995 w 7861469"/>
              <a:gd name="connsiteY240" fmla="*/ 2307125 h 6602927"/>
              <a:gd name="connsiteX241" fmla="*/ 7784342 w 7861469"/>
              <a:gd name="connsiteY241" fmla="*/ 2274081 h 6602927"/>
              <a:gd name="connsiteX242" fmla="*/ 7819409 w 7861469"/>
              <a:gd name="connsiteY242" fmla="*/ 2278217 h 6602927"/>
              <a:gd name="connsiteX243" fmla="*/ 7812522 w 7861469"/>
              <a:gd name="connsiteY243" fmla="*/ 2317192 h 6602927"/>
              <a:gd name="connsiteX244" fmla="*/ 7487602 w 7861469"/>
              <a:gd name="connsiteY244" fmla="*/ 2676410 h 6602927"/>
              <a:gd name="connsiteX245" fmla="*/ 7435024 w 7861469"/>
              <a:gd name="connsiteY245" fmla="*/ 2768043 h 6602927"/>
              <a:gd name="connsiteX246" fmla="*/ 7426787 w 7861469"/>
              <a:gd name="connsiteY246" fmla="*/ 2779792 h 6602927"/>
              <a:gd name="connsiteX247" fmla="*/ 7324423 w 7861469"/>
              <a:gd name="connsiteY247" fmla="*/ 2900776 h 6602927"/>
              <a:gd name="connsiteX248" fmla="*/ 7276571 w 7861469"/>
              <a:gd name="connsiteY248" fmla="*/ 2960683 h 6602927"/>
              <a:gd name="connsiteX249" fmla="*/ 7285350 w 7861469"/>
              <a:gd name="connsiteY249" fmla="*/ 3010636 h 6602927"/>
              <a:gd name="connsiteX250" fmla="*/ 7321407 w 7861469"/>
              <a:gd name="connsiteY250" fmla="*/ 3000867 h 6602927"/>
              <a:gd name="connsiteX251" fmla="*/ 7450603 w 7861469"/>
              <a:gd name="connsiteY251" fmla="*/ 2895766 h 6602927"/>
              <a:gd name="connsiteX252" fmla="*/ 7562873 w 7861469"/>
              <a:gd name="connsiteY252" fmla="*/ 2889767 h 6602927"/>
              <a:gd name="connsiteX253" fmla="*/ 7567734 w 7861469"/>
              <a:gd name="connsiteY253" fmla="*/ 2936978 h 6602927"/>
              <a:gd name="connsiteX254" fmla="*/ 7591641 w 7861469"/>
              <a:gd name="connsiteY254" fmla="*/ 2936211 h 6602927"/>
              <a:gd name="connsiteX255" fmla="*/ 7702154 w 7861469"/>
              <a:gd name="connsiteY255" fmla="*/ 2920219 h 6602927"/>
              <a:gd name="connsiteX256" fmla="*/ 7717052 w 7861469"/>
              <a:gd name="connsiteY256" fmla="*/ 2907302 h 6602927"/>
              <a:gd name="connsiteX257" fmla="*/ 7740192 w 7861469"/>
              <a:gd name="connsiteY257" fmla="*/ 2882639 h 6602927"/>
              <a:gd name="connsiteX258" fmla="*/ 7783272 w 7861469"/>
              <a:gd name="connsiteY258" fmla="*/ 2912831 h 6602927"/>
              <a:gd name="connsiteX259" fmla="*/ 7857100 w 7861469"/>
              <a:gd name="connsiteY259" fmla="*/ 2961652 h 6602927"/>
              <a:gd name="connsiteX260" fmla="*/ 7820955 w 7861469"/>
              <a:gd name="connsiteY260" fmla="*/ 3088164 h 6602927"/>
              <a:gd name="connsiteX261" fmla="*/ 7746771 w 7861469"/>
              <a:gd name="connsiteY261" fmla="*/ 3252259 h 6602927"/>
              <a:gd name="connsiteX262" fmla="*/ 7705762 w 7861469"/>
              <a:gd name="connsiteY262" fmla="*/ 3331562 h 6602927"/>
              <a:gd name="connsiteX263" fmla="*/ 7647917 w 7861469"/>
              <a:gd name="connsiteY263" fmla="*/ 3393224 h 6602927"/>
              <a:gd name="connsiteX264" fmla="*/ 7551226 w 7861469"/>
              <a:gd name="connsiteY264" fmla="*/ 3526943 h 6602927"/>
              <a:gd name="connsiteX265" fmla="*/ 7507515 w 7861469"/>
              <a:gd name="connsiteY265" fmla="*/ 3551792 h 6602927"/>
              <a:gd name="connsiteX266" fmla="*/ 7431079 w 7861469"/>
              <a:gd name="connsiteY266" fmla="*/ 3585824 h 6602927"/>
              <a:gd name="connsiteX267" fmla="*/ 7355723 w 7861469"/>
              <a:gd name="connsiteY267" fmla="*/ 3743258 h 6602927"/>
              <a:gd name="connsiteX268" fmla="*/ 7352978 w 7861469"/>
              <a:gd name="connsiteY268" fmla="*/ 3747174 h 6602927"/>
              <a:gd name="connsiteX269" fmla="*/ 7323358 w 7861469"/>
              <a:gd name="connsiteY269" fmla="*/ 3793577 h 6602927"/>
              <a:gd name="connsiteX270" fmla="*/ 7287481 w 7861469"/>
              <a:gd name="connsiteY270" fmla="*/ 3823912 h 6602927"/>
              <a:gd name="connsiteX271" fmla="*/ 7271186 w 7861469"/>
              <a:gd name="connsiteY271" fmla="*/ 3867974 h 6602927"/>
              <a:gd name="connsiteX272" fmla="*/ 7222344 w 7861469"/>
              <a:gd name="connsiteY272" fmla="*/ 3941788 h 6602927"/>
              <a:gd name="connsiteX273" fmla="*/ 7183317 w 7861469"/>
              <a:gd name="connsiteY273" fmla="*/ 3993278 h 6602927"/>
              <a:gd name="connsiteX274" fmla="*/ 7163056 w 7861469"/>
              <a:gd name="connsiteY274" fmla="*/ 4003391 h 6602927"/>
              <a:gd name="connsiteX275" fmla="*/ 7147104 w 7861469"/>
              <a:gd name="connsiteY275" fmla="*/ 4028337 h 6602927"/>
              <a:gd name="connsiteX276" fmla="*/ 6985140 w 7861469"/>
              <a:gd name="connsiteY276" fmla="*/ 4228700 h 6602927"/>
              <a:gd name="connsiteX277" fmla="*/ 6780421 w 7861469"/>
              <a:gd name="connsiteY277" fmla="*/ 4478639 h 6602927"/>
              <a:gd name="connsiteX278" fmla="*/ 6818272 w 7861469"/>
              <a:gd name="connsiteY278" fmla="*/ 4479068 h 6602927"/>
              <a:gd name="connsiteX279" fmla="*/ 6715484 w 7861469"/>
              <a:gd name="connsiteY279" fmla="*/ 4641870 h 6602927"/>
              <a:gd name="connsiteX280" fmla="*/ 6618412 w 7861469"/>
              <a:gd name="connsiteY280" fmla="*/ 4752513 h 6602927"/>
              <a:gd name="connsiteX281" fmla="*/ 6609770 w 7861469"/>
              <a:gd name="connsiteY281" fmla="*/ 4762776 h 6602927"/>
              <a:gd name="connsiteX282" fmla="*/ 6549291 w 7861469"/>
              <a:gd name="connsiteY282" fmla="*/ 4704426 h 6602927"/>
              <a:gd name="connsiteX283" fmla="*/ 6550757 w 7861469"/>
              <a:gd name="connsiteY283" fmla="*/ 4703067 h 6602927"/>
              <a:gd name="connsiteX284" fmla="*/ 6678921 w 7861469"/>
              <a:gd name="connsiteY284" fmla="*/ 4527941 h 6602927"/>
              <a:gd name="connsiteX285" fmla="*/ 6780707 w 7861469"/>
              <a:gd name="connsiteY285" fmla="*/ 4453416 h 6602927"/>
              <a:gd name="connsiteX286" fmla="*/ 6819700 w 7861469"/>
              <a:gd name="connsiteY286" fmla="*/ 4352955 h 6602927"/>
              <a:gd name="connsiteX287" fmla="*/ 6910752 w 7861469"/>
              <a:gd name="connsiteY287" fmla="*/ 4251508 h 6602927"/>
              <a:gd name="connsiteX288" fmla="*/ 6916078 w 7861469"/>
              <a:gd name="connsiteY288" fmla="*/ 4243377 h 6602927"/>
              <a:gd name="connsiteX289" fmla="*/ 6913589 w 7861469"/>
              <a:gd name="connsiteY289" fmla="*/ 4246131 h 6602927"/>
              <a:gd name="connsiteX290" fmla="*/ 6877480 w 7861469"/>
              <a:gd name="connsiteY290" fmla="*/ 4246147 h 6602927"/>
              <a:gd name="connsiteX291" fmla="*/ 6760034 w 7861469"/>
              <a:gd name="connsiteY291" fmla="*/ 4359482 h 6602927"/>
              <a:gd name="connsiteX292" fmla="*/ 6700254 w 7861469"/>
              <a:gd name="connsiteY292" fmla="*/ 4390588 h 6602927"/>
              <a:gd name="connsiteX293" fmla="*/ 6685355 w 7861469"/>
              <a:gd name="connsiteY293" fmla="*/ 4403504 h 6602927"/>
              <a:gd name="connsiteX294" fmla="*/ 6542747 w 7861469"/>
              <a:gd name="connsiteY294" fmla="*/ 4627689 h 6602927"/>
              <a:gd name="connsiteX295" fmla="*/ 6518922 w 7861469"/>
              <a:gd name="connsiteY295" fmla="*/ 4653333 h 6602927"/>
              <a:gd name="connsiteX296" fmla="*/ 6510614 w 7861469"/>
              <a:gd name="connsiteY296" fmla="*/ 4667111 h 6602927"/>
              <a:gd name="connsiteX297" fmla="*/ 6425846 w 7861469"/>
              <a:gd name="connsiteY297" fmla="*/ 4585327 h 6602927"/>
              <a:gd name="connsiteX298" fmla="*/ 6501355 w 7861469"/>
              <a:gd name="connsiteY298" fmla="*/ 4662810 h 6602927"/>
              <a:gd name="connsiteX299" fmla="*/ 6507199 w 7861469"/>
              <a:gd name="connsiteY299" fmla="*/ 4696066 h 6602927"/>
              <a:gd name="connsiteX300" fmla="*/ 6448200 w 7861469"/>
              <a:gd name="connsiteY300" fmla="*/ 4775004 h 6602927"/>
              <a:gd name="connsiteX301" fmla="*/ 6417126 w 7861469"/>
              <a:gd name="connsiteY301" fmla="*/ 4793321 h 6602927"/>
              <a:gd name="connsiteX302" fmla="*/ 6342276 w 7861469"/>
              <a:gd name="connsiteY302" fmla="*/ 4806474 h 6602927"/>
              <a:gd name="connsiteX303" fmla="*/ 6306034 w 7861469"/>
              <a:gd name="connsiteY303" fmla="*/ 4868554 h 6602927"/>
              <a:gd name="connsiteX304" fmla="*/ 6254392 w 7861469"/>
              <a:gd name="connsiteY304" fmla="*/ 4916200 h 6602927"/>
              <a:gd name="connsiteX305" fmla="*/ 6223318 w 7861469"/>
              <a:gd name="connsiteY305" fmla="*/ 4934518 h 6602927"/>
              <a:gd name="connsiteX306" fmla="*/ 6159652 w 7861469"/>
              <a:gd name="connsiteY306" fmla="*/ 5035701 h 6602927"/>
              <a:gd name="connsiteX307" fmla="*/ 6169150 w 7861469"/>
              <a:gd name="connsiteY307" fmla="*/ 5089746 h 6602927"/>
              <a:gd name="connsiteX308" fmla="*/ 6154206 w 7861469"/>
              <a:gd name="connsiteY308" fmla="*/ 5126658 h 6602927"/>
              <a:gd name="connsiteX309" fmla="*/ 6134143 w 7861469"/>
              <a:gd name="connsiteY309" fmla="*/ 5134467 h 6602927"/>
              <a:gd name="connsiteX310" fmla="*/ 6051879 w 7861469"/>
              <a:gd name="connsiteY310" fmla="*/ 5251776 h 6602927"/>
              <a:gd name="connsiteX311" fmla="*/ 5966694 w 7861469"/>
              <a:gd name="connsiteY311" fmla="*/ 5352457 h 6602927"/>
              <a:gd name="connsiteX312" fmla="*/ 5948824 w 7861469"/>
              <a:gd name="connsiteY312" fmla="*/ 5372739 h 6602927"/>
              <a:gd name="connsiteX313" fmla="*/ 5814188 w 7861469"/>
              <a:gd name="connsiteY313" fmla="*/ 5533537 h 6602927"/>
              <a:gd name="connsiteX314" fmla="*/ 5711639 w 7861469"/>
              <a:gd name="connsiteY314" fmla="*/ 5632983 h 6602927"/>
              <a:gd name="connsiteX315" fmla="*/ 5523733 w 7861469"/>
              <a:gd name="connsiteY315" fmla="*/ 5734575 h 6602927"/>
              <a:gd name="connsiteX316" fmla="*/ 5381116 w 7861469"/>
              <a:gd name="connsiteY316" fmla="*/ 5776780 h 6602927"/>
              <a:gd name="connsiteX317" fmla="*/ 5420787 w 7861469"/>
              <a:gd name="connsiteY317" fmla="*/ 5709811 h 6602927"/>
              <a:gd name="connsiteX318" fmla="*/ 5657917 w 7861469"/>
              <a:gd name="connsiteY318" fmla="*/ 5522431 h 6602927"/>
              <a:gd name="connsiteX319" fmla="*/ 5703206 w 7861469"/>
              <a:gd name="connsiteY319" fmla="*/ 5463046 h 6602927"/>
              <a:gd name="connsiteX320" fmla="*/ 5784740 w 7861469"/>
              <a:gd name="connsiteY320" fmla="*/ 5341578 h 6602927"/>
              <a:gd name="connsiteX321" fmla="*/ 5946743 w 7861469"/>
              <a:gd name="connsiteY321" fmla="*/ 5214542 h 6602927"/>
              <a:gd name="connsiteX322" fmla="*/ 5952642 w 7861469"/>
              <a:gd name="connsiteY322" fmla="*/ 5174934 h 6602927"/>
              <a:gd name="connsiteX323" fmla="*/ 5919936 w 7861469"/>
              <a:gd name="connsiteY323" fmla="*/ 5086403 h 6602927"/>
              <a:gd name="connsiteX324" fmla="*/ 5724164 w 7861469"/>
              <a:gd name="connsiteY324" fmla="*/ 5240802 h 6602927"/>
              <a:gd name="connsiteX325" fmla="*/ 5688424 w 7861469"/>
              <a:gd name="connsiteY325" fmla="*/ 5281366 h 6602927"/>
              <a:gd name="connsiteX326" fmla="*/ 5635269 w 7861469"/>
              <a:gd name="connsiteY326" fmla="*/ 5393561 h 6602927"/>
              <a:gd name="connsiteX327" fmla="*/ 5536370 w 7861469"/>
              <a:gd name="connsiteY327" fmla="*/ 5513794 h 6602927"/>
              <a:gd name="connsiteX328" fmla="*/ 5215011 w 7861469"/>
              <a:gd name="connsiteY328" fmla="*/ 5831684 h 6602927"/>
              <a:gd name="connsiteX329" fmla="*/ 5083182 w 7861469"/>
              <a:gd name="connsiteY329" fmla="*/ 5837710 h 6602927"/>
              <a:gd name="connsiteX330" fmla="*/ 4982934 w 7861469"/>
              <a:gd name="connsiteY330" fmla="*/ 5803903 h 6602927"/>
              <a:gd name="connsiteX331" fmla="*/ 4913931 w 7861469"/>
              <a:gd name="connsiteY331" fmla="*/ 5850313 h 6602927"/>
              <a:gd name="connsiteX332" fmla="*/ 4883587 w 7861469"/>
              <a:gd name="connsiteY332" fmla="*/ 5872788 h 6602927"/>
              <a:gd name="connsiteX333" fmla="*/ 4777607 w 7861469"/>
              <a:gd name="connsiteY333" fmla="*/ 5977127 h 6602927"/>
              <a:gd name="connsiteX334" fmla="*/ 4741139 w 7861469"/>
              <a:gd name="connsiteY334" fmla="*/ 6013532 h 6602927"/>
              <a:gd name="connsiteX335" fmla="*/ 4562506 w 7861469"/>
              <a:gd name="connsiteY335" fmla="*/ 6143492 h 6602927"/>
              <a:gd name="connsiteX336" fmla="*/ 4546602 w 7861469"/>
              <a:gd name="connsiteY336" fmla="*/ 6150571 h 6602927"/>
              <a:gd name="connsiteX337" fmla="*/ 4450458 w 7861469"/>
              <a:gd name="connsiteY337" fmla="*/ 6188898 h 6602927"/>
              <a:gd name="connsiteX338" fmla="*/ 4413032 w 7861469"/>
              <a:gd name="connsiteY338" fmla="*/ 6195475 h 6602927"/>
              <a:gd name="connsiteX339" fmla="*/ 4381056 w 7861469"/>
              <a:gd name="connsiteY339" fmla="*/ 6111097 h 6602927"/>
              <a:gd name="connsiteX340" fmla="*/ 4401849 w 7861469"/>
              <a:gd name="connsiteY340" fmla="*/ 6107442 h 6602927"/>
              <a:gd name="connsiteX341" fmla="*/ 4459333 w 7861469"/>
              <a:gd name="connsiteY341" fmla="*/ 6093056 h 6602927"/>
              <a:gd name="connsiteX342" fmla="*/ 4507772 w 7861469"/>
              <a:gd name="connsiteY342" fmla="*/ 6075974 h 6602927"/>
              <a:gd name="connsiteX343" fmla="*/ 4571660 w 7861469"/>
              <a:gd name="connsiteY343" fmla="*/ 6000462 h 6602927"/>
              <a:gd name="connsiteX344" fmla="*/ 4526427 w 7861469"/>
              <a:gd name="connsiteY344" fmla="*/ 5986984 h 6602927"/>
              <a:gd name="connsiteX345" fmla="*/ 4473100 w 7861469"/>
              <a:gd name="connsiteY345" fmla="*/ 6000642 h 6602927"/>
              <a:gd name="connsiteX346" fmla="*/ 4327787 w 7861469"/>
              <a:gd name="connsiteY346" fmla="*/ 6051890 h 6602927"/>
              <a:gd name="connsiteX347" fmla="*/ 4309637 w 7861469"/>
              <a:gd name="connsiteY347" fmla="*/ 6119364 h 6602927"/>
              <a:gd name="connsiteX348" fmla="*/ 4194666 w 7861469"/>
              <a:gd name="connsiteY348" fmla="*/ 6148140 h 6602927"/>
              <a:gd name="connsiteX349" fmla="*/ 4184889 w 7861469"/>
              <a:gd name="connsiteY349" fmla="*/ 6141287 h 6602927"/>
              <a:gd name="connsiteX350" fmla="*/ 4195623 w 7861469"/>
              <a:gd name="connsiteY350" fmla="*/ 6177969 h 6602927"/>
              <a:gd name="connsiteX351" fmla="*/ 4189724 w 7861469"/>
              <a:gd name="connsiteY351" fmla="*/ 6217578 h 6602927"/>
              <a:gd name="connsiteX352" fmla="*/ 4134204 w 7861469"/>
              <a:gd name="connsiteY352" fmla="*/ 6218762 h 6602927"/>
              <a:gd name="connsiteX353" fmla="*/ 4061097 w 7861469"/>
              <a:gd name="connsiteY353" fmla="*/ 6193043 h 6602927"/>
              <a:gd name="connsiteX354" fmla="*/ 3982820 w 7861469"/>
              <a:gd name="connsiteY354" fmla="*/ 6211083 h 6602927"/>
              <a:gd name="connsiteX355" fmla="*/ 3792162 w 7861469"/>
              <a:gd name="connsiteY355" fmla="*/ 6394584 h 6602927"/>
              <a:gd name="connsiteX356" fmla="*/ 3706749 w 7861469"/>
              <a:gd name="connsiteY356" fmla="*/ 6469592 h 6602927"/>
              <a:gd name="connsiteX357" fmla="*/ 3631171 w 7861469"/>
              <a:gd name="connsiteY357" fmla="*/ 6478588 h 6602927"/>
              <a:gd name="connsiteX358" fmla="*/ 3648589 w 7861469"/>
              <a:gd name="connsiteY358" fmla="*/ 6406958 h 6602927"/>
              <a:gd name="connsiteX359" fmla="*/ 3659602 w 7861469"/>
              <a:gd name="connsiteY359" fmla="*/ 6396453 h 6602927"/>
              <a:gd name="connsiteX360" fmla="*/ 3865209 w 7861469"/>
              <a:gd name="connsiteY360" fmla="*/ 6176041 h 6602927"/>
              <a:gd name="connsiteX361" fmla="*/ 3971973 w 7861469"/>
              <a:gd name="connsiteY361" fmla="*/ 6003001 h 6602927"/>
              <a:gd name="connsiteX362" fmla="*/ 3968320 w 7861469"/>
              <a:gd name="connsiteY362" fmla="*/ 5982215 h 6602927"/>
              <a:gd name="connsiteX363" fmla="*/ 3948258 w 7861469"/>
              <a:gd name="connsiteY363" fmla="*/ 5990026 h 6602927"/>
              <a:gd name="connsiteX364" fmla="*/ 3894428 w 7861469"/>
              <a:gd name="connsiteY364" fmla="*/ 6025200 h 6602927"/>
              <a:gd name="connsiteX365" fmla="*/ 3761813 w 7861469"/>
              <a:gd name="connsiteY365" fmla="*/ 6099932 h 6602927"/>
              <a:gd name="connsiteX366" fmla="*/ 3543732 w 7861469"/>
              <a:gd name="connsiteY366" fmla="*/ 6322535 h 6602927"/>
              <a:gd name="connsiteX367" fmla="*/ 3506759 w 7861469"/>
              <a:gd name="connsiteY367" fmla="*/ 6380457 h 6602927"/>
              <a:gd name="connsiteX368" fmla="*/ 3336383 w 7861469"/>
              <a:gd name="connsiteY368" fmla="*/ 6581821 h 6602927"/>
              <a:gd name="connsiteX369" fmla="*/ 3225854 w 7861469"/>
              <a:gd name="connsiteY369" fmla="*/ 6562676 h 6602927"/>
              <a:gd name="connsiteX370" fmla="*/ 3194554 w 7861469"/>
              <a:gd name="connsiteY370" fmla="*/ 6555320 h 6602927"/>
              <a:gd name="connsiteX371" fmla="*/ 3154489 w 7861469"/>
              <a:gd name="connsiteY371" fmla="*/ 6498080 h 6602927"/>
              <a:gd name="connsiteX372" fmla="*/ 3197586 w 7861469"/>
              <a:gd name="connsiteY372" fmla="*/ 6426223 h 6602927"/>
              <a:gd name="connsiteX373" fmla="*/ 3287887 w 7861469"/>
              <a:gd name="connsiteY373" fmla="*/ 6354640 h 6602927"/>
              <a:gd name="connsiteX374" fmla="*/ 3300137 w 7861469"/>
              <a:gd name="connsiteY374" fmla="*/ 6326775 h 6602927"/>
              <a:gd name="connsiteX375" fmla="*/ 3330760 w 7861469"/>
              <a:gd name="connsiteY375" fmla="*/ 6257112 h 6602927"/>
              <a:gd name="connsiteX376" fmla="*/ 3374814 w 7861469"/>
              <a:gd name="connsiteY376" fmla="*/ 6215084 h 6602927"/>
              <a:gd name="connsiteX377" fmla="*/ 3489670 w 7861469"/>
              <a:gd name="connsiteY377" fmla="*/ 6014907 h 6602927"/>
              <a:gd name="connsiteX378" fmla="*/ 3672571 w 7861469"/>
              <a:gd name="connsiteY378" fmla="*/ 5738491 h 6602927"/>
              <a:gd name="connsiteX379" fmla="*/ 3715103 w 7861469"/>
              <a:gd name="connsiteY379" fmla="*/ 5667156 h 6602927"/>
              <a:gd name="connsiteX380" fmla="*/ 3706935 w 7861469"/>
              <a:gd name="connsiteY380" fmla="*/ 5663875 h 6602927"/>
              <a:gd name="connsiteX381" fmla="*/ 3702498 w 7861469"/>
              <a:gd name="connsiteY381" fmla="*/ 5667870 h 6602927"/>
              <a:gd name="connsiteX382" fmla="*/ 3518847 w 7861469"/>
              <a:gd name="connsiteY382" fmla="*/ 5785093 h 6602927"/>
              <a:gd name="connsiteX383" fmla="*/ 3488262 w 7861469"/>
              <a:gd name="connsiteY383" fmla="*/ 5884957 h 6602927"/>
              <a:gd name="connsiteX384" fmla="*/ 3464095 w 7861469"/>
              <a:gd name="connsiteY384" fmla="*/ 5942882 h 6602927"/>
              <a:gd name="connsiteX385" fmla="*/ 3313061 w 7861469"/>
              <a:gd name="connsiteY385" fmla="*/ 6082948 h 6602927"/>
              <a:gd name="connsiteX386" fmla="*/ 3245422 w 7861469"/>
              <a:gd name="connsiteY386" fmla="*/ 6163964 h 6602927"/>
              <a:gd name="connsiteX387" fmla="*/ 3153376 w 7861469"/>
              <a:gd name="connsiteY387" fmla="*/ 6226791 h 6602927"/>
              <a:gd name="connsiteX388" fmla="*/ 2961294 w 7861469"/>
              <a:gd name="connsiteY388" fmla="*/ 6343572 h 6602927"/>
              <a:gd name="connsiteX389" fmla="*/ 2810017 w 7861469"/>
              <a:gd name="connsiteY389" fmla="*/ 6407526 h 6602927"/>
              <a:gd name="connsiteX390" fmla="*/ 2738338 w 7861469"/>
              <a:gd name="connsiteY390" fmla="*/ 6323448 h 6602927"/>
              <a:gd name="connsiteX391" fmla="*/ 2694401 w 7861469"/>
              <a:gd name="connsiteY391" fmla="*/ 6274643 h 6602927"/>
              <a:gd name="connsiteX392" fmla="*/ 2721455 w 7861469"/>
              <a:gd name="connsiteY392" fmla="*/ 6242236 h 6602927"/>
              <a:gd name="connsiteX393" fmla="*/ 2735202 w 7861469"/>
              <a:gd name="connsiteY393" fmla="*/ 6221819 h 6602927"/>
              <a:gd name="connsiteX394" fmla="*/ 2738272 w 7861469"/>
              <a:gd name="connsiteY394" fmla="*/ 6082464 h 6602927"/>
              <a:gd name="connsiteX395" fmla="*/ 2735601 w 7861469"/>
              <a:gd name="connsiteY395" fmla="*/ 6052727 h 6602927"/>
              <a:gd name="connsiteX396" fmla="*/ 2676368 w 7861469"/>
              <a:gd name="connsiteY396" fmla="*/ 6053856 h 6602927"/>
              <a:gd name="connsiteX397" fmla="*/ 2666790 w 7861469"/>
              <a:gd name="connsiteY397" fmla="*/ 5913839 h 6602927"/>
              <a:gd name="connsiteX398" fmla="*/ 2777438 w 7861469"/>
              <a:gd name="connsiteY398" fmla="*/ 5737835 h 6602927"/>
              <a:gd name="connsiteX399" fmla="*/ 2784080 w 7861469"/>
              <a:gd name="connsiteY399" fmla="*/ 5691678 h 6602927"/>
              <a:gd name="connsiteX400" fmla="*/ 2720856 w 7861469"/>
              <a:gd name="connsiteY400" fmla="*/ 5688369 h 6602927"/>
              <a:gd name="connsiteX401" fmla="*/ 2653879 w 7861469"/>
              <a:gd name="connsiteY401" fmla="*/ 5756737 h 6602927"/>
              <a:gd name="connsiteX402" fmla="*/ 2519482 w 7861469"/>
              <a:gd name="connsiteY402" fmla="*/ 5901902 h 6602927"/>
              <a:gd name="connsiteX403" fmla="*/ 2506174 w 7861469"/>
              <a:gd name="connsiteY403" fmla="*/ 5913889 h 6602927"/>
              <a:gd name="connsiteX404" fmla="*/ 2400601 w 7861469"/>
              <a:gd name="connsiteY404" fmla="*/ 5992919 h 6602927"/>
              <a:gd name="connsiteX405" fmla="*/ 2004744 w 7861469"/>
              <a:gd name="connsiteY405" fmla="*/ 6449939 h 6602927"/>
              <a:gd name="connsiteX406" fmla="*/ 1957496 w 7861469"/>
              <a:gd name="connsiteY406" fmla="*/ 6464378 h 6602927"/>
              <a:gd name="connsiteX407" fmla="*/ 1947057 w 7861469"/>
              <a:gd name="connsiteY407" fmla="*/ 6421554 h 6602927"/>
              <a:gd name="connsiteX408" fmla="*/ 1974312 w 7861469"/>
              <a:gd name="connsiteY408" fmla="*/ 6304603 h 6602927"/>
              <a:gd name="connsiteX409" fmla="*/ 2027075 w 7861469"/>
              <a:gd name="connsiteY409" fmla="*/ 6184760 h 6602927"/>
              <a:gd name="connsiteX410" fmla="*/ 2092043 w 7861469"/>
              <a:gd name="connsiteY410" fmla="*/ 6074010 h 6602927"/>
              <a:gd name="connsiteX411" fmla="*/ 2045656 w 7861469"/>
              <a:gd name="connsiteY411" fmla="*/ 5991255 h 6602927"/>
              <a:gd name="connsiteX412" fmla="*/ 2017032 w 7861469"/>
              <a:gd name="connsiteY412" fmla="*/ 5972846 h 6602927"/>
              <a:gd name="connsiteX413" fmla="*/ 2043205 w 7861469"/>
              <a:gd name="connsiteY413" fmla="*/ 5957304 h 6602927"/>
              <a:gd name="connsiteX414" fmla="*/ 2089327 w 7861469"/>
              <a:gd name="connsiteY414" fmla="*/ 5883619 h 6602927"/>
              <a:gd name="connsiteX415" fmla="*/ 2027204 w 7861469"/>
              <a:gd name="connsiteY415" fmla="*/ 5859228 h 6602927"/>
              <a:gd name="connsiteX416" fmla="*/ 1930943 w 7861469"/>
              <a:gd name="connsiteY416" fmla="*/ 5921835 h 6602927"/>
              <a:gd name="connsiteX417" fmla="*/ 1904328 w 7861469"/>
              <a:gd name="connsiteY417" fmla="*/ 5945808 h 6602927"/>
              <a:gd name="connsiteX418" fmla="*/ 1893009 w 7861469"/>
              <a:gd name="connsiteY418" fmla="*/ 5919849 h 6602927"/>
              <a:gd name="connsiteX419" fmla="*/ 1860172 w 7861469"/>
              <a:gd name="connsiteY419" fmla="*/ 5901220 h 6602927"/>
              <a:gd name="connsiteX420" fmla="*/ 1681174 w 7861469"/>
              <a:gd name="connsiteY420" fmla="*/ 6010231 h 6602927"/>
              <a:gd name="connsiteX421" fmla="*/ 1649894 w 7861469"/>
              <a:gd name="connsiteY421" fmla="*/ 6043868 h 6602927"/>
              <a:gd name="connsiteX422" fmla="*/ 1622072 w 7861469"/>
              <a:gd name="connsiteY422" fmla="*/ 6065956 h 6602927"/>
              <a:gd name="connsiteX423" fmla="*/ 1540971 w 7861469"/>
              <a:gd name="connsiteY423" fmla="*/ 6160162 h 6602927"/>
              <a:gd name="connsiteX424" fmla="*/ 1544661 w 7861469"/>
              <a:gd name="connsiteY424" fmla="*/ 6175465 h 6602927"/>
              <a:gd name="connsiteX425" fmla="*/ 1529349 w 7861469"/>
              <a:gd name="connsiteY425" fmla="*/ 6179157 h 6602927"/>
              <a:gd name="connsiteX426" fmla="*/ 1506106 w 7861469"/>
              <a:gd name="connsiteY426" fmla="*/ 6217148 h 6602927"/>
              <a:gd name="connsiteX427" fmla="*/ 1502416 w 7861469"/>
              <a:gd name="connsiteY427" fmla="*/ 6201844 h 6602927"/>
              <a:gd name="connsiteX428" fmla="*/ 1501762 w 7861469"/>
              <a:gd name="connsiteY428" fmla="*/ 6194940 h 6602927"/>
              <a:gd name="connsiteX429" fmla="*/ 1514038 w 7861469"/>
              <a:gd name="connsiteY429" fmla="*/ 6182848 h 6602927"/>
              <a:gd name="connsiteX430" fmla="*/ 1501102 w 7861469"/>
              <a:gd name="connsiteY430" fmla="*/ 6187991 h 6602927"/>
              <a:gd name="connsiteX431" fmla="*/ 1501762 w 7861469"/>
              <a:gd name="connsiteY431" fmla="*/ 6194940 h 6602927"/>
              <a:gd name="connsiteX432" fmla="*/ 1484785 w 7861469"/>
              <a:gd name="connsiteY432" fmla="*/ 6211660 h 6602927"/>
              <a:gd name="connsiteX433" fmla="*/ 1409997 w 7861469"/>
              <a:gd name="connsiteY433" fmla="*/ 6288901 h 6602927"/>
              <a:gd name="connsiteX434" fmla="*/ 1511970 w 7861469"/>
              <a:gd name="connsiteY434" fmla="*/ 5984207 h 6602927"/>
              <a:gd name="connsiteX435" fmla="*/ 1538119 w 7861469"/>
              <a:gd name="connsiteY435" fmla="*/ 5938165 h 6602927"/>
              <a:gd name="connsiteX436" fmla="*/ 1548035 w 7861469"/>
              <a:gd name="connsiteY436" fmla="*/ 5889113 h 6602927"/>
              <a:gd name="connsiteX437" fmla="*/ 1598127 w 7861469"/>
              <a:gd name="connsiteY437" fmla="*/ 5739534 h 6602927"/>
              <a:gd name="connsiteX438" fmla="*/ 1482118 w 7861469"/>
              <a:gd name="connsiteY438" fmla="*/ 5775743 h 6602927"/>
              <a:gd name="connsiteX439" fmla="*/ 1436193 w 7861469"/>
              <a:gd name="connsiteY439" fmla="*/ 5764882 h 6602927"/>
              <a:gd name="connsiteX440" fmla="*/ 1440826 w 7861469"/>
              <a:gd name="connsiteY440" fmla="*/ 5676343 h 6602927"/>
              <a:gd name="connsiteX441" fmla="*/ 1463644 w 7861469"/>
              <a:gd name="connsiteY441" fmla="*/ 5563387 h 6602927"/>
              <a:gd name="connsiteX442" fmla="*/ 1461191 w 7861469"/>
              <a:gd name="connsiteY442" fmla="*/ 5529435 h 6602927"/>
              <a:gd name="connsiteX443" fmla="*/ 1422596 w 7861469"/>
              <a:gd name="connsiteY443" fmla="*/ 5540099 h 6602927"/>
              <a:gd name="connsiteX444" fmla="*/ 1395762 w 7861469"/>
              <a:gd name="connsiteY444" fmla="*/ 5568288 h 6602927"/>
              <a:gd name="connsiteX445" fmla="*/ 1198384 w 7861469"/>
              <a:gd name="connsiteY445" fmla="*/ 5786259 h 6602927"/>
              <a:gd name="connsiteX446" fmla="*/ 1083476 w 7861469"/>
              <a:gd name="connsiteY446" fmla="*/ 5801385 h 6602927"/>
              <a:gd name="connsiteX447" fmla="*/ 1028677 w 7861469"/>
              <a:gd name="connsiteY447" fmla="*/ 5798517 h 6602927"/>
              <a:gd name="connsiteX448" fmla="*/ 1011155 w 7861469"/>
              <a:gd name="connsiteY448" fmla="*/ 5810283 h 6602927"/>
              <a:gd name="connsiteX449" fmla="*/ 927958 w 7861469"/>
              <a:gd name="connsiteY449" fmla="*/ 5784790 h 6602927"/>
              <a:gd name="connsiteX450" fmla="*/ 956779 w 7861469"/>
              <a:gd name="connsiteY450" fmla="*/ 5718655 h 6602927"/>
              <a:gd name="connsiteX451" fmla="*/ 1129307 w 7861469"/>
              <a:gd name="connsiteY451" fmla="*/ 5490928 h 6602927"/>
              <a:gd name="connsiteX452" fmla="*/ 1119531 w 7861469"/>
              <a:gd name="connsiteY452" fmla="*/ 5435456 h 6602927"/>
              <a:gd name="connsiteX453" fmla="*/ 1072503 w 7861469"/>
              <a:gd name="connsiteY453" fmla="*/ 5445678 h 6602927"/>
              <a:gd name="connsiteX454" fmla="*/ 979576 w 7861469"/>
              <a:gd name="connsiteY454" fmla="*/ 5525371 h 6602927"/>
              <a:gd name="connsiteX455" fmla="*/ 928994 w 7861469"/>
              <a:gd name="connsiteY455" fmla="*/ 5522724 h 6602927"/>
              <a:gd name="connsiteX456" fmla="*/ 960264 w 7861469"/>
              <a:gd name="connsiteY456" fmla="*/ 5490538 h 6602927"/>
              <a:gd name="connsiteX457" fmla="*/ 986438 w 7861469"/>
              <a:gd name="connsiteY457" fmla="*/ 5474996 h 6602927"/>
              <a:gd name="connsiteX458" fmla="*/ 969776 w 7861469"/>
              <a:gd name="connsiteY458" fmla="*/ 5389568 h 6602927"/>
              <a:gd name="connsiteX459" fmla="*/ 954680 w 7861469"/>
              <a:gd name="connsiteY459" fmla="*/ 5354956 h 6602927"/>
              <a:gd name="connsiteX460" fmla="*/ 1074862 w 7861469"/>
              <a:gd name="connsiteY460" fmla="*/ 5158314 h 6602927"/>
              <a:gd name="connsiteX461" fmla="*/ 1244742 w 7861469"/>
              <a:gd name="connsiteY461" fmla="*/ 4981183 h 6602927"/>
              <a:gd name="connsiteX462" fmla="*/ 1412173 w 7861469"/>
              <a:gd name="connsiteY462" fmla="*/ 4770102 h 6602927"/>
              <a:gd name="connsiteX463" fmla="*/ 1438789 w 7861469"/>
              <a:gd name="connsiteY463" fmla="*/ 4746127 h 6602927"/>
              <a:gd name="connsiteX464" fmla="*/ 1732426 w 7861469"/>
              <a:gd name="connsiteY464" fmla="*/ 4465552 h 6602927"/>
              <a:gd name="connsiteX465" fmla="*/ 1748821 w 7861469"/>
              <a:gd name="connsiteY465" fmla="*/ 4394540 h 6602927"/>
              <a:gd name="connsiteX466" fmla="*/ 1672291 w 7861469"/>
              <a:gd name="connsiteY466" fmla="*/ 4403217 h 6602927"/>
              <a:gd name="connsiteX467" fmla="*/ 1577251 w 7861469"/>
              <a:gd name="connsiteY467" fmla="*/ 4472756 h 6602927"/>
              <a:gd name="connsiteX468" fmla="*/ 1569145 w 7861469"/>
              <a:gd name="connsiteY468" fmla="*/ 4480975 h 6602927"/>
              <a:gd name="connsiteX469" fmla="*/ 1566853 w 7861469"/>
              <a:gd name="connsiteY469" fmla="*/ 4487821 h 6602927"/>
              <a:gd name="connsiteX470" fmla="*/ 1525477 w 7861469"/>
              <a:gd name="connsiteY470" fmla="*/ 4532306 h 6602927"/>
              <a:gd name="connsiteX471" fmla="*/ 1502851 w 7861469"/>
              <a:gd name="connsiteY471" fmla="*/ 4571916 h 6602927"/>
              <a:gd name="connsiteX472" fmla="*/ 1467364 w 7861469"/>
              <a:gd name="connsiteY472" fmla="*/ 4603880 h 6602927"/>
              <a:gd name="connsiteX473" fmla="*/ 1460650 w 7861469"/>
              <a:gd name="connsiteY473" fmla="*/ 4601625 h 6602927"/>
              <a:gd name="connsiteX474" fmla="*/ 1386973 w 7861469"/>
              <a:gd name="connsiteY474" fmla="*/ 4686679 h 6602927"/>
              <a:gd name="connsiteX475" fmla="*/ 1200828 w 7861469"/>
              <a:gd name="connsiteY475" fmla="*/ 4838705 h 6602927"/>
              <a:gd name="connsiteX476" fmla="*/ 1194562 w 7861469"/>
              <a:gd name="connsiteY476" fmla="*/ 4791874 h 6602927"/>
              <a:gd name="connsiteX477" fmla="*/ 915894 w 7861469"/>
              <a:gd name="connsiteY477" fmla="*/ 5083399 h 6602927"/>
              <a:gd name="connsiteX478" fmla="*/ 592503 w 7861469"/>
              <a:gd name="connsiteY478" fmla="*/ 5396799 h 6602927"/>
              <a:gd name="connsiteX479" fmla="*/ 555029 w 7861469"/>
              <a:gd name="connsiteY479" fmla="*/ 5354143 h 6602927"/>
              <a:gd name="connsiteX480" fmla="*/ 510304 w 7861469"/>
              <a:gd name="connsiteY480" fmla="*/ 5376018 h 6602927"/>
              <a:gd name="connsiteX481" fmla="*/ 521731 w 7861469"/>
              <a:gd name="connsiteY481" fmla="*/ 5342708 h 6602927"/>
              <a:gd name="connsiteX482" fmla="*/ 535246 w 7861469"/>
              <a:gd name="connsiteY482" fmla="*/ 5325010 h 6602927"/>
              <a:gd name="connsiteX483" fmla="*/ 560189 w 7861469"/>
              <a:gd name="connsiteY483" fmla="*/ 5274003 h 6602927"/>
              <a:gd name="connsiteX484" fmla="*/ 577883 w 7861469"/>
              <a:gd name="connsiteY484" fmla="*/ 5287525 h 6602927"/>
              <a:gd name="connsiteX485" fmla="*/ 607002 w 7861469"/>
              <a:gd name="connsiteY485" fmla="*/ 5267739 h 6602927"/>
              <a:gd name="connsiteX486" fmla="*/ 595576 w 7861469"/>
              <a:gd name="connsiteY486" fmla="*/ 5301047 h 6602927"/>
              <a:gd name="connsiteX487" fmla="*/ 582059 w 7861469"/>
              <a:gd name="connsiteY487" fmla="*/ 5318746 h 6602927"/>
              <a:gd name="connsiteX488" fmla="*/ 764029 w 7861469"/>
              <a:gd name="connsiteY488" fmla="*/ 5135499 h 6602927"/>
              <a:gd name="connsiteX489" fmla="*/ 1044783 w 7861469"/>
              <a:gd name="connsiteY489" fmla="*/ 4859584 h 6602927"/>
              <a:gd name="connsiteX490" fmla="*/ 1163353 w 7861469"/>
              <a:gd name="connsiteY490" fmla="*/ 4796049 h 6602927"/>
              <a:gd name="connsiteX491" fmla="*/ 1240268 w 7861469"/>
              <a:gd name="connsiteY491" fmla="*/ 4658638 h 6602927"/>
              <a:gd name="connsiteX492" fmla="*/ 1308875 w 7861469"/>
              <a:gd name="connsiteY492" fmla="*/ 4611223 h 6602927"/>
              <a:gd name="connsiteX493" fmla="*/ 1328942 w 7861469"/>
              <a:gd name="connsiteY493" fmla="*/ 4593105 h 6602927"/>
              <a:gd name="connsiteX494" fmla="*/ 1163695 w 7861469"/>
              <a:gd name="connsiteY494" fmla="*/ 4712707 h 6602927"/>
              <a:gd name="connsiteX495" fmla="*/ 971403 w 7861469"/>
              <a:gd name="connsiteY495" fmla="*/ 4873868 h 6602927"/>
              <a:gd name="connsiteX496" fmla="*/ 767779 w 7861469"/>
              <a:gd name="connsiteY496" fmla="*/ 4968905 h 6602927"/>
              <a:gd name="connsiteX497" fmla="*/ 720090 w 7861469"/>
              <a:gd name="connsiteY497" fmla="*/ 4991775 h 6602927"/>
              <a:gd name="connsiteX498" fmla="*/ 527127 w 7861469"/>
              <a:gd name="connsiteY498" fmla="*/ 5125420 h 6602927"/>
              <a:gd name="connsiteX499" fmla="*/ 391826 w 7861469"/>
              <a:gd name="connsiteY499" fmla="*/ 5207124 h 6602927"/>
              <a:gd name="connsiteX500" fmla="*/ 319287 w 7861469"/>
              <a:gd name="connsiteY500" fmla="*/ 5220239 h 6602927"/>
              <a:gd name="connsiteX501" fmla="*/ 301522 w 7861469"/>
              <a:gd name="connsiteY501" fmla="*/ 5155891 h 6602927"/>
              <a:gd name="connsiteX502" fmla="*/ 421704 w 7861469"/>
              <a:gd name="connsiteY502" fmla="*/ 4959251 h 6602927"/>
              <a:gd name="connsiteX503" fmla="*/ 218081 w 7861469"/>
              <a:gd name="connsiteY503" fmla="*/ 5054287 h 6602927"/>
              <a:gd name="connsiteX504" fmla="*/ 179263 w 7861469"/>
              <a:gd name="connsiteY504" fmla="*/ 5069167 h 6602927"/>
              <a:gd name="connsiteX505" fmla="*/ 176813 w 7861469"/>
              <a:gd name="connsiteY505" fmla="*/ 5035217 h 6602927"/>
              <a:gd name="connsiteX506" fmla="*/ 153508 w 7861469"/>
              <a:gd name="connsiteY506" fmla="*/ 4995946 h 6602927"/>
              <a:gd name="connsiteX507" fmla="*/ 118242 w 7861469"/>
              <a:gd name="connsiteY507" fmla="*/ 5023697 h 6602927"/>
              <a:gd name="connsiteX508" fmla="*/ 69672 w 7861469"/>
              <a:gd name="connsiteY508" fmla="*/ 5063432 h 6602927"/>
              <a:gd name="connsiteX509" fmla="*/ 0 w 7861469"/>
              <a:gd name="connsiteY509" fmla="*/ 5021735 h 6602927"/>
              <a:gd name="connsiteX510" fmla="*/ 60557 w 7861469"/>
              <a:gd name="connsiteY510" fmla="*/ 4995310 h 6602927"/>
              <a:gd name="connsiteX511" fmla="*/ 86067 w 7861469"/>
              <a:gd name="connsiteY511" fmla="*/ 4992417 h 6602927"/>
              <a:gd name="connsiteX512" fmla="*/ 45022 w 7861469"/>
              <a:gd name="connsiteY512" fmla="*/ 4969131 h 6602927"/>
              <a:gd name="connsiteX513" fmla="*/ 39016 w 7861469"/>
              <a:gd name="connsiteY513" fmla="*/ 4922312 h 6602927"/>
              <a:gd name="connsiteX514" fmla="*/ 52986 w 7861469"/>
              <a:gd name="connsiteY514" fmla="*/ 4897675 h 6602927"/>
              <a:gd name="connsiteX515" fmla="*/ 83327 w 7861469"/>
              <a:gd name="connsiteY515" fmla="*/ 4721697 h 6602927"/>
              <a:gd name="connsiteX516" fmla="*/ 134968 w 7861469"/>
              <a:gd name="connsiteY516" fmla="*/ 4542607 h 6602927"/>
              <a:gd name="connsiteX517" fmla="*/ 149820 w 7861469"/>
              <a:gd name="connsiteY517" fmla="*/ 4501107 h 6602927"/>
              <a:gd name="connsiteX518" fmla="*/ 185721 w 7861469"/>
              <a:gd name="connsiteY518" fmla="*/ 4380380 h 6602927"/>
              <a:gd name="connsiteX519" fmla="*/ 168841 w 7861469"/>
              <a:gd name="connsiteY519" fmla="*/ 4299168 h 6602927"/>
              <a:gd name="connsiteX520" fmla="*/ 176363 w 7861469"/>
              <a:gd name="connsiteY520" fmla="*/ 4236145 h 6602927"/>
              <a:gd name="connsiteX521" fmla="*/ 182566 w 7861469"/>
              <a:gd name="connsiteY521" fmla="*/ 4198422 h 6602927"/>
              <a:gd name="connsiteX522" fmla="*/ 174798 w 7861469"/>
              <a:gd name="connsiteY522" fmla="*/ 4185330 h 6602927"/>
              <a:gd name="connsiteX523" fmla="*/ 209819 w 7861469"/>
              <a:gd name="connsiteY523" fmla="*/ 4081470 h 6602927"/>
              <a:gd name="connsiteX524" fmla="*/ 208253 w 7861469"/>
              <a:gd name="connsiteY524" fmla="*/ 4030654 h 6602927"/>
              <a:gd name="connsiteX525" fmla="*/ 264570 w 7861469"/>
              <a:gd name="connsiteY525" fmla="*/ 3923679 h 6602927"/>
              <a:gd name="connsiteX526" fmla="*/ 400975 w 7861469"/>
              <a:gd name="connsiteY526" fmla="*/ 3820896 h 6602927"/>
              <a:gd name="connsiteX527" fmla="*/ 414499 w 7861469"/>
              <a:gd name="connsiteY527" fmla="*/ 3804692 h 6602927"/>
              <a:gd name="connsiteX528" fmla="*/ 570170 w 7861469"/>
              <a:gd name="connsiteY528" fmla="*/ 3576085 h 6602927"/>
              <a:gd name="connsiteX529" fmla="*/ 739142 w 7861469"/>
              <a:gd name="connsiteY529" fmla="*/ 3335491 h 6602927"/>
              <a:gd name="connsiteX530" fmla="*/ 977767 w 7861469"/>
              <a:gd name="connsiteY530" fmla="*/ 3056263 h 6602927"/>
              <a:gd name="connsiteX531" fmla="*/ 1185315 w 7861469"/>
              <a:gd name="connsiteY531" fmla="*/ 2724678 h 6602927"/>
              <a:gd name="connsiteX532" fmla="*/ 1185957 w 7861469"/>
              <a:gd name="connsiteY532" fmla="*/ 2631700 h 6602927"/>
              <a:gd name="connsiteX533" fmla="*/ 1184402 w 7861469"/>
              <a:gd name="connsiteY533" fmla="*/ 2626073 h 6602927"/>
              <a:gd name="connsiteX534" fmla="*/ 1173244 w 7861469"/>
              <a:gd name="connsiteY534" fmla="*/ 2644084 h 6602927"/>
              <a:gd name="connsiteX535" fmla="*/ 1169706 w 7861469"/>
              <a:gd name="connsiteY535" fmla="*/ 2689893 h 6602927"/>
              <a:gd name="connsiteX536" fmla="*/ 1086684 w 7861469"/>
              <a:gd name="connsiteY536" fmla="*/ 2779583 h 6602927"/>
              <a:gd name="connsiteX537" fmla="*/ 1047140 w 7861469"/>
              <a:gd name="connsiteY537" fmla="*/ 2827845 h 6602927"/>
              <a:gd name="connsiteX538" fmla="*/ 940529 w 7861469"/>
              <a:gd name="connsiteY538" fmla="*/ 3056720 h 6602927"/>
              <a:gd name="connsiteX539" fmla="*/ 893738 w 7861469"/>
              <a:gd name="connsiteY539" fmla="*/ 3101877 h 6602927"/>
              <a:gd name="connsiteX540" fmla="*/ 900556 w 7861469"/>
              <a:gd name="connsiteY540" fmla="*/ 2977810 h 6602927"/>
              <a:gd name="connsiteX541" fmla="*/ 946920 w 7861469"/>
              <a:gd name="connsiteY541" fmla="*/ 2805484 h 6602927"/>
              <a:gd name="connsiteX542" fmla="*/ 1007992 w 7861469"/>
              <a:gd name="connsiteY542" fmla="*/ 2702956 h 6602927"/>
              <a:gd name="connsiteX543" fmla="*/ 1061846 w 7861469"/>
              <a:gd name="connsiteY543" fmla="*/ 2635301 h 6602927"/>
              <a:gd name="connsiteX544" fmla="*/ 1065181 w 7861469"/>
              <a:gd name="connsiteY544" fmla="*/ 2629725 h 6602927"/>
              <a:gd name="connsiteX545" fmla="*/ 1069876 w 7861469"/>
              <a:gd name="connsiteY545" fmla="*/ 2618871 h 6602927"/>
              <a:gd name="connsiteX546" fmla="*/ 1072038 w 7861469"/>
              <a:gd name="connsiteY546" fmla="*/ 2618260 h 6602927"/>
              <a:gd name="connsiteX547" fmla="*/ 1076372 w 7861469"/>
              <a:gd name="connsiteY547" fmla="*/ 2611011 h 6602927"/>
              <a:gd name="connsiteX548" fmla="*/ 1076437 w 7861469"/>
              <a:gd name="connsiteY548" fmla="*/ 2603702 h 6602927"/>
              <a:gd name="connsiteX549" fmla="*/ 1069876 w 7861469"/>
              <a:gd name="connsiteY549" fmla="*/ 2618871 h 6602927"/>
              <a:gd name="connsiteX550" fmla="*/ 1063475 w 7861469"/>
              <a:gd name="connsiteY550" fmla="*/ 2620676 h 6602927"/>
              <a:gd name="connsiteX551" fmla="*/ 1048509 w 7861469"/>
              <a:gd name="connsiteY551" fmla="*/ 2622678 h 6602927"/>
              <a:gd name="connsiteX552" fmla="*/ 1074434 w 7861469"/>
              <a:gd name="connsiteY552" fmla="*/ 2588731 h 6602927"/>
              <a:gd name="connsiteX553" fmla="*/ 1072430 w 7861469"/>
              <a:gd name="connsiteY553" fmla="*/ 2573759 h 6602927"/>
              <a:gd name="connsiteX554" fmla="*/ 1087396 w 7861469"/>
              <a:gd name="connsiteY554" fmla="*/ 2571756 h 6602927"/>
              <a:gd name="connsiteX555" fmla="*/ 1359603 w 7861469"/>
              <a:gd name="connsiteY555" fmla="*/ 2215307 h 6602927"/>
              <a:gd name="connsiteX556" fmla="*/ 1627805 w 7861469"/>
              <a:gd name="connsiteY556" fmla="*/ 1828915 h 6602927"/>
              <a:gd name="connsiteX557" fmla="*/ 1659738 w 7861469"/>
              <a:gd name="connsiteY557" fmla="*/ 1839882 h 6602927"/>
              <a:gd name="connsiteX558" fmla="*/ 1761434 w 7861469"/>
              <a:gd name="connsiteY558" fmla="*/ 1689119 h 6602927"/>
              <a:gd name="connsiteX559" fmla="*/ 1933951 w 7861469"/>
              <a:gd name="connsiteY559" fmla="*/ 1498403 h 6602927"/>
              <a:gd name="connsiteX560" fmla="*/ 2112475 w 7861469"/>
              <a:gd name="connsiteY560" fmla="*/ 1352601 h 6602927"/>
              <a:gd name="connsiteX561" fmla="*/ 2112772 w 7861469"/>
              <a:gd name="connsiteY561" fmla="*/ 1386849 h 6602927"/>
              <a:gd name="connsiteX562" fmla="*/ 2115875 w 7861469"/>
              <a:gd name="connsiteY562" fmla="*/ 1392643 h 6602927"/>
              <a:gd name="connsiteX563" fmla="*/ 2368382 w 7861469"/>
              <a:gd name="connsiteY563" fmla="*/ 1113415 h 6602927"/>
              <a:gd name="connsiteX564" fmla="*/ 2372963 w 7861469"/>
              <a:gd name="connsiteY564" fmla="*/ 1120035 h 6602927"/>
              <a:gd name="connsiteX565" fmla="*/ 2380066 w 7861469"/>
              <a:gd name="connsiteY565" fmla="*/ 1123576 h 6602927"/>
              <a:gd name="connsiteX566" fmla="*/ 2385743 w 7861469"/>
              <a:gd name="connsiteY566" fmla="*/ 1117924 h 6602927"/>
              <a:gd name="connsiteX567" fmla="*/ 2695893 w 7861469"/>
              <a:gd name="connsiteY567" fmla="*/ 817356 h 6602927"/>
              <a:gd name="connsiteX568" fmla="*/ 2731834 w 7861469"/>
              <a:gd name="connsiteY568" fmla="*/ 858265 h 6602927"/>
              <a:gd name="connsiteX569" fmla="*/ 2774727 w 7861469"/>
              <a:gd name="connsiteY569" fmla="*/ 837287 h 6602927"/>
              <a:gd name="connsiteX570" fmla="*/ 2774108 w 7861469"/>
              <a:gd name="connsiteY570" fmla="*/ 846894 h 6602927"/>
              <a:gd name="connsiteX571" fmla="*/ 2767188 w 7861469"/>
              <a:gd name="connsiteY571" fmla="*/ 861843 h 6602927"/>
              <a:gd name="connsiteX572" fmla="*/ 2872754 w 7861469"/>
              <a:gd name="connsiteY572" fmla="*/ 766749 h 6602927"/>
              <a:gd name="connsiteX573" fmla="*/ 3000068 w 7861469"/>
              <a:gd name="connsiteY573" fmla="*/ 676175 h 6602927"/>
              <a:gd name="connsiteX574" fmla="*/ 3027122 w 7861469"/>
              <a:gd name="connsiteY574" fmla="*/ 643768 h 6602927"/>
              <a:gd name="connsiteX575" fmla="*/ 3127576 w 7861469"/>
              <a:gd name="connsiteY575" fmla="*/ 501053 h 6602927"/>
              <a:gd name="connsiteX576" fmla="*/ 3302819 w 7861469"/>
              <a:gd name="connsiteY576" fmla="*/ 463719 h 6602927"/>
              <a:gd name="connsiteX577" fmla="*/ 3349650 w 7861469"/>
              <a:gd name="connsiteY577" fmla="*/ 538040 h 6602927"/>
              <a:gd name="connsiteX578" fmla="*/ 3290926 w 7861469"/>
              <a:gd name="connsiteY578" fmla="*/ 771722 h 6602927"/>
              <a:gd name="connsiteX579" fmla="*/ 3284726 w 7861469"/>
              <a:gd name="connsiteY579" fmla="*/ 809448 h 6602927"/>
              <a:gd name="connsiteX580" fmla="*/ 3331535 w 7861469"/>
              <a:gd name="connsiteY580" fmla="*/ 803443 h 6602927"/>
              <a:gd name="connsiteX581" fmla="*/ 3421572 w 7861469"/>
              <a:gd name="connsiteY581" fmla="*/ 698234 h 6602927"/>
              <a:gd name="connsiteX582" fmla="*/ 3767312 w 7861469"/>
              <a:gd name="connsiteY582" fmla="*/ 310461 h 6602927"/>
              <a:gd name="connsiteX583" fmla="*/ 3837621 w 7861469"/>
              <a:gd name="connsiteY583" fmla="*/ 259179 h 6602927"/>
              <a:gd name="connsiteX584" fmla="*/ 3883988 w 7861469"/>
              <a:gd name="connsiteY584" fmla="*/ 261604 h 6602927"/>
              <a:gd name="connsiteX585" fmla="*/ 3913493 w 7861469"/>
              <a:gd name="connsiteY585" fmla="*/ 263149 h 6602927"/>
              <a:gd name="connsiteX586" fmla="*/ 4000022 w 7861469"/>
              <a:gd name="connsiteY586" fmla="*/ 305729 h 6602927"/>
              <a:gd name="connsiteX587" fmla="*/ 4007792 w 7861469"/>
              <a:gd name="connsiteY587" fmla="*/ 318818 h 6602927"/>
              <a:gd name="connsiteX588" fmla="*/ 4025798 w 7861469"/>
              <a:gd name="connsiteY588" fmla="*/ 459279 h 6602927"/>
              <a:gd name="connsiteX589" fmla="*/ 4011832 w 7861469"/>
              <a:gd name="connsiteY589" fmla="*/ 483913 h 6602927"/>
              <a:gd name="connsiteX590" fmla="*/ 4065987 w 7861469"/>
              <a:gd name="connsiteY590" fmla="*/ 579758 h 6602927"/>
              <a:gd name="connsiteX591" fmla="*/ 4074640 w 7861469"/>
              <a:gd name="connsiteY591" fmla="*/ 575982 h 6602927"/>
              <a:gd name="connsiteX592" fmla="*/ 4189967 w 7861469"/>
              <a:gd name="connsiteY592" fmla="*/ 472096 h 6602927"/>
              <a:gd name="connsiteX593" fmla="*/ 4274024 w 7861469"/>
              <a:gd name="connsiteY593" fmla="*/ 400396 h 6602927"/>
              <a:gd name="connsiteX594" fmla="*/ 4242488 w 7861469"/>
              <a:gd name="connsiteY594" fmla="*/ 276141 h 6602927"/>
              <a:gd name="connsiteX595" fmla="*/ 4264444 w 7861469"/>
              <a:gd name="connsiteY595" fmla="*/ 260379 h 6602927"/>
              <a:gd name="connsiteX596" fmla="*/ 4267337 w 7861469"/>
              <a:gd name="connsiteY596" fmla="*/ 285896 h 6602927"/>
              <a:gd name="connsiteX597" fmla="*/ 4265129 w 7861469"/>
              <a:gd name="connsiteY597" fmla="*/ 328059 h 6602927"/>
              <a:gd name="connsiteX598" fmla="*/ 4291965 w 7861469"/>
              <a:gd name="connsiteY598" fmla="*/ 299870 h 6602927"/>
              <a:gd name="connsiteX599" fmla="*/ 4324536 w 7861469"/>
              <a:gd name="connsiteY599" fmla="*/ 162056 h 6602927"/>
              <a:gd name="connsiteX600" fmla="*/ 4426779 w 7861469"/>
              <a:gd name="connsiteY600" fmla="*/ 65942 h 6602927"/>
              <a:gd name="connsiteX601" fmla="*/ 4457387 w 7861469"/>
              <a:gd name="connsiteY601" fmla="*/ 46404 h 6602927"/>
              <a:gd name="connsiteX602" fmla="*/ 4540121 w 7861469"/>
              <a:gd name="connsiteY602" fmla="*/ 0 h 660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</a:cxnLst>
            <a:rect l="l" t="t" r="r" b="b"/>
            <a:pathLst>
              <a:path w="7861469" h="6602927">
                <a:moveTo>
                  <a:pt x="3757269" y="5576075"/>
                </a:moveTo>
                <a:lnTo>
                  <a:pt x="3753218" y="5576985"/>
                </a:lnTo>
                <a:cubicBezTo>
                  <a:pt x="3748061" y="5579622"/>
                  <a:pt x="3744805" y="5583811"/>
                  <a:pt x="3745306" y="5590642"/>
                </a:cubicBezTo>
                <a:lnTo>
                  <a:pt x="3752308" y="5604755"/>
                </a:lnTo>
                <a:lnTo>
                  <a:pt x="3755342" y="5599666"/>
                </a:lnTo>
                <a:cubicBezTo>
                  <a:pt x="3757364" y="5592881"/>
                  <a:pt x="3766815" y="5587203"/>
                  <a:pt x="3761411" y="5579314"/>
                </a:cubicBezTo>
                <a:close/>
                <a:moveTo>
                  <a:pt x="7013605" y="4043702"/>
                </a:moveTo>
                <a:cubicBezTo>
                  <a:pt x="7006358" y="4041543"/>
                  <a:pt x="6999696" y="4042714"/>
                  <a:pt x="6996950" y="4046629"/>
                </a:cubicBezTo>
                <a:cubicBezTo>
                  <a:pt x="6991458" y="4054462"/>
                  <a:pt x="6992628" y="4061121"/>
                  <a:pt x="6993798" y="4067782"/>
                </a:cubicBezTo>
                <a:cubicBezTo>
                  <a:pt x="7009827" y="4119896"/>
                  <a:pt x="6991191" y="4150635"/>
                  <a:pt x="6940638" y="4156086"/>
                </a:cubicBezTo>
                <a:cubicBezTo>
                  <a:pt x="6923395" y="4155683"/>
                  <a:pt x="6919073" y="4170175"/>
                  <a:pt x="6920829" y="4180166"/>
                </a:cubicBezTo>
                <a:cubicBezTo>
                  <a:pt x="6922439" y="4189324"/>
                  <a:pt x="6924747" y="4198789"/>
                  <a:pt x="6926248" y="4207644"/>
                </a:cubicBezTo>
                <a:lnTo>
                  <a:pt x="6926732" y="4227115"/>
                </a:lnTo>
                <a:lnTo>
                  <a:pt x="6958299" y="4178931"/>
                </a:lnTo>
                <a:cubicBezTo>
                  <a:pt x="6974948" y="4153697"/>
                  <a:pt x="6992592" y="4127883"/>
                  <a:pt x="7011801" y="4102874"/>
                </a:cubicBezTo>
                <a:cubicBezTo>
                  <a:pt x="7018109" y="4102945"/>
                  <a:pt x="7027642" y="4096747"/>
                  <a:pt x="7038800" y="4086429"/>
                </a:cubicBezTo>
                <a:lnTo>
                  <a:pt x="7049718" y="4074197"/>
                </a:lnTo>
                <a:lnTo>
                  <a:pt x="7042411" y="4070825"/>
                </a:lnTo>
                <a:cubicBezTo>
                  <a:pt x="7032547" y="4063546"/>
                  <a:pt x="7022812" y="4047233"/>
                  <a:pt x="7013605" y="4043702"/>
                </a:cubicBezTo>
                <a:close/>
                <a:moveTo>
                  <a:pt x="7076743" y="4043540"/>
                </a:moveTo>
                <a:lnTo>
                  <a:pt x="7071992" y="4043741"/>
                </a:lnTo>
                <a:lnTo>
                  <a:pt x="7068252" y="4053431"/>
                </a:lnTo>
                <a:lnTo>
                  <a:pt x="7075543" y="4045262"/>
                </a:lnTo>
                <a:close/>
                <a:moveTo>
                  <a:pt x="1421611" y="2211251"/>
                </a:moveTo>
                <a:lnTo>
                  <a:pt x="1365366" y="2295734"/>
                </a:lnTo>
                <a:lnTo>
                  <a:pt x="1342944" y="2329145"/>
                </a:lnTo>
                <a:lnTo>
                  <a:pt x="1346081" y="2326178"/>
                </a:lnTo>
                <a:cubicBezTo>
                  <a:pt x="1369479" y="2303601"/>
                  <a:pt x="1381484" y="2267560"/>
                  <a:pt x="1416062" y="2254923"/>
                </a:cubicBezTo>
                <a:cubicBezTo>
                  <a:pt x="1426414" y="2250780"/>
                  <a:pt x="1429104" y="2236490"/>
                  <a:pt x="1424963" y="2226134"/>
                </a:cubicBezTo>
                <a:close/>
                <a:moveTo>
                  <a:pt x="1507161" y="2090249"/>
                </a:moveTo>
                <a:lnTo>
                  <a:pt x="1456732" y="2158498"/>
                </a:lnTo>
                <a:lnTo>
                  <a:pt x="1438689" y="2185602"/>
                </a:lnTo>
                <a:lnTo>
                  <a:pt x="1453740" y="2174974"/>
                </a:lnTo>
                <a:cubicBezTo>
                  <a:pt x="1467196" y="2163579"/>
                  <a:pt x="1506954" y="2178904"/>
                  <a:pt x="1497218" y="2133545"/>
                </a:cubicBezTo>
                <a:cubicBezTo>
                  <a:pt x="1494939" y="2124848"/>
                  <a:pt x="1502288" y="2114698"/>
                  <a:pt x="1506065" y="2103874"/>
                </a:cubicBezTo>
                <a:close/>
                <a:moveTo>
                  <a:pt x="2705910" y="892212"/>
                </a:moveTo>
                <a:cubicBezTo>
                  <a:pt x="2635089" y="932168"/>
                  <a:pt x="2527384" y="1038015"/>
                  <a:pt x="2531391" y="1067958"/>
                </a:cubicBezTo>
                <a:lnTo>
                  <a:pt x="2527236" y="1071711"/>
                </a:lnTo>
                <a:lnTo>
                  <a:pt x="2540898" y="1082319"/>
                </a:lnTo>
                <a:cubicBezTo>
                  <a:pt x="2563519" y="1093016"/>
                  <a:pt x="2587723" y="1084769"/>
                  <a:pt x="2608180" y="1057301"/>
                </a:cubicBezTo>
                <a:cubicBezTo>
                  <a:pt x="2608180" y="1057301"/>
                  <a:pt x="2608401" y="1053087"/>
                  <a:pt x="2608401" y="1053087"/>
                </a:cubicBezTo>
                <a:cubicBezTo>
                  <a:pt x="2623699" y="1023236"/>
                  <a:pt x="2641772" y="995909"/>
                  <a:pt x="2661800" y="970335"/>
                </a:cubicBezTo>
                <a:lnTo>
                  <a:pt x="2701078" y="926777"/>
                </a:lnTo>
                <a:lnTo>
                  <a:pt x="2690340" y="932395"/>
                </a:lnTo>
                <a:cubicBezTo>
                  <a:pt x="2685229" y="936889"/>
                  <a:pt x="2681988" y="941132"/>
                  <a:pt x="2681988" y="941132"/>
                </a:cubicBezTo>
                <a:cubicBezTo>
                  <a:pt x="2665019" y="928164"/>
                  <a:pt x="2679985" y="926160"/>
                  <a:pt x="2692948" y="909186"/>
                </a:cubicBezTo>
                <a:cubicBezTo>
                  <a:pt x="2692948" y="909186"/>
                  <a:pt x="2692948" y="909186"/>
                  <a:pt x="2705910" y="892212"/>
                </a:cubicBezTo>
                <a:close/>
                <a:moveTo>
                  <a:pt x="4540121" y="0"/>
                </a:moveTo>
                <a:cubicBezTo>
                  <a:pt x="4561196" y="1103"/>
                  <a:pt x="4619788" y="92953"/>
                  <a:pt x="4614250" y="118030"/>
                </a:cubicBezTo>
                <a:cubicBezTo>
                  <a:pt x="4583664" y="217897"/>
                  <a:pt x="4553078" y="317761"/>
                  <a:pt x="4522491" y="417627"/>
                </a:cubicBezTo>
                <a:cubicBezTo>
                  <a:pt x="4512740" y="442481"/>
                  <a:pt x="4494996" y="458465"/>
                  <a:pt x="4470147" y="448709"/>
                </a:cubicBezTo>
                <a:cubicBezTo>
                  <a:pt x="4441082" y="438732"/>
                  <a:pt x="4455052" y="414097"/>
                  <a:pt x="4460369" y="393237"/>
                </a:cubicBezTo>
                <a:cubicBezTo>
                  <a:pt x="4461252" y="376371"/>
                  <a:pt x="4474781" y="360168"/>
                  <a:pt x="4471888" y="334651"/>
                </a:cubicBezTo>
                <a:cubicBezTo>
                  <a:pt x="4401138" y="394365"/>
                  <a:pt x="4372096" y="464716"/>
                  <a:pt x="4346609" y="547938"/>
                </a:cubicBezTo>
                <a:cubicBezTo>
                  <a:pt x="4389641" y="533279"/>
                  <a:pt x="4395402" y="503987"/>
                  <a:pt x="4409589" y="475135"/>
                </a:cubicBezTo>
                <a:cubicBezTo>
                  <a:pt x="4414468" y="462707"/>
                  <a:pt x="4423339" y="454715"/>
                  <a:pt x="4439977" y="459814"/>
                </a:cubicBezTo>
                <a:cubicBezTo>
                  <a:pt x="4456618" y="464913"/>
                  <a:pt x="4468822" y="474006"/>
                  <a:pt x="4472155" y="491091"/>
                </a:cubicBezTo>
                <a:cubicBezTo>
                  <a:pt x="4475267" y="512394"/>
                  <a:pt x="4462622" y="511732"/>
                  <a:pt x="4449975" y="511071"/>
                </a:cubicBezTo>
                <a:cubicBezTo>
                  <a:pt x="4424243" y="518179"/>
                  <a:pt x="4423582" y="530826"/>
                  <a:pt x="4431129" y="548132"/>
                </a:cubicBezTo>
                <a:cubicBezTo>
                  <a:pt x="4454656" y="583187"/>
                  <a:pt x="4440465" y="612038"/>
                  <a:pt x="4430269" y="645326"/>
                </a:cubicBezTo>
                <a:cubicBezTo>
                  <a:pt x="4424953" y="666188"/>
                  <a:pt x="4416300" y="669963"/>
                  <a:pt x="4395666" y="660427"/>
                </a:cubicBezTo>
                <a:cubicBezTo>
                  <a:pt x="4375032" y="650892"/>
                  <a:pt x="4373488" y="680406"/>
                  <a:pt x="4373488" y="680406"/>
                </a:cubicBezTo>
                <a:cubicBezTo>
                  <a:pt x="4422966" y="704132"/>
                  <a:pt x="4399243" y="753625"/>
                  <a:pt x="4414559" y="784020"/>
                </a:cubicBezTo>
                <a:cubicBezTo>
                  <a:pt x="4418552" y="788458"/>
                  <a:pt x="4418552" y="788458"/>
                  <a:pt x="4422767" y="788678"/>
                </a:cubicBezTo>
                <a:cubicBezTo>
                  <a:pt x="4448720" y="777354"/>
                  <a:pt x="4424311" y="759165"/>
                  <a:pt x="4429411" y="742519"/>
                </a:cubicBezTo>
                <a:cubicBezTo>
                  <a:pt x="4430295" y="725655"/>
                  <a:pt x="4439164" y="717665"/>
                  <a:pt x="4451810" y="718327"/>
                </a:cubicBezTo>
                <a:cubicBezTo>
                  <a:pt x="4464455" y="718989"/>
                  <a:pt x="4468229" y="727641"/>
                  <a:pt x="4467568" y="740289"/>
                </a:cubicBezTo>
                <a:cubicBezTo>
                  <a:pt x="4473347" y="791325"/>
                  <a:pt x="4449847" y="836601"/>
                  <a:pt x="4442321" y="899623"/>
                </a:cubicBezTo>
                <a:cubicBezTo>
                  <a:pt x="4482683" y="855230"/>
                  <a:pt x="4513955" y="823044"/>
                  <a:pt x="4556767" y="812602"/>
                </a:cubicBezTo>
                <a:cubicBezTo>
                  <a:pt x="4565418" y="808826"/>
                  <a:pt x="4570294" y="796399"/>
                  <a:pt x="4566521" y="787747"/>
                </a:cubicBezTo>
                <a:cubicBezTo>
                  <a:pt x="4556524" y="736490"/>
                  <a:pt x="4595783" y="713176"/>
                  <a:pt x="4618625" y="680551"/>
                </a:cubicBezTo>
                <a:cubicBezTo>
                  <a:pt x="4660532" y="606643"/>
                  <a:pt x="4749267" y="607061"/>
                  <a:pt x="4803158" y="546465"/>
                </a:cubicBezTo>
                <a:cubicBezTo>
                  <a:pt x="4821340" y="522049"/>
                  <a:pt x="4850405" y="532026"/>
                  <a:pt x="4865500" y="566639"/>
                </a:cubicBezTo>
                <a:cubicBezTo>
                  <a:pt x="4888144" y="618555"/>
                  <a:pt x="4928086" y="662925"/>
                  <a:pt x="4903482" y="729279"/>
                </a:cubicBezTo>
                <a:cubicBezTo>
                  <a:pt x="4897945" y="754358"/>
                  <a:pt x="4921908" y="780978"/>
                  <a:pt x="4937665" y="802942"/>
                </a:cubicBezTo>
                <a:cubicBezTo>
                  <a:pt x="4965405" y="838216"/>
                  <a:pt x="4968076" y="867949"/>
                  <a:pt x="4940802" y="904573"/>
                </a:cubicBezTo>
                <a:cubicBezTo>
                  <a:pt x="4926832" y="929208"/>
                  <a:pt x="4903991" y="961834"/>
                  <a:pt x="4928179" y="984237"/>
                </a:cubicBezTo>
                <a:cubicBezTo>
                  <a:pt x="4960575" y="1011301"/>
                  <a:pt x="4991183" y="991763"/>
                  <a:pt x="5017798" y="967790"/>
                </a:cubicBezTo>
                <a:cubicBezTo>
                  <a:pt x="5083892" y="916287"/>
                  <a:pt x="5149985" y="864787"/>
                  <a:pt x="5223628" y="830590"/>
                </a:cubicBezTo>
                <a:cubicBezTo>
                  <a:pt x="5249580" y="819266"/>
                  <a:pt x="5266440" y="820148"/>
                  <a:pt x="5273325" y="850102"/>
                </a:cubicBezTo>
                <a:cubicBezTo>
                  <a:pt x="5272662" y="862749"/>
                  <a:pt x="5276439" y="871405"/>
                  <a:pt x="5288860" y="876281"/>
                </a:cubicBezTo>
                <a:cubicBezTo>
                  <a:pt x="5346549" y="904667"/>
                  <a:pt x="5347453" y="968131"/>
                  <a:pt x="5291114" y="994778"/>
                </a:cubicBezTo>
                <a:cubicBezTo>
                  <a:pt x="5226122" y="1025198"/>
                  <a:pt x="5172673" y="1077360"/>
                  <a:pt x="5099915" y="1094692"/>
                </a:cubicBezTo>
                <a:cubicBezTo>
                  <a:pt x="5082834" y="1098027"/>
                  <a:pt x="5073741" y="1110234"/>
                  <a:pt x="5072639" y="1131316"/>
                </a:cubicBezTo>
                <a:cubicBezTo>
                  <a:pt x="5066439" y="1169039"/>
                  <a:pt x="5032055" y="1179925"/>
                  <a:pt x="4999439" y="1157078"/>
                </a:cubicBezTo>
                <a:cubicBezTo>
                  <a:pt x="4987014" y="1152201"/>
                  <a:pt x="4974809" y="1143107"/>
                  <a:pt x="4965718" y="1155314"/>
                </a:cubicBezTo>
                <a:cubicBezTo>
                  <a:pt x="4952411" y="1167301"/>
                  <a:pt x="4960400" y="1176175"/>
                  <a:pt x="4968387" y="1185048"/>
                </a:cubicBezTo>
                <a:cubicBezTo>
                  <a:pt x="4988580" y="1203016"/>
                  <a:pt x="4983705" y="1215443"/>
                  <a:pt x="4962188" y="1222775"/>
                </a:cubicBezTo>
                <a:cubicBezTo>
                  <a:pt x="4914498" y="1245644"/>
                  <a:pt x="4960863" y="1248071"/>
                  <a:pt x="4968630" y="1261160"/>
                </a:cubicBezTo>
                <a:cubicBezTo>
                  <a:pt x="4942239" y="1280918"/>
                  <a:pt x="4912070" y="1292022"/>
                  <a:pt x="4897659" y="1325090"/>
                </a:cubicBezTo>
                <a:cubicBezTo>
                  <a:pt x="4892562" y="1341734"/>
                  <a:pt x="4866170" y="1361493"/>
                  <a:pt x="4890577" y="1379681"/>
                </a:cubicBezTo>
                <a:cubicBezTo>
                  <a:pt x="4910768" y="1397647"/>
                  <a:pt x="4943606" y="1416277"/>
                  <a:pt x="4970002" y="1396521"/>
                </a:cubicBezTo>
                <a:cubicBezTo>
                  <a:pt x="5001053" y="1368552"/>
                  <a:pt x="5052294" y="1358548"/>
                  <a:pt x="5066042" y="1338131"/>
                </a:cubicBezTo>
                <a:cubicBezTo>
                  <a:pt x="5098857" y="1276431"/>
                  <a:pt x="5162965" y="1262875"/>
                  <a:pt x="5203549" y="1214266"/>
                </a:cubicBezTo>
                <a:cubicBezTo>
                  <a:pt x="5253223" y="1153449"/>
                  <a:pt x="5334634" y="1132344"/>
                  <a:pt x="5384308" y="1071528"/>
                </a:cubicBezTo>
                <a:cubicBezTo>
                  <a:pt x="5393179" y="1063534"/>
                  <a:pt x="5410039" y="1064417"/>
                  <a:pt x="5422686" y="1065079"/>
                </a:cubicBezTo>
                <a:cubicBezTo>
                  <a:pt x="5443981" y="1061965"/>
                  <a:pt x="5473266" y="1067726"/>
                  <a:pt x="5458393" y="1028897"/>
                </a:cubicBezTo>
                <a:cubicBezTo>
                  <a:pt x="5454839" y="1016029"/>
                  <a:pt x="5467926" y="1008258"/>
                  <a:pt x="5476575" y="1004483"/>
                </a:cubicBezTo>
                <a:cubicBezTo>
                  <a:pt x="5561979" y="987813"/>
                  <a:pt x="5599894" y="909469"/>
                  <a:pt x="5665325" y="870617"/>
                </a:cubicBezTo>
                <a:cubicBezTo>
                  <a:pt x="5757151" y="812005"/>
                  <a:pt x="5817686" y="705252"/>
                  <a:pt x="5929480" y="668826"/>
                </a:cubicBezTo>
                <a:cubicBezTo>
                  <a:pt x="5946561" y="665491"/>
                  <a:pt x="5959870" y="653505"/>
                  <a:pt x="5977391" y="641737"/>
                </a:cubicBezTo>
                <a:cubicBezTo>
                  <a:pt x="5993369" y="659484"/>
                  <a:pt x="5992266" y="680566"/>
                  <a:pt x="6012458" y="698534"/>
                </a:cubicBezTo>
                <a:cubicBezTo>
                  <a:pt x="6049071" y="725816"/>
                  <a:pt x="6054190" y="789499"/>
                  <a:pt x="6022477" y="830120"/>
                </a:cubicBezTo>
                <a:cubicBezTo>
                  <a:pt x="5995645" y="858310"/>
                  <a:pt x="5956604" y="877405"/>
                  <a:pt x="5954177" y="923784"/>
                </a:cubicBezTo>
                <a:cubicBezTo>
                  <a:pt x="5953294" y="940649"/>
                  <a:pt x="5932219" y="939546"/>
                  <a:pt x="5919354" y="943099"/>
                </a:cubicBezTo>
                <a:cubicBezTo>
                  <a:pt x="5881197" y="945331"/>
                  <a:pt x="5854585" y="969303"/>
                  <a:pt x="5827970" y="993278"/>
                </a:cubicBezTo>
                <a:cubicBezTo>
                  <a:pt x="5805793" y="1013258"/>
                  <a:pt x="5796697" y="1025464"/>
                  <a:pt x="5820886" y="1047868"/>
                </a:cubicBezTo>
                <a:cubicBezTo>
                  <a:pt x="5828874" y="1056742"/>
                  <a:pt x="5832429" y="1069612"/>
                  <a:pt x="5823556" y="1077603"/>
                </a:cubicBezTo>
                <a:cubicBezTo>
                  <a:pt x="5810028" y="1093808"/>
                  <a:pt x="5798048" y="1080495"/>
                  <a:pt x="5790057" y="1071622"/>
                </a:cubicBezTo>
                <a:cubicBezTo>
                  <a:pt x="5757660" y="1044559"/>
                  <a:pt x="5739917" y="1060541"/>
                  <a:pt x="5725727" y="1089395"/>
                </a:cubicBezTo>
                <a:lnTo>
                  <a:pt x="5703458" y="1124557"/>
                </a:lnTo>
                <a:lnTo>
                  <a:pt x="5714068" y="1123907"/>
                </a:lnTo>
                <a:cubicBezTo>
                  <a:pt x="5727979" y="1124896"/>
                  <a:pt x="5745806" y="1128628"/>
                  <a:pt x="5754629" y="1120212"/>
                </a:cubicBezTo>
                <a:cubicBezTo>
                  <a:pt x="5773850" y="1092801"/>
                  <a:pt x="5820847" y="1125740"/>
                  <a:pt x="5833810" y="1082265"/>
                </a:cubicBezTo>
                <a:cubicBezTo>
                  <a:pt x="5837727" y="1085008"/>
                  <a:pt x="5841058" y="1084423"/>
                  <a:pt x="5844977" y="1087168"/>
                </a:cubicBezTo>
                <a:cubicBezTo>
                  <a:pt x="5861228" y="1101478"/>
                  <a:pt x="5866133" y="1090316"/>
                  <a:pt x="5874370" y="1078568"/>
                </a:cubicBezTo>
                <a:cubicBezTo>
                  <a:pt x="5888686" y="1062320"/>
                  <a:pt x="5896337" y="1047243"/>
                  <a:pt x="5923753" y="1066457"/>
                </a:cubicBezTo>
                <a:cubicBezTo>
                  <a:pt x="5938834" y="1074107"/>
                  <a:pt x="5973316" y="1074911"/>
                  <a:pt x="5989973" y="1071984"/>
                </a:cubicBezTo>
                <a:cubicBezTo>
                  <a:pt x="6020539" y="1070048"/>
                  <a:pt x="6062269" y="1073013"/>
                  <a:pt x="6082481" y="1031697"/>
                </a:cubicBezTo>
                <a:cubicBezTo>
                  <a:pt x="6087973" y="1023864"/>
                  <a:pt x="6104043" y="1017608"/>
                  <a:pt x="6114037" y="1015851"/>
                </a:cubicBezTo>
                <a:cubicBezTo>
                  <a:pt x="6164004" y="1007070"/>
                  <a:pt x="6207714" y="982223"/>
                  <a:pt x="6251423" y="957374"/>
                </a:cubicBezTo>
                <a:cubicBezTo>
                  <a:pt x="6292389" y="936443"/>
                  <a:pt x="6337269" y="918257"/>
                  <a:pt x="6388408" y="916135"/>
                </a:cubicBezTo>
                <a:lnTo>
                  <a:pt x="6393578" y="915226"/>
                </a:lnTo>
                <a:lnTo>
                  <a:pt x="6408023" y="900432"/>
                </a:lnTo>
                <a:lnTo>
                  <a:pt x="6415783" y="888096"/>
                </a:lnTo>
                <a:lnTo>
                  <a:pt x="6421210" y="886926"/>
                </a:lnTo>
                <a:lnTo>
                  <a:pt x="6438885" y="868823"/>
                </a:lnTo>
                <a:cubicBezTo>
                  <a:pt x="6484346" y="807785"/>
                  <a:pt x="6557987" y="773589"/>
                  <a:pt x="6623642" y="730519"/>
                </a:cubicBezTo>
                <a:cubicBezTo>
                  <a:pt x="6645598" y="714757"/>
                  <a:pt x="6654471" y="706767"/>
                  <a:pt x="6660011" y="681689"/>
                </a:cubicBezTo>
                <a:cubicBezTo>
                  <a:pt x="6669764" y="656834"/>
                  <a:pt x="6672412" y="606238"/>
                  <a:pt x="6725442" y="642837"/>
                </a:cubicBezTo>
                <a:cubicBezTo>
                  <a:pt x="6737646" y="651929"/>
                  <a:pt x="6755168" y="640164"/>
                  <a:pt x="6751614" y="627295"/>
                </a:cubicBezTo>
                <a:cubicBezTo>
                  <a:pt x="6733627" y="567165"/>
                  <a:pt x="6784871" y="557163"/>
                  <a:pt x="6811706" y="528973"/>
                </a:cubicBezTo>
                <a:cubicBezTo>
                  <a:pt x="6833885" y="508996"/>
                  <a:pt x="6855841" y="493234"/>
                  <a:pt x="6877801" y="477473"/>
                </a:cubicBezTo>
                <a:cubicBezTo>
                  <a:pt x="6921274" y="454379"/>
                  <a:pt x="6937693" y="463694"/>
                  <a:pt x="6939481" y="510294"/>
                </a:cubicBezTo>
                <a:cubicBezTo>
                  <a:pt x="6943035" y="523163"/>
                  <a:pt x="6938379" y="531376"/>
                  <a:pt x="6950582" y="540469"/>
                </a:cubicBezTo>
                <a:cubicBezTo>
                  <a:pt x="6995844" y="563977"/>
                  <a:pt x="7014714" y="607241"/>
                  <a:pt x="6983000" y="647858"/>
                </a:cubicBezTo>
                <a:cubicBezTo>
                  <a:pt x="6932665" y="721326"/>
                  <a:pt x="6882326" y="794791"/>
                  <a:pt x="6803807" y="841415"/>
                </a:cubicBezTo>
                <a:cubicBezTo>
                  <a:pt x="6782070" y="852961"/>
                  <a:pt x="6760334" y="864505"/>
                  <a:pt x="6750801" y="885146"/>
                </a:cubicBezTo>
                <a:cubicBezTo>
                  <a:pt x="6703576" y="979914"/>
                  <a:pt x="6627725" y="1056272"/>
                  <a:pt x="6556314" y="1128634"/>
                </a:cubicBezTo>
                <a:cubicBezTo>
                  <a:pt x="6546334" y="1137624"/>
                  <a:pt x="6536603" y="1146891"/>
                  <a:pt x="6527898" y="1156740"/>
                </a:cubicBezTo>
                <a:lnTo>
                  <a:pt x="6518250" y="1170439"/>
                </a:lnTo>
                <a:lnTo>
                  <a:pt x="6552249" y="1147400"/>
                </a:lnTo>
                <a:cubicBezTo>
                  <a:pt x="6577120" y="1130156"/>
                  <a:pt x="6599763" y="1112444"/>
                  <a:pt x="6617903" y="1088657"/>
                </a:cubicBezTo>
                <a:cubicBezTo>
                  <a:pt x="6643787" y="1060076"/>
                  <a:pt x="6657295" y="1078302"/>
                  <a:pt x="6670799" y="1096527"/>
                </a:cubicBezTo>
                <a:cubicBezTo>
                  <a:pt x="6680971" y="1115338"/>
                  <a:pt x="6674491" y="1137075"/>
                  <a:pt x="6667423" y="1155482"/>
                </a:cubicBezTo>
                <a:lnTo>
                  <a:pt x="6634674" y="1228508"/>
                </a:lnTo>
                <a:lnTo>
                  <a:pt x="6644411" y="1222027"/>
                </a:lnTo>
                <a:cubicBezTo>
                  <a:pt x="6675217" y="1117945"/>
                  <a:pt x="6783022" y="1077082"/>
                  <a:pt x="6838237" y="991187"/>
                </a:cubicBezTo>
                <a:cubicBezTo>
                  <a:pt x="6842672" y="987193"/>
                  <a:pt x="6842892" y="982976"/>
                  <a:pt x="6847327" y="978980"/>
                </a:cubicBezTo>
                <a:cubicBezTo>
                  <a:pt x="6869067" y="967435"/>
                  <a:pt x="6883695" y="930149"/>
                  <a:pt x="6916313" y="952996"/>
                </a:cubicBezTo>
                <a:cubicBezTo>
                  <a:pt x="6948929" y="975843"/>
                  <a:pt x="6926311" y="1004253"/>
                  <a:pt x="6916558" y="1029108"/>
                </a:cubicBezTo>
                <a:cubicBezTo>
                  <a:pt x="6906140" y="1066614"/>
                  <a:pt x="6883301" y="1099241"/>
                  <a:pt x="6852471" y="1122993"/>
                </a:cubicBezTo>
                <a:cubicBezTo>
                  <a:pt x="6789929" y="1187365"/>
                  <a:pt x="6751795" y="1269925"/>
                  <a:pt x="6693470" y="1334515"/>
                </a:cubicBezTo>
                <a:cubicBezTo>
                  <a:pt x="6675507" y="1354715"/>
                  <a:pt x="6699253" y="1385551"/>
                  <a:pt x="6685063" y="1414404"/>
                </a:cubicBezTo>
                <a:lnTo>
                  <a:pt x="6680067" y="1434792"/>
                </a:lnTo>
                <a:lnTo>
                  <a:pt x="6710403" y="1400803"/>
                </a:lnTo>
                <a:cubicBezTo>
                  <a:pt x="6736012" y="1367984"/>
                  <a:pt x="6761707" y="1327283"/>
                  <a:pt x="6774681" y="1295898"/>
                </a:cubicBezTo>
                <a:cubicBezTo>
                  <a:pt x="6761921" y="1308367"/>
                  <a:pt x="6761921" y="1308367"/>
                  <a:pt x="6761921" y="1308367"/>
                </a:cubicBezTo>
                <a:cubicBezTo>
                  <a:pt x="6749163" y="1320835"/>
                  <a:pt x="6749020" y="1333446"/>
                  <a:pt x="6736546" y="1320693"/>
                </a:cubicBezTo>
                <a:cubicBezTo>
                  <a:pt x="6736546" y="1320693"/>
                  <a:pt x="6749306" y="1308224"/>
                  <a:pt x="6749449" y="1295613"/>
                </a:cubicBezTo>
                <a:cubicBezTo>
                  <a:pt x="6736975" y="1282859"/>
                  <a:pt x="6736975" y="1282859"/>
                  <a:pt x="6736975" y="1282859"/>
                </a:cubicBezTo>
                <a:cubicBezTo>
                  <a:pt x="6762780" y="1232700"/>
                  <a:pt x="6800629" y="1233129"/>
                  <a:pt x="6775110" y="1258065"/>
                </a:cubicBezTo>
                <a:cubicBezTo>
                  <a:pt x="6787868" y="1245596"/>
                  <a:pt x="6787868" y="1245596"/>
                  <a:pt x="6787868" y="1245596"/>
                </a:cubicBezTo>
                <a:cubicBezTo>
                  <a:pt x="6800629" y="1233129"/>
                  <a:pt x="6813245" y="1233271"/>
                  <a:pt x="6813245" y="1233271"/>
                </a:cubicBezTo>
                <a:cubicBezTo>
                  <a:pt x="6813101" y="1245882"/>
                  <a:pt x="6800342" y="1258351"/>
                  <a:pt x="6800200" y="1270962"/>
                </a:cubicBezTo>
                <a:cubicBezTo>
                  <a:pt x="6799771" y="1308796"/>
                  <a:pt x="6786583" y="1359098"/>
                  <a:pt x="6837762" y="1296613"/>
                </a:cubicBezTo>
                <a:cubicBezTo>
                  <a:pt x="6799199" y="1359241"/>
                  <a:pt x="6763898" y="1412445"/>
                  <a:pt x="6728667" y="1459344"/>
                </a:cubicBezTo>
                <a:lnTo>
                  <a:pt x="6711653" y="1480458"/>
                </a:lnTo>
                <a:lnTo>
                  <a:pt x="6719467" y="1483848"/>
                </a:lnTo>
                <a:cubicBezTo>
                  <a:pt x="6744538" y="1489389"/>
                  <a:pt x="6734562" y="1518460"/>
                  <a:pt x="6725031" y="1539101"/>
                </a:cubicBezTo>
                <a:cubicBezTo>
                  <a:pt x="6715716" y="1555523"/>
                  <a:pt x="6702629" y="1563295"/>
                  <a:pt x="6686431" y="1549764"/>
                </a:cubicBezTo>
                <a:cubicBezTo>
                  <a:pt x="6682436" y="1545326"/>
                  <a:pt x="6677444" y="1539780"/>
                  <a:pt x="6671232" y="1537341"/>
                </a:cubicBezTo>
                <a:lnTo>
                  <a:pt x="6664665" y="1536829"/>
                </a:lnTo>
                <a:lnTo>
                  <a:pt x="6654163" y="1547977"/>
                </a:lnTo>
                <a:lnTo>
                  <a:pt x="6654293" y="1548081"/>
                </a:lnTo>
                <a:cubicBezTo>
                  <a:pt x="6655763" y="1550272"/>
                  <a:pt x="6656706" y="1552435"/>
                  <a:pt x="6656706" y="1552435"/>
                </a:cubicBezTo>
                <a:cubicBezTo>
                  <a:pt x="6717284" y="1606338"/>
                  <a:pt x="6711303" y="1639848"/>
                  <a:pt x="6642098" y="1670048"/>
                </a:cubicBezTo>
                <a:cubicBezTo>
                  <a:pt x="6620361" y="1681594"/>
                  <a:pt x="6582868" y="1671177"/>
                  <a:pt x="6577326" y="1696254"/>
                </a:cubicBezTo>
                <a:cubicBezTo>
                  <a:pt x="6566250" y="1746406"/>
                  <a:pt x="6538311" y="1795678"/>
                  <a:pt x="6544095" y="1846714"/>
                </a:cubicBezTo>
                <a:cubicBezTo>
                  <a:pt x="6545650" y="1857364"/>
                  <a:pt x="6548316" y="1867016"/>
                  <a:pt x="6548373" y="1876002"/>
                </a:cubicBezTo>
                <a:lnTo>
                  <a:pt x="6547756" y="1879451"/>
                </a:lnTo>
                <a:lnTo>
                  <a:pt x="6570696" y="1855674"/>
                </a:lnTo>
                <a:cubicBezTo>
                  <a:pt x="6596084" y="1834047"/>
                  <a:pt x="6619515" y="1811047"/>
                  <a:pt x="6640424" y="1785915"/>
                </a:cubicBezTo>
                <a:lnTo>
                  <a:pt x="6650833" y="1770177"/>
                </a:lnTo>
                <a:lnTo>
                  <a:pt x="6641457" y="1763026"/>
                </a:lnTo>
                <a:cubicBezTo>
                  <a:pt x="6633250" y="1758367"/>
                  <a:pt x="6637906" y="1750156"/>
                  <a:pt x="6642561" y="1741943"/>
                </a:cubicBezTo>
                <a:cubicBezTo>
                  <a:pt x="6651266" y="1737115"/>
                  <a:pt x="6658976" y="1736197"/>
                  <a:pt x="6666172" y="1737498"/>
                </a:cubicBezTo>
                <a:lnTo>
                  <a:pt x="6671054" y="1739607"/>
                </a:lnTo>
                <a:lnTo>
                  <a:pt x="6695027" y="1703365"/>
                </a:lnTo>
                <a:cubicBezTo>
                  <a:pt x="6724467" y="1636396"/>
                  <a:pt x="6778171" y="1609791"/>
                  <a:pt x="6839707" y="1588678"/>
                </a:cubicBezTo>
                <a:cubicBezTo>
                  <a:pt x="6853033" y="1586336"/>
                  <a:pt x="6859110" y="1581834"/>
                  <a:pt x="6868698" y="1597316"/>
                </a:cubicBezTo>
                <a:cubicBezTo>
                  <a:pt x="6899806" y="1657076"/>
                  <a:pt x="6903137" y="1656491"/>
                  <a:pt x="6938248" y="1602258"/>
                </a:cubicBezTo>
                <a:cubicBezTo>
                  <a:pt x="6940410" y="1595011"/>
                  <a:pt x="6945901" y="1587180"/>
                  <a:pt x="6948062" y="1579933"/>
                </a:cubicBezTo>
                <a:cubicBezTo>
                  <a:pt x="6956299" y="1568188"/>
                  <a:pt x="6952202" y="1544876"/>
                  <a:pt x="6970615" y="1551940"/>
                </a:cubicBezTo>
                <a:cubicBezTo>
                  <a:pt x="6989024" y="1559003"/>
                  <a:pt x="6985291" y="1576826"/>
                  <a:pt x="6977639" y="1591903"/>
                </a:cubicBezTo>
                <a:cubicBezTo>
                  <a:pt x="6961747" y="1618726"/>
                  <a:pt x="6942526" y="1646137"/>
                  <a:pt x="6923304" y="1673547"/>
                </a:cubicBezTo>
                <a:cubicBezTo>
                  <a:pt x="6915067" y="1685293"/>
                  <a:pt x="6900167" y="1698211"/>
                  <a:pt x="6919749" y="1711936"/>
                </a:cubicBezTo>
                <a:cubicBezTo>
                  <a:pt x="6935415" y="1722916"/>
                  <a:pt x="6946579" y="1727820"/>
                  <a:pt x="6964809" y="1714316"/>
                </a:cubicBezTo>
                <a:cubicBezTo>
                  <a:pt x="7032830" y="1671464"/>
                  <a:pt x="7085183" y="1617632"/>
                  <a:pt x="7129117" y="1554981"/>
                </a:cubicBezTo>
                <a:cubicBezTo>
                  <a:pt x="7139515" y="1535990"/>
                  <a:pt x="7156576" y="1515825"/>
                  <a:pt x="7178904" y="1525632"/>
                </a:cubicBezTo>
                <a:cubicBezTo>
                  <a:pt x="7201232" y="1535440"/>
                  <a:pt x="7203169" y="1565999"/>
                  <a:pt x="7207265" y="1589311"/>
                </a:cubicBezTo>
                <a:cubicBezTo>
                  <a:pt x="7204520" y="1593228"/>
                  <a:pt x="7202357" y="1600473"/>
                  <a:pt x="7199613" y="1604388"/>
                </a:cubicBezTo>
                <a:cubicBezTo>
                  <a:pt x="7195292" y="1618880"/>
                  <a:pt x="7194888" y="1636118"/>
                  <a:pt x="7207222" y="1647683"/>
                </a:cubicBezTo>
                <a:cubicBezTo>
                  <a:pt x="7236978" y="1680216"/>
                  <a:pt x="7225589" y="1713117"/>
                  <a:pt x="7206368" y="1740527"/>
                </a:cubicBezTo>
                <a:cubicBezTo>
                  <a:pt x="7158518" y="1800433"/>
                  <a:pt x="7104004" y="1861510"/>
                  <a:pt x="7052235" y="1918672"/>
                </a:cubicBezTo>
                <a:cubicBezTo>
                  <a:pt x="7046745" y="1926503"/>
                  <a:pt x="7037921" y="1934921"/>
                  <a:pt x="7032429" y="1942752"/>
                </a:cubicBezTo>
                <a:cubicBezTo>
                  <a:pt x="7026938" y="1950583"/>
                  <a:pt x="7018701" y="1962329"/>
                  <a:pt x="7027702" y="1974479"/>
                </a:cubicBezTo>
                <a:cubicBezTo>
                  <a:pt x="7032790" y="1983885"/>
                  <a:pt x="7044944" y="1974884"/>
                  <a:pt x="7054939" y="1973128"/>
                </a:cubicBezTo>
                <a:cubicBezTo>
                  <a:pt x="7084333" y="1964526"/>
                  <a:pt x="7113143" y="1952598"/>
                  <a:pt x="7142540" y="1944001"/>
                </a:cubicBezTo>
                <a:cubicBezTo>
                  <a:pt x="7165857" y="1939902"/>
                  <a:pt x="7186835" y="1922483"/>
                  <a:pt x="7212494" y="1931705"/>
                </a:cubicBezTo>
                <a:cubicBezTo>
                  <a:pt x="7237567" y="1937598"/>
                  <a:pt x="7249318" y="1945831"/>
                  <a:pt x="7225596" y="1967169"/>
                </a:cubicBezTo>
                <a:cubicBezTo>
                  <a:pt x="7195794" y="1993004"/>
                  <a:pt x="7191067" y="2024732"/>
                  <a:pt x="7208084" y="2062938"/>
                </a:cubicBezTo>
                <a:cubicBezTo>
                  <a:pt x="7245131" y="2039263"/>
                  <a:pt x="7283351" y="2022245"/>
                  <a:pt x="7322154" y="2008561"/>
                </a:cubicBezTo>
                <a:lnTo>
                  <a:pt x="7360195" y="1995905"/>
                </a:lnTo>
                <a:lnTo>
                  <a:pt x="7394265" y="1970636"/>
                </a:lnTo>
                <a:cubicBezTo>
                  <a:pt x="7469418" y="1922749"/>
                  <a:pt x="7533388" y="1925366"/>
                  <a:pt x="7626635" y="1859921"/>
                </a:cubicBezTo>
                <a:cubicBezTo>
                  <a:pt x="7633863" y="1879806"/>
                  <a:pt x="7597992" y="1901862"/>
                  <a:pt x="7572487" y="1926902"/>
                </a:cubicBezTo>
                <a:lnTo>
                  <a:pt x="7560842" y="1942027"/>
                </a:lnTo>
                <a:lnTo>
                  <a:pt x="7555253" y="1942178"/>
                </a:lnTo>
                <a:cubicBezTo>
                  <a:pt x="7553507" y="1943564"/>
                  <a:pt x="7553144" y="1946697"/>
                  <a:pt x="7552421" y="1952964"/>
                </a:cubicBezTo>
                <a:lnTo>
                  <a:pt x="7560842" y="1942027"/>
                </a:lnTo>
                <a:lnTo>
                  <a:pt x="7566396" y="1941876"/>
                </a:lnTo>
                <a:cubicBezTo>
                  <a:pt x="7580371" y="1930789"/>
                  <a:pt x="7592901" y="1932234"/>
                  <a:pt x="7578924" y="1943322"/>
                </a:cubicBezTo>
                <a:cubicBezTo>
                  <a:pt x="7578924" y="1943322"/>
                  <a:pt x="7563503" y="1966944"/>
                  <a:pt x="7550975" y="1965498"/>
                </a:cubicBezTo>
                <a:cubicBezTo>
                  <a:pt x="7550975" y="1965498"/>
                  <a:pt x="7549528" y="1978032"/>
                  <a:pt x="7549528" y="1978032"/>
                </a:cubicBezTo>
                <a:cubicBezTo>
                  <a:pt x="7549528" y="1978032"/>
                  <a:pt x="7549528" y="1978032"/>
                  <a:pt x="7537000" y="1976587"/>
                </a:cubicBezTo>
                <a:lnTo>
                  <a:pt x="7469976" y="2050236"/>
                </a:lnTo>
                <a:lnTo>
                  <a:pt x="7455117" y="2074507"/>
                </a:lnTo>
                <a:cubicBezTo>
                  <a:pt x="7448006" y="2084717"/>
                  <a:pt x="7440235" y="2094236"/>
                  <a:pt x="7431412" y="2102653"/>
                </a:cubicBezTo>
                <a:cubicBezTo>
                  <a:pt x="7383965" y="2145324"/>
                  <a:pt x="7372756" y="2198791"/>
                  <a:pt x="7362133" y="2255588"/>
                </a:cubicBezTo>
                <a:cubicBezTo>
                  <a:pt x="7361143" y="2269494"/>
                  <a:pt x="7362899" y="2279483"/>
                  <a:pt x="7380140" y="2279888"/>
                </a:cubicBezTo>
                <a:cubicBezTo>
                  <a:pt x="7386802" y="2278717"/>
                  <a:pt x="7400127" y="2276375"/>
                  <a:pt x="7401883" y="2286365"/>
                </a:cubicBezTo>
                <a:cubicBezTo>
                  <a:pt x="7404224" y="2299685"/>
                  <a:pt x="7391485" y="2305359"/>
                  <a:pt x="7385408" y="2309860"/>
                </a:cubicBezTo>
                <a:cubicBezTo>
                  <a:pt x="7354437" y="2329034"/>
                  <a:pt x="7345796" y="2358019"/>
                  <a:pt x="7344984" y="2392492"/>
                </a:cubicBezTo>
                <a:cubicBezTo>
                  <a:pt x="7344579" y="2409729"/>
                  <a:pt x="7343186" y="2440873"/>
                  <a:pt x="7370420" y="2439518"/>
                </a:cubicBezTo>
                <a:cubicBezTo>
                  <a:pt x="7390407" y="2436006"/>
                  <a:pt x="7415301" y="2421333"/>
                  <a:pt x="7424528" y="2395679"/>
                </a:cubicBezTo>
                <a:cubicBezTo>
                  <a:pt x="7426690" y="2388431"/>
                  <a:pt x="7421017" y="2375696"/>
                  <a:pt x="7434342" y="2373355"/>
                </a:cubicBezTo>
                <a:cubicBezTo>
                  <a:pt x="7447666" y="2371013"/>
                  <a:pt x="7450008" y="2384333"/>
                  <a:pt x="7451764" y="2394325"/>
                </a:cubicBezTo>
                <a:cubicBezTo>
                  <a:pt x="7467610" y="2425873"/>
                  <a:pt x="7481699" y="2447428"/>
                  <a:pt x="7522079" y="2423165"/>
                </a:cubicBezTo>
                <a:cubicBezTo>
                  <a:pt x="7549720" y="2404575"/>
                  <a:pt x="7580690" y="2385400"/>
                  <a:pt x="7603828" y="2360734"/>
                </a:cubicBezTo>
                <a:cubicBezTo>
                  <a:pt x="7626381" y="2332740"/>
                  <a:pt x="7654020" y="2314150"/>
                  <a:pt x="7693995" y="2307125"/>
                </a:cubicBezTo>
                <a:cubicBezTo>
                  <a:pt x="7723975" y="2301857"/>
                  <a:pt x="7757286" y="2296002"/>
                  <a:pt x="7784342" y="2274081"/>
                </a:cubicBezTo>
                <a:cubicBezTo>
                  <a:pt x="7796496" y="2265079"/>
                  <a:pt x="7807075" y="2266651"/>
                  <a:pt x="7819409" y="2278217"/>
                </a:cubicBezTo>
                <a:cubicBezTo>
                  <a:pt x="7832328" y="2293111"/>
                  <a:pt x="7827423" y="2304273"/>
                  <a:pt x="7812522" y="2317192"/>
                </a:cubicBezTo>
                <a:cubicBezTo>
                  <a:pt x="7689990" y="2421122"/>
                  <a:pt x="7601131" y="2560329"/>
                  <a:pt x="7487602" y="2676410"/>
                </a:cubicBezTo>
                <a:cubicBezTo>
                  <a:pt x="7464464" y="2701076"/>
                  <a:pt x="7422915" y="2718677"/>
                  <a:pt x="7435024" y="2768043"/>
                </a:cubicBezTo>
                <a:cubicBezTo>
                  <a:pt x="7438940" y="2770791"/>
                  <a:pt x="7429533" y="2775876"/>
                  <a:pt x="7426787" y="2779792"/>
                </a:cubicBezTo>
                <a:cubicBezTo>
                  <a:pt x="7397166" y="2826196"/>
                  <a:pt x="7366962" y="2869268"/>
                  <a:pt x="7324423" y="2900776"/>
                </a:cubicBezTo>
                <a:cubicBezTo>
                  <a:pt x="7303446" y="2918196"/>
                  <a:pt x="7289715" y="2937773"/>
                  <a:pt x="7276571" y="2960683"/>
                </a:cubicBezTo>
                <a:cubicBezTo>
                  <a:pt x="7269504" y="2979090"/>
                  <a:pt x="7273015" y="2999070"/>
                  <a:pt x="7285350" y="3010636"/>
                </a:cubicBezTo>
                <a:cubicBezTo>
                  <a:pt x="7301015" y="3021615"/>
                  <a:pt x="7308667" y="3006538"/>
                  <a:pt x="7321407" y="3000867"/>
                </a:cubicBezTo>
                <a:cubicBezTo>
                  <a:pt x="7371780" y="2974849"/>
                  <a:pt x="7413149" y="2936680"/>
                  <a:pt x="7450603" y="2895766"/>
                </a:cubicBezTo>
                <a:cubicBezTo>
                  <a:pt x="7485310" y="2858769"/>
                  <a:pt x="7525644" y="2892878"/>
                  <a:pt x="7562873" y="2889767"/>
                </a:cubicBezTo>
                <a:cubicBezTo>
                  <a:pt x="7579530" y="2886841"/>
                  <a:pt x="7561479" y="2920911"/>
                  <a:pt x="7567734" y="2936978"/>
                </a:cubicBezTo>
                <a:cubicBezTo>
                  <a:pt x="7574397" y="2935808"/>
                  <a:pt x="7584976" y="2937380"/>
                  <a:pt x="7591641" y="2936211"/>
                </a:cubicBezTo>
                <a:cubicBezTo>
                  <a:pt x="7629453" y="2936431"/>
                  <a:pt x="7662402" y="2889442"/>
                  <a:pt x="7702154" y="2920219"/>
                </a:cubicBezTo>
                <a:cubicBezTo>
                  <a:pt x="7709986" y="2925710"/>
                  <a:pt x="7714308" y="2911220"/>
                  <a:pt x="7717052" y="2907302"/>
                </a:cubicBezTo>
                <a:cubicBezTo>
                  <a:pt x="7721960" y="2896142"/>
                  <a:pt x="7722951" y="2882235"/>
                  <a:pt x="7740192" y="2882639"/>
                </a:cubicBezTo>
                <a:cubicBezTo>
                  <a:pt x="7743884" y="2923186"/>
                  <a:pt x="7743884" y="2923186"/>
                  <a:pt x="7783272" y="2912831"/>
                </a:cubicBezTo>
                <a:cubicBezTo>
                  <a:pt x="7802675" y="2905987"/>
                  <a:pt x="7852417" y="2935009"/>
                  <a:pt x="7857100" y="2961652"/>
                </a:cubicBezTo>
                <a:cubicBezTo>
                  <a:pt x="7865294" y="3008277"/>
                  <a:pt x="7866241" y="3052740"/>
                  <a:pt x="7820955" y="3088164"/>
                </a:cubicBezTo>
                <a:cubicBezTo>
                  <a:pt x="7770177" y="3131420"/>
                  <a:pt x="7741727" y="3184483"/>
                  <a:pt x="7746771" y="3252259"/>
                </a:cubicBezTo>
                <a:cubicBezTo>
                  <a:pt x="7749292" y="3286148"/>
                  <a:pt x="7733401" y="3312971"/>
                  <a:pt x="7705762" y="3331562"/>
                </a:cubicBezTo>
                <a:cubicBezTo>
                  <a:pt x="7684786" y="3348983"/>
                  <a:pt x="7659891" y="3363654"/>
                  <a:pt x="7647917" y="3393224"/>
                </a:cubicBezTo>
                <a:cubicBezTo>
                  <a:pt x="7625547" y="3441788"/>
                  <a:pt x="7584762" y="3483286"/>
                  <a:pt x="7551226" y="3526943"/>
                </a:cubicBezTo>
                <a:cubicBezTo>
                  <a:pt x="7539657" y="3539276"/>
                  <a:pt x="7528087" y="3551609"/>
                  <a:pt x="7507515" y="3551792"/>
                </a:cubicBezTo>
                <a:cubicBezTo>
                  <a:pt x="7476363" y="3550400"/>
                  <a:pt x="7456557" y="3574478"/>
                  <a:pt x="7431079" y="3585824"/>
                </a:cubicBezTo>
                <a:cubicBezTo>
                  <a:pt x="7365220" y="3621429"/>
                  <a:pt x="7399839" y="3701174"/>
                  <a:pt x="7355723" y="3743258"/>
                </a:cubicBezTo>
                <a:cubicBezTo>
                  <a:pt x="7352393" y="3743842"/>
                  <a:pt x="7352978" y="3747174"/>
                  <a:pt x="7352978" y="3747174"/>
                </a:cubicBezTo>
                <a:cubicBezTo>
                  <a:pt x="7385075" y="3793028"/>
                  <a:pt x="7318675" y="3766935"/>
                  <a:pt x="7323358" y="3793577"/>
                </a:cubicBezTo>
                <a:cubicBezTo>
                  <a:pt x="7277531" y="3767298"/>
                  <a:pt x="7287886" y="3806677"/>
                  <a:pt x="7287481" y="3823912"/>
                </a:cubicBezTo>
                <a:cubicBezTo>
                  <a:pt x="7287075" y="3841151"/>
                  <a:pt x="7278837" y="3852897"/>
                  <a:pt x="7271186" y="3867974"/>
                </a:cubicBezTo>
                <a:cubicBezTo>
                  <a:pt x="7251379" y="3892054"/>
                  <a:pt x="7224910" y="3917306"/>
                  <a:pt x="7222344" y="3941788"/>
                </a:cubicBezTo>
                <a:cubicBezTo>
                  <a:pt x="7217618" y="3973518"/>
                  <a:pt x="7202718" y="3986433"/>
                  <a:pt x="7183317" y="3993278"/>
                </a:cubicBezTo>
                <a:lnTo>
                  <a:pt x="7163056" y="4003391"/>
                </a:lnTo>
                <a:lnTo>
                  <a:pt x="7147104" y="4028337"/>
                </a:lnTo>
                <a:cubicBezTo>
                  <a:pt x="7092956" y="4109312"/>
                  <a:pt x="7042556" y="4172594"/>
                  <a:pt x="6985140" y="4228700"/>
                </a:cubicBezTo>
                <a:cubicBezTo>
                  <a:pt x="6921058" y="4316265"/>
                  <a:pt x="6857263" y="4378606"/>
                  <a:pt x="6780421" y="4478639"/>
                </a:cubicBezTo>
                <a:cubicBezTo>
                  <a:pt x="6792895" y="4491392"/>
                  <a:pt x="6805797" y="4466313"/>
                  <a:pt x="6818272" y="4479068"/>
                </a:cubicBezTo>
                <a:cubicBezTo>
                  <a:pt x="6779564" y="4554305"/>
                  <a:pt x="6753904" y="4591854"/>
                  <a:pt x="6715484" y="4641870"/>
                </a:cubicBezTo>
                <a:cubicBezTo>
                  <a:pt x="6686776" y="4669923"/>
                  <a:pt x="6657987" y="4705071"/>
                  <a:pt x="6618412" y="4752513"/>
                </a:cubicBezTo>
                <a:lnTo>
                  <a:pt x="6609770" y="4762776"/>
                </a:lnTo>
                <a:lnTo>
                  <a:pt x="6549291" y="4704426"/>
                </a:lnTo>
                <a:lnTo>
                  <a:pt x="6550757" y="4703067"/>
                </a:lnTo>
                <a:cubicBezTo>
                  <a:pt x="6589035" y="4665663"/>
                  <a:pt x="6640071" y="4615790"/>
                  <a:pt x="6678921" y="4527941"/>
                </a:cubicBezTo>
                <a:cubicBezTo>
                  <a:pt x="6717197" y="4490536"/>
                  <a:pt x="6729528" y="4515901"/>
                  <a:pt x="6780707" y="4453416"/>
                </a:cubicBezTo>
                <a:cubicBezTo>
                  <a:pt x="6806512" y="4403257"/>
                  <a:pt x="6768520" y="4415439"/>
                  <a:pt x="6819700" y="4352955"/>
                </a:cubicBezTo>
                <a:cubicBezTo>
                  <a:pt x="6851454" y="4334395"/>
                  <a:pt x="6880268" y="4296883"/>
                  <a:pt x="6910752" y="4251508"/>
                </a:cubicBezTo>
                <a:lnTo>
                  <a:pt x="6916078" y="4243377"/>
                </a:lnTo>
                <a:lnTo>
                  <a:pt x="6913589" y="4246131"/>
                </a:lnTo>
                <a:cubicBezTo>
                  <a:pt x="6905864" y="4248883"/>
                  <a:pt x="6894328" y="4249194"/>
                  <a:pt x="6877480" y="4246147"/>
                </a:cubicBezTo>
                <a:cubicBezTo>
                  <a:pt x="6840613" y="4290392"/>
                  <a:pt x="6789654" y="4313080"/>
                  <a:pt x="6760034" y="4359482"/>
                </a:cubicBezTo>
                <a:cubicBezTo>
                  <a:pt x="6746307" y="4379060"/>
                  <a:pt x="6733747" y="4405299"/>
                  <a:pt x="6700254" y="4390588"/>
                </a:cubicBezTo>
                <a:cubicBezTo>
                  <a:pt x="6689090" y="4385683"/>
                  <a:pt x="6687515" y="4396260"/>
                  <a:pt x="6685355" y="4403504"/>
                </a:cubicBezTo>
                <a:cubicBezTo>
                  <a:pt x="6656095" y="4491043"/>
                  <a:pt x="6607254" y="4564853"/>
                  <a:pt x="6542747" y="4627689"/>
                </a:cubicBezTo>
                <a:cubicBezTo>
                  <a:pt x="6533924" y="4636106"/>
                  <a:pt x="6525933" y="4644376"/>
                  <a:pt x="6518922" y="4653333"/>
                </a:cubicBezTo>
                <a:lnTo>
                  <a:pt x="6510614" y="4667111"/>
                </a:lnTo>
                <a:lnTo>
                  <a:pt x="6425846" y="4585327"/>
                </a:lnTo>
                <a:lnTo>
                  <a:pt x="6501355" y="4662810"/>
                </a:lnTo>
                <a:cubicBezTo>
                  <a:pt x="6511865" y="4673816"/>
                  <a:pt x="6523102" y="4688984"/>
                  <a:pt x="6507199" y="4696066"/>
                </a:cubicBezTo>
                <a:cubicBezTo>
                  <a:pt x="6467078" y="4711686"/>
                  <a:pt x="6464605" y="4746405"/>
                  <a:pt x="6448200" y="4775004"/>
                </a:cubicBezTo>
                <a:cubicBezTo>
                  <a:pt x="6441342" y="4784778"/>
                  <a:pt x="6427632" y="4804330"/>
                  <a:pt x="6417126" y="4793321"/>
                </a:cubicBezTo>
                <a:cubicBezTo>
                  <a:pt x="6381442" y="4761020"/>
                  <a:pt x="6363797" y="4806977"/>
                  <a:pt x="6342276" y="4806474"/>
                </a:cubicBezTo>
                <a:cubicBezTo>
                  <a:pt x="6286757" y="4807660"/>
                  <a:pt x="6315586" y="4849736"/>
                  <a:pt x="6306034" y="4868554"/>
                </a:cubicBezTo>
                <a:cubicBezTo>
                  <a:pt x="6298672" y="4899848"/>
                  <a:pt x="6289849" y="4922825"/>
                  <a:pt x="6254392" y="4916200"/>
                </a:cubicBezTo>
                <a:cubicBezTo>
                  <a:pt x="6241187" y="4914235"/>
                  <a:pt x="6225285" y="4921316"/>
                  <a:pt x="6223318" y="4934518"/>
                </a:cubicBezTo>
                <a:cubicBezTo>
                  <a:pt x="6218149" y="4978280"/>
                  <a:pt x="6179490" y="5002216"/>
                  <a:pt x="6159652" y="5035701"/>
                </a:cubicBezTo>
                <a:cubicBezTo>
                  <a:pt x="6150100" y="5054523"/>
                  <a:pt x="6128074" y="5075535"/>
                  <a:pt x="6169150" y="5089746"/>
                </a:cubicBezTo>
                <a:cubicBezTo>
                  <a:pt x="6182357" y="5091710"/>
                  <a:pt x="6183312" y="5121541"/>
                  <a:pt x="6154206" y="5126658"/>
                </a:cubicBezTo>
                <a:cubicBezTo>
                  <a:pt x="6145157" y="5123958"/>
                  <a:pt x="6136841" y="5125420"/>
                  <a:pt x="6134143" y="5134467"/>
                </a:cubicBezTo>
                <a:cubicBezTo>
                  <a:pt x="6111612" y="5176995"/>
                  <a:pt x="6089078" y="5219525"/>
                  <a:pt x="6051879" y="5251776"/>
                </a:cubicBezTo>
                <a:cubicBezTo>
                  <a:pt x="6018109" y="5279138"/>
                  <a:pt x="5959893" y="5289368"/>
                  <a:pt x="5966694" y="5352457"/>
                </a:cubicBezTo>
                <a:cubicBezTo>
                  <a:pt x="5968155" y="5360771"/>
                  <a:pt x="5956411" y="5367121"/>
                  <a:pt x="5948824" y="5372739"/>
                </a:cubicBezTo>
                <a:cubicBezTo>
                  <a:pt x="5912580" y="5434819"/>
                  <a:pt x="5841385" y="5468761"/>
                  <a:pt x="5814188" y="5533537"/>
                </a:cubicBezTo>
                <a:cubicBezTo>
                  <a:pt x="5793118" y="5584381"/>
                  <a:pt x="5759347" y="5611743"/>
                  <a:pt x="5711639" y="5632983"/>
                </a:cubicBezTo>
                <a:cubicBezTo>
                  <a:pt x="5648760" y="5665461"/>
                  <a:pt x="5575373" y="5686930"/>
                  <a:pt x="5523733" y="5734575"/>
                </a:cubicBezTo>
                <a:cubicBezTo>
                  <a:pt x="5478948" y="5772445"/>
                  <a:pt x="5435399" y="5792952"/>
                  <a:pt x="5381116" y="5776780"/>
                </a:cubicBezTo>
                <a:cubicBezTo>
                  <a:pt x="5375271" y="5743524"/>
                  <a:pt x="5388983" y="5723972"/>
                  <a:pt x="5420787" y="5709811"/>
                </a:cubicBezTo>
                <a:cubicBezTo>
                  <a:pt x="5521821" y="5674913"/>
                  <a:pt x="5605997" y="5617266"/>
                  <a:pt x="5657917" y="5522431"/>
                </a:cubicBezTo>
                <a:cubicBezTo>
                  <a:pt x="5670898" y="5498722"/>
                  <a:pt x="5711748" y="5487257"/>
                  <a:pt x="5703206" y="5463046"/>
                </a:cubicBezTo>
                <a:cubicBezTo>
                  <a:pt x="5675390" y="5377938"/>
                  <a:pt x="5771254" y="5386804"/>
                  <a:pt x="5784740" y="5341578"/>
                </a:cubicBezTo>
                <a:cubicBezTo>
                  <a:pt x="5870098" y="5339434"/>
                  <a:pt x="5883132" y="5242863"/>
                  <a:pt x="5946743" y="5214542"/>
                </a:cubicBezTo>
                <a:cubicBezTo>
                  <a:pt x="5958487" y="5208190"/>
                  <a:pt x="5959723" y="5190832"/>
                  <a:pt x="5952642" y="5174934"/>
                </a:cubicBezTo>
                <a:cubicBezTo>
                  <a:pt x="5943369" y="5146567"/>
                  <a:pt x="5929939" y="5118929"/>
                  <a:pt x="5919936" y="5086403"/>
                </a:cubicBezTo>
                <a:cubicBezTo>
                  <a:pt x="5853855" y="5149441"/>
                  <a:pt x="5793898" y="5198549"/>
                  <a:pt x="5724164" y="5240802"/>
                </a:cubicBezTo>
                <a:cubicBezTo>
                  <a:pt x="5704101" y="5248612"/>
                  <a:pt x="5693820" y="5263276"/>
                  <a:pt x="5688424" y="5281366"/>
                </a:cubicBezTo>
                <a:cubicBezTo>
                  <a:pt x="5673479" y="5318277"/>
                  <a:pt x="5664882" y="5366930"/>
                  <a:pt x="5635269" y="5393561"/>
                </a:cubicBezTo>
                <a:cubicBezTo>
                  <a:pt x="5598801" y="5429968"/>
                  <a:pt x="5567951" y="5473960"/>
                  <a:pt x="5536370" y="5513794"/>
                </a:cubicBezTo>
                <a:cubicBezTo>
                  <a:pt x="5441631" y="5633295"/>
                  <a:pt x="5325878" y="5730778"/>
                  <a:pt x="5215011" y="5831684"/>
                </a:cubicBezTo>
                <a:cubicBezTo>
                  <a:pt x="5174385" y="5868824"/>
                  <a:pt x="5123024" y="5869280"/>
                  <a:pt x="5083182" y="5837710"/>
                </a:cubicBezTo>
                <a:cubicBezTo>
                  <a:pt x="5048230" y="5809568"/>
                  <a:pt x="5011536" y="5820305"/>
                  <a:pt x="4982934" y="5803903"/>
                </a:cubicBezTo>
                <a:cubicBezTo>
                  <a:pt x="4915222" y="5760093"/>
                  <a:pt x="4943038" y="5845198"/>
                  <a:pt x="4913931" y="5850313"/>
                </a:cubicBezTo>
                <a:cubicBezTo>
                  <a:pt x="4902185" y="5856664"/>
                  <a:pt x="4895330" y="5866439"/>
                  <a:pt x="4883587" y="5872788"/>
                </a:cubicBezTo>
                <a:cubicBezTo>
                  <a:pt x="4841499" y="5901613"/>
                  <a:pt x="4803568" y="5929706"/>
                  <a:pt x="4777607" y="5977127"/>
                </a:cubicBezTo>
                <a:cubicBezTo>
                  <a:pt x="4767324" y="5991787"/>
                  <a:pt x="4751422" y="5998869"/>
                  <a:pt x="4741139" y="6013532"/>
                </a:cubicBezTo>
                <a:cubicBezTo>
                  <a:pt x="4695850" y="6072918"/>
                  <a:pt x="4595827" y="6064783"/>
                  <a:pt x="4562506" y="6143492"/>
                </a:cubicBezTo>
                <a:cubicBezTo>
                  <a:pt x="4559078" y="6148379"/>
                  <a:pt x="4551490" y="6154000"/>
                  <a:pt x="4546602" y="6150571"/>
                </a:cubicBezTo>
                <a:cubicBezTo>
                  <a:pt x="4505524" y="6136365"/>
                  <a:pt x="4482263" y="6174736"/>
                  <a:pt x="4450458" y="6188898"/>
                </a:cubicBezTo>
                <a:cubicBezTo>
                  <a:pt x="4434556" y="6195978"/>
                  <a:pt x="4415955" y="6212103"/>
                  <a:pt x="4413032" y="6195475"/>
                </a:cubicBezTo>
                <a:cubicBezTo>
                  <a:pt x="4411347" y="6161487"/>
                  <a:pt x="4366112" y="6148007"/>
                  <a:pt x="4381056" y="6111097"/>
                </a:cubicBezTo>
                <a:cubicBezTo>
                  <a:pt x="4388643" y="6105479"/>
                  <a:pt x="4396229" y="6099862"/>
                  <a:pt x="4401849" y="6107442"/>
                </a:cubicBezTo>
                <a:cubicBezTo>
                  <a:pt x="4431409" y="6153674"/>
                  <a:pt x="4445623" y="6112607"/>
                  <a:pt x="4459333" y="6093056"/>
                </a:cubicBezTo>
                <a:cubicBezTo>
                  <a:pt x="4473044" y="6073504"/>
                  <a:pt x="4485520" y="6071311"/>
                  <a:pt x="4507772" y="6075974"/>
                </a:cubicBezTo>
                <a:cubicBezTo>
                  <a:pt x="4538340" y="6079172"/>
                  <a:pt x="4585093" y="6028101"/>
                  <a:pt x="4571660" y="6000462"/>
                </a:cubicBezTo>
                <a:cubicBezTo>
                  <a:pt x="4564582" y="5984564"/>
                  <a:pt x="4551150" y="5956925"/>
                  <a:pt x="4526427" y="5986984"/>
                </a:cubicBezTo>
                <a:cubicBezTo>
                  <a:pt x="4512715" y="6006536"/>
                  <a:pt x="4494621" y="6001145"/>
                  <a:pt x="4473100" y="6000642"/>
                </a:cubicBezTo>
                <a:cubicBezTo>
                  <a:pt x="4421740" y="6001095"/>
                  <a:pt x="4376223" y="6034808"/>
                  <a:pt x="4327787" y="6051890"/>
                </a:cubicBezTo>
                <a:cubicBezTo>
                  <a:pt x="4303568" y="6060435"/>
                  <a:pt x="4318458" y="6096386"/>
                  <a:pt x="4309637" y="6119364"/>
                </a:cubicBezTo>
                <a:cubicBezTo>
                  <a:pt x="4288060" y="6191723"/>
                  <a:pt x="4255524" y="6201727"/>
                  <a:pt x="4194666" y="6148140"/>
                </a:cubicBezTo>
                <a:cubicBezTo>
                  <a:pt x="4194666" y="6148140"/>
                  <a:pt x="4185620" y="6145443"/>
                  <a:pt x="4184889" y="6141287"/>
                </a:cubicBezTo>
                <a:cubicBezTo>
                  <a:pt x="4171179" y="6160840"/>
                  <a:pt x="4185844" y="6171119"/>
                  <a:pt x="4195623" y="6177969"/>
                </a:cubicBezTo>
                <a:cubicBezTo>
                  <a:pt x="4211020" y="6192406"/>
                  <a:pt x="4204894" y="6206339"/>
                  <a:pt x="4189724" y="6217578"/>
                </a:cubicBezTo>
                <a:cubicBezTo>
                  <a:pt x="4170393" y="6229545"/>
                  <a:pt x="4142747" y="6242975"/>
                  <a:pt x="4134204" y="6218762"/>
                </a:cubicBezTo>
                <a:cubicBezTo>
                  <a:pt x="4117852" y="6174496"/>
                  <a:pt x="4088743" y="6179613"/>
                  <a:pt x="4061097" y="6193043"/>
                </a:cubicBezTo>
                <a:cubicBezTo>
                  <a:pt x="4034181" y="6210629"/>
                  <a:pt x="4000690" y="6190801"/>
                  <a:pt x="3982820" y="6211083"/>
                </a:cubicBezTo>
                <a:cubicBezTo>
                  <a:pt x="3925787" y="6276818"/>
                  <a:pt x="3848466" y="6324690"/>
                  <a:pt x="3792162" y="6394584"/>
                </a:cubicBezTo>
                <a:cubicBezTo>
                  <a:pt x="3772327" y="6428069"/>
                  <a:pt x="3742714" y="6454699"/>
                  <a:pt x="3706749" y="6469592"/>
                </a:cubicBezTo>
                <a:cubicBezTo>
                  <a:pt x="3683262" y="6482290"/>
                  <a:pt x="3657808" y="6508190"/>
                  <a:pt x="3631171" y="6478588"/>
                </a:cubicBezTo>
                <a:cubicBezTo>
                  <a:pt x="3604534" y="6448985"/>
                  <a:pt x="3639768" y="6429938"/>
                  <a:pt x="3648589" y="6406958"/>
                </a:cubicBezTo>
                <a:cubicBezTo>
                  <a:pt x="3652017" y="6402072"/>
                  <a:pt x="3656176" y="6401340"/>
                  <a:pt x="3659602" y="6396453"/>
                </a:cubicBezTo>
                <a:cubicBezTo>
                  <a:pt x="3738161" y="6331222"/>
                  <a:pt x="3765636" y="6219253"/>
                  <a:pt x="3865209" y="6176041"/>
                </a:cubicBezTo>
                <a:cubicBezTo>
                  <a:pt x="3887516" y="6107838"/>
                  <a:pt x="3930109" y="6057496"/>
                  <a:pt x="3971973" y="6003001"/>
                </a:cubicBezTo>
                <a:cubicBezTo>
                  <a:pt x="3975398" y="5998111"/>
                  <a:pt x="3973938" y="5989799"/>
                  <a:pt x="3968320" y="5982215"/>
                </a:cubicBezTo>
                <a:cubicBezTo>
                  <a:pt x="3958540" y="5975363"/>
                  <a:pt x="3950955" y="5980980"/>
                  <a:pt x="3948258" y="5990026"/>
                </a:cubicBezTo>
                <a:cubicBezTo>
                  <a:pt x="3934548" y="6009578"/>
                  <a:pt x="3915947" y="6025702"/>
                  <a:pt x="3894428" y="6025200"/>
                </a:cubicBezTo>
                <a:cubicBezTo>
                  <a:pt x="3828400" y="6015375"/>
                  <a:pt x="3792660" y="6055940"/>
                  <a:pt x="3761813" y="6099932"/>
                </a:cubicBezTo>
                <a:cubicBezTo>
                  <a:pt x="3698654" y="6179598"/>
                  <a:pt x="3632068" y="6264156"/>
                  <a:pt x="3543732" y="6322535"/>
                </a:cubicBezTo>
                <a:cubicBezTo>
                  <a:pt x="3524401" y="6334504"/>
                  <a:pt x="3515581" y="6357481"/>
                  <a:pt x="3506759" y="6380457"/>
                </a:cubicBezTo>
                <a:cubicBezTo>
                  <a:pt x="3470010" y="6464056"/>
                  <a:pt x="3403199" y="6522940"/>
                  <a:pt x="3336383" y="6581821"/>
                </a:cubicBezTo>
                <a:cubicBezTo>
                  <a:pt x="3299916" y="6618229"/>
                  <a:pt x="3254682" y="6604751"/>
                  <a:pt x="3225854" y="6562676"/>
                </a:cubicBezTo>
                <a:cubicBezTo>
                  <a:pt x="3215347" y="6551666"/>
                  <a:pt x="3207760" y="6557287"/>
                  <a:pt x="3194554" y="6555320"/>
                </a:cubicBezTo>
                <a:cubicBezTo>
                  <a:pt x="3148083" y="6559202"/>
                  <a:pt x="3136843" y="6544036"/>
                  <a:pt x="3154489" y="6498080"/>
                </a:cubicBezTo>
                <a:cubicBezTo>
                  <a:pt x="3167468" y="6474370"/>
                  <a:pt x="3180449" y="6450662"/>
                  <a:pt x="3197586" y="6426223"/>
                </a:cubicBezTo>
                <a:cubicBezTo>
                  <a:pt x="3222310" y="6396164"/>
                  <a:pt x="3226018" y="6344085"/>
                  <a:pt x="3287887" y="6354640"/>
                </a:cubicBezTo>
                <a:cubicBezTo>
                  <a:pt x="3301092" y="6356607"/>
                  <a:pt x="3310643" y="6337787"/>
                  <a:pt x="3300137" y="6326775"/>
                </a:cubicBezTo>
                <a:cubicBezTo>
                  <a:pt x="3257372" y="6278580"/>
                  <a:pt x="3307273" y="6269811"/>
                  <a:pt x="3330760" y="6257112"/>
                </a:cubicBezTo>
                <a:cubicBezTo>
                  <a:pt x="3354980" y="6248569"/>
                  <a:pt x="3361834" y="6238793"/>
                  <a:pt x="3374814" y="6215084"/>
                </a:cubicBezTo>
                <a:cubicBezTo>
                  <a:pt x="3409596" y="6144688"/>
                  <a:pt x="3434601" y="6067441"/>
                  <a:pt x="3489670" y="6014907"/>
                </a:cubicBezTo>
                <a:cubicBezTo>
                  <a:pt x="3565303" y="5933047"/>
                  <a:pt x="3611604" y="5830630"/>
                  <a:pt x="3672571" y="5738491"/>
                </a:cubicBezTo>
                <a:lnTo>
                  <a:pt x="3715103" y="5667156"/>
                </a:lnTo>
                <a:lnTo>
                  <a:pt x="3706935" y="5663875"/>
                </a:lnTo>
                <a:cubicBezTo>
                  <a:pt x="3706935" y="5663875"/>
                  <a:pt x="3702718" y="5663654"/>
                  <a:pt x="3702498" y="5667870"/>
                </a:cubicBezTo>
                <a:cubicBezTo>
                  <a:pt x="3657037" y="5728908"/>
                  <a:pt x="3552986" y="5698095"/>
                  <a:pt x="3518847" y="5785093"/>
                </a:cubicBezTo>
                <a:cubicBezTo>
                  <a:pt x="3508651" y="5818381"/>
                  <a:pt x="3481817" y="5846570"/>
                  <a:pt x="3488262" y="5884957"/>
                </a:cubicBezTo>
                <a:cubicBezTo>
                  <a:pt x="3491152" y="5910476"/>
                  <a:pt x="3477623" y="5926679"/>
                  <a:pt x="3464095" y="5942882"/>
                </a:cubicBezTo>
                <a:cubicBezTo>
                  <a:pt x="3415083" y="5991051"/>
                  <a:pt x="3369844" y="6047872"/>
                  <a:pt x="3313061" y="6082948"/>
                </a:cubicBezTo>
                <a:cubicBezTo>
                  <a:pt x="3278237" y="6102265"/>
                  <a:pt x="3263829" y="6135334"/>
                  <a:pt x="3245422" y="6163964"/>
                </a:cubicBezTo>
                <a:cubicBezTo>
                  <a:pt x="3226577" y="6201028"/>
                  <a:pt x="3195750" y="6224781"/>
                  <a:pt x="3153376" y="6226791"/>
                </a:cubicBezTo>
                <a:cubicBezTo>
                  <a:pt x="3068633" y="6230812"/>
                  <a:pt x="3007197" y="6274100"/>
                  <a:pt x="2961294" y="6343572"/>
                </a:cubicBezTo>
                <a:cubicBezTo>
                  <a:pt x="2924264" y="6405051"/>
                  <a:pt x="2869030" y="6410615"/>
                  <a:pt x="2810017" y="6407526"/>
                </a:cubicBezTo>
                <a:cubicBezTo>
                  <a:pt x="2776295" y="6405762"/>
                  <a:pt x="2732798" y="6348525"/>
                  <a:pt x="2738338" y="6323448"/>
                </a:cubicBezTo>
                <a:cubicBezTo>
                  <a:pt x="2745201" y="6273075"/>
                  <a:pt x="2745201" y="6273075"/>
                  <a:pt x="2694401" y="6274643"/>
                </a:cubicBezTo>
                <a:cubicBezTo>
                  <a:pt x="2691289" y="6253343"/>
                  <a:pt x="2708371" y="6250008"/>
                  <a:pt x="2721455" y="6242236"/>
                </a:cubicBezTo>
                <a:cubicBezTo>
                  <a:pt x="2725892" y="6238243"/>
                  <a:pt x="2743192" y="6230691"/>
                  <a:pt x="2735202" y="6221819"/>
                </a:cubicBezTo>
                <a:cubicBezTo>
                  <a:pt x="2691044" y="6177228"/>
                  <a:pt x="2744272" y="6129283"/>
                  <a:pt x="2738272" y="6082464"/>
                </a:cubicBezTo>
                <a:cubicBezTo>
                  <a:pt x="2738711" y="6074030"/>
                  <a:pt x="2735159" y="6061161"/>
                  <a:pt x="2735601" y="6052727"/>
                </a:cubicBezTo>
                <a:cubicBezTo>
                  <a:pt x="2714744" y="6047410"/>
                  <a:pt x="2675264" y="6074938"/>
                  <a:pt x="2676368" y="6053856"/>
                </a:cubicBezTo>
                <a:cubicBezTo>
                  <a:pt x="2674580" y="6007257"/>
                  <a:pt x="2626207" y="5962449"/>
                  <a:pt x="2666790" y="5913839"/>
                </a:cubicBezTo>
                <a:cubicBezTo>
                  <a:pt x="2711808" y="5861233"/>
                  <a:pt x="2752834" y="5804192"/>
                  <a:pt x="2777438" y="5737835"/>
                </a:cubicBezTo>
                <a:cubicBezTo>
                  <a:pt x="2782535" y="5721190"/>
                  <a:pt x="2800057" y="5709425"/>
                  <a:pt x="2784080" y="5691678"/>
                </a:cubicBezTo>
                <a:cubicBezTo>
                  <a:pt x="2767881" y="5678147"/>
                  <a:pt x="2742593" y="5676823"/>
                  <a:pt x="2720856" y="5688369"/>
                </a:cubicBezTo>
                <a:cubicBezTo>
                  <a:pt x="2694461" y="5708127"/>
                  <a:pt x="2672285" y="5728106"/>
                  <a:pt x="2653879" y="5756737"/>
                </a:cubicBezTo>
                <a:cubicBezTo>
                  <a:pt x="2621283" y="5814219"/>
                  <a:pt x="2572491" y="5858170"/>
                  <a:pt x="2519482" y="5901902"/>
                </a:cubicBezTo>
                <a:cubicBezTo>
                  <a:pt x="2515048" y="5905898"/>
                  <a:pt x="2510171" y="5918325"/>
                  <a:pt x="2506174" y="5913889"/>
                </a:cubicBezTo>
                <a:cubicBezTo>
                  <a:pt x="2443172" y="5906365"/>
                  <a:pt x="2427659" y="5960513"/>
                  <a:pt x="2400601" y="5992919"/>
                </a:cubicBezTo>
                <a:cubicBezTo>
                  <a:pt x="2273974" y="6151176"/>
                  <a:pt x="2114952" y="6282369"/>
                  <a:pt x="2004744" y="6449939"/>
                </a:cubicBezTo>
                <a:cubicBezTo>
                  <a:pt x="1990994" y="6470360"/>
                  <a:pt x="1977907" y="6478129"/>
                  <a:pt x="1957496" y="6464378"/>
                </a:cubicBezTo>
                <a:cubicBezTo>
                  <a:pt x="1941297" y="6450848"/>
                  <a:pt x="1937744" y="6437978"/>
                  <a:pt x="1947057" y="6421554"/>
                </a:cubicBezTo>
                <a:cubicBezTo>
                  <a:pt x="1970119" y="6384711"/>
                  <a:pt x="1972326" y="6342549"/>
                  <a:pt x="1974312" y="6304603"/>
                </a:cubicBezTo>
                <a:cubicBezTo>
                  <a:pt x="1976960" y="6254008"/>
                  <a:pt x="1995806" y="6216946"/>
                  <a:pt x="2027075" y="6184760"/>
                </a:cubicBezTo>
                <a:cubicBezTo>
                  <a:pt x="2054131" y="6152354"/>
                  <a:pt x="2073196" y="6111075"/>
                  <a:pt x="2092043" y="6074010"/>
                </a:cubicBezTo>
                <a:cubicBezTo>
                  <a:pt x="2115986" y="6020301"/>
                  <a:pt x="2087145" y="6006109"/>
                  <a:pt x="2045656" y="5991255"/>
                </a:cubicBezTo>
                <a:cubicBezTo>
                  <a:pt x="2033009" y="5990593"/>
                  <a:pt x="2016149" y="5989710"/>
                  <a:pt x="2017032" y="5972846"/>
                </a:cubicBezTo>
                <a:cubicBezTo>
                  <a:pt x="2017913" y="5955981"/>
                  <a:pt x="2034554" y="5961080"/>
                  <a:pt x="2043205" y="5957304"/>
                </a:cubicBezTo>
                <a:cubicBezTo>
                  <a:pt x="2073595" y="5941983"/>
                  <a:pt x="2088002" y="5908915"/>
                  <a:pt x="2089327" y="5883619"/>
                </a:cubicBezTo>
                <a:cubicBezTo>
                  <a:pt x="2086879" y="5849669"/>
                  <a:pt x="2048500" y="5856114"/>
                  <a:pt x="2027204" y="5859228"/>
                </a:cubicBezTo>
                <a:cubicBezTo>
                  <a:pt x="1984614" y="5865456"/>
                  <a:pt x="1950010" y="5880556"/>
                  <a:pt x="1930943" y="5921835"/>
                </a:cubicBezTo>
                <a:cubicBezTo>
                  <a:pt x="1926289" y="5930046"/>
                  <a:pt x="1921188" y="5946690"/>
                  <a:pt x="1904328" y="5945808"/>
                </a:cubicBezTo>
                <a:cubicBezTo>
                  <a:pt x="1891685" y="5945146"/>
                  <a:pt x="1892567" y="5928281"/>
                  <a:pt x="1893009" y="5919849"/>
                </a:cubicBezTo>
                <a:cubicBezTo>
                  <a:pt x="1889894" y="5898548"/>
                  <a:pt x="1877251" y="5897886"/>
                  <a:pt x="1860172" y="5901220"/>
                </a:cubicBezTo>
                <a:cubicBezTo>
                  <a:pt x="1791406" y="5922987"/>
                  <a:pt x="1726856" y="5944977"/>
                  <a:pt x="1681174" y="6010231"/>
                </a:cubicBezTo>
                <a:cubicBezTo>
                  <a:pt x="1672083" y="6022438"/>
                  <a:pt x="1661466" y="6033509"/>
                  <a:pt x="1649894" y="6043868"/>
                </a:cubicBezTo>
                <a:lnTo>
                  <a:pt x="1622072" y="6065956"/>
                </a:lnTo>
                <a:lnTo>
                  <a:pt x="1540971" y="6160162"/>
                </a:lnTo>
                <a:cubicBezTo>
                  <a:pt x="1544661" y="6175465"/>
                  <a:pt x="1544661" y="6175465"/>
                  <a:pt x="1544661" y="6175465"/>
                </a:cubicBezTo>
                <a:cubicBezTo>
                  <a:pt x="1544661" y="6175465"/>
                  <a:pt x="1529349" y="6179157"/>
                  <a:pt x="1529349" y="6179157"/>
                </a:cubicBezTo>
                <a:cubicBezTo>
                  <a:pt x="1533039" y="6194462"/>
                  <a:pt x="1506106" y="6217148"/>
                  <a:pt x="1506106" y="6217148"/>
                </a:cubicBezTo>
                <a:cubicBezTo>
                  <a:pt x="1494484" y="6236145"/>
                  <a:pt x="1490795" y="6220840"/>
                  <a:pt x="1502416" y="6201844"/>
                </a:cubicBezTo>
                <a:lnTo>
                  <a:pt x="1501762" y="6194940"/>
                </a:lnTo>
                <a:lnTo>
                  <a:pt x="1514038" y="6182848"/>
                </a:lnTo>
                <a:cubicBezTo>
                  <a:pt x="1506382" y="6184694"/>
                  <a:pt x="1502555" y="6185617"/>
                  <a:pt x="1501102" y="6187991"/>
                </a:cubicBezTo>
                <a:lnTo>
                  <a:pt x="1501762" y="6194940"/>
                </a:lnTo>
                <a:lnTo>
                  <a:pt x="1484785" y="6211660"/>
                </a:lnTo>
                <a:cubicBezTo>
                  <a:pt x="1457625" y="6247055"/>
                  <a:pt x="1435731" y="6294843"/>
                  <a:pt x="1409997" y="6288901"/>
                </a:cubicBezTo>
                <a:cubicBezTo>
                  <a:pt x="1476959" y="6163447"/>
                  <a:pt x="1464022" y="6084581"/>
                  <a:pt x="1511970" y="5984207"/>
                </a:cubicBezTo>
                <a:lnTo>
                  <a:pt x="1538119" y="5938165"/>
                </a:lnTo>
                <a:lnTo>
                  <a:pt x="1548035" y="5889113"/>
                </a:lnTo>
                <a:cubicBezTo>
                  <a:pt x="1559112" y="5838960"/>
                  <a:pt x="1574406" y="5789026"/>
                  <a:pt x="1598127" y="5739534"/>
                </a:cubicBezTo>
                <a:cubicBezTo>
                  <a:pt x="1548211" y="5724239"/>
                  <a:pt x="1509614" y="5734902"/>
                  <a:pt x="1482118" y="5775743"/>
                </a:cubicBezTo>
                <a:cubicBezTo>
                  <a:pt x="1459274" y="5808369"/>
                  <a:pt x="1447292" y="5795057"/>
                  <a:pt x="1436193" y="5764882"/>
                </a:cubicBezTo>
                <a:cubicBezTo>
                  <a:pt x="1420876" y="5734487"/>
                  <a:pt x="1439282" y="5705855"/>
                  <a:pt x="1440826" y="5676343"/>
                </a:cubicBezTo>
                <a:cubicBezTo>
                  <a:pt x="1447027" y="5638615"/>
                  <a:pt x="1457440" y="5601112"/>
                  <a:pt x="1463644" y="5563387"/>
                </a:cubicBezTo>
                <a:cubicBezTo>
                  <a:pt x="1464307" y="5550738"/>
                  <a:pt x="1473617" y="5534314"/>
                  <a:pt x="1461191" y="5529435"/>
                </a:cubicBezTo>
                <a:cubicBezTo>
                  <a:pt x="1444773" y="5520123"/>
                  <a:pt x="1431468" y="5532109"/>
                  <a:pt x="1422596" y="5540099"/>
                </a:cubicBezTo>
                <a:cubicBezTo>
                  <a:pt x="1413726" y="5548091"/>
                  <a:pt x="1404631" y="5560299"/>
                  <a:pt x="1395762" y="5568288"/>
                </a:cubicBezTo>
                <a:cubicBezTo>
                  <a:pt x="1332779" y="5641094"/>
                  <a:pt x="1265360" y="5717893"/>
                  <a:pt x="1198384" y="5786259"/>
                </a:cubicBezTo>
                <a:cubicBezTo>
                  <a:pt x="1167335" y="5814228"/>
                  <a:pt x="1128294" y="5833325"/>
                  <a:pt x="1083476" y="5801385"/>
                </a:cubicBezTo>
                <a:cubicBezTo>
                  <a:pt x="1067277" y="5787855"/>
                  <a:pt x="1045980" y="5790966"/>
                  <a:pt x="1028677" y="5798517"/>
                </a:cubicBezTo>
                <a:cubicBezTo>
                  <a:pt x="1024242" y="5802511"/>
                  <a:pt x="1015594" y="5806287"/>
                  <a:pt x="1011155" y="5810283"/>
                </a:cubicBezTo>
                <a:cubicBezTo>
                  <a:pt x="981651" y="5808739"/>
                  <a:pt x="943494" y="5810970"/>
                  <a:pt x="927958" y="5784790"/>
                </a:cubicBezTo>
                <a:cubicBezTo>
                  <a:pt x="912422" y="5758611"/>
                  <a:pt x="934823" y="5734415"/>
                  <a:pt x="956779" y="5718655"/>
                </a:cubicBezTo>
                <a:cubicBezTo>
                  <a:pt x="1027750" y="5654725"/>
                  <a:pt x="1086518" y="5581701"/>
                  <a:pt x="1129307" y="5490928"/>
                </a:cubicBezTo>
                <a:cubicBezTo>
                  <a:pt x="1143276" y="5466293"/>
                  <a:pt x="1135510" y="5453203"/>
                  <a:pt x="1119531" y="5435456"/>
                </a:cubicBezTo>
                <a:cubicBezTo>
                  <a:pt x="1099557" y="5413272"/>
                  <a:pt x="1085810" y="5433691"/>
                  <a:pt x="1072503" y="5445678"/>
                </a:cubicBezTo>
                <a:cubicBezTo>
                  <a:pt x="1041454" y="5473646"/>
                  <a:pt x="1010402" y="5501616"/>
                  <a:pt x="979576" y="5525371"/>
                </a:cubicBezTo>
                <a:cubicBezTo>
                  <a:pt x="962053" y="5537137"/>
                  <a:pt x="940535" y="5544464"/>
                  <a:pt x="928994" y="5522724"/>
                </a:cubicBezTo>
                <a:cubicBezTo>
                  <a:pt x="917453" y="5500980"/>
                  <a:pt x="946957" y="5502524"/>
                  <a:pt x="960264" y="5490538"/>
                </a:cubicBezTo>
                <a:cubicBezTo>
                  <a:pt x="968915" y="5486762"/>
                  <a:pt x="977785" y="5478772"/>
                  <a:pt x="986438" y="5474996"/>
                </a:cubicBezTo>
                <a:cubicBezTo>
                  <a:pt x="1048315" y="5423273"/>
                  <a:pt x="1048535" y="5419058"/>
                  <a:pt x="969776" y="5389568"/>
                </a:cubicBezTo>
                <a:cubicBezTo>
                  <a:pt x="949140" y="5380034"/>
                  <a:pt x="953797" y="5371821"/>
                  <a:pt x="954680" y="5354956"/>
                </a:cubicBezTo>
                <a:cubicBezTo>
                  <a:pt x="971517" y="5275509"/>
                  <a:pt x="996344" y="5204938"/>
                  <a:pt x="1074862" y="5158314"/>
                </a:cubicBezTo>
                <a:cubicBezTo>
                  <a:pt x="1144951" y="5111247"/>
                  <a:pt x="1198840" y="5050652"/>
                  <a:pt x="1244742" y="4981183"/>
                </a:cubicBezTo>
                <a:cubicBezTo>
                  <a:pt x="1295081" y="4907718"/>
                  <a:pt x="1373818" y="4856877"/>
                  <a:pt x="1412173" y="4770102"/>
                </a:cubicBezTo>
                <a:cubicBezTo>
                  <a:pt x="1417050" y="4757674"/>
                  <a:pt x="1430136" y="4749903"/>
                  <a:pt x="1438789" y="4746127"/>
                </a:cubicBezTo>
                <a:cubicBezTo>
                  <a:pt x="1556788" y="4671975"/>
                  <a:pt x="1646605" y="4570983"/>
                  <a:pt x="1732426" y="4465552"/>
                </a:cubicBezTo>
                <a:cubicBezTo>
                  <a:pt x="1750389" y="4445353"/>
                  <a:pt x="1772790" y="4421159"/>
                  <a:pt x="1748821" y="4394540"/>
                </a:cubicBezTo>
                <a:cubicBezTo>
                  <a:pt x="1725078" y="4363700"/>
                  <a:pt x="1698683" y="4383458"/>
                  <a:pt x="1672291" y="4403217"/>
                </a:cubicBezTo>
                <a:cubicBezTo>
                  <a:pt x="1641462" y="4426970"/>
                  <a:pt x="1607636" y="4447395"/>
                  <a:pt x="1577251" y="4472756"/>
                </a:cubicBezTo>
                <a:lnTo>
                  <a:pt x="1569145" y="4480975"/>
                </a:lnTo>
                <a:lnTo>
                  <a:pt x="1566853" y="4487821"/>
                </a:lnTo>
                <a:lnTo>
                  <a:pt x="1525477" y="4532306"/>
                </a:lnTo>
                <a:lnTo>
                  <a:pt x="1502851" y="4571916"/>
                </a:lnTo>
                <a:cubicBezTo>
                  <a:pt x="1495425" y="4592665"/>
                  <a:pt x="1482172" y="4603599"/>
                  <a:pt x="1467364" y="4603880"/>
                </a:cubicBezTo>
                <a:lnTo>
                  <a:pt x="1460650" y="4601625"/>
                </a:lnTo>
                <a:lnTo>
                  <a:pt x="1386973" y="4686679"/>
                </a:lnTo>
                <a:cubicBezTo>
                  <a:pt x="1330822" y="4741863"/>
                  <a:pt x="1288186" y="4779347"/>
                  <a:pt x="1200828" y="4838705"/>
                </a:cubicBezTo>
                <a:cubicBezTo>
                  <a:pt x="1183133" y="4825183"/>
                  <a:pt x="1212254" y="4805396"/>
                  <a:pt x="1194562" y="4791874"/>
                </a:cubicBezTo>
                <a:cubicBezTo>
                  <a:pt x="1082258" y="4902239"/>
                  <a:pt x="1014680" y="4990732"/>
                  <a:pt x="915894" y="5083399"/>
                </a:cubicBezTo>
                <a:cubicBezTo>
                  <a:pt x="834800" y="5189590"/>
                  <a:pt x="736014" y="5282257"/>
                  <a:pt x="592503" y="5396799"/>
                </a:cubicBezTo>
                <a:cubicBezTo>
                  <a:pt x="662169" y="5323918"/>
                  <a:pt x="601842" y="5347880"/>
                  <a:pt x="555029" y="5354143"/>
                </a:cubicBezTo>
                <a:cubicBezTo>
                  <a:pt x="539425" y="5356231"/>
                  <a:pt x="525907" y="5373929"/>
                  <a:pt x="510304" y="5376018"/>
                </a:cubicBezTo>
                <a:cubicBezTo>
                  <a:pt x="510304" y="5376018"/>
                  <a:pt x="508215" y="5360407"/>
                  <a:pt x="521731" y="5342708"/>
                </a:cubicBezTo>
                <a:cubicBezTo>
                  <a:pt x="521731" y="5342708"/>
                  <a:pt x="521731" y="5342708"/>
                  <a:pt x="535246" y="5325010"/>
                </a:cubicBezTo>
                <a:cubicBezTo>
                  <a:pt x="508215" y="5360407"/>
                  <a:pt x="501949" y="5313575"/>
                  <a:pt x="560189" y="5274003"/>
                </a:cubicBezTo>
                <a:cubicBezTo>
                  <a:pt x="560189" y="5274003"/>
                  <a:pt x="560189" y="5274003"/>
                  <a:pt x="577883" y="5287525"/>
                </a:cubicBezTo>
                <a:cubicBezTo>
                  <a:pt x="593486" y="5285438"/>
                  <a:pt x="607002" y="5267739"/>
                  <a:pt x="607002" y="5267739"/>
                </a:cubicBezTo>
                <a:cubicBezTo>
                  <a:pt x="624694" y="5281262"/>
                  <a:pt x="609091" y="5283350"/>
                  <a:pt x="595576" y="5301047"/>
                </a:cubicBezTo>
                <a:cubicBezTo>
                  <a:pt x="595576" y="5301047"/>
                  <a:pt x="595576" y="5301047"/>
                  <a:pt x="582059" y="5318746"/>
                </a:cubicBezTo>
                <a:cubicBezTo>
                  <a:pt x="655903" y="5277087"/>
                  <a:pt x="768206" y="5166720"/>
                  <a:pt x="764029" y="5135499"/>
                </a:cubicBezTo>
                <a:cubicBezTo>
                  <a:pt x="876330" y="5025133"/>
                  <a:pt x="1008414" y="4943900"/>
                  <a:pt x="1044783" y="4859584"/>
                </a:cubicBezTo>
                <a:cubicBezTo>
                  <a:pt x="1114451" y="4786703"/>
                  <a:pt x="1105112" y="4835622"/>
                  <a:pt x="1163353" y="4796049"/>
                </a:cubicBezTo>
                <a:cubicBezTo>
                  <a:pt x="1233019" y="4723168"/>
                  <a:pt x="1199721" y="4711733"/>
                  <a:pt x="1240268" y="4658638"/>
                </a:cubicBezTo>
                <a:cubicBezTo>
                  <a:pt x="1266009" y="4643277"/>
                  <a:pt x="1288693" y="4627330"/>
                  <a:pt x="1308875" y="4611223"/>
                </a:cubicBezTo>
                <a:lnTo>
                  <a:pt x="1328942" y="4593105"/>
                </a:lnTo>
                <a:lnTo>
                  <a:pt x="1163695" y="4712707"/>
                </a:lnTo>
                <a:cubicBezTo>
                  <a:pt x="1096602" y="4763100"/>
                  <a:pt x="1031506" y="4815711"/>
                  <a:pt x="971403" y="4873868"/>
                </a:cubicBezTo>
                <a:cubicBezTo>
                  <a:pt x="913520" y="4930027"/>
                  <a:pt x="856073" y="4977753"/>
                  <a:pt x="767779" y="4968905"/>
                </a:cubicBezTo>
                <a:cubicBezTo>
                  <a:pt x="750920" y="4968023"/>
                  <a:pt x="733617" y="4975574"/>
                  <a:pt x="720090" y="4991775"/>
                </a:cubicBezTo>
                <a:cubicBezTo>
                  <a:pt x="670196" y="5056809"/>
                  <a:pt x="596774" y="5086788"/>
                  <a:pt x="527127" y="5125420"/>
                </a:cubicBezTo>
                <a:cubicBezTo>
                  <a:pt x="479215" y="5152509"/>
                  <a:pt x="435521" y="5179816"/>
                  <a:pt x="391826" y="5207124"/>
                </a:cubicBezTo>
                <a:cubicBezTo>
                  <a:pt x="370088" y="5218670"/>
                  <a:pt x="344137" y="5229994"/>
                  <a:pt x="319287" y="5220239"/>
                </a:cubicBezTo>
                <a:cubicBezTo>
                  <a:pt x="294660" y="5206268"/>
                  <a:pt x="270030" y="5192293"/>
                  <a:pt x="301522" y="5155891"/>
                </a:cubicBezTo>
                <a:cubicBezTo>
                  <a:pt x="354971" y="5103728"/>
                  <a:pt x="375582" y="5032936"/>
                  <a:pt x="421704" y="4959251"/>
                </a:cubicBezTo>
                <a:cubicBezTo>
                  <a:pt x="340076" y="4984572"/>
                  <a:pt x="267534" y="4997688"/>
                  <a:pt x="218081" y="5054287"/>
                </a:cubicBezTo>
                <a:cubicBezTo>
                  <a:pt x="208988" y="5066494"/>
                  <a:pt x="195902" y="5074266"/>
                  <a:pt x="179263" y="5069167"/>
                </a:cubicBezTo>
                <a:cubicBezTo>
                  <a:pt x="162843" y="5059850"/>
                  <a:pt x="171936" y="5047644"/>
                  <a:pt x="176813" y="5035217"/>
                </a:cubicBezTo>
                <a:cubicBezTo>
                  <a:pt x="182132" y="5014355"/>
                  <a:pt x="170148" y="5001045"/>
                  <a:pt x="153508" y="4995946"/>
                </a:cubicBezTo>
                <a:cubicBezTo>
                  <a:pt x="128660" y="4986191"/>
                  <a:pt x="119126" y="5006832"/>
                  <a:pt x="118242" y="5023697"/>
                </a:cubicBezTo>
                <a:cubicBezTo>
                  <a:pt x="116477" y="5057424"/>
                  <a:pt x="94960" y="5064756"/>
                  <a:pt x="69672" y="5063432"/>
                </a:cubicBezTo>
                <a:cubicBezTo>
                  <a:pt x="35731" y="5065884"/>
                  <a:pt x="2674" y="5051468"/>
                  <a:pt x="0" y="5021735"/>
                </a:cubicBezTo>
                <a:cubicBezTo>
                  <a:pt x="1545" y="4992221"/>
                  <a:pt x="35046" y="4998203"/>
                  <a:pt x="60557" y="4995310"/>
                </a:cubicBezTo>
                <a:cubicBezTo>
                  <a:pt x="68985" y="4995751"/>
                  <a:pt x="73424" y="4991755"/>
                  <a:pt x="86067" y="4992417"/>
                </a:cubicBezTo>
                <a:cubicBezTo>
                  <a:pt x="78961" y="4966679"/>
                  <a:pt x="57226" y="4978224"/>
                  <a:pt x="45022" y="4969131"/>
                </a:cubicBezTo>
                <a:cubicBezTo>
                  <a:pt x="24608" y="4955378"/>
                  <a:pt x="4192" y="4941627"/>
                  <a:pt x="39016" y="4922312"/>
                </a:cubicBezTo>
                <a:cubicBezTo>
                  <a:pt x="52104" y="4914540"/>
                  <a:pt x="56319" y="4914761"/>
                  <a:pt x="52986" y="4897675"/>
                </a:cubicBezTo>
                <a:cubicBezTo>
                  <a:pt x="47866" y="4833991"/>
                  <a:pt x="63599" y="4775626"/>
                  <a:pt x="83327" y="4721697"/>
                </a:cubicBezTo>
                <a:cubicBezTo>
                  <a:pt x="107494" y="4663774"/>
                  <a:pt x="131658" y="4605850"/>
                  <a:pt x="134968" y="4542607"/>
                </a:cubicBezTo>
                <a:cubicBezTo>
                  <a:pt x="135631" y="4529958"/>
                  <a:pt x="140948" y="4509098"/>
                  <a:pt x="149820" y="4501107"/>
                </a:cubicBezTo>
                <a:cubicBezTo>
                  <a:pt x="197950" y="4469804"/>
                  <a:pt x="187953" y="4418546"/>
                  <a:pt x="185721" y="4380380"/>
                </a:cubicBezTo>
                <a:cubicBezTo>
                  <a:pt x="186824" y="4359299"/>
                  <a:pt x="180603" y="4316695"/>
                  <a:pt x="168841" y="4299168"/>
                </a:cubicBezTo>
                <a:cubicBezTo>
                  <a:pt x="140878" y="4268111"/>
                  <a:pt x="158400" y="4256345"/>
                  <a:pt x="176363" y="4236145"/>
                </a:cubicBezTo>
                <a:cubicBezTo>
                  <a:pt x="189671" y="4224160"/>
                  <a:pt x="202759" y="4216390"/>
                  <a:pt x="182566" y="4198422"/>
                </a:cubicBezTo>
                <a:cubicBezTo>
                  <a:pt x="178570" y="4193984"/>
                  <a:pt x="178791" y="4189767"/>
                  <a:pt x="174798" y="4185330"/>
                </a:cubicBezTo>
                <a:cubicBezTo>
                  <a:pt x="226703" y="4162681"/>
                  <a:pt x="178769" y="4109439"/>
                  <a:pt x="209819" y="4081470"/>
                </a:cubicBezTo>
                <a:cubicBezTo>
                  <a:pt x="218911" y="4069262"/>
                  <a:pt x="211584" y="4047740"/>
                  <a:pt x="208253" y="4030654"/>
                </a:cubicBezTo>
                <a:cubicBezTo>
                  <a:pt x="198254" y="3979400"/>
                  <a:pt x="216879" y="3946552"/>
                  <a:pt x="264570" y="3923679"/>
                </a:cubicBezTo>
                <a:cubicBezTo>
                  <a:pt x="316475" y="3901030"/>
                  <a:pt x="364605" y="3869725"/>
                  <a:pt x="400975" y="3820896"/>
                </a:cubicBezTo>
                <a:cubicBezTo>
                  <a:pt x="405410" y="3816900"/>
                  <a:pt x="414059" y="3813127"/>
                  <a:pt x="414499" y="3804692"/>
                </a:cubicBezTo>
                <a:cubicBezTo>
                  <a:pt x="432220" y="3708382"/>
                  <a:pt x="527821" y="3658426"/>
                  <a:pt x="570170" y="3576085"/>
                </a:cubicBezTo>
                <a:cubicBezTo>
                  <a:pt x="616952" y="3489751"/>
                  <a:pt x="684150" y="3417169"/>
                  <a:pt x="739142" y="3335491"/>
                </a:cubicBezTo>
                <a:cubicBezTo>
                  <a:pt x="808106" y="3229178"/>
                  <a:pt x="896819" y="3149266"/>
                  <a:pt x="977767" y="3056263"/>
                </a:cubicBezTo>
                <a:cubicBezTo>
                  <a:pt x="1063369" y="2955049"/>
                  <a:pt x="1120349" y="2835428"/>
                  <a:pt x="1185315" y="2724678"/>
                </a:cubicBezTo>
                <a:cubicBezTo>
                  <a:pt x="1203720" y="2696046"/>
                  <a:pt x="1226782" y="2659203"/>
                  <a:pt x="1185957" y="2631700"/>
                </a:cubicBezTo>
                <a:lnTo>
                  <a:pt x="1184402" y="2626073"/>
                </a:lnTo>
                <a:lnTo>
                  <a:pt x="1173244" y="2644084"/>
                </a:lnTo>
                <a:cubicBezTo>
                  <a:pt x="1168020" y="2657531"/>
                  <a:pt x="1166029" y="2672444"/>
                  <a:pt x="1169706" y="2689893"/>
                </a:cubicBezTo>
                <a:cubicBezTo>
                  <a:pt x="1135543" y="2709573"/>
                  <a:pt x="1161227" y="2785791"/>
                  <a:pt x="1086684" y="2779583"/>
                </a:cubicBezTo>
                <a:cubicBezTo>
                  <a:pt x="1065357" y="2777306"/>
                  <a:pt x="1063912" y="2812723"/>
                  <a:pt x="1047140" y="2827845"/>
                </a:cubicBezTo>
                <a:cubicBezTo>
                  <a:pt x="980059" y="2888329"/>
                  <a:pt x="949423" y="2967865"/>
                  <a:pt x="940529" y="3056720"/>
                </a:cubicBezTo>
                <a:cubicBezTo>
                  <a:pt x="935150" y="3085303"/>
                  <a:pt x="921899" y="3100217"/>
                  <a:pt x="893738" y="3101877"/>
                </a:cubicBezTo>
                <a:cubicBezTo>
                  <a:pt x="870128" y="3060869"/>
                  <a:pt x="878406" y="3021516"/>
                  <a:pt x="900556" y="2977810"/>
                </a:cubicBezTo>
                <a:cubicBezTo>
                  <a:pt x="929333" y="2926651"/>
                  <a:pt x="932640" y="2862858"/>
                  <a:pt x="946920" y="2805484"/>
                </a:cubicBezTo>
                <a:cubicBezTo>
                  <a:pt x="954991" y="2762609"/>
                  <a:pt x="970724" y="2729885"/>
                  <a:pt x="1007992" y="2702956"/>
                </a:cubicBezTo>
                <a:cubicBezTo>
                  <a:pt x="1031700" y="2685660"/>
                  <a:pt x="1047018" y="2660908"/>
                  <a:pt x="1061846" y="2635301"/>
                </a:cubicBezTo>
                <a:lnTo>
                  <a:pt x="1065181" y="2629725"/>
                </a:lnTo>
                <a:lnTo>
                  <a:pt x="1069876" y="2618871"/>
                </a:lnTo>
                <a:lnTo>
                  <a:pt x="1072038" y="2618260"/>
                </a:lnTo>
                <a:lnTo>
                  <a:pt x="1076372" y="2611011"/>
                </a:lnTo>
                <a:lnTo>
                  <a:pt x="1076437" y="2603702"/>
                </a:lnTo>
                <a:lnTo>
                  <a:pt x="1069876" y="2618871"/>
                </a:lnTo>
                <a:lnTo>
                  <a:pt x="1063475" y="2620676"/>
                </a:lnTo>
                <a:cubicBezTo>
                  <a:pt x="1050512" y="2637650"/>
                  <a:pt x="1035547" y="2639652"/>
                  <a:pt x="1048509" y="2622678"/>
                </a:cubicBezTo>
                <a:cubicBezTo>
                  <a:pt x="1048509" y="2622678"/>
                  <a:pt x="1059470" y="2590733"/>
                  <a:pt x="1074434" y="2588731"/>
                </a:cubicBezTo>
                <a:cubicBezTo>
                  <a:pt x="1074434" y="2588731"/>
                  <a:pt x="1072430" y="2573759"/>
                  <a:pt x="1072430" y="2573759"/>
                </a:cubicBezTo>
                <a:cubicBezTo>
                  <a:pt x="1072430" y="2573759"/>
                  <a:pt x="1072430" y="2573759"/>
                  <a:pt x="1087396" y="2571756"/>
                </a:cubicBezTo>
                <a:cubicBezTo>
                  <a:pt x="1159160" y="2425000"/>
                  <a:pt x="1247894" y="2291212"/>
                  <a:pt x="1359603" y="2215307"/>
                </a:cubicBezTo>
                <a:cubicBezTo>
                  <a:pt x="1375512" y="2106503"/>
                  <a:pt x="1552034" y="1945728"/>
                  <a:pt x="1627805" y="1828915"/>
                </a:cubicBezTo>
                <a:cubicBezTo>
                  <a:pt x="1668695" y="1792965"/>
                  <a:pt x="1670699" y="1807936"/>
                  <a:pt x="1659738" y="1839882"/>
                </a:cubicBezTo>
                <a:cubicBezTo>
                  <a:pt x="1696623" y="1773988"/>
                  <a:pt x="1765440" y="1719063"/>
                  <a:pt x="1761434" y="1689119"/>
                </a:cubicBezTo>
                <a:cubicBezTo>
                  <a:pt x="1841212" y="1602248"/>
                  <a:pt x="1895063" y="1549324"/>
                  <a:pt x="1933951" y="1498403"/>
                </a:cubicBezTo>
                <a:cubicBezTo>
                  <a:pt x="1987802" y="1445479"/>
                  <a:pt x="2028691" y="1409529"/>
                  <a:pt x="2112475" y="1352601"/>
                </a:cubicBezTo>
                <a:cubicBezTo>
                  <a:pt x="2125202" y="1362327"/>
                  <a:pt x="2112675" y="1375433"/>
                  <a:pt x="2112772" y="1386849"/>
                </a:cubicBezTo>
                <a:lnTo>
                  <a:pt x="2115875" y="1392643"/>
                </a:lnTo>
                <a:lnTo>
                  <a:pt x="2368382" y="1113415"/>
                </a:lnTo>
                <a:lnTo>
                  <a:pt x="2372963" y="1120035"/>
                </a:lnTo>
                <a:lnTo>
                  <a:pt x="2380066" y="1123576"/>
                </a:lnTo>
                <a:lnTo>
                  <a:pt x="2385743" y="1117924"/>
                </a:lnTo>
                <a:cubicBezTo>
                  <a:pt x="2463517" y="1016082"/>
                  <a:pt x="2558259" y="927208"/>
                  <a:pt x="2695893" y="817356"/>
                </a:cubicBezTo>
                <a:cubicBezTo>
                  <a:pt x="2629079" y="887253"/>
                  <a:pt x="2686938" y="864273"/>
                  <a:pt x="2731834" y="858265"/>
                </a:cubicBezTo>
                <a:cubicBezTo>
                  <a:pt x="2746800" y="856263"/>
                  <a:pt x="2759762" y="839288"/>
                  <a:pt x="2774727" y="837287"/>
                </a:cubicBezTo>
                <a:cubicBezTo>
                  <a:pt x="2774727" y="837287"/>
                  <a:pt x="2775229" y="841029"/>
                  <a:pt x="2774108" y="846894"/>
                </a:cubicBezTo>
                <a:lnTo>
                  <a:pt x="2767188" y="861843"/>
                </a:lnTo>
                <a:lnTo>
                  <a:pt x="2872754" y="766749"/>
                </a:lnTo>
                <a:cubicBezTo>
                  <a:pt x="2912674" y="730789"/>
                  <a:pt x="2932624" y="672646"/>
                  <a:pt x="3000068" y="676175"/>
                </a:cubicBezTo>
                <a:cubicBezTo>
                  <a:pt x="3012712" y="676837"/>
                  <a:pt x="3022245" y="656196"/>
                  <a:pt x="3027122" y="643768"/>
                </a:cubicBezTo>
                <a:cubicBezTo>
                  <a:pt x="3043077" y="581187"/>
                  <a:pt x="3079446" y="532356"/>
                  <a:pt x="3127576" y="501053"/>
                </a:cubicBezTo>
                <a:cubicBezTo>
                  <a:pt x="3179922" y="469970"/>
                  <a:pt x="3229595" y="409153"/>
                  <a:pt x="3302819" y="463719"/>
                </a:cubicBezTo>
                <a:cubicBezTo>
                  <a:pt x="3331223" y="486345"/>
                  <a:pt x="3351636" y="500096"/>
                  <a:pt x="3349650" y="538040"/>
                </a:cubicBezTo>
                <a:cubicBezTo>
                  <a:pt x="3345457" y="618149"/>
                  <a:pt x="3320189" y="697154"/>
                  <a:pt x="3290926" y="771722"/>
                </a:cubicBezTo>
                <a:cubicBezTo>
                  <a:pt x="3286051" y="784152"/>
                  <a:pt x="3268528" y="795917"/>
                  <a:pt x="3284726" y="809448"/>
                </a:cubicBezTo>
                <a:cubicBezTo>
                  <a:pt x="3300925" y="822978"/>
                  <a:pt x="3318227" y="815429"/>
                  <a:pt x="3331535" y="803443"/>
                </a:cubicBezTo>
                <a:cubicBezTo>
                  <a:pt x="3362805" y="771258"/>
                  <a:pt x="3394075" y="739072"/>
                  <a:pt x="3421572" y="698234"/>
                </a:cubicBezTo>
                <a:cubicBezTo>
                  <a:pt x="3513816" y="550861"/>
                  <a:pt x="3654875" y="439867"/>
                  <a:pt x="3767312" y="310461"/>
                </a:cubicBezTo>
                <a:cubicBezTo>
                  <a:pt x="3785275" y="290261"/>
                  <a:pt x="3815664" y="274944"/>
                  <a:pt x="3837621" y="259179"/>
                </a:cubicBezTo>
                <a:cubicBezTo>
                  <a:pt x="3855144" y="247413"/>
                  <a:pt x="3872667" y="235647"/>
                  <a:pt x="3883988" y="261604"/>
                </a:cubicBezTo>
                <a:cubicBezTo>
                  <a:pt x="3891756" y="274697"/>
                  <a:pt x="3904844" y="266925"/>
                  <a:pt x="3913493" y="263149"/>
                </a:cubicBezTo>
                <a:cubicBezTo>
                  <a:pt x="3965618" y="236283"/>
                  <a:pt x="3990247" y="250257"/>
                  <a:pt x="4000022" y="305729"/>
                </a:cubicBezTo>
                <a:cubicBezTo>
                  <a:pt x="3999802" y="309945"/>
                  <a:pt x="4003579" y="318597"/>
                  <a:pt x="4007792" y="318818"/>
                </a:cubicBezTo>
                <a:cubicBezTo>
                  <a:pt x="4081896" y="356518"/>
                  <a:pt x="4036878" y="409124"/>
                  <a:pt x="4025798" y="459279"/>
                </a:cubicBezTo>
                <a:cubicBezTo>
                  <a:pt x="4021143" y="467488"/>
                  <a:pt x="4016489" y="475699"/>
                  <a:pt x="4011832" y="483913"/>
                </a:cubicBezTo>
                <a:cubicBezTo>
                  <a:pt x="3983010" y="550049"/>
                  <a:pt x="3998546" y="576228"/>
                  <a:pt x="4065987" y="579758"/>
                </a:cubicBezTo>
                <a:cubicBezTo>
                  <a:pt x="4070201" y="579978"/>
                  <a:pt x="4074418" y="580199"/>
                  <a:pt x="4074640" y="575982"/>
                </a:cubicBezTo>
                <a:cubicBezTo>
                  <a:pt x="4094367" y="522055"/>
                  <a:pt x="4174013" y="534677"/>
                  <a:pt x="4189967" y="472096"/>
                </a:cubicBezTo>
                <a:cubicBezTo>
                  <a:pt x="4200604" y="430376"/>
                  <a:pt x="4227216" y="406403"/>
                  <a:pt x="4274024" y="400396"/>
                </a:cubicBezTo>
                <a:cubicBezTo>
                  <a:pt x="4224988" y="368235"/>
                  <a:pt x="4218324" y="334064"/>
                  <a:pt x="4242488" y="276141"/>
                </a:cubicBezTo>
                <a:cubicBezTo>
                  <a:pt x="4247143" y="267928"/>
                  <a:pt x="4252019" y="255500"/>
                  <a:pt x="4264444" y="260379"/>
                </a:cubicBezTo>
                <a:cubicBezTo>
                  <a:pt x="4276870" y="265257"/>
                  <a:pt x="4271993" y="277685"/>
                  <a:pt x="4267337" y="285896"/>
                </a:cubicBezTo>
                <a:cubicBezTo>
                  <a:pt x="4262460" y="298326"/>
                  <a:pt x="4257583" y="310753"/>
                  <a:pt x="4265129" y="328059"/>
                </a:cubicBezTo>
                <a:cubicBezTo>
                  <a:pt x="4286208" y="329162"/>
                  <a:pt x="4291304" y="312518"/>
                  <a:pt x="4291965" y="299870"/>
                </a:cubicBezTo>
                <a:cubicBezTo>
                  <a:pt x="4294393" y="253489"/>
                  <a:pt x="4313679" y="207993"/>
                  <a:pt x="4324536" y="162056"/>
                </a:cubicBezTo>
                <a:cubicBezTo>
                  <a:pt x="4340049" y="107909"/>
                  <a:pt x="4367327" y="71285"/>
                  <a:pt x="4426779" y="65942"/>
                </a:cubicBezTo>
                <a:cubicBezTo>
                  <a:pt x="4439644" y="62387"/>
                  <a:pt x="4452291" y="63048"/>
                  <a:pt x="4457387" y="46404"/>
                </a:cubicBezTo>
                <a:cubicBezTo>
                  <a:pt x="4472019" y="9120"/>
                  <a:pt x="4506180" y="2453"/>
                  <a:pt x="454012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92489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ection Break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idx="1" hasCustomPrompt="1"/>
          </p:nvPr>
        </p:nvSpPr>
        <p:spPr>
          <a:xfrm>
            <a:off x="2" y="0"/>
            <a:ext cx="7638869" cy="6858000"/>
          </a:xfrm>
          <a:custGeom>
            <a:avLst/>
            <a:gdLst>
              <a:gd name="connsiteX0" fmla="*/ 0 w 7638869"/>
              <a:gd name="connsiteY0" fmla="*/ 0 h 6858000"/>
              <a:gd name="connsiteX1" fmla="*/ 7638869 w 7638869"/>
              <a:gd name="connsiteY1" fmla="*/ 0 h 6858000"/>
              <a:gd name="connsiteX2" fmla="*/ 3305074 w 7638869"/>
              <a:gd name="connsiteY2" fmla="*/ 6858000 h 6858000"/>
              <a:gd name="connsiteX3" fmla="*/ 3296635 w 7638869"/>
              <a:gd name="connsiteY3" fmla="*/ 6858000 h 6858000"/>
              <a:gd name="connsiteX4" fmla="*/ 0 w 7638869"/>
              <a:gd name="connsiteY4" fmla="*/ 15903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38869" h="6858000">
                <a:moveTo>
                  <a:pt x="0" y="0"/>
                </a:moveTo>
                <a:lnTo>
                  <a:pt x="7638869" y="0"/>
                </a:lnTo>
                <a:lnTo>
                  <a:pt x="3305074" y="6858000"/>
                </a:lnTo>
                <a:lnTo>
                  <a:pt x="3296635" y="6858000"/>
                </a:lnTo>
                <a:lnTo>
                  <a:pt x="0" y="15903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EB848A32-7D4C-4B71-B9E6-7192AA909683}"/>
              </a:ext>
            </a:extLst>
          </p:cNvPr>
          <p:cNvGrpSpPr/>
          <p:nvPr userDrawn="1"/>
        </p:nvGrpSpPr>
        <p:grpSpPr>
          <a:xfrm>
            <a:off x="1285598" y="4531100"/>
            <a:ext cx="1831847" cy="2326900"/>
            <a:chOff x="1194997" y="4531100"/>
            <a:chExt cx="1391266" cy="2326900"/>
          </a:xfrm>
        </p:grpSpPr>
        <p:sp>
          <p:nvSpPr>
            <p:cNvPr id="2" name="평행 사변형 1">
              <a:extLst>
                <a:ext uri="{FF2B5EF4-FFF2-40B4-BE49-F238E27FC236}">
                  <a16:creationId xmlns:a16="http://schemas.microsoft.com/office/drawing/2014/main" id="{2B8AA02C-B6B0-4B35-89E0-87B97A43426A}"/>
                </a:ext>
              </a:extLst>
            </p:cNvPr>
            <p:cNvSpPr/>
            <p:nvPr userDrawn="1"/>
          </p:nvSpPr>
          <p:spPr>
            <a:xfrm flipH="1">
              <a:off x="1194997" y="4531100"/>
              <a:ext cx="1391266" cy="2326900"/>
            </a:xfrm>
            <a:prstGeom prst="parallelogram">
              <a:avLst>
                <a:gd name="adj" fmla="val 80803"/>
              </a:avLst>
            </a:prstGeom>
            <a:solidFill>
              <a:schemeClr val="accent1">
                <a:alpha val="8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 dirty="0"/>
            </a:p>
          </p:txBody>
        </p:sp>
        <p:sp>
          <p:nvSpPr>
            <p:cNvPr id="10" name="평행 사변형 9">
              <a:extLst>
                <a:ext uri="{FF2B5EF4-FFF2-40B4-BE49-F238E27FC236}">
                  <a16:creationId xmlns:a16="http://schemas.microsoft.com/office/drawing/2014/main" id="{C0F73695-4F5E-4970-8CF3-C8172FE74F02}"/>
                </a:ext>
              </a:extLst>
            </p:cNvPr>
            <p:cNvSpPr/>
            <p:nvPr userDrawn="1"/>
          </p:nvSpPr>
          <p:spPr>
            <a:xfrm flipH="1">
              <a:off x="1435656" y="5606204"/>
              <a:ext cx="792473" cy="1251796"/>
            </a:xfrm>
            <a:prstGeom prst="parallelogram">
              <a:avLst>
                <a:gd name="adj" fmla="val 77385"/>
              </a:avLst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 dirty="0"/>
            </a:p>
          </p:txBody>
        </p:sp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394350A7-EFD9-4814-B86A-26643AF9EBD5}"/>
              </a:ext>
            </a:extLst>
          </p:cNvPr>
          <p:cNvGrpSpPr/>
          <p:nvPr userDrawn="1"/>
        </p:nvGrpSpPr>
        <p:grpSpPr>
          <a:xfrm>
            <a:off x="4525518" y="-4290"/>
            <a:ext cx="3952171" cy="5200979"/>
            <a:chOff x="3920151" y="-9053"/>
            <a:chExt cx="3215578" cy="4014975"/>
          </a:xfrm>
        </p:grpSpPr>
        <p:sp>
          <p:nvSpPr>
            <p:cNvPr id="13" name="평행 사변형 12">
              <a:extLst>
                <a:ext uri="{FF2B5EF4-FFF2-40B4-BE49-F238E27FC236}">
                  <a16:creationId xmlns:a16="http://schemas.microsoft.com/office/drawing/2014/main" id="{71BCA314-9337-4A75-818B-76B0C0EED895}"/>
                </a:ext>
              </a:extLst>
            </p:cNvPr>
            <p:cNvSpPr/>
            <p:nvPr userDrawn="1"/>
          </p:nvSpPr>
          <p:spPr>
            <a:xfrm>
              <a:off x="3920151" y="-4763"/>
              <a:ext cx="2921235" cy="4010685"/>
            </a:xfrm>
            <a:prstGeom prst="parallelogram">
              <a:avLst>
                <a:gd name="adj" fmla="val 91201"/>
              </a:avLst>
            </a:prstGeom>
            <a:solidFill>
              <a:schemeClr val="accent1">
                <a:alpha val="8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/>
            </a:p>
          </p:txBody>
        </p:sp>
        <p:sp>
          <p:nvSpPr>
            <p:cNvPr id="14" name="평행 사변형 13">
              <a:extLst>
                <a:ext uri="{FF2B5EF4-FFF2-40B4-BE49-F238E27FC236}">
                  <a16:creationId xmlns:a16="http://schemas.microsoft.com/office/drawing/2014/main" id="{FC648CB1-83CE-4452-A37D-C391A74635DC}"/>
                </a:ext>
              </a:extLst>
            </p:cNvPr>
            <p:cNvSpPr/>
            <p:nvPr userDrawn="1"/>
          </p:nvSpPr>
          <p:spPr>
            <a:xfrm>
              <a:off x="4959760" y="-9053"/>
              <a:ext cx="2175969" cy="3064477"/>
            </a:xfrm>
            <a:prstGeom prst="parallelogram">
              <a:avLst>
                <a:gd name="adj" fmla="val 91630"/>
              </a:avLst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237848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ection Break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733605" y="2216115"/>
            <a:ext cx="7740000" cy="194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4693451" y="4328464"/>
            <a:ext cx="6768000" cy="194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8653451" y="704115"/>
            <a:ext cx="2808000" cy="345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2" name="Rectangle 21"/>
          <p:cNvSpPr/>
          <p:nvPr userDrawn="1"/>
        </p:nvSpPr>
        <p:spPr>
          <a:xfrm>
            <a:off x="733605" y="4328464"/>
            <a:ext cx="3780000" cy="194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20135734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719392" y="520329"/>
            <a:ext cx="4860000" cy="38530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5712608" y="520329"/>
            <a:ext cx="5760000" cy="22194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5712171" y="2861171"/>
            <a:ext cx="1824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7680390" y="2861171"/>
            <a:ext cx="1824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9648608" y="2861171"/>
            <a:ext cx="1824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cxnSp>
        <p:nvCxnSpPr>
          <p:cNvPr id="9" name="Straight Connector 8"/>
          <p:cNvCxnSpPr>
            <a:cxnSpLocks/>
          </p:cNvCxnSpPr>
          <p:nvPr userDrawn="1"/>
        </p:nvCxnSpPr>
        <p:spPr>
          <a:xfrm>
            <a:off x="719392" y="4507376"/>
            <a:ext cx="10753216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81861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0" y="1576251"/>
            <a:ext cx="2447595" cy="52817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4872203" y="1576251"/>
            <a:ext cx="2447595" cy="52817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9744405" y="1576251"/>
            <a:ext cx="2447595" cy="52817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563F3B07-61CD-44DC-8C7A-948C970257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421933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1862390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LAYOUT</a:t>
            </a:r>
          </a:p>
        </p:txBody>
      </p:sp>
    </p:spTree>
    <p:extLst>
      <p:ext uri="{BB962C8B-B14F-4D97-AF65-F5344CB8AC3E}">
        <p14:creationId xmlns:p14="http://schemas.microsoft.com/office/powerpoint/2010/main" val="14092188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09" y="1131590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6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3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2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3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8986015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150894" y="3056200"/>
            <a:ext cx="8041106" cy="6774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150894" y="3733616"/>
            <a:ext cx="804110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sp>
        <p:nvSpPr>
          <p:cNvPr id="8" name="Freeform 7"/>
          <p:cNvSpPr/>
          <p:nvPr userDrawn="1"/>
        </p:nvSpPr>
        <p:spPr>
          <a:xfrm rot="19437611">
            <a:off x="8758257" y="719968"/>
            <a:ext cx="3671865" cy="385010"/>
          </a:xfrm>
          <a:custGeom>
            <a:avLst/>
            <a:gdLst>
              <a:gd name="connsiteX0" fmla="*/ 3142718 w 3671865"/>
              <a:gd name="connsiteY0" fmla="*/ 0 h 385010"/>
              <a:gd name="connsiteX1" fmla="*/ 3671865 w 3671865"/>
              <a:gd name="connsiteY1" fmla="*/ 385010 h 385010"/>
              <a:gd name="connsiteX2" fmla="*/ 529147 w 3671865"/>
              <a:gd name="connsiteY2" fmla="*/ 385010 h 385010"/>
              <a:gd name="connsiteX3" fmla="*/ 0 w 3671865"/>
              <a:gd name="connsiteY3" fmla="*/ 0 h 385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71865" h="385010">
                <a:moveTo>
                  <a:pt x="3142718" y="0"/>
                </a:moveTo>
                <a:lnTo>
                  <a:pt x="3671865" y="385010"/>
                </a:lnTo>
                <a:lnTo>
                  <a:pt x="529147" y="38501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 userDrawn="1"/>
        </p:nvSpPr>
        <p:spPr>
          <a:xfrm rot="19437611">
            <a:off x="10207067" y="829551"/>
            <a:ext cx="2320229" cy="385010"/>
          </a:xfrm>
          <a:custGeom>
            <a:avLst/>
            <a:gdLst>
              <a:gd name="connsiteX0" fmla="*/ 2320229 w 2320229"/>
              <a:gd name="connsiteY0" fmla="*/ 0 h 385010"/>
              <a:gd name="connsiteX1" fmla="*/ 2040094 w 2320229"/>
              <a:gd name="connsiteY1" fmla="*/ 385010 h 385010"/>
              <a:gd name="connsiteX2" fmla="*/ 529147 w 2320229"/>
              <a:gd name="connsiteY2" fmla="*/ 385010 h 385010"/>
              <a:gd name="connsiteX3" fmla="*/ 0 w 2320229"/>
              <a:gd name="connsiteY3" fmla="*/ 0 h 385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0229" h="385010">
                <a:moveTo>
                  <a:pt x="2320229" y="0"/>
                </a:moveTo>
                <a:lnTo>
                  <a:pt x="2040094" y="385010"/>
                </a:lnTo>
                <a:lnTo>
                  <a:pt x="529147" y="38501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 userDrawn="1"/>
        </p:nvSpPr>
        <p:spPr>
          <a:xfrm rot="19437611" flipH="1" flipV="1">
            <a:off x="803680" y="6106990"/>
            <a:ext cx="2427702" cy="385010"/>
          </a:xfrm>
          <a:custGeom>
            <a:avLst/>
            <a:gdLst>
              <a:gd name="connsiteX0" fmla="*/ 529147 w 2427702"/>
              <a:gd name="connsiteY0" fmla="*/ 385010 h 385010"/>
              <a:gd name="connsiteX1" fmla="*/ 0 w 2427702"/>
              <a:gd name="connsiteY1" fmla="*/ 0 h 385010"/>
              <a:gd name="connsiteX2" fmla="*/ 1898555 w 2427702"/>
              <a:gd name="connsiteY2" fmla="*/ 0 h 385010"/>
              <a:gd name="connsiteX3" fmla="*/ 2427702 w 2427702"/>
              <a:gd name="connsiteY3" fmla="*/ 385010 h 385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7702" h="385010">
                <a:moveTo>
                  <a:pt x="529147" y="385010"/>
                </a:moveTo>
                <a:lnTo>
                  <a:pt x="0" y="0"/>
                </a:lnTo>
                <a:lnTo>
                  <a:pt x="1898555" y="0"/>
                </a:lnTo>
                <a:lnTo>
                  <a:pt x="2427702" y="385010"/>
                </a:ln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 userDrawn="1"/>
        </p:nvSpPr>
        <p:spPr>
          <a:xfrm rot="19437611" flipH="1" flipV="1">
            <a:off x="-73072" y="6251006"/>
            <a:ext cx="1938140" cy="385010"/>
          </a:xfrm>
          <a:custGeom>
            <a:avLst/>
            <a:gdLst>
              <a:gd name="connsiteX0" fmla="*/ 529147 w 1938140"/>
              <a:gd name="connsiteY0" fmla="*/ 385010 h 385010"/>
              <a:gd name="connsiteX1" fmla="*/ 0 w 1938140"/>
              <a:gd name="connsiteY1" fmla="*/ 0 h 385010"/>
              <a:gd name="connsiteX2" fmla="*/ 1408993 w 1938140"/>
              <a:gd name="connsiteY2" fmla="*/ 0 h 385010"/>
              <a:gd name="connsiteX3" fmla="*/ 1938140 w 1938140"/>
              <a:gd name="connsiteY3" fmla="*/ 385010 h 385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8140" h="385010">
                <a:moveTo>
                  <a:pt x="529147" y="385010"/>
                </a:moveTo>
                <a:lnTo>
                  <a:pt x="0" y="0"/>
                </a:lnTo>
                <a:lnTo>
                  <a:pt x="1408993" y="0"/>
                </a:lnTo>
                <a:lnTo>
                  <a:pt x="1938140" y="385010"/>
                </a:ln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 userDrawn="1"/>
        </p:nvSpPr>
        <p:spPr>
          <a:xfrm rot="19437611">
            <a:off x="9938204" y="20721"/>
            <a:ext cx="1253978" cy="385010"/>
          </a:xfrm>
          <a:custGeom>
            <a:avLst/>
            <a:gdLst>
              <a:gd name="connsiteX0" fmla="*/ 724830 w 1253978"/>
              <a:gd name="connsiteY0" fmla="*/ 0 h 385010"/>
              <a:gd name="connsiteX1" fmla="*/ 1253978 w 1253978"/>
              <a:gd name="connsiteY1" fmla="*/ 385010 h 385010"/>
              <a:gd name="connsiteX2" fmla="*/ 529147 w 1253978"/>
              <a:gd name="connsiteY2" fmla="*/ 385010 h 385010"/>
              <a:gd name="connsiteX3" fmla="*/ 0 w 1253978"/>
              <a:gd name="connsiteY3" fmla="*/ 0 h 385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3978" h="385010">
                <a:moveTo>
                  <a:pt x="724830" y="0"/>
                </a:moveTo>
                <a:lnTo>
                  <a:pt x="1253978" y="385010"/>
                </a:lnTo>
                <a:lnTo>
                  <a:pt x="529147" y="38501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 userDrawn="1"/>
        </p:nvGrpSpPr>
        <p:grpSpPr>
          <a:xfrm>
            <a:off x="3579394" y="3056200"/>
            <a:ext cx="354932" cy="965448"/>
            <a:chOff x="3194384" y="2886075"/>
            <a:chExt cx="354932" cy="965448"/>
          </a:xfrm>
        </p:grpSpPr>
        <p:sp>
          <p:nvSpPr>
            <p:cNvPr id="24" name="Rectangle 23"/>
            <p:cNvSpPr/>
            <p:nvPr userDrawn="1"/>
          </p:nvSpPr>
          <p:spPr>
            <a:xfrm>
              <a:off x="3320716" y="2886075"/>
              <a:ext cx="228600" cy="9654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3194384" y="2886075"/>
              <a:ext cx="126332" cy="96544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extLst>
              <a:ext uri="{FF2B5EF4-FFF2-40B4-BE49-F238E27FC236}">
                <a16:creationId xmlns:a16="http://schemas.microsoft.com/office/drawing/2014/main" id="{9D76EB2C-2D27-44A3-B8E0-E53A28CDA02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175" y="0"/>
            <a:ext cx="12195175" cy="6854825"/>
          </a:xfrm>
          <a:prstGeom prst="rect">
            <a:avLst/>
          </a:prstGeom>
          <a:solidFill>
            <a:srgbClr val="FED7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8" name="Freeform 6">
            <a:extLst>
              <a:ext uri="{FF2B5EF4-FFF2-40B4-BE49-F238E27FC236}">
                <a16:creationId xmlns:a16="http://schemas.microsoft.com/office/drawing/2014/main" id="{9EAD0798-4D97-46DD-A5BD-D4EF004D8B5A}"/>
              </a:ext>
            </a:extLst>
          </p:cNvPr>
          <p:cNvSpPr>
            <a:spLocks/>
          </p:cNvSpPr>
          <p:nvPr/>
        </p:nvSpPr>
        <p:spPr bwMode="auto">
          <a:xfrm>
            <a:off x="11207750" y="5925089"/>
            <a:ext cx="768350" cy="874713"/>
          </a:xfrm>
          <a:custGeom>
            <a:avLst/>
            <a:gdLst>
              <a:gd name="T0" fmla="*/ 242 w 484"/>
              <a:gd name="T1" fmla="*/ 0 h 551"/>
              <a:gd name="T2" fmla="*/ 374 w 484"/>
              <a:gd name="T3" fmla="*/ 70 h 551"/>
              <a:gd name="T4" fmla="*/ 484 w 484"/>
              <a:gd name="T5" fmla="*/ 126 h 551"/>
              <a:gd name="T6" fmla="*/ 484 w 484"/>
              <a:gd name="T7" fmla="*/ 415 h 551"/>
              <a:gd name="T8" fmla="*/ 232 w 484"/>
              <a:gd name="T9" fmla="*/ 551 h 551"/>
              <a:gd name="T10" fmla="*/ 0 w 484"/>
              <a:gd name="T11" fmla="*/ 415 h 551"/>
              <a:gd name="T12" fmla="*/ 0 w 484"/>
              <a:gd name="T13" fmla="*/ 269 h 551"/>
              <a:gd name="T14" fmla="*/ 0 w 484"/>
              <a:gd name="T15" fmla="*/ 126 h 551"/>
              <a:gd name="T16" fmla="*/ 242 w 484"/>
              <a:gd name="T17" fmla="*/ 0 h 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4" h="551">
                <a:moveTo>
                  <a:pt x="242" y="0"/>
                </a:moveTo>
                <a:lnTo>
                  <a:pt x="374" y="70"/>
                </a:lnTo>
                <a:lnTo>
                  <a:pt x="484" y="126"/>
                </a:lnTo>
                <a:lnTo>
                  <a:pt x="484" y="415"/>
                </a:lnTo>
                <a:lnTo>
                  <a:pt x="232" y="551"/>
                </a:lnTo>
                <a:lnTo>
                  <a:pt x="0" y="415"/>
                </a:lnTo>
                <a:lnTo>
                  <a:pt x="0" y="269"/>
                </a:lnTo>
                <a:lnTo>
                  <a:pt x="0" y="126"/>
                </a:lnTo>
                <a:lnTo>
                  <a:pt x="24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9" name="Rectangle 7">
            <a:extLst>
              <a:ext uri="{FF2B5EF4-FFF2-40B4-BE49-F238E27FC236}">
                <a16:creationId xmlns:a16="http://schemas.microsoft.com/office/drawing/2014/main" id="{FAD9EA27-F8D6-4423-9140-BBA9EFB302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6261639"/>
            <a:ext cx="11496675" cy="204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40" name="Grupo 39">
            <a:extLst>
              <a:ext uri="{FF2B5EF4-FFF2-40B4-BE49-F238E27FC236}">
                <a16:creationId xmlns:a16="http://schemas.microsoft.com/office/drawing/2014/main" id="{510901D0-F05D-4428-B1C3-9FE12E10B6EF}"/>
              </a:ext>
            </a:extLst>
          </p:cNvPr>
          <p:cNvGrpSpPr/>
          <p:nvPr userDrawn="1"/>
        </p:nvGrpSpPr>
        <p:grpSpPr>
          <a:xfrm>
            <a:off x="11347449" y="6040066"/>
            <a:ext cx="647701" cy="644757"/>
            <a:chOff x="-441958" y="1920082"/>
            <a:chExt cx="3143250" cy="3128963"/>
          </a:xfrm>
          <a:solidFill>
            <a:srgbClr val="FED715"/>
          </a:solidFill>
        </p:grpSpPr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CBAE871E-6538-4041-BAAB-344F706322A2}"/>
                </a:ext>
              </a:extLst>
            </p:cNvPr>
            <p:cNvSpPr>
              <a:spLocks/>
            </p:cNvSpPr>
            <p:nvPr/>
          </p:nvSpPr>
          <p:spPr bwMode="auto">
            <a:xfrm>
              <a:off x="-441958" y="2382045"/>
              <a:ext cx="2501900" cy="2517775"/>
            </a:xfrm>
            <a:custGeom>
              <a:avLst/>
              <a:gdLst>
                <a:gd name="T0" fmla="*/ 352 w 788"/>
                <a:gd name="T1" fmla="*/ 770 h 792"/>
                <a:gd name="T2" fmla="*/ 411 w 788"/>
                <a:gd name="T3" fmla="*/ 774 h 792"/>
                <a:gd name="T4" fmla="*/ 469 w 788"/>
                <a:gd name="T5" fmla="*/ 650 h 792"/>
                <a:gd name="T6" fmla="*/ 469 w 788"/>
                <a:gd name="T7" fmla="*/ 613 h 792"/>
                <a:gd name="T8" fmla="*/ 556 w 788"/>
                <a:gd name="T9" fmla="*/ 530 h 792"/>
                <a:gd name="T10" fmla="*/ 583 w 788"/>
                <a:gd name="T11" fmla="*/ 535 h 792"/>
                <a:gd name="T12" fmla="*/ 602 w 788"/>
                <a:gd name="T13" fmla="*/ 639 h 792"/>
                <a:gd name="T14" fmla="*/ 592 w 788"/>
                <a:gd name="T15" fmla="*/ 693 h 792"/>
                <a:gd name="T16" fmla="*/ 555 w 788"/>
                <a:gd name="T17" fmla="*/ 747 h 792"/>
                <a:gd name="T18" fmla="*/ 553 w 788"/>
                <a:gd name="T19" fmla="*/ 757 h 792"/>
                <a:gd name="T20" fmla="*/ 591 w 788"/>
                <a:gd name="T21" fmla="*/ 719 h 792"/>
                <a:gd name="T22" fmla="*/ 642 w 788"/>
                <a:gd name="T23" fmla="*/ 642 h 792"/>
                <a:gd name="T24" fmla="*/ 641 w 788"/>
                <a:gd name="T25" fmla="*/ 638 h 792"/>
                <a:gd name="T26" fmla="*/ 633 w 788"/>
                <a:gd name="T27" fmla="*/ 539 h 792"/>
                <a:gd name="T28" fmla="*/ 666 w 788"/>
                <a:gd name="T29" fmla="*/ 527 h 792"/>
                <a:gd name="T30" fmla="*/ 669 w 788"/>
                <a:gd name="T31" fmla="*/ 538 h 792"/>
                <a:gd name="T32" fmla="*/ 717 w 788"/>
                <a:gd name="T33" fmla="*/ 569 h 792"/>
                <a:gd name="T34" fmla="*/ 754 w 788"/>
                <a:gd name="T35" fmla="*/ 575 h 792"/>
                <a:gd name="T36" fmla="*/ 741 w 788"/>
                <a:gd name="T37" fmla="*/ 610 h 792"/>
                <a:gd name="T38" fmla="*/ 722 w 788"/>
                <a:gd name="T39" fmla="*/ 632 h 792"/>
                <a:gd name="T40" fmla="*/ 716 w 788"/>
                <a:gd name="T41" fmla="*/ 646 h 792"/>
                <a:gd name="T42" fmla="*/ 731 w 788"/>
                <a:gd name="T43" fmla="*/ 647 h 792"/>
                <a:gd name="T44" fmla="*/ 755 w 788"/>
                <a:gd name="T45" fmla="*/ 626 h 792"/>
                <a:gd name="T46" fmla="*/ 767 w 788"/>
                <a:gd name="T47" fmla="*/ 589 h 792"/>
                <a:gd name="T48" fmla="*/ 772 w 788"/>
                <a:gd name="T49" fmla="*/ 579 h 792"/>
                <a:gd name="T50" fmla="*/ 784 w 788"/>
                <a:gd name="T51" fmla="*/ 556 h 792"/>
                <a:gd name="T52" fmla="*/ 765 w 788"/>
                <a:gd name="T53" fmla="*/ 535 h 792"/>
                <a:gd name="T54" fmla="*/ 736 w 788"/>
                <a:gd name="T55" fmla="*/ 531 h 792"/>
                <a:gd name="T56" fmla="*/ 713 w 788"/>
                <a:gd name="T57" fmla="*/ 531 h 792"/>
                <a:gd name="T58" fmla="*/ 722 w 788"/>
                <a:gd name="T59" fmla="*/ 479 h 792"/>
                <a:gd name="T60" fmla="*/ 728 w 788"/>
                <a:gd name="T61" fmla="*/ 347 h 792"/>
                <a:gd name="T62" fmla="*/ 626 w 788"/>
                <a:gd name="T63" fmla="*/ 296 h 792"/>
                <a:gd name="T64" fmla="*/ 582 w 788"/>
                <a:gd name="T65" fmla="*/ 285 h 792"/>
                <a:gd name="T66" fmla="*/ 196 w 788"/>
                <a:gd name="T67" fmla="*/ 50 h 792"/>
                <a:gd name="T68" fmla="*/ 90 w 788"/>
                <a:gd name="T69" fmla="*/ 9 h 792"/>
                <a:gd name="T70" fmla="*/ 7 w 788"/>
                <a:gd name="T71" fmla="*/ 86 h 792"/>
                <a:gd name="T72" fmla="*/ 242 w 788"/>
                <a:gd name="T73" fmla="*/ 321 h 792"/>
                <a:gd name="T74" fmla="*/ 493 w 788"/>
                <a:gd name="T75" fmla="*/ 348 h 792"/>
                <a:gd name="T76" fmla="*/ 506 w 788"/>
                <a:gd name="T77" fmla="*/ 351 h 792"/>
                <a:gd name="T78" fmla="*/ 496 w 788"/>
                <a:gd name="T79" fmla="*/ 435 h 792"/>
                <a:gd name="T80" fmla="*/ 507 w 788"/>
                <a:gd name="T81" fmla="*/ 458 h 792"/>
                <a:gd name="T82" fmla="*/ 507 w 788"/>
                <a:gd name="T83" fmla="*/ 529 h 792"/>
                <a:gd name="T84" fmla="*/ 465 w 788"/>
                <a:gd name="T85" fmla="*/ 586 h 792"/>
                <a:gd name="T86" fmla="*/ 437 w 788"/>
                <a:gd name="T87" fmla="*/ 634 h 792"/>
                <a:gd name="T88" fmla="*/ 429 w 788"/>
                <a:gd name="T89" fmla="*/ 696 h 792"/>
                <a:gd name="T90" fmla="*/ 421 w 788"/>
                <a:gd name="T91" fmla="*/ 709 h 792"/>
                <a:gd name="T92" fmla="*/ 371 w 788"/>
                <a:gd name="T93" fmla="*/ 733 h 792"/>
                <a:gd name="T94" fmla="*/ 353 w 788"/>
                <a:gd name="T95" fmla="*/ 770 h 792"/>
                <a:gd name="T96" fmla="*/ 352 w 788"/>
                <a:gd name="T97" fmla="*/ 770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88" h="792">
                  <a:moveTo>
                    <a:pt x="352" y="770"/>
                  </a:moveTo>
                  <a:cubicBezTo>
                    <a:pt x="372" y="791"/>
                    <a:pt x="388" y="792"/>
                    <a:pt x="411" y="774"/>
                  </a:cubicBezTo>
                  <a:cubicBezTo>
                    <a:pt x="480" y="718"/>
                    <a:pt x="468" y="725"/>
                    <a:pt x="469" y="650"/>
                  </a:cubicBezTo>
                  <a:cubicBezTo>
                    <a:pt x="469" y="638"/>
                    <a:pt x="469" y="626"/>
                    <a:pt x="469" y="613"/>
                  </a:cubicBezTo>
                  <a:cubicBezTo>
                    <a:pt x="509" y="597"/>
                    <a:pt x="532" y="563"/>
                    <a:pt x="556" y="530"/>
                  </a:cubicBezTo>
                  <a:cubicBezTo>
                    <a:pt x="565" y="532"/>
                    <a:pt x="574" y="534"/>
                    <a:pt x="583" y="535"/>
                  </a:cubicBezTo>
                  <a:cubicBezTo>
                    <a:pt x="589" y="570"/>
                    <a:pt x="591" y="606"/>
                    <a:pt x="602" y="639"/>
                  </a:cubicBezTo>
                  <a:cubicBezTo>
                    <a:pt x="610" y="662"/>
                    <a:pt x="604" y="676"/>
                    <a:pt x="592" y="693"/>
                  </a:cubicBezTo>
                  <a:cubicBezTo>
                    <a:pt x="579" y="710"/>
                    <a:pt x="567" y="729"/>
                    <a:pt x="555" y="747"/>
                  </a:cubicBezTo>
                  <a:cubicBezTo>
                    <a:pt x="554" y="750"/>
                    <a:pt x="554" y="754"/>
                    <a:pt x="553" y="757"/>
                  </a:cubicBezTo>
                  <a:cubicBezTo>
                    <a:pt x="572" y="756"/>
                    <a:pt x="578" y="750"/>
                    <a:pt x="591" y="719"/>
                  </a:cubicBezTo>
                  <a:cubicBezTo>
                    <a:pt x="630" y="716"/>
                    <a:pt x="655" y="679"/>
                    <a:pt x="642" y="642"/>
                  </a:cubicBezTo>
                  <a:cubicBezTo>
                    <a:pt x="641" y="641"/>
                    <a:pt x="641" y="639"/>
                    <a:pt x="641" y="638"/>
                  </a:cubicBezTo>
                  <a:cubicBezTo>
                    <a:pt x="627" y="607"/>
                    <a:pt x="613" y="575"/>
                    <a:pt x="633" y="539"/>
                  </a:cubicBezTo>
                  <a:cubicBezTo>
                    <a:pt x="641" y="536"/>
                    <a:pt x="653" y="532"/>
                    <a:pt x="666" y="527"/>
                  </a:cubicBezTo>
                  <a:cubicBezTo>
                    <a:pt x="667" y="531"/>
                    <a:pt x="668" y="535"/>
                    <a:pt x="669" y="538"/>
                  </a:cubicBezTo>
                  <a:cubicBezTo>
                    <a:pt x="680" y="572"/>
                    <a:pt x="682" y="572"/>
                    <a:pt x="717" y="569"/>
                  </a:cubicBezTo>
                  <a:cubicBezTo>
                    <a:pt x="729" y="568"/>
                    <a:pt x="742" y="573"/>
                    <a:pt x="754" y="575"/>
                  </a:cubicBezTo>
                  <a:cubicBezTo>
                    <a:pt x="750" y="586"/>
                    <a:pt x="747" y="599"/>
                    <a:pt x="741" y="610"/>
                  </a:cubicBezTo>
                  <a:cubicBezTo>
                    <a:pt x="737" y="618"/>
                    <a:pt x="728" y="624"/>
                    <a:pt x="722" y="632"/>
                  </a:cubicBezTo>
                  <a:cubicBezTo>
                    <a:pt x="719" y="636"/>
                    <a:pt x="718" y="641"/>
                    <a:pt x="716" y="646"/>
                  </a:cubicBezTo>
                  <a:cubicBezTo>
                    <a:pt x="721" y="646"/>
                    <a:pt x="728" y="649"/>
                    <a:pt x="731" y="647"/>
                  </a:cubicBezTo>
                  <a:cubicBezTo>
                    <a:pt x="740" y="641"/>
                    <a:pt x="750" y="635"/>
                    <a:pt x="755" y="626"/>
                  </a:cubicBezTo>
                  <a:cubicBezTo>
                    <a:pt x="761" y="615"/>
                    <a:pt x="763" y="601"/>
                    <a:pt x="767" y="589"/>
                  </a:cubicBezTo>
                  <a:cubicBezTo>
                    <a:pt x="768" y="585"/>
                    <a:pt x="769" y="579"/>
                    <a:pt x="772" y="579"/>
                  </a:cubicBezTo>
                  <a:cubicBezTo>
                    <a:pt x="785" y="575"/>
                    <a:pt x="788" y="565"/>
                    <a:pt x="784" y="556"/>
                  </a:cubicBezTo>
                  <a:cubicBezTo>
                    <a:pt x="781" y="548"/>
                    <a:pt x="773" y="539"/>
                    <a:pt x="765" y="535"/>
                  </a:cubicBezTo>
                  <a:cubicBezTo>
                    <a:pt x="757" y="531"/>
                    <a:pt x="746" y="531"/>
                    <a:pt x="736" y="531"/>
                  </a:cubicBezTo>
                  <a:cubicBezTo>
                    <a:pt x="728" y="530"/>
                    <a:pt x="721" y="531"/>
                    <a:pt x="713" y="531"/>
                  </a:cubicBezTo>
                  <a:cubicBezTo>
                    <a:pt x="706" y="511"/>
                    <a:pt x="708" y="496"/>
                    <a:pt x="722" y="479"/>
                  </a:cubicBezTo>
                  <a:cubicBezTo>
                    <a:pt x="756" y="438"/>
                    <a:pt x="749" y="392"/>
                    <a:pt x="728" y="347"/>
                  </a:cubicBezTo>
                  <a:cubicBezTo>
                    <a:pt x="712" y="314"/>
                    <a:pt x="667" y="291"/>
                    <a:pt x="626" y="296"/>
                  </a:cubicBezTo>
                  <a:cubicBezTo>
                    <a:pt x="609" y="299"/>
                    <a:pt x="596" y="293"/>
                    <a:pt x="582" y="285"/>
                  </a:cubicBezTo>
                  <a:cubicBezTo>
                    <a:pt x="454" y="206"/>
                    <a:pt x="325" y="128"/>
                    <a:pt x="196" y="50"/>
                  </a:cubicBezTo>
                  <a:cubicBezTo>
                    <a:pt x="163" y="30"/>
                    <a:pt x="129" y="16"/>
                    <a:pt x="90" y="9"/>
                  </a:cubicBezTo>
                  <a:cubicBezTo>
                    <a:pt x="35" y="0"/>
                    <a:pt x="0" y="31"/>
                    <a:pt x="7" y="86"/>
                  </a:cubicBezTo>
                  <a:cubicBezTo>
                    <a:pt x="23" y="204"/>
                    <a:pt x="103" y="310"/>
                    <a:pt x="242" y="321"/>
                  </a:cubicBezTo>
                  <a:cubicBezTo>
                    <a:pt x="326" y="328"/>
                    <a:pt x="409" y="339"/>
                    <a:pt x="493" y="348"/>
                  </a:cubicBezTo>
                  <a:cubicBezTo>
                    <a:pt x="496" y="349"/>
                    <a:pt x="500" y="350"/>
                    <a:pt x="506" y="351"/>
                  </a:cubicBezTo>
                  <a:cubicBezTo>
                    <a:pt x="475" y="377"/>
                    <a:pt x="479" y="405"/>
                    <a:pt x="496" y="435"/>
                  </a:cubicBezTo>
                  <a:cubicBezTo>
                    <a:pt x="500" y="442"/>
                    <a:pt x="502" y="451"/>
                    <a:pt x="507" y="458"/>
                  </a:cubicBezTo>
                  <a:cubicBezTo>
                    <a:pt x="524" y="482"/>
                    <a:pt x="520" y="506"/>
                    <a:pt x="507" y="529"/>
                  </a:cubicBezTo>
                  <a:cubicBezTo>
                    <a:pt x="495" y="549"/>
                    <a:pt x="481" y="570"/>
                    <a:pt x="465" y="586"/>
                  </a:cubicBezTo>
                  <a:cubicBezTo>
                    <a:pt x="450" y="600"/>
                    <a:pt x="440" y="615"/>
                    <a:pt x="437" y="634"/>
                  </a:cubicBezTo>
                  <a:cubicBezTo>
                    <a:pt x="434" y="655"/>
                    <a:pt x="432" y="675"/>
                    <a:pt x="429" y="696"/>
                  </a:cubicBezTo>
                  <a:cubicBezTo>
                    <a:pt x="428" y="701"/>
                    <a:pt x="425" y="707"/>
                    <a:pt x="421" y="709"/>
                  </a:cubicBezTo>
                  <a:cubicBezTo>
                    <a:pt x="405" y="718"/>
                    <a:pt x="388" y="725"/>
                    <a:pt x="371" y="733"/>
                  </a:cubicBezTo>
                  <a:cubicBezTo>
                    <a:pt x="356" y="741"/>
                    <a:pt x="348" y="753"/>
                    <a:pt x="353" y="770"/>
                  </a:cubicBezTo>
                  <a:lnTo>
                    <a:pt x="352" y="7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43184E01-6DB8-49D7-A376-23E1434B91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517" y="1920082"/>
              <a:ext cx="1298575" cy="1338263"/>
            </a:xfrm>
            <a:custGeom>
              <a:avLst/>
              <a:gdLst>
                <a:gd name="T0" fmla="*/ 409 w 409"/>
                <a:gd name="T1" fmla="*/ 418 h 421"/>
                <a:gd name="T2" fmla="*/ 397 w 409"/>
                <a:gd name="T3" fmla="*/ 387 h 421"/>
                <a:gd name="T4" fmla="*/ 206 w 409"/>
                <a:gd name="T5" fmla="*/ 109 h 421"/>
                <a:gd name="T6" fmla="*/ 111 w 409"/>
                <a:gd name="T7" fmla="*/ 23 h 421"/>
                <a:gd name="T8" fmla="*/ 61 w 409"/>
                <a:gd name="T9" fmla="*/ 5 h 421"/>
                <a:gd name="T10" fmla="*/ 3 w 409"/>
                <a:gd name="T11" fmla="*/ 60 h 421"/>
                <a:gd name="T12" fmla="*/ 8 w 409"/>
                <a:gd name="T13" fmla="*/ 166 h 421"/>
                <a:gd name="T14" fmla="*/ 31 w 409"/>
                <a:gd name="T15" fmla="*/ 197 h 421"/>
                <a:gd name="T16" fmla="*/ 393 w 409"/>
                <a:gd name="T17" fmla="*/ 416 h 421"/>
                <a:gd name="T18" fmla="*/ 404 w 409"/>
                <a:gd name="T19" fmla="*/ 421 h 421"/>
                <a:gd name="T20" fmla="*/ 409 w 409"/>
                <a:gd name="T21" fmla="*/ 418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9" h="421">
                  <a:moveTo>
                    <a:pt x="409" y="418"/>
                  </a:moveTo>
                  <a:cubicBezTo>
                    <a:pt x="405" y="408"/>
                    <a:pt x="403" y="396"/>
                    <a:pt x="397" y="387"/>
                  </a:cubicBezTo>
                  <a:cubicBezTo>
                    <a:pt x="334" y="294"/>
                    <a:pt x="271" y="201"/>
                    <a:pt x="206" y="109"/>
                  </a:cubicBezTo>
                  <a:cubicBezTo>
                    <a:pt x="181" y="74"/>
                    <a:pt x="149" y="44"/>
                    <a:pt x="111" y="23"/>
                  </a:cubicBezTo>
                  <a:cubicBezTo>
                    <a:pt x="96" y="14"/>
                    <a:pt x="78" y="8"/>
                    <a:pt x="61" y="5"/>
                  </a:cubicBezTo>
                  <a:cubicBezTo>
                    <a:pt x="31" y="0"/>
                    <a:pt x="6" y="21"/>
                    <a:pt x="3" y="60"/>
                  </a:cubicBezTo>
                  <a:cubicBezTo>
                    <a:pt x="0" y="95"/>
                    <a:pt x="3" y="131"/>
                    <a:pt x="8" y="166"/>
                  </a:cubicBezTo>
                  <a:cubicBezTo>
                    <a:pt x="9" y="177"/>
                    <a:pt x="20" y="191"/>
                    <a:pt x="31" y="197"/>
                  </a:cubicBezTo>
                  <a:cubicBezTo>
                    <a:pt x="151" y="271"/>
                    <a:pt x="272" y="343"/>
                    <a:pt x="393" y="416"/>
                  </a:cubicBezTo>
                  <a:cubicBezTo>
                    <a:pt x="397" y="418"/>
                    <a:pt x="401" y="420"/>
                    <a:pt x="404" y="421"/>
                  </a:cubicBezTo>
                  <a:cubicBezTo>
                    <a:pt x="406" y="420"/>
                    <a:pt x="407" y="419"/>
                    <a:pt x="409" y="4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2C71D53E-022A-4FB5-9BA8-9E685A5D5D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2142" y="3242470"/>
              <a:ext cx="819150" cy="792163"/>
            </a:xfrm>
            <a:custGeom>
              <a:avLst/>
              <a:gdLst>
                <a:gd name="T0" fmla="*/ 143 w 258"/>
                <a:gd name="T1" fmla="*/ 56 h 249"/>
                <a:gd name="T2" fmla="*/ 148 w 258"/>
                <a:gd name="T3" fmla="*/ 26 h 249"/>
                <a:gd name="T4" fmla="*/ 192 w 258"/>
                <a:gd name="T5" fmla="*/ 14 h 249"/>
                <a:gd name="T6" fmla="*/ 217 w 258"/>
                <a:gd name="T7" fmla="*/ 24 h 249"/>
                <a:gd name="T8" fmla="*/ 234 w 258"/>
                <a:gd name="T9" fmla="*/ 14 h 249"/>
                <a:gd name="T10" fmla="*/ 233 w 258"/>
                <a:gd name="T11" fmla="*/ 3 h 249"/>
                <a:gd name="T12" fmla="*/ 222 w 258"/>
                <a:gd name="T13" fmla="*/ 1 h 249"/>
                <a:gd name="T14" fmla="*/ 185 w 258"/>
                <a:gd name="T15" fmla="*/ 1 h 249"/>
                <a:gd name="T16" fmla="*/ 138 w 258"/>
                <a:gd name="T17" fmla="*/ 19 h 249"/>
                <a:gd name="T18" fmla="*/ 112 w 258"/>
                <a:gd name="T19" fmla="*/ 22 h 249"/>
                <a:gd name="T20" fmla="*/ 39 w 258"/>
                <a:gd name="T21" fmla="*/ 10 h 249"/>
                <a:gd name="T22" fmla="*/ 6 w 258"/>
                <a:gd name="T23" fmla="*/ 63 h 249"/>
                <a:gd name="T24" fmla="*/ 84 w 258"/>
                <a:gd name="T25" fmla="*/ 226 h 249"/>
                <a:gd name="T26" fmla="*/ 136 w 258"/>
                <a:gd name="T27" fmla="*/ 220 h 249"/>
                <a:gd name="T28" fmla="*/ 151 w 258"/>
                <a:gd name="T29" fmla="*/ 87 h 249"/>
                <a:gd name="T30" fmla="*/ 161 w 258"/>
                <a:gd name="T31" fmla="*/ 52 h 249"/>
                <a:gd name="T32" fmla="*/ 204 w 258"/>
                <a:gd name="T33" fmla="*/ 55 h 249"/>
                <a:gd name="T34" fmla="*/ 227 w 258"/>
                <a:gd name="T35" fmla="*/ 81 h 249"/>
                <a:gd name="T36" fmla="*/ 250 w 258"/>
                <a:gd name="T37" fmla="*/ 90 h 249"/>
                <a:gd name="T38" fmla="*/ 257 w 258"/>
                <a:gd name="T39" fmla="*/ 78 h 249"/>
                <a:gd name="T40" fmla="*/ 241 w 258"/>
                <a:gd name="T41" fmla="*/ 61 h 249"/>
                <a:gd name="T42" fmla="*/ 197 w 258"/>
                <a:gd name="T43" fmla="*/ 42 h 249"/>
                <a:gd name="T44" fmla="*/ 168 w 258"/>
                <a:gd name="T45" fmla="*/ 42 h 249"/>
                <a:gd name="T46" fmla="*/ 143 w 258"/>
                <a:gd name="T47" fmla="*/ 5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58" h="249">
                  <a:moveTo>
                    <a:pt x="143" y="56"/>
                  </a:moveTo>
                  <a:cubicBezTo>
                    <a:pt x="132" y="42"/>
                    <a:pt x="140" y="33"/>
                    <a:pt x="148" y="26"/>
                  </a:cubicBezTo>
                  <a:cubicBezTo>
                    <a:pt x="160" y="13"/>
                    <a:pt x="174" y="5"/>
                    <a:pt x="192" y="14"/>
                  </a:cubicBezTo>
                  <a:cubicBezTo>
                    <a:pt x="200" y="17"/>
                    <a:pt x="209" y="23"/>
                    <a:pt x="217" y="24"/>
                  </a:cubicBezTo>
                  <a:cubicBezTo>
                    <a:pt x="223" y="24"/>
                    <a:pt x="230" y="19"/>
                    <a:pt x="234" y="14"/>
                  </a:cubicBezTo>
                  <a:cubicBezTo>
                    <a:pt x="236" y="13"/>
                    <a:pt x="236" y="6"/>
                    <a:pt x="233" y="3"/>
                  </a:cubicBezTo>
                  <a:cubicBezTo>
                    <a:pt x="231" y="1"/>
                    <a:pt x="226" y="1"/>
                    <a:pt x="222" y="1"/>
                  </a:cubicBezTo>
                  <a:cubicBezTo>
                    <a:pt x="210" y="1"/>
                    <a:pt x="197" y="2"/>
                    <a:pt x="185" y="1"/>
                  </a:cubicBezTo>
                  <a:cubicBezTo>
                    <a:pt x="166" y="0"/>
                    <a:pt x="150" y="4"/>
                    <a:pt x="138" y="19"/>
                  </a:cubicBezTo>
                  <a:cubicBezTo>
                    <a:pt x="130" y="29"/>
                    <a:pt x="123" y="30"/>
                    <a:pt x="112" y="22"/>
                  </a:cubicBezTo>
                  <a:cubicBezTo>
                    <a:pt x="90" y="6"/>
                    <a:pt x="64" y="6"/>
                    <a:pt x="39" y="10"/>
                  </a:cubicBezTo>
                  <a:cubicBezTo>
                    <a:pt x="13" y="15"/>
                    <a:pt x="0" y="36"/>
                    <a:pt x="6" y="63"/>
                  </a:cubicBezTo>
                  <a:cubicBezTo>
                    <a:pt x="20" y="123"/>
                    <a:pt x="46" y="178"/>
                    <a:pt x="84" y="226"/>
                  </a:cubicBezTo>
                  <a:cubicBezTo>
                    <a:pt x="103" y="249"/>
                    <a:pt x="124" y="247"/>
                    <a:pt x="136" y="220"/>
                  </a:cubicBezTo>
                  <a:cubicBezTo>
                    <a:pt x="156" y="178"/>
                    <a:pt x="158" y="132"/>
                    <a:pt x="151" y="87"/>
                  </a:cubicBezTo>
                  <a:cubicBezTo>
                    <a:pt x="148" y="72"/>
                    <a:pt x="146" y="61"/>
                    <a:pt x="161" y="52"/>
                  </a:cubicBezTo>
                  <a:cubicBezTo>
                    <a:pt x="176" y="43"/>
                    <a:pt x="191" y="45"/>
                    <a:pt x="204" y="55"/>
                  </a:cubicBezTo>
                  <a:cubicBezTo>
                    <a:pt x="213" y="62"/>
                    <a:pt x="219" y="73"/>
                    <a:pt x="227" y="81"/>
                  </a:cubicBezTo>
                  <a:cubicBezTo>
                    <a:pt x="233" y="86"/>
                    <a:pt x="242" y="88"/>
                    <a:pt x="250" y="90"/>
                  </a:cubicBezTo>
                  <a:cubicBezTo>
                    <a:pt x="251" y="90"/>
                    <a:pt x="258" y="80"/>
                    <a:pt x="257" y="78"/>
                  </a:cubicBezTo>
                  <a:cubicBezTo>
                    <a:pt x="253" y="71"/>
                    <a:pt x="247" y="65"/>
                    <a:pt x="241" y="61"/>
                  </a:cubicBezTo>
                  <a:cubicBezTo>
                    <a:pt x="227" y="54"/>
                    <a:pt x="212" y="47"/>
                    <a:pt x="197" y="42"/>
                  </a:cubicBezTo>
                  <a:cubicBezTo>
                    <a:pt x="188" y="39"/>
                    <a:pt x="177" y="39"/>
                    <a:pt x="168" y="42"/>
                  </a:cubicBezTo>
                  <a:cubicBezTo>
                    <a:pt x="159" y="44"/>
                    <a:pt x="152" y="50"/>
                    <a:pt x="143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F432076D-1A50-4E8C-A5C4-0D2F2CFB16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67" y="3672682"/>
              <a:ext cx="730250" cy="773113"/>
            </a:xfrm>
            <a:custGeom>
              <a:avLst/>
              <a:gdLst>
                <a:gd name="T0" fmla="*/ 230 w 230"/>
                <a:gd name="T1" fmla="*/ 190 h 243"/>
                <a:gd name="T2" fmla="*/ 71 w 230"/>
                <a:gd name="T3" fmla="*/ 0 h 243"/>
                <a:gd name="T4" fmla="*/ 14 w 230"/>
                <a:gd name="T5" fmla="*/ 47 h 243"/>
                <a:gd name="T6" fmla="*/ 9 w 230"/>
                <a:gd name="T7" fmla="*/ 96 h 243"/>
                <a:gd name="T8" fmla="*/ 142 w 230"/>
                <a:gd name="T9" fmla="*/ 230 h 243"/>
                <a:gd name="T10" fmla="*/ 206 w 230"/>
                <a:gd name="T11" fmla="*/ 219 h 243"/>
                <a:gd name="T12" fmla="*/ 230 w 230"/>
                <a:gd name="T13" fmla="*/ 19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" h="243">
                  <a:moveTo>
                    <a:pt x="230" y="190"/>
                  </a:moveTo>
                  <a:cubicBezTo>
                    <a:pt x="164" y="139"/>
                    <a:pt x="109" y="79"/>
                    <a:pt x="71" y="0"/>
                  </a:cubicBezTo>
                  <a:cubicBezTo>
                    <a:pt x="51" y="16"/>
                    <a:pt x="31" y="30"/>
                    <a:pt x="14" y="47"/>
                  </a:cubicBezTo>
                  <a:cubicBezTo>
                    <a:pt x="0" y="61"/>
                    <a:pt x="0" y="78"/>
                    <a:pt x="9" y="96"/>
                  </a:cubicBezTo>
                  <a:cubicBezTo>
                    <a:pt x="39" y="156"/>
                    <a:pt x="87" y="196"/>
                    <a:pt x="142" y="230"/>
                  </a:cubicBezTo>
                  <a:cubicBezTo>
                    <a:pt x="164" y="243"/>
                    <a:pt x="188" y="238"/>
                    <a:pt x="206" y="219"/>
                  </a:cubicBezTo>
                  <a:cubicBezTo>
                    <a:pt x="214" y="211"/>
                    <a:pt x="222" y="201"/>
                    <a:pt x="230" y="1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12">
              <a:extLst>
                <a:ext uri="{FF2B5EF4-FFF2-40B4-BE49-F238E27FC236}">
                  <a16:creationId xmlns:a16="http://schemas.microsoft.com/office/drawing/2014/main" id="{453A686F-390F-4DE5-A6EF-28897F657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067" y="3475832"/>
              <a:ext cx="644525" cy="644525"/>
            </a:xfrm>
            <a:custGeom>
              <a:avLst/>
              <a:gdLst>
                <a:gd name="T0" fmla="*/ 59 w 203"/>
                <a:gd name="T1" fmla="*/ 0 h 203"/>
                <a:gd name="T2" fmla="*/ 30 w 203"/>
                <a:gd name="T3" fmla="*/ 6 h 203"/>
                <a:gd name="T4" fmla="*/ 11 w 203"/>
                <a:gd name="T5" fmla="*/ 49 h 203"/>
                <a:gd name="T6" fmla="*/ 117 w 203"/>
                <a:gd name="T7" fmla="*/ 182 h 203"/>
                <a:gd name="T8" fmla="*/ 137 w 203"/>
                <a:gd name="T9" fmla="*/ 194 h 203"/>
                <a:gd name="T10" fmla="*/ 188 w 203"/>
                <a:gd name="T11" fmla="*/ 190 h 203"/>
                <a:gd name="T12" fmla="*/ 198 w 203"/>
                <a:gd name="T13" fmla="*/ 145 h 203"/>
                <a:gd name="T14" fmla="*/ 99 w 203"/>
                <a:gd name="T15" fmla="*/ 13 h 203"/>
                <a:gd name="T16" fmla="*/ 59 w 203"/>
                <a:gd name="T17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3" h="203">
                  <a:moveTo>
                    <a:pt x="59" y="0"/>
                  </a:moveTo>
                  <a:cubicBezTo>
                    <a:pt x="46" y="3"/>
                    <a:pt x="38" y="4"/>
                    <a:pt x="30" y="6"/>
                  </a:cubicBezTo>
                  <a:cubicBezTo>
                    <a:pt x="8" y="14"/>
                    <a:pt x="0" y="29"/>
                    <a:pt x="11" y="49"/>
                  </a:cubicBezTo>
                  <a:cubicBezTo>
                    <a:pt x="38" y="100"/>
                    <a:pt x="70" y="147"/>
                    <a:pt x="117" y="182"/>
                  </a:cubicBezTo>
                  <a:cubicBezTo>
                    <a:pt x="123" y="187"/>
                    <a:pt x="130" y="191"/>
                    <a:pt x="137" y="194"/>
                  </a:cubicBezTo>
                  <a:cubicBezTo>
                    <a:pt x="155" y="201"/>
                    <a:pt x="173" y="203"/>
                    <a:pt x="188" y="190"/>
                  </a:cubicBezTo>
                  <a:cubicBezTo>
                    <a:pt x="203" y="178"/>
                    <a:pt x="202" y="161"/>
                    <a:pt x="198" y="145"/>
                  </a:cubicBezTo>
                  <a:cubicBezTo>
                    <a:pt x="184" y="87"/>
                    <a:pt x="150" y="43"/>
                    <a:pt x="99" y="13"/>
                  </a:cubicBezTo>
                  <a:cubicBezTo>
                    <a:pt x="86" y="6"/>
                    <a:pt x="70" y="4"/>
                    <a:pt x="5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13">
              <a:extLst>
                <a:ext uri="{FF2B5EF4-FFF2-40B4-BE49-F238E27FC236}">
                  <a16:creationId xmlns:a16="http://schemas.microsoft.com/office/drawing/2014/main" id="{27D5467D-EEFD-4C88-84DE-3412B3416F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117" y="3539332"/>
              <a:ext cx="692150" cy="723900"/>
            </a:xfrm>
            <a:custGeom>
              <a:avLst/>
              <a:gdLst>
                <a:gd name="T0" fmla="*/ 218 w 218"/>
                <a:gd name="T1" fmla="*/ 186 h 228"/>
                <a:gd name="T2" fmla="*/ 79 w 218"/>
                <a:gd name="T3" fmla="*/ 31 h 228"/>
                <a:gd name="T4" fmla="*/ 26 w 218"/>
                <a:gd name="T5" fmla="*/ 14 h 228"/>
                <a:gd name="T6" fmla="*/ 12 w 218"/>
                <a:gd name="T7" fmla="*/ 61 h 228"/>
                <a:gd name="T8" fmla="*/ 152 w 218"/>
                <a:gd name="T9" fmla="*/ 223 h 228"/>
                <a:gd name="T10" fmla="*/ 171 w 218"/>
                <a:gd name="T11" fmla="*/ 227 h 228"/>
                <a:gd name="T12" fmla="*/ 218 w 218"/>
                <a:gd name="T13" fmla="*/ 18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28">
                  <a:moveTo>
                    <a:pt x="218" y="186"/>
                  </a:moveTo>
                  <a:cubicBezTo>
                    <a:pt x="150" y="152"/>
                    <a:pt x="108" y="97"/>
                    <a:pt x="79" y="31"/>
                  </a:cubicBezTo>
                  <a:cubicBezTo>
                    <a:pt x="68" y="6"/>
                    <a:pt x="51" y="0"/>
                    <a:pt x="26" y="14"/>
                  </a:cubicBezTo>
                  <a:cubicBezTo>
                    <a:pt x="4" y="26"/>
                    <a:pt x="0" y="39"/>
                    <a:pt x="12" y="61"/>
                  </a:cubicBezTo>
                  <a:cubicBezTo>
                    <a:pt x="46" y="126"/>
                    <a:pt x="94" y="179"/>
                    <a:pt x="152" y="223"/>
                  </a:cubicBezTo>
                  <a:cubicBezTo>
                    <a:pt x="156" y="227"/>
                    <a:pt x="165" y="228"/>
                    <a:pt x="171" y="227"/>
                  </a:cubicBezTo>
                  <a:cubicBezTo>
                    <a:pt x="193" y="222"/>
                    <a:pt x="211" y="211"/>
                    <a:pt x="218" y="1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14">
              <a:extLst>
                <a:ext uri="{FF2B5EF4-FFF2-40B4-BE49-F238E27FC236}">
                  <a16:creationId xmlns:a16="http://schemas.microsoft.com/office/drawing/2014/main" id="{622FB9FE-C426-4632-A6F9-0796F17B845A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6208" y="3933032"/>
              <a:ext cx="631825" cy="566738"/>
            </a:xfrm>
            <a:custGeom>
              <a:avLst/>
              <a:gdLst>
                <a:gd name="T0" fmla="*/ 199 w 199"/>
                <a:gd name="T1" fmla="*/ 160 h 178"/>
                <a:gd name="T2" fmla="*/ 129 w 199"/>
                <a:gd name="T3" fmla="*/ 106 h 178"/>
                <a:gd name="T4" fmla="*/ 57 w 199"/>
                <a:gd name="T5" fmla="*/ 12 h 178"/>
                <a:gd name="T6" fmla="*/ 37 w 199"/>
                <a:gd name="T7" fmla="*/ 6 h 178"/>
                <a:gd name="T8" fmla="*/ 1 w 199"/>
                <a:gd name="T9" fmla="*/ 77 h 178"/>
                <a:gd name="T10" fmla="*/ 6 w 199"/>
                <a:gd name="T11" fmla="*/ 88 h 178"/>
                <a:gd name="T12" fmla="*/ 110 w 199"/>
                <a:gd name="T13" fmla="*/ 166 h 178"/>
                <a:gd name="T14" fmla="*/ 199 w 199"/>
                <a:gd name="T15" fmla="*/ 16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9" h="178">
                  <a:moveTo>
                    <a:pt x="199" y="160"/>
                  </a:moveTo>
                  <a:cubicBezTo>
                    <a:pt x="175" y="141"/>
                    <a:pt x="151" y="124"/>
                    <a:pt x="129" y="106"/>
                  </a:cubicBezTo>
                  <a:cubicBezTo>
                    <a:pt x="99" y="80"/>
                    <a:pt x="73" y="49"/>
                    <a:pt x="57" y="12"/>
                  </a:cubicBezTo>
                  <a:cubicBezTo>
                    <a:pt x="52" y="0"/>
                    <a:pt x="45" y="0"/>
                    <a:pt x="37" y="6"/>
                  </a:cubicBezTo>
                  <a:cubicBezTo>
                    <a:pt x="15" y="25"/>
                    <a:pt x="8" y="51"/>
                    <a:pt x="1" y="77"/>
                  </a:cubicBezTo>
                  <a:cubicBezTo>
                    <a:pt x="0" y="80"/>
                    <a:pt x="3" y="85"/>
                    <a:pt x="6" y="88"/>
                  </a:cubicBezTo>
                  <a:cubicBezTo>
                    <a:pt x="35" y="121"/>
                    <a:pt x="68" y="149"/>
                    <a:pt x="110" y="166"/>
                  </a:cubicBezTo>
                  <a:cubicBezTo>
                    <a:pt x="140" y="177"/>
                    <a:pt x="169" y="178"/>
                    <a:pt x="199" y="1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15">
              <a:extLst>
                <a:ext uri="{FF2B5EF4-FFF2-40B4-BE49-F238E27FC236}">
                  <a16:creationId xmlns:a16="http://schemas.microsoft.com/office/drawing/2014/main" id="{1745EAC4-5D15-4D8A-9503-2B7F5E19700F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2883" y="4212432"/>
              <a:ext cx="527050" cy="468313"/>
            </a:xfrm>
            <a:custGeom>
              <a:avLst/>
              <a:gdLst>
                <a:gd name="T0" fmla="*/ 166 w 166"/>
                <a:gd name="T1" fmla="*/ 93 h 147"/>
                <a:gd name="T2" fmla="*/ 15 w 166"/>
                <a:gd name="T3" fmla="*/ 0 h 147"/>
                <a:gd name="T4" fmla="*/ 13 w 166"/>
                <a:gd name="T5" fmla="*/ 118 h 147"/>
                <a:gd name="T6" fmla="*/ 55 w 166"/>
                <a:gd name="T7" fmla="*/ 147 h 147"/>
                <a:gd name="T8" fmla="*/ 145 w 166"/>
                <a:gd name="T9" fmla="*/ 117 h 147"/>
                <a:gd name="T10" fmla="*/ 166 w 166"/>
                <a:gd name="T11" fmla="*/ 9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6" h="147">
                  <a:moveTo>
                    <a:pt x="166" y="93"/>
                  </a:moveTo>
                  <a:cubicBezTo>
                    <a:pt x="102" y="83"/>
                    <a:pt x="56" y="49"/>
                    <a:pt x="15" y="0"/>
                  </a:cubicBezTo>
                  <a:cubicBezTo>
                    <a:pt x="6" y="41"/>
                    <a:pt x="0" y="80"/>
                    <a:pt x="13" y="118"/>
                  </a:cubicBezTo>
                  <a:cubicBezTo>
                    <a:pt x="19" y="138"/>
                    <a:pt x="34" y="147"/>
                    <a:pt x="55" y="147"/>
                  </a:cubicBezTo>
                  <a:cubicBezTo>
                    <a:pt x="88" y="147"/>
                    <a:pt x="119" y="138"/>
                    <a:pt x="145" y="117"/>
                  </a:cubicBezTo>
                  <a:cubicBezTo>
                    <a:pt x="153" y="111"/>
                    <a:pt x="158" y="103"/>
                    <a:pt x="166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16">
              <a:extLst>
                <a:ext uri="{FF2B5EF4-FFF2-40B4-BE49-F238E27FC236}">
                  <a16:creationId xmlns:a16="http://schemas.microsoft.com/office/drawing/2014/main" id="{0FD154BC-1E08-406F-9FB1-2C1FAFAC05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217" y="4829970"/>
              <a:ext cx="107950" cy="219075"/>
            </a:xfrm>
            <a:custGeom>
              <a:avLst/>
              <a:gdLst>
                <a:gd name="T0" fmla="*/ 32 w 34"/>
                <a:gd name="T1" fmla="*/ 0 h 69"/>
                <a:gd name="T2" fmla="*/ 23 w 34"/>
                <a:gd name="T3" fmla="*/ 2 h 69"/>
                <a:gd name="T4" fmla="*/ 9 w 34"/>
                <a:gd name="T5" fmla="*/ 69 h 69"/>
                <a:gd name="T6" fmla="*/ 31 w 34"/>
                <a:gd name="T7" fmla="*/ 0 h 69"/>
                <a:gd name="T8" fmla="*/ 32 w 34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69">
                  <a:moveTo>
                    <a:pt x="32" y="0"/>
                  </a:moveTo>
                  <a:cubicBezTo>
                    <a:pt x="29" y="1"/>
                    <a:pt x="25" y="0"/>
                    <a:pt x="23" y="2"/>
                  </a:cubicBezTo>
                  <a:cubicBezTo>
                    <a:pt x="10" y="9"/>
                    <a:pt x="0" y="52"/>
                    <a:pt x="9" y="69"/>
                  </a:cubicBezTo>
                  <a:cubicBezTo>
                    <a:pt x="26" y="48"/>
                    <a:pt x="34" y="26"/>
                    <a:pt x="31" y="0"/>
                  </a:cubicBezTo>
                  <a:cubicBezTo>
                    <a:pt x="31" y="0"/>
                    <a:pt x="32" y="0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17">
              <a:extLst>
                <a:ext uri="{FF2B5EF4-FFF2-40B4-BE49-F238E27FC236}">
                  <a16:creationId xmlns:a16="http://schemas.microsoft.com/office/drawing/2014/main" id="{B29B4B4B-1659-48DA-8480-D42B2D04BA08}"/>
                </a:ext>
              </a:extLst>
            </p:cNvPr>
            <p:cNvSpPr>
              <a:spLocks/>
            </p:cNvSpPr>
            <p:nvPr/>
          </p:nvSpPr>
          <p:spPr bwMode="auto">
            <a:xfrm>
              <a:off x="-168908" y="4687095"/>
              <a:ext cx="117475" cy="107950"/>
            </a:xfrm>
            <a:custGeom>
              <a:avLst/>
              <a:gdLst>
                <a:gd name="T0" fmla="*/ 6 w 37"/>
                <a:gd name="T1" fmla="*/ 34 h 34"/>
                <a:gd name="T2" fmla="*/ 37 w 37"/>
                <a:gd name="T3" fmla="*/ 8 h 34"/>
                <a:gd name="T4" fmla="*/ 0 w 37"/>
                <a:gd name="T5" fmla="*/ 0 h 34"/>
                <a:gd name="T6" fmla="*/ 6 w 37"/>
                <a:gd name="T7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34">
                  <a:moveTo>
                    <a:pt x="6" y="34"/>
                  </a:moveTo>
                  <a:cubicBezTo>
                    <a:pt x="17" y="25"/>
                    <a:pt x="26" y="17"/>
                    <a:pt x="37" y="8"/>
                  </a:cubicBezTo>
                  <a:cubicBezTo>
                    <a:pt x="24" y="5"/>
                    <a:pt x="12" y="3"/>
                    <a:pt x="0" y="0"/>
                  </a:cubicBezTo>
                  <a:cubicBezTo>
                    <a:pt x="2" y="10"/>
                    <a:pt x="4" y="21"/>
                    <a:pt x="6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51" name="Forma libre 11">
            <a:extLst>
              <a:ext uri="{FF2B5EF4-FFF2-40B4-BE49-F238E27FC236}">
                <a16:creationId xmlns:a16="http://schemas.microsoft.com/office/drawing/2014/main" id="{34FB1828-D379-427F-BF28-1F60918515A2}"/>
              </a:ext>
            </a:extLst>
          </p:cNvPr>
          <p:cNvSpPr/>
          <p:nvPr userDrawn="1"/>
        </p:nvSpPr>
        <p:spPr>
          <a:xfrm>
            <a:off x="215900" y="391573"/>
            <a:ext cx="589280" cy="698974"/>
          </a:xfrm>
          <a:custGeom>
            <a:avLst/>
            <a:gdLst>
              <a:gd name="connsiteX0" fmla="*/ 0 w 731520"/>
              <a:gd name="connsiteY0" fmla="*/ 0 h 867692"/>
              <a:gd name="connsiteX1" fmla="*/ 514597 w 731520"/>
              <a:gd name="connsiteY1" fmla="*/ 0 h 867692"/>
              <a:gd name="connsiteX2" fmla="*/ 731520 w 731520"/>
              <a:gd name="connsiteY2" fmla="*/ 433846 h 867692"/>
              <a:gd name="connsiteX3" fmla="*/ 514597 w 731520"/>
              <a:gd name="connsiteY3" fmla="*/ 867692 h 867692"/>
              <a:gd name="connsiteX4" fmla="*/ 0 w 731520"/>
              <a:gd name="connsiteY4" fmla="*/ 867692 h 867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520" h="867692">
                <a:moveTo>
                  <a:pt x="0" y="0"/>
                </a:moveTo>
                <a:lnTo>
                  <a:pt x="514597" y="0"/>
                </a:lnTo>
                <a:lnTo>
                  <a:pt x="731520" y="433846"/>
                </a:lnTo>
                <a:lnTo>
                  <a:pt x="514597" y="867692"/>
                </a:lnTo>
                <a:lnTo>
                  <a:pt x="0" y="8676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2" name="Text Placeholder 9">
            <a:extLst>
              <a:ext uri="{FF2B5EF4-FFF2-40B4-BE49-F238E27FC236}">
                <a16:creationId xmlns:a16="http://schemas.microsoft.com/office/drawing/2014/main" id="{F22F17D3-F440-40E1-ACE1-FE3FB1C5A0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5180" y="391573"/>
            <a:ext cx="4228152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86877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3E4570AC-395D-4969-A360-0AFE81E09325}"/>
              </a:ext>
            </a:extLst>
          </p:cNvPr>
          <p:cNvGrpSpPr/>
          <p:nvPr userDrawn="1"/>
        </p:nvGrpSpPr>
        <p:grpSpPr>
          <a:xfrm>
            <a:off x="215900" y="5925089"/>
            <a:ext cx="11760200" cy="874713"/>
            <a:chOff x="206375" y="5905501"/>
            <a:chExt cx="11760200" cy="874713"/>
          </a:xfrm>
          <a:solidFill>
            <a:srgbClr val="FED715"/>
          </a:solidFill>
        </p:grpSpPr>
        <p:sp>
          <p:nvSpPr>
            <p:cNvPr id="3" name="Freeform 6">
              <a:extLst>
                <a:ext uri="{FF2B5EF4-FFF2-40B4-BE49-F238E27FC236}">
                  <a16:creationId xmlns:a16="http://schemas.microsoft.com/office/drawing/2014/main" id="{29247EFF-327D-4110-8CF3-D0A881E052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98225" y="5905501"/>
              <a:ext cx="768350" cy="874713"/>
            </a:xfrm>
            <a:custGeom>
              <a:avLst/>
              <a:gdLst>
                <a:gd name="T0" fmla="*/ 242 w 484"/>
                <a:gd name="T1" fmla="*/ 0 h 551"/>
                <a:gd name="T2" fmla="*/ 374 w 484"/>
                <a:gd name="T3" fmla="*/ 70 h 551"/>
                <a:gd name="T4" fmla="*/ 484 w 484"/>
                <a:gd name="T5" fmla="*/ 126 h 551"/>
                <a:gd name="T6" fmla="*/ 484 w 484"/>
                <a:gd name="T7" fmla="*/ 415 h 551"/>
                <a:gd name="T8" fmla="*/ 232 w 484"/>
                <a:gd name="T9" fmla="*/ 551 h 551"/>
                <a:gd name="T10" fmla="*/ 0 w 484"/>
                <a:gd name="T11" fmla="*/ 415 h 551"/>
                <a:gd name="T12" fmla="*/ 0 w 484"/>
                <a:gd name="T13" fmla="*/ 269 h 551"/>
                <a:gd name="T14" fmla="*/ 0 w 484"/>
                <a:gd name="T15" fmla="*/ 126 h 551"/>
                <a:gd name="T16" fmla="*/ 242 w 484"/>
                <a:gd name="T17" fmla="*/ 0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4" h="551">
                  <a:moveTo>
                    <a:pt x="242" y="0"/>
                  </a:moveTo>
                  <a:lnTo>
                    <a:pt x="374" y="70"/>
                  </a:lnTo>
                  <a:lnTo>
                    <a:pt x="484" y="126"/>
                  </a:lnTo>
                  <a:lnTo>
                    <a:pt x="484" y="415"/>
                  </a:lnTo>
                  <a:lnTo>
                    <a:pt x="232" y="551"/>
                  </a:lnTo>
                  <a:lnTo>
                    <a:pt x="0" y="415"/>
                  </a:lnTo>
                  <a:lnTo>
                    <a:pt x="0" y="269"/>
                  </a:lnTo>
                  <a:lnTo>
                    <a:pt x="0" y="126"/>
                  </a:lnTo>
                  <a:lnTo>
                    <a:pt x="2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" name="Rectangle 7">
              <a:extLst>
                <a:ext uri="{FF2B5EF4-FFF2-40B4-BE49-F238E27FC236}">
                  <a16:creationId xmlns:a16="http://schemas.microsoft.com/office/drawing/2014/main" id="{2DA635C4-FB18-4237-B479-4630D26D3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375" y="6242051"/>
              <a:ext cx="11496675" cy="2047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391A0CEF-9BA7-4505-BE34-92CD47853F6A}"/>
              </a:ext>
            </a:extLst>
          </p:cNvPr>
          <p:cNvGrpSpPr/>
          <p:nvPr userDrawn="1"/>
        </p:nvGrpSpPr>
        <p:grpSpPr>
          <a:xfrm>
            <a:off x="11347449" y="6040066"/>
            <a:ext cx="647701" cy="644757"/>
            <a:chOff x="-441958" y="1920082"/>
            <a:chExt cx="3143250" cy="3128963"/>
          </a:xfrm>
        </p:grpSpPr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0898E7DB-4FB6-4C91-906F-D540967633B1}"/>
                </a:ext>
              </a:extLst>
            </p:cNvPr>
            <p:cNvSpPr>
              <a:spLocks/>
            </p:cNvSpPr>
            <p:nvPr/>
          </p:nvSpPr>
          <p:spPr bwMode="auto">
            <a:xfrm>
              <a:off x="-441958" y="2382045"/>
              <a:ext cx="2501900" cy="2517775"/>
            </a:xfrm>
            <a:custGeom>
              <a:avLst/>
              <a:gdLst>
                <a:gd name="T0" fmla="*/ 352 w 788"/>
                <a:gd name="T1" fmla="*/ 770 h 792"/>
                <a:gd name="T2" fmla="*/ 411 w 788"/>
                <a:gd name="T3" fmla="*/ 774 h 792"/>
                <a:gd name="T4" fmla="*/ 469 w 788"/>
                <a:gd name="T5" fmla="*/ 650 h 792"/>
                <a:gd name="T6" fmla="*/ 469 w 788"/>
                <a:gd name="T7" fmla="*/ 613 h 792"/>
                <a:gd name="T8" fmla="*/ 556 w 788"/>
                <a:gd name="T9" fmla="*/ 530 h 792"/>
                <a:gd name="T10" fmla="*/ 583 w 788"/>
                <a:gd name="T11" fmla="*/ 535 h 792"/>
                <a:gd name="T12" fmla="*/ 602 w 788"/>
                <a:gd name="T13" fmla="*/ 639 h 792"/>
                <a:gd name="T14" fmla="*/ 592 w 788"/>
                <a:gd name="T15" fmla="*/ 693 h 792"/>
                <a:gd name="T16" fmla="*/ 555 w 788"/>
                <a:gd name="T17" fmla="*/ 747 h 792"/>
                <a:gd name="T18" fmla="*/ 553 w 788"/>
                <a:gd name="T19" fmla="*/ 757 h 792"/>
                <a:gd name="T20" fmla="*/ 591 w 788"/>
                <a:gd name="T21" fmla="*/ 719 h 792"/>
                <a:gd name="T22" fmla="*/ 642 w 788"/>
                <a:gd name="T23" fmla="*/ 642 h 792"/>
                <a:gd name="T24" fmla="*/ 641 w 788"/>
                <a:gd name="T25" fmla="*/ 638 h 792"/>
                <a:gd name="T26" fmla="*/ 633 w 788"/>
                <a:gd name="T27" fmla="*/ 539 h 792"/>
                <a:gd name="T28" fmla="*/ 666 w 788"/>
                <a:gd name="T29" fmla="*/ 527 h 792"/>
                <a:gd name="T30" fmla="*/ 669 w 788"/>
                <a:gd name="T31" fmla="*/ 538 h 792"/>
                <a:gd name="T32" fmla="*/ 717 w 788"/>
                <a:gd name="T33" fmla="*/ 569 h 792"/>
                <a:gd name="T34" fmla="*/ 754 w 788"/>
                <a:gd name="T35" fmla="*/ 575 h 792"/>
                <a:gd name="T36" fmla="*/ 741 w 788"/>
                <a:gd name="T37" fmla="*/ 610 h 792"/>
                <a:gd name="T38" fmla="*/ 722 w 788"/>
                <a:gd name="T39" fmla="*/ 632 h 792"/>
                <a:gd name="T40" fmla="*/ 716 w 788"/>
                <a:gd name="T41" fmla="*/ 646 h 792"/>
                <a:gd name="T42" fmla="*/ 731 w 788"/>
                <a:gd name="T43" fmla="*/ 647 h 792"/>
                <a:gd name="T44" fmla="*/ 755 w 788"/>
                <a:gd name="T45" fmla="*/ 626 h 792"/>
                <a:gd name="T46" fmla="*/ 767 w 788"/>
                <a:gd name="T47" fmla="*/ 589 h 792"/>
                <a:gd name="T48" fmla="*/ 772 w 788"/>
                <a:gd name="T49" fmla="*/ 579 h 792"/>
                <a:gd name="T50" fmla="*/ 784 w 788"/>
                <a:gd name="T51" fmla="*/ 556 h 792"/>
                <a:gd name="T52" fmla="*/ 765 w 788"/>
                <a:gd name="T53" fmla="*/ 535 h 792"/>
                <a:gd name="T54" fmla="*/ 736 w 788"/>
                <a:gd name="T55" fmla="*/ 531 h 792"/>
                <a:gd name="T56" fmla="*/ 713 w 788"/>
                <a:gd name="T57" fmla="*/ 531 h 792"/>
                <a:gd name="T58" fmla="*/ 722 w 788"/>
                <a:gd name="T59" fmla="*/ 479 h 792"/>
                <a:gd name="T60" fmla="*/ 728 w 788"/>
                <a:gd name="T61" fmla="*/ 347 h 792"/>
                <a:gd name="T62" fmla="*/ 626 w 788"/>
                <a:gd name="T63" fmla="*/ 296 h 792"/>
                <a:gd name="T64" fmla="*/ 582 w 788"/>
                <a:gd name="T65" fmla="*/ 285 h 792"/>
                <a:gd name="T66" fmla="*/ 196 w 788"/>
                <a:gd name="T67" fmla="*/ 50 h 792"/>
                <a:gd name="T68" fmla="*/ 90 w 788"/>
                <a:gd name="T69" fmla="*/ 9 h 792"/>
                <a:gd name="T70" fmla="*/ 7 w 788"/>
                <a:gd name="T71" fmla="*/ 86 h 792"/>
                <a:gd name="T72" fmla="*/ 242 w 788"/>
                <a:gd name="T73" fmla="*/ 321 h 792"/>
                <a:gd name="T74" fmla="*/ 493 w 788"/>
                <a:gd name="T75" fmla="*/ 348 h 792"/>
                <a:gd name="T76" fmla="*/ 506 w 788"/>
                <a:gd name="T77" fmla="*/ 351 h 792"/>
                <a:gd name="T78" fmla="*/ 496 w 788"/>
                <a:gd name="T79" fmla="*/ 435 h 792"/>
                <a:gd name="T80" fmla="*/ 507 w 788"/>
                <a:gd name="T81" fmla="*/ 458 h 792"/>
                <a:gd name="T82" fmla="*/ 507 w 788"/>
                <a:gd name="T83" fmla="*/ 529 h 792"/>
                <a:gd name="T84" fmla="*/ 465 w 788"/>
                <a:gd name="T85" fmla="*/ 586 h 792"/>
                <a:gd name="T86" fmla="*/ 437 w 788"/>
                <a:gd name="T87" fmla="*/ 634 h 792"/>
                <a:gd name="T88" fmla="*/ 429 w 788"/>
                <a:gd name="T89" fmla="*/ 696 h 792"/>
                <a:gd name="T90" fmla="*/ 421 w 788"/>
                <a:gd name="T91" fmla="*/ 709 h 792"/>
                <a:gd name="T92" fmla="*/ 371 w 788"/>
                <a:gd name="T93" fmla="*/ 733 h 792"/>
                <a:gd name="T94" fmla="*/ 353 w 788"/>
                <a:gd name="T95" fmla="*/ 770 h 792"/>
                <a:gd name="T96" fmla="*/ 352 w 788"/>
                <a:gd name="T97" fmla="*/ 770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88" h="792">
                  <a:moveTo>
                    <a:pt x="352" y="770"/>
                  </a:moveTo>
                  <a:cubicBezTo>
                    <a:pt x="372" y="791"/>
                    <a:pt x="388" y="792"/>
                    <a:pt x="411" y="774"/>
                  </a:cubicBezTo>
                  <a:cubicBezTo>
                    <a:pt x="480" y="718"/>
                    <a:pt x="468" y="725"/>
                    <a:pt x="469" y="650"/>
                  </a:cubicBezTo>
                  <a:cubicBezTo>
                    <a:pt x="469" y="638"/>
                    <a:pt x="469" y="626"/>
                    <a:pt x="469" y="613"/>
                  </a:cubicBezTo>
                  <a:cubicBezTo>
                    <a:pt x="509" y="597"/>
                    <a:pt x="532" y="563"/>
                    <a:pt x="556" y="530"/>
                  </a:cubicBezTo>
                  <a:cubicBezTo>
                    <a:pt x="565" y="532"/>
                    <a:pt x="574" y="534"/>
                    <a:pt x="583" y="535"/>
                  </a:cubicBezTo>
                  <a:cubicBezTo>
                    <a:pt x="589" y="570"/>
                    <a:pt x="591" y="606"/>
                    <a:pt x="602" y="639"/>
                  </a:cubicBezTo>
                  <a:cubicBezTo>
                    <a:pt x="610" y="662"/>
                    <a:pt x="604" y="676"/>
                    <a:pt x="592" y="693"/>
                  </a:cubicBezTo>
                  <a:cubicBezTo>
                    <a:pt x="579" y="710"/>
                    <a:pt x="567" y="729"/>
                    <a:pt x="555" y="747"/>
                  </a:cubicBezTo>
                  <a:cubicBezTo>
                    <a:pt x="554" y="750"/>
                    <a:pt x="554" y="754"/>
                    <a:pt x="553" y="757"/>
                  </a:cubicBezTo>
                  <a:cubicBezTo>
                    <a:pt x="572" y="756"/>
                    <a:pt x="578" y="750"/>
                    <a:pt x="591" y="719"/>
                  </a:cubicBezTo>
                  <a:cubicBezTo>
                    <a:pt x="630" y="716"/>
                    <a:pt x="655" y="679"/>
                    <a:pt x="642" y="642"/>
                  </a:cubicBezTo>
                  <a:cubicBezTo>
                    <a:pt x="641" y="641"/>
                    <a:pt x="641" y="639"/>
                    <a:pt x="641" y="638"/>
                  </a:cubicBezTo>
                  <a:cubicBezTo>
                    <a:pt x="627" y="607"/>
                    <a:pt x="613" y="575"/>
                    <a:pt x="633" y="539"/>
                  </a:cubicBezTo>
                  <a:cubicBezTo>
                    <a:pt x="641" y="536"/>
                    <a:pt x="653" y="532"/>
                    <a:pt x="666" y="527"/>
                  </a:cubicBezTo>
                  <a:cubicBezTo>
                    <a:pt x="667" y="531"/>
                    <a:pt x="668" y="535"/>
                    <a:pt x="669" y="538"/>
                  </a:cubicBezTo>
                  <a:cubicBezTo>
                    <a:pt x="680" y="572"/>
                    <a:pt x="682" y="572"/>
                    <a:pt x="717" y="569"/>
                  </a:cubicBezTo>
                  <a:cubicBezTo>
                    <a:pt x="729" y="568"/>
                    <a:pt x="742" y="573"/>
                    <a:pt x="754" y="575"/>
                  </a:cubicBezTo>
                  <a:cubicBezTo>
                    <a:pt x="750" y="586"/>
                    <a:pt x="747" y="599"/>
                    <a:pt x="741" y="610"/>
                  </a:cubicBezTo>
                  <a:cubicBezTo>
                    <a:pt x="737" y="618"/>
                    <a:pt x="728" y="624"/>
                    <a:pt x="722" y="632"/>
                  </a:cubicBezTo>
                  <a:cubicBezTo>
                    <a:pt x="719" y="636"/>
                    <a:pt x="718" y="641"/>
                    <a:pt x="716" y="646"/>
                  </a:cubicBezTo>
                  <a:cubicBezTo>
                    <a:pt x="721" y="646"/>
                    <a:pt x="728" y="649"/>
                    <a:pt x="731" y="647"/>
                  </a:cubicBezTo>
                  <a:cubicBezTo>
                    <a:pt x="740" y="641"/>
                    <a:pt x="750" y="635"/>
                    <a:pt x="755" y="626"/>
                  </a:cubicBezTo>
                  <a:cubicBezTo>
                    <a:pt x="761" y="615"/>
                    <a:pt x="763" y="601"/>
                    <a:pt x="767" y="589"/>
                  </a:cubicBezTo>
                  <a:cubicBezTo>
                    <a:pt x="768" y="585"/>
                    <a:pt x="769" y="579"/>
                    <a:pt x="772" y="579"/>
                  </a:cubicBezTo>
                  <a:cubicBezTo>
                    <a:pt x="785" y="575"/>
                    <a:pt x="788" y="565"/>
                    <a:pt x="784" y="556"/>
                  </a:cubicBezTo>
                  <a:cubicBezTo>
                    <a:pt x="781" y="548"/>
                    <a:pt x="773" y="539"/>
                    <a:pt x="765" y="535"/>
                  </a:cubicBezTo>
                  <a:cubicBezTo>
                    <a:pt x="757" y="531"/>
                    <a:pt x="746" y="531"/>
                    <a:pt x="736" y="531"/>
                  </a:cubicBezTo>
                  <a:cubicBezTo>
                    <a:pt x="728" y="530"/>
                    <a:pt x="721" y="531"/>
                    <a:pt x="713" y="531"/>
                  </a:cubicBezTo>
                  <a:cubicBezTo>
                    <a:pt x="706" y="511"/>
                    <a:pt x="708" y="496"/>
                    <a:pt x="722" y="479"/>
                  </a:cubicBezTo>
                  <a:cubicBezTo>
                    <a:pt x="756" y="438"/>
                    <a:pt x="749" y="392"/>
                    <a:pt x="728" y="347"/>
                  </a:cubicBezTo>
                  <a:cubicBezTo>
                    <a:pt x="712" y="314"/>
                    <a:pt x="667" y="291"/>
                    <a:pt x="626" y="296"/>
                  </a:cubicBezTo>
                  <a:cubicBezTo>
                    <a:pt x="609" y="299"/>
                    <a:pt x="596" y="293"/>
                    <a:pt x="582" y="285"/>
                  </a:cubicBezTo>
                  <a:cubicBezTo>
                    <a:pt x="454" y="206"/>
                    <a:pt x="325" y="128"/>
                    <a:pt x="196" y="50"/>
                  </a:cubicBezTo>
                  <a:cubicBezTo>
                    <a:pt x="163" y="30"/>
                    <a:pt x="129" y="16"/>
                    <a:pt x="90" y="9"/>
                  </a:cubicBezTo>
                  <a:cubicBezTo>
                    <a:pt x="35" y="0"/>
                    <a:pt x="0" y="31"/>
                    <a:pt x="7" y="86"/>
                  </a:cubicBezTo>
                  <a:cubicBezTo>
                    <a:pt x="23" y="204"/>
                    <a:pt x="103" y="310"/>
                    <a:pt x="242" y="321"/>
                  </a:cubicBezTo>
                  <a:cubicBezTo>
                    <a:pt x="326" y="328"/>
                    <a:pt x="409" y="339"/>
                    <a:pt x="493" y="348"/>
                  </a:cubicBezTo>
                  <a:cubicBezTo>
                    <a:pt x="496" y="349"/>
                    <a:pt x="500" y="350"/>
                    <a:pt x="506" y="351"/>
                  </a:cubicBezTo>
                  <a:cubicBezTo>
                    <a:pt x="475" y="377"/>
                    <a:pt x="479" y="405"/>
                    <a:pt x="496" y="435"/>
                  </a:cubicBezTo>
                  <a:cubicBezTo>
                    <a:pt x="500" y="442"/>
                    <a:pt x="502" y="451"/>
                    <a:pt x="507" y="458"/>
                  </a:cubicBezTo>
                  <a:cubicBezTo>
                    <a:pt x="524" y="482"/>
                    <a:pt x="520" y="506"/>
                    <a:pt x="507" y="529"/>
                  </a:cubicBezTo>
                  <a:cubicBezTo>
                    <a:pt x="495" y="549"/>
                    <a:pt x="481" y="570"/>
                    <a:pt x="465" y="586"/>
                  </a:cubicBezTo>
                  <a:cubicBezTo>
                    <a:pt x="450" y="600"/>
                    <a:pt x="440" y="615"/>
                    <a:pt x="437" y="634"/>
                  </a:cubicBezTo>
                  <a:cubicBezTo>
                    <a:pt x="434" y="655"/>
                    <a:pt x="432" y="675"/>
                    <a:pt x="429" y="696"/>
                  </a:cubicBezTo>
                  <a:cubicBezTo>
                    <a:pt x="428" y="701"/>
                    <a:pt x="425" y="707"/>
                    <a:pt x="421" y="709"/>
                  </a:cubicBezTo>
                  <a:cubicBezTo>
                    <a:pt x="405" y="718"/>
                    <a:pt x="388" y="725"/>
                    <a:pt x="371" y="733"/>
                  </a:cubicBezTo>
                  <a:cubicBezTo>
                    <a:pt x="356" y="741"/>
                    <a:pt x="348" y="753"/>
                    <a:pt x="353" y="770"/>
                  </a:cubicBezTo>
                  <a:lnTo>
                    <a:pt x="352" y="7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0C83D858-243C-4802-9389-5B41C2AE2B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517" y="1920082"/>
              <a:ext cx="1298575" cy="1338263"/>
            </a:xfrm>
            <a:custGeom>
              <a:avLst/>
              <a:gdLst>
                <a:gd name="T0" fmla="*/ 409 w 409"/>
                <a:gd name="T1" fmla="*/ 418 h 421"/>
                <a:gd name="T2" fmla="*/ 397 w 409"/>
                <a:gd name="T3" fmla="*/ 387 h 421"/>
                <a:gd name="T4" fmla="*/ 206 w 409"/>
                <a:gd name="T5" fmla="*/ 109 h 421"/>
                <a:gd name="T6" fmla="*/ 111 w 409"/>
                <a:gd name="T7" fmla="*/ 23 h 421"/>
                <a:gd name="T8" fmla="*/ 61 w 409"/>
                <a:gd name="T9" fmla="*/ 5 h 421"/>
                <a:gd name="T10" fmla="*/ 3 w 409"/>
                <a:gd name="T11" fmla="*/ 60 h 421"/>
                <a:gd name="T12" fmla="*/ 8 w 409"/>
                <a:gd name="T13" fmla="*/ 166 h 421"/>
                <a:gd name="T14" fmla="*/ 31 w 409"/>
                <a:gd name="T15" fmla="*/ 197 h 421"/>
                <a:gd name="T16" fmla="*/ 393 w 409"/>
                <a:gd name="T17" fmla="*/ 416 h 421"/>
                <a:gd name="T18" fmla="*/ 404 w 409"/>
                <a:gd name="T19" fmla="*/ 421 h 421"/>
                <a:gd name="T20" fmla="*/ 409 w 409"/>
                <a:gd name="T21" fmla="*/ 418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9" h="421">
                  <a:moveTo>
                    <a:pt x="409" y="418"/>
                  </a:moveTo>
                  <a:cubicBezTo>
                    <a:pt x="405" y="408"/>
                    <a:pt x="403" y="396"/>
                    <a:pt x="397" y="387"/>
                  </a:cubicBezTo>
                  <a:cubicBezTo>
                    <a:pt x="334" y="294"/>
                    <a:pt x="271" y="201"/>
                    <a:pt x="206" y="109"/>
                  </a:cubicBezTo>
                  <a:cubicBezTo>
                    <a:pt x="181" y="74"/>
                    <a:pt x="149" y="44"/>
                    <a:pt x="111" y="23"/>
                  </a:cubicBezTo>
                  <a:cubicBezTo>
                    <a:pt x="96" y="14"/>
                    <a:pt x="78" y="8"/>
                    <a:pt x="61" y="5"/>
                  </a:cubicBezTo>
                  <a:cubicBezTo>
                    <a:pt x="31" y="0"/>
                    <a:pt x="6" y="21"/>
                    <a:pt x="3" y="60"/>
                  </a:cubicBezTo>
                  <a:cubicBezTo>
                    <a:pt x="0" y="95"/>
                    <a:pt x="3" y="131"/>
                    <a:pt x="8" y="166"/>
                  </a:cubicBezTo>
                  <a:cubicBezTo>
                    <a:pt x="9" y="177"/>
                    <a:pt x="20" y="191"/>
                    <a:pt x="31" y="197"/>
                  </a:cubicBezTo>
                  <a:cubicBezTo>
                    <a:pt x="151" y="271"/>
                    <a:pt x="272" y="343"/>
                    <a:pt x="393" y="416"/>
                  </a:cubicBezTo>
                  <a:cubicBezTo>
                    <a:pt x="397" y="418"/>
                    <a:pt x="401" y="420"/>
                    <a:pt x="404" y="421"/>
                  </a:cubicBezTo>
                  <a:cubicBezTo>
                    <a:pt x="406" y="420"/>
                    <a:pt x="407" y="419"/>
                    <a:pt x="409" y="4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3C3E8CB9-4D10-436B-AB6D-1D48B8878F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2142" y="3242470"/>
              <a:ext cx="819150" cy="792163"/>
            </a:xfrm>
            <a:custGeom>
              <a:avLst/>
              <a:gdLst>
                <a:gd name="T0" fmla="*/ 143 w 258"/>
                <a:gd name="T1" fmla="*/ 56 h 249"/>
                <a:gd name="T2" fmla="*/ 148 w 258"/>
                <a:gd name="T3" fmla="*/ 26 h 249"/>
                <a:gd name="T4" fmla="*/ 192 w 258"/>
                <a:gd name="T5" fmla="*/ 14 h 249"/>
                <a:gd name="T6" fmla="*/ 217 w 258"/>
                <a:gd name="T7" fmla="*/ 24 h 249"/>
                <a:gd name="T8" fmla="*/ 234 w 258"/>
                <a:gd name="T9" fmla="*/ 14 h 249"/>
                <a:gd name="T10" fmla="*/ 233 w 258"/>
                <a:gd name="T11" fmla="*/ 3 h 249"/>
                <a:gd name="T12" fmla="*/ 222 w 258"/>
                <a:gd name="T13" fmla="*/ 1 h 249"/>
                <a:gd name="T14" fmla="*/ 185 w 258"/>
                <a:gd name="T15" fmla="*/ 1 h 249"/>
                <a:gd name="T16" fmla="*/ 138 w 258"/>
                <a:gd name="T17" fmla="*/ 19 h 249"/>
                <a:gd name="T18" fmla="*/ 112 w 258"/>
                <a:gd name="T19" fmla="*/ 22 h 249"/>
                <a:gd name="T20" fmla="*/ 39 w 258"/>
                <a:gd name="T21" fmla="*/ 10 h 249"/>
                <a:gd name="T22" fmla="*/ 6 w 258"/>
                <a:gd name="T23" fmla="*/ 63 h 249"/>
                <a:gd name="T24" fmla="*/ 84 w 258"/>
                <a:gd name="T25" fmla="*/ 226 h 249"/>
                <a:gd name="T26" fmla="*/ 136 w 258"/>
                <a:gd name="T27" fmla="*/ 220 h 249"/>
                <a:gd name="T28" fmla="*/ 151 w 258"/>
                <a:gd name="T29" fmla="*/ 87 h 249"/>
                <a:gd name="T30" fmla="*/ 161 w 258"/>
                <a:gd name="T31" fmla="*/ 52 h 249"/>
                <a:gd name="T32" fmla="*/ 204 w 258"/>
                <a:gd name="T33" fmla="*/ 55 h 249"/>
                <a:gd name="T34" fmla="*/ 227 w 258"/>
                <a:gd name="T35" fmla="*/ 81 h 249"/>
                <a:gd name="T36" fmla="*/ 250 w 258"/>
                <a:gd name="T37" fmla="*/ 90 h 249"/>
                <a:gd name="T38" fmla="*/ 257 w 258"/>
                <a:gd name="T39" fmla="*/ 78 h 249"/>
                <a:gd name="T40" fmla="*/ 241 w 258"/>
                <a:gd name="T41" fmla="*/ 61 h 249"/>
                <a:gd name="T42" fmla="*/ 197 w 258"/>
                <a:gd name="T43" fmla="*/ 42 h 249"/>
                <a:gd name="T44" fmla="*/ 168 w 258"/>
                <a:gd name="T45" fmla="*/ 42 h 249"/>
                <a:gd name="T46" fmla="*/ 143 w 258"/>
                <a:gd name="T47" fmla="*/ 5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58" h="249">
                  <a:moveTo>
                    <a:pt x="143" y="56"/>
                  </a:moveTo>
                  <a:cubicBezTo>
                    <a:pt x="132" y="42"/>
                    <a:pt x="140" y="33"/>
                    <a:pt x="148" y="26"/>
                  </a:cubicBezTo>
                  <a:cubicBezTo>
                    <a:pt x="160" y="13"/>
                    <a:pt x="174" y="5"/>
                    <a:pt x="192" y="14"/>
                  </a:cubicBezTo>
                  <a:cubicBezTo>
                    <a:pt x="200" y="17"/>
                    <a:pt x="209" y="23"/>
                    <a:pt x="217" y="24"/>
                  </a:cubicBezTo>
                  <a:cubicBezTo>
                    <a:pt x="223" y="24"/>
                    <a:pt x="230" y="19"/>
                    <a:pt x="234" y="14"/>
                  </a:cubicBezTo>
                  <a:cubicBezTo>
                    <a:pt x="236" y="13"/>
                    <a:pt x="236" y="6"/>
                    <a:pt x="233" y="3"/>
                  </a:cubicBezTo>
                  <a:cubicBezTo>
                    <a:pt x="231" y="1"/>
                    <a:pt x="226" y="1"/>
                    <a:pt x="222" y="1"/>
                  </a:cubicBezTo>
                  <a:cubicBezTo>
                    <a:pt x="210" y="1"/>
                    <a:pt x="197" y="2"/>
                    <a:pt x="185" y="1"/>
                  </a:cubicBezTo>
                  <a:cubicBezTo>
                    <a:pt x="166" y="0"/>
                    <a:pt x="150" y="4"/>
                    <a:pt x="138" y="19"/>
                  </a:cubicBezTo>
                  <a:cubicBezTo>
                    <a:pt x="130" y="29"/>
                    <a:pt x="123" y="30"/>
                    <a:pt x="112" y="22"/>
                  </a:cubicBezTo>
                  <a:cubicBezTo>
                    <a:pt x="90" y="6"/>
                    <a:pt x="64" y="6"/>
                    <a:pt x="39" y="10"/>
                  </a:cubicBezTo>
                  <a:cubicBezTo>
                    <a:pt x="13" y="15"/>
                    <a:pt x="0" y="36"/>
                    <a:pt x="6" y="63"/>
                  </a:cubicBezTo>
                  <a:cubicBezTo>
                    <a:pt x="20" y="123"/>
                    <a:pt x="46" y="178"/>
                    <a:pt x="84" y="226"/>
                  </a:cubicBezTo>
                  <a:cubicBezTo>
                    <a:pt x="103" y="249"/>
                    <a:pt x="124" y="247"/>
                    <a:pt x="136" y="220"/>
                  </a:cubicBezTo>
                  <a:cubicBezTo>
                    <a:pt x="156" y="178"/>
                    <a:pt x="158" y="132"/>
                    <a:pt x="151" y="87"/>
                  </a:cubicBezTo>
                  <a:cubicBezTo>
                    <a:pt x="148" y="72"/>
                    <a:pt x="146" y="61"/>
                    <a:pt x="161" y="52"/>
                  </a:cubicBezTo>
                  <a:cubicBezTo>
                    <a:pt x="176" y="43"/>
                    <a:pt x="191" y="45"/>
                    <a:pt x="204" y="55"/>
                  </a:cubicBezTo>
                  <a:cubicBezTo>
                    <a:pt x="213" y="62"/>
                    <a:pt x="219" y="73"/>
                    <a:pt x="227" y="81"/>
                  </a:cubicBezTo>
                  <a:cubicBezTo>
                    <a:pt x="233" y="86"/>
                    <a:pt x="242" y="88"/>
                    <a:pt x="250" y="90"/>
                  </a:cubicBezTo>
                  <a:cubicBezTo>
                    <a:pt x="251" y="90"/>
                    <a:pt x="258" y="80"/>
                    <a:pt x="257" y="78"/>
                  </a:cubicBezTo>
                  <a:cubicBezTo>
                    <a:pt x="253" y="71"/>
                    <a:pt x="247" y="65"/>
                    <a:pt x="241" y="61"/>
                  </a:cubicBezTo>
                  <a:cubicBezTo>
                    <a:pt x="227" y="54"/>
                    <a:pt x="212" y="47"/>
                    <a:pt x="197" y="42"/>
                  </a:cubicBezTo>
                  <a:cubicBezTo>
                    <a:pt x="188" y="39"/>
                    <a:pt x="177" y="39"/>
                    <a:pt x="168" y="42"/>
                  </a:cubicBezTo>
                  <a:cubicBezTo>
                    <a:pt x="159" y="44"/>
                    <a:pt x="152" y="50"/>
                    <a:pt x="143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33539F9A-62FE-492D-A361-B1317492C3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67" y="3672682"/>
              <a:ext cx="730250" cy="773113"/>
            </a:xfrm>
            <a:custGeom>
              <a:avLst/>
              <a:gdLst>
                <a:gd name="T0" fmla="*/ 230 w 230"/>
                <a:gd name="T1" fmla="*/ 190 h 243"/>
                <a:gd name="T2" fmla="*/ 71 w 230"/>
                <a:gd name="T3" fmla="*/ 0 h 243"/>
                <a:gd name="T4" fmla="*/ 14 w 230"/>
                <a:gd name="T5" fmla="*/ 47 h 243"/>
                <a:gd name="T6" fmla="*/ 9 w 230"/>
                <a:gd name="T7" fmla="*/ 96 h 243"/>
                <a:gd name="T8" fmla="*/ 142 w 230"/>
                <a:gd name="T9" fmla="*/ 230 h 243"/>
                <a:gd name="T10" fmla="*/ 206 w 230"/>
                <a:gd name="T11" fmla="*/ 219 h 243"/>
                <a:gd name="T12" fmla="*/ 230 w 230"/>
                <a:gd name="T13" fmla="*/ 19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" h="243">
                  <a:moveTo>
                    <a:pt x="230" y="190"/>
                  </a:moveTo>
                  <a:cubicBezTo>
                    <a:pt x="164" y="139"/>
                    <a:pt x="109" y="79"/>
                    <a:pt x="71" y="0"/>
                  </a:cubicBezTo>
                  <a:cubicBezTo>
                    <a:pt x="51" y="16"/>
                    <a:pt x="31" y="30"/>
                    <a:pt x="14" y="47"/>
                  </a:cubicBezTo>
                  <a:cubicBezTo>
                    <a:pt x="0" y="61"/>
                    <a:pt x="0" y="78"/>
                    <a:pt x="9" y="96"/>
                  </a:cubicBezTo>
                  <a:cubicBezTo>
                    <a:pt x="39" y="156"/>
                    <a:pt x="87" y="196"/>
                    <a:pt x="142" y="230"/>
                  </a:cubicBezTo>
                  <a:cubicBezTo>
                    <a:pt x="164" y="243"/>
                    <a:pt x="188" y="238"/>
                    <a:pt x="206" y="219"/>
                  </a:cubicBezTo>
                  <a:cubicBezTo>
                    <a:pt x="214" y="211"/>
                    <a:pt x="222" y="201"/>
                    <a:pt x="230" y="1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B9594B3A-12CB-4F19-98D7-B82555013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067" y="3475832"/>
              <a:ext cx="644525" cy="644525"/>
            </a:xfrm>
            <a:custGeom>
              <a:avLst/>
              <a:gdLst>
                <a:gd name="T0" fmla="*/ 59 w 203"/>
                <a:gd name="T1" fmla="*/ 0 h 203"/>
                <a:gd name="T2" fmla="*/ 30 w 203"/>
                <a:gd name="T3" fmla="*/ 6 h 203"/>
                <a:gd name="T4" fmla="*/ 11 w 203"/>
                <a:gd name="T5" fmla="*/ 49 h 203"/>
                <a:gd name="T6" fmla="*/ 117 w 203"/>
                <a:gd name="T7" fmla="*/ 182 h 203"/>
                <a:gd name="T8" fmla="*/ 137 w 203"/>
                <a:gd name="T9" fmla="*/ 194 h 203"/>
                <a:gd name="T10" fmla="*/ 188 w 203"/>
                <a:gd name="T11" fmla="*/ 190 h 203"/>
                <a:gd name="T12" fmla="*/ 198 w 203"/>
                <a:gd name="T13" fmla="*/ 145 h 203"/>
                <a:gd name="T14" fmla="*/ 99 w 203"/>
                <a:gd name="T15" fmla="*/ 13 h 203"/>
                <a:gd name="T16" fmla="*/ 59 w 203"/>
                <a:gd name="T17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3" h="203">
                  <a:moveTo>
                    <a:pt x="59" y="0"/>
                  </a:moveTo>
                  <a:cubicBezTo>
                    <a:pt x="46" y="3"/>
                    <a:pt x="38" y="4"/>
                    <a:pt x="30" y="6"/>
                  </a:cubicBezTo>
                  <a:cubicBezTo>
                    <a:pt x="8" y="14"/>
                    <a:pt x="0" y="29"/>
                    <a:pt x="11" y="49"/>
                  </a:cubicBezTo>
                  <a:cubicBezTo>
                    <a:pt x="38" y="100"/>
                    <a:pt x="70" y="147"/>
                    <a:pt x="117" y="182"/>
                  </a:cubicBezTo>
                  <a:cubicBezTo>
                    <a:pt x="123" y="187"/>
                    <a:pt x="130" y="191"/>
                    <a:pt x="137" y="194"/>
                  </a:cubicBezTo>
                  <a:cubicBezTo>
                    <a:pt x="155" y="201"/>
                    <a:pt x="173" y="203"/>
                    <a:pt x="188" y="190"/>
                  </a:cubicBezTo>
                  <a:cubicBezTo>
                    <a:pt x="203" y="178"/>
                    <a:pt x="202" y="161"/>
                    <a:pt x="198" y="145"/>
                  </a:cubicBezTo>
                  <a:cubicBezTo>
                    <a:pt x="184" y="87"/>
                    <a:pt x="150" y="43"/>
                    <a:pt x="99" y="13"/>
                  </a:cubicBezTo>
                  <a:cubicBezTo>
                    <a:pt x="86" y="6"/>
                    <a:pt x="70" y="4"/>
                    <a:pt x="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E80E1CEF-9A91-4C88-8890-F372DBC1C7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117" y="3539332"/>
              <a:ext cx="692150" cy="723900"/>
            </a:xfrm>
            <a:custGeom>
              <a:avLst/>
              <a:gdLst>
                <a:gd name="T0" fmla="*/ 218 w 218"/>
                <a:gd name="T1" fmla="*/ 186 h 228"/>
                <a:gd name="T2" fmla="*/ 79 w 218"/>
                <a:gd name="T3" fmla="*/ 31 h 228"/>
                <a:gd name="T4" fmla="*/ 26 w 218"/>
                <a:gd name="T5" fmla="*/ 14 h 228"/>
                <a:gd name="T6" fmla="*/ 12 w 218"/>
                <a:gd name="T7" fmla="*/ 61 h 228"/>
                <a:gd name="T8" fmla="*/ 152 w 218"/>
                <a:gd name="T9" fmla="*/ 223 h 228"/>
                <a:gd name="T10" fmla="*/ 171 w 218"/>
                <a:gd name="T11" fmla="*/ 227 h 228"/>
                <a:gd name="T12" fmla="*/ 218 w 218"/>
                <a:gd name="T13" fmla="*/ 18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28">
                  <a:moveTo>
                    <a:pt x="218" y="186"/>
                  </a:moveTo>
                  <a:cubicBezTo>
                    <a:pt x="150" y="152"/>
                    <a:pt x="108" y="97"/>
                    <a:pt x="79" y="31"/>
                  </a:cubicBezTo>
                  <a:cubicBezTo>
                    <a:pt x="68" y="6"/>
                    <a:pt x="51" y="0"/>
                    <a:pt x="26" y="14"/>
                  </a:cubicBezTo>
                  <a:cubicBezTo>
                    <a:pt x="4" y="26"/>
                    <a:pt x="0" y="39"/>
                    <a:pt x="12" y="61"/>
                  </a:cubicBezTo>
                  <a:cubicBezTo>
                    <a:pt x="46" y="126"/>
                    <a:pt x="94" y="179"/>
                    <a:pt x="152" y="223"/>
                  </a:cubicBezTo>
                  <a:cubicBezTo>
                    <a:pt x="156" y="227"/>
                    <a:pt x="165" y="228"/>
                    <a:pt x="171" y="227"/>
                  </a:cubicBezTo>
                  <a:cubicBezTo>
                    <a:pt x="193" y="222"/>
                    <a:pt x="211" y="211"/>
                    <a:pt x="218" y="1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C9D015A5-D4A6-4CBE-9400-DBEDCF0AAF40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6208" y="3933032"/>
              <a:ext cx="631825" cy="566738"/>
            </a:xfrm>
            <a:custGeom>
              <a:avLst/>
              <a:gdLst>
                <a:gd name="T0" fmla="*/ 199 w 199"/>
                <a:gd name="T1" fmla="*/ 160 h 178"/>
                <a:gd name="T2" fmla="*/ 129 w 199"/>
                <a:gd name="T3" fmla="*/ 106 h 178"/>
                <a:gd name="T4" fmla="*/ 57 w 199"/>
                <a:gd name="T5" fmla="*/ 12 h 178"/>
                <a:gd name="T6" fmla="*/ 37 w 199"/>
                <a:gd name="T7" fmla="*/ 6 h 178"/>
                <a:gd name="T8" fmla="*/ 1 w 199"/>
                <a:gd name="T9" fmla="*/ 77 h 178"/>
                <a:gd name="T10" fmla="*/ 6 w 199"/>
                <a:gd name="T11" fmla="*/ 88 h 178"/>
                <a:gd name="T12" fmla="*/ 110 w 199"/>
                <a:gd name="T13" fmla="*/ 166 h 178"/>
                <a:gd name="T14" fmla="*/ 199 w 199"/>
                <a:gd name="T15" fmla="*/ 16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9" h="178">
                  <a:moveTo>
                    <a:pt x="199" y="160"/>
                  </a:moveTo>
                  <a:cubicBezTo>
                    <a:pt x="175" y="141"/>
                    <a:pt x="151" y="124"/>
                    <a:pt x="129" y="106"/>
                  </a:cubicBezTo>
                  <a:cubicBezTo>
                    <a:pt x="99" y="80"/>
                    <a:pt x="73" y="49"/>
                    <a:pt x="57" y="12"/>
                  </a:cubicBezTo>
                  <a:cubicBezTo>
                    <a:pt x="52" y="0"/>
                    <a:pt x="45" y="0"/>
                    <a:pt x="37" y="6"/>
                  </a:cubicBezTo>
                  <a:cubicBezTo>
                    <a:pt x="15" y="25"/>
                    <a:pt x="8" y="51"/>
                    <a:pt x="1" y="77"/>
                  </a:cubicBezTo>
                  <a:cubicBezTo>
                    <a:pt x="0" y="80"/>
                    <a:pt x="3" y="85"/>
                    <a:pt x="6" y="88"/>
                  </a:cubicBezTo>
                  <a:cubicBezTo>
                    <a:pt x="35" y="121"/>
                    <a:pt x="68" y="149"/>
                    <a:pt x="110" y="166"/>
                  </a:cubicBezTo>
                  <a:cubicBezTo>
                    <a:pt x="140" y="177"/>
                    <a:pt x="169" y="178"/>
                    <a:pt x="199" y="1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9E0446F6-921B-41AB-A613-5330E3026FA8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2883" y="4212432"/>
              <a:ext cx="527050" cy="468313"/>
            </a:xfrm>
            <a:custGeom>
              <a:avLst/>
              <a:gdLst>
                <a:gd name="T0" fmla="*/ 166 w 166"/>
                <a:gd name="T1" fmla="*/ 93 h 147"/>
                <a:gd name="T2" fmla="*/ 15 w 166"/>
                <a:gd name="T3" fmla="*/ 0 h 147"/>
                <a:gd name="T4" fmla="*/ 13 w 166"/>
                <a:gd name="T5" fmla="*/ 118 h 147"/>
                <a:gd name="T6" fmla="*/ 55 w 166"/>
                <a:gd name="T7" fmla="*/ 147 h 147"/>
                <a:gd name="T8" fmla="*/ 145 w 166"/>
                <a:gd name="T9" fmla="*/ 117 h 147"/>
                <a:gd name="T10" fmla="*/ 166 w 166"/>
                <a:gd name="T11" fmla="*/ 9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6" h="147">
                  <a:moveTo>
                    <a:pt x="166" y="93"/>
                  </a:moveTo>
                  <a:cubicBezTo>
                    <a:pt x="102" y="83"/>
                    <a:pt x="56" y="49"/>
                    <a:pt x="15" y="0"/>
                  </a:cubicBezTo>
                  <a:cubicBezTo>
                    <a:pt x="6" y="41"/>
                    <a:pt x="0" y="80"/>
                    <a:pt x="13" y="118"/>
                  </a:cubicBezTo>
                  <a:cubicBezTo>
                    <a:pt x="19" y="138"/>
                    <a:pt x="34" y="147"/>
                    <a:pt x="55" y="147"/>
                  </a:cubicBezTo>
                  <a:cubicBezTo>
                    <a:pt x="88" y="147"/>
                    <a:pt x="119" y="138"/>
                    <a:pt x="145" y="117"/>
                  </a:cubicBezTo>
                  <a:cubicBezTo>
                    <a:pt x="153" y="111"/>
                    <a:pt x="158" y="103"/>
                    <a:pt x="166" y="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BB38D6DB-7B54-4C26-9AD6-FDAAACE0F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217" y="4829970"/>
              <a:ext cx="107950" cy="219075"/>
            </a:xfrm>
            <a:custGeom>
              <a:avLst/>
              <a:gdLst>
                <a:gd name="T0" fmla="*/ 32 w 34"/>
                <a:gd name="T1" fmla="*/ 0 h 69"/>
                <a:gd name="T2" fmla="*/ 23 w 34"/>
                <a:gd name="T3" fmla="*/ 2 h 69"/>
                <a:gd name="T4" fmla="*/ 9 w 34"/>
                <a:gd name="T5" fmla="*/ 69 h 69"/>
                <a:gd name="T6" fmla="*/ 31 w 34"/>
                <a:gd name="T7" fmla="*/ 0 h 69"/>
                <a:gd name="T8" fmla="*/ 32 w 34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69">
                  <a:moveTo>
                    <a:pt x="32" y="0"/>
                  </a:moveTo>
                  <a:cubicBezTo>
                    <a:pt x="29" y="1"/>
                    <a:pt x="25" y="0"/>
                    <a:pt x="23" y="2"/>
                  </a:cubicBezTo>
                  <a:cubicBezTo>
                    <a:pt x="10" y="9"/>
                    <a:pt x="0" y="52"/>
                    <a:pt x="9" y="69"/>
                  </a:cubicBezTo>
                  <a:cubicBezTo>
                    <a:pt x="26" y="48"/>
                    <a:pt x="34" y="26"/>
                    <a:pt x="31" y="0"/>
                  </a:cubicBezTo>
                  <a:cubicBezTo>
                    <a:pt x="31" y="0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FBD92922-8154-49B1-8178-0E433C467B58}"/>
                </a:ext>
              </a:extLst>
            </p:cNvPr>
            <p:cNvSpPr>
              <a:spLocks/>
            </p:cNvSpPr>
            <p:nvPr/>
          </p:nvSpPr>
          <p:spPr bwMode="auto">
            <a:xfrm>
              <a:off x="-168908" y="4687095"/>
              <a:ext cx="117475" cy="107950"/>
            </a:xfrm>
            <a:custGeom>
              <a:avLst/>
              <a:gdLst>
                <a:gd name="T0" fmla="*/ 6 w 37"/>
                <a:gd name="T1" fmla="*/ 34 h 34"/>
                <a:gd name="T2" fmla="*/ 37 w 37"/>
                <a:gd name="T3" fmla="*/ 8 h 34"/>
                <a:gd name="T4" fmla="*/ 0 w 37"/>
                <a:gd name="T5" fmla="*/ 0 h 34"/>
                <a:gd name="T6" fmla="*/ 6 w 37"/>
                <a:gd name="T7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34">
                  <a:moveTo>
                    <a:pt x="6" y="34"/>
                  </a:moveTo>
                  <a:cubicBezTo>
                    <a:pt x="17" y="25"/>
                    <a:pt x="26" y="17"/>
                    <a:pt x="37" y="8"/>
                  </a:cubicBezTo>
                  <a:cubicBezTo>
                    <a:pt x="24" y="5"/>
                    <a:pt x="12" y="3"/>
                    <a:pt x="0" y="0"/>
                  </a:cubicBezTo>
                  <a:cubicBezTo>
                    <a:pt x="2" y="10"/>
                    <a:pt x="4" y="21"/>
                    <a:pt x="6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32" name="Forma libre 11">
            <a:extLst>
              <a:ext uri="{FF2B5EF4-FFF2-40B4-BE49-F238E27FC236}">
                <a16:creationId xmlns:a16="http://schemas.microsoft.com/office/drawing/2014/main" id="{6B439308-54F2-4098-BF54-2878E8D96672}"/>
              </a:ext>
            </a:extLst>
          </p:cNvPr>
          <p:cNvSpPr/>
          <p:nvPr userDrawn="1"/>
        </p:nvSpPr>
        <p:spPr>
          <a:xfrm>
            <a:off x="215900" y="391573"/>
            <a:ext cx="589280" cy="698974"/>
          </a:xfrm>
          <a:custGeom>
            <a:avLst/>
            <a:gdLst>
              <a:gd name="connsiteX0" fmla="*/ 0 w 731520"/>
              <a:gd name="connsiteY0" fmla="*/ 0 h 867692"/>
              <a:gd name="connsiteX1" fmla="*/ 514597 w 731520"/>
              <a:gd name="connsiteY1" fmla="*/ 0 h 867692"/>
              <a:gd name="connsiteX2" fmla="*/ 731520 w 731520"/>
              <a:gd name="connsiteY2" fmla="*/ 433846 h 867692"/>
              <a:gd name="connsiteX3" fmla="*/ 514597 w 731520"/>
              <a:gd name="connsiteY3" fmla="*/ 867692 h 867692"/>
              <a:gd name="connsiteX4" fmla="*/ 0 w 731520"/>
              <a:gd name="connsiteY4" fmla="*/ 867692 h 867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520" h="867692">
                <a:moveTo>
                  <a:pt x="0" y="0"/>
                </a:moveTo>
                <a:lnTo>
                  <a:pt x="514597" y="0"/>
                </a:lnTo>
                <a:lnTo>
                  <a:pt x="731520" y="433846"/>
                </a:lnTo>
                <a:lnTo>
                  <a:pt x="514597" y="867692"/>
                </a:lnTo>
                <a:lnTo>
                  <a:pt x="0" y="867692"/>
                </a:lnTo>
                <a:close/>
              </a:path>
            </a:pathLst>
          </a:custGeom>
          <a:solidFill>
            <a:srgbClr val="FED7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3" name="Text Placeholder 9">
            <a:extLst>
              <a:ext uri="{FF2B5EF4-FFF2-40B4-BE49-F238E27FC236}">
                <a16:creationId xmlns:a16="http://schemas.microsoft.com/office/drawing/2014/main" id="{9DD0556C-DE3B-4AD3-9661-441C430A6C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5180" y="391573"/>
            <a:ext cx="4228152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999351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2DA635C4-FB18-4237-B479-4630D26D39C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15900" y="6257766"/>
            <a:ext cx="11760200" cy="223873"/>
          </a:xfrm>
          <a:prstGeom prst="rect">
            <a:avLst/>
          </a:prstGeom>
          <a:solidFill>
            <a:srgbClr val="FED7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47" name="Grupo 46">
            <a:extLst>
              <a:ext uri="{FF2B5EF4-FFF2-40B4-BE49-F238E27FC236}">
                <a16:creationId xmlns:a16="http://schemas.microsoft.com/office/drawing/2014/main" id="{16063056-B919-4C26-9F73-5D9AD4569C58}"/>
              </a:ext>
            </a:extLst>
          </p:cNvPr>
          <p:cNvGrpSpPr/>
          <p:nvPr userDrawn="1"/>
        </p:nvGrpSpPr>
        <p:grpSpPr>
          <a:xfrm>
            <a:off x="5730324" y="5952121"/>
            <a:ext cx="731351" cy="835162"/>
            <a:chOff x="5754053" y="5330190"/>
            <a:chExt cx="1241425" cy="1417638"/>
          </a:xfrm>
        </p:grpSpPr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id="{33AFD864-1281-47AB-8A96-46B9D96DC36D}"/>
                </a:ext>
              </a:extLst>
            </p:cNvPr>
            <p:cNvGrpSpPr/>
            <p:nvPr userDrawn="1"/>
          </p:nvGrpSpPr>
          <p:grpSpPr>
            <a:xfrm>
              <a:off x="5951741" y="5553344"/>
              <a:ext cx="979315" cy="974864"/>
              <a:chOff x="-441958" y="1920082"/>
              <a:chExt cx="3143250" cy="3128963"/>
            </a:xfrm>
          </p:grpSpPr>
          <p:sp>
            <p:nvSpPr>
              <p:cNvPr id="19" name="Freeform 8">
                <a:extLst>
                  <a:ext uri="{FF2B5EF4-FFF2-40B4-BE49-F238E27FC236}">
                    <a16:creationId xmlns:a16="http://schemas.microsoft.com/office/drawing/2014/main" id="{C7218696-348B-4A98-92C0-65BCBE5A95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41958" y="2382045"/>
                <a:ext cx="2501900" cy="2517775"/>
              </a:xfrm>
              <a:custGeom>
                <a:avLst/>
                <a:gdLst>
                  <a:gd name="T0" fmla="*/ 352 w 788"/>
                  <a:gd name="T1" fmla="*/ 770 h 792"/>
                  <a:gd name="T2" fmla="*/ 411 w 788"/>
                  <a:gd name="T3" fmla="*/ 774 h 792"/>
                  <a:gd name="T4" fmla="*/ 469 w 788"/>
                  <a:gd name="T5" fmla="*/ 650 h 792"/>
                  <a:gd name="T6" fmla="*/ 469 w 788"/>
                  <a:gd name="T7" fmla="*/ 613 h 792"/>
                  <a:gd name="T8" fmla="*/ 556 w 788"/>
                  <a:gd name="T9" fmla="*/ 530 h 792"/>
                  <a:gd name="T10" fmla="*/ 583 w 788"/>
                  <a:gd name="T11" fmla="*/ 535 h 792"/>
                  <a:gd name="T12" fmla="*/ 602 w 788"/>
                  <a:gd name="T13" fmla="*/ 639 h 792"/>
                  <a:gd name="T14" fmla="*/ 592 w 788"/>
                  <a:gd name="T15" fmla="*/ 693 h 792"/>
                  <a:gd name="T16" fmla="*/ 555 w 788"/>
                  <a:gd name="T17" fmla="*/ 747 h 792"/>
                  <a:gd name="T18" fmla="*/ 553 w 788"/>
                  <a:gd name="T19" fmla="*/ 757 h 792"/>
                  <a:gd name="T20" fmla="*/ 591 w 788"/>
                  <a:gd name="T21" fmla="*/ 719 h 792"/>
                  <a:gd name="T22" fmla="*/ 642 w 788"/>
                  <a:gd name="T23" fmla="*/ 642 h 792"/>
                  <a:gd name="T24" fmla="*/ 641 w 788"/>
                  <a:gd name="T25" fmla="*/ 638 h 792"/>
                  <a:gd name="T26" fmla="*/ 633 w 788"/>
                  <a:gd name="T27" fmla="*/ 539 h 792"/>
                  <a:gd name="T28" fmla="*/ 666 w 788"/>
                  <a:gd name="T29" fmla="*/ 527 h 792"/>
                  <a:gd name="T30" fmla="*/ 669 w 788"/>
                  <a:gd name="T31" fmla="*/ 538 h 792"/>
                  <a:gd name="T32" fmla="*/ 717 w 788"/>
                  <a:gd name="T33" fmla="*/ 569 h 792"/>
                  <a:gd name="T34" fmla="*/ 754 w 788"/>
                  <a:gd name="T35" fmla="*/ 575 h 792"/>
                  <a:gd name="T36" fmla="*/ 741 w 788"/>
                  <a:gd name="T37" fmla="*/ 610 h 792"/>
                  <a:gd name="T38" fmla="*/ 722 w 788"/>
                  <a:gd name="T39" fmla="*/ 632 h 792"/>
                  <a:gd name="T40" fmla="*/ 716 w 788"/>
                  <a:gd name="T41" fmla="*/ 646 h 792"/>
                  <a:gd name="T42" fmla="*/ 731 w 788"/>
                  <a:gd name="T43" fmla="*/ 647 h 792"/>
                  <a:gd name="T44" fmla="*/ 755 w 788"/>
                  <a:gd name="T45" fmla="*/ 626 h 792"/>
                  <a:gd name="T46" fmla="*/ 767 w 788"/>
                  <a:gd name="T47" fmla="*/ 589 h 792"/>
                  <a:gd name="T48" fmla="*/ 772 w 788"/>
                  <a:gd name="T49" fmla="*/ 579 h 792"/>
                  <a:gd name="T50" fmla="*/ 784 w 788"/>
                  <a:gd name="T51" fmla="*/ 556 h 792"/>
                  <a:gd name="T52" fmla="*/ 765 w 788"/>
                  <a:gd name="T53" fmla="*/ 535 h 792"/>
                  <a:gd name="T54" fmla="*/ 736 w 788"/>
                  <a:gd name="T55" fmla="*/ 531 h 792"/>
                  <a:gd name="T56" fmla="*/ 713 w 788"/>
                  <a:gd name="T57" fmla="*/ 531 h 792"/>
                  <a:gd name="T58" fmla="*/ 722 w 788"/>
                  <a:gd name="T59" fmla="*/ 479 h 792"/>
                  <a:gd name="T60" fmla="*/ 728 w 788"/>
                  <a:gd name="T61" fmla="*/ 347 h 792"/>
                  <a:gd name="T62" fmla="*/ 626 w 788"/>
                  <a:gd name="T63" fmla="*/ 296 h 792"/>
                  <a:gd name="T64" fmla="*/ 582 w 788"/>
                  <a:gd name="T65" fmla="*/ 285 h 792"/>
                  <a:gd name="T66" fmla="*/ 196 w 788"/>
                  <a:gd name="T67" fmla="*/ 50 h 792"/>
                  <a:gd name="T68" fmla="*/ 90 w 788"/>
                  <a:gd name="T69" fmla="*/ 9 h 792"/>
                  <a:gd name="T70" fmla="*/ 7 w 788"/>
                  <a:gd name="T71" fmla="*/ 86 h 792"/>
                  <a:gd name="T72" fmla="*/ 242 w 788"/>
                  <a:gd name="T73" fmla="*/ 321 h 792"/>
                  <a:gd name="T74" fmla="*/ 493 w 788"/>
                  <a:gd name="T75" fmla="*/ 348 h 792"/>
                  <a:gd name="T76" fmla="*/ 506 w 788"/>
                  <a:gd name="T77" fmla="*/ 351 h 792"/>
                  <a:gd name="T78" fmla="*/ 496 w 788"/>
                  <a:gd name="T79" fmla="*/ 435 h 792"/>
                  <a:gd name="T80" fmla="*/ 507 w 788"/>
                  <a:gd name="T81" fmla="*/ 458 h 792"/>
                  <a:gd name="T82" fmla="*/ 507 w 788"/>
                  <a:gd name="T83" fmla="*/ 529 h 792"/>
                  <a:gd name="T84" fmla="*/ 465 w 788"/>
                  <a:gd name="T85" fmla="*/ 586 h 792"/>
                  <a:gd name="T86" fmla="*/ 437 w 788"/>
                  <a:gd name="T87" fmla="*/ 634 h 792"/>
                  <a:gd name="T88" fmla="*/ 429 w 788"/>
                  <a:gd name="T89" fmla="*/ 696 h 792"/>
                  <a:gd name="T90" fmla="*/ 421 w 788"/>
                  <a:gd name="T91" fmla="*/ 709 h 792"/>
                  <a:gd name="T92" fmla="*/ 371 w 788"/>
                  <a:gd name="T93" fmla="*/ 733 h 792"/>
                  <a:gd name="T94" fmla="*/ 353 w 788"/>
                  <a:gd name="T95" fmla="*/ 770 h 792"/>
                  <a:gd name="T96" fmla="*/ 352 w 788"/>
                  <a:gd name="T97" fmla="*/ 770 h 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788" h="792">
                    <a:moveTo>
                      <a:pt x="352" y="770"/>
                    </a:moveTo>
                    <a:cubicBezTo>
                      <a:pt x="372" y="791"/>
                      <a:pt x="388" y="792"/>
                      <a:pt x="411" y="774"/>
                    </a:cubicBezTo>
                    <a:cubicBezTo>
                      <a:pt x="480" y="718"/>
                      <a:pt x="468" y="725"/>
                      <a:pt x="469" y="650"/>
                    </a:cubicBezTo>
                    <a:cubicBezTo>
                      <a:pt x="469" y="638"/>
                      <a:pt x="469" y="626"/>
                      <a:pt x="469" y="613"/>
                    </a:cubicBezTo>
                    <a:cubicBezTo>
                      <a:pt x="509" y="597"/>
                      <a:pt x="532" y="563"/>
                      <a:pt x="556" y="530"/>
                    </a:cubicBezTo>
                    <a:cubicBezTo>
                      <a:pt x="565" y="532"/>
                      <a:pt x="574" y="534"/>
                      <a:pt x="583" y="535"/>
                    </a:cubicBezTo>
                    <a:cubicBezTo>
                      <a:pt x="589" y="570"/>
                      <a:pt x="591" y="606"/>
                      <a:pt x="602" y="639"/>
                    </a:cubicBezTo>
                    <a:cubicBezTo>
                      <a:pt x="610" y="662"/>
                      <a:pt x="604" y="676"/>
                      <a:pt x="592" y="693"/>
                    </a:cubicBezTo>
                    <a:cubicBezTo>
                      <a:pt x="579" y="710"/>
                      <a:pt x="567" y="729"/>
                      <a:pt x="555" y="747"/>
                    </a:cubicBezTo>
                    <a:cubicBezTo>
                      <a:pt x="554" y="750"/>
                      <a:pt x="554" y="754"/>
                      <a:pt x="553" y="757"/>
                    </a:cubicBezTo>
                    <a:cubicBezTo>
                      <a:pt x="572" y="756"/>
                      <a:pt x="578" y="750"/>
                      <a:pt x="591" y="719"/>
                    </a:cubicBezTo>
                    <a:cubicBezTo>
                      <a:pt x="630" y="716"/>
                      <a:pt x="655" y="679"/>
                      <a:pt x="642" y="642"/>
                    </a:cubicBezTo>
                    <a:cubicBezTo>
                      <a:pt x="641" y="641"/>
                      <a:pt x="641" y="639"/>
                      <a:pt x="641" y="638"/>
                    </a:cubicBezTo>
                    <a:cubicBezTo>
                      <a:pt x="627" y="607"/>
                      <a:pt x="613" y="575"/>
                      <a:pt x="633" y="539"/>
                    </a:cubicBezTo>
                    <a:cubicBezTo>
                      <a:pt x="641" y="536"/>
                      <a:pt x="653" y="532"/>
                      <a:pt x="666" y="527"/>
                    </a:cubicBezTo>
                    <a:cubicBezTo>
                      <a:pt x="667" y="531"/>
                      <a:pt x="668" y="535"/>
                      <a:pt x="669" y="538"/>
                    </a:cubicBezTo>
                    <a:cubicBezTo>
                      <a:pt x="680" y="572"/>
                      <a:pt x="682" y="572"/>
                      <a:pt x="717" y="569"/>
                    </a:cubicBezTo>
                    <a:cubicBezTo>
                      <a:pt x="729" y="568"/>
                      <a:pt x="742" y="573"/>
                      <a:pt x="754" y="575"/>
                    </a:cubicBezTo>
                    <a:cubicBezTo>
                      <a:pt x="750" y="586"/>
                      <a:pt x="747" y="599"/>
                      <a:pt x="741" y="610"/>
                    </a:cubicBezTo>
                    <a:cubicBezTo>
                      <a:pt x="737" y="618"/>
                      <a:pt x="728" y="624"/>
                      <a:pt x="722" y="632"/>
                    </a:cubicBezTo>
                    <a:cubicBezTo>
                      <a:pt x="719" y="636"/>
                      <a:pt x="718" y="641"/>
                      <a:pt x="716" y="646"/>
                    </a:cubicBezTo>
                    <a:cubicBezTo>
                      <a:pt x="721" y="646"/>
                      <a:pt x="728" y="649"/>
                      <a:pt x="731" y="647"/>
                    </a:cubicBezTo>
                    <a:cubicBezTo>
                      <a:pt x="740" y="641"/>
                      <a:pt x="750" y="635"/>
                      <a:pt x="755" y="626"/>
                    </a:cubicBezTo>
                    <a:cubicBezTo>
                      <a:pt x="761" y="615"/>
                      <a:pt x="763" y="601"/>
                      <a:pt x="767" y="589"/>
                    </a:cubicBezTo>
                    <a:cubicBezTo>
                      <a:pt x="768" y="585"/>
                      <a:pt x="769" y="579"/>
                      <a:pt x="772" y="579"/>
                    </a:cubicBezTo>
                    <a:cubicBezTo>
                      <a:pt x="785" y="575"/>
                      <a:pt x="788" y="565"/>
                      <a:pt x="784" y="556"/>
                    </a:cubicBezTo>
                    <a:cubicBezTo>
                      <a:pt x="781" y="548"/>
                      <a:pt x="773" y="539"/>
                      <a:pt x="765" y="535"/>
                    </a:cubicBezTo>
                    <a:cubicBezTo>
                      <a:pt x="757" y="531"/>
                      <a:pt x="746" y="531"/>
                      <a:pt x="736" y="531"/>
                    </a:cubicBezTo>
                    <a:cubicBezTo>
                      <a:pt x="728" y="530"/>
                      <a:pt x="721" y="531"/>
                      <a:pt x="713" y="531"/>
                    </a:cubicBezTo>
                    <a:cubicBezTo>
                      <a:pt x="706" y="511"/>
                      <a:pt x="708" y="496"/>
                      <a:pt x="722" y="479"/>
                    </a:cubicBezTo>
                    <a:cubicBezTo>
                      <a:pt x="756" y="438"/>
                      <a:pt x="749" y="392"/>
                      <a:pt x="728" y="347"/>
                    </a:cubicBezTo>
                    <a:cubicBezTo>
                      <a:pt x="712" y="314"/>
                      <a:pt x="667" y="291"/>
                      <a:pt x="626" y="296"/>
                    </a:cubicBezTo>
                    <a:cubicBezTo>
                      <a:pt x="609" y="299"/>
                      <a:pt x="596" y="293"/>
                      <a:pt x="582" y="285"/>
                    </a:cubicBezTo>
                    <a:cubicBezTo>
                      <a:pt x="454" y="206"/>
                      <a:pt x="325" y="128"/>
                      <a:pt x="196" y="50"/>
                    </a:cubicBezTo>
                    <a:cubicBezTo>
                      <a:pt x="163" y="30"/>
                      <a:pt x="129" y="16"/>
                      <a:pt x="90" y="9"/>
                    </a:cubicBezTo>
                    <a:cubicBezTo>
                      <a:pt x="35" y="0"/>
                      <a:pt x="0" y="31"/>
                      <a:pt x="7" y="86"/>
                    </a:cubicBezTo>
                    <a:cubicBezTo>
                      <a:pt x="23" y="204"/>
                      <a:pt x="103" y="310"/>
                      <a:pt x="242" y="321"/>
                    </a:cubicBezTo>
                    <a:cubicBezTo>
                      <a:pt x="326" y="328"/>
                      <a:pt x="409" y="339"/>
                      <a:pt x="493" y="348"/>
                    </a:cubicBezTo>
                    <a:cubicBezTo>
                      <a:pt x="496" y="349"/>
                      <a:pt x="500" y="350"/>
                      <a:pt x="506" y="351"/>
                    </a:cubicBezTo>
                    <a:cubicBezTo>
                      <a:pt x="475" y="377"/>
                      <a:pt x="479" y="405"/>
                      <a:pt x="496" y="435"/>
                    </a:cubicBezTo>
                    <a:cubicBezTo>
                      <a:pt x="500" y="442"/>
                      <a:pt x="502" y="451"/>
                      <a:pt x="507" y="458"/>
                    </a:cubicBezTo>
                    <a:cubicBezTo>
                      <a:pt x="524" y="482"/>
                      <a:pt x="520" y="506"/>
                      <a:pt x="507" y="529"/>
                    </a:cubicBezTo>
                    <a:cubicBezTo>
                      <a:pt x="495" y="549"/>
                      <a:pt x="481" y="570"/>
                      <a:pt x="465" y="586"/>
                    </a:cubicBezTo>
                    <a:cubicBezTo>
                      <a:pt x="450" y="600"/>
                      <a:pt x="440" y="615"/>
                      <a:pt x="437" y="634"/>
                    </a:cubicBezTo>
                    <a:cubicBezTo>
                      <a:pt x="434" y="655"/>
                      <a:pt x="432" y="675"/>
                      <a:pt x="429" y="696"/>
                    </a:cubicBezTo>
                    <a:cubicBezTo>
                      <a:pt x="428" y="701"/>
                      <a:pt x="425" y="707"/>
                      <a:pt x="421" y="709"/>
                    </a:cubicBezTo>
                    <a:cubicBezTo>
                      <a:pt x="405" y="718"/>
                      <a:pt x="388" y="725"/>
                      <a:pt x="371" y="733"/>
                    </a:cubicBezTo>
                    <a:cubicBezTo>
                      <a:pt x="356" y="741"/>
                      <a:pt x="348" y="753"/>
                      <a:pt x="353" y="770"/>
                    </a:cubicBezTo>
                    <a:lnTo>
                      <a:pt x="352" y="77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0" name="Freeform 9">
                <a:extLst>
                  <a:ext uri="{FF2B5EF4-FFF2-40B4-BE49-F238E27FC236}">
                    <a16:creationId xmlns:a16="http://schemas.microsoft.com/office/drawing/2014/main" id="{A2169351-6141-4567-A620-E1E2E595CD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517" y="1920082"/>
                <a:ext cx="1298575" cy="1338263"/>
              </a:xfrm>
              <a:custGeom>
                <a:avLst/>
                <a:gdLst>
                  <a:gd name="T0" fmla="*/ 409 w 409"/>
                  <a:gd name="T1" fmla="*/ 418 h 421"/>
                  <a:gd name="T2" fmla="*/ 397 w 409"/>
                  <a:gd name="T3" fmla="*/ 387 h 421"/>
                  <a:gd name="T4" fmla="*/ 206 w 409"/>
                  <a:gd name="T5" fmla="*/ 109 h 421"/>
                  <a:gd name="T6" fmla="*/ 111 w 409"/>
                  <a:gd name="T7" fmla="*/ 23 h 421"/>
                  <a:gd name="T8" fmla="*/ 61 w 409"/>
                  <a:gd name="T9" fmla="*/ 5 h 421"/>
                  <a:gd name="T10" fmla="*/ 3 w 409"/>
                  <a:gd name="T11" fmla="*/ 60 h 421"/>
                  <a:gd name="T12" fmla="*/ 8 w 409"/>
                  <a:gd name="T13" fmla="*/ 166 h 421"/>
                  <a:gd name="T14" fmla="*/ 31 w 409"/>
                  <a:gd name="T15" fmla="*/ 197 h 421"/>
                  <a:gd name="T16" fmla="*/ 393 w 409"/>
                  <a:gd name="T17" fmla="*/ 416 h 421"/>
                  <a:gd name="T18" fmla="*/ 404 w 409"/>
                  <a:gd name="T19" fmla="*/ 421 h 421"/>
                  <a:gd name="T20" fmla="*/ 409 w 409"/>
                  <a:gd name="T21" fmla="*/ 418 h 4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9" h="421">
                    <a:moveTo>
                      <a:pt x="409" y="418"/>
                    </a:moveTo>
                    <a:cubicBezTo>
                      <a:pt x="405" y="408"/>
                      <a:pt x="403" y="396"/>
                      <a:pt x="397" y="387"/>
                    </a:cubicBezTo>
                    <a:cubicBezTo>
                      <a:pt x="334" y="294"/>
                      <a:pt x="271" y="201"/>
                      <a:pt x="206" y="109"/>
                    </a:cubicBezTo>
                    <a:cubicBezTo>
                      <a:pt x="181" y="74"/>
                      <a:pt x="149" y="44"/>
                      <a:pt x="111" y="23"/>
                    </a:cubicBezTo>
                    <a:cubicBezTo>
                      <a:pt x="96" y="14"/>
                      <a:pt x="78" y="8"/>
                      <a:pt x="61" y="5"/>
                    </a:cubicBezTo>
                    <a:cubicBezTo>
                      <a:pt x="31" y="0"/>
                      <a:pt x="6" y="21"/>
                      <a:pt x="3" y="60"/>
                    </a:cubicBezTo>
                    <a:cubicBezTo>
                      <a:pt x="0" y="95"/>
                      <a:pt x="3" y="131"/>
                      <a:pt x="8" y="166"/>
                    </a:cubicBezTo>
                    <a:cubicBezTo>
                      <a:pt x="9" y="177"/>
                      <a:pt x="20" y="191"/>
                      <a:pt x="31" y="197"/>
                    </a:cubicBezTo>
                    <a:cubicBezTo>
                      <a:pt x="151" y="271"/>
                      <a:pt x="272" y="343"/>
                      <a:pt x="393" y="416"/>
                    </a:cubicBezTo>
                    <a:cubicBezTo>
                      <a:pt x="397" y="418"/>
                      <a:pt x="401" y="420"/>
                      <a:pt x="404" y="421"/>
                    </a:cubicBezTo>
                    <a:cubicBezTo>
                      <a:pt x="406" y="420"/>
                      <a:pt x="407" y="419"/>
                      <a:pt x="409" y="4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1" name="Freeform 10">
                <a:extLst>
                  <a:ext uri="{FF2B5EF4-FFF2-40B4-BE49-F238E27FC236}">
                    <a16:creationId xmlns:a16="http://schemas.microsoft.com/office/drawing/2014/main" id="{FEEA758C-7669-44A7-9C73-A48CA9CEFF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142" y="3242470"/>
                <a:ext cx="819150" cy="792163"/>
              </a:xfrm>
              <a:custGeom>
                <a:avLst/>
                <a:gdLst>
                  <a:gd name="T0" fmla="*/ 143 w 258"/>
                  <a:gd name="T1" fmla="*/ 56 h 249"/>
                  <a:gd name="T2" fmla="*/ 148 w 258"/>
                  <a:gd name="T3" fmla="*/ 26 h 249"/>
                  <a:gd name="T4" fmla="*/ 192 w 258"/>
                  <a:gd name="T5" fmla="*/ 14 h 249"/>
                  <a:gd name="T6" fmla="*/ 217 w 258"/>
                  <a:gd name="T7" fmla="*/ 24 h 249"/>
                  <a:gd name="T8" fmla="*/ 234 w 258"/>
                  <a:gd name="T9" fmla="*/ 14 h 249"/>
                  <a:gd name="T10" fmla="*/ 233 w 258"/>
                  <a:gd name="T11" fmla="*/ 3 h 249"/>
                  <a:gd name="T12" fmla="*/ 222 w 258"/>
                  <a:gd name="T13" fmla="*/ 1 h 249"/>
                  <a:gd name="T14" fmla="*/ 185 w 258"/>
                  <a:gd name="T15" fmla="*/ 1 h 249"/>
                  <a:gd name="T16" fmla="*/ 138 w 258"/>
                  <a:gd name="T17" fmla="*/ 19 h 249"/>
                  <a:gd name="T18" fmla="*/ 112 w 258"/>
                  <a:gd name="T19" fmla="*/ 22 h 249"/>
                  <a:gd name="T20" fmla="*/ 39 w 258"/>
                  <a:gd name="T21" fmla="*/ 10 h 249"/>
                  <a:gd name="T22" fmla="*/ 6 w 258"/>
                  <a:gd name="T23" fmla="*/ 63 h 249"/>
                  <a:gd name="T24" fmla="*/ 84 w 258"/>
                  <a:gd name="T25" fmla="*/ 226 h 249"/>
                  <a:gd name="T26" fmla="*/ 136 w 258"/>
                  <a:gd name="T27" fmla="*/ 220 h 249"/>
                  <a:gd name="T28" fmla="*/ 151 w 258"/>
                  <a:gd name="T29" fmla="*/ 87 h 249"/>
                  <a:gd name="T30" fmla="*/ 161 w 258"/>
                  <a:gd name="T31" fmla="*/ 52 h 249"/>
                  <a:gd name="T32" fmla="*/ 204 w 258"/>
                  <a:gd name="T33" fmla="*/ 55 h 249"/>
                  <a:gd name="T34" fmla="*/ 227 w 258"/>
                  <a:gd name="T35" fmla="*/ 81 h 249"/>
                  <a:gd name="T36" fmla="*/ 250 w 258"/>
                  <a:gd name="T37" fmla="*/ 90 h 249"/>
                  <a:gd name="T38" fmla="*/ 257 w 258"/>
                  <a:gd name="T39" fmla="*/ 78 h 249"/>
                  <a:gd name="T40" fmla="*/ 241 w 258"/>
                  <a:gd name="T41" fmla="*/ 61 h 249"/>
                  <a:gd name="T42" fmla="*/ 197 w 258"/>
                  <a:gd name="T43" fmla="*/ 42 h 249"/>
                  <a:gd name="T44" fmla="*/ 168 w 258"/>
                  <a:gd name="T45" fmla="*/ 42 h 249"/>
                  <a:gd name="T46" fmla="*/ 143 w 258"/>
                  <a:gd name="T47" fmla="*/ 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58" h="249">
                    <a:moveTo>
                      <a:pt x="143" y="56"/>
                    </a:moveTo>
                    <a:cubicBezTo>
                      <a:pt x="132" y="42"/>
                      <a:pt x="140" y="33"/>
                      <a:pt x="148" y="26"/>
                    </a:cubicBezTo>
                    <a:cubicBezTo>
                      <a:pt x="160" y="13"/>
                      <a:pt x="174" y="5"/>
                      <a:pt x="192" y="14"/>
                    </a:cubicBezTo>
                    <a:cubicBezTo>
                      <a:pt x="200" y="17"/>
                      <a:pt x="209" y="23"/>
                      <a:pt x="217" y="24"/>
                    </a:cubicBezTo>
                    <a:cubicBezTo>
                      <a:pt x="223" y="24"/>
                      <a:pt x="230" y="19"/>
                      <a:pt x="234" y="14"/>
                    </a:cubicBezTo>
                    <a:cubicBezTo>
                      <a:pt x="236" y="13"/>
                      <a:pt x="236" y="6"/>
                      <a:pt x="233" y="3"/>
                    </a:cubicBezTo>
                    <a:cubicBezTo>
                      <a:pt x="231" y="1"/>
                      <a:pt x="226" y="1"/>
                      <a:pt x="222" y="1"/>
                    </a:cubicBezTo>
                    <a:cubicBezTo>
                      <a:pt x="210" y="1"/>
                      <a:pt x="197" y="2"/>
                      <a:pt x="185" y="1"/>
                    </a:cubicBezTo>
                    <a:cubicBezTo>
                      <a:pt x="166" y="0"/>
                      <a:pt x="150" y="4"/>
                      <a:pt x="138" y="19"/>
                    </a:cubicBezTo>
                    <a:cubicBezTo>
                      <a:pt x="130" y="29"/>
                      <a:pt x="123" y="30"/>
                      <a:pt x="112" y="22"/>
                    </a:cubicBezTo>
                    <a:cubicBezTo>
                      <a:pt x="90" y="6"/>
                      <a:pt x="64" y="6"/>
                      <a:pt x="39" y="10"/>
                    </a:cubicBezTo>
                    <a:cubicBezTo>
                      <a:pt x="13" y="15"/>
                      <a:pt x="0" y="36"/>
                      <a:pt x="6" y="63"/>
                    </a:cubicBezTo>
                    <a:cubicBezTo>
                      <a:pt x="20" y="123"/>
                      <a:pt x="46" y="178"/>
                      <a:pt x="84" y="226"/>
                    </a:cubicBezTo>
                    <a:cubicBezTo>
                      <a:pt x="103" y="249"/>
                      <a:pt x="124" y="247"/>
                      <a:pt x="136" y="220"/>
                    </a:cubicBezTo>
                    <a:cubicBezTo>
                      <a:pt x="156" y="178"/>
                      <a:pt x="158" y="132"/>
                      <a:pt x="151" y="87"/>
                    </a:cubicBezTo>
                    <a:cubicBezTo>
                      <a:pt x="148" y="72"/>
                      <a:pt x="146" y="61"/>
                      <a:pt x="161" y="52"/>
                    </a:cubicBezTo>
                    <a:cubicBezTo>
                      <a:pt x="176" y="43"/>
                      <a:pt x="191" y="45"/>
                      <a:pt x="204" y="55"/>
                    </a:cubicBezTo>
                    <a:cubicBezTo>
                      <a:pt x="213" y="62"/>
                      <a:pt x="219" y="73"/>
                      <a:pt x="227" y="81"/>
                    </a:cubicBezTo>
                    <a:cubicBezTo>
                      <a:pt x="233" y="86"/>
                      <a:pt x="242" y="88"/>
                      <a:pt x="250" y="90"/>
                    </a:cubicBezTo>
                    <a:cubicBezTo>
                      <a:pt x="251" y="90"/>
                      <a:pt x="258" y="80"/>
                      <a:pt x="257" y="78"/>
                    </a:cubicBezTo>
                    <a:cubicBezTo>
                      <a:pt x="253" y="71"/>
                      <a:pt x="247" y="65"/>
                      <a:pt x="241" y="61"/>
                    </a:cubicBezTo>
                    <a:cubicBezTo>
                      <a:pt x="227" y="54"/>
                      <a:pt x="212" y="47"/>
                      <a:pt x="197" y="42"/>
                    </a:cubicBezTo>
                    <a:cubicBezTo>
                      <a:pt x="188" y="39"/>
                      <a:pt x="177" y="39"/>
                      <a:pt x="168" y="42"/>
                    </a:cubicBezTo>
                    <a:cubicBezTo>
                      <a:pt x="159" y="44"/>
                      <a:pt x="152" y="50"/>
                      <a:pt x="14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" name="Freeform 11">
                <a:extLst>
                  <a:ext uri="{FF2B5EF4-FFF2-40B4-BE49-F238E27FC236}">
                    <a16:creationId xmlns:a16="http://schemas.microsoft.com/office/drawing/2014/main" id="{076706C1-1D74-4EED-ADB7-9D16FFEBCD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67" y="3672682"/>
                <a:ext cx="730250" cy="773113"/>
              </a:xfrm>
              <a:custGeom>
                <a:avLst/>
                <a:gdLst>
                  <a:gd name="T0" fmla="*/ 230 w 230"/>
                  <a:gd name="T1" fmla="*/ 190 h 243"/>
                  <a:gd name="T2" fmla="*/ 71 w 230"/>
                  <a:gd name="T3" fmla="*/ 0 h 243"/>
                  <a:gd name="T4" fmla="*/ 14 w 230"/>
                  <a:gd name="T5" fmla="*/ 47 h 243"/>
                  <a:gd name="T6" fmla="*/ 9 w 230"/>
                  <a:gd name="T7" fmla="*/ 96 h 243"/>
                  <a:gd name="T8" fmla="*/ 142 w 230"/>
                  <a:gd name="T9" fmla="*/ 230 h 243"/>
                  <a:gd name="T10" fmla="*/ 206 w 230"/>
                  <a:gd name="T11" fmla="*/ 219 h 243"/>
                  <a:gd name="T12" fmla="*/ 230 w 230"/>
                  <a:gd name="T13" fmla="*/ 190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0" h="243">
                    <a:moveTo>
                      <a:pt x="230" y="190"/>
                    </a:moveTo>
                    <a:cubicBezTo>
                      <a:pt x="164" y="139"/>
                      <a:pt x="109" y="79"/>
                      <a:pt x="71" y="0"/>
                    </a:cubicBezTo>
                    <a:cubicBezTo>
                      <a:pt x="51" y="16"/>
                      <a:pt x="31" y="30"/>
                      <a:pt x="14" y="47"/>
                    </a:cubicBezTo>
                    <a:cubicBezTo>
                      <a:pt x="0" y="61"/>
                      <a:pt x="0" y="78"/>
                      <a:pt x="9" y="96"/>
                    </a:cubicBezTo>
                    <a:cubicBezTo>
                      <a:pt x="39" y="156"/>
                      <a:pt x="87" y="196"/>
                      <a:pt x="142" y="230"/>
                    </a:cubicBezTo>
                    <a:cubicBezTo>
                      <a:pt x="164" y="243"/>
                      <a:pt x="188" y="238"/>
                      <a:pt x="206" y="219"/>
                    </a:cubicBezTo>
                    <a:cubicBezTo>
                      <a:pt x="214" y="211"/>
                      <a:pt x="222" y="201"/>
                      <a:pt x="230" y="19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" name="Freeform 12">
                <a:extLst>
                  <a:ext uri="{FF2B5EF4-FFF2-40B4-BE49-F238E27FC236}">
                    <a16:creationId xmlns:a16="http://schemas.microsoft.com/office/drawing/2014/main" id="{93D6EEDB-0034-4249-8BF5-E1452744CB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067" y="3475832"/>
                <a:ext cx="644525" cy="644525"/>
              </a:xfrm>
              <a:custGeom>
                <a:avLst/>
                <a:gdLst>
                  <a:gd name="T0" fmla="*/ 59 w 203"/>
                  <a:gd name="T1" fmla="*/ 0 h 203"/>
                  <a:gd name="T2" fmla="*/ 30 w 203"/>
                  <a:gd name="T3" fmla="*/ 6 h 203"/>
                  <a:gd name="T4" fmla="*/ 11 w 203"/>
                  <a:gd name="T5" fmla="*/ 49 h 203"/>
                  <a:gd name="T6" fmla="*/ 117 w 203"/>
                  <a:gd name="T7" fmla="*/ 182 h 203"/>
                  <a:gd name="T8" fmla="*/ 137 w 203"/>
                  <a:gd name="T9" fmla="*/ 194 h 203"/>
                  <a:gd name="T10" fmla="*/ 188 w 203"/>
                  <a:gd name="T11" fmla="*/ 190 h 203"/>
                  <a:gd name="T12" fmla="*/ 198 w 203"/>
                  <a:gd name="T13" fmla="*/ 145 h 203"/>
                  <a:gd name="T14" fmla="*/ 99 w 203"/>
                  <a:gd name="T15" fmla="*/ 13 h 203"/>
                  <a:gd name="T16" fmla="*/ 59 w 203"/>
                  <a:gd name="T17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3" h="203">
                    <a:moveTo>
                      <a:pt x="59" y="0"/>
                    </a:moveTo>
                    <a:cubicBezTo>
                      <a:pt x="46" y="3"/>
                      <a:pt x="38" y="4"/>
                      <a:pt x="30" y="6"/>
                    </a:cubicBezTo>
                    <a:cubicBezTo>
                      <a:pt x="8" y="14"/>
                      <a:pt x="0" y="29"/>
                      <a:pt x="11" y="49"/>
                    </a:cubicBezTo>
                    <a:cubicBezTo>
                      <a:pt x="38" y="100"/>
                      <a:pt x="70" y="147"/>
                      <a:pt x="117" y="182"/>
                    </a:cubicBezTo>
                    <a:cubicBezTo>
                      <a:pt x="123" y="187"/>
                      <a:pt x="130" y="191"/>
                      <a:pt x="137" y="194"/>
                    </a:cubicBezTo>
                    <a:cubicBezTo>
                      <a:pt x="155" y="201"/>
                      <a:pt x="173" y="203"/>
                      <a:pt x="188" y="190"/>
                    </a:cubicBezTo>
                    <a:cubicBezTo>
                      <a:pt x="203" y="178"/>
                      <a:pt x="202" y="161"/>
                      <a:pt x="198" y="145"/>
                    </a:cubicBezTo>
                    <a:cubicBezTo>
                      <a:pt x="184" y="87"/>
                      <a:pt x="150" y="43"/>
                      <a:pt x="99" y="13"/>
                    </a:cubicBezTo>
                    <a:cubicBezTo>
                      <a:pt x="86" y="6"/>
                      <a:pt x="70" y="4"/>
                      <a:pt x="5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" name="Freeform 13">
                <a:extLst>
                  <a:ext uri="{FF2B5EF4-FFF2-40B4-BE49-F238E27FC236}">
                    <a16:creationId xmlns:a16="http://schemas.microsoft.com/office/drawing/2014/main" id="{85AB8AF6-5986-4281-93C7-DF6997AFB4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117" y="3539332"/>
                <a:ext cx="692150" cy="723900"/>
              </a:xfrm>
              <a:custGeom>
                <a:avLst/>
                <a:gdLst>
                  <a:gd name="T0" fmla="*/ 218 w 218"/>
                  <a:gd name="T1" fmla="*/ 186 h 228"/>
                  <a:gd name="T2" fmla="*/ 79 w 218"/>
                  <a:gd name="T3" fmla="*/ 31 h 228"/>
                  <a:gd name="T4" fmla="*/ 26 w 218"/>
                  <a:gd name="T5" fmla="*/ 14 h 228"/>
                  <a:gd name="T6" fmla="*/ 12 w 218"/>
                  <a:gd name="T7" fmla="*/ 61 h 228"/>
                  <a:gd name="T8" fmla="*/ 152 w 218"/>
                  <a:gd name="T9" fmla="*/ 223 h 228"/>
                  <a:gd name="T10" fmla="*/ 171 w 218"/>
                  <a:gd name="T11" fmla="*/ 227 h 228"/>
                  <a:gd name="T12" fmla="*/ 218 w 218"/>
                  <a:gd name="T13" fmla="*/ 186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8" h="228">
                    <a:moveTo>
                      <a:pt x="218" y="186"/>
                    </a:moveTo>
                    <a:cubicBezTo>
                      <a:pt x="150" y="152"/>
                      <a:pt x="108" y="97"/>
                      <a:pt x="79" y="31"/>
                    </a:cubicBezTo>
                    <a:cubicBezTo>
                      <a:pt x="68" y="6"/>
                      <a:pt x="51" y="0"/>
                      <a:pt x="26" y="14"/>
                    </a:cubicBezTo>
                    <a:cubicBezTo>
                      <a:pt x="4" y="26"/>
                      <a:pt x="0" y="39"/>
                      <a:pt x="12" y="61"/>
                    </a:cubicBezTo>
                    <a:cubicBezTo>
                      <a:pt x="46" y="126"/>
                      <a:pt x="94" y="179"/>
                      <a:pt x="152" y="223"/>
                    </a:cubicBezTo>
                    <a:cubicBezTo>
                      <a:pt x="156" y="227"/>
                      <a:pt x="165" y="228"/>
                      <a:pt x="171" y="227"/>
                    </a:cubicBezTo>
                    <a:cubicBezTo>
                      <a:pt x="193" y="222"/>
                      <a:pt x="211" y="211"/>
                      <a:pt x="218" y="18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" name="Freeform 14">
                <a:extLst>
                  <a:ext uri="{FF2B5EF4-FFF2-40B4-BE49-F238E27FC236}">
                    <a16:creationId xmlns:a16="http://schemas.microsoft.com/office/drawing/2014/main" id="{E7DB1762-EE1C-40F8-BB4B-D5E947746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56208" y="3933032"/>
                <a:ext cx="631825" cy="566738"/>
              </a:xfrm>
              <a:custGeom>
                <a:avLst/>
                <a:gdLst>
                  <a:gd name="T0" fmla="*/ 199 w 199"/>
                  <a:gd name="T1" fmla="*/ 160 h 178"/>
                  <a:gd name="T2" fmla="*/ 129 w 199"/>
                  <a:gd name="T3" fmla="*/ 106 h 178"/>
                  <a:gd name="T4" fmla="*/ 57 w 199"/>
                  <a:gd name="T5" fmla="*/ 12 h 178"/>
                  <a:gd name="T6" fmla="*/ 37 w 199"/>
                  <a:gd name="T7" fmla="*/ 6 h 178"/>
                  <a:gd name="T8" fmla="*/ 1 w 199"/>
                  <a:gd name="T9" fmla="*/ 77 h 178"/>
                  <a:gd name="T10" fmla="*/ 6 w 199"/>
                  <a:gd name="T11" fmla="*/ 88 h 178"/>
                  <a:gd name="T12" fmla="*/ 110 w 199"/>
                  <a:gd name="T13" fmla="*/ 166 h 178"/>
                  <a:gd name="T14" fmla="*/ 199 w 199"/>
                  <a:gd name="T15" fmla="*/ 16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9" h="178">
                    <a:moveTo>
                      <a:pt x="199" y="160"/>
                    </a:moveTo>
                    <a:cubicBezTo>
                      <a:pt x="175" y="141"/>
                      <a:pt x="151" y="124"/>
                      <a:pt x="129" y="106"/>
                    </a:cubicBezTo>
                    <a:cubicBezTo>
                      <a:pt x="99" y="80"/>
                      <a:pt x="73" y="49"/>
                      <a:pt x="57" y="12"/>
                    </a:cubicBezTo>
                    <a:cubicBezTo>
                      <a:pt x="52" y="0"/>
                      <a:pt x="45" y="0"/>
                      <a:pt x="37" y="6"/>
                    </a:cubicBezTo>
                    <a:cubicBezTo>
                      <a:pt x="15" y="25"/>
                      <a:pt x="8" y="51"/>
                      <a:pt x="1" y="77"/>
                    </a:cubicBezTo>
                    <a:cubicBezTo>
                      <a:pt x="0" y="80"/>
                      <a:pt x="3" y="85"/>
                      <a:pt x="6" y="88"/>
                    </a:cubicBezTo>
                    <a:cubicBezTo>
                      <a:pt x="35" y="121"/>
                      <a:pt x="68" y="149"/>
                      <a:pt x="110" y="166"/>
                    </a:cubicBezTo>
                    <a:cubicBezTo>
                      <a:pt x="140" y="177"/>
                      <a:pt x="169" y="178"/>
                      <a:pt x="199" y="16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" name="Freeform 15">
                <a:extLst>
                  <a:ext uri="{FF2B5EF4-FFF2-40B4-BE49-F238E27FC236}">
                    <a16:creationId xmlns:a16="http://schemas.microsoft.com/office/drawing/2014/main" id="{FA9F074D-B69C-405C-BD5A-5B6A6298D3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22883" y="4212432"/>
                <a:ext cx="527050" cy="468313"/>
              </a:xfrm>
              <a:custGeom>
                <a:avLst/>
                <a:gdLst>
                  <a:gd name="T0" fmla="*/ 166 w 166"/>
                  <a:gd name="T1" fmla="*/ 93 h 147"/>
                  <a:gd name="T2" fmla="*/ 15 w 166"/>
                  <a:gd name="T3" fmla="*/ 0 h 147"/>
                  <a:gd name="T4" fmla="*/ 13 w 166"/>
                  <a:gd name="T5" fmla="*/ 118 h 147"/>
                  <a:gd name="T6" fmla="*/ 55 w 166"/>
                  <a:gd name="T7" fmla="*/ 147 h 147"/>
                  <a:gd name="T8" fmla="*/ 145 w 166"/>
                  <a:gd name="T9" fmla="*/ 117 h 147"/>
                  <a:gd name="T10" fmla="*/ 166 w 166"/>
                  <a:gd name="T11" fmla="*/ 93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6" h="147">
                    <a:moveTo>
                      <a:pt x="166" y="93"/>
                    </a:moveTo>
                    <a:cubicBezTo>
                      <a:pt x="102" y="83"/>
                      <a:pt x="56" y="49"/>
                      <a:pt x="15" y="0"/>
                    </a:cubicBezTo>
                    <a:cubicBezTo>
                      <a:pt x="6" y="41"/>
                      <a:pt x="0" y="80"/>
                      <a:pt x="13" y="118"/>
                    </a:cubicBezTo>
                    <a:cubicBezTo>
                      <a:pt x="19" y="138"/>
                      <a:pt x="34" y="147"/>
                      <a:pt x="55" y="147"/>
                    </a:cubicBezTo>
                    <a:cubicBezTo>
                      <a:pt x="88" y="147"/>
                      <a:pt x="119" y="138"/>
                      <a:pt x="145" y="117"/>
                    </a:cubicBezTo>
                    <a:cubicBezTo>
                      <a:pt x="153" y="111"/>
                      <a:pt x="158" y="103"/>
                      <a:pt x="166" y="9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" name="Freeform 16">
                <a:extLst>
                  <a:ext uri="{FF2B5EF4-FFF2-40B4-BE49-F238E27FC236}">
                    <a16:creationId xmlns:a16="http://schemas.microsoft.com/office/drawing/2014/main" id="{78762DDF-10A8-4A1D-B9EE-90131D8950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7217" y="4829970"/>
                <a:ext cx="107950" cy="219075"/>
              </a:xfrm>
              <a:custGeom>
                <a:avLst/>
                <a:gdLst>
                  <a:gd name="T0" fmla="*/ 32 w 34"/>
                  <a:gd name="T1" fmla="*/ 0 h 69"/>
                  <a:gd name="T2" fmla="*/ 23 w 34"/>
                  <a:gd name="T3" fmla="*/ 2 h 69"/>
                  <a:gd name="T4" fmla="*/ 9 w 34"/>
                  <a:gd name="T5" fmla="*/ 69 h 69"/>
                  <a:gd name="T6" fmla="*/ 31 w 34"/>
                  <a:gd name="T7" fmla="*/ 0 h 69"/>
                  <a:gd name="T8" fmla="*/ 32 w 34"/>
                  <a:gd name="T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69">
                    <a:moveTo>
                      <a:pt x="32" y="0"/>
                    </a:moveTo>
                    <a:cubicBezTo>
                      <a:pt x="29" y="1"/>
                      <a:pt x="25" y="0"/>
                      <a:pt x="23" y="2"/>
                    </a:cubicBezTo>
                    <a:cubicBezTo>
                      <a:pt x="10" y="9"/>
                      <a:pt x="0" y="52"/>
                      <a:pt x="9" y="69"/>
                    </a:cubicBezTo>
                    <a:cubicBezTo>
                      <a:pt x="26" y="48"/>
                      <a:pt x="34" y="26"/>
                      <a:pt x="31" y="0"/>
                    </a:cubicBezTo>
                    <a:cubicBezTo>
                      <a:pt x="31" y="0"/>
                      <a:pt x="32" y="0"/>
                      <a:pt x="3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" name="Freeform 17">
                <a:extLst>
                  <a:ext uri="{FF2B5EF4-FFF2-40B4-BE49-F238E27FC236}">
                    <a16:creationId xmlns:a16="http://schemas.microsoft.com/office/drawing/2014/main" id="{D7402147-D9D9-49A6-82B9-4E14D0D954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68908" y="4687095"/>
                <a:ext cx="117475" cy="107950"/>
              </a:xfrm>
              <a:custGeom>
                <a:avLst/>
                <a:gdLst>
                  <a:gd name="T0" fmla="*/ 6 w 37"/>
                  <a:gd name="T1" fmla="*/ 34 h 34"/>
                  <a:gd name="T2" fmla="*/ 37 w 37"/>
                  <a:gd name="T3" fmla="*/ 8 h 34"/>
                  <a:gd name="T4" fmla="*/ 0 w 37"/>
                  <a:gd name="T5" fmla="*/ 0 h 34"/>
                  <a:gd name="T6" fmla="*/ 6 w 37"/>
                  <a:gd name="T7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34">
                    <a:moveTo>
                      <a:pt x="6" y="34"/>
                    </a:moveTo>
                    <a:cubicBezTo>
                      <a:pt x="17" y="25"/>
                      <a:pt x="26" y="17"/>
                      <a:pt x="37" y="8"/>
                    </a:cubicBezTo>
                    <a:cubicBezTo>
                      <a:pt x="24" y="5"/>
                      <a:pt x="12" y="3"/>
                      <a:pt x="0" y="0"/>
                    </a:cubicBezTo>
                    <a:cubicBezTo>
                      <a:pt x="2" y="10"/>
                      <a:pt x="4" y="21"/>
                      <a:pt x="6" y="3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3B8134BF-3F5A-4DA1-87FE-FF9660644F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54053" y="5330190"/>
              <a:ext cx="1241425" cy="1417638"/>
            </a:xfrm>
            <a:custGeom>
              <a:avLst/>
              <a:gdLst>
                <a:gd name="T0" fmla="*/ 559 w 782"/>
                <a:gd name="T1" fmla="*/ 88 h 893"/>
                <a:gd name="T2" fmla="*/ 391 w 782"/>
                <a:gd name="T3" fmla="*/ 0 h 893"/>
                <a:gd name="T4" fmla="*/ 0 w 782"/>
                <a:gd name="T5" fmla="*/ 204 h 893"/>
                <a:gd name="T6" fmla="*/ 0 w 782"/>
                <a:gd name="T7" fmla="*/ 673 h 893"/>
                <a:gd name="T8" fmla="*/ 409 w 782"/>
                <a:gd name="T9" fmla="*/ 893 h 893"/>
                <a:gd name="T10" fmla="*/ 559 w 782"/>
                <a:gd name="T11" fmla="*/ 805 h 893"/>
                <a:gd name="T12" fmla="*/ 782 w 782"/>
                <a:gd name="T13" fmla="*/ 673 h 893"/>
                <a:gd name="T14" fmla="*/ 782 w 782"/>
                <a:gd name="T15" fmla="*/ 204 h 893"/>
                <a:gd name="T16" fmla="*/ 559 w 782"/>
                <a:gd name="T17" fmla="*/ 88 h 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2" h="893">
                  <a:moveTo>
                    <a:pt x="559" y="88"/>
                  </a:moveTo>
                  <a:lnTo>
                    <a:pt x="391" y="0"/>
                  </a:lnTo>
                  <a:lnTo>
                    <a:pt x="0" y="204"/>
                  </a:lnTo>
                  <a:lnTo>
                    <a:pt x="0" y="673"/>
                  </a:lnTo>
                  <a:lnTo>
                    <a:pt x="409" y="893"/>
                  </a:lnTo>
                  <a:lnTo>
                    <a:pt x="559" y="805"/>
                  </a:lnTo>
                  <a:lnTo>
                    <a:pt x="782" y="673"/>
                  </a:lnTo>
                  <a:lnTo>
                    <a:pt x="782" y="204"/>
                  </a:lnTo>
                  <a:lnTo>
                    <a:pt x="559" y="88"/>
                  </a:lnTo>
                  <a:close/>
                </a:path>
              </a:pathLst>
            </a:custGeom>
            <a:solidFill>
              <a:srgbClr val="FED715"/>
            </a:solidFill>
            <a:ln w="6191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grpSp>
          <p:nvGrpSpPr>
            <p:cNvPr id="44" name="Grupo 43">
              <a:extLst>
                <a:ext uri="{FF2B5EF4-FFF2-40B4-BE49-F238E27FC236}">
                  <a16:creationId xmlns:a16="http://schemas.microsoft.com/office/drawing/2014/main" id="{13C58D66-8D57-4DED-9E7A-E00BDC5075A2}"/>
                </a:ext>
              </a:extLst>
            </p:cNvPr>
            <p:cNvGrpSpPr/>
            <p:nvPr userDrawn="1"/>
          </p:nvGrpSpPr>
          <p:grpSpPr>
            <a:xfrm>
              <a:off x="5809095" y="5715322"/>
              <a:ext cx="1131339" cy="709297"/>
              <a:chOff x="4271298" y="2125923"/>
              <a:chExt cx="3917897" cy="2456341"/>
            </a:xfrm>
            <a:solidFill>
              <a:schemeClr val="bg1"/>
            </a:solidFill>
          </p:grpSpPr>
          <p:sp>
            <p:nvSpPr>
              <p:cNvPr id="45" name="Freeform 5">
                <a:extLst>
                  <a:ext uri="{FF2B5EF4-FFF2-40B4-BE49-F238E27FC236}">
                    <a16:creationId xmlns:a16="http://schemas.microsoft.com/office/drawing/2014/main" id="{D0C08E31-945F-4B9A-90B4-DE9E5E9DE1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41863" y="2180837"/>
                <a:ext cx="1947332" cy="2373971"/>
              </a:xfrm>
              <a:custGeom>
                <a:avLst/>
                <a:gdLst>
                  <a:gd name="T0" fmla="*/ 1330 w 1446"/>
                  <a:gd name="T1" fmla="*/ 440 h 1761"/>
                  <a:gd name="T2" fmla="*/ 1208 w 1446"/>
                  <a:gd name="T3" fmla="*/ 423 h 1761"/>
                  <a:gd name="T4" fmla="*/ 551 w 1446"/>
                  <a:gd name="T5" fmla="*/ 541 h 1761"/>
                  <a:gd name="T6" fmla="*/ 314 w 1446"/>
                  <a:gd name="T7" fmla="*/ 602 h 1761"/>
                  <a:gd name="T8" fmla="*/ 304 w 1446"/>
                  <a:gd name="T9" fmla="*/ 586 h 1761"/>
                  <a:gd name="T10" fmla="*/ 341 w 1446"/>
                  <a:gd name="T11" fmla="*/ 532 h 1761"/>
                  <a:gd name="T12" fmla="*/ 586 w 1446"/>
                  <a:gd name="T13" fmla="*/ 260 h 1761"/>
                  <a:gd name="T14" fmla="*/ 612 w 1446"/>
                  <a:gd name="T15" fmla="*/ 227 h 1761"/>
                  <a:gd name="T16" fmla="*/ 765 w 1446"/>
                  <a:gd name="T17" fmla="*/ 138 h 1761"/>
                  <a:gd name="T18" fmla="*/ 765 w 1446"/>
                  <a:gd name="T19" fmla="*/ 124 h 1761"/>
                  <a:gd name="T20" fmla="*/ 711 w 1446"/>
                  <a:gd name="T21" fmla="*/ 119 h 1761"/>
                  <a:gd name="T22" fmla="*/ 649 w 1446"/>
                  <a:gd name="T23" fmla="*/ 155 h 1761"/>
                  <a:gd name="T24" fmla="*/ 510 w 1446"/>
                  <a:gd name="T25" fmla="*/ 317 h 1761"/>
                  <a:gd name="T26" fmla="*/ 483 w 1446"/>
                  <a:gd name="T27" fmla="*/ 356 h 1761"/>
                  <a:gd name="T28" fmla="*/ 371 w 1446"/>
                  <a:gd name="T29" fmla="*/ 436 h 1761"/>
                  <a:gd name="T30" fmla="*/ 235 w 1446"/>
                  <a:gd name="T31" fmla="*/ 493 h 1761"/>
                  <a:gd name="T32" fmla="*/ 201 w 1446"/>
                  <a:gd name="T33" fmla="*/ 463 h 1761"/>
                  <a:gd name="T34" fmla="*/ 246 w 1446"/>
                  <a:gd name="T35" fmla="*/ 338 h 1761"/>
                  <a:gd name="T36" fmla="*/ 143 w 1446"/>
                  <a:gd name="T37" fmla="*/ 221 h 1761"/>
                  <a:gd name="T38" fmla="*/ 460 w 1446"/>
                  <a:gd name="T39" fmla="*/ 22 h 1761"/>
                  <a:gd name="T40" fmla="*/ 446 w 1446"/>
                  <a:gd name="T41" fmla="*/ 0 h 1761"/>
                  <a:gd name="T42" fmla="*/ 80 w 1446"/>
                  <a:gd name="T43" fmla="*/ 215 h 1761"/>
                  <a:gd name="T44" fmla="*/ 0 w 1446"/>
                  <a:gd name="T45" fmla="*/ 180 h 1761"/>
                  <a:gd name="T46" fmla="*/ 0 w 1446"/>
                  <a:gd name="T47" fmla="*/ 1761 h 1761"/>
                  <a:gd name="T48" fmla="*/ 73 w 1446"/>
                  <a:gd name="T49" fmla="*/ 1712 h 1761"/>
                  <a:gd name="T50" fmla="*/ 100 w 1446"/>
                  <a:gd name="T51" fmla="*/ 1683 h 1761"/>
                  <a:gd name="T52" fmla="*/ 238 w 1446"/>
                  <a:gd name="T53" fmla="*/ 1416 h 1761"/>
                  <a:gd name="T54" fmla="*/ 277 w 1446"/>
                  <a:gd name="T55" fmla="*/ 1222 h 1761"/>
                  <a:gd name="T56" fmla="*/ 651 w 1446"/>
                  <a:gd name="T57" fmla="*/ 1682 h 1761"/>
                  <a:gd name="T58" fmla="*/ 644 w 1446"/>
                  <a:gd name="T59" fmla="*/ 1646 h 1761"/>
                  <a:gd name="T60" fmla="*/ 586 w 1446"/>
                  <a:gd name="T61" fmla="*/ 1603 h 1761"/>
                  <a:gd name="T62" fmla="*/ 510 w 1446"/>
                  <a:gd name="T63" fmla="*/ 1524 h 1761"/>
                  <a:gd name="T64" fmla="*/ 450 w 1446"/>
                  <a:gd name="T65" fmla="*/ 1411 h 1761"/>
                  <a:gd name="T66" fmla="*/ 419 w 1446"/>
                  <a:gd name="T67" fmla="*/ 1360 h 1761"/>
                  <a:gd name="T68" fmla="*/ 331 w 1446"/>
                  <a:gd name="T69" fmla="*/ 1186 h 1761"/>
                  <a:gd name="T70" fmla="*/ 240 w 1446"/>
                  <a:gd name="T71" fmla="*/ 986 h 1761"/>
                  <a:gd name="T72" fmla="*/ 276 w 1446"/>
                  <a:gd name="T73" fmla="*/ 998 h 1761"/>
                  <a:gd name="T74" fmla="*/ 490 w 1446"/>
                  <a:gd name="T75" fmla="*/ 1117 h 1761"/>
                  <a:gd name="T76" fmla="*/ 507 w 1446"/>
                  <a:gd name="T77" fmla="*/ 1145 h 1761"/>
                  <a:gd name="T78" fmla="*/ 755 w 1446"/>
                  <a:gd name="T79" fmla="*/ 1394 h 1761"/>
                  <a:gd name="T80" fmla="*/ 808 w 1446"/>
                  <a:gd name="T81" fmla="*/ 1384 h 1761"/>
                  <a:gd name="T82" fmla="*/ 646 w 1446"/>
                  <a:gd name="T83" fmla="*/ 1285 h 1761"/>
                  <a:gd name="T84" fmla="*/ 591 w 1446"/>
                  <a:gd name="T85" fmla="*/ 1208 h 1761"/>
                  <a:gd name="T86" fmla="*/ 328 w 1446"/>
                  <a:gd name="T87" fmla="*/ 966 h 1761"/>
                  <a:gd name="T88" fmla="*/ 274 w 1446"/>
                  <a:gd name="T89" fmla="*/ 940 h 1761"/>
                  <a:gd name="T90" fmla="*/ 200 w 1446"/>
                  <a:gd name="T91" fmla="*/ 887 h 1761"/>
                  <a:gd name="T92" fmla="*/ 176 w 1446"/>
                  <a:gd name="T93" fmla="*/ 846 h 1761"/>
                  <a:gd name="T94" fmla="*/ 216 w 1446"/>
                  <a:gd name="T95" fmla="*/ 821 h 1761"/>
                  <a:gd name="T96" fmla="*/ 287 w 1446"/>
                  <a:gd name="T97" fmla="*/ 851 h 1761"/>
                  <a:gd name="T98" fmla="*/ 527 w 1446"/>
                  <a:gd name="T99" fmla="*/ 975 h 1761"/>
                  <a:gd name="T100" fmla="*/ 731 w 1446"/>
                  <a:gd name="T101" fmla="*/ 1006 h 1761"/>
                  <a:gd name="T102" fmla="*/ 1038 w 1446"/>
                  <a:gd name="T103" fmla="*/ 835 h 1761"/>
                  <a:gd name="T104" fmla="*/ 1068 w 1446"/>
                  <a:gd name="T105" fmla="*/ 823 h 1761"/>
                  <a:gd name="T106" fmla="*/ 1399 w 1446"/>
                  <a:gd name="T107" fmla="*/ 605 h 1761"/>
                  <a:gd name="T108" fmla="*/ 1330 w 1446"/>
                  <a:gd name="T109" fmla="*/ 440 h 17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46" h="1761">
                    <a:moveTo>
                      <a:pt x="1330" y="440"/>
                    </a:moveTo>
                    <a:cubicBezTo>
                      <a:pt x="1291" y="429"/>
                      <a:pt x="1249" y="424"/>
                      <a:pt x="1208" y="423"/>
                    </a:cubicBezTo>
                    <a:cubicBezTo>
                      <a:pt x="981" y="421"/>
                      <a:pt x="768" y="492"/>
                      <a:pt x="551" y="541"/>
                    </a:cubicBezTo>
                    <a:cubicBezTo>
                      <a:pt x="471" y="560"/>
                      <a:pt x="393" y="582"/>
                      <a:pt x="314" y="602"/>
                    </a:cubicBezTo>
                    <a:cubicBezTo>
                      <a:pt x="311" y="597"/>
                      <a:pt x="307" y="591"/>
                      <a:pt x="304" y="586"/>
                    </a:cubicBezTo>
                    <a:cubicBezTo>
                      <a:pt x="316" y="567"/>
                      <a:pt x="324" y="537"/>
                      <a:pt x="341" y="532"/>
                    </a:cubicBezTo>
                    <a:cubicBezTo>
                      <a:pt x="476" y="488"/>
                      <a:pt x="527" y="370"/>
                      <a:pt x="586" y="260"/>
                    </a:cubicBezTo>
                    <a:cubicBezTo>
                      <a:pt x="593" y="248"/>
                      <a:pt x="601" y="234"/>
                      <a:pt x="612" y="227"/>
                    </a:cubicBezTo>
                    <a:cubicBezTo>
                      <a:pt x="662" y="196"/>
                      <a:pt x="714" y="167"/>
                      <a:pt x="765" y="138"/>
                    </a:cubicBezTo>
                    <a:cubicBezTo>
                      <a:pt x="765" y="133"/>
                      <a:pt x="765" y="128"/>
                      <a:pt x="765" y="124"/>
                    </a:cubicBezTo>
                    <a:cubicBezTo>
                      <a:pt x="747" y="122"/>
                      <a:pt x="727" y="114"/>
                      <a:pt x="711" y="119"/>
                    </a:cubicBezTo>
                    <a:cubicBezTo>
                      <a:pt x="689" y="127"/>
                      <a:pt x="671" y="146"/>
                      <a:pt x="649" y="155"/>
                    </a:cubicBezTo>
                    <a:cubicBezTo>
                      <a:pt x="577" y="188"/>
                      <a:pt x="524" y="235"/>
                      <a:pt x="510" y="317"/>
                    </a:cubicBezTo>
                    <a:cubicBezTo>
                      <a:pt x="507" y="332"/>
                      <a:pt x="495" y="347"/>
                      <a:pt x="483" y="356"/>
                    </a:cubicBezTo>
                    <a:cubicBezTo>
                      <a:pt x="447" y="385"/>
                      <a:pt x="411" y="414"/>
                      <a:pt x="371" y="436"/>
                    </a:cubicBezTo>
                    <a:cubicBezTo>
                      <a:pt x="328" y="459"/>
                      <a:pt x="281" y="476"/>
                      <a:pt x="235" y="493"/>
                    </a:cubicBezTo>
                    <a:cubicBezTo>
                      <a:pt x="229" y="495"/>
                      <a:pt x="216" y="476"/>
                      <a:pt x="201" y="463"/>
                    </a:cubicBezTo>
                    <a:cubicBezTo>
                      <a:pt x="273" y="435"/>
                      <a:pt x="244" y="381"/>
                      <a:pt x="246" y="338"/>
                    </a:cubicBezTo>
                    <a:cubicBezTo>
                      <a:pt x="250" y="271"/>
                      <a:pt x="165" y="280"/>
                      <a:pt x="143" y="221"/>
                    </a:cubicBezTo>
                    <a:cubicBezTo>
                      <a:pt x="248" y="155"/>
                      <a:pt x="354" y="89"/>
                      <a:pt x="460" y="22"/>
                    </a:cubicBezTo>
                    <a:cubicBezTo>
                      <a:pt x="455" y="15"/>
                      <a:pt x="451" y="8"/>
                      <a:pt x="446" y="0"/>
                    </a:cubicBezTo>
                    <a:cubicBezTo>
                      <a:pt x="325" y="72"/>
                      <a:pt x="203" y="143"/>
                      <a:pt x="80" y="215"/>
                    </a:cubicBezTo>
                    <a:cubicBezTo>
                      <a:pt x="54" y="189"/>
                      <a:pt x="28" y="178"/>
                      <a:pt x="0" y="180"/>
                    </a:cubicBezTo>
                    <a:cubicBezTo>
                      <a:pt x="0" y="1761"/>
                      <a:pt x="0" y="1761"/>
                      <a:pt x="0" y="1761"/>
                    </a:cubicBezTo>
                    <a:cubicBezTo>
                      <a:pt x="23" y="1752"/>
                      <a:pt x="46" y="1736"/>
                      <a:pt x="73" y="1712"/>
                    </a:cubicBezTo>
                    <a:cubicBezTo>
                      <a:pt x="83" y="1704"/>
                      <a:pt x="91" y="1693"/>
                      <a:pt x="100" y="1683"/>
                    </a:cubicBezTo>
                    <a:cubicBezTo>
                      <a:pt x="170" y="1607"/>
                      <a:pt x="209" y="1513"/>
                      <a:pt x="238" y="1416"/>
                    </a:cubicBezTo>
                    <a:cubicBezTo>
                      <a:pt x="255" y="1354"/>
                      <a:pt x="263" y="1290"/>
                      <a:pt x="277" y="1222"/>
                    </a:cubicBezTo>
                    <a:cubicBezTo>
                      <a:pt x="363" y="1408"/>
                      <a:pt x="468" y="1575"/>
                      <a:pt x="651" y="1682"/>
                    </a:cubicBezTo>
                    <a:cubicBezTo>
                      <a:pt x="653" y="1668"/>
                      <a:pt x="652" y="1653"/>
                      <a:pt x="644" y="1646"/>
                    </a:cubicBezTo>
                    <a:cubicBezTo>
                      <a:pt x="627" y="1629"/>
                      <a:pt x="604" y="1619"/>
                      <a:pt x="586" y="1603"/>
                    </a:cubicBezTo>
                    <a:cubicBezTo>
                      <a:pt x="558" y="1578"/>
                      <a:pt x="507" y="1547"/>
                      <a:pt x="510" y="1524"/>
                    </a:cubicBezTo>
                    <a:cubicBezTo>
                      <a:pt x="516" y="1466"/>
                      <a:pt x="470" y="1448"/>
                      <a:pt x="450" y="1411"/>
                    </a:cubicBezTo>
                    <a:cubicBezTo>
                      <a:pt x="441" y="1394"/>
                      <a:pt x="428" y="1378"/>
                      <a:pt x="419" y="1360"/>
                    </a:cubicBezTo>
                    <a:cubicBezTo>
                      <a:pt x="390" y="1302"/>
                      <a:pt x="369" y="1238"/>
                      <a:pt x="331" y="1186"/>
                    </a:cubicBezTo>
                    <a:cubicBezTo>
                      <a:pt x="287" y="1126"/>
                      <a:pt x="245" y="1069"/>
                      <a:pt x="240" y="986"/>
                    </a:cubicBezTo>
                    <a:cubicBezTo>
                      <a:pt x="254" y="990"/>
                      <a:pt x="266" y="992"/>
                      <a:pt x="276" y="998"/>
                    </a:cubicBezTo>
                    <a:cubicBezTo>
                      <a:pt x="348" y="1037"/>
                      <a:pt x="419" y="1077"/>
                      <a:pt x="490" y="1117"/>
                    </a:cubicBezTo>
                    <a:cubicBezTo>
                      <a:pt x="498" y="1122"/>
                      <a:pt x="504" y="1135"/>
                      <a:pt x="507" y="1145"/>
                    </a:cubicBezTo>
                    <a:cubicBezTo>
                      <a:pt x="538" y="1280"/>
                      <a:pt x="638" y="1347"/>
                      <a:pt x="755" y="1394"/>
                    </a:cubicBezTo>
                    <a:cubicBezTo>
                      <a:pt x="768" y="1399"/>
                      <a:pt x="788" y="1388"/>
                      <a:pt x="808" y="1384"/>
                    </a:cubicBezTo>
                    <a:cubicBezTo>
                      <a:pt x="746" y="1347"/>
                      <a:pt x="693" y="1320"/>
                      <a:pt x="646" y="1285"/>
                    </a:cubicBezTo>
                    <a:cubicBezTo>
                      <a:pt x="622" y="1267"/>
                      <a:pt x="605" y="1236"/>
                      <a:pt x="591" y="1208"/>
                    </a:cubicBezTo>
                    <a:cubicBezTo>
                      <a:pt x="534" y="1094"/>
                      <a:pt x="485" y="972"/>
                      <a:pt x="328" y="966"/>
                    </a:cubicBezTo>
                    <a:cubicBezTo>
                      <a:pt x="310" y="965"/>
                      <a:pt x="291" y="950"/>
                      <a:pt x="274" y="940"/>
                    </a:cubicBezTo>
                    <a:cubicBezTo>
                      <a:pt x="248" y="924"/>
                      <a:pt x="222" y="907"/>
                      <a:pt x="200" y="887"/>
                    </a:cubicBezTo>
                    <a:cubicBezTo>
                      <a:pt x="188" y="877"/>
                      <a:pt x="173" y="857"/>
                      <a:pt x="176" y="846"/>
                    </a:cubicBezTo>
                    <a:cubicBezTo>
                      <a:pt x="179" y="834"/>
                      <a:pt x="204" y="819"/>
                      <a:pt x="216" y="821"/>
                    </a:cubicBezTo>
                    <a:cubicBezTo>
                      <a:pt x="241" y="825"/>
                      <a:pt x="264" y="839"/>
                      <a:pt x="287" y="851"/>
                    </a:cubicBezTo>
                    <a:cubicBezTo>
                      <a:pt x="367" y="893"/>
                      <a:pt x="443" y="943"/>
                      <a:pt x="527" y="975"/>
                    </a:cubicBezTo>
                    <a:cubicBezTo>
                      <a:pt x="591" y="999"/>
                      <a:pt x="670" y="1023"/>
                      <a:pt x="731" y="1006"/>
                    </a:cubicBezTo>
                    <a:cubicBezTo>
                      <a:pt x="844" y="975"/>
                      <a:pt x="960" y="935"/>
                      <a:pt x="1038" y="835"/>
                    </a:cubicBezTo>
                    <a:cubicBezTo>
                      <a:pt x="1044" y="828"/>
                      <a:pt x="1058" y="823"/>
                      <a:pt x="1068" y="823"/>
                    </a:cubicBezTo>
                    <a:cubicBezTo>
                      <a:pt x="1229" y="827"/>
                      <a:pt x="1326" y="734"/>
                      <a:pt x="1399" y="605"/>
                    </a:cubicBezTo>
                    <a:cubicBezTo>
                      <a:pt x="1446" y="522"/>
                      <a:pt x="1423" y="465"/>
                      <a:pt x="1330" y="4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6" name="Freeform 6">
                <a:extLst>
                  <a:ext uri="{FF2B5EF4-FFF2-40B4-BE49-F238E27FC236}">
                    <a16:creationId xmlns:a16="http://schemas.microsoft.com/office/drawing/2014/main" id="{4E28F2AB-D7A9-4D50-9DB2-6A6D918AFE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1298" y="2125923"/>
                <a:ext cx="1970565" cy="2456341"/>
              </a:xfrm>
              <a:custGeom>
                <a:avLst/>
                <a:gdLst>
                  <a:gd name="T0" fmla="*/ 1420 w 1463"/>
                  <a:gd name="T1" fmla="*/ 232 h 1821"/>
                  <a:gd name="T2" fmla="*/ 1375 w 1463"/>
                  <a:gd name="T3" fmla="*/ 228 h 1821"/>
                  <a:gd name="T4" fmla="*/ 1199 w 1463"/>
                  <a:gd name="T5" fmla="*/ 100 h 1821"/>
                  <a:gd name="T6" fmla="*/ 1059 w 1463"/>
                  <a:gd name="T7" fmla="*/ 0 h 1821"/>
                  <a:gd name="T8" fmla="*/ 1048 w 1463"/>
                  <a:gd name="T9" fmla="*/ 17 h 1821"/>
                  <a:gd name="T10" fmla="*/ 1358 w 1463"/>
                  <a:gd name="T11" fmla="*/ 265 h 1821"/>
                  <a:gd name="T12" fmla="*/ 1239 w 1463"/>
                  <a:gd name="T13" fmla="*/ 364 h 1821"/>
                  <a:gd name="T14" fmla="*/ 1260 w 1463"/>
                  <a:gd name="T15" fmla="*/ 517 h 1821"/>
                  <a:gd name="T16" fmla="*/ 1089 w 1463"/>
                  <a:gd name="T17" fmla="*/ 427 h 1821"/>
                  <a:gd name="T18" fmla="*/ 946 w 1463"/>
                  <a:gd name="T19" fmla="*/ 242 h 1821"/>
                  <a:gd name="T20" fmla="*/ 934 w 1463"/>
                  <a:gd name="T21" fmla="*/ 225 h 1821"/>
                  <a:gd name="T22" fmla="*/ 778 w 1463"/>
                  <a:gd name="T23" fmla="*/ 100 h 1821"/>
                  <a:gd name="T24" fmla="*/ 722 w 1463"/>
                  <a:gd name="T25" fmla="*/ 107 h 1821"/>
                  <a:gd name="T26" fmla="*/ 862 w 1463"/>
                  <a:gd name="T27" fmla="*/ 199 h 1821"/>
                  <a:gd name="T28" fmla="*/ 899 w 1463"/>
                  <a:gd name="T29" fmla="*/ 243 h 1821"/>
                  <a:gd name="T30" fmla="*/ 1055 w 1463"/>
                  <a:gd name="T31" fmla="*/ 484 h 1821"/>
                  <a:gd name="T32" fmla="*/ 1179 w 1463"/>
                  <a:gd name="T33" fmla="*/ 625 h 1821"/>
                  <a:gd name="T34" fmla="*/ 1105 w 1463"/>
                  <a:gd name="T35" fmla="*/ 620 h 1821"/>
                  <a:gd name="T36" fmla="*/ 687 w 1463"/>
                  <a:gd name="T37" fmla="*/ 471 h 1821"/>
                  <a:gd name="T38" fmla="*/ 331 w 1463"/>
                  <a:gd name="T39" fmla="*/ 373 h 1821"/>
                  <a:gd name="T40" fmla="*/ 75 w 1463"/>
                  <a:gd name="T41" fmla="*/ 396 h 1821"/>
                  <a:gd name="T42" fmla="*/ 30 w 1463"/>
                  <a:gd name="T43" fmla="*/ 504 h 1821"/>
                  <a:gd name="T44" fmla="*/ 401 w 1463"/>
                  <a:gd name="T45" fmla="*/ 770 h 1821"/>
                  <a:gd name="T46" fmla="*/ 494 w 1463"/>
                  <a:gd name="T47" fmla="*/ 894 h 1821"/>
                  <a:gd name="T48" fmla="*/ 600 w 1463"/>
                  <a:gd name="T49" fmla="*/ 959 h 1821"/>
                  <a:gd name="T50" fmla="*/ 847 w 1463"/>
                  <a:gd name="T51" fmla="*/ 996 h 1821"/>
                  <a:gd name="T52" fmla="*/ 979 w 1463"/>
                  <a:gd name="T53" fmla="*/ 948 h 1821"/>
                  <a:gd name="T54" fmla="*/ 1214 w 1463"/>
                  <a:gd name="T55" fmla="*/ 843 h 1821"/>
                  <a:gd name="T56" fmla="*/ 1240 w 1463"/>
                  <a:gd name="T57" fmla="*/ 897 h 1821"/>
                  <a:gd name="T58" fmla="*/ 1169 w 1463"/>
                  <a:gd name="T59" fmla="*/ 916 h 1821"/>
                  <a:gd name="T60" fmla="*/ 943 w 1463"/>
                  <a:gd name="T61" fmla="*/ 1011 h 1821"/>
                  <a:gd name="T62" fmla="*/ 887 w 1463"/>
                  <a:gd name="T63" fmla="*/ 1044 h 1821"/>
                  <a:gd name="T64" fmla="*/ 817 w 1463"/>
                  <a:gd name="T65" fmla="*/ 1176 h 1821"/>
                  <a:gd name="T66" fmla="*/ 693 w 1463"/>
                  <a:gd name="T67" fmla="*/ 1314 h 1821"/>
                  <a:gd name="T68" fmla="*/ 597 w 1463"/>
                  <a:gd name="T69" fmla="*/ 1353 h 1821"/>
                  <a:gd name="T70" fmla="*/ 653 w 1463"/>
                  <a:gd name="T71" fmla="*/ 1379 h 1821"/>
                  <a:gd name="T72" fmla="*/ 856 w 1463"/>
                  <a:gd name="T73" fmla="*/ 1222 h 1821"/>
                  <a:gd name="T74" fmla="*/ 955 w 1463"/>
                  <a:gd name="T75" fmla="*/ 1102 h 1821"/>
                  <a:gd name="T76" fmla="*/ 1152 w 1463"/>
                  <a:gd name="T77" fmla="*/ 999 h 1821"/>
                  <a:gd name="T78" fmla="*/ 1170 w 1463"/>
                  <a:gd name="T79" fmla="*/ 1011 h 1821"/>
                  <a:gd name="T80" fmla="*/ 1131 w 1463"/>
                  <a:gd name="T81" fmla="*/ 1115 h 1821"/>
                  <a:gd name="T82" fmla="*/ 985 w 1463"/>
                  <a:gd name="T83" fmla="*/ 1367 h 1821"/>
                  <a:gd name="T84" fmla="*/ 951 w 1463"/>
                  <a:gd name="T85" fmla="*/ 1403 h 1821"/>
                  <a:gd name="T86" fmla="*/ 870 w 1463"/>
                  <a:gd name="T87" fmla="*/ 1506 h 1821"/>
                  <a:gd name="T88" fmla="*/ 856 w 1463"/>
                  <a:gd name="T89" fmla="*/ 1523 h 1821"/>
                  <a:gd name="T90" fmla="*/ 676 w 1463"/>
                  <a:gd name="T91" fmla="*/ 1650 h 1821"/>
                  <a:gd name="T92" fmla="*/ 745 w 1463"/>
                  <a:gd name="T93" fmla="*/ 1649 h 1821"/>
                  <a:gd name="T94" fmla="*/ 931 w 1463"/>
                  <a:gd name="T95" fmla="*/ 1509 h 1821"/>
                  <a:gd name="T96" fmla="*/ 1070 w 1463"/>
                  <a:gd name="T97" fmla="*/ 1332 h 1821"/>
                  <a:gd name="T98" fmla="*/ 1119 w 1463"/>
                  <a:gd name="T99" fmla="*/ 1260 h 1821"/>
                  <a:gd name="T100" fmla="*/ 1123 w 1463"/>
                  <a:gd name="T101" fmla="*/ 1296 h 1821"/>
                  <a:gd name="T102" fmla="*/ 1319 w 1463"/>
                  <a:gd name="T103" fmla="*/ 1745 h 1821"/>
                  <a:gd name="T104" fmla="*/ 1463 w 1463"/>
                  <a:gd name="T105" fmla="*/ 1802 h 1821"/>
                  <a:gd name="T106" fmla="*/ 1463 w 1463"/>
                  <a:gd name="T107" fmla="*/ 221 h 1821"/>
                  <a:gd name="T108" fmla="*/ 1420 w 1463"/>
                  <a:gd name="T109" fmla="*/ 232 h 18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63" h="1821">
                    <a:moveTo>
                      <a:pt x="1420" y="232"/>
                    </a:moveTo>
                    <a:cubicBezTo>
                      <a:pt x="1408" y="238"/>
                      <a:pt x="1386" y="236"/>
                      <a:pt x="1375" y="228"/>
                    </a:cubicBezTo>
                    <a:cubicBezTo>
                      <a:pt x="1316" y="187"/>
                      <a:pt x="1258" y="142"/>
                      <a:pt x="1199" y="100"/>
                    </a:cubicBezTo>
                    <a:cubicBezTo>
                      <a:pt x="1153" y="66"/>
                      <a:pt x="1106" y="33"/>
                      <a:pt x="1059" y="0"/>
                    </a:cubicBezTo>
                    <a:cubicBezTo>
                      <a:pt x="1056" y="6"/>
                      <a:pt x="1052" y="11"/>
                      <a:pt x="1048" y="17"/>
                    </a:cubicBezTo>
                    <a:cubicBezTo>
                      <a:pt x="1150" y="99"/>
                      <a:pt x="1253" y="181"/>
                      <a:pt x="1358" y="265"/>
                    </a:cubicBezTo>
                    <a:cubicBezTo>
                      <a:pt x="1323" y="310"/>
                      <a:pt x="1235" y="285"/>
                      <a:pt x="1239" y="364"/>
                    </a:cubicBezTo>
                    <a:cubicBezTo>
                      <a:pt x="1242" y="415"/>
                      <a:pt x="1253" y="467"/>
                      <a:pt x="1260" y="517"/>
                    </a:cubicBezTo>
                    <a:cubicBezTo>
                      <a:pt x="1186" y="511"/>
                      <a:pt x="1134" y="484"/>
                      <a:pt x="1089" y="427"/>
                    </a:cubicBezTo>
                    <a:cubicBezTo>
                      <a:pt x="1040" y="367"/>
                      <a:pt x="939" y="347"/>
                      <a:pt x="946" y="242"/>
                    </a:cubicBezTo>
                    <a:cubicBezTo>
                      <a:pt x="947" y="237"/>
                      <a:pt x="939" y="229"/>
                      <a:pt x="934" y="225"/>
                    </a:cubicBezTo>
                    <a:cubicBezTo>
                      <a:pt x="882" y="182"/>
                      <a:pt x="831" y="139"/>
                      <a:pt x="778" y="100"/>
                    </a:cubicBezTo>
                    <a:cubicBezTo>
                      <a:pt x="770" y="94"/>
                      <a:pt x="751" y="102"/>
                      <a:pt x="722" y="107"/>
                    </a:cubicBezTo>
                    <a:cubicBezTo>
                      <a:pt x="778" y="143"/>
                      <a:pt x="821" y="169"/>
                      <a:pt x="862" y="199"/>
                    </a:cubicBezTo>
                    <a:cubicBezTo>
                      <a:pt x="878" y="210"/>
                      <a:pt x="898" y="227"/>
                      <a:pt x="899" y="243"/>
                    </a:cubicBezTo>
                    <a:cubicBezTo>
                      <a:pt x="907" y="353"/>
                      <a:pt x="975" y="430"/>
                      <a:pt x="1055" y="484"/>
                    </a:cubicBezTo>
                    <a:cubicBezTo>
                      <a:pt x="1112" y="522"/>
                      <a:pt x="1136" y="577"/>
                      <a:pt x="1179" y="625"/>
                    </a:cubicBezTo>
                    <a:cubicBezTo>
                      <a:pt x="1153" y="627"/>
                      <a:pt x="1127" y="628"/>
                      <a:pt x="1105" y="620"/>
                    </a:cubicBezTo>
                    <a:cubicBezTo>
                      <a:pt x="965" y="571"/>
                      <a:pt x="824" y="525"/>
                      <a:pt x="687" y="471"/>
                    </a:cubicBezTo>
                    <a:cubicBezTo>
                      <a:pt x="571" y="425"/>
                      <a:pt x="456" y="376"/>
                      <a:pt x="331" y="373"/>
                    </a:cubicBezTo>
                    <a:cubicBezTo>
                      <a:pt x="246" y="371"/>
                      <a:pt x="159" y="379"/>
                      <a:pt x="75" y="396"/>
                    </a:cubicBezTo>
                    <a:cubicBezTo>
                      <a:pt x="15" y="408"/>
                      <a:pt x="0" y="450"/>
                      <a:pt x="30" y="504"/>
                    </a:cubicBezTo>
                    <a:cubicBezTo>
                      <a:pt x="111" y="648"/>
                      <a:pt x="204" y="780"/>
                      <a:pt x="401" y="770"/>
                    </a:cubicBezTo>
                    <a:cubicBezTo>
                      <a:pt x="403" y="834"/>
                      <a:pt x="443" y="867"/>
                      <a:pt x="494" y="894"/>
                    </a:cubicBezTo>
                    <a:cubicBezTo>
                      <a:pt x="530" y="914"/>
                      <a:pt x="565" y="936"/>
                      <a:pt x="600" y="959"/>
                    </a:cubicBezTo>
                    <a:cubicBezTo>
                      <a:pt x="676" y="1010"/>
                      <a:pt x="759" y="1023"/>
                      <a:pt x="847" y="996"/>
                    </a:cubicBezTo>
                    <a:cubicBezTo>
                      <a:pt x="892" y="983"/>
                      <a:pt x="936" y="966"/>
                      <a:pt x="979" y="948"/>
                    </a:cubicBezTo>
                    <a:cubicBezTo>
                      <a:pt x="1056" y="915"/>
                      <a:pt x="1132" y="879"/>
                      <a:pt x="1214" y="843"/>
                    </a:cubicBezTo>
                    <a:cubicBezTo>
                      <a:pt x="1223" y="862"/>
                      <a:pt x="1231" y="879"/>
                      <a:pt x="1240" y="897"/>
                    </a:cubicBezTo>
                    <a:cubicBezTo>
                      <a:pt x="1212" y="905"/>
                      <a:pt x="1189" y="908"/>
                      <a:pt x="1169" y="916"/>
                    </a:cubicBezTo>
                    <a:cubicBezTo>
                      <a:pt x="1093" y="947"/>
                      <a:pt x="1018" y="979"/>
                      <a:pt x="943" y="1011"/>
                    </a:cubicBezTo>
                    <a:cubicBezTo>
                      <a:pt x="923" y="1020"/>
                      <a:pt x="898" y="1028"/>
                      <a:pt x="887" y="1044"/>
                    </a:cubicBezTo>
                    <a:cubicBezTo>
                      <a:pt x="859" y="1085"/>
                      <a:pt x="827" y="1129"/>
                      <a:pt x="817" y="1176"/>
                    </a:cubicBezTo>
                    <a:cubicBezTo>
                      <a:pt x="801" y="1250"/>
                      <a:pt x="749" y="1283"/>
                      <a:pt x="693" y="1314"/>
                    </a:cubicBezTo>
                    <a:cubicBezTo>
                      <a:pt x="663" y="1331"/>
                      <a:pt x="629" y="1340"/>
                      <a:pt x="597" y="1353"/>
                    </a:cubicBezTo>
                    <a:cubicBezTo>
                      <a:pt x="615" y="1370"/>
                      <a:pt x="637" y="1384"/>
                      <a:pt x="653" y="1379"/>
                    </a:cubicBezTo>
                    <a:cubicBezTo>
                      <a:pt x="740" y="1353"/>
                      <a:pt x="812" y="1302"/>
                      <a:pt x="856" y="1222"/>
                    </a:cubicBezTo>
                    <a:cubicBezTo>
                      <a:pt x="882" y="1175"/>
                      <a:pt x="900" y="1127"/>
                      <a:pt x="955" y="1102"/>
                    </a:cubicBezTo>
                    <a:cubicBezTo>
                      <a:pt x="1022" y="1072"/>
                      <a:pt x="1086" y="1034"/>
                      <a:pt x="1152" y="999"/>
                    </a:cubicBezTo>
                    <a:cubicBezTo>
                      <a:pt x="1158" y="1003"/>
                      <a:pt x="1164" y="1007"/>
                      <a:pt x="1170" y="1011"/>
                    </a:cubicBezTo>
                    <a:cubicBezTo>
                      <a:pt x="1157" y="1046"/>
                      <a:pt x="1148" y="1083"/>
                      <a:pt x="1131" y="1115"/>
                    </a:cubicBezTo>
                    <a:cubicBezTo>
                      <a:pt x="1084" y="1200"/>
                      <a:pt x="1035" y="1283"/>
                      <a:pt x="985" y="1367"/>
                    </a:cubicBezTo>
                    <a:cubicBezTo>
                      <a:pt x="977" y="1380"/>
                      <a:pt x="964" y="1392"/>
                      <a:pt x="951" y="1403"/>
                    </a:cubicBezTo>
                    <a:cubicBezTo>
                      <a:pt x="917" y="1431"/>
                      <a:pt x="858" y="1440"/>
                      <a:pt x="870" y="1506"/>
                    </a:cubicBezTo>
                    <a:cubicBezTo>
                      <a:pt x="871" y="1511"/>
                      <a:pt x="862" y="1519"/>
                      <a:pt x="856" y="1523"/>
                    </a:cubicBezTo>
                    <a:cubicBezTo>
                      <a:pt x="802" y="1562"/>
                      <a:pt x="747" y="1601"/>
                      <a:pt x="676" y="1650"/>
                    </a:cubicBezTo>
                    <a:cubicBezTo>
                      <a:pt x="708" y="1650"/>
                      <a:pt x="732" y="1658"/>
                      <a:pt x="745" y="1649"/>
                    </a:cubicBezTo>
                    <a:cubicBezTo>
                      <a:pt x="809" y="1605"/>
                      <a:pt x="876" y="1563"/>
                      <a:pt x="931" y="1509"/>
                    </a:cubicBezTo>
                    <a:cubicBezTo>
                      <a:pt x="984" y="1457"/>
                      <a:pt x="1025" y="1392"/>
                      <a:pt x="1070" y="1332"/>
                    </a:cubicBezTo>
                    <a:cubicBezTo>
                      <a:pt x="1085" y="1312"/>
                      <a:pt x="1098" y="1291"/>
                      <a:pt x="1119" y="1260"/>
                    </a:cubicBezTo>
                    <a:cubicBezTo>
                      <a:pt x="1121" y="1280"/>
                      <a:pt x="1124" y="1288"/>
                      <a:pt x="1123" y="1296"/>
                    </a:cubicBezTo>
                    <a:cubicBezTo>
                      <a:pt x="1120" y="1476"/>
                      <a:pt x="1209" y="1616"/>
                      <a:pt x="1319" y="1745"/>
                    </a:cubicBezTo>
                    <a:cubicBezTo>
                      <a:pt x="1370" y="1804"/>
                      <a:pt x="1413" y="1821"/>
                      <a:pt x="1463" y="1802"/>
                    </a:cubicBezTo>
                    <a:cubicBezTo>
                      <a:pt x="1463" y="221"/>
                      <a:pt x="1463" y="221"/>
                      <a:pt x="1463" y="221"/>
                    </a:cubicBezTo>
                    <a:cubicBezTo>
                      <a:pt x="1449" y="222"/>
                      <a:pt x="1435" y="226"/>
                      <a:pt x="1420" y="2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</p:grpSp>
      <p:sp>
        <p:nvSpPr>
          <p:cNvPr id="62" name="Text Placeholder 9">
            <a:extLst>
              <a:ext uri="{FF2B5EF4-FFF2-40B4-BE49-F238E27FC236}">
                <a16:creationId xmlns:a16="http://schemas.microsoft.com/office/drawing/2014/main" id="{EB62A9F0-2206-4C86-BE43-A0CDC87498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34004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13272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5">
            <a:extLst>
              <a:ext uri="{FF2B5EF4-FFF2-40B4-BE49-F238E27FC236}">
                <a16:creationId xmlns:a16="http://schemas.microsoft.com/office/drawing/2014/main" id="{950DF2AE-B66E-4199-A680-46BA754D072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1193" y="0"/>
            <a:ext cx="12195175" cy="6854825"/>
          </a:xfrm>
          <a:prstGeom prst="rect">
            <a:avLst/>
          </a:prstGeom>
          <a:solidFill>
            <a:srgbClr val="FED7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2DA635C4-FB18-4237-B479-4630D26D39C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15900" y="6257766"/>
            <a:ext cx="11760200" cy="2238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47" name="Grupo 46">
            <a:extLst>
              <a:ext uri="{FF2B5EF4-FFF2-40B4-BE49-F238E27FC236}">
                <a16:creationId xmlns:a16="http://schemas.microsoft.com/office/drawing/2014/main" id="{16063056-B919-4C26-9F73-5D9AD4569C58}"/>
              </a:ext>
            </a:extLst>
          </p:cNvPr>
          <p:cNvGrpSpPr/>
          <p:nvPr userDrawn="1"/>
        </p:nvGrpSpPr>
        <p:grpSpPr>
          <a:xfrm>
            <a:off x="5730324" y="5952121"/>
            <a:ext cx="731351" cy="835162"/>
            <a:chOff x="5754053" y="5330190"/>
            <a:chExt cx="1241425" cy="1417638"/>
          </a:xfrm>
          <a:solidFill>
            <a:schemeClr val="bg1"/>
          </a:solidFill>
        </p:grpSpPr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id="{33AFD864-1281-47AB-8A96-46B9D96DC36D}"/>
                </a:ext>
              </a:extLst>
            </p:cNvPr>
            <p:cNvGrpSpPr/>
            <p:nvPr userDrawn="1"/>
          </p:nvGrpSpPr>
          <p:grpSpPr>
            <a:xfrm>
              <a:off x="5951741" y="5553344"/>
              <a:ext cx="979315" cy="974864"/>
              <a:chOff x="-441958" y="1920082"/>
              <a:chExt cx="3143250" cy="3128963"/>
            </a:xfrm>
            <a:grpFill/>
          </p:grpSpPr>
          <p:sp>
            <p:nvSpPr>
              <p:cNvPr id="19" name="Freeform 8">
                <a:extLst>
                  <a:ext uri="{FF2B5EF4-FFF2-40B4-BE49-F238E27FC236}">
                    <a16:creationId xmlns:a16="http://schemas.microsoft.com/office/drawing/2014/main" id="{C7218696-348B-4A98-92C0-65BCBE5A95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41958" y="2382045"/>
                <a:ext cx="2501900" cy="2517775"/>
              </a:xfrm>
              <a:custGeom>
                <a:avLst/>
                <a:gdLst>
                  <a:gd name="T0" fmla="*/ 352 w 788"/>
                  <a:gd name="T1" fmla="*/ 770 h 792"/>
                  <a:gd name="T2" fmla="*/ 411 w 788"/>
                  <a:gd name="T3" fmla="*/ 774 h 792"/>
                  <a:gd name="T4" fmla="*/ 469 w 788"/>
                  <a:gd name="T5" fmla="*/ 650 h 792"/>
                  <a:gd name="T6" fmla="*/ 469 w 788"/>
                  <a:gd name="T7" fmla="*/ 613 h 792"/>
                  <a:gd name="T8" fmla="*/ 556 w 788"/>
                  <a:gd name="T9" fmla="*/ 530 h 792"/>
                  <a:gd name="T10" fmla="*/ 583 w 788"/>
                  <a:gd name="T11" fmla="*/ 535 h 792"/>
                  <a:gd name="T12" fmla="*/ 602 w 788"/>
                  <a:gd name="T13" fmla="*/ 639 h 792"/>
                  <a:gd name="T14" fmla="*/ 592 w 788"/>
                  <a:gd name="T15" fmla="*/ 693 h 792"/>
                  <a:gd name="T16" fmla="*/ 555 w 788"/>
                  <a:gd name="T17" fmla="*/ 747 h 792"/>
                  <a:gd name="T18" fmla="*/ 553 w 788"/>
                  <a:gd name="T19" fmla="*/ 757 h 792"/>
                  <a:gd name="T20" fmla="*/ 591 w 788"/>
                  <a:gd name="T21" fmla="*/ 719 h 792"/>
                  <a:gd name="T22" fmla="*/ 642 w 788"/>
                  <a:gd name="T23" fmla="*/ 642 h 792"/>
                  <a:gd name="T24" fmla="*/ 641 w 788"/>
                  <a:gd name="T25" fmla="*/ 638 h 792"/>
                  <a:gd name="T26" fmla="*/ 633 w 788"/>
                  <a:gd name="T27" fmla="*/ 539 h 792"/>
                  <a:gd name="T28" fmla="*/ 666 w 788"/>
                  <a:gd name="T29" fmla="*/ 527 h 792"/>
                  <a:gd name="T30" fmla="*/ 669 w 788"/>
                  <a:gd name="T31" fmla="*/ 538 h 792"/>
                  <a:gd name="T32" fmla="*/ 717 w 788"/>
                  <a:gd name="T33" fmla="*/ 569 h 792"/>
                  <a:gd name="T34" fmla="*/ 754 w 788"/>
                  <a:gd name="T35" fmla="*/ 575 h 792"/>
                  <a:gd name="T36" fmla="*/ 741 w 788"/>
                  <a:gd name="T37" fmla="*/ 610 h 792"/>
                  <a:gd name="T38" fmla="*/ 722 w 788"/>
                  <a:gd name="T39" fmla="*/ 632 h 792"/>
                  <a:gd name="T40" fmla="*/ 716 w 788"/>
                  <a:gd name="T41" fmla="*/ 646 h 792"/>
                  <a:gd name="T42" fmla="*/ 731 w 788"/>
                  <a:gd name="T43" fmla="*/ 647 h 792"/>
                  <a:gd name="T44" fmla="*/ 755 w 788"/>
                  <a:gd name="T45" fmla="*/ 626 h 792"/>
                  <a:gd name="T46" fmla="*/ 767 w 788"/>
                  <a:gd name="T47" fmla="*/ 589 h 792"/>
                  <a:gd name="T48" fmla="*/ 772 w 788"/>
                  <a:gd name="T49" fmla="*/ 579 h 792"/>
                  <a:gd name="T50" fmla="*/ 784 w 788"/>
                  <a:gd name="T51" fmla="*/ 556 h 792"/>
                  <a:gd name="T52" fmla="*/ 765 w 788"/>
                  <a:gd name="T53" fmla="*/ 535 h 792"/>
                  <a:gd name="T54" fmla="*/ 736 w 788"/>
                  <a:gd name="T55" fmla="*/ 531 h 792"/>
                  <a:gd name="T56" fmla="*/ 713 w 788"/>
                  <a:gd name="T57" fmla="*/ 531 h 792"/>
                  <a:gd name="T58" fmla="*/ 722 w 788"/>
                  <a:gd name="T59" fmla="*/ 479 h 792"/>
                  <a:gd name="T60" fmla="*/ 728 w 788"/>
                  <a:gd name="T61" fmla="*/ 347 h 792"/>
                  <a:gd name="T62" fmla="*/ 626 w 788"/>
                  <a:gd name="T63" fmla="*/ 296 h 792"/>
                  <a:gd name="T64" fmla="*/ 582 w 788"/>
                  <a:gd name="T65" fmla="*/ 285 h 792"/>
                  <a:gd name="T66" fmla="*/ 196 w 788"/>
                  <a:gd name="T67" fmla="*/ 50 h 792"/>
                  <a:gd name="T68" fmla="*/ 90 w 788"/>
                  <a:gd name="T69" fmla="*/ 9 h 792"/>
                  <a:gd name="T70" fmla="*/ 7 w 788"/>
                  <a:gd name="T71" fmla="*/ 86 h 792"/>
                  <a:gd name="T72" fmla="*/ 242 w 788"/>
                  <a:gd name="T73" fmla="*/ 321 h 792"/>
                  <a:gd name="T74" fmla="*/ 493 w 788"/>
                  <a:gd name="T75" fmla="*/ 348 h 792"/>
                  <a:gd name="T76" fmla="*/ 506 w 788"/>
                  <a:gd name="T77" fmla="*/ 351 h 792"/>
                  <a:gd name="T78" fmla="*/ 496 w 788"/>
                  <a:gd name="T79" fmla="*/ 435 h 792"/>
                  <a:gd name="T80" fmla="*/ 507 w 788"/>
                  <a:gd name="T81" fmla="*/ 458 h 792"/>
                  <a:gd name="T82" fmla="*/ 507 w 788"/>
                  <a:gd name="T83" fmla="*/ 529 h 792"/>
                  <a:gd name="T84" fmla="*/ 465 w 788"/>
                  <a:gd name="T85" fmla="*/ 586 h 792"/>
                  <a:gd name="T86" fmla="*/ 437 w 788"/>
                  <a:gd name="T87" fmla="*/ 634 h 792"/>
                  <a:gd name="T88" fmla="*/ 429 w 788"/>
                  <a:gd name="T89" fmla="*/ 696 h 792"/>
                  <a:gd name="T90" fmla="*/ 421 w 788"/>
                  <a:gd name="T91" fmla="*/ 709 h 792"/>
                  <a:gd name="T92" fmla="*/ 371 w 788"/>
                  <a:gd name="T93" fmla="*/ 733 h 792"/>
                  <a:gd name="T94" fmla="*/ 353 w 788"/>
                  <a:gd name="T95" fmla="*/ 770 h 792"/>
                  <a:gd name="T96" fmla="*/ 352 w 788"/>
                  <a:gd name="T97" fmla="*/ 770 h 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788" h="792">
                    <a:moveTo>
                      <a:pt x="352" y="770"/>
                    </a:moveTo>
                    <a:cubicBezTo>
                      <a:pt x="372" y="791"/>
                      <a:pt x="388" y="792"/>
                      <a:pt x="411" y="774"/>
                    </a:cubicBezTo>
                    <a:cubicBezTo>
                      <a:pt x="480" y="718"/>
                      <a:pt x="468" y="725"/>
                      <a:pt x="469" y="650"/>
                    </a:cubicBezTo>
                    <a:cubicBezTo>
                      <a:pt x="469" y="638"/>
                      <a:pt x="469" y="626"/>
                      <a:pt x="469" y="613"/>
                    </a:cubicBezTo>
                    <a:cubicBezTo>
                      <a:pt x="509" y="597"/>
                      <a:pt x="532" y="563"/>
                      <a:pt x="556" y="530"/>
                    </a:cubicBezTo>
                    <a:cubicBezTo>
                      <a:pt x="565" y="532"/>
                      <a:pt x="574" y="534"/>
                      <a:pt x="583" y="535"/>
                    </a:cubicBezTo>
                    <a:cubicBezTo>
                      <a:pt x="589" y="570"/>
                      <a:pt x="591" y="606"/>
                      <a:pt x="602" y="639"/>
                    </a:cubicBezTo>
                    <a:cubicBezTo>
                      <a:pt x="610" y="662"/>
                      <a:pt x="604" y="676"/>
                      <a:pt x="592" y="693"/>
                    </a:cubicBezTo>
                    <a:cubicBezTo>
                      <a:pt x="579" y="710"/>
                      <a:pt x="567" y="729"/>
                      <a:pt x="555" y="747"/>
                    </a:cubicBezTo>
                    <a:cubicBezTo>
                      <a:pt x="554" y="750"/>
                      <a:pt x="554" y="754"/>
                      <a:pt x="553" y="757"/>
                    </a:cubicBezTo>
                    <a:cubicBezTo>
                      <a:pt x="572" y="756"/>
                      <a:pt x="578" y="750"/>
                      <a:pt x="591" y="719"/>
                    </a:cubicBezTo>
                    <a:cubicBezTo>
                      <a:pt x="630" y="716"/>
                      <a:pt x="655" y="679"/>
                      <a:pt x="642" y="642"/>
                    </a:cubicBezTo>
                    <a:cubicBezTo>
                      <a:pt x="641" y="641"/>
                      <a:pt x="641" y="639"/>
                      <a:pt x="641" y="638"/>
                    </a:cubicBezTo>
                    <a:cubicBezTo>
                      <a:pt x="627" y="607"/>
                      <a:pt x="613" y="575"/>
                      <a:pt x="633" y="539"/>
                    </a:cubicBezTo>
                    <a:cubicBezTo>
                      <a:pt x="641" y="536"/>
                      <a:pt x="653" y="532"/>
                      <a:pt x="666" y="527"/>
                    </a:cubicBezTo>
                    <a:cubicBezTo>
                      <a:pt x="667" y="531"/>
                      <a:pt x="668" y="535"/>
                      <a:pt x="669" y="538"/>
                    </a:cubicBezTo>
                    <a:cubicBezTo>
                      <a:pt x="680" y="572"/>
                      <a:pt x="682" y="572"/>
                      <a:pt x="717" y="569"/>
                    </a:cubicBezTo>
                    <a:cubicBezTo>
                      <a:pt x="729" y="568"/>
                      <a:pt x="742" y="573"/>
                      <a:pt x="754" y="575"/>
                    </a:cubicBezTo>
                    <a:cubicBezTo>
                      <a:pt x="750" y="586"/>
                      <a:pt x="747" y="599"/>
                      <a:pt x="741" y="610"/>
                    </a:cubicBezTo>
                    <a:cubicBezTo>
                      <a:pt x="737" y="618"/>
                      <a:pt x="728" y="624"/>
                      <a:pt x="722" y="632"/>
                    </a:cubicBezTo>
                    <a:cubicBezTo>
                      <a:pt x="719" y="636"/>
                      <a:pt x="718" y="641"/>
                      <a:pt x="716" y="646"/>
                    </a:cubicBezTo>
                    <a:cubicBezTo>
                      <a:pt x="721" y="646"/>
                      <a:pt x="728" y="649"/>
                      <a:pt x="731" y="647"/>
                    </a:cubicBezTo>
                    <a:cubicBezTo>
                      <a:pt x="740" y="641"/>
                      <a:pt x="750" y="635"/>
                      <a:pt x="755" y="626"/>
                    </a:cubicBezTo>
                    <a:cubicBezTo>
                      <a:pt x="761" y="615"/>
                      <a:pt x="763" y="601"/>
                      <a:pt x="767" y="589"/>
                    </a:cubicBezTo>
                    <a:cubicBezTo>
                      <a:pt x="768" y="585"/>
                      <a:pt x="769" y="579"/>
                      <a:pt x="772" y="579"/>
                    </a:cubicBezTo>
                    <a:cubicBezTo>
                      <a:pt x="785" y="575"/>
                      <a:pt x="788" y="565"/>
                      <a:pt x="784" y="556"/>
                    </a:cubicBezTo>
                    <a:cubicBezTo>
                      <a:pt x="781" y="548"/>
                      <a:pt x="773" y="539"/>
                      <a:pt x="765" y="535"/>
                    </a:cubicBezTo>
                    <a:cubicBezTo>
                      <a:pt x="757" y="531"/>
                      <a:pt x="746" y="531"/>
                      <a:pt x="736" y="531"/>
                    </a:cubicBezTo>
                    <a:cubicBezTo>
                      <a:pt x="728" y="530"/>
                      <a:pt x="721" y="531"/>
                      <a:pt x="713" y="531"/>
                    </a:cubicBezTo>
                    <a:cubicBezTo>
                      <a:pt x="706" y="511"/>
                      <a:pt x="708" y="496"/>
                      <a:pt x="722" y="479"/>
                    </a:cubicBezTo>
                    <a:cubicBezTo>
                      <a:pt x="756" y="438"/>
                      <a:pt x="749" y="392"/>
                      <a:pt x="728" y="347"/>
                    </a:cubicBezTo>
                    <a:cubicBezTo>
                      <a:pt x="712" y="314"/>
                      <a:pt x="667" y="291"/>
                      <a:pt x="626" y="296"/>
                    </a:cubicBezTo>
                    <a:cubicBezTo>
                      <a:pt x="609" y="299"/>
                      <a:pt x="596" y="293"/>
                      <a:pt x="582" y="285"/>
                    </a:cubicBezTo>
                    <a:cubicBezTo>
                      <a:pt x="454" y="206"/>
                      <a:pt x="325" y="128"/>
                      <a:pt x="196" y="50"/>
                    </a:cubicBezTo>
                    <a:cubicBezTo>
                      <a:pt x="163" y="30"/>
                      <a:pt x="129" y="16"/>
                      <a:pt x="90" y="9"/>
                    </a:cubicBezTo>
                    <a:cubicBezTo>
                      <a:pt x="35" y="0"/>
                      <a:pt x="0" y="31"/>
                      <a:pt x="7" y="86"/>
                    </a:cubicBezTo>
                    <a:cubicBezTo>
                      <a:pt x="23" y="204"/>
                      <a:pt x="103" y="310"/>
                      <a:pt x="242" y="321"/>
                    </a:cubicBezTo>
                    <a:cubicBezTo>
                      <a:pt x="326" y="328"/>
                      <a:pt x="409" y="339"/>
                      <a:pt x="493" y="348"/>
                    </a:cubicBezTo>
                    <a:cubicBezTo>
                      <a:pt x="496" y="349"/>
                      <a:pt x="500" y="350"/>
                      <a:pt x="506" y="351"/>
                    </a:cubicBezTo>
                    <a:cubicBezTo>
                      <a:pt x="475" y="377"/>
                      <a:pt x="479" y="405"/>
                      <a:pt x="496" y="435"/>
                    </a:cubicBezTo>
                    <a:cubicBezTo>
                      <a:pt x="500" y="442"/>
                      <a:pt x="502" y="451"/>
                      <a:pt x="507" y="458"/>
                    </a:cubicBezTo>
                    <a:cubicBezTo>
                      <a:pt x="524" y="482"/>
                      <a:pt x="520" y="506"/>
                      <a:pt x="507" y="529"/>
                    </a:cubicBezTo>
                    <a:cubicBezTo>
                      <a:pt x="495" y="549"/>
                      <a:pt x="481" y="570"/>
                      <a:pt x="465" y="586"/>
                    </a:cubicBezTo>
                    <a:cubicBezTo>
                      <a:pt x="450" y="600"/>
                      <a:pt x="440" y="615"/>
                      <a:pt x="437" y="634"/>
                    </a:cubicBezTo>
                    <a:cubicBezTo>
                      <a:pt x="434" y="655"/>
                      <a:pt x="432" y="675"/>
                      <a:pt x="429" y="696"/>
                    </a:cubicBezTo>
                    <a:cubicBezTo>
                      <a:pt x="428" y="701"/>
                      <a:pt x="425" y="707"/>
                      <a:pt x="421" y="709"/>
                    </a:cubicBezTo>
                    <a:cubicBezTo>
                      <a:pt x="405" y="718"/>
                      <a:pt x="388" y="725"/>
                      <a:pt x="371" y="733"/>
                    </a:cubicBezTo>
                    <a:cubicBezTo>
                      <a:pt x="356" y="741"/>
                      <a:pt x="348" y="753"/>
                      <a:pt x="353" y="770"/>
                    </a:cubicBezTo>
                    <a:lnTo>
                      <a:pt x="352" y="7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0" name="Freeform 9">
                <a:extLst>
                  <a:ext uri="{FF2B5EF4-FFF2-40B4-BE49-F238E27FC236}">
                    <a16:creationId xmlns:a16="http://schemas.microsoft.com/office/drawing/2014/main" id="{A2169351-6141-4567-A620-E1E2E595CD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517" y="1920082"/>
                <a:ext cx="1298575" cy="1338263"/>
              </a:xfrm>
              <a:custGeom>
                <a:avLst/>
                <a:gdLst>
                  <a:gd name="T0" fmla="*/ 409 w 409"/>
                  <a:gd name="T1" fmla="*/ 418 h 421"/>
                  <a:gd name="T2" fmla="*/ 397 w 409"/>
                  <a:gd name="T3" fmla="*/ 387 h 421"/>
                  <a:gd name="T4" fmla="*/ 206 w 409"/>
                  <a:gd name="T5" fmla="*/ 109 h 421"/>
                  <a:gd name="T6" fmla="*/ 111 w 409"/>
                  <a:gd name="T7" fmla="*/ 23 h 421"/>
                  <a:gd name="T8" fmla="*/ 61 w 409"/>
                  <a:gd name="T9" fmla="*/ 5 h 421"/>
                  <a:gd name="T10" fmla="*/ 3 w 409"/>
                  <a:gd name="T11" fmla="*/ 60 h 421"/>
                  <a:gd name="T12" fmla="*/ 8 w 409"/>
                  <a:gd name="T13" fmla="*/ 166 h 421"/>
                  <a:gd name="T14" fmla="*/ 31 w 409"/>
                  <a:gd name="T15" fmla="*/ 197 h 421"/>
                  <a:gd name="T16" fmla="*/ 393 w 409"/>
                  <a:gd name="T17" fmla="*/ 416 h 421"/>
                  <a:gd name="T18" fmla="*/ 404 w 409"/>
                  <a:gd name="T19" fmla="*/ 421 h 421"/>
                  <a:gd name="T20" fmla="*/ 409 w 409"/>
                  <a:gd name="T21" fmla="*/ 418 h 4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9" h="421">
                    <a:moveTo>
                      <a:pt x="409" y="418"/>
                    </a:moveTo>
                    <a:cubicBezTo>
                      <a:pt x="405" y="408"/>
                      <a:pt x="403" y="396"/>
                      <a:pt x="397" y="387"/>
                    </a:cubicBezTo>
                    <a:cubicBezTo>
                      <a:pt x="334" y="294"/>
                      <a:pt x="271" y="201"/>
                      <a:pt x="206" y="109"/>
                    </a:cubicBezTo>
                    <a:cubicBezTo>
                      <a:pt x="181" y="74"/>
                      <a:pt x="149" y="44"/>
                      <a:pt x="111" y="23"/>
                    </a:cubicBezTo>
                    <a:cubicBezTo>
                      <a:pt x="96" y="14"/>
                      <a:pt x="78" y="8"/>
                      <a:pt x="61" y="5"/>
                    </a:cubicBezTo>
                    <a:cubicBezTo>
                      <a:pt x="31" y="0"/>
                      <a:pt x="6" y="21"/>
                      <a:pt x="3" y="60"/>
                    </a:cubicBezTo>
                    <a:cubicBezTo>
                      <a:pt x="0" y="95"/>
                      <a:pt x="3" y="131"/>
                      <a:pt x="8" y="166"/>
                    </a:cubicBezTo>
                    <a:cubicBezTo>
                      <a:pt x="9" y="177"/>
                      <a:pt x="20" y="191"/>
                      <a:pt x="31" y="197"/>
                    </a:cubicBezTo>
                    <a:cubicBezTo>
                      <a:pt x="151" y="271"/>
                      <a:pt x="272" y="343"/>
                      <a:pt x="393" y="416"/>
                    </a:cubicBezTo>
                    <a:cubicBezTo>
                      <a:pt x="397" y="418"/>
                      <a:pt x="401" y="420"/>
                      <a:pt x="404" y="421"/>
                    </a:cubicBezTo>
                    <a:cubicBezTo>
                      <a:pt x="406" y="420"/>
                      <a:pt x="407" y="419"/>
                      <a:pt x="409" y="4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1" name="Freeform 10">
                <a:extLst>
                  <a:ext uri="{FF2B5EF4-FFF2-40B4-BE49-F238E27FC236}">
                    <a16:creationId xmlns:a16="http://schemas.microsoft.com/office/drawing/2014/main" id="{FEEA758C-7669-44A7-9C73-A48CA9CEFF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142" y="3242470"/>
                <a:ext cx="819150" cy="792163"/>
              </a:xfrm>
              <a:custGeom>
                <a:avLst/>
                <a:gdLst>
                  <a:gd name="T0" fmla="*/ 143 w 258"/>
                  <a:gd name="T1" fmla="*/ 56 h 249"/>
                  <a:gd name="T2" fmla="*/ 148 w 258"/>
                  <a:gd name="T3" fmla="*/ 26 h 249"/>
                  <a:gd name="T4" fmla="*/ 192 w 258"/>
                  <a:gd name="T5" fmla="*/ 14 h 249"/>
                  <a:gd name="T6" fmla="*/ 217 w 258"/>
                  <a:gd name="T7" fmla="*/ 24 h 249"/>
                  <a:gd name="T8" fmla="*/ 234 w 258"/>
                  <a:gd name="T9" fmla="*/ 14 h 249"/>
                  <a:gd name="T10" fmla="*/ 233 w 258"/>
                  <a:gd name="T11" fmla="*/ 3 h 249"/>
                  <a:gd name="T12" fmla="*/ 222 w 258"/>
                  <a:gd name="T13" fmla="*/ 1 h 249"/>
                  <a:gd name="T14" fmla="*/ 185 w 258"/>
                  <a:gd name="T15" fmla="*/ 1 h 249"/>
                  <a:gd name="T16" fmla="*/ 138 w 258"/>
                  <a:gd name="T17" fmla="*/ 19 h 249"/>
                  <a:gd name="T18" fmla="*/ 112 w 258"/>
                  <a:gd name="T19" fmla="*/ 22 h 249"/>
                  <a:gd name="T20" fmla="*/ 39 w 258"/>
                  <a:gd name="T21" fmla="*/ 10 h 249"/>
                  <a:gd name="T22" fmla="*/ 6 w 258"/>
                  <a:gd name="T23" fmla="*/ 63 h 249"/>
                  <a:gd name="T24" fmla="*/ 84 w 258"/>
                  <a:gd name="T25" fmla="*/ 226 h 249"/>
                  <a:gd name="T26" fmla="*/ 136 w 258"/>
                  <a:gd name="T27" fmla="*/ 220 h 249"/>
                  <a:gd name="T28" fmla="*/ 151 w 258"/>
                  <a:gd name="T29" fmla="*/ 87 h 249"/>
                  <a:gd name="T30" fmla="*/ 161 w 258"/>
                  <a:gd name="T31" fmla="*/ 52 h 249"/>
                  <a:gd name="T32" fmla="*/ 204 w 258"/>
                  <a:gd name="T33" fmla="*/ 55 h 249"/>
                  <a:gd name="T34" fmla="*/ 227 w 258"/>
                  <a:gd name="T35" fmla="*/ 81 h 249"/>
                  <a:gd name="T36" fmla="*/ 250 w 258"/>
                  <a:gd name="T37" fmla="*/ 90 h 249"/>
                  <a:gd name="T38" fmla="*/ 257 w 258"/>
                  <a:gd name="T39" fmla="*/ 78 h 249"/>
                  <a:gd name="T40" fmla="*/ 241 w 258"/>
                  <a:gd name="T41" fmla="*/ 61 h 249"/>
                  <a:gd name="T42" fmla="*/ 197 w 258"/>
                  <a:gd name="T43" fmla="*/ 42 h 249"/>
                  <a:gd name="T44" fmla="*/ 168 w 258"/>
                  <a:gd name="T45" fmla="*/ 42 h 249"/>
                  <a:gd name="T46" fmla="*/ 143 w 258"/>
                  <a:gd name="T47" fmla="*/ 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58" h="249">
                    <a:moveTo>
                      <a:pt x="143" y="56"/>
                    </a:moveTo>
                    <a:cubicBezTo>
                      <a:pt x="132" y="42"/>
                      <a:pt x="140" y="33"/>
                      <a:pt x="148" y="26"/>
                    </a:cubicBezTo>
                    <a:cubicBezTo>
                      <a:pt x="160" y="13"/>
                      <a:pt x="174" y="5"/>
                      <a:pt x="192" y="14"/>
                    </a:cubicBezTo>
                    <a:cubicBezTo>
                      <a:pt x="200" y="17"/>
                      <a:pt x="209" y="23"/>
                      <a:pt x="217" y="24"/>
                    </a:cubicBezTo>
                    <a:cubicBezTo>
                      <a:pt x="223" y="24"/>
                      <a:pt x="230" y="19"/>
                      <a:pt x="234" y="14"/>
                    </a:cubicBezTo>
                    <a:cubicBezTo>
                      <a:pt x="236" y="13"/>
                      <a:pt x="236" y="6"/>
                      <a:pt x="233" y="3"/>
                    </a:cubicBezTo>
                    <a:cubicBezTo>
                      <a:pt x="231" y="1"/>
                      <a:pt x="226" y="1"/>
                      <a:pt x="222" y="1"/>
                    </a:cubicBezTo>
                    <a:cubicBezTo>
                      <a:pt x="210" y="1"/>
                      <a:pt x="197" y="2"/>
                      <a:pt x="185" y="1"/>
                    </a:cubicBezTo>
                    <a:cubicBezTo>
                      <a:pt x="166" y="0"/>
                      <a:pt x="150" y="4"/>
                      <a:pt x="138" y="19"/>
                    </a:cubicBezTo>
                    <a:cubicBezTo>
                      <a:pt x="130" y="29"/>
                      <a:pt x="123" y="30"/>
                      <a:pt x="112" y="22"/>
                    </a:cubicBezTo>
                    <a:cubicBezTo>
                      <a:pt x="90" y="6"/>
                      <a:pt x="64" y="6"/>
                      <a:pt x="39" y="10"/>
                    </a:cubicBezTo>
                    <a:cubicBezTo>
                      <a:pt x="13" y="15"/>
                      <a:pt x="0" y="36"/>
                      <a:pt x="6" y="63"/>
                    </a:cubicBezTo>
                    <a:cubicBezTo>
                      <a:pt x="20" y="123"/>
                      <a:pt x="46" y="178"/>
                      <a:pt x="84" y="226"/>
                    </a:cubicBezTo>
                    <a:cubicBezTo>
                      <a:pt x="103" y="249"/>
                      <a:pt x="124" y="247"/>
                      <a:pt x="136" y="220"/>
                    </a:cubicBezTo>
                    <a:cubicBezTo>
                      <a:pt x="156" y="178"/>
                      <a:pt x="158" y="132"/>
                      <a:pt x="151" y="87"/>
                    </a:cubicBezTo>
                    <a:cubicBezTo>
                      <a:pt x="148" y="72"/>
                      <a:pt x="146" y="61"/>
                      <a:pt x="161" y="52"/>
                    </a:cubicBezTo>
                    <a:cubicBezTo>
                      <a:pt x="176" y="43"/>
                      <a:pt x="191" y="45"/>
                      <a:pt x="204" y="55"/>
                    </a:cubicBezTo>
                    <a:cubicBezTo>
                      <a:pt x="213" y="62"/>
                      <a:pt x="219" y="73"/>
                      <a:pt x="227" y="81"/>
                    </a:cubicBezTo>
                    <a:cubicBezTo>
                      <a:pt x="233" y="86"/>
                      <a:pt x="242" y="88"/>
                      <a:pt x="250" y="90"/>
                    </a:cubicBezTo>
                    <a:cubicBezTo>
                      <a:pt x="251" y="90"/>
                      <a:pt x="258" y="80"/>
                      <a:pt x="257" y="78"/>
                    </a:cubicBezTo>
                    <a:cubicBezTo>
                      <a:pt x="253" y="71"/>
                      <a:pt x="247" y="65"/>
                      <a:pt x="241" y="61"/>
                    </a:cubicBezTo>
                    <a:cubicBezTo>
                      <a:pt x="227" y="54"/>
                      <a:pt x="212" y="47"/>
                      <a:pt x="197" y="42"/>
                    </a:cubicBezTo>
                    <a:cubicBezTo>
                      <a:pt x="188" y="39"/>
                      <a:pt x="177" y="39"/>
                      <a:pt x="168" y="42"/>
                    </a:cubicBezTo>
                    <a:cubicBezTo>
                      <a:pt x="159" y="44"/>
                      <a:pt x="152" y="50"/>
                      <a:pt x="143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" name="Freeform 11">
                <a:extLst>
                  <a:ext uri="{FF2B5EF4-FFF2-40B4-BE49-F238E27FC236}">
                    <a16:creationId xmlns:a16="http://schemas.microsoft.com/office/drawing/2014/main" id="{076706C1-1D74-4EED-ADB7-9D16FFEBCD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67" y="3672682"/>
                <a:ext cx="730250" cy="773113"/>
              </a:xfrm>
              <a:custGeom>
                <a:avLst/>
                <a:gdLst>
                  <a:gd name="T0" fmla="*/ 230 w 230"/>
                  <a:gd name="T1" fmla="*/ 190 h 243"/>
                  <a:gd name="T2" fmla="*/ 71 w 230"/>
                  <a:gd name="T3" fmla="*/ 0 h 243"/>
                  <a:gd name="T4" fmla="*/ 14 w 230"/>
                  <a:gd name="T5" fmla="*/ 47 h 243"/>
                  <a:gd name="T6" fmla="*/ 9 w 230"/>
                  <a:gd name="T7" fmla="*/ 96 h 243"/>
                  <a:gd name="T8" fmla="*/ 142 w 230"/>
                  <a:gd name="T9" fmla="*/ 230 h 243"/>
                  <a:gd name="T10" fmla="*/ 206 w 230"/>
                  <a:gd name="T11" fmla="*/ 219 h 243"/>
                  <a:gd name="T12" fmla="*/ 230 w 230"/>
                  <a:gd name="T13" fmla="*/ 190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0" h="243">
                    <a:moveTo>
                      <a:pt x="230" y="190"/>
                    </a:moveTo>
                    <a:cubicBezTo>
                      <a:pt x="164" y="139"/>
                      <a:pt x="109" y="79"/>
                      <a:pt x="71" y="0"/>
                    </a:cubicBezTo>
                    <a:cubicBezTo>
                      <a:pt x="51" y="16"/>
                      <a:pt x="31" y="30"/>
                      <a:pt x="14" y="47"/>
                    </a:cubicBezTo>
                    <a:cubicBezTo>
                      <a:pt x="0" y="61"/>
                      <a:pt x="0" y="78"/>
                      <a:pt x="9" y="96"/>
                    </a:cubicBezTo>
                    <a:cubicBezTo>
                      <a:pt x="39" y="156"/>
                      <a:pt x="87" y="196"/>
                      <a:pt x="142" y="230"/>
                    </a:cubicBezTo>
                    <a:cubicBezTo>
                      <a:pt x="164" y="243"/>
                      <a:pt x="188" y="238"/>
                      <a:pt x="206" y="219"/>
                    </a:cubicBezTo>
                    <a:cubicBezTo>
                      <a:pt x="214" y="211"/>
                      <a:pt x="222" y="201"/>
                      <a:pt x="230" y="19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" name="Freeform 12">
                <a:extLst>
                  <a:ext uri="{FF2B5EF4-FFF2-40B4-BE49-F238E27FC236}">
                    <a16:creationId xmlns:a16="http://schemas.microsoft.com/office/drawing/2014/main" id="{93D6EEDB-0034-4249-8BF5-E1452744CB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067" y="3475832"/>
                <a:ext cx="644525" cy="644525"/>
              </a:xfrm>
              <a:custGeom>
                <a:avLst/>
                <a:gdLst>
                  <a:gd name="T0" fmla="*/ 59 w 203"/>
                  <a:gd name="T1" fmla="*/ 0 h 203"/>
                  <a:gd name="T2" fmla="*/ 30 w 203"/>
                  <a:gd name="T3" fmla="*/ 6 h 203"/>
                  <a:gd name="T4" fmla="*/ 11 w 203"/>
                  <a:gd name="T5" fmla="*/ 49 h 203"/>
                  <a:gd name="T6" fmla="*/ 117 w 203"/>
                  <a:gd name="T7" fmla="*/ 182 h 203"/>
                  <a:gd name="T8" fmla="*/ 137 w 203"/>
                  <a:gd name="T9" fmla="*/ 194 h 203"/>
                  <a:gd name="T10" fmla="*/ 188 w 203"/>
                  <a:gd name="T11" fmla="*/ 190 h 203"/>
                  <a:gd name="T12" fmla="*/ 198 w 203"/>
                  <a:gd name="T13" fmla="*/ 145 h 203"/>
                  <a:gd name="T14" fmla="*/ 99 w 203"/>
                  <a:gd name="T15" fmla="*/ 13 h 203"/>
                  <a:gd name="T16" fmla="*/ 59 w 203"/>
                  <a:gd name="T17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3" h="203">
                    <a:moveTo>
                      <a:pt x="59" y="0"/>
                    </a:moveTo>
                    <a:cubicBezTo>
                      <a:pt x="46" y="3"/>
                      <a:pt x="38" y="4"/>
                      <a:pt x="30" y="6"/>
                    </a:cubicBezTo>
                    <a:cubicBezTo>
                      <a:pt x="8" y="14"/>
                      <a:pt x="0" y="29"/>
                      <a:pt x="11" y="49"/>
                    </a:cubicBezTo>
                    <a:cubicBezTo>
                      <a:pt x="38" y="100"/>
                      <a:pt x="70" y="147"/>
                      <a:pt x="117" y="182"/>
                    </a:cubicBezTo>
                    <a:cubicBezTo>
                      <a:pt x="123" y="187"/>
                      <a:pt x="130" y="191"/>
                      <a:pt x="137" y="194"/>
                    </a:cubicBezTo>
                    <a:cubicBezTo>
                      <a:pt x="155" y="201"/>
                      <a:pt x="173" y="203"/>
                      <a:pt x="188" y="190"/>
                    </a:cubicBezTo>
                    <a:cubicBezTo>
                      <a:pt x="203" y="178"/>
                      <a:pt x="202" y="161"/>
                      <a:pt x="198" y="145"/>
                    </a:cubicBezTo>
                    <a:cubicBezTo>
                      <a:pt x="184" y="87"/>
                      <a:pt x="150" y="43"/>
                      <a:pt x="99" y="13"/>
                    </a:cubicBezTo>
                    <a:cubicBezTo>
                      <a:pt x="86" y="6"/>
                      <a:pt x="70" y="4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" name="Freeform 13">
                <a:extLst>
                  <a:ext uri="{FF2B5EF4-FFF2-40B4-BE49-F238E27FC236}">
                    <a16:creationId xmlns:a16="http://schemas.microsoft.com/office/drawing/2014/main" id="{85AB8AF6-5986-4281-93C7-DF6997AFB4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117" y="3539332"/>
                <a:ext cx="692150" cy="723900"/>
              </a:xfrm>
              <a:custGeom>
                <a:avLst/>
                <a:gdLst>
                  <a:gd name="T0" fmla="*/ 218 w 218"/>
                  <a:gd name="T1" fmla="*/ 186 h 228"/>
                  <a:gd name="T2" fmla="*/ 79 w 218"/>
                  <a:gd name="T3" fmla="*/ 31 h 228"/>
                  <a:gd name="T4" fmla="*/ 26 w 218"/>
                  <a:gd name="T5" fmla="*/ 14 h 228"/>
                  <a:gd name="T6" fmla="*/ 12 w 218"/>
                  <a:gd name="T7" fmla="*/ 61 h 228"/>
                  <a:gd name="T8" fmla="*/ 152 w 218"/>
                  <a:gd name="T9" fmla="*/ 223 h 228"/>
                  <a:gd name="T10" fmla="*/ 171 w 218"/>
                  <a:gd name="T11" fmla="*/ 227 h 228"/>
                  <a:gd name="T12" fmla="*/ 218 w 218"/>
                  <a:gd name="T13" fmla="*/ 186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8" h="228">
                    <a:moveTo>
                      <a:pt x="218" y="186"/>
                    </a:moveTo>
                    <a:cubicBezTo>
                      <a:pt x="150" y="152"/>
                      <a:pt x="108" y="97"/>
                      <a:pt x="79" y="31"/>
                    </a:cubicBezTo>
                    <a:cubicBezTo>
                      <a:pt x="68" y="6"/>
                      <a:pt x="51" y="0"/>
                      <a:pt x="26" y="14"/>
                    </a:cubicBezTo>
                    <a:cubicBezTo>
                      <a:pt x="4" y="26"/>
                      <a:pt x="0" y="39"/>
                      <a:pt x="12" y="61"/>
                    </a:cubicBezTo>
                    <a:cubicBezTo>
                      <a:pt x="46" y="126"/>
                      <a:pt x="94" y="179"/>
                      <a:pt x="152" y="223"/>
                    </a:cubicBezTo>
                    <a:cubicBezTo>
                      <a:pt x="156" y="227"/>
                      <a:pt x="165" y="228"/>
                      <a:pt x="171" y="227"/>
                    </a:cubicBezTo>
                    <a:cubicBezTo>
                      <a:pt x="193" y="222"/>
                      <a:pt x="211" y="211"/>
                      <a:pt x="218" y="1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" name="Freeform 14">
                <a:extLst>
                  <a:ext uri="{FF2B5EF4-FFF2-40B4-BE49-F238E27FC236}">
                    <a16:creationId xmlns:a16="http://schemas.microsoft.com/office/drawing/2014/main" id="{E7DB1762-EE1C-40F8-BB4B-D5E947746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56208" y="3933032"/>
                <a:ext cx="631825" cy="566738"/>
              </a:xfrm>
              <a:custGeom>
                <a:avLst/>
                <a:gdLst>
                  <a:gd name="T0" fmla="*/ 199 w 199"/>
                  <a:gd name="T1" fmla="*/ 160 h 178"/>
                  <a:gd name="T2" fmla="*/ 129 w 199"/>
                  <a:gd name="T3" fmla="*/ 106 h 178"/>
                  <a:gd name="T4" fmla="*/ 57 w 199"/>
                  <a:gd name="T5" fmla="*/ 12 h 178"/>
                  <a:gd name="T6" fmla="*/ 37 w 199"/>
                  <a:gd name="T7" fmla="*/ 6 h 178"/>
                  <a:gd name="T8" fmla="*/ 1 w 199"/>
                  <a:gd name="T9" fmla="*/ 77 h 178"/>
                  <a:gd name="T10" fmla="*/ 6 w 199"/>
                  <a:gd name="T11" fmla="*/ 88 h 178"/>
                  <a:gd name="T12" fmla="*/ 110 w 199"/>
                  <a:gd name="T13" fmla="*/ 166 h 178"/>
                  <a:gd name="T14" fmla="*/ 199 w 199"/>
                  <a:gd name="T15" fmla="*/ 16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9" h="178">
                    <a:moveTo>
                      <a:pt x="199" y="160"/>
                    </a:moveTo>
                    <a:cubicBezTo>
                      <a:pt x="175" y="141"/>
                      <a:pt x="151" y="124"/>
                      <a:pt x="129" y="106"/>
                    </a:cubicBezTo>
                    <a:cubicBezTo>
                      <a:pt x="99" y="80"/>
                      <a:pt x="73" y="49"/>
                      <a:pt x="57" y="12"/>
                    </a:cubicBezTo>
                    <a:cubicBezTo>
                      <a:pt x="52" y="0"/>
                      <a:pt x="45" y="0"/>
                      <a:pt x="37" y="6"/>
                    </a:cubicBezTo>
                    <a:cubicBezTo>
                      <a:pt x="15" y="25"/>
                      <a:pt x="8" y="51"/>
                      <a:pt x="1" y="77"/>
                    </a:cubicBezTo>
                    <a:cubicBezTo>
                      <a:pt x="0" y="80"/>
                      <a:pt x="3" y="85"/>
                      <a:pt x="6" y="88"/>
                    </a:cubicBezTo>
                    <a:cubicBezTo>
                      <a:pt x="35" y="121"/>
                      <a:pt x="68" y="149"/>
                      <a:pt x="110" y="166"/>
                    </a:cubicBezTo>
                    <a:cubicBezTo>
                      <a:pt x="140" y="177"/>
                      <a:pt x="169" y="178"/>
                      <a:pt x="199" y="1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" name="Freeform 15">
                <a:extLst>
                  <a:ext uri="{FF2B5EF4-FFF2-40B4-BE49-F238E27FC236}">
                    <a16:creationId xmlns:a16="http://schemas.microsoft.com/office/drawing/2014/main" id="{FA9F074D-B69C-405C-BD5A-5B6A6298D3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22883" y="4212432"/>
                <a:ext cx="527050" cy="468313"/>
              </a:xfrm>
              <a:custGeom>
                <a:avLst/>
                <a:gdLst>
                  <a:gd name="T0" fmla="*/ 166 w 166"/>
                  <a:gd name="T1" fmla="*/ 93 h 147"/>
                  <a:gd name="T2" fmla="*/ 15 w 166"/>
                  <a:gd name="T3" fmla="*/ 0 h 147"/>
                  <a:gd name="T4" fmla="*/ 13 w 166"/>
                  <a:gd name="T5" fmla="*/ 118 h 147"/>
                  <a:gd name="T6" fmla="*/ 55 w 166"/>
                  <a:gd name="T7" fmla="*/ 147 h 147"/>
                  <a:gd name="T8" fmla="*/ 145 w 166"/>
                  <a:gd name="T9" fmla="*/ 117 h 147"/>
                  <a:gd name="T10" fmla="*/ 166 w 166"/>
                  <a:gd name="T11" fmla="*/ 93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6" h="147">
                    <a:moveTo>
                      <a:pt x="166" y="93"/>
                    </a:moveTo>
                    <a:cubicBezTo>
                      <a:pt x="102" y="83"/>
                      <a:pt x="56" y="49"/>
                      <a:pt x="15" y="0"/>
                    </a:cubicBezTo>
                    <a:cubicBezTo>
                      <a:pt x="6" y="41"/>
                      <a:pt x="0" y="80"/>
                      <a:pt x="13" y="118"/>
                    </a:cubicBezTo>
                    <a:cubicBezTo>
                      <a:pt x="19" y="138"/>
                      <a:pt x="34" y="147"/>
                      <a:pt x="55" y="147"/>
                    </a:cubicBezTo>
                    <a:cubicBezTo>
                      <a:pt x="88" y="147"/>
                      <a:pt x="119" y="138"/>
                      <a:pt x="145" y="117"/>
                    </a:cubicBezTo>
                    <a:cubicBezTo>
                      <a:pt x="153" y="111"/>
                      <a:pt x="158" y="103"/>
                      <a:pt x="166" y="9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" name="Freeform 16">
                <a:extLst>
                  <a:ext uri="{FF2B5EF4-FFF2-40B4-BE49-F238E27FC236}">
                    <a16:creationId xmlns:a16="http://schemas.microsoft.com/office/drawing/2014/main" id="{78762DDF-10A8-4A1D-B9EE-90131D8950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7217" y="4829970"/>
                <a:ext cx="107950" cy="219075"/>
              </a:xfrm>
              <a:custGeom>
                <a:avLst/>
                <a:gdLst>
                  <a:gd name="T0" fmla="*/ 32 w 34"/>
                  <a:gd name="T1" fmla="*/ 0 h 69"/>
                  <a:gd name="T2" fmla="*/ 23 w 34"/>
                  <a:gd name="T3" fmla="*/ 2 h 69"/>
                  <a:gd name="T4" fmla="*/ 9 w 34"/>
                  <a:gd name="T5" fmla="*/ 69 h 69"/>
                  <a:gd name="T6" fmla="*/ 31 w 34"/>
                  <a:gd name="T7" fmla="*/ 0 h 69"/>
                  <a:gd name="T8" fmla="*/ 32 w 34"/>
                  <a:gd name="T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69">
                    <a:moveTo>
                      <a:pt x="32" y="0"/>
                    </a:moveTo>
                    <a:cubicBezTo>
                      <a:pt x="29" y="1"/>
                      <a:pt x="25" y="0"/>
                      <a:pt x="23" y="2"/>
                    </a:cubicBezTo>
                    <a:cubicBezTo>
                      <a:pt x="10" y="9"/>
                      <a:pt x="0" y="52"/>
                      <a:pt x="9" y="69"/>
                    </a:cubicBezTo>
                    <a:cubicBezTo>
                      <a:pt x="26" y="48"/>
                      <a:pt x="34" y="26"/>
                      <a:pt x="31" y="0"/>
                    </a:cubicBezTo>
                    <a:cubicBezTo>
                      <a:pt x="31" y="0"/>
                      <a:pt x="32" y="0"/>
                      <a:pt x="3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" name="Freeform 17">
                <a:extLst>
                  <a:ext uri="{FF2B5EF4-FFF2-40B4-BE49-F238E27FC236}">
                    <a16:creationId xmlns:a16="http://schemas.microsoft.com/office/drawing/2014/main" id="{D7402147-D9D9-49A6-82B9-4E14D0D954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68908" y="4687095"/>
                <a:ext cx="117475" cy="107950"/>
              </a:xfrm>
              <a:custGeom>
                <a:avLst/>
                <a:gdLst>
                  <a:gd name="T0" fmla="*/ 6 w 37"/>
                  <a:gd name="T1" fmla="*/ 34 h 34"/>
                  <a:gd name="T2" fmla="*/ 37 w 37"/>
                  <a:gd name="T3" fmla="*/ 8 h 34"/>
                  <a:gd name="T4" fmla="*/ 0 w 37"/>
                  <a:gd name="T5" fmla="*/ 0 h 34"/>
                  <a:gd name="T6" fmla="*/ 6 w 37"/>
                  <a:gd name="T7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34">
                    <a:moveTo>
                      <a:pt x="6" y="34"/>
                    </a:moveTo>
                    <a:cubicBezTo>
                      <a:pt x="17" y="25"/>
                      <a:pt x="26" y="17"/>
                      <a:pt x="37" y="8"/>
                    </a:cubicBezTo>
                    <a:cubicBezTo>
                      <a:pt x="24" y="5"/>
                      <a:pt x="12" y="3"/>
                      <a:pt x="0" y="0"/>
                    </a:cubicBezTo>
                    <a:cubicBezTo>
                      <a:pt x="2" y="10"/>
                      <a:pt x="4" y="21"/>
                      <a:pt x="6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3B8134BF-3F5A-4DA1-87FE-FF9660644F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54053" y="5330190"/>
              <a:ext cx="1241425" cy="1417638"/>
            </a:xfrm>
            <a:custGeom>
              <a:avLst/>
              <a:gdLst>
                <a:gd name="T0" fmla="*/ 559 w 782"/>
                <a:gd name="T1" fmla="*/ 88 h 893"/>
                <a:gd name="T2" fmla="*/ 391 w 782"/>
                <a:gd name="T3" fmla="*/ 0 h 893"/>
                <a:gd name="T4" fmla="*/ 0 w 782"/>
                <a:gd name="T5" fmla="*/ 204 h 893"/>
                <a:gd name="T6" fmla="*/ 0 w 782"/>
                <a:gd name="T7" fmla="*/ 673 h 893"/>
                <a:gd name="T8" fmla="*/ 409 w 782"/>
                <a:gd name="T9" fmla="*/ 893 h 893"/>
                <a:gd name="T10" fmla="*/ 559 w 782"/>
                <a:gd name="T11" fmla="*/ 805 h 893"/>
                <a:gd name="T12" fmla="*/ 782 w 782"/>
                <a:gd name="T13" fmla="*/ 673 h 893"/>
                <a:gd name="T14" fmla="*/ 782 w 782"/>
                <a:gd name="T15" fmla="*/ 204 h 893"/>
                <a:gd name="T16" fmla="*/ 559 w 782"/>
                <a:gd name="T17" fmla="*/ 88 h 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2" h="893">
                  <a:moveTo>
                    <a:pt x="559" y="88"/>
                  </a:moveTo>
                  <a:lnTo>
                    <a:pt x="391" y="0"/>
                  </a:lnTo>
                  <a:lnTo>
                    <a:pt x="0" y="204"/>
                  </a:lnTo>
                  <a:lnTo>
                    <a:pt x="0" y="673"/>
                  </a:lnTo>
                  <a:lnTo>
                    <a:pt x="409" y="893"/>
                  </a:lnTo>
                  <a:lnTo>
                    <a:pt x="559" y="805"/>
                  </a:lnTo>
                  <a:lnTo>
                    <a:pt x="782" y="673"/>
                  </a:lnTo>
                  <a:lnTo>
                    <a:pt x="782" y="204"/>
                  </a:lnTo>
                  <a:lnTo>
                    <a:pt x="559" y="88"/>
                  </a:lnTo>
                  <a:close/>
                </a:path>
              </a:pathLst>
            </a:custGeom>
            <a:grpFill/>
            <a:ln w="6191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grpSp>
          <p:nvGrpSpPr>
            <p:cNvPr id="44" name="Grupo 43">
              <a:extLst>
                <a:ext uri="{FF2B5EF4-FFF2-40B4-BE49-F238E27FC236}">
                  <a16:creationId xmlns:a16="http://schemas.microsoft.com/office/drawing/2014/main" id="{13C58D66-8D57-4DED-9E7A-E00BDC5075A2}"/>
                </a:ext>
              </a:extLst>
            </p:cNvPr>
            <p:cNvGrpSpPr/>
            <p:nvPr userDrawn="1"/>
          </p:nvGrpSpPr>
          <p:grpSpPr>
            <a:xfrm>
              <a:off x="5809095" y="5715322"/>
              <a:ext cx="1131339" cy="709297"/>
              <a:chOff x="4271298" y="2125923"/>
              <a:chExt cx="3917897" cy="2456341"/>
            </a:xfrm>
            <a:grpFill/>
          </p:grpSpPr>
          <p:sp>
            <p:nvSpPr>
              <p:cNvPr id="45" name="Freeform 5">
                <a:extLst>
                  <a:ext uri="{FF2B5EF4-FFF2-40B4-BE49-F238E27FC236}">
                    <a16:creationId xmlns:a16="http://schemas.microsoft.com/office/drawing/2014/main" id="{D0C08E31-945F-4B9A-90B4-DE9E5E9DE1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41863" y="2180837"/>
                <a:ext cx="1947332" cy="2373971"/>
              </a:xfrm>
              <a:custGeom>
                <a:avLst/>
                <a:gdLst>
                  <a:gd name="T0" fmla="*/ 1330 w 1446"/>
                  <a:gd name="T1" fmla="*/ 440 h 1761"/>
                  <a:gd name="T2" fmla="*/ 1208 w 1446"/>
                  <a:gd name="T3" fmla="*/ 423 h 1761"/>
                  <a:gd name="T4" fmla="*/ 551 w 1446"/>
                  <a:gd name="T5" fmla="*/ 541 h 1761"/>
                  <a:gd name="T6" fmla="*/ 314 w 1446"/>
                  <a:gd name="T7" fmla="*/ 602 h 1761"/>
                  <a:gd name="T8" fmla="*/ 304 w 1446"/>
                  <a:gd name="T9" fmla="*/ 586 h 1761"/>
                  <a:gd name="T10" fmla="*/ 341 w 1446"/>
                  <a:gd name="T11" fmla="*/ 532 h 1761"/>
                  <a:gd name="T12" fmla="*/ 586 w 1446"/>
                  <a:gd name="T13" fmla="*/ 260 h 1761"/>
                  <a:gd name="T14" fmla="*/ 612 w 1446"/>
                  <a:gd name="T15" fmla="*/ 227 h 1761"/>
                  <a:gd name="T16" fmla="*/ 765 w 1446"/>
                  <a:gd name="T17" fmla="*/ 138 h 1761"/>
                  <a:gd name="T18" fmla="*/ 765 w 1446"/>
                  <a:gd name="T19" fmla="*/ 124 h 1761"/>
                  <a:gd name="T20" fmla="*/ 711 w 1446"/>
                  <a:gd name="T21" fmla="*/ 119 h 1761"/>
                  <a:gd name="T22" fmla="*/ 649 w 1446"/>
                  <a:gd name="T23" fmla="*/ 155 h 1761"/>
                  <a:gd name="T24" fmla="*/ 510 w 1446"/>
                  <a:gd name="T25" fmla="*/ 317 h 1761"/>
                  <a:gd name="T26" fmla="*/ 483 w 1446"/>
                  <a:gd name="T27" fmla="*/ 356 h 1761"/>
                  <a:gd name="T28" fmla="*/ 371 w 1446"/>
                  <a:gd name="T29" fmla="*/ 436 h 1761"/>
                  <a:gd name="T30" fmla="*/ 235 w 1446"/>
                  <a:gd name="T31" fmla="*/ 493 h 1761"/>
                  <a:gd name="T32" fmla="*/ 201 w 1446"/>
                  <a:gd name="T33" fmla="*/ 463 h 1761"/>
                  <a:gd name="T34" fmla="*/ 246 w 1446"/>
                  <a:gd name="T35" fmla="*/ 338 h 1761"/>
                  <a:gd name="T36" fmla="*/ 143 w 1446"/>
                  <a:gd name="T37" fmla="*/ 221 h 1761"/>
                  <a:gd name="T38" fmla="*/ 460 w 1446"/>
                  <a:gd name="T39" fmla="*/ 22 h 1761"/>
                  <a:gd name="T40" fmla="*/ 446 w 1446"/>
                  <a:gd name="T41" fmla="*/ 0 h 1761"/>
                  <a:gd name="T42" fmla="*/ 80 w 1446"/>
                  <a:gd name="T43" fmla="*/ 215 h 1761"/>
                  <a:gd name="T44" fmla="*/ 0 w 1446"/>
                  <a:gd name="T45" fmla="*/ 180 h 1761"/>
                  <a:gd name="T46" fmla="*/ 0 w 1446"/>
                  <a:gd name="T47" fmla="*/ 1761 h 1761"/>
                  <a:gd name="T48" fmla="*/ 73 w 1446"/>
                  <a:gd name="T49" fmla="*/ 1712 h 1761"/>
                  <a:gd name="T50" fmla="*/ 100 w 1446"/>
                  <a:gd name="T51" fmla="*/ 1683 h 1761"/>
                  <a:gd name="T52" fmla="*/ 238 w 1446"/>
                  <a:gd name="T53" fmla="*/ 1416 h 1761"/>
                  <a:gd name="T54" fmla="*/ 277 w 1446"/>
                  <a:gd name="T55" fmla="*/ 1222 h 1761"/>
                  <a:gd name="T56" fmla="*/ 651 w 1446"/>
                  <a:gd name="T57" fmla="*/ 1682 h 1761"/>
                  <a:gd name="T58" fmla="*/ 644 w 1446"/>
                  <a:gd name="T59" fmla="*/ 1646 h 1761"/>
                  <a:gd name="T60" fmla="*/ 586 w 1446"/>
                  <a:gd name="T61" fmla="*/ 1603 h 1761"/>
                  <a:gd name="T62" fmla="*/ 510 w 1446"/>
                  <a:gd name="T63" fmla="*/ 1524 h 1761"/>
                  <a:gd name="T64" fmla="*/ 450 w 1446"/>
                  <a:gd name="T65" fmla="*/ 1411 h 1761"/>
                  <a:gd name="T66" fmla="*/ 419 w 1446"/>
                  <a:gd name="T67" fmla="*/ 1360 h 1761"/>
                  <a:gd name="T68" fmla="*/ 331 w 1446"/>
                  <a:gd name="T69" fmla="*/ 1186 h 1761"/>
                  <a:gd name="T70" fmla="*/ 240 w 1446"/>
                  <a:gd name="T71" fmla="*/ 986 h 1761"/>
                  <a:gd name="T72" fmla="*/ 276 w 1446"/>
                  <a:gd name="T73" fmla="*/ 998 h 1761"/>
                  <a:gd name="T74" fmla="*/ 490 w 1446"/>
                  <a:gd name="T75" fmla="*/ 1117 h 1761"/>
                  <a:gd name="T76" fmla="*/ 507 w 1446"/>
                  <a:gd name="T77" fmla="*/ 1145 h 1761"/>
                  <a:gd name="T78" fmla="*/ 755 w 1446"/>
                  <a:gd name="T79" fmla="*/ 1394 h 1761"/>
                  <a:gd name="T80" fmla="*/ 808 w 1446"/>
                  <a:gd name="T81" fmla="*/ 1384 h 1761"/>
                  <a:gd name="T82" fmla="*/ 646 w 1446"/>
                  <a:gd name="T83" fmla="*/ 1285 h 1761"/>
                  <a:gd name="T84" fmla="*/ 591 w 1446"/>
                  <a:gd name="T85" fmla="*/ 1208 h 1761"/>
                  <a:gd name="T86" fmla="*/ 328 w 1446"/>
                  <a:gd name="T87" fmla="*/ 966 h 1761"/>
                  <a:gd name="T88" fmla="*/ 274 w 1446"/>
                  <a:gd name="T89" fmla="*/ 940 h 1761"/>
                  <a:gd name="T90" fmla="*/ 200 w 1446"/>
                  <a:gd name="T91" fmla="*/ 887 h 1761"/>
                  <a:gd name="T92" fmla="*/ 176 w 1446"/>
                  <a:gd name="T93" fmla="*/ 846 h 1761"/>
                  <a:gd name="T94" fmla="*/ 216 w 1446"/>
                  <a:gd name="T95" fmla="*/ 821 h 1761"/>
                  <a:gd name="T96" fmla="*/ 287 w 1446"/>
                  <a:gd name="T97" fmla="*/ 851 h 1761"/>
                  <a:gd name="T98" fmla="*/ 527 w 1446"/>
                  <a:gd name="T99" fmla="*/ 975 h 1761"/>
                  <a:gd name="T100" fmla="*/ 731 w 1446"/>
                  <a:gd name="T101" fmla="*/ 1006 h 1761"/>
                  <a:gd name="T102" fmla="*/ 1038 w 1446"/>
                  <a:gd name="T103" fmla="*/ 835 h 1761"/>
                  <a:gd name="T104" fmla="*/ 1068 w 1446"/>
                  <a:gd name="T105" fmla="*/ 823 h 1761"/>
                  <a:gd name="T106" fmla="*/ 1399 w 1446"/>
                  <a:gd name="T107" fmla="*/ 605 h 1761"/>
                  <a:gd name="T108" fmla="*/ 1330 w 1446"/>
                  <a:gd name="T109" fmla="*/ 440 h 17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46" h="1761">
                    <a:moveTo>
                      <a:pt x="1330" y="440"/>
                    </a:moveTo>
                    <a:cubicBezTo>
                      <a:pt x="1291" y="429"/>
                      <a:pt x="1249" y="424"/>
                      <a:pt x="1208" y="423"/>
                    </a:cubicBezTo>
                    <a:cubicBezTo>
                      <a:pt x="981" y="421"/>
                      <a:pt x="768" y="492"/>
                      <a:pt x="551" y="541"/>
                    </a:cubicBezTo>
                    <a:cubicBezTo>
                      <a:pt x="471" y="560"/>
                      <a:pt x="393" y="582"/>
                      <a:pt x="314" y="602"/>
                    </a:cubicBezTo>
                    <a:cubicBezTo>
                      <a:pt x="311" y="597"/>
                      <a:pt x="307" y="591"/>
                      <a:pt x="304" y="586"/>
                    </a:cubicBezTo>
                    <a:cubicBezTo>
                      <a:pt x="316" y="567"/>
                      <a:pt x="324" y="537"/>
                      <a:pt x="341" y="532"/>
                    </a:cubicBezTo>
                    <a:cubicBezTo>
                      <a:pt x="476" y="488"/>
                      <a:pt x="527" y="370"/>
                      <a:pt x="586" y="260"/>
                    </a:cubicBezTo>
                    <a:cubicBezTo>
                      <a:pt x="593" y="248"/>
                      <a:pt x="601" y="234"/>
                      <a:pt x="612" y="227"/>
                    </a:cubicBezTo>
                    <a:cubicBezTo>
                      <a:pt x="662" y="196"/>
                      <a:pt x="714" y="167"/>
                      <a:pt x="765" y="138"/>
                    </a:cubicBezTo>
                    <a:cubicBezTo>
                      <a:pt x="765" y="133"/>
                      <a:pt x="765" y="128"/>
                      <a:pt x="765" y="124"/>
                    </a:cubicBezTo>
                    <a:cubicBezTo>
                      <a:pt x="747" y="122"/>
                      <a:pt x="727" y="114"/>
                      <a:pt x="711" y="119"/>
                    </a:cubicBezTo>
                    <a:cubicBezTo>
                      <a:pt x="689" y="127"/>
                      <a:pt x="671" y="146"/>
                      <a:pt x="649" y="155"/>
                    </a:cubicBezTo>
                    <a:cubicBezTo>
                      <a:pt x="577" y="188"/>
                      <a:pt x="524" y="235"/>
                      <a:pt x="510" y="317"/>
                    </a:cubicBezTo>
                    <a:cubicBezTo>
                      <a:pt x="507" y="332"/>
                      <a:pt x="495" y="347"/>
                      <a:pt x="483" y="356"/>
                    </a:cubicBezTo>
                    <a:cubicBezTo>
                      <a:pt x="447" y="385"/>
                      <a:pt x="411" y="414"/>
                      <a:pt x="371" y="436"/>
                    </a:cubicBezTo>
                    <a:cubicBezTo>
                      <a:pt x="328" y="459"/>
                      <a:pt x="281" y="476"/>
                      <a:pt x="235" y="493"/>
                    </a:cubicBezTo>
                    <a:cubicBezTo>
                      <a:pt x="229" y="495"/>
                      <a:pt x="216" y="476"/>
                      <a:pt x="201" y="463"/>
                    </a:cubicBezTo>
                    <a:cubicBezTo>
                      <a:pt x="273" y="435"/>
                      <a:pt x="244" y="381"/>
                      <a:pt x="246" y="338"/>
                    </a:cubicBezTo>
                    <a:cubicBezTo>
                      <a:pt x="250" y="271"/>
                      <a:pt x="165" y="280"/>
                      <a:pt x="143" y="221"/>
                    </a:cubicBezTo>
                    <a:cubicBezTo>
                      <a:pt x="248" y="155"/>
                      <a:pt x="354" y="89"/>
                      <a:pt x="460" y="22"/>
                    </a:cubicBezTo>
                    <a:cubicBezTo>
                      <a:pt x="455" y="15"/>
                      <a:pt x="451" y="8"/>
                      <a:pt x="446" y="0"/>
                    </a:cubicBezTo>
                    <a:cubicBezTo>
                      <a:pt x="325" y="72"/>
                      <a:pt x="203" y="143"/>
                      <a:pt x="80" y="215"/>
                    </a:cubicBezTo>
                    <a:cubicBezTo>
                      <a:pt x="54" y="189"/>
                      <a:pt x="28" y="178"/>
                      <a:pt x="0" y="180"/>
                    </a:cubicBezTo>
                    <a:cubicBezTo>
                      <a:pt x="0" y="1761"/>
                      <a:pt x="0" y="1761"/>
                      <a:pt x="0" y="1761"/>
                    </a:cubicBezTo>
                    <a:cubicBezTo>
                      <a:pt x="23" y="1752"/>
                      <a:pt x="46" y="1736"/>
                      <a:pt x="73" y="1712"/>
                    </a:cubicBezTo>
                    <a:cubicBezTo>
                      <a:pt x="83" y="1704"/>
                      <a:pt x="91" y="1693"/>
                      <a:pt x="100" y="1683"/>
                    </a:cubicBezTo>
                    <a:cubicBezTo>
                      <a:pt x="170" y="1607"/>
                      <a:pt x="209" y="1513"/>
                      <a:pt x="238" y="1416"/>
                    </a:cubicBezTo>
                    <a:cubicBezTo>
                      <a:pt x="255" y="1354"/>
                      <a:pt x="263" y="1290"/>
                      <a:pt x="277" y="1222"/>
                    </a:cubicBezTo>
                    <a:cubicBezTo>
                      <a:pt x="363" y="1408"/>
                      <a:pt x="468" y="1575"/>
                      <a:pt x="651" y="1682"/>
                    </a:cubicBezTo>
                    <a:cubicBezTo>
                      <a:pt x="653" y="1668"/>
                      <a:pt x="652" y="1653"/>
                      <a:pt x="644" y="1646"/>
                    </a:cubicBezTo>
                    <a:cubicBezTo>
                      <a:pt x="627" y="1629"/>
                      <a:pt x="604" y="1619"/>
                      <a:pt x="586" y="1603"/>
                    </a:cubicBezTo>
                    <a:cubicBezTo>
                      <a:pt x="558" y="1578"/>
                      <a:pt x="507" y="1547"/>
                      <a:pt x="510" y="1524"/>
                    </a:cubicBezTo>
                    <a:cubicBezTo>
                      <a:pt x="516" y="1466"/>
                      <a:pt x="470" y="1448"/>
                      <a:pt x="450" y="1411"/>
                    </a:cubicBezTo>
                    <a:cubicBezTo>
                      <a:pt x="441" y="1394"/>
                      <a:pt x="428" y="1378"/>
                      <a:pt x="419" y="1360"/>
                    </a:cubicBezTo>
                    <a:cubicBezTo>
                      <a:pt x="390" y="1302"/>
                      <a:pt x="369" y="1238"/>
                      <a:pt x="331" y="1186"/>
                    </a:cubicBezTo>
                    <a:cubicBezTo>
                      <a:pt x="287" y="1126"/>
                      <a:pt x="245" y="1069"/>
                      <a:pt x="240" y="986"/>
                    </a:cubicBezTo>
                    <a:cubicBezTo>
                      <a:pt x="254" y="990"/>
                      <a:pt x="266" y="992"/>
                      <a:pt x="276" y="998"/>
                    </a:cubicBezTo>
                    <a:cubicBezTo>
                      <a:pt x="348" y="1037"/>
                      <a:pt x="419" y="1077"/>
                      <a:pt x="490" y="1117"/>
                    </a:cubicBezTo>
                    <a:cubicBezTo>
                      <a:pt x="498" y="1122"/>
                      <a:pt x="504" y="1135"/>
                      <a:pt x="507" y="1145"/>
                    </a:cubicBezTo>
                    <a:cubicBezTo>
                      <a:pt x="538" y="1280"/>
                      <a:pt x="638" y="1347"/>
                      <a:pt x="755" y="1394"/>
                    </a:cubicBezTo>
                    <a:cubicBezTo>
                      <a:pt x="768" y="1399"/>
                      <a:pt x="788" y="1388"/>
                      <a:pt x="808" y="1384"/>
                    </a:cubicBezTo>
                    <a:cubicBezTo>
                      <a:pt x="746" y="1347"/>
                      <a:pt x="693" y="1320"/>
                      <a:pt x="646" y="1285"/>
                    </a:cubicBezTo>
                    <a:cubicBezTo>
                      <a:pt x="622" y="1267"/>
                      <a:pt x="605" y="1236"/>
                      <a:pt x="591" y="1208"/>
                    </a:cubicBezTo>
                    <a:cubicBezTo>
                      <a:pt x="534" y="1094"/>
                      <a:pt x="485" y="972"/>
                      <a:pt x="328" y="966"/>
                    </a:cubicBezTo>
                    <a:cubicBezTo>
                      <a:pt x="310" y="965"/>
                      <a:pt x="291" y="950"/>
                      <a:pt x="274" y="940"/>
                    </a:cubicBezTo>
                    <a:cubicBezTo>
                      <a:pt x="248" y="924"/>
                      <a:pt x="222" y="907"/>
                      <a:pt x="200" y="887"/>
                    </a:cubicBezTo>
                    <a:cubicBezTo>
                      <a:pt x="188" y="877"/>
                      <a:pt x="173" y="857"/>
                      <a:pt x="176" y="846"/>
                    </a:cubicBezTo>
                    <a:cubicBezTo>
                      <a:pt x="179" y="834"/>
                      <a:pt x="204" y="819"/>
                      <a:pt x="216" y="821"/>
                    </a:cubicBezTo>
                    <a:cubicBezTo>
                      <a:pt x="241" y="825"/>
                      <a:pt x="264" y="839"/>
                      <a:pt x="287" y="851"/>
                    </a:cubicBezTo>
                    <a:cubicBezTo>
                      <a:pt x="367" y="893"/>
                      <a:pt x="443" y="943"/>
                      <a:pt x="527" y="975"/>
                    </a:cubicBezTo>
                    <a:cubicBezTo>
                      <a:pt x="591" y="999"/>
                      <a:pt x="670" y="1023"/>
                      <a:pt x="731" y="1006"/>
                    </a:cubicBezTo>
                    <a:cubicBezTo>
                      <a:pt x="844" y="975"/>
                      <a:pt x="960" y="935"/>
                      <a:pt x="1038" y="835"/>
                    </a:cubicBezTo>
                    <a:cubicBezTo>
                      <a:pt x="1044" y="828"/>
                      <a:pt x="1058" y="823"/>
                      <a:pt x="1068" y="823"/>
                    </a:cubicBezTo>
                    <a:cubicBezTo>
                      <a:pt x="1229" y="827"/>
                      <a:pt x="1326" y="734"/>
                      <a:pt x="1399" y="605"/>
                    </a:cubicBezTo>
                    <a:cubicBezTo>
                      <a:pt x="1446" y="522"/>
                      <a:pt x="1423" y="465"/>
                      <a:pt x="1330" y="440"/>
                    </a:cubicBezTo>
                    <a:close/>
                  </a:path>
                </a:pathLst>
              </a:custGeom>
              <a:solidFill>
                <a:srgbClr val="FED71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6" name="Freeform 6">
                <a:extLst>
                  <a:ext uri="{FF2B5EF4-FFF2-40B4-BE49-F238E27FC236}">
                    <a16:creationId xmlns:a16="http://schemas.microsoft.com/office/drawing/2014/main" id="{4E28F2AB-D7A9-4D50-9DB2-6A6D918AFE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1298" y="2125923"/>
                <a:ext cx="1970565" cy="2456341"/>
              </a:xfrm>
              <a:custGeom>
                <a:avLst/>
                <a:gdLst>
                  <a:gd name="T0" fmla="*/ 1420 w 1463"/>
                  <a:gd name="T1" fmla="*/ 232 h 1821"/>
                  <a:gd name="T2" fmla="*/ 1375 w 1463"/>
                  <a:gd name="T3" fmla="*/ 228 h 1821"/>
                  <a:gd name="T4" fmla="*/ 1199 w 1463"/>
                  <a:gd name="T5" fmla="*/ 100 h 1821"/>
                  <a:gd name="T6" fmla="*/ 1059 w 1463"/>
                  <a:gd name="T7" fmla="*/ 0 h 1821"/>
                  <a:gd name="T8" fmla="*/ 1048 w 1463"/>
                  <a:gd name="T9" fmla="*/ 17 h 1821"/>
                  <a:gd name="T10" fmla="*/ 1358 w 1463"/>
                  <a:gd name="T11" fmla="*/ 265 h 1821"/>
                  <a:gd name="T12" fmla="*/ 1239 w 1463"/>
                  <a:gd name="T13" fmla="*/ 364 h 1821"/>
                  <a:gd name="T14" fmla="*/ 1260 w 1463"/>
                  <a:gd name="T15" fmla="*/ 517 h 1821"/>
                  <a:gd name="T16" fmla="*/ 1089 w 1463"/>
                  <a:gd name="T17" fmla="*/ 427 h 1821"/>
                  <a:gd name="T18" fmla="*/ 946 w 1463"/>
                  <a:gd name="T19" fmla="*/ 242 h 1821"/>
                  <a:gd name="T20" fmla="*/ 934 w 1463"/>
                  <a:gd name="T21" fmla="*/ 225 h 1821"/>
                  <a:gd name="T22" fmla="*/ 778 w 1463"/>
                  <a:gd name="T23" fmla="*/ 100 h 1821"/>
                  <a:gd name="T24" fmla="*/ 722 w 1463"/>
                  <a:gd name="T25" fmla="*/ 107 h 1821"/>
                  <a:gd name="T26" fmla="*/ 862 w 1463"/>
                  <a:gd name="T27" fmla="*/ 199 h 1821"/>
                  <a:gd name="T28" fmla="*/ 899 w 1463"/>
                  <a:gd name="T29" fmla="*/ 243 h 1821"/>
                  <a:gd name="T30" fmla="*/ 1055 w 1463"/>
                  <a:gd name="T31" fmla="*/ 484 h 1821"/>
                  <a:gd name="T32" fmla="*/ 1179 w 1463"/>
                  <a:gd name="T33" fmla="*/ 625 h 1821"/>
                  <a:gd name="T34" fmla="*/ 1105 w 1463"/>
                  <a:gd name="T35" fmla="*/ 620 h 1821"/>
                  <a:gd name="T36" fmla="*/ 687 w 1463"/>
                  <a:gd name="T37" fmla="*/ 471 h 1821"/>
                  <a:gd name="T38" fmla="*/ 331 w 1463"/>
                  <a:gd name="T39" fmla="*/ 373 h 1821"/>
                  <a:gd name="T40" fmla="*/ 75 w 1463"/>
                  <a:gd name="T41" fmla="*/ 396 h 1821"/>
                  <a:gd name="T42" fmla="*/ 30 w 1463"/>
                  <a:gd name="T43" fmla="*/ 504 h 1821"/>
                  <a:gd name="T44" fmla="*/ 401 w 1463"/>
                  <a:gd name="T45" fmla="*/ 770 h 1821"/>
                  <a:gd name="T46" fmla="*/ 494 w 1463"/>
                  <a:gd name="T47" fmla="*/ 894 h 1821"/>
                  <a:gd name="T48" fmla="*/ 600 w 1463"/>
                  <a:gd name="T49" fmla="*/ 959 h 1821"/>
                  <a:gd name="T50" fmla="*/ 847 w 1463"/>
                  <a:gd name="T51" fmla="*/ 996 h 1821"/>
                  <a:gd name="T52" fmla="*/ 979 w 1463"/>
                  <a:gd name="T53" fmla="*/ 948 h 1821"/>
                  <a:gd name="T54" fmla="*/ 1214 w 1463"/>
                  <a:gd name="T55" fmla="*/ 843 h 1821"/>
                  <a:gd name="T56" fmla="*/ 1240 w 1463"/>
                  <a:gd name="T57" fmla="*/ 897 h 1821"/>
                  <a:gd name="T58" fmla="*/ 1169 w 1463"/>
                  <a:gd name="T59" fmla="*/ 916 h 1821"/>
                  <a:gd name="T60" fmla="*/ 943 w 1463"/>
                  <a:gd name="T61" fmla="*/ 1011 h 1821"/>
                  <a:gd name="T62" fmla="*/ 887 w 1463"/>
                  <a:gd name="T63" fmla="*/ 1044 h 1821"/>
                  <a:gd name="T64" fmla="*/ 817 w 1463"/>
                  <a:gd name="T65" fmla="*/ 1176 h 1821"/>
                  <a:gd name="T66" fmla="*/ 693 w 1463"/>
                  <a:gd name="T67" fmla="*/ 1314 h 1821"/>
                  <a:gd name="T68" fmla="*/ 597 w 1463"/>
                  <a:gd name="T69" fmla="*/ 1353 h 1821"/>
                  <a:gd name="T70" fmla="*/ 653 w 1463"/>
                  <a:gd name="T71" fmla="*/ 1379 h 1821"/>
                  <a:gd name="T72" fmla="*/ 856 w 1463"/>
                  <a:gd name="T73" fmla="*/ 1222 h 1821"/>
                  <a:gd name="T74" fmla="*/ 955 w 1463"/>
                  <a:gd name="T75" fmla="*/ 1102 h 1821"/>
                  <a:gd name="T76" fmla="*/ 1152 w 1463"/>
                  <a:gd name="T77" fmla="*/ 999 h 1821"/>
                  <a:gd name="T78" fmla="*/ 1170 w 1463"/>
                  <a:gd name="T79" fmla="*/ 1011 h 1821"/>
                  <a:gd name="T80" fmla="*/ 1131 w 1463"/>
                  <a:gd name="T81" fmla="*/ 1115 h 1821"/>
                  <a:gd name="T82" fmla="*/ 985 w 1463"/>
                  <a:gd name="T83" fmla="*/ 1367 h 1821"/>
                  <a:gd name="T84" fmla="*/ 951 w 1463"/>
                  <a:gd name="T85" fmla="*/ 1403 h 1821"/>
                  <a:gd name="T86" fmla="*/ 870 w 1463"/>
                  <a:gd name="T87" fmla="*/ 1506 h 1821"/>
                  <a:gd name="T88" fmla="*/ 856 w 1463"/>
                  <a:gd name="T89" fmla="*/ 1523 h 1821"/>
                  <a:gd name="T90" fmla="*/ 676 w 1463"/>
                  <a:gd name="T91" fmla="*/ 1650 h 1821"/>
                  <a:gd name="T92" fmla="*/ 745 w 1463"/>
                  <a:gd name="T93" fmla="*/ 1649 h 1821"/>
                  <a:gd name="T94" fmla="*/ 931 w 1463"/>
                  <a:gd name="T95" fmla="*/ 1509 h 1821"/>
                  <a:gd name="T96" fmla="*/ 1070 w 1463"/>
                  <a:gd name="T97" fmla="*/ 1332 h 1821"/>
                  <a:gd name="T98" fmla="*/ 1119 w 1463"/>
                  <a:gd name="T99" fmla="*/ 1260 h 1821"/>
                  <a:gd name="T100" fmla="*/ 1123 w 1463"/>
                  <a:gd name="T101" fmla="*/ 1296 h 1821"/>
                  <a:gd name="T102" fmla="*/ 1319 w 1463"/>
                  <a:gd name="T103" fmla="*/ 1745 h 1821"/>
                  <a:gd name="T104" fmla="*/ 1463 w 1463"/>
                  <a:gd name="T105" fmla="*/ 1802 h 1821"/>
                  <a:gd name="T106" fmla="*/ 1463 w 1463"/>
                  <a:gd name="T107" fmla="*/ 221 h 1821"/>
                  <a:gd name="T108" fmla="*/ 1420 w 1463"/>
                  <a:gd name="T109" fmla="*/ 232 h 18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63" h="1821">
                    <a:moveTo>
                      <a:pt x="1420" y="232"/>
                    </a:moveTo>
                    <a:cubicBezTo>
                      <a:pt x="1408" y="238"/>
                      <a:pt x="1386" y="236"/>
                      <a:pt x="1375" y="228"/>
                    </a:cubicBezTo>
                    <a:cubicBezTo>
                      <a:pt x="1316" y="187"/>
                      <a:pt x="1258" y="142"/>
                      <a:pt x="1199" y="100"/>
                    </a:cubicBezTo>
                    <a:cubicBezTo>
                      <a:pt x="1153" y="66"/>
                      <a:pt x="1106" y="33"/>
                      <a:pt x="1059" y="0"/>
                    </a:cubicBezTo>
                    <a:cubicBezTo>
                      <a:pt x="1056" y="6"/>
                      <a:pt x="1052" y="11"/>
                      <a:pt x="1048" y="17"/>
                    </a:cubicBezTo>
                    <a:cubicBezTo>
                      <a:pt x="1150" y="99"/>
                      <a:pt x="1253" y="181"/>
                      <a:pt x="1358" y="265"/>
                    </a:cubicBezTo>
                    <a:cubicBezTo>
                      <a:pt x="1323" y="310"/>
                      <a:pt x="1235" y="285"/>
                      <a:pt x="1239" y="364"/>
                    </a:cubicBezTo>
                    <a:cubicBezTo>
                      <a:pt x="1242" y="415"/>
                      <a:pt x="1253" y="467"/>
                      <a:pt x="1260" y="517"/>
                    </a:cubicBezTo>
                    <a:cubicBezTo>
                      <a:pt x="1186" y="511"/>
                      <a:pt x="1134" y="484"/>
                      <a:pt x="1089" y="427"/>
                    </a:cubicBezTo>
                    <a:cubicBezTo>
                      <a:pt x="1040" y="367"/>
                      <a:pt x="939" y="347"/>
                      <a:pt x="946" y="242"/>
                    </a:cubicBezTo>
                    <a:cubicBezTo>
                      <a:pt x="947" y="237"/>
                      <a:pt x="939" y="229"/>
                      <a:pt x="934" y="225"/>
                    </a:cubicBezTo>
                    <a:cubicBezTo>
                      <a:pt x="882" y="182"/>
                      <a:pt x="831" y="139"/>
                      <a:pt x="778" y="100"/>
                    </a:cubicBezTo>
                    <a:cubicBezTo>
                      <a:pt x="770" y="94"/>
                      <a:pt x="751" y="102"/>
                      <a:pt x="722" y="107"/>
                    </a:cubicBezTo>
                    <a:cubicBezTo>
                      <a:pt x="778" y="143"/>
                      <a:pt x="821" y="169"/>
                      <a:pt x="862" y="199"/>
                    </a:cubicBezTo>
                    <a:cubicBezTo>
                      <a:pt x="878" y="210"/>
                      <a:pt x="898" y="227"/>
                      <a:pt x="899" y="243"/>
                    </a:cubicBezTo>
                    <a:cubicBezTo>
                      <a:pt x="907" y="353"/>
                      <a:pt x="975" y="430"/>
                      <a:pt x="1055" y="484"/>
                    </a:cubicBezTo>
                    <a:cubicBezTo>
                      <a:pt x="1112" y="522"/>
                      <a:pt x="1136" y="577"/>
                      <a:pt x="1179" y="625"/>
                    </a:cubicBezTo>
                    <a:cubicBezTo>
                      <a:pt x="1153" y="627"/>
                      <a:pt x="1127" y="628"/>
                      <a:pt x="1105" y="620"/>
                    </a:cubicBezTo>
                    <a:cubicBezTo>
                      <a:pt x="965" y="571"/>
                      <a:pt x="824" y="525"/>
                      <a:pt x="687" y="471"/>
                    </a:cubicBezTo>
                    <a:cubicBezTo>
                      <a:pt x="571" y="425"/>
                      <a:pt x="456" y="376"/>
                      <a:pt x="331" y="373"/>
                    </a:cubicBezTo>
                    <a:cubicBezTo>
                      <a:pt x="246" y="371"/>
                      <a:pt x="159" y="379"/>
                      <a:pt x="75" y="396"/>
                    </a:cubicBezTo>
                    <a:cubicBezTo>
                      <a:pt x="15" y="408"/>
                      <a:pt x="0" y="450"/>
                      <a:pt x="30" y="504"/>
                    </a:cubicBezTo>
                    <a:cubicBezTo>
                      <a:pt x="111" y="648"/>
                      <a:pt x="204" y="780"/>
                      <a:pt x="401" y="770"/>
                    </a:cubicBezTo>
                    <a:cubicBezTo>
                      <a:pt x="403" y="834"/>
                      <a:pt x="443" y="867"/>
                      <a:pt x="494" y="894"/>
                    </a:cubicBezTo>
                    <a:cubicBezTo>
                      <a:pt x="530" y="914"/>
                      <a:pt x="565" y="936"/>
                      <a:pt x="600" y="959"/>
                    </a:cubicBezTo>
                    <a:cubicBezTo>
                      <a:pt x="676" y="1010"/>
                      <a:pt x="759" y="1023"/>
                      <a:pt x="847" y="996"/>
                    </a:cubicBezTo>
                    <a:cubicBezTo>
                      <a:pt x="892" y="983"/>
                      <a:pt x="936" y="966"/>
                      <a:pt x="979" y="948"/>
                    </a:cubicBezTo>
                    <a:cubicBezTo>
                      <a:pt x="1056" y="915"/>
                      <a:pt x="1132" y="879"/>
                      <a:pt x="1214" y="843"/>
                    </a:cubicBezTo>
                    <a:cubicBezTo>
                      <a:pt x="1223" y="862"/>
                      <a:pt x="1231" y="879"/>
                      <a:pt x="1240" y="897"/>
                    </a:cubicBezTo>
                    <a:cubicBezTo>
                      <a:pt x="1212" y="905"/>
                      <a:pt x="1189" y="908"/>
                      <a:pt x="1169" y="916"/>
                    </a:cubicBezTo>
                    <a:cubicBezTo>
                      <a:pt x="1093" y="947"/>
                      <a:pt x="1018" y="979"/>
                      <a:pt x="943" y="1011"/>
                    </a:cubicBezTo>
                    <a:cubicBezTo>
                      <a:pt x="923" y="1020"/>
                      <a:pt x="898" y="1028"/>
                      <a:pt x="887" y="1044"/>
                    </a:cubicBezTo>
                    <a:cubicBezTo>
                      <a:pt x="859" y="1085"/>
                      <a:pt x="827" y="1129"/>
                      <a:pt x="817" y="1176"/>
                    </a:cubicBezTo>
                    <a:cubicBezTo>
                      <a:pt x="801" y="1250"/>
                      <a:pt x="749" y="1283"/>
                      <a:pt x="693" y="1314"/>
                    </a:cubicBezTo>
                    <a:cubicBezTo>
                      <a:pt x="663" y="1331"/>
                      <a:pt x="629" y="1340"/>
                      <a:pt x="597" y="1353"/>
                    </a:cubicBezTo>
                    <a:cubicBezTo>
                      <a:pt x="615" y="1370"/>
                      <a:pt x="637" y="1384"/>
                      <a:pt x="653" y="1379"/>
                    </a:cubicBezTo>
                    <a:cubicBezTo>
                      <a:pt x="740" y="1353"/>
                      <a:pt x="812" y="1302"/>
                      <a:pt x="856" y="1222"/>
                    </a:cubicBezTo>
                    <a:cubicBezTo>
                      <a:pt x="882" y="1175"/>
                      <a:pt x="900" y="1127"/>
                      <a:pt x="955" y="1102"/>
                    </a:cubicBezTo>
                    <a:cubicBezTo>
                      <a:pt x="1022" y="1072"/>
                      <a:pt x="1086" y="1034"/>
                      <a:pt x="1152" y="999"/>
                    </a:cubicBezTo>
                    <a:cubicBezTo>
                      <a:pt x="1158" y="1003"/>
                      <a:pt x="1164" y="1007"/>
                      <a:pt x="1170" y="1011"/>
                    </a:cubicBezTo>
                    <a:cubicBezTo>
                      <a:pt x="1157" y="1046"/>
                      <a:pt x="1148" y="1083"/>
                      <a:pt x="1131" y="1115"/>
                    </a:cubicBezTo>
                    <a:cubicBezTo>
                      <a:pt x="1084" y="1200"/>
                      <a:pt x="1035" y="1283"/>
                      <a:pt x="985" y="1367"/>
                    </a:cubicBezTo>
                    <a:cubicBezTo>
                      <a:pt x="977" y="1380"/>
                      <a:pt x="964" y="1392"/>
                      <a:pt x="951" y="1403"/>
                    </a:cubicBezTo>
                    <a:cubicBezTo>
                      <a:pt x="917" y="1431"/>
                      <a:pt x="858" y="1440"/>
                      <a:pt x="870" y="1506"/>
                    </a:cubicBezTo>
                    <a:cubicBezTo>
                      <a:pt x="871" y="1511"/>
                      <a:pt x="862" y="1519"/>
                      <a:pt x="856" y="1523"/>
                    </a:cubicBezTo>
                    <a:cubicBezTo>
                      <a:pt x="802" y="1562"/>
                      <a:pt x="747" y="1601"/>
                      <a:pt x="676" y="1650"/>
                    </a:cubicBezTo>
                    <a:cubicBezTo>
                      <a:pt x="708" y="1650"/>
                      <a:pt x="732" y="1658"/>
                      <a:pt x="745" y="1649"/>
                    </a:cubicBezTo>
                    <a:cubicBezTo>
                      <a:pt x="809" y="1605"/>
                      <a:pt x="876" y="1563"/>
                      <a:pt x="931" y="1509"/>
                    </a:cubicBezTo>
                    <a:cubicBezTo>
                      <a:pt x="984" y="1457"/>
                      <a:pt x="1025" y="1392"/>
                      <a:pt x="1070" y="1332"/>
                    </a:cubicBezTo>
                    <a:cubicBezTo>
                      <a:pt x="1085" y="1312"/>
                      <a:pt x="1098" y="1291"/>
                      <a:pt x="1119" y="1260"/>
                    </a:cubicBezTo>
                    <a:cubicBezTo>
                      <a:pt x="1121" y="1280"/>
                      <a:pt x="1124" y="1288"/>
                      <a:pt x="1123" y="1296"/>
                    </a:cubicBezTo>
                    <a:cubicBezTo>
                      <a:pt x="1120" y="1476"/>
                      <a:pt x="1209" y="1616"/>
                      <a:pt x="1319" y="1745"/>
                    </a:cubicBezTo>
                    <a:cubicBezTo>
                      <a:pt x="1370" y="1804"/>
                      <a:pt x="1413" y="1821"/>
                      <a:pt x="1463" y="1802"/>
                    </a:cubicBezTo>
                    <a:cubicBezTo>
                      <a:pt x="1463" y="221"/>
                      <a:pt x="1463" y="221"/>
                      <a:pt x="1463" y="221"/>
                    </a:cubicBezTo>
                    <a:cubicBezTo>
                      <a:pt x="1449" y="222"/>
                      <a:pt x="1435" y="226"/>
                      <a:pt x="1420" y="232"/>
                    </a:cubicBezTo>
                    <a:close/>
                  </a:path>
                </a:pathLst>
              </a:custGeom>
              <a:solidFill>
                <a:srgbClr val="FED7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</p:grpSp>
      <p:sp>
        <p:nvSpPr>
          <p:cNvPr id="62" name="Text Placeholder 9">
            <a:extLst>
              <a:ext uri="{FF2B5EF4-FFF2-40B4-BE49-F238E27FC236}">
                <a16:creationId xmlns:a16="http://schemas.microsoft.com/office/drawing/2014/main" id="{EB62A9F0-2206-4C86-BE43-A0CDC87498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34004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864480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5">
            <a:extLst>
              <a:ext uri="{FF2B5EF4-FFF2-40B4-BE49-F238E27FC236}">
                <a16:creationId xmlns:a16="http://schemas.microsoft.com/office/drawing/2014/main" id="{88DAAC4F-9FEB-4BCD-89E5-2A2ACD4DF356}"/>
              </a:ext>
            </a:extLst>
          </p:cNvPr>
          <p:cNvGrpSpPr/>
          <p:nvPr userDrawn="1"/>
        </p:nvGrpSpPr>
        <p:grpSpPr>
          <a:xfrm>
            <a:off x="215900" y="5925089"/>
            <a:ext cx="11760200" cy="874713"/>
            <a:chOff x="206375" y="5905501"/>
            <a:chExt cx="11760200" cy="874713"/>
          </a:xfrm>
          <a:solidFill>
            <a:srgbClr val="FED715"/>
          </a:solidFill>
        </p:grpSpPr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949FDF90-2BB2-4ED2-98D8-8BE392B73E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98225" y="5905501"/>
              <a:ext cx="768350" cy="874713"/>
            </a:xfrm>
            <a:custGeom>
              <a:avLst/>
              <a:gdLst>
                <a:gd name="T0" fmla="*/ 242 w 484"/>
                <a:gd name="T1" fmla="*/ 0 h 551"/>
                <a:gd name="T2" fmla="*/ 374 w 484"/>
                <a:gd name="T3" fmla="*/ 70 h 551"/>
                <a:gd name="T4" fmla="*/ 484 w 484"/>
                <a:gd name="T5" fmla="*/ 126 h 551"/>
                <a:gd name="T6" fmla="*/ 484 w 484"/>
                <a:gd name="T7" fmla="*/ 415 h 551"/>
                <a:gd name="T8" fmla="*/ 232 w 484"/>
                <a:gd name="T9" fmla="*/ 551 h 551"/>
                <a:gd name="T10" fmla="*/ 0 w 484"/>
                <a:gd name="T11" fmla="*/ 415 h 551"/>
                <a:gd name="T12" fmla="*/ 0 w 484"/>
                <a:gd name="T13" fmla="*/ 269 h 551"/>
                <a:gd name="T14" fmla="*/ 0 w 484"/>
                <a:gd name="T15" fmla="*/ 126 h 551"/>
                <a:gd name="T16" fmla="*/ 242 w 484"/>
                <a:gd name="T17" fmla="*/ 0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4" h="551">
                  <a:moveTo>
                    <a:pt x="242" y="0"/>
                  </a:moveTo>
                  <a:lnTo>
                    <a:pt x="374" y="70"/>
                  </a:lnTo>
                  <a:lnTo>
                    <a:pt x="484" y="126"/>
                  </a:lnTo>
                  <a:lnTo>
                    <a:pt x="484" y="415"/>
                  </a:lnTo>
                  <a:lnTo>
                    <a:pt x="232" y="551"/>
                  </a:lnTo>
                  <a:lnTo>
                    <a:pt x="0" y="415"/>
                  </a:lnTo>
                  <a:lnTo>
                    <a:pt x="0" y="269"/>
                  </a:lnTo>
                  <a:lnTo>
                    <a:pt x="0" y="126"/>
                  </a:lnTo>
                  <a:lnTo>
                    <a:pt x="2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Rectangle 7">
              <a:extLst>
                <a:ext uri="{FF2B5EF4-FFF2-40B4-BE49-F238E27FC236}">
                  <a16:creationId xmlns:a16="http://schemas.microsoft.com/office/drawing/2014/main" id="{23E6EC14-3B44-4856-9305-814BBFFB4A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375" y="6242051"/>
              <a:ext cx="11496675" cy="2047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37154057-7D27-44C6-A279-9F3D77BCD906}"/>
              </a:ext>
            </a:extLst>
          </p:cNvPr>
          <p:cNvGrpSpPr/>
          <p:nvPr userDrawn="1"/>
        </p:nvGrpSpPr>
        <p:grpSpPr>
          <a:xfrm>
            <a:off x="11347449" y="6040066"/>
            <a:ext cx="647701" cy="644757"/>
            <a:chOff x="-441958" y="1920082"/>
            <a:chExt cx="3143250" cy="3128963"/>
          </a:xfrm>
        </p:grpSpPr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96E6AA75-F467-4042-BACC-5E3FBBACB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-441958" y="2382045"/>
              <a:ext cx="2501900" cy="2517775"/>
            </a:xfrm>
            <a:custGeom>
              <a:avLst/>
              <a:gdLst>
                <a:gd name="T0" fmla="*/ 352 w 788"/>
                <a:gd name="T1" fmla="*/ 770 h 792"/>
                <a:gd name="T2" fmla="*/ 411 w 788"/>
                <a:gd name="T3" fmla="*/ 774 h 792"/>
                <a:gd name="T4" fmla="*/ 469 w 788"/>
                <a:gd name="T5" fmla="*/ 650 h 792"/>
                <a:gd name="T6" fmla="*/ 469 w 788"/>
                <a:gd name="T7" fmla="*/ 613 h 792"/>
                <a:gd name="T8" fmla="*/ 556 w 788"/>
                <a:gd name="T9" fmla="*/ 530 h 792"/>
                <a:gd name="T10" fmla="*/ 583 w 788"/>
                <a:gd name="T11" fmla="*/ 535 h 792"/>
                <a:gd name="T12" fmla="*/ 602 w 788"/>
                <a:gd name="T13" fmla="*/ 639 h 792"/>
                <a:gd name="T14" fmla="*/ 592 w 788"/>
                <a:gd name="T15" fmla="*/ 693 h 792"/>
                <a:gd name="T16" fmla="*/ 555 w 788"/>
                <a:gd name="T17" fmla="*/ 747 h 792"/>
                <a:gd name="T18" fmla="*/ 553 w 788"/>
                <a:gd name="T19" fmla="*/ 757 h 792"/>
                <a:gd name="T20" fmla="*/ 591 w 788"/>
                <a:gd name="T21" fmla="*/ 719 h 792"/>
                <a:gd name="T22" fmla="*/ 642 w 788"/>
                <a:gd name="T23" fmla="*/ 642 h 792"/>
                <a:gd name="T24" fmla="*/ 641 w 788"/>
                <a:gd name="T25" fmla="*/ 638 h 792"/>
                <a:gd name="T26" fmla="*/ 633 w 788"/>
                <a:gd name="T27" fmla="*/ 539 h 792"/>
                <a:gd name="T28" fmla="*/ 666 w 788"/>
                <a:gd name="T29" fmla="*/ 527 h 792"/>
                <a:gd name="T30" fmla="*/ 669 w 788"/>
                <a:gd name="T31" fmla="*/ 538 h 792"/>
                <a:gd name="T32" fmla="*/ 717 w 788"/>
                <a:gd name="T33" fmla="*/ 569 h 792"/>
                <a:gd name="T34" fmla="*/ 754 w 788"/>
                <a:gd name="T35" fmla="*/ 575 h 792"/>
                <a:gd name="T36" fmla="*/ 741 w 788"/>
                <a:gd name="T37" fmla="*/ 610 h 792"/>
                <a:gd name="T38" fmla="*/ 722 w 788"/>
                <a:gd name="T39" fmla="*/ 632 h 792"/>
                <a:gd name="T40" fmla="*/ 716 w 788"/>
                <a:gd name="T41" fmla="*/ 646 h 792"/>
                <a:gd name="T42" fmla="*/ 731 w 788"/>
                <a:gd name="T43" fmla="*/ 647 h 792"/>
                <a:gd name="T44" fmla="*/ 755 w 788"/>
                <a:gd name="T45" fmla="*/ 626 h 792"/>
                <a:gd name="T46" fmla="*/ 767 w 788"/>
                <a:gd name="T47" fmla="*/ 589 h 792"/>
                <a:gd name="T48" fmla="*/ 772 w 788"/>
                <a:gd name="T49" fmla="*/ 579 h 792"/>
                <a:gd name="T50" fmla="*/ 784 w 788"/>
                <a:gd name="T51" fmla="*/ 556 h 792"/>
                <a:gd name="T52" fmla="*/ 765 w 788"/>
                <a:gd name="T53" fmla="*/ 535 h 792"/>
                <a:gd name="T54" fmla="*/ 736 w 788"/>
                <a:gd name="T55" fmla="*/ 531 h 792"/>
                <a:gd name="T56" fmla="*/ 713 w 788"/>
                <a:gd name="T57" fmla="*/ 531 h 792"/>
                <a:gd name="T58" fmla="*/ 722 w 788"/>
                <a:gd name="T59" fmla="*/ 479 h 792"/>
                <a:gd name="T60" fmla="*/ 728 w 788"/>
                <a:gd name="T61" fmla="*/ 347 h 792"/>
                <a:gd name="T62" fmla="*/ 626 w 788"/>
                <a:gd name="T63" fmla="*/ 296 h 792"/>
                <a:gd name="T64" fmla="*/ 582 w 788"/>
                <a:gd name="T65" fmla="*/ 285 h 792"/>
                <a:gd name="T66" fmla="*/ 196 w 788"/>
                <a:gd name="T67" fmla="*/ 50 h 792"/>
                <a:gd name="T68" fmla="*/ 90 w 788"/>
                <a:gd name="T69" fmla="*/ 9 h 792"/>
                <a:gd name="T70" fmla="*/ 7 w 788"/>
                <a:gd name="T71" fmla="*/ 86 h 792"/>
                <a:gd name="T72" fmla="*/ 242 w 788"/>
                <a:gd name="T73" fmla="*/ 321 h 792"/>
                <a:gd name="T74" fmla="*/ 493 w 788"/>
                <a:gd name="T75" fmla="*/ 348 h 792"/>
                <a:gd name="T76" fmla="*/ 506 w 788"/>
                <a:gd name="T77" fmla="*/ 351 h 792"/>
                <a:gd name="T78" fmla="*/ 496 w 788"/>
                <a:gd name="T79" fmla="*/ 435 h 792"/>
                <a:gd name="T80" fmla="*/ 507 w 788"/>
                <a:gd name="T81" fmla="*/ 458 h 792"/>
                <a:gd name="T82" fmla="*/ 507 w 788"/>
                <a:gd name="T83" fmla="*/ 529 h 792"/>
                <a:gd name="T84" fmla="*/ 465 w 788"/>
                <a:gd name="T85" fmla="*/ 586 h 792"/>
                <a:gd name="T86" fmla="*/ 437 w 788"/>
                <a:gd name="T87" fmla="*/ 634 h 792"/>
                <a:gd name="T88" fmla="*/ 429 w 788"/>
                <a:gd name="T89" fmla="*/ 696 h 792"/>
                <a:gd name="T90" fmla="*/ 421 w 788"/>
                <a:gd name="T91" fmla="*/ 709 h 792"/>
                <a:gd name="T92" fmla="*/ 371 w 788"/>
                <a:gd name="T93" fmla="*/ 733 h 792"/>
                <a:gd name="T94" fmla="*/ 353 w 788"/>
                <a:gd name="T95" fmla="*/ 770 h 792"/>
                <a:gd name="T96" fmla="*/ 352 w 788"/>
                <a:gd name="T97" fmla="*/ 770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88" h="792">
                  <a:moveTo>
                    <a:pt x="352" y="770"/>
                  </a:moveTo>
                  <a:cubicBezTo>
                    <a:pt x="372" y="791"/>
                    <a:pt x="388" y="792"/>
                    <a:pt x="411" y="774"/>
                  </a:cubicBezTo>
                  <a:cubicBezTo>
                    <a:pt x="480" y="718"/>
                    <a:pt x="468" y="725"/>
                    <a:pt x="469" y="650"/>
                  </a:cubicBezTo>
                  <a:cubicBezTo>
                    <a:pt x="469" y="638"/>
                    <a:pt x="469" y="626"/>
                    <a:pt x="469" y="613"/>
                  </a:cubicBezTo>
                  <a:cubicBezTo>
                    <a:pt x="509" y="597"/>
                    <a:pt x="532" y="563"/>
                    <a:pt x="556" y="530"/>
                  </a:cubicBezTo>
                  <a:cubicBezTo>
                    <a:pt x="565" y="532"/>
                    <a:pt x="574" y="534"/>
                    <a:pt x="583" y="535"/>
                  </a:cubicBezTo>
                  <a:cubicBezTo>
                    <a:pt x="589" y="570"/>
                    <a:pt x="591" y="606"/>
                    <a:pt x="602" y="639"/>
                  </a:cubicBezTo>
                  <a:cubicBezTo>
                    <a:pt x="610" y="662"/>
                    <a:pt x="604" y="676"/>
                    <a:pt x="592" y="693"/>
                  </a:cubicBezTo>
                  <a:cubicBezTo>
                    <a:pt x="579" y="710"/>
                    <a:pt x="567" y="729"/>
                    <a:pt x="555" y="747"/>
                  </a:cubicBezTo>
                  <a:cubicBezTo>
                    <a:pt x="554" y="750"/>
                    <a:pt x="554" y="754"/>
                    <a:pt x="553" y="757"/>
                  </a:cubicBezTo>
                  <a:cubicBezTo>
                    <a:pt x="572" y="756"/>
                    <a:pt x="578" y="750"/>
                    <a:pt x="591" y="719"/>
                  </a:cubicBezTo>
                  <a:cubicBezTo>
                    <a:pt x="630" y="716"/>
                    <a:pt x="655" y="679"/>
                    <a:pt x="642" y="642"/>
                  </a:cubicBezTo>
                  <a:cubicBezTo>
                    <a:pt x="641" y="641"/>
                    <a:pt x="641" y="639"/>
                    <a:pt x="641" y="638"/>
                  </a:cubicBezTo>
                  <a:cubicBezTo>
                    <a:pt x="627" y="607"/>
                    <a:pt x="613" y="575"/>
                    <a:pt x="633" y="539"/>
                  </a:cubicBezTo>
                  <a:cubicBezTo>
                    <a:pt x="641" y="536"/>
                    <a:pt x="653" y="532"/>
                    <a:pt x="666" y="527"/>
                  </a:cubicBezTo>
                  <a:cubicBezTo>
                    <a:pt x="667" y="531"/>
                    <a:pt x="668" y="535"/>
                    <a:pt x="669" y="538"/>
                  </a:cubicBezTo>
                  <a:cubicBezTo>
                    <a:pt x="680" y="572"/>
                    <a:pt x="682" y="572"/>
                    <a:pt x="717" y="569"/>
                  </a:cubicBezTo>
                  <a:cubicBezTo>
                    <a:pt x="729" y="568"/>
                    <a:pt x="742" y="573"/>
                    <a:pt x="754" y="575"/>
                  </a:cubicBezTo>
                  <a:cubicBezTo>
                    <a:pt x="750" y="586"/>
                    <a:pt x="747" y="599"/>
                    <a:pt x="741" y="610"/>
                  </a:cubicBezTo>
                  <a:cubicBezTo>
                    <a:pt x="737" y="618"/>
                    <a:pt x="728" y="624"/>
                    <a:pt x="722" y="632"/>
                  </a:cubicBezTo>
                  <a:cubicBezTo>
                    <a:pt x="719" y="636"/>
                    <a:pt x="718" y="641"/>
                    <a:pt x="716" y="646"/>
                  </a:cubicBezTo>
                  <a:cubicBezTo>
                    <a:pt x="721" y="646"/>
                    <a:pt x="728" y="649"/>
                    <a:pt x="731" y="647"/>
                  </a:cubicBezTo>
                  <a:cubicBezTo>
                    <a:pt x="740" y="641"/>
                    <a:pt x="750" y="635"/>
                    <a:pt x="755" y="626"/>
                  </a:cubicBezTo>
                  <a:cubicBezTo>
                    <a:pt x="761" y="615"/>
                    <a:pt x="763" y="601"/>
                    <a:pt x="767" y="589"/>
                  </a:cubicBezTo>
                  <a:cubicBezTo>
                    <a:pt x="768" y="585"/>
                    <a:pt x="769" y="579"/>
                    <a:pt x="772" y="579"/>
                  </a:cubicBezTo>
                  <a:cubicBezTo>
                    <a:pt x="785" y="575"/>
                    <a:pt x="788" y="565"/>
                    <a:pt x="784" y="556"/>
                  </a:cubicBezTo>
                  <a:cubicBezTo>
                    <a:pt x="781" y="548"/>
                    <a:pt x="773" y="539"/>
                    <a:pt x="765" y="535"/>
                  </a:cubicBezTo>
                  <a:cubicBezTo>
                    <a:pt x="757" y="531"/>
                    <a:pt x="746" y="531"/>
                    <a:pt x="736" y="531"/>
                  </a:cubicBezTo>
                  <a:cubicBezTo>
                    <a:pt x="728" y="530"/>
                    <a:pt x="721" y="531"/>
                    <a:pt x="713" y="531"/>
                  </a:cubicBezTo>
                  <a:cubicBezTo>
                    <a:pt x="706" y="511"/>
                    <a:pt x="708" y="496"/>
                    <a:pt x="722" y="479"/>
                  </a:cubicBezTo>
                  <a:cubicBezTo>
                    <a:pt x="756" y="438"/>
                    <a:pt x="749" y="392"/>
                    <a:pt x="728" y="347"/>
                  </a:cubicBezTo>
                  <a:cubicBezTo>
                    <a:pt x="712" y="314"/>
                    <a:pt x="667" y="291"/>
                    <a:pt x="626" y="296"/>
                  </a:cubicBezTo>
                  <a:cubicBezTo>
                    <a:pt x="609" y="299"/>
                    <a:pt x="596" y="293"/>
                    <a:pt x="582" y="285"/>
                  </a:cubicBezTo>
                  <a:cubicBezTo>
                    <a:pt x="454" y="206"/>
                    <a:pt x="325" y="128"/>
                    <a:pt x="196" y="50"/>
                  </a:cubicBezTo>
                  <a:cubicBezTo>
                    <a:pt x="163" y="30"/>
                    <a:pt x="129" y="16"/>
                    <a:pt x="90" y="9"/>
                  </a:cubicBezTo>
                  <a:cubicBezTo>
                    <a:pt x="35" y="0"/>
                    <a:pt x="0" y="31"/>
                    <a:pt x="7" y="86"/>
                  </a:cubicBezTo>
                  <a:cubicBezTo>
                    <a:pt x="23" y="204"/>
                    <a:pt x="103" y="310"/>
                    <a:pt x="242" y="321"/>
                  </a:cubicBezTo>
                  <a:cubicBezTo>
                    <a:pt x="326" y="328"/>
                    <a:pt x="409" y="339"/>
                    <a:pt x="493" y="348"/>
                  </a:cubicBezTo>
                  <a:cubicBezTo>
                    <a:pt x="496" y="349"/>
                    <a:pt x="500" y="350"/>
                    <a:pt x="506" y="351"/>
                  </a:cubicBezTo>
                  <a:cubicBezTo>
                    <a:pt x="475" y="377"/>
                    <a:pt x="479" y="405"/>
                    <a:pt x="496" y="435"/>
                  </a:cubicBezTo>
                  <a:cubicBezTo>
                    <a:pt x="500" y="442"/>
                    <a:pt x="502" y="451"/>
                    <a:pt x="507" y="458"/>
                  </a:cubicBezTo>
                  <a:cubicBezTo>
                    <a:pt x="524" y="482"/>
                    <a:pt x="520" y="506"/>
                    <a:pt x="507" y="529"/>
                  </a:cubicBezTo>
                  <a:cubicBezTo>
                    <a:pt x="495" y="549"/>
                    <a:pt x="481" y="570"/>
                    <a:pt x="465" y="586"/>
                  </a:cubicBezTo>
                  <a:cubicBezTo>
                    <a:pt x="450" y="600"/>
                    <a:pt x="440" y="615"/>
                    <a:pt x="437" y="634"/>
                  </a:cubicBezTo>
                  <a:cubicBezTo>
                    <a:pt x="434" y="655"/>
                    <a:pt x="432" y="675"/>
                    <a:pt x="429" y="696"/>
                  </a:cubicBezTo>
                  <a:cubicBezTo>
                    <a:pt x="428" y="701"/>
                    <a:pt x="425" y="707"/>
                    <a:pt x="421" y="709"/>
                  </a:cubicBezTo>
                  <a:cubicBezTo>
                    <a:pt x="405" y="718"/>
                    <a:pt x="388" y="725"/>
                    <a:pt x="371" y="733"/>
                  </a:cubicBezTo>
                  <a:cubicBezTo>
                    <a:pt x="356" y="741"/>
                    <a:pt x="348" y="753"/>
                    <a:pt x="353" y="770"/>
                  </a:cubicBezTo>
                  <a:lnTo>
                    <a:pt x="352" y="7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A523E169-E463-41CA-B33A-C2B730A4B7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517" y="1920082"/>
              <a:ext cx="1298575" cy="1338263"/>
            </a:xfrm>
            <a:custGeom>
              <a:avLst/>
              <a:gdLst>
                <a:gd name="T0" fmla="*/ 409 w 409"/>
                <a:gd name="T1" fmla="*/ 418 h 421"/>
                <a:gd name="T2" fmla="*/ 397 w 409"/>
                <a:gd name="T3" fmla="*/ 387 h 421"/>
                <a:gd name="T4" fmla="*/ 206 w 409"/>
                <a:gd name="T5" fmla="*/ 109 h 421"/>
                <a:gd name="T6" fmla="*/ 111 w 409"/>
                <a:gd name="T7" fmla="*/ 23 h 421"/>
                <a:gd name="T8" fmla="*/ 61 w 409"/>
                <a:gd name="T9" fmla="*/ 5 h 421"/>
                <a:gd name="T10" fmla="*/ 3 w 409"/>
                <a:gd name="T11" fmla="*/ 60 h 421"/>
                <a:gd name="T12" fmla="*/ 8 w 409"/>
                <a:gd name="T13" fmla="*/ 166 h 421"/>
                <a:gd name="T14" fmla="*/ 31 w 409"/>
                <a:gd name="T15" fmla="*/ 197 h 421"/>
                <a:gd name="T16" fmla="*/ 393 w 409"/>
                <a:gd name="T17" fmla="*/ 416 h 421"/>
                <a:gd name="T18" fmla="*/ 404 w 409"/>
                <a:gd name="T19" fmla="*/ 421 h 421"/>
                <a:gd name="T20" fmla="*/ 409 w 409"/>
                <a:gd name="T21" fmla="*/ 418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9" h="421">
                  <a:moveTo>
                    <a:pt x="409" y="418"/>
                  </a:moveTo>
                  <a:cubicBezTo>
                    <a:pt x="405" y="408"/>
                    <a:pt x="403" y="396"/>
                    <a:pt x="397" y="387"/>
                  </a:cubicBezTo>
                  <a:cubicBezTo>
                    <a:pt x="334" y="294"/>
                    <a:pt x="271" y="201"/>
                    <a:pt x="206" y="109"/>
                  </a:cubicBezTo>
                  <a:cubicBezTo>
                    <a:pt x="181" y="74"/>
                    <a:pt x="149" y="44"/>
                    <a:pt x="111" y="23"/>
                  </a:cubicBezTo>
                  <a:cubicBezTo>
                    <a:pt x="96" y="14"/>
                    <a:pt x="78" y="8"/>
                    <a:pt x="61" y="5"/>
                  </a:cubicBezTo>
                  <a:cubicBezTo>
                    <a:pt x="31" y="0"/>
                    <a:pt x="6" y="21"/>
                    <a:pt x="3" y="60"/>
                  </a:cubicBezTo>
                  <a:cubicBezTo>
                    <a:pt x="0" y="95"/>
                    <a:pt x="3" y="131"/>
                    <a:pt x="8" y="166"/>
                  </a:cubicBezTo>
                  <a:cubicBezTo>
                    <a:pt x="9" y="177"/>
                    <a:pt x="20" y="191"/>
                    <a:pt x="31" y="197"/>
                  </a:cubicBezTo>
                  <a:cubicBezTo>
                    <a:pt x="151" y="271"/>
                    <a:pt x="272" y="343"/>
                    <a:pt x="393" y="416"/>
                  </a:cubicBezTo>
                  <a:cubicBezTo>
                    <a:pt x="397" y="418"/>
                    <a:pt x="401" y="420"/>
                    <a:pt x="404" y="421"/>
                  </a:cubicBezTo>
                  <a:cubicBezTo>
                    <a:pt x="406" y="420"/>
                    <a:pt x="407" y="419"/>
                    <a:pt x="409" y="4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6A5347AF-8261-4EEE-8858-ED1D55BDB8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2142" y="3242470"/>
              <a:ext cx="819150" cy="792163"/>
            </a:xfrm>
            <a:custGeom>
              <a:avLst/>
              <a:gdLst>
                <a:gd name="T0" fmla="*/ 143 w 258"/>
                <a:gd name="T1" fmla="*/ 56 h 249"/>
                <a:gd name="T2" fmla="*/ 148 w 258"/>
                <a:gd name="T3" fmla="*/ 26 h 249"/>
                <a:gd name="T4" fmla="*/ 192 w 258"/>
                <a:gd name="T5" fmla="*/ 14 h 249"/>
                <a:gd name="T6" fmla="*/ 217 w 258"/>
                <a:gd name="T7" fmla="*/ 24 h 249"/>
                <a:gd name="T8" fmla="*/ 234 w 258"/>
                <a:gd name="T9" fmla="*/ 14 h 249"/>
                <a:gd name="T10" fmla="*/ 233 w 258"/>
                <a:gd name="T11" fmla="*/ 3 h 249"/>
                <a:gd name="T12" fmla="*/ 222 w 258"/>
                <a:gd name="T13" fmla="*/ 1 h 249"/>
                <a:gd name="T14" fmla="*/ 185 w 258"/>
                <a:gd name="T15" fmla="*/ 1 h 249"/>
                <a:gd name="T16" fmla="*/ 138 w 258"/>
                <a:gd name="T17" fmla="*/ 19 h 249"/>
                <a:gd name="T18" fmla="*/ 112 w 258"/>
                <a:gd name="T19" fmla="*/ 22 h 249"/>
                <a:gd name="T20" fmla="*/ 39 w 258"/>
                <a:gd name="T21" fmla="*/ 10 h 249"/>
                <a:gd name="T22" fmla="*/ 6 w 258"/>
                <a:gd name="T23" fmla="*/ 63 h 249"/>
                <a:gd name="T24" fmla="*/ 84 w 258"/>
                <a:gd name="T25" fmla="*/ 226 h 249"/>
                <a:gd name="T26" fmla="*/ 136 w 258"/>
                <a:gd name="T27" fmla="*/ 220 h 249"/>
                <a:gd name="T28" fmla="*/ 151 w 258"/>
                <a:gd name="T29" fmla="*/ 87 h 249"/>
                <a:gd name="T30" fmla="*/ 161 w 258"/>
                <a:gd name="T31" fmla="*/ 52 h 249"/>
                <a:gd name="T32" fmla="*/ 204 w 258"/>
                <a:gd name="T33" fmla="*/ 55 h 249"/>
                <a:gd name="T34" fmla="*/ 227 w 258"/>
                <a:gd name="T35" fmla="*/ 81 h 249"/>
                <a:gd name="T36" fmla="*/ 250 w 258"/>
                <a:gd name="T37" fmla="*/ 90 h 249"/>
                <a:gd name="T38" fmla="*/ 257 w 258"/>
                <a:gd name="T39" fmla="*/ 78 h 249"/>
                <a:gd name="T40" fmla="*/ 241 w 258"/>
                <a:gd name="T41" fmla="*/ 61 h 249"/>
                <a:gd name="T42" fmla="*/ 197 w 258"/>
                <a:gd name="T43" fmla="*/ 42 h 249"/>
                <a:gd name="T44" fmla="*/ 168 w 258"/>
                <a:gd name="T45" fmla="*/ 42 h 249"/>
                <a:gd name="T46" fmla="*/ 143 w 258"/>
                <a:gd name="T47" fmla="*/ 5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58" h="249">
                  <a:moveTo>
                    <a:pt x="143" y="56"/>
                  </a:moveTo>
                  <a:cubicBezTo>
                    <a:pt x="132" y="42"/>
                    <a:pt x="140" y="33"/>
                    <a:pt x="148" y="26"/>
                  </a:cubicBezTo>
                  <a:cubicBezTo>
                    <a:pt x="160" y="13"/>
                    <a:pt x="174" y="5"/>
                    <a:pt x="192" y="14"/>
                  </a:cubicBezTo>
                  <a:cubicBezTo>
                    <a:pt x="200" y="17"/>
                    <a:pt x="209" y="23"/>
                    <a:pt x="217" y="24"/>
                  </a:cubicBezTo>
                  <a:cubicBezTo>
                    <a:pt x="223" y="24"/>
                    <a:pt x="230" y="19"/>
                    <a:pt x="234" y="14"/>
                  </a:cubicBezTo>
                  <a:cubicBezTo>
                    <a:pt x="236" y="13"/>
                    <a:pt x="236" y="6"/>
                    <a:pt x="233" y="3"/>
                  </a:cubicBezTo>
                  <a:cubicBezTo>
                    <a:pt x="231" y="1"/>
                    <a:pt x="226" y="1"/>
                    <a:pt x="222" y="1"/>
                  </a:cubicBezTo>
                  <a:cubicBezTo>
                    <a:pt x="210" y="1"/>
                    <a:pt x="197" y="2"/>
                    <a:pt x="185" y="1"/>
                  </a:cubicBezTo>
                  <a:cubicBezTo>
                    <a:pt x="166" y="0"/>
                    <a:pt x="150" y="4"/>
                    <a:pt x="138" y="19"/>
                  </a:cubicBezTo>
                  <a:cubicBezTo>
                    <a:pt x="130" y="29"/>
                    <a:pt x="123" y="30"/>
                    <a:pt x="112" y="22"/>
                  </a:cubicBezTo>
                  <a:cubicBezTo>
                    <a:pt x="90" y="6"/>
                    <a:pt x="64" y="6"/>
                    <a:pt x="39" y="10"/>
                  </a:cubicBezTo>
                  <a:cubicBezTo>
                    <a:pt x="13" y="15"/>
                    <a:pt x="0" y="36"/>
                    <a:pt x="6" y="63"/>
                  </a:cubicBezTo>
                  <a:cubicBezTo>
                    <a:pt x="20" y="123"/>
                    <a:pt x="46" y="178"/>
                    <a:pt x="84" y="226"/>
                  </a:cubicBezTo>
                  <a:cubicBezTo>
                    <a:pt x="103" y="249"/>
                    <a:pt x="124" y="247"/>
                    <a:pt x="136" y="220"/>
                  </a:cubicBezTo>
                  <a:cubicBezTo>
                    <a:pt x="156" y="178"/>
                    <a:pt x="158" y="132"/>
                    <a:pt x="151" y="87"/>
                  </a:cubicBezTo>
                  <a:cubicBezTo>
                    <a:pt x="148" y="72"/>
                    <a:pt x="146" y="61"/>
                    <a:pt x="161" y="52"/>
                  </a:cubicBezTo>
                  <a:cubicBezTo>
                    <a:pt x="176" y="43"/>
                    <a:pt x="191" y="45"/>
                    <a:pt x="204" y="55"/>
                  </a:cubicBezTo>
                  <a:cubicBezTo>
                    <a:pt x="213" y="62"/>
                    <a:pt x="219" y="73"/>
                    <a:pt x="227" y="81"/>
                  </a:cubicBezTo>
                  <a:cubicBezTo>
                    <a:pt x="233" y="86"/>
                    <a:pt x="242" y="88"/>
                    <a:pt x="250" y="90"/>
                  </a:cubicBezTo>
                  <a:cubicBezTo>
                    <a:pt x="251" y="90"/>
                    <a:pt x="258" y="80"/>
                    <a:pt x="257" y="78"/>
                  </a:cubicBezTo>
                  <a:cubicBezTo>
                    <a:pt x="253" y="71"/>
                    <a:pt x="247" y="65"/>
                    <a:pt x="241" y="61"/>
                  </a:cubicBezTo>
                  <a:cubicBezTo>
                    <a:pt x="227" y="54"/>
                    <a:pt x="212" y="47"/>
                    <a:pt x="197" y="42"/>
                  </a:cubicBezTo>
                  <a:cubicBezTo>
                    <a:pt x="188" y="39"/>
                    <a:pt x="177" y="39"/>
                    <a:pt x="168" y="42"/>
                  </a:cubicBezTo>
                  <a:cubicBezTo>
                    <a:pt x="159" y="44"/>
                    <a:pt x="152" y="50"/>
                    <a:pt x="143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32684AD7-6DAB-42A4-8646-C2C2415396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67" y="3672682"/>
              <a:ext cx="730250" cy="773113"/>
            </a:xfrm>
            <a:custGeom>
              <a:avLst/>
              <a:gdLst>
                <a:gd name="T0" fmla="*/ 230 w 230"/>
                <a:gd name="T1" fmla="*/ 190 h 243"/>
                <a:gd name="T2" fmla="*/ 71 w 230"/>
                <a:gd name="T3" fmla="*/ 0 h 243"/>
                <a:gd name="T4" fmla="*/ 14 w 230"/>
                <a:gd name="T5" fmla="*/ 47 h 243"/>
                <a:gd name="T6" fmla="*/ 9 w 230"/>
                <a:gd name="T7" fmla="*/ 96 h 243"/>
                <a:gd name="T8" fmla="*/ 142 w 230"/>
                <a:gd name="T9" fmla="*/ 230 h 243"/>
                <a:gd name="T10" fmla="*/ 206 w 230"/>
                <a:gd name="T11" fmla="*/ 219 h 243"/>
                <a:gd name="T12" fmla="*/ 230 w 230"/>
                <a:gd name="T13" fmla="*/ 19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" h="243">
                  <a:moveTo>
                    <a:pt x="230" y="190"/>
                  </a:moveTo>
                  <a:cubicBezTo>
                    <a:pt x="164" y="139"/>
                    <a:pt x="109" y="79"/>
                    <a:pt x="71" y="0"/>
                  </a:cubicBezTo>
                  <a:cubicBezTo>
                    <a:pt x="51" y="16"/>
                    <a:pt x="31" y="30"/>
                    <a:pt x="14" y="47"/>
                  </a:cubicBezTo>
                  <a:cubicBezTo>
                    <a:pt x="0" y="61"/>
                    <a:pt x="0" y="78"/>
                    <a:pt x="9" y="96"/>
                  </a:cubicBezTo>
                  <a:cubicBezTo>
                    <a:pt x="39" y="156"/>
                    <a:pt x="87" y="196"/>
                    <a:pt x="142" y="230"/>
                  </a:cubicBezTo>
                  <a:cubicBezTo>
                    <a:pt x="164" y="243"/>
                    <a:pt x="188" y="238"/>
                    <a:pt x="206" y="219"/>
                  </a:cubicBezTo>
                  <a:cubicBezTo>
                    <a:pt x="214" y="211"/>
                    <a:pt x="222" y="201"/>
                    <a:pt x="230" y="1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41378EE4-BAEE-4E4F-B66C-CB288C13B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067" y="3475832"/>
              <a:ext cx="644525" cy="644525"/>
            </a:xfrm>
            <a:custGeom>
              <a:avLst/>
              <a:gdLst>
                <a:gd name="T0" fmla="*/ 59 w 203"/>
                <a:gd name="T1" fmla="*/ 0 h 203"/>
                <a:gd name="T2" fmla="*/ 30 w 203"/>
                <a:gd name="T3" fmla="*/ 6 h 203"/>
                <a:gd name="T4" fmla="*/ 11 w 203"/>
                <a:gd name="T5" fmla="*/ 49 h 203"/>
                <a:gd name="T6" fmla="*/ 117 w 203"/>
                <a:gd name="T7" fmla="*/ 182 h 203"/>
                <a:gd name="T8" fmla="*/ 137 w 203"/>
                <a:gd name="T9" fmla="*/ 194 h 203"/>
                <a:gd name="T10" fmla="*/ 188 w 203"/>
                <a:gd name="T11" fmla="*/ 190 h 203"/>
                <a:gd name="T12" fmla="*/ 198 w 203"/>
                <a:gd name="T13" fmla="*/ 145 h 203"/>
                <a:gd name="T14" fmla="*/ 99 w 203"/>
                <a:gd name="T15" fmla="*/ 13 h 203"/>
                <a:gd name="T16" fmla="*/ 59 w 203"/>
                <a:gd name="T17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3" h="203">
                  <a:moveTo>
                    <a:pt x="59" y="0"/>
                  </a:moveTo>
                  <a:cubicBezTo>
                    <a:pt x="46" y="3"/>
                    <a:pt x="38" y="4"/>
                    <a:pt x="30" y="6"/>
                  </a:cubicBezTo>
                  <a:cubicBezTo>
                    <a:pt x="8" y="14"/>
                    <a:pt x="0" y="29"/>
                    <a:pt x="11" y="49"/>
                  </a:cubicBezTo>
                  <a:cubicBezTo>
                    <a:pt x="38" y="100"/>
                    <a:pt x="70" y="147"/>
                    <a:pt x="117" y="182"/>
                  </a:cubicBezTo>
                  <a:cubicBezTo>
                    <a:pt x="123" y="187"/>
                    <a:pt x="130" y="191"/>
                    <a:pt x="137" y="194"/>
                  </a:cubicBezTo>
                  <a:cubicBezTo>
                    <a:pt x="155" y="201"/>
                    <a:pt x="173" y="203"/>
                    <a:pt x="188" y="190"/>
                  </a:cubicBezTo>
                  <a:cubicBezTo>
                    <a:pt x="203" y="178"/>
                    <a:pt x="202" y="161"/>
                    <a:pt x="198" y="145"/>
                  </a:cubicBezTo>
                  <a:cubicBezTo>
                    <a:pt x="184" y="87"/>
                    <a:pt x="150" y="43"/>
                    <a:pt x="99" y="13"/>
                  </a:cubicBezTo>
                  <a:cubicBezTo>
                    <a:pt x="86" y="6"/>
                    <a:pt x="70" y="4"/>
                    <a:pt x="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13">
              <a:extLst>
                <a:ext uri="{FF2B5EF4-FFF2-40B4-BE49-F238E27FC236}">
                  <a16:creationId xmlns:a16="http://schemas.microsoft.com/office/drawing/2014/main" id="{8C42C487-0945-43D7-909C-ADB236BE8A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117" y="3539332"/>
              <a:ext cx="692150" cy="723900"/>
            </a:xfrm>
            <a:custGeom>
              <a:avLst/>
              <a:gdLst>
                <a:gd name="T0" fmla="*/ 218 w 218"/>
                <a:gd name="T1" fmla="*/ 186 h 228"/>
                <a:gd name="T2" fmla="*/ 79 w 218"/>
                <a:gd name="T3" fmla="*/ 31 h 228"/>
                <a:gd name="T4" fmla="*/ 26 w 218"/>
                <a:gd name="T5" fmla="*/ 14 h 228"/>
                <a:gd name="T6" fmla="*/ 12 w 218"/>
                <a:gd name="T7" fmla="*/ 61 h 228"/>
                <a:gd name="T8" fmla="*/ 152 w 218"/>
                <a:gd name="T9" fmla="*/ 223 h 228"/>
                <a:gd name="T10" fmla="*/ 171 w 218"/>
                <a:gd name="T11" fmla="*/ 227 h 228"/>
                <a:gd name="T12" fmla="*/ 218 w 218"/>
                <a:gd name="T13" fmla="*/ 18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28">
                  <a:moveTo>
                    <a:pt x="218" y="186"/>
                  </a:moveTo>
                  <a:cubicBezTo>
                    <a:pt x="150" y="152"/>
                    <a:pt x="108" y="97"/>
                    <a:pt x="79" y="31"/>
                  </a:cubicBezTo>
                  <a:cubicBezTo>
                    <a:pt x="68" y="6"/>
                    <a:pt x="51" y="0"/>
                    <a:pt x="26" y="14"/>
                  </a:cubicBezTo>
                  <a:cubicBezTo>
                    <a:pt x="4" y="26"/>
                    <a:pt x="0" y="39"/>
                    <a:pt x="12" y="61"/>
                  </a:cubicBezTo>
                  <a:cubicBezTo>
                    <a:pt x="46" y="126"/>
                    <a:pt x="94" y="179"/>
                    <a:pt x="152" y="223"/>
                  </a:cubicBezTo>
                  <a:cubicBezTo>
                    <a:pt x="156" y="227"/>
                    <a:pt x="165" y="228"/>
                    <a:pt x="171" y="227"/>
                  </a:cubicBezTo>
                  <a:cubicBezTo>
                    <a:pt x="193" y="222"/>
                    <a:pt x="211" y="211"/>
                    <a:pt x="218" y="1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14">
              <a:extLst>
                <a:ext uri="{FF2B5EF4-FFF2-40B4-BE49-F238E27FC236}">
                  <a16:creationId xmlns:a16="http://schemas.microsoft.com/office/drawing/2014/main" id="{2EF2C0A2-6757-4508-A6C2-19003ED4746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6208" y="3933032"/>
              <a:ext cx="631825" cy="566738"/>
            </a:xfrm>
            <a:custGeom>
              <a:avLst/>
              <a:gdLst>
                <a:gd name="T0" fmla="*/ 199 w 199"/>
                <a:gd name="T1" fmla="*/ 160 h 178"/>
                <a:gd name="T2" fmla="*/ 129 w 199"/>
                <a:gd name="T3" fmla="*/ 106 h 178"/>
                <a:gd name="T4" fmla="*/ 57 w 199"/>
                <a:gd name="T5" fmla="*/ 12 h 178"/>
                <a:gd name="T6" fmla="*/ 37 w 199"/>
                <a:gd name="T7" fmla="*/ 6 h 178"/>
                <a:gd name="T8" fmla="*/ 1 w 199"/>
                <a:gd name="T9" fmla="*/ 77 h 178"/>
                <a:gd name="T10" fmla="*/ 6 w 199"/>
                <a:gd name="T11" fmla="*/ 88 h 178"/>
                <a:gd name="T12" fmla="*/ 110 w 199"/>
                <a:gd name="T13" fmla="*/ 166 h 178"/>
                <a:gd name="T14" fmla="*/ 199 w 199"/>
                <a:gd name="T15" fmla="*/ 16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9" h="178">
                  <a:moveTo>
                    <a:pt x="199" y="160"/>
                  </a:moveTo>
                  <a:cubicBezTo>
                    <a:pt x="175" y="141"/>
                    <a:pt x="151" y="124"/>
                    <a:pt x="129" y="106"/>
                  </a:cubicBezTo>
                  <a:cubicBezTo>
                    <a:pt x="99" y="80"/>
                    <a:pt x="73" y="49"/>
                    <a:pt x="57" y="12"/>
                  </a:cubicBezTo>
                  <a:cubicBezTo>
                    <a:pt x="52" y="0"/>
                    <a:pt x="45" y="0"/>
                    <a:pt x="37" y="6"/>
                  </a:cubicBezTo>
                  <a:cubicBezTo>
                    <a:pt x="15" y="25"/>
                    <a:pt x="8" y="51"/>
                    <a:pt x="1" y="77"/>
                  </a:cubicBezTo>
                  <a:cubicBezTo>
                    <a:pt x="0" y="80"/>
                    <a:pt x="3" y="85"/>
                    <a:pt x="6" y="88"/>
                  </a:cubicBezTo>
                  <a:cubicBezTo>
                    <a:pt x="35" y="121"/>
                    <a:pt x="68" y="149"/>
                    <a:pt x="110" y="166"/>
                  </a:cubicBezTo>
                  <a:cubicBezTo>
                    <a:pt x="140" y="177"/>
                    <a:pt x="169" y="178"/>
                    <a:pt x="199" y="1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15">
              <a:extLst>
                <a:ext uri="{FF2B5EF4-FFF2-40B4-BE49-F238E27FC236}">
                  <a16:creationId xmlns:a16="http://schemas.microsoft.com/office/drawing/2014/main" id="{8042B66B-34B3-4416-BE81-E1F5FA986249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2883" y="4212432"/>
              <a:ext cx="527050" cy="468313"/>
            </a:xfrm>
            <a:custGeom>
              <a:avLst/>
              <a:gdLst>
                <a:gd name="T0" fmla="*/ 166 w 166"/>
                <a:gd name="T1" fmla="*/ 93 h 147"/>
                <a:gd name="T2" fmla="*/ 15 w 166"/>
                <a:gd name="T3" fmla="*/ 0 h 147"/>
                <a:gd name="T4" fmla="*/ 13 w 166"/>
                <a:gd name="T5" fmla="*/ 118 h 147"/>
                <a:gd name="T6" fmla="*/ 55 w 166"/>
                <a:gd name="T7" fmla="*/ 147 h 147"/>
                <a:gd name="T8" fmla="*/ 145 w 166"/>
                <a:gd name="T9" fmla="*/ 117 h 147"/>
                <a:gd name="T10" fmla="*/ 166 w 166"/>
                <a:gd name="T11" fmla="*/ 9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6" h="147">
                  <a:moveTo>
                    <a:pt x="166" y="93"/>
                  </a:moveTo>
                  <a:cubicBezTo>
                    <a:pt x="102" y="83"/>
                    <a:pt x="56" y="49"/>
                    <a:pt x="15" y="0"/>
                  </a:cubicBezTo>
                  <a:cubicBezTo>
                    <a:pt x="6" y="41"/>
                    <a:pt x="0" y="80"/>
                    <a:pt x="13" y="118"/>
                  </a:cubicBezTo>
                  <a:cubicBezTo>
                    <a:pt x="19" y="138"/>
                    <a:pt x="34" y="147"/>
                    <a:pt x="55" y="147"/>
                  </a:cubicBezTo>
                  <a:cubicBezTo>
                    <a:pt x="88" y="147"/>
                    <a:pt x="119" y="138"/>
                    <a:pt x="145" y="117"/>
                  </a:cubicBezTo>
                  <a:cubicBezTo>
                    <a:pt x="153" y="111"/>
                    <a:pt x="158" y="103"/>
                    <a:pt x="166" y="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16">
              <a:extLst>
                <a:ext uri="{FF2B5EF4-FFF2-40B4-BE49-F238E27FC236}">
                  <a16:creationId xmlns:a16="http://schemas.microsoft.com/office/drawing/2014/main" id="{812E2D7B-97AE-4796-893A-D499066F15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217" y="4829970"/>
              <a:ext cx="107950" cy="219075"/>
            </a:xfrm>
            <a:custGeom>
              <a:avLst/>
              <a:gdLst>
                <a:gd name="T0" fmla="*/ 32 w 34"/>
                <a:gd name="T1" fmla="*/ 0 h 69"/>
                <a:gd name="T2" fmla="*/ 23 w 34"/>
                <a:gd name="T3" fmla="*/ 2 h 69"/>
                <a:gd name="T4" fmla="*/ 9 w 34"/>
                <a:gd name="T5" fmla="*/ 69 h 69"/>
                <a:gd name="T6" fmla="*/ 31 w 34"/>
                <a:gd name="T7" fmla="*/ 0 h 69"/>
                <a:gd name="T8" fmla="*/ 32 w 34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69">
                  <a:moveTo>
                    <a:pt x="32" y="0"/>
                  </a:moveTo>
                  <a:cubicBezTo>
                    <a:pt x="29" y="1"/>
                    <a:pt x="25" y="0"/>
                    <a:pt x="23" y="2"/>
                  </a:cubicBezTo>
                  <a:cubicBezTo>
                    <a:pt x="10" y="9"/>
                    <a:pt x="0" y="52"/>
                    <a:pt x="9" y="69"/>
                  </a:cubicBezTo>
                  <a:cubicBezTo>
                    <a:pt x="26" y="48"/>
                    <a:pt x="34" y="26"/>
                    <a:pt x="31" y="0"/>
                  </a:cubicBezTo>
                  <a:cubicBezTo>
                    <a:pt x="31" y="0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17">
              <a:extLst>
                <a:ext uri="{FF2B5EF4-FFF2-40B4-BE49-F238E27FC236}">
                  <a16:creationId xmlns:a16="http://schemas.microsoft.com/office/drawing/2014/main" id="{2E2FE5E1-351E-4132-BCE3-3A9661CD1017}"/>
                </a:ext>
              </a:extLst>
            </p:cNvPr>
            <p:cNvSpPr>
              <a:spLocks/>
            </p:cNvSpPr>
            <p:nvPr/>
          </p:nvSpPr>
          <p:spPr bwMode="auto">
            <a:xfrm>
              <a:off x="-168908" y="4687095"/>
              <a:ext cx="117475" cy="107950"/>
            </a:xfrm>
            <a:custGeom>
              <a:avLst/>
              <a:gdLst>
                <a:gd name="T0" fmla="*/ 6 w 37"/>
                <a:gd name="T1" fmla="*/ 34 h 34"/>
                <a:gd name="T2" fmla="*/ 37 w 37"/>
                <a:gd name="T3" fmla="*/ 8 h 34"/>
                <a:gd name="T4" fmla="*/ 0 w 37"/>
                <a:gd name="T5" fmla="*/ 0 h 34"/>
                <a:gd name="T6" fmla="*/ 6 w 37"/>
                <a:gd name="T7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34">
                  <a:moveTo>
                    <a:pt x="6" y="34"/>
                  </a:moveTo>
                  <a:cubicBezTo>
                    <a:pt x="17" y="25"/>
                    <a:pt x="26" y="17"/>
                    <a:pt x="37" y="8"/>
                  </a:cubicBezTo>
                  <a:cubicBezTo>
                    <a:pt x="24" y="5"/>
                    <a:pt x="12" y="3"/>
                    <a:pt x="0" y="0"/>
                  </a:cubicBezTo>
                  <a:cubicBezTo>
                    <a:pt x="2" y="10"/>
                    <a:pt x="4" y="21"/>
                    <a:pt x="6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6736093E-7B91-455F-B657-BAE6174531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5180" y="391573"/>
            <a:ext cx="4228152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171767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5271112-1003-4FCB-B96C-80A05F4C07DC}"/>
              </a:ext>
            </a:extLst>
          </p:cNvPr>
          <p:cNvSpPr/>
          <p:nvPr userDrawn="1"/>
        </p:nvSpPr>
        <p:spPr>
          <a:xfrm>
            <a:off x="9246648" y="0"/>
            <a:ext cx="3043003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" name="Hexágono 8">
            <a:extLst>
              <a:ext uri="{FF2B5EF4-FFF2-40B4-BE49-F238E27FC236}">
                <a16:creationId xmlns:a16="http://schemas.microsoft.com/office/drawing/2014/main" id="{7844B919-01BF-4357-B5C8-ADC4AC88EB6D}"/>
              </a:ext>
            </a:extLst>
          </p:cNvPr>
          <p:cNvSpPr/>
          <p:nvPr userDrawn="1"/>
        </p:nvSpPr>
        <p:spPr>
          <a:xfrm rot="5400000">
            <a:off x="8126475" y="812040"/>
            <a:ext cx="4233731" cy="3755137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FEDA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4" name="Hexágono 8">
            <a:extLst>
              <a:ext uri="{FF2B5EF4-FFF2-40B4-BE49-F238E27FC236}">
                <a16:creationId xmlns:a16="http://schemas.microsoft.com/office/drawing/2014/main" id="{F8C2F766-7D60-4947-BAB5-3A5A3036ABDE}"/>
              </a:ext>
            </a:extLst>
          </p:cNvPr>
          <p:cNvSpPr/>
          <p:nvPr userDrawn="1"/>
        </p:nvSpPr>
        <p:spPr>
          <a:xfrm rot="5400000">
            <a:off x="10320286" y="3811847"/>
            <a:ext cx="1838428" cy="1630606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F8BA1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DCEDE82A-50CB-4AA9-A8AA-104455C50EA8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8021576" y="224338"/>
            <a:ext cx="2450144" cy="2757518"/>
          </a:xfrm>
          <a:custGeom>
            <a:avLst/>
            <a:gdLst>
              <a:gd name="connsiteX0" fmla="*/ 0 w 2740312"/>
              <a:gd name="connsiteY0" fmla="*/ 1174023 h 2348046"/>
              <a:gd name="connsiteX1" fmla="*/ 587012 w 2740312"/>
              <a:gd name="connsiteY1" fmla="*/ 1 h 2348046"/>
              <a:gd name="connsiteX2" fmla="*/ 2153301 w 2740312"/>
              <a:gd name="connsiteY2" fmla="*/ 1 h 2348046"/>
              <a:gd name="connsiteX3" fmla="*/ 2740312 w 2740312"/>
              <a:gd name="connsiteY3" fmla="*/ 1174023 h 2348046"/>
              <a:gd name="connsiteX4" fmla="*/ 2153301 w 2740312"/>
              <a:gd name="connsiteY4" fmla="*/ 2348045 h 2348046"/>
              <a:gd name="connsiteX5" fmla="*/ 587012 w 2740312"/>
              <a:gd name="connsiteY5" fmla="*/ 2348045 h 2348046"/>
              <a:gd name="connsiteX6" fmla="*/ 0 w 2740312"/>
              <a:gd name="connsiteY6" fmla="*/ 1174023 h 2348046"/>
              <a:gd name="connsiteX0" fmla="*/ 174988 w 2915300"/>
              <a:gd name="connsiteY0" fmla="*/ 1174022 h 2348044"/>
              <a:gd name="connsiteX1" fmla="*/ 0 w 2915300"/>
              <a:gd name="connsiteY1" fmla="*/ 165100 h 2348044"/>
              <a:gd name="connsiteX2" fmla="*/ 2328289 w 2915300"/>
              <a:gd name="connsiteY2" fmla="*/ 0 h 2348044"/>
              <a:gd name="connsiteX3" fmla="*/ 2915300 w 2915300"/>
              <a:gd name="connsiteY3" fmla="*/ 1174022 h 2348044"/>
              <a:gd name="connsiteX4" fmla="*/ 2328289 w 2915300"/>
              <a:gd name="connsiteY4" fmla="*/ 2348044 h 2348044"/>
              <a:gd name="connsiteX5" fmla="*/ 762000 w 2915300"/>
              <a:gd name="connsiteY5" fmla="*/ 2348044 h 2348044"/>
              <a:gd name="connsiteX6" fmla="*/ 174988 w 2915300"/>
              <a:gd name="connsiteY6" fmla="*/ 1174022 h 2348044"/>
              <a:gd name="connsiteX0" fmla="*/ 174988 w 2915300"/>
              <a:gd name="connsiteY0" fmla="*/ 1783622 h 2957644"/>
              <a:gd name="connsiteX1" fmla="*/ 0 w 2915300"/>
              <a:gd name="connsiteY1" fmla="*/ 774700 h 2957644"/>
              <a:gd name="connsiteX2" fmla="*/ 1375789 w 2915300"/>
              <a:gd name="connsiteY2" fmla="*/ 0 h 2957644"/>
              <a:gd name="connsiteX3" fmla="*/ 2915300 w 2915300"/>
              <a:gd name="connsiteY3" fmla="*/ 1783622 h 2957644"/>
              <a:gd name="connsiteX4" fmla="*/ 2328289 w 2915300"/>
              <a:gd name="connsiteY4" fmla="*/ 2957644 h 2957644"/>
              <a:gd name="connsiteX5" fmla="*/ 762000 w 2915300"/>
              <a:gd name="connsiteY5" fmla="*/ 2957644 h 2957644"/>
              <a:gd name="connsiteX6" fmla="*/ 174988 w 2915300"/>
              <a:gd name="connsiteY6" fmla="*/ 1783622 h 2957644"/>
              <a:gd name="connsiteX0" fmla="*/ 174988 w 2712100"/>
              <a:gd name="connsiteY0" fmla="*/ 1783622 h 2957644"/>
              <a:gd name="connsiteX1" fmla="*/ 0 w 2712100"/>
              <a:gd name="connsiteY1" fmla="*/ 774700 h 2957644"/>
              <a:gd name="connsiteX2" fmla="*/ 1375789 w 2712100"/>
              <a:gd name="connsiteY2" fmla="*/ 0 h 2957644"/>
              <a:gd name="connsiteX3" fmla="*/ 2712100 w 2712100"/>
              <a:gd name="connsiteY3" fmla="*/ 767622 h 2957644"/>
              <a:gd name="connsiteX4" fmla="*/ 2328289 w 2712100"/>
              <a:gd name="connsiteY4" fmla="*/ 2957644 h 2957644"/>
              <a:gd name="connsiteX5" fmla="*/ 762000 w 2712100"/>
              <a:gd name="connsiteY5" fmla="*/ 2957644 h 2957644"/>
              <a:gd name="connsiteX6" fmla="*/ 174988 w 2712100"/>
              <a:gd name="connsiteY6" fmla="*/ 1783622 h 2957644"/>
              <a:gd name="connsiteX0" fmla="*/ 174988 w 2712100"/>
              <a:gd name="connsiteY0" fmla="*/ 1783622 h 2957644"/>
              <a:gd name="connsiteX1" fmla="*/ 0 w 2712100"/>
              <a:gd name="connsiteY1" fmla="*/ 774700 h 2957644"/>
              <a:gd name="connsiteX2" fmla="*/ 1375789 w 2712100"/>
              <a:gd name="connsiteY2" fmla="*/ 0 h 2957644"/>
              <a:gd name="connsiteX3" fmla="*/ 2712100 w 2712100"/>
              <a:gd name="connsiteY3" fmla="*/ 767622 h 2957644"/>
              <a:gd name="connsiteX4" fmla="*/ 2709289 w 2712100"/>
              <a:gd name="connsiteY4" fmla="*/ 2309944 h 2957644"/>
              <a:gd name="connsiteX5" fmla="*/ 762000 w 2712100"/>
              <a:gd name="connsiteY5" fmla="*/ 2957644 h 2957644"/>
              <a:gd name="connsiteX6" fmla="*/ 174988 w 2712100"/>
              <a:gd name="connsiteY6" fmla="*/ 1783622 h 2957644"/>
              <a:gd name="connsiteX0" fmla="*/ 174988 w 2712100"/>
              <a:gd name="connsiteY0" fmla="*/ 1783622 h 3071944"/>
              <a:gd name="connsiteX1" fmla="*/ 0 w 2712100"/>
              <a:gd name="connsiteY1" fmla="*/ 774700 h 3071944"/>
              <a:gd name="connsiteX2" fmla="*/ 1375789 w 2712100"/>
              <a:gd name="connsiteY2" fmla="*/ 0 h 3071944"/>
              <a:gd name="connsiteX3" fmla="*/ 2712100 w 2712100"/>
              <a:gd name="connsiteY3" fmla="*/ 767622 h 3071944"/>
              <a:gd name="connsiteX4" fmla="*/ 2709289 w 2712100"/>
              <a:gd name="connsiteY4" fmla="*/ 2309944 h 3071944"/>
              <a:gd name="connsiteX5" fmla="*/ 1384300 w 2712100"/>
              <a:gd name="connsiteY5" fmla="*/ 3071944 h 3071944"/>
              <a:gd name="connsiteX6" fmla="*/ 174988 w 2712100"/>
              <a:gd name="connsiteY6" fmla="*/ 1783622 h 3071944"/>
              <a:gd name="connsiteX0" fmla="*/ 22588 w 2712100"/>
              <a:gd name="connsiteY0" fmla="*/ 2342422 h 3071944"/>
              <a:gd name="connsiteX1" fmla="*/ 0 w 2712100"/>
              <a:gd name="connsiteY1" fmla="*/ 774700 h 3071944"/>
              <a:gd name="connsiteX2" fmla="*/ 1375789 w 2712100"/>
              <a:gd name="connsiteY2" fmla="*/ 0 h 3071944"/>
              <a:gd name="connsiteX3" fmla="*/ 2712100 w 2712100"/>
              <a:gd name="connsiteY3" fmla="*/ 767622 h 3071944"/>
              <a:gd name="connsiteX4" fmla="*/ 2709289 w 2712100"/>
              <a:gd name="connsiteY4" fmla="*/ 2309944 h 3071944"/>
              <a:gd name="connsiteX5" fmla="*/ 1384300 w 2712100"/>
              <a:gd name="connsiteY5" fmla="*/ 3071944 h 3071944"/>
              <a:gd name="connsiteX6" fmla="*/ 22588 w 2712100"/>
              <a:gd name="connsiteY6" fmla="*/ 2342422 h 3071944"/>
              <a:gd name="connsiteX0" fmla="*/ 22588 w 2735104"/>
              <a:gd name="connsiteY0" fmla="*/ 2342422 h 3071944"/>
              <a:gd name="connsiteX1" fmla="*/ 0 w 2735104"/>
              <a:gd name="connsiteY1" fmla="*/ 774700 h 3071944"/>
              <a:gd name="connsiteX2" fmla="*/ 1375789 w 2735104"/>
              <a:gd name="connsiteY2" fmla="*/ 0 h 3071944"/>
              <a:gd name="connsiteX3" fmla="*/ 2735104 w 2735104"/>
              <a:gd name="connsiteY3" fmla="*/ 779124 h 3071944"/>
              <a:gd name="connsiteX4" fmla="*/ 2709289 w 2735104"/>
              <a:gd name="connsiteY4" fmla="*/ 2309944 h 3071944"/>
              <a:gd name="connsiteX5" fmla="*/ 1384300 w 2735104"/>
              <a:gd name="connsiteY5" fmla="*/ 3071944 h 3071944"/>
              <a:gd name="connsiteX6" fmla="*/ 22588 w 2735104"/>
              <a:gd name="connsiteY6" fmla="*/ 2342422 h 3071944"/>
              <a:gd name="connsiteX0" fmla="*/ 22588 w 2743795"/>
              <a:gd name="connsiteY0" fmla="*/ 2342422 h 3071944"/>
              <a:gd name="connsiteX1" fmla="*/ 0 w 2743795"/>
              <a:gd name="connsiteY1" fmla="*/ 774700 h 3071944"/>
              <a:gd name="connsiteX2" fmla="*/ 1375789 w 2743795"/>
              <a:gd name="connsiteY2" fmla="*/ 0 h 3071944"/>
              <a:gd name="connsiteX3" fmla="*/ 2735104 w 2743795"/>
              <a:gd name="connsiteY3" fmla="*/ 779124 h 3071944"/>
              <a:gd name="connsiteX4" fmla="*/ 2743795 w 2743795"/>
              <a:gd name="connsiteY4" fmla="*/ 2321446 h 3071944"/>
              <a:gd name="connsiteX5" fmla="*/ 1384300 w 2743795"/>
              <a:gd name="connsiteY5" fmla="*/ 3071944 h 3071944"/>
              <a:gd name="connsiteX6" fmla="*/ 22588 w 2743795"/>
              <a:gd name="connsiteY6" fmla="*/ 2342422 h 3071944"/>
              <a:gd name="connsiteX0" fmla="*/ 22588 w 2743795"/>
              <a:gd name="connsiteY0" fmla="*/ 2342422 h 3094948"/>
              <a:gd name="connsiteX1" fmla="*/ 0 w 2743795"/>
              <a:gd name="connsiteY1" fmla="*/ 774700 h 3094948"/>
              <a:gd name="connsiteX2" fmla="*/ 1375789 w 2743795"/>
              <a:gd name="connsiteY2" fmla="*/ 0 h 3094948"/>
              <a:gd name="connsiteX3" fmla="*/ 2735104 w 2743795"/>
              <a:gd name="connsiteY3" fmla="*/ 779124 h 3094948"/>
              <a:gd name="connsiteX4" fmla="*/ 2743795 w 2743795"/>
              <a:gd name="connsiteY4" fmla="*/ 2321446 h 3094948"/>
              <a:gd name="connsiteX5" fmla="*/ 1367048 w 2743795"/>
              <a:gd name="connsiteY5" fmla="*/ 3094948 h 3094948"/>
              <a:gd name="connsiteX6" fmla="*/ 22588 w 2743795"/>
              <a:gd name="connsiteY6" fmla="*/ 2342422 h 3094948"/>
              <a:gd name="connsiteX0" fmla="*/ 0 w 2749962"/>
              <a:gd name="connsiteY0" fmla="*/ 2325169 h 3094948"/>
              <a:gd name="connsiteX1" fmla="*/ 6167 w 2749962"/>
              <a:gd name="connsiteY1" fmla="*/ 774700 h 3094948"/>
              <a:gd name="connsiteX2" fmla="*/ 1381956 w 2749962"/>
              <a:gd name="connsiteY2" fmla="*/ 0 h 3094948"/>
              <a:gd name="connsiteX3" fmla="*/ 2741271 w 2749962"/>
              <a:gd name="connsiteY3" fmla="*/ 779124 h 3094948"/>
              <a:gd name="connsiteX4" fmla="*/ 2749962 w 2749962"/>
              <a:gd name="connsiteY4" fmla="*/ 2321446 h 3094948"/>
              <a:gd name="connsiteX5" fmla="*/ 1373215 w 2749962"/>
              <a:gd name="connsiteY5" fmla="*/ 3094948 h 3094948"/>
              <a:gd name="connsiteX6" fmla="*/ 0 w 2749962"/>
              <a:gd name="connsiteY6" fmla="*/ 2325169 h 3094948"/>
              <a:gd name="connsiteX0" fmla="*/ 0 w 2749962"/>
              <a:gd name="connsiteY0" fmla="*/ 2325169 h 3094948"/>
              <a:gd name="connsiteX1" fmla="*/ 6167 w 2749962"/>
              <a:gd name="connsiteY1" fmla="*/ 774700 h 3094948"/>
              <a:gd name="connsiteX2" fmla="*/ 1381956 w 2749962"/>
              <a:gd name="connsiteY2" fmla="*/ 0 h 3094948"/>
              <a:gd name="connsiteX3" fmla="*/ 2747022 w 2749962"/>
              <a:gd name="connsiteY3" fmla="*/ 767622 h 3094948"/>
              <a:gd name="connsiteX4" fmla="*/ 2749962 w 2749962"/>
              <a:gd name="connsiteY4" fmla="*/ 2321446 h 3094948"/>
              <a:gd name="connsiteX5" fmla="*/ 1373215 w 2749962"/>
              <a:gd name="connsiteY5" fmla="*/ 3094948 h 3094948"/>
              <a:gd name="connsiteX6" fmla="*/ 0 w 2749962"/>
              <a:gd name="connsiteY6" fmla="*/ 2325169 h 3094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49962" h="3094948">
                <a:moveTo>
                  <a:pt x="0" y="2325169"/>
                </a:moveTo>
                <a:cubicBezTo>
                  <a:pt x="2056" y="1808346"/>
                  <a:pt x="4111" y="1291523"/>
                  <a:pt x="6167" y="774700"/>
                </a:cubicBezTo>
                <a:lnTo>
                  <a:pt x="1381956" y="0"/>
                </a:lnTo>
                <a:lnTo>
                  <a:pt x="2747022" y="767622"/>
                </a:lnTo>
                <a:lnTo>
                  <a:pt x="2749962" y="2321446"/>
                </a:lnTo>
                <a:lnTo>
                  <a:pt x="1373215" y="3094948"/>
                </a:lnTo>
                <a:lnTo>
                  <a:pt x="0" y="232516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Hexágono 8">
            <a:extLst>
              <a:ext uri="{FF2B5EF4-FFF2-40B4-BE49-F238E27FC236}">
                <a16:creationId xmlns:a16="http://schemas.microsoft.com/office/drawing/2014/main" id="{96897109-A980-4B99-B5A8-DF6262DB51BC}"/>
              </a:ext>
            </a:extLst>
          </p:cNvPr>
          <p:cNvSpPr/>
          <p:nvPr userDrawn="1"/>
        </p:nvSpPr>
        <p:spPr>
          <a:xfrm rot="5400000">
            <a:off x="8077144" y="4501980"/>
            <a:ext cx="1838428" cy="1630606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Forma libre 24">
            <a:extLst>
              <a:ext uri="{FF2B5EF4-FFF2-40B4-BE49-F238E27FC236}">
                <a16:creationId xmlns:a16="http://schemas.microsoft.com/office/drawing/2014/main" id="{3084D1AB-6621-42A4-83EC-D9E619E171FD}"/>
              </a:ext>
            </a:extLst>
          </p:cNvPr>
          <p:cNvSpPr/>
          <p:nvPr userDrawn="1"/>
        </p:nvSpPr>
        <p:spPr>
          <a:xfrm rot="5400000">
            <a:off x="-511562" y="3021348"/>
            <a:ext cx="1838428" cy="815303"/>
          </a:xfrm>
          <a:custGeom>
            <a:avLst/>
            <a:gdLst>
              <a:gd name="connsiteX0" fmla="*/ 0 w 1838428"/>
              <a:gd name="connsiteY0" fmla="*/ 811884 h 815303"/>
              <a:gd name="connsiteX1" fmla="*/ 455175 w 1838428"/>
              <a:gd name="connsiteY1" fmla="*/ 4134 h 815303"/>
              <a:gd name="connsiteX2" fmla="*/ 1377955 w 1838428"/>
              <a:gd name="connsiteY2" fmla="*/ 0 h 815303"/>
              <a:gd name="connsiteX3" fmla="*/ 1838428 w 1838428"/>
              <a:gd name="connsiteY3" fmla="*/ 811884 h 815303"/>
              <a:gd name="connsiteX4" fmla="*/ 1836530 w 1838428"/>
              <a:gd name="connsiteY4" fmla="*/ 815303 h 815303"/>
              <a:gd name="connsiteX5" fmla="*/ 1881 w 1838428"/>
              <a:gd name="connsiteY5" fmla="*/ 815303 h 815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8428" h="815303">
                <a:moveTo>
                  <a:pt x="0" y="811884"/>
                </a:moveTo>
                <a:lnTo>
                  <a:pt x="455175" y="4134"/>
                </a:lnTo>
                <a:lnTo>
                  <a:pt x="1377955" y="0"/>
                </a:lnTo>
                <a:lnTo>
                  <a:pt x="1838428" y="811884"/>
                </a:lnTo>
                <a:lnTo>
                  <a:pt x="1836530" y="815303"/>
                </a:lnTo>
                <a:lnTo>
                  <a:pt x="1881" y="815303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32903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/>
          <p:cNvSpPr/>
          <p:nvPr userDrawn="1"/>
        </p:nvSpPr>
        <p:spPr>
          <a:xfrm flipH="1" flipV="1">
            <a:off x="11464117" y="0"/>
            <a:ext cx="727881" cy="6858000"/>
          </a:xfrm>
          <a:prstGeom prst="rtTriangle">
            <a:avLst/>
          </a:prstGeom>
          <a:solidFill>
            <a:srgbClr val="FED715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82388" y="340045"/>
            <a:ext cx="11214337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17742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46107" y="0"/>
            <a:ext cx="177421" cy="6858000"/>
          </a:xfrm>
          <a:prstGeom prst="rect">
            <a:avLst/>
          </a:prstGeom>
          <a:solidFill>
            <a:srgbClr val="FED7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Triangle 3"/>
          <p:cNvSpPr/>
          <p:nvPr userDrawn="1"/>
        </p:nvSpPr>
        <p:spPr>
          <a:xfrm flipH="1">
            <a:off x="11464118" y="0"/>
            <a:ext cx="727881" cy="6858000"/>
          </a:xfrm>
          <a:prstGeom prst="rtTriangle">
            <a:avLst/>
          </a:prstGeom>
          <a:solidFill>
            <a:srgbClr val="FED715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664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hyperlink" Target="https://plantillaspowerpoint.org/" TargetMode="External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21" Type="http://schemas.openxmlformats.org/officeDocument/2006/relationships/slideLayout" Target="../slideLayouts/slideLayout22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5" Type="http://schemas.openxmlformats.org/officeDocument/2006/relationships/slideLayout" Target="../slideLayouts/slideLayout26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2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23" Type="http://schemas.openxmlformats.org/officeDocument/2006/relationships/slideLayout" Target="../slideLayouts/slideLayout24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20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Relationship Id="rId22" Type="http://schemas.openxmlformats.org/officeDocument/2006/relationships/slideLayout" Target="../slideLayouts/slideLayout23.xml"/><Relationship Id="rId27" Type="http://schemas.openxmlformats.org/officeDocument/2006/relationships/hyperlink" Target="https://plantillaspowerpoint.org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hyperlink" Target="https://plantillaspowerpoint.org/" TargetMode="External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hlinkClick r:id="rId3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hlinkClick r:id="rId27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713" r:id="rId2"/>
    <p:sldLayoutId id="2147483710" r:id="rId3"/>
    <p:sldLayoutId id="2147483712" r:id="rId4"/>
    <p:sldLayoutId id="2147483714" r:id="rId5"/>
    <p:sldLayoutId id="2147483711" r:id="rId6"/>
    <p:sldLayoutId id="2147483709" r:id="rId7"/>
    <p:sldLayoutId id="2147483688" r:id="rId8"/>
    <p:sldLayoutId id="2147483692" r:id="rId9"/>
    <p:sldLayoutId id="2147483654" r:id="rId10"/>
    <p:sldLayoutId id="2147483690" r:id="rId11"/>
    <p:sldLayoutId id="2147483691" r:id="rId12"/>
    <p:sldLayoutId id="2147483702" r:id="rId13"/>
    <p:sldLayoutId id="2147483693" r:id="rId14"/>
    <p:sldLayoutId id="2147483704" r:id="rId15"/>
    <p:sldLayoutId id="2147483689" r:id="rId16"/>
    <p:sldLayoutId id="2147483694" r:id="rId17"/>
    <p:sldLayoutId id="2147483706" r:id="rId18"/>
    <p:sldLayoutId id="2147483708" r:id="rId19"/>
    <p:sldLayoutId id="2147483695" r:id="rId20"/>
    <p:sldLayoutId id="2147483697" r:id="rId21"/>
    <p:sldLayoutId id="2147483703" r:id="rId22"/>
    <p:sldLayoutId id="2147483705" r:id="rId23"/>
    <p:sldLayoutId id="2147483656" r:id="rId24"/>
    <p:sldLayoutId id="2147483687" r:id="rId25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hlinkClick r:id="rId3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74B7ED88-AEE2-4763-A4EE-2112CE20BC6F}"/>
              </a:ext>
            </a:extLst>
          </p:cNvPr>
          <p:cNvGrpSpPr/>
          <p:nvPr/>
        </p:nvGrpSpPr>
        <p:grpSpPr>
          <a:xfrm>
            <a:off x="0" y="-52361"/>
            <a:ext cx="12217783" cy="6937349"/>
            <a:chOff x="84333" y="-4476"/>
            <a:chExt cx="12133450" cy="6889464"/>
          </a:xfrm>
          <a:blipFill>
            <a:blip r:embed="rId2"/>
            <a:stretch>
              <a:fillRect/>
            </a:stretch>
          </a:blipFill>
        </p:grpSpPr>
        <p:sp>
          <p:nvSpPr>
            <p:cNvPr id="18" name="Freeform 6"/>
            <p:cNvSpPr>
              <a:spLocks/>
            </p:cNvSpPr>
            <p:nvPr/>
          </p:nvSpPr>
          <p:spPr bwMode="auto">
            <a:xfrm>
              <a:off x="10500107" y="5770563"/>
              <a:ext cx="852488" cy="852488"/>
            </a:xfrm>
            <a:custGeom>
              <a:avLst/>
              <a:gdLst>
                <a:gd name="T0" fmla="*/ 338 w 537"/>
                <a:gd name="T1" fmla="*/ 0 h 537"/>
                <a:gd name="T2" fmla="*/ 80 w 537"/>
                <a:gd name="T3" fmla="*/ 80 h 537"/>
                <a:gd name="T4" fmla="*/ 0 w 537"/>
                <a:gd name="T5" fmla="*/ 336 h 537"/>
                <a:gd name="T6" fmla="*/ 201 w 537"/>
                <a:gd name="T7" fmla="*/ 537 h 537"/>
                <a:gd name="T8" fmla="*/ 471 w 537"/>
                <a:gd name="T9" fmla="*/ 454 h 537"/>
                <a:gd name="T10" fmla="*/ 537 w 537"/>
                <a:gd name="T11" fmla="*/ 201 h 537"/>
                <a:gd name="T12" fmla="*/ 338 w 537"/>
                <a:gd name="T13" fmla="*/ 0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7" h="537">
                  <a:moveTo>
                    <a:pt x="338" y="0"/>
                  </a:moveTo>
                  <a:lnTo>
                    <a:pt x="80" y="80"/>
                  </a:lnTo>
                  <a:lnTo>
                    <a:pt x="0" y="336"/>
                  </a:lnTo>
                  <a:lnTo>
                    <a:pt x="201" y="537"/>
                  </a:lnTo>
                  <a:lnTo>
                    <a:pt x="471" y="454"/>
                  </a:lnTo>
                  <a:lnTo>
                    <a:pt x="537" y="201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7"/>
            <p:cNvSpPr>
              <a:spLocks/>
            </p:cNvSpPr>
            <p:nvPr/>
          </p:nvSpPr>
          <p:spPr bwMode="auto">
            <a:xfrm>
              <a:off x="11333545" y="5995988"/>
              <a:ext cx="852488" cy="854075"/>
            </a:xfrm>
            <a:custGeom>
              <a:avLst/>
              <a:gdLst>
                <a:gd name="T0" fmla="*/ 80 w 537"/>
                <a:gd name="T1" fmla="*/ 81 h 538"/>
                <a:gd name="T2" fmla="*/ 0 w 537"/>
                <a:gd name="T3" fmla="*/ 337 h 538"/>
                <a:gd name="T4" fmla="*/ 201 w 537"/>
                <a:gd name="T5" fmla="*/ 538 h 538"/>
                <a:gd name="T6" fmla="*/ 471 w 537"/>
                <a:gd name="T7" fmla="*/ 455 h 538"/>
                <a:gd name="T8" fmla="*/ 537 w 537"/>
                <a:gd name="T9" fmla="*/ 200 h 538"/>
                <a:gd name="T10" fmla="*/ 338 w 537"/>
                <a:gd name="T11" fmla="*/ 0 h 538"/>
                <a:gd name="T12" fmla="*/ 80 w 537"/>
                <a:gd name="T13" fmla="*/ 81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7" h="538">
                  <a:moveTo>
                    <a:pt x="80" y="81"/>
                  </a:moveTo>
                  <a:lnTo>
                    <a:pt x="0" y="337"/>
                  </a:lnTo>
                  <a:lnTo>
                    <a:pt x="201" y="538"/>
                  </a:lnTo>
                  <a:lnTo>
                    <a:pt x="471" y="455"/>
                  </a:lnTo>
                  <a:lnTo>
                    <a:pt x="537" y="200"/>
                  </a:lnTo>
                  <a:lnTo>
                    <a:pt x="338" y="0"/>
                  </a:lnTo>
                  <a:lnTo>
                    <a:pt x="80" y="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8"/>
            <p:cNvSpPr>
              <a:spLocks/>
            </p:cNvSpPr>
            <p:nvPr/>
          </p:nvSpPr>
          <p:spPr bwMode="auto">
            <a:xfrm>
              <a:off x="9676195" y="5549900"/>
              <a:ext cx="849313" cy="852488"/>
            </a:xfrm>
            <a:custGeom>
              <a:avLst/>
              <a:gdLst>
                <a:gd name="T0" fmla="*/ 336 w 535"/>
                <a:gd name="T1" fmla="*/ 0 h 537"/>
                <a:gd name="T2" fmla="*/ 78 w 535"/>
                <a:gd name="T3" fmla="*/ 80 h 537"/>
                <a:gd name="T4" fmla="*/ 0 w 535"/>
                <a:gd name="T5" fmla="*/ 336 h 537"/>
                <a:gd name="T6" fmla="*/ 199 w 535"/>
                <a:gd name="T7" fmla="*/ 537 h 537"/>
                <a:gd name="T8" fmla="*/ 469 w 535"/>
                <a:gd name="T9" fmla="*/ 455 h 537"/>
                <a:gd name="T10" fmla="*/ 535 w 535"/>
                <a:gd name="T11" fmla="*/ 201 h 537"/>
                <a:gd name="T12" fmla="*/ 336 w 535"/>
                <a:gd name="T13" fmla="*/ 0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5" h="537">
                  <a:moveTo>
                    <a:pt x="336" y="0"/>
                  </a:moveTo>
                  <a:lnTo>
                    <a:pt x="78" y="80"/>
                  </a:lnTo>
                  <a:lnTo>
                    <a:pt x="0" y="336"/>
                  </a:lnTo>
                  <a:lnTo>
                    <a:pt x="199" y="537"/>
                  </a:lnTo>
                  <a:lnTo>
                    <a:pt x="469" y="455"/>
                  </a:lnTo>
                  <a:lnTo>
                    <a:pt x="535" y="201"/>
                  </a:lnTo>
                  <a:lnTo>
                    <a:pt x="33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9"/>
            <p:cNvSpPr>
              <a:spLocks/>
            </p:cNvSpPr>
            <p:nvPr/>
          </p:nvSpPr>
          <p:spPr bwMode="auto">
            <a:xfrm>
              <a:off x="9430132" y="4735513"/>
              <a:ext cx="852488" cy="852488"/>
            </a:xfrm>
            <a:custGeom>
              <a:avLst/>
              <a:gdLst>
                <a:gd name="T0" fmla="*/ 469 w 537"/>
                <a:gd name="T1" fmla="*/ 454 h 537"/>
                <a:gd name="T2" fmla="*/ 537 w 537"/>
                <a:gd name="T3" fmla="*/ 201 h 537"/>
                <a:gd name="T4" fmla="*/ 336 w 537"/>
                <a:gd name="T5" fmla="*/ 0 h 537"/>
                <a:gd name="T6" fmla="*/ 80 w 537"/>
                <a:gd name="T7" fmla="*/ 80 h 537"/>
                <a:gd name="T8" fmla="*/ 0 w 537"/>
                <a:gd name="T9" fmla="*/ 338 h 537"/>
                <a:gd name="T10" fmla="*/ 199 w 537"/>
                <a:gd name="T11" fmla="*/ 537 h 537"/>
                <a:gd name="T12" fmla="*/ 469 w 537"/>
                <a:gd name="T13" fmla="*/ 454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7" h="537">
                  <a:moveTo>
                    <a:pt x="469" y="454"/>
                  </a:moveTo>
                  <a:lnTo>
                    <a:pt x="537" y="201"/>
                  </a:lnTo>
                  <a:lnTo>
                    <a:pt x="336" y="0"/>
                  </a:lnTo>
                  <a:lnTo>
                    <a:pt x="80" y="80"/>
                  </a:lnTo>
                  <a:lnTo>
                    <a:pt x="0" y="338"/>
                  </a:lnTo>
                  <a:lnTo>
                    <a:pt x="199" y="537"/>
                  </a:lnTo>
                  <a:lnTo>
                    <a:pt x="469" y="45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10"/>
            <p:cNvSpPr>
              <a:spLocks/>
            </p:cNvSpPr>
            <p:nvPr/>
          </p:nvSpPr>
          <p:spPr bwMode="auto">
            <a:xfrm>
              <a:off x="8839582" y="5326063"/>
              <a:ext cx="852488" cy="852488"/>
            </a:xfrm>
            <a:custGeom>
              <a:avLst/>
              <a:gdLst>
                <a:gd name="T0" fmla="*/ 336 w 537"/>
                <a:gd name="T1" fmla="*/ 0 h 537"/>
                <a:gd name="T2" fmla="*/ 80 w 537"/>
                <a:gd name="T3" fmla="*/ 80 h 537"/>
                <a:gd name="T4" fmla="*/ 0 w 537"/>
                <a:gd name="T5" fmla="*/ 336 h 537"/>
                <a:gd name="T6" fmla="*/ 199 w 537"/>
                <a:gd name="T7" fmla="*/ 537 h 537"/>
                <a:gd name="T8" fmla="*/ 471 w 537"/>
                <a:gd name="T9" fmla="*/ 455 h 537"/>
                <a:gd name="T10" fmla="*/ 537 w 537"/>
                <a:gd name="T11" fmla="*/ 199 h 537"/>
                <a:gd name="T12" fmla="*/ 336 w 537"/>
                <a:gd name="T13" fmla="*/ 0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7" h="537">
                  <a:moveTo>
                    <a:pt x="336" y="0"/>
                  </a:moveTo>
                  <a:lnTo>
                    <a:pt x="80" y="80"/>
                  </a:lnTo>
                  <a:lnTo>
                    <a:pt x="0" y="336"/>
                  </a:lnTo>
                  <a:lnTo>
                    <a:pt x="199" y="537"/>
                  </a:lnTo>
                  <a:lnTo>
                    <a:pt x="471" y="455"/>
                  </a:lnTo>
                  <a:lnTo>
                    <a:pt x="537" y="199"/>
                  </a:lnTo>
                  <a:lnTo>
                    <a:pt x="33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11"/>
            <p:cNvSpPr>
              <a:spLocks/>
            </p:cNvSpPr>
            <p:nvPr/>
          </p:nvSpPr>
          <p:spPr bwMode="auto">
            <a:xfrm>
              <a:off x="9906382" y="6335713"/>
              <a:ext cx="849313" cy="549275"/>
            </a:xfrm>
            <a:custGeom>
              <a:avLst/>
              <a:gdLst>
                <a:gd name="T0" fmla="*/ 336 w 535"/>
                <a:gd name="T1" fmla="*/ 0 h 346"/>
                <a:gd name="T2" fmla="*/ 78 w 535"/>
                <a:gd name="T3" fmla="*/ 80 h 346"/>
                <a:gd name="T4" fmla="*/ 0 w 535"/>
                <a:gd name="T5" fmla="*/ 336 h 346"/>
                <a:gd name="T6" fmla="*/ 10 w 535"/>
                <a:gd name="T7" fmla="*/ 346 h 346"/>
                <a:gd name="T8" fmla="*/ 497 w 535"/>
                <a:gd name="T9" fmla="*/ 346 h 346"/>
                <a:gd name="T10" fmla="*/ 535 w 535"/>
                <a:gd name="T11" fmla="*/ 199 h 346"/>
                <a:gd name="T12" fmla="*/ 336 w 535"/>
                <a:gd name="T13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5" h="346">
                  <a:moveTo>
                    <a:pt x="336" y="0"/>
                  </a:moveTo>
                  <a:lnTo>
                    <a:pt x="78" y="80"/>
                  </a:lnTo>
                  <a:lnTo>
                    <a:pt x="0" y="336"/>
                  </a:lnTo>
                  <a:lnTo>
                    <a:pt x="10" y="346"/>
                  </a:lnTo>
                  <a:lnTo>
                    <a:pt x="497" y="346"/>
                  </a:lnTo>
                  <a:lnTo>
                    <a:pt x="535" y="199"/>
                  </a:lnTo>
                  <a:lnTo>
                    <a:pt x="33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12"/>
            <p:cNvSpPr>
              <a:spLocks/>
            </p:cNvSpPr>
            <p:nvPr/>
          </p:nvSpPr>
          <p:spPr bwMode="auto">
            <a:xfrm>
              <a:off x="10803320" y="6559550"/>
              <a:ext cx="785813" cy="325438"/>
            </a:xfrm>
            <a:custGeom>
              <a:avLst/>
              <a:gdLst>
                <a:gd name="T0" fmla="*/ 296 w 495"/>
                <a:gd name="T1" fmla="*/ 0 h 205"/>
                <a:gd name="T2" fmla="*/ 38 w 495"/>
                <a:gd name="T3" fmla="*/ 80 h 205"/>
                <a:gd name="T4" fmla="*/ 0 w 495"/>
                <a:gd name="T5" fmla="*/ 205 h 205"/>
                <a:gd name="T6" fmla="*/ 495 w 495"/>
                <a:gd name="T7" fmla="*/ 205 h 205"/>
                <a:gd name="T8" fmla="*/ 495 w 495"/>
                <a:gd name="T9" fmla="*/ 201 h 205"/>
                <a:gd name="T10" fmla="*/ 296 w 495"/>
                <a:gd name="T11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5" h="205">
                  <a:moveTo>
                    <a:pt x="296" y="0"/>
                  </a:moveTo>
                  <a:lnTo>
                    <a:pt x="38" y="80"/>
                  </a:lnTo>
                  <a:lnTo>
                    <a:pt x="0" y="205"/>
                  </a:lnTo>
                  <a:lnTo>
                    <a:pt x="495" y="205"/>
                  </a:lnTo>
                  <a:lnTo>
                    <a:pt x="495" y="201"/>
                  </a:lnTo>
                  <a:lnTo>
                    <a:pt x="29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13"/>
            <p:cNvSpPr>
              <a:spLocks/>
            </p:cNvSpPr>
            <p:nvPr/>
          </p:nvSpPr>
          <p:spPr bwMode="auto">
            <a:xfrm>
              <a:off x="9079295" y="6115050"/>
              <a:ext cx="852488" cy="769938"/>
            </a:xfrm>
            <a:custGeom>
              <a:avLst/>
              <a:gdLst>
                <a:gd name="T0" fmla="*/ 537 w 537"/>
                <a:gd name="T1" fmla="*/ 199 h 485"/>
                <a:gd name="T2" fmla="*/ 336 w 537"/>
                <a:gd name="T3" fmla="*/ 0 h 485"/>
                <a:gd name="T4" fmla="*/ 80 w 537"/>
                <a:gd name="T5" fmla="*/ 80 h 485"/>
                <a:gd name="T6" fmla="*/ 0 w 537"/>
                <a:gd name="T7" fmla="*/ 336 h 485"/>
                <a:gd name="T8" fmla="*/ 149 w 537"/>
                <a:gd name="T9" fmla="*/ 485 h 485"/>
                <a:gd name="T10" fmla="*/ 366 w 537"/>
                <a:gd name="T11" fmla="*/ 485 h 485"/>
                <a:gd name="T12" fmla="*/ 468 w 537"/>
                <a:gd name="T13" fmla="*/ 455 h 485"/>
                <a:gd name="T14" fmla="*/ 537 w 537"/>
                <a:gd name="T15" fmla="*/ 199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485">
                  <a:moveTo>
                    <a:pt x="537" y="199"/>
                  </a:moveTo>
                  <a:lnTo>
                    <a:pt x="336" y="0"/>
                  </a:lnTo>
                  <a:lnTo>
                    <a:pt x="80" y="80"/>
                  </a:lnTo>
                  <a:lnTo>
                    <a:pt x="0" y="336"/>
                  </a:lnTo>
                  <a:lnTo>
                    <a:pt x="149" y="485"/>
                  </a:lnTo>
                  <a:lnTo>
                    <a:pt x="366" y="485"/>
                  </a:lnTo>
                  <a:lnTo>
                    <a:pt x="468" y="455"/>
                  </a:lnTo>
                  <a:lnTo>
                    <a:pt x="537" y="19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14"/>
            <p:cNvSpPr>
              <a:spLocks/>
            </p:cNvSpPr>
            <p:nvPr/>
          </p:nvSpPr>
          <p:spPr bwMode="auto">
            <a:xfrm>
              <a:off x="8242682" y="5888038"/>
              <a:ext cx="852488" cy="852488"/>
            </a:xfrm>
            <a:custGeom>
              <a:avLst/>
              <a:gdLst>
                <a:gd name="T0" fmla="*/ 80 w 537"/>
                <a:gd name="T1" fmla="*/ 81 h 537"/>
                <a:gd name="T2" fmla="*/ 0 w 537"/>
                <a:gd name="T3" fmla="*/ 338 h 537"/>
                <a:gd name="T4" fmla="*/ 201 w 537"/>
                <a:gd name="T5" fmla="*/ 537 h 537"/>
                <a:gd name="T6" fmla="*/ 470 w 537"/>
                <a:gd name="T7" fmla="*/ 457 h 537"/>
                <a:gd name="T8" fmla="*/ 537 w 537"/>
                <a:gd name="T9" fmla="*/ 201 h 537"/>
                <a:gd name="T10" fmla="*/ 336 w 537"/>
                <a:gd name="T11" fmla="*/ 0 h 537"/>
                <a:gd name="T12" fmla="*/ 80 w 537"/>
                <a:gd name="T13" fmla="*/ 81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7" h="537">
                  <a:moveTo>
                    <a:pt x="80" y="81"/>
                  </a:moveTo>
                  <a:lnTo>
                    <a:pt x="0" y="338"/>
                  </a:lnTo>
                  <a:lnTo>
                    <a:pt x="201" y="537"/>
                  </a:lnTo>
                  <a:lnTo>
                    <a:pt x="470" y="457"/>
                  </a:lnTo>
                  <a:lnTo>
                    <a:pt x="537" y="201"/>
                  </a:lnTo>
                  <a:lnTo>
                    <a:pt x="336" y="0"/>
                  </a:lnTo>
                  <a:lnTo>
                    <a:pt x="80" y="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15"/>
            <p:cNvSpPr>
              <a:spLocks/>
            </p:cNvSpPr>
            <p:nvPr/>
          </p:nvSpPr>
          <p:spPr bwMode="auto">
            <a:xfrm>
              <a:off x="7671182" y="6465888"/>
              <a:ext cx="817563" cy="419100"/>
            </a:xfrm>
            <a:custGeom>
              <a:avLst/>
              <a:gdLst>
                <a:gd name="T0" fmla="*/ 315 w 515"/>
                <a:gd name="T1" fmla="*/ 0 h 264"/>
                <a:gd name="T2" fmla="*/ 58 w 515"/>
                <a:gd name="T3" fmla="*/ 81 h 264"/>
                <a:gd name="T4" fmla="*/ 0 w 515"/>
                <a:gd name="T5" fmla="*/ 264 h 264"/>
                <a:gd name="T6" fmla="*/ 499 w 515"/>
                <a:gd name="T7" fmla="*/ 264 h 264"/>
                <a:gd name="T8" fmla="*/ 515 w 515"/>
                <a:gd name="T9" fmla="*/ 202 h 264"/>
                <a:gd name="T10" fmla="*/ 315 w 515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5" h="264">
                  <a:moveTo>
                    <a:pt x="315" y="0"/>
                  </a:moveTo>
                  <a:lnTo>
                    <a:pt x="58" y="81"/>
                  </a:lnTo>
                  <a:lnTo>
                    <a:pt x="0" y="264"/>
                  </a:lnTo>
                  <a:lnTo>
                    <a:pt x="499" y="264"/>
                  </a:lnTo>
                  <a:lnTo>
                    <a:pt x="515" y="202"/>
                  </a:lnTo>
                  <a:lnTo>
                    <a:pt x="3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16"/>
            <p:cNvSpPr>
              <a:spLocks/>
            </p:cNvSpPr>
            <p:nvPr/>
          </p:nvSpPr>
          <p:spPr bwMode="auto">
            <a:xfrm>
              <a:off x="8577645" y="6692900"/>
              <a:ext cx="619125" cy="192088"/>
            </a:xfrm>
            <a:custGeom>
              <a:avLst/>
              <a:gdLst>
                <a:gd name="T0" fmla="*/ 12 w 390"/>
                <a:gd name="T1" fmla="*/ 81 h 121"/>
                <a:gd name="T2" fmla="*/ 0 w 390"/>
                <a:gd name="T3" fmla="*/ 121 h 121"/>
                <a:gd name="T4" fmla="*/ 390 w 390"/>
                <a:gd name="T5" fmla="*/ 121 h 121"/>
                <a:gd name="T6" fmla="*/ 269 w 390"/>
                <a:gd name="T7" fmla="*/ 0 h 121"/>
                <a:gd name="T8" fmla="*/ 12 w 390"/>
                <a:gd name="T9" fmla="*/ 8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0" h="121">
                  <a:moveTo>
                    <a:pt x="12" y="81"/>
                  </a:moveTo>
                  <a:lnTo>
                    <a:pt x="0" y="121"/>
                  </a:lnTo>
                  <a:lnTo>
                    <a:pt x="390" y="121"/>
                  </a:lnTo>
                  <a:lnTo>
                    <a:pt x="269" y="0"/>
                  </a:lnTo>
                  <a:lnTo>
                    <a:pt x="12" y="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17"/>
            <p:cNvSpPr>
              <a:spLocks/>
            </p:cNvSpPr>
            <p:nvPr/>
          </p:nvSpPr>
          <p:spPr bwMode="auto">
            <a:xfrm>
              <a:off x="6809170" y="6245225"/>
              <a:ext cx="852488" cy="639763"/>
            </a:xfrm>
            <a:custGeom>
              <a:avLst/>
              <a:gdLst>
                <a:gd name="T0" fmla="*/ 338 w 537"/>
                <a:gd name="T1" fmla="*/ 0 h 403"/>
                <a:gd name="T2" fmla="*/ 80 w 537"/>
                <a:gd name="T3" fmla="*/ 81 h 403"/>
                <a:gd name="T4" fmla="*/ 0 w 537"/>
                <a:gd name="T5" fmla="*/ 339 h 403"/>
                <a:gd name="T6" fmla="*/ 66 w 537"/>
                <a:gd name="T7" fmla="*/ 403 h 403"/>
                <a:gd name="T8" fmla="*/ 484 w 537"/>
                <a:gd name="T9" fmla="*/ 403 h 403"/>
                <a:gd name="T10" fmla="*/ 537 w 537"/>
                <a:gd name="T11" fmla="*/ 202 h 403"/>
                <a:gd name="T12" fmla="*/ 338 w 537"/>
                <a:gd name="T13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7" h="403">
                  <a:moveTo>
                    <a:pt x="338" y="0"/>
                  </a:moveTo>
                  <a:lnTo>
                    <a:pt x="80" y="81"/>
                  </a:lnTo>
                  <a:lnTo>
                    <a:pt x="0" y="339"/>
                  </a:lnTo>
                  <a:lnTo>
                    <a:pt x="66" y="403"/>
                  </a:lnTo>
                  <a:lnTo>
                    <a:pt x="484" y="403"/>
                  </a:lnTo>
                  <a:lnTo>
                    <a:pt x="537" y="202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18"/>
            <p:cNvSpPr>
              <a:spLocks/>
            </p:cNvSpPr>
            <p:nvPr/>
          </p:nvSpPr>
          <p:spPr bwMode="auto">
            <a:xfrm>
              <a:off x="7406070" y="5657850"/>
              <a:ext cx="852488" cy="852488"/>
            </a:xfrm>
            <a:custGeom>
              <a:avLst/>
              <a:gdLst>
                <a:gd name="T0" fmla="*/ 338 w 537"/>
                <a:gd name="T1" fmla="*/ 0 h 537"/>
                <a:gd name="T2" fmla="*/ 80 w 537"/>
                <a:gd name="T3" fmla="*/ 81 h 537"/>
                <a:gd name="T4" fmla="*/ 0 w 537"/>
                <a:gd name="T5" fmla="*/ 338 h 537"/>
                <a:gd name="T6" fmla="*/ 201 w 537"/>
                <a:gd name="T7" fmla="*/ 537 h 537"/>
                <a:gd name="T8" fmla="*/ 470 w 537"/>
                <a:gd name="T9" fmla="*/ 455 h 537"/>
                <a:gd name="T10" fmla="*/ 537 w 537"/>
                <a:gd name="T11" fmla="*/ 201 h 537"/>
                <a:gd name="T12" fmla="*/ 338 w 537"/>
                <a:gd name="T13" fmla="*/ 0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7" h="537">
                  <a:moveTo>
                    <a:pt x="338" y="0"/>
                  </a:moveTo>
                  <a:lnTo>
                    <a:pt x="80" y="81"/>
                  </a:lnTo>
                  <a:lnTo>
                    <a:pt x="0" y="338"/>
                  </a:lnTo>
                  <a:lnTo>
                    <a:pt x="201" y="537"/>
                  </a:lnTo>
                  <a:lnTo>
                    <a:pt x="470" y="455"/>
                  </a:lnTo>
                  <a:lnTo>
                    <a:pt x="537" y="201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19"/>
            <p:cNvSpPr>
              <a:spLocks/>
            </p:cNvSpPr>
            <p:nvPr/>
          </p:nvSpPr>
          <p:spPr bwMode="auto">
            <a:xfrm>
              <a:off x="5975732" y="6022975"/>
              <a:ext cx="852488" cy="852488"/>
            </a:xfrm>
            <a:custGeom>
              <a:avLst/>
              <a:gdLst>
                <a:gd name="T0" fmla="*/ 80 w 537"/>
                <a:gd name="T1" fmla="*/ 80 h 537"/>
                <a:gd name="T2" fmla="*/ 0 w 537"/>
                <a:gd name="T3" fmla="*/ 336 h 537"/>
                <a:gd name="T4" fmla="*/ 199 w 537"/>
                <a:gd name="T5" fmla="*/ 537 h 537"/>
                <a:gd name="T6" fmla="*/ 468 w 537"/>
                <a:gd name="T7" fmla="*/ 454 h 537"/>
                <a:gd name="T8" fmla="*/ 537 w 537"/>
                <a:gd name="T9" fmla="*/ 201 h 537"/>
                <a:gd name="T10" fmla="*/ 336 w 537"/>
                <a:gd name="T11" fmla="*/ 0 h 537"/>
                <a:gd name="T12" fmla="*/ 80 w 537"/>
                <a:gd name="T13" fmla="*/ 80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7" h="537">
                  <a:moveTo>
                    <a:pt x="80" y="80"/>
                  </a:moveTo>
                  <a:lnTo>
                    <a:pt x="0" y="336"/>
                  </a:lnTo>
                  <a:lnTo>
                    <a:pt x="199" y="537"/>
                  </a:lnTo>
                  <a:lnTo>
                    <a:pt x="468" y="454"/>
                  </a:lnTo>
                  <a:lnTo>
                    <a:pt x="537" y="201"/>
                  </a:lnTo>
                  <a:lnTo>
                    <a:pt x="336" y="0"/>
                  </a:lnTo>
                  <a:lnTo>
                    <a:pt x="80" y="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20"/>
            <p:cNvSpPr>
              <a:spLocks/>
            </p:cNvSpPr>
            <p:nvPr/>
          </p:nvSpPr>
          <p:spPr bwMode="auto">
            <a:xfrm>
              <a:off x="10263570" y="4960938"/>
              <a:ext cx="852488" cy="854075"/>
            </a:xfrm>
            <a:custGeom>
              <a:avLst/>
              <a:gdLst>
                <a:gd name="T0" fmla="*/ 80 w 537"/>
                <a:gd name="T1" fmla="*/ 81 h 538"/>
                <a:gd name="T2" fmla="*/ 0 w 537"/>
                <a:gd name="T3" fmla="*/ 336 h 538"/>
                <a:gd name="T4" fmla="*/ 199 w 537"/>
                <a:gd name="T5" fmla="*/ 538 h 538"/>
                <a:gd name="T6" fmla="*/ 469 w 537"/>
                <a:gd name="T7" fmla="*/ 455 h 538"/>
                <a:gd name="T8" fmla="*/ 537 w 537"/>
                <a:gd name="T9" fmla="*/ 202 h 538"/>
                <a:gd name="T10" fmla="*/ 336 w 537"/>
                <a:gd name="T11" fmla="*/ 0 h 538"/>
                <a:gd name="T12" fmla="*/ 80 w 537"/>
                <a:gd name="T13" fmla="*/ 81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7" h="538">
                  <a:moveTo>
                    <a:pt x="80" y="81"/>
                  </a:moveTo>
                  <a:lnTo>
                    <a:pt x="0" y="336"/>
                  </a:lnTo>
                  <a:lnTo>
                    <a:pt x="199" y="538"/>
                  </a:lnTo>
                  <a:lnTo>
                    <a:pt x="469" y="455"/>
                  </a:lnTo>
                  <a:lnTo>
                    <a:pt x="537" y="202"/>
                  </a:lnTo>
                  <a:lnTo>
                    <a:pt x="336" y="0"/>
                  </a:lnTo>
                  <a:lnTo>
                    <a:pt x="80" y="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21"/>
            <p:cNvSpPr>
              <a:spLocks/>
            </p:cNvSpPr>
            <p:nvPr/>
          </p:nvSpPr>
          <p:spPr bwMode="auto">
            <a:xfrm>
              <a:off x="11936795" y="5502275"/>
              <a:ext cx="280988" cy="736600"/>
            </a:xfrm>
            <a:custGeom>
              <a:avLst/>
              <a:gdLst>
                <a:gd name="T0" fmla="*/ 80 w 177"/>
                <a:gd name="T1" fmla="*/ 30 h 464"/>
                <a:gd name="T2" fmla="*/ 0 w 177"/>
                <a:gd name="T3" fmla="*/ 285 h 464"/>
                <a:gd name="T4" fmla="*/ 177 w 177"/>
                <a:gd name="T5" fmla="*/ 464 h 464"/>
                <a:gd name="T6" fmla="*/ 177 w 177"/>
                <a:gd name="T7" fmla="*/ 0 h 464"/>
                <a:gd name="T8" fmla="*/ 80 w 177"/>
                <a:gd name="T9" fmla="*/ 30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" h="464">
                  <a:moveTo>
                    <a:pt x="80" y="30"/>
                  </a:moveTo>
                  <a:lnTo>
                    <a:pt x="0" y="285"/>
                  </a:lnTo>
                  <a:lnTo>
                    <a:pt x="177" y="464"/>
                  </a:lnTo>
                  <a:lnTo>
                    <a:pt x="177" y="0"/>
                  </a:lnTo>
                  <a:lnTo>
                    <a:pt x="80" y="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22"/>
            <p:cNvSpPr>
              <a:spLocks/>
            </p:cNvSpPr>
            <p:nvPr/>
          </p:nvSpPr>
          <p:spPr bwMode="auto">
            <a:xfrm>
              <a:off x="11690732" y="4610100"/>
              <a:ext cx="527050" cy="849313"/>
            </a:xfrm>
            <a:custGeom>
              <a:avLst/>
              <a:gdLst>
                <a:gd name="T0" fmla="*/ 0 w 332"/>
                <a:gd name="T1" fmla="*/ 334 h 535"/>
                <a:gd name="T2" fmla="*/ 201 w 332"/>
                <a:gd name="T3" fmla="*/ 535 h 535"/>
                <a:gd name="T4" fmla="*/ 332 w 332"/>
                <a:gd name="T5" fmla="*/ 495 h 535"/>
                <a:gd name="T6" fmla="*/ 332 w 332"/>
                <a:gd name="T7" fmla="*/ 0 h 535"/>
                <a:gd name="T8" fmla="*/ 81 w 332"/>
                <a:gd name="T9" fmla="*/ 79 h 535"/>
                <a:gd name="T10" fmla="*/ 0 w 332"/>
                <a:gd name="T11" fmla="*/ 334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2" h="535">
                  <a:moveTo>
                    <a:pt x="0" y="334"/>
                  </a:moveTo>
                  <a:lnTo>
                    <a:pt x="201" y="535"/>
                  </a:lnTo>
                  <a:lnTo>
                    <a:pt x="332" y="495"/>
                  </a:lnTo>
                  <a:lnTo>
                    <a:pt x="332" y="0"/>
                  </a:lnTo>
                  <a:lnTo>
                    <a:pt x="81" y="79"/>
                  </a:lnTo>
                  <a:lnTo>
                    <a:pt x="0" y="3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23"/>
            <p:cNvSpPr>
              <a:spLocks/>
            </p:cNvSpPr>
            <p:nvPr/>
          </p:nvSpPr>
          <p:spPr bwMode="auto">
            <a:xfrm>
              <a:off x="11100182" y="5197475"/>
              <a:ext cx="852488" cy="854075"/>
            </a:xfrm>
            <a:custGeom>
              <a:avLst/>
              <a:gdLst>
                <a:gd name="T0" fmla="*/ 80 w 537"/>
                <a:gd name="T1" fmla="*/ 81 h 538"/>
                <a:gd name="T2" fmla="*/ 0 w 537"/>
                <a:gd name="T3" fmla="*/ 336 h 538"/>
                <a:gd name="T4" fmla="*/ 201 w 537"/>
                <a:gd name="T5" fmla="*/ 538 h 538"/>
                <a:gd name="T6" fmla="*/ 471 w 537"/>
                <a:gd name="T7" fmla="*/ 455 h 538"/>
                <a:gd name="T8" fmla="*/ 537 w 537"/>
                <a:gd name="T9" fmla="*/ 200 h 538"/>
                <a:gd name="T10" fmla="*/ 338 w 537"/>
                <a:gd name="T11" fmla="*/ 0 h 538"/>
                <a:gd name="T12" fmla="*/ 80 w 537"/>
                <a:gd name="T13" fmla="*/ 81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7" h="538">
                  <a:moveTo>
                    <a:pt x="80" y="81"/>
                  </a:moveTo>
                  <a:lnTo>
                    <a:pt x="0" y="336"/>
                  </a:lnTo>
                  <a:lnTo>
                    <a:pt x="201" y="538"/>
                  </a:lnTo>
                  <a:lnTo>
                    <a:pt x="471" y="455"/>
                  </a:lnTo>
                  <a:lnTo>
                    <a:pt x="537" y="200"/>
                  </a:lnTo>
                  <a:lnTo>
                    <a:pt x="338" y="0"/>
                  </a:lnTo>
                  <a:lnTo>
                    <a:pt x="80" y="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24"/>
            <p:cNvSpPr>
              <a:spLocks/>
            </p:cNvSpPr>
            <p:nvPr/>
          </p:nvSpPr>
          <p:spPr bwMode="auto">
            <a:xfrm>
              <a:off x="10863645" y="4386263"/>
              <a:ext cx="852488" cy="852488"/>
            </a:xfrm>
            <a:custGeom>
              <a:avLst/>
              <a:gdLst>
                <a:gd name="T0" fmla="*/ 81 w 537"/>
                <a:gd name="T1" fmla="*/ 81 h 537"/>
                <a:gd name="T2" fmla="*/ 0 w 537"/>
                <a:gd name="T3" fmla="*/ 336 h 537"/>
                <a:gd name="T4" fmla="*/ 201 w 537"/>
                <a:gd name="T5" fmla="*/ 537 h 537"/>
                <a:gd name="T6" fmla="*/ 471 w 537"/>
                <a:gd name="T7" fmla="*/ 455 h 537"/>
                <a:gd name="T8" fmla="*/ 537 w 537"/>
                <a:gd name="T9" fmla="*/ 199 h 537"/>
                <a:gd name="T10" fmla="*/ 338 w 537"/>
                <a:gd name="T11" fmla="*/ 0 h 537"/>
                <a:gd name="T12" fmla="*/ 81 w 537"/>
                <a:gd name="T13" fmla="*/ 81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7" h="537">
                  <a:moveTo>
                    <a:pt x="81" y="81"/>
                  </a:moveTo>
                  <a:lnTo>
                    <a:pt x="0" y="336"/>
                  </a:lnTo>
                  <a:lnTo>
                    <a:pt x="201" y="537"/>
                  </a:lnTo>
                  <a:lnTo>
                    <a:pt x="471" y="455"/>
                  </a:lnTo>
                  <a:lnTo>
                    <a:pt x="537" y="199"/>
                  </a:lnTo>
                  <a:lnTo>
                    <a:pt x="338" y="0"/>
                  </a:lnTo>
                  <a:lnTo>
                    <a:pt x="81" y="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25"/>
            <p:cNvSpPr>
              <a:spLocks/>
            </p:cNvSpPr>
            <p:nvPr/>
          </p:nvSpPr>
          <p:spPr bwMode="auto">
            <a:xfrm>
              <a:off x="10617582" y="3571875"/>
              <a:ext cx="852488" cy="852488"/>
            </a:xfrm>
            <a:custGeom>
              <a:avLst/>
              <a:gdLst>
                <a:gd name="T0" fmla="*/ 471 w 537"/>
                <a:gd name="T1" fmla="*/ 455 h 537"/>
                <a:gd name="T2" fmla="*/ 537 w 537"/>
                <a:gd name="T3" fmla="*/ 201 h 537"/>
                <a:gd name="T4" fmla="*/ 338 w 537"/>
                <a:gd name="T5" fmla="*/ 0 h 537"/>
                <a:gd name="T6" fmla="*/ 81 w 537"/>
                <a:gd name="T7" fmla="*/ 80 h 537"/>
                <a:gd name="T8" fmla="*/ 0 w 537"/>
                <a:gd name="T9" fmla="*/ 336 h 537"/>
                <a:gd name="T10" fmla="*/ 201 w 537"/>
                <a:gd name="T11" fmla="*/ 537 h 537"/>
                <a:gd name="T12" fmla="*/ 471 w 537"/>
                <a:gd name="T13" fmla="*/ 455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7" h="537">
                  <a:moveTo>
                    <a:pt x="471" y="455"/>
                  </a:moveTo>
                  <a:lnTo>
                    <a:pt x="537" y="201"/>
                  </a:lnTo>
                  <a:lnTo>
                    <a:pt x="338" y="0"/>
                  </a:lnTo>
                  <a:lnTo>
                    <a:pt x="81" y="80"/>
                  </a:lnTo>
                  <a:lnTo>
                    <a:pt x="0" y="336"/>
                  </a:lnTo>
                  <a:lnTo>
                    <a:pt x="201" y="537"/>
                  </a:lnTo>
                  <a:lnTo>
                    <a:pt x="471" y="45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26"/>
            <p:cNvSpPr>
              <a:spLocks/>
            </p:cNvSpPr>
            <p:nvPr/>
          </p:nvSpPr>
          <p:spPr bwMode="auto">
            <a:xfrm>
              <a:off x="10027032" y="4162425"/>
              <a:ext cx="852488" cy="854075"/>
            </a:xfrm>
            <a:custGeom>
              <a:avLst/>
              <a:gdLst>
                <a:gd name="T0" fmla="*/ 471 w 537"/>
                <a:gd name="T1" fmla="*/ 455 h 538"/>
                <a:gd name="T2" fmla="*/ 537 w 537"/>
                <a:gd name="T3" fmla="*/ 200 h 538"/>
                <a:gd name="T4" fmla="*/ 338 w 537"/>
                <a:gd name="T5" fmla="*/ 0 h 538"/>
                <a:gd name="T6" fmla="*/ 81 w 537"/>
                <a:gd name="T7" fmla="*/ 81 h 538"/>
                <a:gd name="T8" fmla="*/ 0 w 537"/>
                <a:gd name="T9" fmla="*/ 336 h 538"/>
                <a:gd name="T10" fmla="*/ 201 w 537"/>
                <a:gd name="T11" fmla="*/ 538 h 538"/>
                <a:gd name="T12" fmla="*/ 471 w 537"/>
                <a:gd name="T13" fmla="*/ 455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7" h="538">
                  <a:moveTo>
                    <a:pt x="471" y="455"/>
                  </a:moveTo>
                  <a:lnTo>
                    <a:pt x="537" y="200"/>
                  </a:lnTo>
                  <a:lnTo>
                    <a:pt x="338" y="0"/>
                  </a:lnTo>
                  <a:lnTo>
                    <a:pt x="81" y="81"/>
                  </a:lnTo>
                  <a:lnTo>
                    <a:pt x="0" y="336"/>
                  </a:lnTo>
                  <a:lnTo>
                    <a:pt x="201" y="538"/>
                  </a:lnTo>
                  <a:lnTo>
                    <a:pt x="471" y="45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27"/>
            <p:cNvSpPr>
              <a:spLocks/>
            </p:cNvSpPr>
            <p:nvPr/>
          </p:nvSpPr>
          <p:spPr bwMode="auto">
            <a:xfrm>
              <a:off x="11451020" y="3798888"/>
              <a:ext cx="766763" cy="852488"/>
            </a:xfrm>
            <a:custGeom>
              <a:avLst/>
              <a:gdLst>
                <a:gd name="T0" fmla="*/ 81 w 483"/>
                <a:gd name="T1" fmla="*/ 80 h 537"/>
                <a:gd name="T2" fmla="*/ 0 w 483"/>
                <a:gd name="T3" fmla="*/ 336 h 537"/>
                <a:gd name="T4" fmla="*/ 201 w 483"/>
                <a:gd name="T5" fmla="*/ 537 h 537"/>
                <a:gd name="T6" fmla="*/ 471 w 483"/>
                <a:gd name="T7" fmla="*/ 455 h 537"/>
                <a:gd name="T8" fmla="*/ 483 w 483"/>
                <a:gd name="T9" fmla="*/ 406 h 537"/>
                <a:gd name="T10" fmla="*/ 483 w 483"/>
                <a:gd name="T11" fmla="*/ 147 h 537"/>
                <a:gd name="T12" fmla="*/ 338 w 483"/>
                <a:gd name="T13" fmla="*/ 0 h 537"/>
                <a:gd name="T14" fmla="*/ 81 w 483"/>
                <a:gd name="T15" fmla="*/ 80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3" h="537">
                  <a:moveTo>
                    <a:pt x="81" y="80"/>
                  </a:moveTo>
                  <a:lnTo>
                    <a:pt x="0" y="336"/>
                  </a:lnTo>
                  <a:lnTo>
                    <a:pt x="201" y="537"/>
                  </a:lnTo>
                  <a:lnTo>
                    <a:pt x="471" y="455"/>
                  </a:lnTo>
                  <a:lnTo>
                    <a:pt x="483" y="406"/>
                  </a:lnTo>
                  <a:lnTo>
                    <a:pt x="483" y="147"/>
                  </a:lnTo>
                  <a:lnTo>
                    <a:pt x="338" y="0"/>
                  </a:lnTo>
                  <a:lnTo>
                    <a:pt x="81" y="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" name="Freeform 31"/>
            <p:cNvSpPr>
              <a:spLocks/>
            </p:cNvSpPr>
            <p:nvPr/>
          </p:nvSpPr>
          <p:spPr bwMode="auto">
            <a:xfrm>
              <a:off x="2000446" y="1293163"/>
              <a:ext cx="852488" cy="852488"/>
            </a:xfrm>
            <a:custGeom>
              <a:avLst/>
              <a:gdLst>
                <a:gd name="T0" fmla="*/ 66 w 537"/>
                <a:gd name="T1" fmla="*/ 83 h 537"/>
                <a:gd name="T2" fmla="*/ 0 w 537"/>
                <a:gd name="T3" fmla="*/ 336 h 537"/>
                <a:gd name="T4" fmla="*/ 199 w 537"/>
                <a:gd name="T5" fmla="*/ 537 h 537"/>
                <a:gd name="T6" fmla="*/ 457 w 537"/>
                <a:gd name="T7" fmla="*/ 457 h 537"/>
                <a:gd name="T8" fmla="*/ 537 w 537"/>
                <a:gd name="T9" fmla="*/ 199 h 537"/>
                <a:gd name="T10" fmla="*/ 336 w 537"/>
                <a:gd name="T11" fmla="*/ 0 h 537"/>
                <a:gd name="T12" fmla="*/ 66 w 537"/>
                <a:gd name="T13" fmla="*/ 83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7" h="537">
                  <a:moveTo>
                    <a:pt x="66" y="83"/>
                  </a:moveTo>
                  <a:lnTo>
                    <a:pt x="0" y="336"/>
                  </a:lnTo>
                  <a:lnTo>
                    <a:pt x="199" y="537"/>
                  </a:lnTo>
                  <a:lnTo>
                    <a:pt x="457" y="457"/>
                  </a:lnTo>
                  <a:lnTo>
                    <a:pt x="537" y="199"/>
                  </a:lnTo>
                  <a:lnTo>
                    <a:pt x="336" y="0"/>
                  </a:lnTo>
                  <a:lnTo>
                    <a:pt x="66" y="8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28"/>
            <p:cNvSpPr>
              <a:spLocks/>
            </p:cNvSpPr>
            <p:nvPr/>
          </p:nvSpPr>
          <p:spPr bwMode="auto">
            <a:xfrm>
              <a:off x="949521" y="284574"/>
              <a:ext cx="852488" cy="852488"/>
            </a:xfrm>
            <a:custGeom>
              <a:avLst/>
              <a:gdLst>
                <a:gd name="T0" fmla="*/ 199 w 537"/>
                <a:gd name="T1" fmla="*/ 537 h 537"/>
                <a:gd name="T2" fmla="*/ 457 w 537"/>
                <a:gd name="T3" fmla="*/ 457 h 537"/>
                <a:gd name="T4" fmla="*/ 537 w 537"/>
                <a:gd name="T5" fmla="*/ 201 h 537"/>
                <a:gd name="T6" fmla="*/ 336 w 537"/>
                <a:gd name="T7" fmla="*/ 0 h 537"/>
                <a:gd name="T8" fmla="*/ 67 w 537"/>
                <a:gd name="T9" fmla="*/ 83 h 537"/>
                <a:gd name="T10" fmla="*/ 0 w 537"/>
                <a:gd name="T11" fmla="*/ 336 h 537"/>
                <a:gd name="T12" fmla="*/ 199 w 537"/>
                <a:gd name="T13" fmla="*/ 537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7" h="537">
                  <a:moveTo>
                    <a:pt x="199" y="537"/>
                  </a:moveTo>
                  <a:lnTo>
                    <a:pt x="457" y="457"/>
                  </a:lnTo>
                  <a:lnTo>
                    <a:pt x="537" y="201"/>
                  </a:lnTo>
                  <a:lnTo>
                    <a:pt x="336" y="0"/>
                  </a:lnTo>
                  <a:lnTo>
                    <a:pt x="67" y="83"/>
                  </a:lnTo>
                  <a:lnTo>
                    <a:pt x="0" y="336"/>
                  </a:lnTo>
                  <a:lnTo>
                    <a:pt x="199" y="53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29"/>
            <p:cNvSpPr>
              <a:spLocks/>
            </p:cNvSpPr>
            <p:nvPr/>
          </p:nvSpPr>
          <p:spPr bwMode="auto">
            <a:xfrm>
              <a:off x="116083" y="57561"/>
              <a:ext cx="852488" cy="854075"/>
            </a:xfrm>
            <a:custGeom>
              <a:avLst/>
              <a:gdLst>
                <a:gd name="T0" fmla="*/ 457 w 537"/>
                <a:gd name="T1" fmla="*/ 457 h 538"/>
                <a:gd name="T2" fmla="*/ 537 w 537"/>
                <a:gd name="T3" fmla="*/ 201 h 538"/>
                <a:gd name="T4" fmla="*/ 336 w 537"/>
                <a:gd name="T5" fmla="*/ 0 h 538"/>
                <a:gd name="T6" fmla="*/ 67 w 537"/>
                <a:gd name="T7" fmla="*/ 83 h 538"/>
                <a:gd name="T8" fmla="*/ 0 w 537"/>
                <a:gd name="T9" fmla="*/ 338 h 538"/>
                <a:gd name="T10" fmla="*/ 199 w 537"/>
                <a:gd name="T11" fmla="*/ 538 h 538"/>
                <a:gd name="T12" fmla="*/ 457 w 537"/>
                <a:gd name="T13" fmla="*/ 457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7" h="538">
                  <a:moveTo>
                    <a:pt x="457" y="457"/>
                  </a:moveTo>
                  <a:lnTo>
                    <a:pt x="537" y="201"/>
                  </a:lnTo>
                  <a:lnTo>
                    <a:pt x="336" y="0"/>
                  </a:lnTo>
                  <a:lnTo>
                    <a:pt x="67" y="83"/>
                  </a:lnTo>
                  <a:lnTo>
                    <a:pt x="0" y="338"/>
                  </a:lnTo>
                  <a:lnTo>
                    <a:pt x="199" y="538"/>
                  </a:lnTo>
                  <a:lnTo>
                    <a:pt x="457" y="45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Freeform 30"/>
            <p:cNvSpPr>
              <a:spLocks/>
            </p:cNvSpPr>
            <p:nvPr/>
          </p:nvSpPr>
          <p:spPr bwMode="auto">
            <a:xfrm>
              <a:off x="1776608" y="505236"/>
              <a:ext cx="852488" cy="852488"/>
            </a:xfrm>
            <a:custGeom>
              <a:avLst/>
              <a:gdLst>
                <a:gd name="T0" fmla="*/ 199 w 537"/>
                <a:gd name="T1" fmla="*/ 537 h 537"/>
                <a:gd name="T2" fmla="*/ 457 w 537"/>
                <a:gd name="T3" fmla="*/ 457 h 537"/>
                <a:gd name="T4" fmla="*/ 537 w 537"/>
                <a:gd name="T5" fmla="*/ 201 h 537"/>
                <a:gd name="T6" fmla="*/ 336 w 537"/>
                <a:gd name="T7" fmla="*/ 0 h 537"/>
                <a:gd name="T8" fmla="*/ 67 w 537"/>
                <a:gd name="T9" fmla="*/ 82 h 537"/>
                <a:gd name="T10" fmla="*/ 0 w 537"/>
                <a:gd name="T11" fmla="*/ 336 h 537"/>
                <a:gd name="T12" fmla="*/ 199 w 537"/>
                <a:gd name="T13" fmla="*/ 537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7" h="537">
                  <a:moveTo>
                    <a:pt x="199" y="537"/>
                  </a:moveTo>
                  <a:lnTo>
                    <a:pt x="457" y="457"/>
                  </a:lnTo>
                  <a:lnTo>
                    <a:pt x="537" y="201"/>
                  </a:lnTo>
                  <a:lnTo>
                    <a:pt x="336" y="0"/>
                  </a:lnTo>
                  <a:lnTo>
                    <a:pt x="67" y="82"/>
                  </a:lnTo>
                  <a:lnTo>
                    <a:pt x="0" y="336"/>
                  </a:lnTo>
                  <a:lnTo>
                    <a:pt x="199" y="53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Freeform 32"/>
            <p:cNvSpPr>
              <a:spLocks/>
            </p:cNvSpPr>
            <p:nvPr/>
          </p:nvSpPr>
          <p:spPr bwMode="auto">
            <a:xfrm>
              <a:off x="2610046" y="729074"/>
              <a:ext cx="852488" cy="852488"/>
            </a:xfrm>
            <a:custGeom>
              <a:avLst/>
              <a:gdLst>
                <a:gd name="T0" fmla="*/ 201 w 537"/>
                <a:gd name="T1" fmla="*/ 537 h 537"/>
                <a:gd name="T2" fmla="*/ 457 w 537"/>
                <a:gd name="T3" fmla="*/ 457 h 537"/>
                <a:gd name="T4" fmla="*/ 537 w 537"/>
                <a:gd name="T5" fmla="*/ 201 h 537"/>
                <a:gd name="T6" fmla="*/ 338 w 537"/>
                <a:gd name="T7" fmla="*/ 0 h 537"/>
                <a:gd name="T8" fmla="*/ 69 w 537"/>
                <a:gd name="T9" fmla="*/ 82 h 537"/>
                <a:gd name="T10" fmla="*/ 0 w 537"/>
                <a:gd name="T11" fmla="*/ 338 h 537"/>
                <a:gd name="T12" fmla="*/ 201 w 537"/>
                <a:gd name="T13" fmla="*/ 537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7" h="537">
                  <a:moveTo>
                    <a:pt x="201" y="537"/>
                  </a:moveTo>
                  <a:lnTo>
                    <a:pt x="457" y="457"/>
                  </a:lnTo>
                  <a:lnTo>
                    <a:pt x="537" y="201"/>
                  </a:lnTo>
                  <a:lnTo>
                    <a:pt x="338" y="0"/>
                  </a:lnTo>
                  <a:lnTo>
                    <a:pt x="69" y="82"/>
                  </a:lnTo>
                  <a:lnTo>
                    <a:pt x="0" y="338"/>
                  </a:lnTo>
                  <a:lnTo>
                    <a:pt x="201" y="53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" name="Freeform 33"/>
            <p:cNvSpPr>
              <a:spLocks/>
            </p:cNvSpPr>
            <p:nvPr/>
          </p:nvSpPr>
          <p:spPr bwMode="auto">
            <a:xfrm>
              <a:off x="1546421" y="22636"/>
              <a:ext cx="852488" cy="549275"/>
            </a:xfrm>
            <a:custGeom>
              <a:avLst/>
              <a:gdLst>
                <a:gd name="T0" fmla="*/ 199 w 537"/>
                <a:gd name="T1" fmla="*/ 346 h 346"/>
                <a:gd name="T2" fmla="*/ 457 w 537"/>
                <a:gd name="T3" fmla="*/ 266 h 346"/>
                <a:gd name="T4" fmla="*/ 537 w 537"/>
                <a:gd name="T5" fmla="*/ 10 h 346"/>
                <a:gd name="T6" fmla="*/ 525 w 537"/>
                <a:gd name="T7" fmla="*/ 0 h 346"/>
                <a:gd name="T8" fmla="*/ 39 w 537"/>
                <a:gd name="T9" fmla="*/ 0 h 346"/>
                <a:gd name="T10" fmla="*/ 0 w 537"/>
                <a:gd name="T11" fmla="*/ 147 h 346"/>
                <a:gd name="T12" fmla="*/ 199 w 537"/>
                <a:gd name="T13" fmla="*/ 346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7" h="346">
                  <a:moveTo>
                    <a:pt x="199" y="346"/>
                  </a:moveTo>
                  <a:lnTo>
                    <a:pt x="457" y="266"/>
                  </a:lnTo>
                  <a:lnTo>
                    <a:pt x="537" y="10"/>
                  </a:lnTo>
                  <a:lnTo>
                    <a:pt x="525" y="0"/>
                  </a:lnTo>
                  <a:lnTo>
                    <a:pt x="39" y="0"/>
                  </a:lnTo>
                  <a:lnTo>
                    <a:pt x="0" y="147"/>
                  </a:lnTo>
                  <a:lnTo>
                    <a:pt x="199" y="34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" name="Freeform 34"/>
            <p:cNvSpPr>
              <a:spLocks/>
            </p:cNvSpPr>
            <p:nvPr/>
          </p:nvSpPr>
          <p:spPr bwMode="auto">
            <a:xfrm>
              <a:off x="712983" y="22636"/>
              <a:ext cx="785813" cy="325438"/>
            </a:xfrm>
            <a:custGeom>
              <a:avLst/>
              <a:gdLst>
                <a:gd name="T0" fmla="*/ 199 w 495"/>
                <a:gd name="T1" fmla="*/ 205 h 205"/>
                <a:gd name="T2" fmla="*/ 457 w 495"/>
                <a:gd name="T3" fmla="*/ 125 h 205"/>
                <a:gd name="T4" fmla="*/ 495 w 495"/>
                <a:gd name="T5" fmla="*/ 0 h 205"/>
                <a:gd name="T6" fmla="*/ 0 w 495"/>
                <a:gd name="T7" fmla="*/ 0 h 205"/>
                <a:gd name="T8" fmla="*/ 0 w 495"/>
                <a:gd name="T9" fmla="*/ 4 h 205"/>
                <a:gd name="T10" fmla="*/ 199 w 495"/>
                <a:gd name="T11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5" h="205">
                  <a:moveTo>
                    <a:pt x="199" y="205"/>
                  </a:moveTo>
                  <a:lnTo>
                    <a:pt x="457" y="125"/>
                  </a:lnTo>
                  <a:lnTo>
                    <a:pt x="495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199" y="20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" name="Freeform 35"/>
            <p:cNvSpPr>
              <a:spLocks/>
            </p:cNvSpPr>
            <p:nvPr/>
          </p:nvSpPr>
          <p:spPr bwMode="auto">
            <a:xfrm>
              <a:off x="2373508" y="22636"/>
              <a:ext cx="849313" cy="769938"/>
            </a:xfrm>
            <a:custGeom>
              <a:avLst/>
              <a:gdLst>
                <a:gd name="T0" fmla="*/ 0 w 535"/>
                <a:gd name="T1" fmla="*/ 286 h 485"/>
                <a:gd name="T2" fmla="*/ 199 w 535"/>
                <a:gd name="T3" fmla="*/ 485 h 485"/>
                <a:gd name="T4" fmla="*/ 457 w 535"/>
                <a:gd name="T5" fmla="*/ 405 h 485"/>
                <a:gd name="T6" fmla="*/ 535 w 535"/>
                <a:gd name="T7" fmla="*/ 149 h 485"/>
                <a:gd name="T8" fmla="*/ 386 w 535"/>
                <a:gd name="T9" fmla="*/ 0 h 485"/>
                <a:gd name="T10" fmla="*/ 169 w 535"/>
                <a:gd name="T11" fmla="*/ 0 h 485"/>
                <a:gd name="T12" fmla="*/ 67 w 535"/>
                <a:gd name="T13" fmla="*/ 30 h 485"/>
                <a:gd name="T14" fmla="*/ 0 w 535"/>
                <a:gd name="T15" fmla="*/ 286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5" h="485">
                  <a:moveTo>
                    <a:pt x="0" y="286"/>
                  </a:moveTo>
                  <a:lnTo>
                    <a:pt x="199" y="485"/>
                  </a:lnTo>
                  <a:lnTo>
                    <a:pt x="457" y="405"/>
                  </a:lnTo>
                  <a:lnTo>
                    <a:pt x="535" y="149"/>
                  </a:lnTo>
                  <a:lnTo>
                    <a:pt x="386" y="0"/>
                  </a:lnTo>
                  <a:lnTo>
                    <a:pt x="169" y="0"/>
                  </a:lnTo>
                  <a:lnTo>
                    <a:pt x="67" y="30"/>
                  </a:lnTo>
                  <a:lnTo>
                    <a:pt x="0" y="2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" name="Freeform 36"/>
            <p:cNvSpPr>
              <a:spLocks/>
            </p:cNvSpPr>
            <p:nvPr/>
          </p:nvSpPr>
          <p:spPr bwMode="auto">
            <a:xfrm>
              <a:off x="3206946" y="167099"/>
              <a:ext cx="852488" cy="852488"/>
            </a:xfrm>
            <a:custGeom>
              <a:avLst/>
              <a:gdLst>
                <a:gd name="T0" fmla="*/ 457 w 537"/>
                <a:gd name="T1" fmla="*/ 456 h 537"/>
                <a:gd name="T2" fmla="*/ 537 w 537"/>
                <a:gd name="T3" fmla="*/ 199 h 537"/>
                <a:gd name="T4" fmla="*/ 338 w 537"/>
                <a:gd name="T5" fmla="*/ 0 h 537"/>
                <a:gd name="T6" fmla="*/ 67 w 537"/>
                <a:gd name="T7" fmla="*/ 80 h 537"/>
                <a:gd name="T8" fmla="*/ 0 w 537"/>
                <a:gd name="T9" fmla="*/ 336 h 537"/>
                <a:gd name="T10" fmla="*/ 201 w 537"/>
                <a:gd name="T11" fmla="*/ 537 h 537"/>
                <a:gd name="T12" fmla="*/ 457 w 537"/>
                <a:gd name="T13" fmla="*/ 456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7" h="537">
                  <a:moveTo>
                    <a:pt x="457" y="456"/>
                  </a:moveTo>
                  <a:lnTo>
                    <a:pt x="537" y="199"/>
                  </a:lnTo>
                  <a:lnTo>
                    <a:pt x="338" y="0"/>
                  </a:lnTo>
                  <a:lnTo>
                    <a:pt x="67" y="80"/>
                  </a:lnTo>
                  <a:lnTo>
                    <a:pt x="0" y="336"/>
                  </a:lnTo>
                  <a:lnTo>
                    <a:pt x="201" y="537"/>
                  </a:lnTo>
                  <a:lnTo>
                    <a:pt x="457" y="45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" name="Freeform 37"/>
            <p:cNvSpPr>
              <a:spLocks/>
            </p:cNvSpPr>
            <p:nvPr/>
          </p:nvSpPr>
          <p:spPr bwMode="auto">
            <a:xfrm>
              <a:off x="3813371" y="22636"/>
              <a:ext cx="817563" cy="419100"/>
            </a:xfrm>
            <a:custGeom>
              <a:avLst/>
              <a:gdLst>
                <a:gd name="T0" fmla="*/ 202 w 515"/>
                <a:gd name="T1" fmla="*/ 264 h 264"/>
                <a:gd name="T2" fmla="*/ 457 w 515"/>
                <a:gd name="T3" fmla="*/ 183 h 264"/>
                <a:gd name="T4" fmla="*/ 515 w 515"/>
                <a:gd name="T5" fmla="*/ 0 h 264"/>
                <a:gd name="T6" fmla="*/ 17 w 515"/>
                <a:gd name="T7" fmla="*/ 0 h 264"/>
                <a:gd name="T8" fmla="*/ 0 w 515"/>
                <a:gd name="T9" fmla="*/ 62 h 264"/>
                <a:gd name="T10" fmla="*/ 202 w 515"/>
                <a:gd name="T11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5" h="264">
                  <a:moveTo>
                    <a:pt x="202" y="264"/>
                  </a:moveTo>
                  <a:lnTo>
                    <a:pt x="457" y="183"/>
                  </a:lnTo>
                  <a:lnTo>
                    <a:pt x="515" y="0"/>
                  </a:lnTo>
                  <a:lnTo>
                    <a:pt x="17" y="0"/>
                  </a:lnTo>
                  <a:lnTo>
                    <a:pt x="0" y="62"/>
                  </a:lnTo>
                  <a:lnTo>
                    <a:pt x="202" y="26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" name="Freeform 38"/>
            <p:cNvSpPr>
              <a:spLocks/>
            </p:cNvSpPr>
            <p:nvPr/>
          </p:nvSpPr>
          <p:spPr bwMode="auto">
            <a:xfrm>
              <a:off x="3105346" y="22636"/>
              <a:ext cx="622300" cy="192088"/>
            </a:xfrm>
            <a:custGeom>
              <a:avLst/>
              <a:gdLst>
                <a:gd name="T0" fmla="*/ 378 w 392"/>
                <a:gd name="T1" fmla="*/ 40 h 121"/>
                <a:gd name="T2" fmla="*/ 392 w 392"/>
                <a:gd name="T3" fmla="*/ 0 h 121"/>
                <a:gd name="T4" fmla="*/ 0 w 392"/>
                <a:gd name="T5" fmla="*/ 0 h 121"/>
                <a:gd name="T6" fmla="*/ 123 w 392"/>
                <a:gd name="T7" fmla="*/ 121 h 121"/>
                <a:gd name="T8" fmla="*/ 378 w 392"/>
                <a:gd name="T9" fmla="*/ 4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2" h="121">
                  <a:moveTo>
                    <a:pt x="378" y="40"/>
                  </a:moveTo>
                  <a:lnTo>
                    <a:pt x="392" y="0"/>
                  </a:lnTo>
                  <a:lnTo>
                    <a:pt x="0" y="0"/>
                  </a:lnTo>
                  <a:lnTo>
                    <a:pt x="123" y="121"/>
                  </a:lnTo>
                  <a:lnTo>
                    <a:pt x="378" y="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" name="Freeform 39"/>
            <p:cNvSpPr>
              <a:spLocks/>
            </p:cNvSpPr>
            <p:nvPr/>
          </p:nvSpPr>
          <p:spPr bwMode="auto">
            <a:xfrm>
              <a:off x="4640458" y="22636"/>
              <a:ext cx="852488" cy="639763"/>
            </a:xfrm>
            <a:custGeom>
              <a:avLst/>
              <a:gdLst>
                <a:gd name="T0" fmla="*/ 200 w 537"/>
                <a:gd name="T1" fmla="*/ 403 h 403"/>
                <a:gd name="T2" fmla="*/ 457 w 537"/>
                <a:gd name="T3" fmla="*/ 322 h 403"/>
                <a:gd name="T4" fmla="*/ 537 w 537"/>
                <a:gd name="T5" fmla="*/ 64 h 403"/>
                <a:gd name="T6" fmla="*/ 471 w 537"/>
                <a:gd name="T7" fmla="*/ 0 h 403"/>
                <a:gd name="T8" fmla="*/ 53 w 537"/>
                <a:gd name="T9" fmla="*/ 0 h 403"/>
                <a:gd name="T10" fmla="*/ 0 w 537"/>
                <a:gd name="T11" fmla="*/ 201 h 403"/>
                <a:gd name="T12" fmla="*/ 200 w 537"/>
                <a:gd name="T13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7" h="403">
                  <a:moveTo>
                    <a:pt x="200" y="403"/>
                  </a:moveTo>
                  <a:lnTo>
                    <a:pt x="457" y="322"/>
                  </a:lnTo>
                  <a:lnTo>
                    <a:pt x="537" y="64"/>
                  </a:lnTo>
                  <a:lnTo>
                    <a:pt x="471" y="0"/>
                  </a:lnTo>
                  <a:lnTo>
                    <a:pt x="53" y="0"/>
                  </a:lnTo>
                  <a:lnTo>
                    <a:pt x="0" y="201"/>
                  </a:lnTo>
                  <a:lnTo>
                    <a:pt x="200" y="40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" name="Freeform 40"/>
            <p:cNvSpPr>
              <a:spLocks/>
            </p:cNvSpPr>
            <p:nvPr/>
          </p:nvSpPr>
          <p:spPr bwMode="auto">
            <a:xfrm>
              <a:off x="4043558" y="397286"/>
              <a:ext cx="852488" cy="852488"/>
            </a:xfrm>
            <a:custGeom>
              <a:avLst/>
              <a:gdLst>
                <a:gd name="T0" fmla="*/ 201 w 537"/>
                <a:gd name="T1" fmla="*/ 537 h 537"/>
                <a:gd name="T2" fmla="*/ 457 w 537"/>
                <a:gd name="T3" fmla="*/ 456 h 537"/>
                <a:gd name="T4" fmla="*/ 537 w 537"/>
                <a:gd name="T5" fmla="*/ 199 h 537"/>
                <a:gd name="T6" fmla="*/ 336 w 537"/>
                <a:gd name="T7" fmla="*/ 0 h 537"/>
                <a:gd name="T8" fmla="*/ 67 w 537"/>
                <a:gd name="T9" fmla="*/ 82 h 537"/>
                <a:gd name="T10" fmla="*/ 0 w 537"/>
                <a:gd name="T11" fmla="*/ 336 h 537"/>
                <a:gd name="T12" fmla="*/ 201 w 537"/>
                <a:gd name="T13" fmla="*/ 537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7" h="537">
                  <a:moveTo>
                    <a:pt x="201" y="537"/>
                  </a:moveTo>
                  <a:lnTo>
                    <a:pt x="457" y="456"/>
                  </a:lnTo>
                  <a:lnTo>
                    <a:pt x="537" y="199"/>
                  </a:lnTo>
                  <a:lnTo>
                    <a:pt x="336" y="0"/>
                  </a:lnTo>
                  <a:lnTo>
                    <a:pt x="67" y="82"/>
                  </a:lnTo>
                  <a:lnTo>
                    <a:pt x="0" y="336"/>
                  </a:lnTo>
                  <a:lnTo>
                    <a:pt x="201" y="53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8" name="Freeform 41"/>
            <p:cNvSpPr>
              <a:spLocks/>
            </p:cNvSpPr>
            <p:nvPr/>
          </p:nvSpPr>
          <p:spPr bwMode="auto">
            <a:xfrm>
              <a:off x="5304793" y="-4476"/>
              <a:ext cx="852488" cy="852488"/>
            </a:xfrm>
            <a:custGeom>
              <a:avLst/>
              <a:gdLst>
                <a:gd name="T0" fmla="*/ 457 w 537"/>
                <a:gd name="T1" fmla="*/ 457 h 537"/>
                <a:gd name="T2" fmla="*/ 537 w 537"/>
                <a:gd name="T3" fmla="*/ 201 h 537"/>
                <a:gd name="T4" fmla="*/ 336 w 537"/>
                <a:gd name="T5" fmla="*/ 0 h 537"/>
                <a:gd name="T6" fmla="*/ 67 w 537"/>
                <a:gd name="T7" fmla="*/ 83 h 537"/>
                <a:gd name="T8" fmla="*/ 0 w 537"/>
                <a:gd name="T9" fmla="*/ 338 h 537"/>
                <a:gd name="T10" fmla="*/ 200 w 537"/>
                <a:gd name="T11" fmla="*/ 537 h 537"/>
                <a:gd name="T12" fmla="*/ 457 w 537"/>
                <a:gd name="T13" fmla="*/ 457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7" h="537">
                  <a:moveTo>
                    <a:pt x="457" y="457"/>
                  </a:moveTo>
                  <a:lnTo>
                    <a:pt x="537" y="201"/>
                  </a:lnTo>
                  <a:lnTo>
                    <a:pt x="336" y="0"/>
                  </a:lnTo>
                  <a:lnTo>
                    <a:pt x="67" y="83"/>
                  </a:lnTo>
                  <a:lnTo>
                    <a:pt x="0" y="338"/>
                  </a:lnTo>
                  <a:lnTo>
                    <a:pt x="200" y="537"/>
                  </a:lnTo>
                  <a:lnTo>
                    <a:pt x="457" y="45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" name="Freeform 42"/>
            <p:cNvSpPr>
              <a:spLocks/>
            </p:cNvSpPr>
            <p:nvPr/>
          </p:nvSpPr>
          <p:spPr bwMode="auto">
            <a:xfrm>
              <a:off x="1189233" y="1092611"/>
              <a:ext cx="852488" cy="854075"/>
            </a:xfrm>
            <a:custGeom>
              <a:avLst/>
              <a:gdLst>
                <a:gd name="T0" fmla="*/ 457 w 537"/>
                <a:gd name="T1" fmla="*/ 457 h 538"/>
                <a:gd name="T2" fmla="*/ 537 w 537"/>
                <a:gd name="T3" fmla="*/ 202 h 538"/>
                <a:gd name="T4" fmla="*/ 336 w 537"/>
                <a:gd name="T5" fmla="*/ 0 h 538"/>
                <a:gd name="T6" fmla="*/ 66 w 537"/>
                <a:gd name="T7" fmla="*/ 83 h 538"/>
                <a:gd name="T8" fmla="*/ 0 w 537"/>
                <a:gd name="T9" fmla="*/ 336 h 538"/>
                <a:gd name="T10" fmla="*/ 199 w 537"/>
                <a:gd name="T11" fmla="*/ 538 h 538"/>
                <a:gd name="T12" fmla="*/ 457 w 537"/>
                <a:gd name="T13" fmla="*/ 457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7" h="538">
                  <a:moveTo>
                    <a:pt x="457" y="457"/>
                  </a:moveTo>
                  <a:lnTo>
                    <a:pt x="537" y="202"/>
                  </a:lnTo>
                  <a:lnTo>
                    <a:pt x="336" y="0"/>
                  </a:lnTo>
                  <a:lnTo>
                    <a:pt x="66" y="83"/>
                  </a:lnTo>
                  <a:lnTo>
                    <a:pt x="0" y="336"/>
                  </a:lnTo>
                  <a:lnTo>
                    <a:pt x="199" y="538"/>
                  </a:lnTo>
                  <a:lnTo>
                    <a:pt x="457" y="45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" name="Freeform 43"/>
            <p:cNvSpPr>
              <a:spLocks/>
            </p:cNvSpPr>
            <p:nvPr/>
          </p:nvSpPr>
          <p:spPr bwMode="auto">
            <a:xfrm>
              <a:off x="84333" y="668749"/>
              <a:ext cx="280988" cy="736600"/>
            </a:xfrm>
            <a:custGeom>
              <a:avLst/>
              <a:gdLst>
                <a:gd name="T0" fmla="*/ 97 w 177"/>
                <a:gd name="T1" fmla="*/ 434 h 464"/>
                <a:gd name="T2" fmla="*/ 177 w 177"/>
                <a:gd name="T3" fmla="*/ 179 h 464"/>
                <a:gd name="T4" fmla="*/ 0 w 177"/>
                <a:gd name="T5" fmla="*/ 0 h 464"/>
                <a:gd name="T6" fmla="*/ 0 w 177"/>
                <a:gd name="T7" fmla="*/ 464 h 464"/>
                <a:gd name="T8" fmla="*/ 97 w 177"/>
                <a:gd name="T9" fmla="*/ 434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" h="464">
                  <a:moveTo>
                    <a:pt x="97" y="434"/>
                  </a:moveTo>
                  <a:lnTo>
                    <a:pt x="177" y="179"/>
                  </a:lnTo>
                  <a:lnTo>
                    <a:pt x="0" y="0"/>
                  </a:lnTo>
                  <a:lnTo>
                    <a:pt x="0" y="464"/>
                  </a:lnTo>
                  <a:lnTo>
                    <a:pt x="97" y="4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" name="Freeform 44"/>
            <p:cNvSpPr>
              <a:spLocks/>
            </p:cNvSpPr>
            <p:nvPr/>
          </p:nvSpPr>
          <p:spPr bwMode="auto">
            <a:xfrm>
              <a:off x="84333" y="1448211"/>
              <a:ext cx="527050" cy="852488"/>
            </a:xfrm>
            <a:custGeom>
              <a:avLst/>
              <a:gdLst>
                <a:gd name="T0" fmla="*/ 332 w 332"/>
                <a:gd name="T1" fmla="*/ 201 h 537"/>
                <a:gd name="T2" fmla="*/ 133 w 332"/>
                <a:gd name="T3" fmla="*/ 0 h 537"/>
                <a:gd name="T4" fmla="*/ 0 w 332"/>
                <a:gd name="T5" fmla="*/ 40 h 537"/>
                <a:gd name="T6" fmla="*/ 0 w 332"/>
                <a:gd name="T7" fmla="*/ 537 h 537"/>
                <a:gd name="T8" fmla="*/ 252 w 332"/>
                <a:gd name="T9" fmla="*/ 456 h 537"/>
                <a:gd name="T10" fmla="*/ 332 w 332"/>
                <a:gd name="T11" fmla="*/ 201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2" h="537">
                  <a:moveTo>
                    <a:pt x="332" y="201"/>
                  </a:moveTo>
                  <a:lnTo>
                    <a:pt x="133" y="0"/>
                  </a:lnTo>
                  <a:lnTo>
                    <a:pt x="0" y="40"/>
                  </a:lnTo>
                  <a:lnTo>
                    <a:pt x="0" y="537"/>
                  </a:lnTo>
                  <a:lnTo>
                    <a:pt x="252" y="456"/>
                  </a:lnTo>
                  <a:lnTo>
                    <a:pt x="332" y="20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" name="Freeform 45"/>
            <p:cNvSpPr>
              <a:spLocks/>
            </p:cNvSpPr>
            <p:nvPr/>
          </p:nvSpPr>
          <p:spPr bwMode="auto">
            <a:xfrm>
              <a:off x="349446" y="856074"/>
              <a:ext cx="852488" cy="854075"/>
            </a:xfrm>
            <a:custGeom>
              <a:avLst/>
              <a:gdLst>
                <a:gd name="T0" fmla="*/ 457 w 537"/>
                <a:gd name="T1" fmla="*/ 457 h 538"/>
                <a:gd name="T2" fmla="*/ 537 w 537"/>
                <a:gd name="T3" fmla="*/ 202 h 538"/>
                <a:gd name="T4" fmla="*/ 336 w 537"/>
                <a:gd name="T5" fmla="*/ 0 h 538"/>
                <a:gd name="T6" fmla="*/ 66 w 537"/>
                <a:gd name="T7" fmla="*/ 83 h 538"/>
                <a:gd name="T8" fmla="*/ 0 w 537"/>
                <a:gd name="T9" fmla="*/ 338 h 538"/>
                <a:gd name="T10" fmla="*/ 201 w 537"/>
                <a:gd name="T11" fmla="*/ 538 h 538"/>
                <a:gd name="T12" fmla="*/ 457 w 537"/>
                <a:gd name="T13" fmla="*/ 457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7" h="538">
                  <a:moveTo>
                    <a:pt x="457" y="457"/>
                  </a:moveTo>
                  <a:lnTo>
                    <a:pt x="537" y="202"/>
                  </a:lnTo>
                  <a:lnTo>
                    <a:pt x="336" y="0"/>
                  </a:lnTo>
                  <a:lnTo>
                    <a:pt x="66" y="83"/>
                  </a:lnTo>
                  <a:lnTo>
                    <a:pt x="0" y="338"/>
                  </a:lnTo>
                  <a:lnTo>
                    <a:pt x="201" y="538"/>
                  </a:lnTo>
                  <a:lnTo>
                    <a:pt x="457" y="45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3" name="Freeform 46"/>
            <p:cNvSpPr>
              <a:spLocks/>
            </p:cNvSpPr>
            <p:nvPr/>
          </p:nvSpPr>
          <p:spPr bwMode="auto">
            <a:xfrm>
              <a:off x="585983" y="1668874"/>
              <a:ext cx="852488" cy="852488"/>
            </a:xfrm>
            <a:custGeom>
              <a:avLst/>
              <a:gdLst>
                <a:gd name="T0" fmla="*/ 456 w 537"/>
                <a:gd name="T1" fmla="*/ 456 h 537"/>
                <a:gd name="T2" fmla="*/ 537 w 537"/>
                <a:gd name="T3" fmla="*/ 201 h 537"/>
                <a:gd name="T4" fmla="*/ 336 w 537"/>
                <a:gd name="T5" fmla="*/ 0 h 537"/>
                <a:gd name="T6" fmla="*/ 66 w 537"/>
                <a:gd name="T7" fmla="*/ 82 h 537"/>
                <a:gd name="T8" fmla="*/ 0 w 537"/>
                <a:gd name="T9" fmla="*/ 338 h 537"/>
                <a:gd name="T10" fmla="*/ 201 w 537"/>
                <a:gd name="T11" fmla="*/ 537 h 537"/>
                <a:gd name="T12" fmla="*/ 456 w 537"/>
                <a:gd name="T13" fmla="*/ 456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7" h="537">
                  <a:moveTo>
                    <a:pt x="456" y="456"/>
                  </a:moveTo>
                  <a:lnTo>
                    <a:pt x="537" y="201"/>
                  </a:lnTo>
                  <a:lnTo>
                    <a:pt x="336" y="0"/>
                  </a:lnTo>
                  <a:lnTo>
                    <a:pt x="66" y="82"/>
                  </a:lnTo>
                  <a:lnTo>
                    <a:pt x="0" y="338"/>
                  </a:lnTo>
                  <a:lnTo>
                    <a:pt x="201" y="537"/>
                  </a:lnTo>
                  <a:lnTo>
                    <a:pt x="456" y="45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4" name="Freeform 47"/>
            <p:cNvSpPr>
              <a:spLocks/>
            </p:cNvSpPr>
            <p:nvPr/>
          </p:nvSpPr>
          <p:spPr bwMode="auto">
            <a:xfrm>
              <a:off x="832046" y="2483261"/>
              <a:ext cx="852488" cy="852488"/>
            </a:xfrm>
            <a:custGeom>
              <a:avLst/>
              <a:gdLst>
                <a:gd name="T0" fmla="*/ 66 w 537"/>
                <a:gd name="T1" fmla="*/ 82 h 537"/>
                <a:gd name="T2" fmla="*/ 0 w 537"/>
                <a:gd name="T3" fmla="*/ 336 h 537"/>
                <a:gd name="T4" fmla="*/ 201 w 537"/>
                <a:gd name="T5" fmla="*/ 537 h 537"/>
                <a:gd name="T6" fmla="*/ 456 w 537"/>
                <a:gd name="T7" fmla="*/ 457 h 537"/>
                <a:gd name="T8" fmla="*/ 537 w 537"/>
                <a:gd name="T9" fmla="*/ 201 h 537"/>
                <a:gd name="T10" fmla="*/ 336 w 537"/>
                <a:gd name="T11" fmla="*/ 0 h 537"/>
                <a:gd name="T12" fmla="*/ 66 w 537"/>
                <a:gd name="T13" fmla="*/ 82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7" h="537">
                  <a:moveTo>
                    <a:pt x="66" y="82"/>
                  </a:moveTo>
                  <a:lnTo>
                    <a:pt x="0" y="336"/>
                  </a:lnTo>
                  <a:lnTo>
                    <a:pt x="201" y="537"/>
                  </a:lnTo>
                  <a:lnTo>
                    <a:pt x="456" y="457"/>
                  </a:lnTo>
                  <a:lnTo>
                    <a:pt x="537" y="201"/>
                  </a:lnTo>
                  <a:lnTo>
                    <a:pt x="336" y="0"/>
                  </a:lnTo>
                  <a:lnTo>
                    <a:pt x="66" y="8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5" name="Freeform 48"/>
            <p:cNvSpPr>
              <a:spLocks/>
            </p:cNvSpPr>
            <p:nvPr/>
          </p:nvSpPr>
          <p:spPr bwMode="auto">
            <a:xfrm>
              <a:off x="1422596" y="1891124"/>
              <a:ext cx="852488" cy="854075"/>
            </a:xfrm>
            <a:custGeom>
              <a:avLst/>
              <a:gdLst>
                <a:gd name="T0" fmla="*/ 66 w 537"/>
                <a:gd name="T1" fmla="*/ 83 h 538"/>
                <a:gd name="T2" fmla="*/ 0 w 537"/>
                <a:gd name="T3" fmla="*/ 338 h 538"/>
                <a:gd name="T4" fmla="*/ 199 w 537"/>
                <a:gd name="T5" fmla="*/ 538 h 538"/>
                <a:gd name="T6" fmla="*/ 456 w 537"/>
                <a:gd name="T7" fmla="*/ 457 h 538"/>
                <a:gd name="T8" fmla="*/ 537 w 537"/>
                <a:gd name="T9" fmla="*/ 202 h 538"/>
                <a:gd name="T10" fmla="*/ 336 w 537"/>
                <a:gd name="T11" fmla="*/ 0 h 538"/>
                <a:gd name="T12" fmla="*/ 66 w 537"/>
                <a:gd name="T13" fmla="*/ 83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7" h="538">
                  <a:moveTo>
                    <a:pt x="66" y="83"/>
                  </a:moveTo>
                  <a:lnTo>
                    <a:pt x="0" y="338"/>
                  </a:lnTo>
                  <a:lnTo>
                    <a:pt x="199" y="538"/>
                  </a:lnTo>
                  <a:lnTo>
                    <a:pt x="456" y="457"/>
                  </a:lnTo>
                  <a:lnTo>
                    <a:pt x="537" y="202"/>
                  </a:lnTo>
                  <a:lnTo>
                    <a:pt x="336" y="0"/>
                  </a:lnTo>
                  <a:lnTo>
                    <a:pt x="66" y="8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6" name="Freeform 49"/>
            <p:cNvSpPr>
              <a:spLocks/>
            </p:cNvSpPr>
            <p:nvPr/>
          </p:nvSpPr>
          <p:spPr bwMode="auto">
            <a:xfrm>
              <a:off x="84333" y="2256249"/>
              <a:ext cx="766763" cy="852488"/>
            </a:xfrm>
            <a:custGeom>
              <a:avLst/>
              <a:gdLst>
                <a:gd name="T0" fmla="*/ 402 w 483"/>
                <a:gd name="T1" fmla="*/ 457 h 537"/>
                <a:gd name="T2" fmla="*/ 483 w 483"/>
                <a:gd name="T3" fmla="*/ 201 h 537"/>
                <a:gd name="T4" fmla="*/ 282 w 483"/>
                <a:gd name="T5" fmla="*/ 0 h 537"/>
                <a:gd name="T6" fmla="*/ 12 w 483"/>
                <a:gd name="T7" fmla="*/ 82 h 537"/>
                <a:gd name="T8" fmla="*/ 0 w 483"/>
                <a:gd name="T9" fmla="*/ 131 h 537"/>
                <a:gd name="T10" fmla="*/ 0 w 483"/>
                <a:gd name="T11" fmla="*/ 390 h 537"/>
                <a:gd name="T12" fmla="*/ 147 w 483"/>
                <a:gd name="T13" fmla="*/ 537 h 537"/>
                <a:gd name="T14" fmla="*/ 402 w 483"/>
                <a:gd name="T15" fmla="*/ 457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3" h="537">
                  <a:moveTo>
                    <a:pt x="402" y="457"/>
                  </a:moveTo>
                  <a:lnTo>
                    <a:pt x="483" y="201"/>
                  </a:lnTo>
                  <a:lnTo>
                    <a:pt x="282" y="0"/>
                  </a:lnTo>
                  <a:lnTo>
                    <a:pt x="12" y="82"/>
                  </a:lnTo>
                  <a:lnTo>
                    <a:pt x="0" y="131"/>
                  </a:lnTo>
                  <a:lnTo>
                    <a:pt x="0" y="390"/>
                  </a:lnTo>
                  <a:lnTo>
                    <a:pt x="147" y="537"/>
                  </a:lnTo>
                  <a:lnTo>
                    <a:pt x="402" y="45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60" name="矩形 259">
            <a:extLst>
              <a:ext uri="{FF2B5EF4-FFF2-40B4-BE49-F238E27FC236}">
                <a16:creationId xmlns:a16="http://schemas.microsoft.com/office/drawing/2014/main" id="{BD46317C-2256-43FC-9B8F-D67895F73B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9914" y="1216204"/>
            <a:ext cx="4240124" cy="141577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9200" kern="5000" dirty="0">
                <a:solidFill>
                  <a:srgbClr val="FED715"/>
                </a:solidFill>
                <a:latin typeface="Calibri" panose="020F0502020204030204" pitchFamily="34" charset="0"/>
                <a:ea typeface="印品黑体" panose="00000500000000000000" pitchFamily="2" charset="-122"/>
                <a:cs typeface="Calibri" panose="020F0502020204030204" pitchFamily="34" charset="0"/>
              </a:rPr>
              <a:t>Bee PPT</a:t>
            </a:r>
            <a:endParaRPr lang="zh-CN" altLang="en-US" sz="9200" kern="5000" dirty="0">
              <a:solidFill>
                <a:srgbClr val="FED715"/>
              </a:solidFill>
              <a:latin typeface="Calibri" panose="020F0502020204030204" pitchFamily="34" charset="0"/>
              <a:ea typeface="印品黑体" panose="000005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61" name="矩形 259">
            <a:extLst>
              <a:ext uri="{FF2B5EF4-FFF2-40B4-BE49-F238E27FC236}">
                <a16:creationId xmlns:a16="http://schemas.microsoft.com/office/drawing/2014/main" id="{7C5C5AEA-E00E-4C1D-8700-758AFB6E82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6450" y="2542306"/>
            <a:ext cx="8068037" cy="83099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5400" b="1" dirty="0">
                <a:latin typeface="Calibri" panose="020F0502020204030204" pitchFamily="34" charset="0"/>
                <a:ea typeface="印品黑体" panose="00000500000000000000" pitchFamily="2" charset="-122"/>
                <a:cs typeface="Calibri" panose="020F0502020204030204" pitchFamily="34" charset="0"/>
              </a:rPr>
              <a:t>Presentation PowerPoint</a:t>
            </a:r>
            <a:endParaRPr lang="zh-CN" altLang="en-US" sz="5400" b="1" dirty="0">
              <a:latin typeface="Calibri" panose="020F0502020204030204" pitchFamily="34" charset="0"/>
              <a:ea typeface="印品黑体" panose="000005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121" name="Text Placeholder 3">
            <a:extLst>
              <a:ext uri="{FF2B5EF4-FFF2-40B4-BE49-F238E27FC236}">
                <a16:creationId xmlns:a16="http://schemas.microsoft.com/office/drawing/2014/main" id="{5E32A5C5-9467-4076-96CC-0F073BF46BEA}"/>
              </a:ext>
            </a:extLst>
          </p:cNvPr>
          <p:cNvSpPr txBox="1">
            <a:spLocks/>
          </p:cNvSpPr>
          <p:nvPr/>
        </p:nvSpPr>
        <p:spPr>
          <a:xfrm>
            <a:off x="675554" y="3802296"/>
            <a:ext cx="6775586" cy="1573771"/>
          </a:xfrm>
          <a:prstGeom prst="rect">
            <a:avLst/>
          </a:prstGeom>
        </p:spPr>
        <p:txBody>
          <a:bodyPr spcCol="731520" anchor="ctr"/>
          <a:lstStyle>
            <a:defPPr>
              <a:defRPr lang="en-US"/>
            </a:defPPr>
            <a:lvl1pPr marL="0" algn="r" defTabSz="914286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30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8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8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1352" indent="-301352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1476" b="1" dirty="0">
                <a:solidFill>
                  <a:schemeClr val="bg2">
                    <a:lumMod val="50000"/>
                  </a:schemeClr>
                </a:solidFill>
              </a:rPr>
              <a:t>Aenean sit amet</a:t>
            </a:r>
            <a:r>
              <a:rPr lang="en-US" sz="1476" dirty="0">
                <a:solidFill>
                  <a:schemeClr val="bg2">
                    <a:lumMod val="50000"/>
                  </a:schemeClr>
                </a:solidFill>
              </a:rPr>
              <a:t> lacus ac purus malesuada blandit at eu felis. </a:t>
            </a:r>
          </a:p>
          <a:p>
            <a:pPr marL="301352" indent="-301352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1476" b="1" dirty="0">
                <a:solidFill>
                  <a:schemeClr val="bg2">
                    <a:lumMod val="50000"/>
                  </a:schemeClr>
                </a:solidFill>
              </a:rPr>
              <a:t>Donec at</a:t>
            </a:r>
            <a:r>
              <a:rPr lang="en-US" sz="1476" dirty="0">
                <a:solidFill>
                  <a:schemeClr val="bg2">
                    <a:lumMod val="50000"/>
                  </a:schemeClr>
                </a:solidFill>
              </a:rPr>
              <a:t> mollis mi. </a:t>
            </a:r>
            <a:r>
              <a:rPr lang="es-ES" sz="1476" dirty="0">
                <a:solidFill>
                  <a:schemeClr val="bg2">
                    <a:lumMod val="50000"/>
                  </a:schemeClr>
                </a:solidFill>
              </a:rPr>
              <a:t>Vestibulum massa risus, rutrum a varius vel</a:t>
            </a:r>
            <a:r>
              <a:rPr lang="id-ID" sz="1476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marL="301352" indent="-301352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1476" b="1" dirty="0">
                <a:solidFill>
                  <a:schemeClr val="bg2">
                    <a:lumMod val="50000"/>
                  </a:schemeClr>
                </a:solidFill>
              </a:rPr>
              <a:t>Aenean laoreet odio</a:t>
            </a:r>
            <a:r>
              <a:rPr lang="en-US" sz="1476" dirty="0">
                <a:solidFill>
                  <a:schemeClr val="bg2">
                    <a:lumMod val="50000"/>
                  </a:schemeClr>
                </a:solidFill>
              </a:rPr>
              <a:t> id ipsum molestie premium.</a:t>
            </a:r>
          </a:p>
        </p:txBody>
      </p:sp>
      <p:sp>
        <p:nvSpPr>
          <p:cNvPr id="151" name="Hexágono 8">
            <a:extLst>
              <a:ext uri="{FF2B5EF4-FFF2-40B4-BE49-F238E27FC236}">
                <a16:creationId xmlns:a16="http://schemas.microsoft.com/office/drawing/2014/main" id="{D300C7CB-635E-492D-8876-936EFC2C4A8E}"/>
              </a:ext>
            </a:extLst>
          </p:cNvPr>
          <p:cNvSpPr/>
          <p:nvPr/>
        </p:nvSpPr>
        <p:spPr>
          <a:xfrm rot="5400000">
            <a:off x="1791525" y="5752493"/>
            <a:ext cx="934806" cy="829132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FED7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52" name="Hexágono 8">
            <a:extLst>
              <a:ext uri="{FF2B5EF4-FFF2-40B4-BE49-F238E27FC236}">
                <a16:creationId xmlns:a16="http://schemas.microsoft.com/office/drawing/2014/main" id="{E8158FDB-67E6-4122-A4F0-BC2E9B00BD68}"/>
              </a:ext>
            </a:extLst>
          </p:cNvPr>
          <p:cNvSpPr/>
          <p:nvPr/>
        </p:nvSpPr>
        <p:spPr>
          <a:xfrm rot="5400000">
            <a:off x="2787159" y="5734303"/>
            <a:ext cx="934806" cy="829132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FED7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50" name="Hexágono 8">
            <a:extLst>
              <a:ext uri="{FF2B5EF4-FFF2-40B4-BE49-F238E27FC236}">
                <a16:creationId xmlns:a16="http://schemas.microsoft.com/office/drawing/2014/main" id="{33A0A689-AED2-40FE-8A61-4C04FD93D39E}"/>
              </a:ext>
            </a:extLst>
          </p:cNvPr>
          <p:cNvSpPr/>
          <p:nvPr/>
        </p:nvSpPr>
        <p:spPr>
          <a:xfrm rot="5400000">
            <a:off x="776969" y="5752493"/>
            <a:ext cx="934806" cy="829132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FED7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67" name="Hexágono 8">
            <a:extLst>
              <a:ext uri="{FF2B5EF4-FFF2-40B4-BE49-F238E27FC236}">
                <a16:creationId xmlns:a16="http://schemas.microsoft.com/office/drawing/2014/main" id="{21288E66-D64B-46C9-9632-CEDEC06DC241}"/>
              </a:ext>
            </a:extLst>
          </p:cNvPr>
          <p:cNvSpPr/>
          <p:nvPr/>
        </p:nvSpPr>
        <p:spPr>
          <a:xfrm rot="5400000">
            <a:off x="3780393" y="5722632"/>
            <a:ext cx="934806" cy="829132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FED7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201" name="Grupo 200">
            <a:extLst>
              <a:ext uri="{FF2B5EF4-FFF2-40B4-BE49-F238E27FC236}">
                <a16:creationId xmlns:a16="http://schemas.microsoft.com/office/drawing/2014/main" id="{4832E921-9971-4507-871B-2947D853F412}"/>
              </a:ext>
            </a:extLst>
          </p:cNvPr>
          <p:cNvGrpSpPr/>
          <p:nvPr/>
        </p:nvGrpSpPr>
        <p:grpSpPr>
          <a:xfrm rot="1520531">
            <a:off x="10607569" y="999698"/>
            <a:ext cx="973977" cy="610638"/>
            <a:chOff x="-5125474" y="2125310"/>
            <a:chExt cx="4008182" cy="2512945"/>
          </a:xfrm>
          <a:solidFill>
            <a:srgbClr val="FED715"/>
          </a:solidFill>
        </p:grpSpPr>
        <p:sp>
          <p:nvSpPr>
            <p:cNvPr id="202" name="Freeform 5">
              <a:extLst>
                <a:ext uri="{FF2B5EF4-FFF2-40B4-BE49-F238E27FC236}">
                  <a16:creationId xmlns:a16="http://schemas.microsoft.com/office/drawing/2014/main" id="{6E60D493-07AC-476C-B058-130C8223C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-3109499" y="2181489"/>
              <a:ext cx="1992207" cy="2428677"/>
            </a:xfrm>
            <a:custGeom>
              <a:avLst/>
              <a:gdLst>
                <a:gd name="T0" fmla="*/ 1330 w 1446"/>
                <a:gd name="T1" fmla="*/ 440 h 1761"/>
                <a:gd name="T2" fmla="*/ 1208 w 1446"/>
                <a:gd name="T3" fmla="*/ 423 h 1761"/>
                <a:gd name="T4" fmla="*/ 551 w 1446"/>
                <a:gd name="T5" fmla="*/ 541 h 1761"/>
                <a:gd name="T6" fmla="*/ 314 w 1446"/>
                <a:gd name="T7" fmla="*/ 602 h 1761"/>
                <a:gd name="T8" fmla="*/ 304 w 1446"/>
                <a:gd name="T9" fmla="*/ 586 h 1761"/>
                <a:gd name="T10" fmla="*/ 341 w 1446"/>
                <a:gd name="T11" fmla="*/ 532 h 1761"/>
                <a:gd name="T12" fmla="*/ 586 w 1446"/>
                <a:gd name="T13" fmla="*/ 260 h 1761"/>
                <a:gd name="T14" fmla="*/ 612 w 1446"/>
                <a:gd name="T15" fmla="*/ 227 h 1761"/>
                <a:gd name="T16" fmla="*/ 765 w 1446"/>
                <a:gd name="T17" fmla="*/ 138 h 1761"/>
                <a:gd name="T18" fmla="*/ 765 w 1446"/>
                <a:gd name="T19" fmla="*/ 124 h 1761"/>
                <a:gd name="T20" fmla="*/ 711 w 1446"/>
                <a:gd name="T21" fmla="*/ 119 h 1761"/>
                <a:gd name="T22" fmla="*/ 649 w 1446"/>
                <a:gd name="T23" fmla="*/ 155 h 1761"/>
                <a:gd name="T24" fmla="*/ 510 w 1446"/>
                <a:gd name="T25" fmla="*/ 317 h 1761"/>
                <a:gd name="T26" fmla="*/ 483 w 1446"/>
                <a:gd name="T27" fmla="*/ 356 h 1761"/>
                <a:gd name="T28" fmla="*/ 371 w 1446"/>
                <a:gd name="T29" fmla="*/ 436 h 1761"/>
                <a:gd name="T30" fmla="*/ 235 w 1446"/>
                <a:gd name="T31" fmla="*/ 493 h 1761"/>
                <a:gd name="T32" fmla="*/ 201 w 1446"/>
                <a:gd name="T33" fmla="*/ 463 h 1761"/>
                <a:gd name="T34" fmla="*/ 246 w 1446"/>
                <a:gd name="T35" fmla="*/ 338 h 1761"/>
                <a:gd name="T36" fmla="*/ 143 w 1446"/>
                <a:gd name="T37" fmla="*/ 221 h 1761"/>
                <a:gd name="T38" fmla="*/ 460 w 1446"/>
                <a:gd name="T39" fmla="*/ 22 h 1761"/>
                <a:gd name="T40" fmla="*/ 446 w 1446"/>
                <a:gd name="T41" fmla="*/ 0 h 1761"/>
                <a:gd name="T42" fmla="*/ 80 w 1446"/>
                <a:gd name="T43" fmla="*/ 215 h 1761"/>
                <a:gd name="T44" fmla="*/ 0 w 1446"/>
                <a:gd name="T45" fmla="*/ 180 h 1761"/>
                <a:gd name="T46" fmla="*/ 0 w 1446"/>
                <a:gd name="T47" fmla="*/ 1761 h 1761"/>
                <a:gd name="T48" fmla="*/ 73 w 1446"/>
                <a:gd name="T49" fmla="*/ 1712 h 1761"/>
                <a:gd name="T50" fmla="*/ 100 w 1446"/>
                <a:gd name="T51" fmla="*/ 1683 h 1761"/>
                <a:gd name="T52" fmla="*/ 238 w 1446"/>
                <a:gd name="T53" fmla="*/ 1416 h 1761"/>
                <a:gd name="T54" fmla="*/ 277 w 1446"/>
                <a:gd name="T55" fmla="*/ 1222 h 1761"/>
                <a:gd name="T56" fmla="*/ 651 w 1446"/>
                <a:gd name="T57" fmla="*/ 1682 h 1761"/>
                <a:gd name="T58" fmla="*/ 644 w 1446"/>
                <a:gd name="T59" fmla="*/ 1646 h 1761"/>
                <a:gd name="T60" fmla="*/ 586 w 1446"/>
                <a:gd name="T61" fmla="*/ 1603 h 1761"/>
                <a:gd name="T62" fmla="*/ 510 w 1446"/>
                <a:gd name="T63" fmla="*/ 1524 h 1761"/>
                <a:gd name="T64" fmla="*/ 450 w 1446"/>
                <a:gd name="T65" fmla="*/ 1411 h 1761"/>
                <a:gd name="T66" fmla="*/ 419 w 1446"/>
                <a:gd name="T67" fmla="*/ 1360 h 1761"/>
                <a:gd name="T68" fmla="*/ 331 w 1446"/>
                <a:gd name="T69" fmla="*/ 1186 h 1761"/>
                <a:gd name="T70" fmla="*/ 240 w 1446"/>
                <a:gd name="T71" fmla="*/ 986 h 1761"/>
                <a:gd name="T72" fmla="*/ 276 w 1446"/>
                <a:gd name="T73" fmla="*/ 998 h 1761"/>
                <a:gd name="T74" fmla="*/ 490 w 1446"/>
                <a:gd name="T75" fmla="*/ 1117 h 1761"/>
                <a:gd name="T76" fmla="*/ 507 w 1446"/>
                <a:gd name="T77" fmla="*/ 1145 h 1761"/>
                <a:gd name="T78" fmla="*/ 755 w 1446"/>
                <a:gd name="T79" fmla="*/ 1394 h 1761"/>
                <a:gd name="T80" fmla="*/ 808 w 1446"/>
                <a:gd name="T81" fmla="*/ 1384 h 1761"/>
                <a:gd name="T82" fmla="*/ 646 w 1446"/>
                <a:gd name="T83" fmla="*/ 1285 h 1761"/>
                <a:gd name="T84" fmla="*/ 591 w 1446"/>
                <a:gd name="T85" fmla="*/ 1208 h 1761"/>
                <a:gd name="T86" fmla="*/ 328 w 1446"/>
                <a:gd name="T87" fmla="*/ 966 h 1761"/>
                <a:gd name="T88" fmla="*/ 274 w 1446"/>
                <a:gd name="T89" fmla="*/ 940 h 1761"/>
                <a:gd name="T90" fmla="*/ 200 w 1446"/>
                <a:gd name="T91" fmla="*/ 887 h 1761"/>
                <a:gd name="T92" fmla="*/ 176 w 1446"/>
                <a:gd name="T93" fmla="*/ 846 h 1761"/>
                <a:gd name="T94" fmla="*/ 216 w 1446"/>
                <a:gd name="T95" fmla="*/ 821 h 1761"/>
                <a:gd name="T96" fmla="*/ 287 w 1446"/>
                <a:gd name="T97" fmla="*/ 851 h 1761"/>
                <a:gd name="T98" fmla="*/ 527 w 1446"/>
                <a:gd name="T99" fmla="*/ 975 h 1761"/>
                <a:gd name="T100" fmla="*/ 731 w 1446"/>
                <a:gd name="T101" fmla="*/ 1006 h 1761"/>
                <a:gd name="T102" fmla="*/ 1038 w 1446"/>
                <a:gd name="T103" fmla="*/ 835 h 1761"/>
                <a:gd name="T104" fmla="*/ 1068 w 1446"/>
                <a:gd name="T105" fmla="*/ 823 h 1761"/>
                <a:gd name="T106" fmla="*/ 1399 w 1446"/>
                <a:gd name="T107" fmla="*/ 605 h 1761"/>
                <a:gd name="T108" fmla="*/ 1330 w 1446"/>
                <a:gd name="T109" fmla="*/ 440 h 1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46" h="1761">
                  <a:moveTo>
                    <a:pt x="1330" y="440"/>
                  </a:moveTo>
                  <a:cubicBezTo>
                    <a:pt x="1291" y="429"/>
                    <a:pt x="1249" y="424"/>
                    <a:pt x="1208" y="423"/>
                  </a:cubicBezTo>
                  <a:cubicBezTo>
                    <a:pt x="981" y="421"/>
                    <a:pt x="768" y="492"/>
                    <a:pt x="551" y="541"/>
                  </a:cubicBezTo>
                  <a:cubicBezTo>
                    <a:pt x="471" y="560"/>
                    <a:pt x="393" y="582"/>
                    <a:pt x="314" y="602"/>
                  </a:cubicBezTo>
                  <a:cubicBezTo>
                    <a:pt x="311" y="597"/>
                    <a:pt x="307" y="591"/>
                    <a:pt x="304" y="586"/>
                  </a:cubicBezTo>
                  <a:cubicBezTo>
                    <a:pt x="316" y="567"/>
                    <a:pt x="324" y="537"/>
                    <a:pt x="341" y="532"/>
                  </a:cubicBezTo>
                  <a:cubicBezTo>
                    <a:pt x="476" y="488"/>
                    <a:pt x="527" y="370"/>
                    <a:pt x="586" y="260"/>
                  </a:cubicBezTo>
                  <a:cubicBezTo>
                    <a:pt x="593" y="248"/>
                    <a:pt x="601" y="234"/>
                    <a:pt x="612" y="227"/>
                  </a:cubicBezTo>
                  <a:cubicBezTo>
                    <a:pt x="662" y="196"/>
                    <a:pt x="714" y="167"/>
                    <a:pt x="765" y="138"/>
                  </a:cubicBezTo>
                  <a:cubicBezTo>
                    <a:pt x="765" y="133"/>
                    <a:pt x="765" y="128"/>
                    <a:pt x="765" y="124"/>
                  </a:cubicBezTo>
                  <a:cubicBezTo>
                    <a:pt x="747" y="122"/>
                    <a:pt x="727" y="114"/>
                    <a:pt x="711" y="119"/>
                  </a:cubicBezTo>
                  <a:cubicBezTo>
                    <a:pt x="689" y="127"/>
                    <a:pt x="671" y="146"/>
                    <a:pt x="649" y="155"/>
                  </a:cubicBezTo>
                  <a:cubicBezTo>
                    <a:pt x="577" y="188"/>
                    <a:pt x="524" y="235"/>
                    <a:pt x="510" y="317"/>
                  </a:cubicBezTo>
                  <a:cubicBezTo>
                    <a:pt x="507" y="332"/>
                    <a:pt x="495" y="347"/>
                    <a:pt x="483" y="356"/>
                  </a:cubicBezTo>
                  <a:cubicBezTo>
                    <a:pt x="447" y="385"/>
                    <a:pt x="411" y="414"/>
                    <a:pt x="371" y="436"/>
                  </a:cubicBezTo>
                  <a:cubicBezTo>
                    <a:pt x="328" y="459"/>
                    <a:pt x="281" y="476"/>
                    <a:pt x="235" y="493"/>
                  </a:cubicBezTo>
                  <a:cubicBezTo>
                    <a:pt x="229" y="495"/>
                    <a:pt x="216" y="476"/>
                    <a:pt x="201" y="463"/>
                  </a:cubicBezTo>
                  <a:cubicBezTo>
                    <a:pt x="273" y="435"/>
                    <a:pt x="244" y="381"/>
                    <a:pt x="246" y="338"/>
                  </a:cubicBezTo>
                  <a:cubicBezTo>
                    <a:pt x="250" y="271"/>
                    <a:pt x="165" y="280"/>
                    <a:pt x="143" y="221"/>
                  </a:cubicBezTo>
                  <a:cubicBezTo>
                    <a:pt x="248" y="155"/>
                    <a:pt x="354" y="89"/>
                    <a:pt x="460" y="22"/>
                  </a:cubicBezTo>
                  <a:cubicBezTo>
                    <a:pt x="455" y="15"/>
                    <a:pt x="451" y="8"/>
                    <a:pt x="446" y="0"/>
                  </a:cubicBezTo>
                  <a:cubicBezTo>
                    <a:pt x="325" y="72"/>
                    <a:pt x="203" y="143"/>
                    <a:pt x="80" y="215"/>
                  </a:cubicBezTo>
                  <a:cubicBezTo>
                    <a:pt x="54" y="189"/>
                    <a:pt x="28" y="178"/>
                    <a:pt x="0" y="180"/>
                  </a:cubicBezTo>
                  <a:cubicBezTo>
                    <a:pt x="0" y="1761"/>
                    <a:pt x="0" y="1761"/>
                    <a:pt x="0" y="1761"/>
                  </a:cubicBezTo>
                  <a:cubicBezTo>
                    <a:pt x="23" y="1752"/>
                    <a:pt x="46" y="1736"/>
                    <a:pt x="73" y="1712"/>
                  </a:cubicBezTo>
                  <a:cubicBezTo>
                    <a:pt x="83" y="1704"/>
                    <a:pt x="91" y="1693"/>
                    <a:pt x="100" y="1683"/>
                  </a:cubicBezTo>
                  <a:cubicBezTo>
                    <a:pt x="170" y="1607"/>
                    <a:pt x="209" y="1513"/>
                    <a:pt x="238" y="1416"/>
                  </a:cubicBezTo>
                  <a:cubicBezTo>
                    <a:pt x="255" y="1354"/>
                    <a:pt x="263" y="1290"/>
                    <a:pt x="277" y="1222"/>
                  </a:cubicBezTo>
                  <a:cubicBezTo>
                    <a:pt x="363" y="1408"/>
                    <a:pt x="468" y="1575"/>
                    <a:pt x="651" y="1682"/>
                  </a:cubicBezTo>
                  <a:cubicBezTo>
                    <a:pt x="653" y="1668"/>
                    <a:pt x="652" y="1653"/>
                    <a:pt x="644" y="1646"/>
                  </a:cubicBezTo>
                  <a:cubicBezTo>
                    <a:pt x="627" y="1629"/>
                    <a:pt x="604" y="1619"/>
                    <a:pt x="586" y="1603"/>
                  </a:cubicBezTo>
                  <a:cubicBezTo>
                    <a:pt x="558" y="1578"/>
                    <a:pt x="507" y="1547"/>
                    <a:pt x="510" y="1524"/>
                  </a:cubicBezTo>
                  <a:cubicBezTo>
                    <a:pt x="516" y="1466"/>
                    <a:pt x="470" y="1448"/>
                    <a:pt x="450" y="1411"/>
                  </a:cubicBezTo>
                  <a:cubicBezTo>
                    <a:pt x="441" y="1394"/>
                    <a:pt x="428" y="1378"/>
                    <a:pt x="419" y="1360"/>
                  </a:cubicBezTo>
                  <a:cubicBezTo>
                    <a:pt x="390" y="1302"/>
                    <a:pt x="369" y="1238"/>
                    <a:pt x="331" y="1186"/>
                  </a:cubicBezTo>
                  <a:cubicBezTo>
                    <a:pt x="287" y="1126"/>
                    <a:pt x="245" y="1069"/>
                    <a:pt x="240" y="986"/>
                  </a:cubicBezTo>
                  <a:cubicBezTo>
                    <a:pt x="254" y="990"/>
                    <a:pt x="266" y="992"/>
                    <a:pt x="276" y="998"/>
                  </a:cubicBezTo>
                  <a:cubicBezTo>
                    <a:pt x="348" y="1037"/>
                    <a:pt x="419" y="1077"/>
                    <a:pt x="490" y="1117"/>
                  </a:cubicBezTo>
                  <a:cubicBezTo>
                    <a:pt x="498" y="1122"/>
                    <a:pt x="504" y="1135"/>
                    <a:pt x="507" y="1145"/>
                  </a:cubicBezTo>
                  <a:cubicBezTo>
                    <a:pt x="538" y="1280"/>
                    <a:pt x="638" y="1347"/>
                    <a:pt x="755" y="1394"/>
                  </a:cubicBezTo>
                  <a:cubicBezTo>
                    <a:pt x="768" y="1399"/>
                    <a:pt x="788" y="1388"/>
                    <a:pt x="808" y="1384"/>
                  </a:cubicBezTo>
                  <a:cubicBezTo>
                    <a:pt x="746" y="1347"/>
                    <a:pt x="693" y="1320"/>
                    <a:pt x="646" y="1285"/>
                  </a:cubicBezTo>
                  <a:cubicBezTo>
                    <a:pt x="622" y="1267"/>
                    <a:pt x="605" y="1236"/>
                    <a:pt x="591" y="1208"/>
                  </a:cubicBezTo>
                  <a:cubicBezTo>
                    <a:pt x="534" y="1094"/>
                    <a:pt x="485" y="972"/>
                    <a:pt x="328" y="966"/>
                  </a:cubicBezTo>
                  <a:cubicBezTo>
                    <a:pt x="310" y="965"/>
                    <a:pt x="291" y="950"/>
                    <a:pt x="274" y="940"/>
                  </a:cubicBezTo>
                  <a:cubicBezTo>
                    <a:pt x="248" y="924"/>
                    <a:pt x="222" y="907"/>
                    <a:pt x="200" y="887"/>
                  </a:cubicBezTo>
                  <a:cubicBezTo>
                    <a:pt x="188" y="877"/>
                    <a:pt x="173" y="857"/>
                    <a:pt x="176" y="846"/>
                  </a:cubicBezTo>
                  <a:cubicBezTo>
                    <a:pt x="179" y="834"/>
                    <a:pt x="204" y="819"/>
                    <a:pt x="216" y="821"/>
                  </a:cubicBezTo>
                  <a:cubicBezTo>
                    <a:pt x="241" y="825"/>
                    <a:pt x="264" y="839"/>
                    <a:pt x="287" y="851"/>
                  </a:cubicBezTo>
                  <a:cubicBezTo>
                    <a:pt x="367" y="893"/>
                    <a:pt x="443" y="943"/>
                    <a:pt x="527" y="975"/>
                  </a:cubicBezTo>
                  <a:cubicBezTo>
                    <a:pt x="591" y="999"/>
                    <a:pt x="670" y="1023"/>
                    <a:pt x="731" y="1006"/>
                  </a:cubicBezTo>
                  <a:cubicBezTo>
                    <a:pt x="844" y="975"/>
                    <a:pt x="960" y="935"/>
                    <a:pt x="1038" y="835"/>
                  </a:cubicBezTo>
                  <a:cubicBezTo>
                    <a:pt x="1044" y="828"/>
                    <a:pt x="1058" y="823"/>
                    <a:pt x="1068" y="823"/>
                  </a:cubicBezTo>
                  <a:cubicBezTo>
                    <a:pt x="1229" y="827"/>
                    <a:pt x="1326" y="734"/>
                    <a:pt x="1399" y="605"/>
                  </a:cubicBezTo>
                  <a:cubicBezTo>
                    <a:pt x="1446" y="522"/>
                    <a:pt x="1423" y="465"/>
                    <a:pt x="1330" y="4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3" name="Freeform 6">
              <a:extLst>
                <a:ext uri="{FF2B5EF4-FFF2-40B4-BE49-F238E27FC236}">
                  <a16:creationId xmlns:a16="http://schemas.microsoft.com/office/drawing/2014/main" id="{94D1A4E4-E1F0-403E-B87E-19169FF7E251}"/>
                </a:ext>
              </a:extLst>
            </p:cNvPr>
            <p:cNvSpPr>
              <a:spLocks/>
            </p:cNvSpPr>
            <p:nvPr/>
          </p:nvSpPr>
          <p:spPr bwMode="auto">
            <a:xfrm>
              <a:off x="-5125474" y="2125310"/>
              <a:ext cx="2015975" cy="2512945"/>
            </a:xfrm>
            <a:custGeom>
              <a:avLst/>
              <a:gdLst>
                <a:gd name="T0" fmla="*/ 1420 w 1463"/>
                <a:gd name="T1" fmla="*/ 232 h 1821"/>
                <a:gd name="T2" fmla="*/ 1375 w 1463"/>
                <a:gd name="T3" fmla="*/ 228 h 1821"/>
                <a:gd name="T4" fmla="*/ 1199 w 1463"/>
                <a:gd name="T5" fmla="*/ 100 h 1821"/>
                <a:gd name="T6" fmla="*/ 1059 w 1463"/>
                <a:gd name="T7" fmla="*/ 0 h 1821"/>
                <a:gd name="T8" fmla="*/ 1048 w 1463"/>
                <a:gd name="T9" fmla="*/ 17 h 1821"/>
                <a:gd name="T10" fmla="*/ 1358 w 1463"/>
                <a:gd name="T11" fmla="*/ 265 h 1821"/>
                <a:gd name="T12" fmla="*/ 1239 w 1463"/>
                <a:gd name="T13" fmla="*/ 364 h 1821"/>
                <a:gd name="T14" fmla="*/ 1260 w 1463"/>
                <a:gd name="T15" fmla="*/ 517 h 1821"/>
                <a:gd name="T16" fmla="*/ 1089 w 1463"/>
                <a:gd name="T17" fmla="*/ 427 h 1821"/>
                <a:gd name="T18" fmla="*/ 946 w 1463"/>
                <a:gd name="T19" fmla="*/ 242 h 1821"/>
                <a:gd name="T20" fmla="*/ 934 w 1463"/>
                <a:gd name="T21" fmla="*/ 225 h 1821"/>
                <a:gd name="T22" fmla="*/ 778 w 1463"/>
                <a:gd name="T23" fmla="*/ 100 h 1821"/>
                <a:gd name="T24" fmla="*/ 722 w 1463"/>
                <a:gd name="T25" fmla="*/ 107 h 1821"/>
                <a:gd name="T26" fmla="*/ 862 w 1463"/>
                <a:gd name="T27" fmla="*/ 199 h 1821"/>
                <a:gd name="T28" fmla="*/ 899 w 1463"/>
                <a:gd name="T29" fmla="*/ 243 h 1821"/>
                <a:gd name="T30" fmla="*/ 1055 w 1463"/>
                <a:gd name="T31" fmla="*/ 484 h 1821"/>
                <a:gd name="T32" fmla="*/ 1179 w 1463"/>
                <a:gd name="T33" fmla="*/ 625 h 1821"/>
                <a:gd name="T34" fmla="*/ 1105 w 1463"/>
                <a:gd name="T35" fmla="*/ 620 h 1821"/>
                <a:gd name="T36" fmla="*/ 687 w 1463"/>
                <a:gd name="T37" fmla="*/ 471 h 1821"/>
                <a:gd name="T38" fmla="*/ 331 w 1463"/>
                <a:gd name="T39" fmla="*/ 373 h 1821"/>
                <a:gd name="T40" fmla="*/ 75 w 1463"/>
                <a:gd name="T41" fmla="*/ 396 h 1821"/>
                <a:gd name="T42" fmla="*/ 30 w 1463"/>
                <a:gd name="T43" fmla="*/ 504 h 1821"/>
                <a:gd name="T44" fmla="*/ 401 w 1463"/>
                <a:gd name="T45" fmla="*/ 770 h 1821"/>
                <a:gd name="T46" fmla="*/ 494 w 1463"/>
                <a:gd name="T47" fmla="*/ 894 h 1821"/>
                <a:gd name="T48" fmla="*/ 600 w 1463"/>
                <a:gd name="T49" fmla="*/ 959 h 1821"/>
                <a:gd name="T50" fmla="*/ 847 w 1463"/>
                <a:gd name="T51" fmla="*/ 996 h 1821"/>
                <a:gd name="T52" fmla="*/ 979 w 1463"/>
                <a:gd name="T53" fmla="*/ 948 h 1821"/>
                <a:gd name="T54" fmla="*/ 1214 w 1463"/>
                <a:gd name="T55" fmla="*/ 843 h 1821"/>
                <a:gd name="T56" fmla="*/ 1240 w 1463"/>
                <a:gd name="T57" fmla="*/ 897 h 1821"/>
                <a:gd name="T58" fmla="*/ 1169 w 1463"/>
                <a:gd name="T59" fmla="*/ 916 h 1821"/>
                <a:gd name="T60" fmla="*/ 943 w 1463"/>
                <a:gd name="T61" fmla="*/ 1011 h 1821"/>
                <a:gd name="T62" fmla="*/ 887 w 1463"/>
                <a:gd name="T63" fmla="*/ 1044 h 1821"/>
                <a:gd name="T64" fmla="*/ 817 w 1463"/>
                <a:gd name="T65" fmla="*/ 1176 h 1821"/>
                <a:gd name="T66" fmla="*/ 693 w 1463"/>
                <a:gd name="T67" fmla="*/ 1314 h 1821"/>
                <a:gd name="T68" fmla="*/ 597 w 1463"/>
                <a:gd name="T69" fmla="*/ 1353 h 1821"/>
                <a:gd name="T70" fmla="*/ 653 w 1463"/>
                <a:gd name="T71" fmla="*/ 1379 h 1821"/>
                <a:gd name="T72" fmla="*/ 856 w 1463"/>
                <a:gd name="T73" fmla="*/ 1222 h 1821"/>
                <a:gd name="T74" fmla="*/ 955 w 1463"/>
                <a:gd name="T75" fmla="*/ 1102 h 1821"/>
                <a:gd name="T76" fmla="*/ 1152 w 1463"/>
                <a:gd name="T77" fmla="*/ 999 h 1821"/>
                <a:gd name="T78" fmla="*/ 1170 w 1463"/>
                <a:gd name="T79" fmla="*/ 1011 h 1821"/>
                <a:gd name="T80" fmla="*/ 1131 w 1463"/>
                <a:gd name="T81" fmla="*/ 1115 h 1821"/>
                <a:gd name="T82" fmla="*/ 985 w 1463"/>
                <a:gd name="T83" fmla="*/ 1367 h 1821"/>
                <a:gd name="T84" fmla="*/ 951 w 1463"/>
                <a:gd name="T85" fmla="*/ 1403 h 1821"/>
                <a:gd name="T86" fmla="*/ 870 w 1463"/>
                <a:gd name="T87" fmla="*/ 1506 h 1821"/>
                <a:gd name="T88" fmla="*/ 856 w 1463"/>
                <a:gd name="T89" fmla="*/ 1523 h 1821"/>
                <a:gd name="T90" fmla="*/ 676 w 1463"/>
                <a:gd name="T91" fmla="*/ 1650 h 1821"/>
                <a:gd name="T92" fmla="*/ 745 w 1463"/>
                <a:gd name="T93" fmla="*/ 1649 h 1821"/>
                <a:gd name="T94" fmla="*/ 931 w 1463"/>
                <a:gd name="T95" fmla="*/ 1509 h 1821"/>
                <a:gd name="T96" fmla="*/ 1070 w 1463"/>
                <a:gd name="T97" fmla="*/ 1332 h 1821"/>
                <a:gd name="T98" fmla="*/ 1119 w 1463"/>
                <a:gd name="T99" fmla="*/ 1260 h 1821"/>
                <a:gd name="T100" fmla="*/ 1123 w 1463"/>
                <a:gd name="T101" fmla="*/ 1296 h 1821"/>
                <a:gd name="T102" fmla="*/ 1319 w 1463"/>
                <a:gd name="T103" fmla="*/ 1745 h 1821"/>
                <a:gd name="T104" fmla="*/ 1463 w 1463"/>
                <a:gd name="T105" fmla="*/ 1802 h 1821"/>
                <a:gd name="T106" fmla="*/ 1463 w 1463"/>
                <a:gd name="T107" fmla="*/ 221 h 1821"/>
                <a:gd name="T108" fmla="*/ 1420 w 1463"/>
                <a:gd name="T109" fmla="*/ 232 h 1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63" h="1821">
                  <a:moveTo>
                    <a:pt x="1420" y="232"/>
                  </a:moveTo>
                  <a:cubicBezTo>
                    <a:pt x="1408" y="238"/>
                    <a:pt x="1386" y="236"/>
                    <a:pt x="1375" y="228"/>
                  </a:cubicBezTo>
                  <a:cubicBezTo>
                    <a:pt x="1316" y="187"/>
                    <a:pt x="1258" y="142"/>
                    <a:pt x="1199" y="100"/>
                  </a:cubicBezTo>
                  <a:cubicBezTo>
                    <a:pt x="1153" y="66"/>
                    <a:pt x="1106" y="33"/>
                    <a:pt x="1059" y="0"/>
                  </a:cubicBezTo>
                  <a:cubicBezTo>
                    <a:pt x="1056" y="6"/>
                    <a:pt x="1052" y="11"/>
                    <a:pt x="1048" y="17"/>
                  </a:cubicBezTo>
                  <a:cubicBezTo>
                    <a:pt x="1150" y="99"/>
                    <a:pt x="1253" y="181"/>
                    <a:pt x="1358" y="265"/>
                  </a:cubicBezTo>
                  <a:cubicBezTo>
                    <a:pt x="1323" y="310"/>
                    <a:pt x="1235" y="285"/>
                    <a:pt x="1239" y="364"/>
                  </a:cubicBezTo>
                  <a:cubicBezTo>
                    <a:pt x="1242" y="415"/>
                    <a:pt x="1253" y="467"/>
                    <a:pt x="1260" y="517"/>
                  </a:cubicBezTo>
                  <a:cubicBezTo>
                    <a:pt x="1186" y="511"/>
                    <a:pt x="1134" y="484"/>
                    <a:pt x="1089" y="427"/>
                  </a:cubicBezTo>
                  <a:cubicBezTo>
                    <a:pt x="1040" y="367"/>
                    <a:pt x="939" y="347"/>
                    <a:pt x="946" y="242"/>
                  </a:cubicBezTo>
                  <a:cubicBezTo>
                    <a:pt x="947" y="237"/>
                    <a:pt x="939" y="229"/>
                    <a:pt x="934" y="225"/>
                  </a:cubicBezTo>
                  <a:cubicBezTo>
                    <a:pt x="882" y="182"/>
                    <a:pt x="831" y="139"/>
                    <a:pt x="778" y="100"/>
                  </a:cubicBezTo>
                  <a:cubicBezTo>
                    <a:pt x="770" y="94"/>
                    <a:pt x="751" y="102"/>
                    <a:pt x="722" y="107"/>
                  </a:cubicBezTo>
                  <a:cubicBezTo>
                    <a:pt x="778" y="143"/>
                    <a:pt x="821" y="169"/>
                    <a:pt x="862" y="199"/>
                  </a:cubicBezTo>
                  <a:cubicBezTo>
                    <a:pt x="878" y="210"/>
                    <a:pt x="898" y="227"/>
                    <a:pt x="899" y="243"/>
                  </a:cubicBezTo>
                  <a:cubicBezTo>
                    <a:pt x="907" y="353"/>
                    <a:pt x="975" y="430"/>
                    <a:pt x="1055" y="484"/>
                  </a:cubicBezTo>
                  <a:cubicBezTo>
                    <a:pt x="1112" y="522"/>
                    <a:pt x="1136" y="577"/>
                    <a:pt x="1179" y="625"/>
                  </a:cubicBezTo>
                  <a:cubicBezTo>
                    <a:pt x="1153" y="627"/>
                    <a:pt x="1127" y="628"/>
                    <a:pt x="1105" y="620"/>
                  </a:cubicBezTo>
                  <a:cubicBezTo>
                    <a:pt x="965" y="571"/>
                    <a:pt x="824" y="525"/>
                    <a:pt x="687" y="471"/>
                  </a:cubicBezTo>
                  <a:cubicBezTo>
                    <a:pt x="571" y="425"/>
                    <a:pt x="456" y="376"/>
                    <a:pt x="331" y="373"/>
                  </a:cubicBezTo>
                  <a:cubicBezTo>
                    <a:pt x="246" y="371"/>
                    <a:pt x="159" y="379"/>
                    <a:pt x="75" y="396"/>
                  </a:cubicBezTo>
                  <a:cubicBezTo>
                    <a:pt x="15" y="408"/>
                    <a:pt x="0" y="450"/>
                    <a:pt x="30" y="504"/>
                  </a:cubicBezTo>
                  <a:cubicBezTo>
                    <a:pt x="111" y="648"/>
                    <a:pt x="204" y="780"/>
                    <a:pt x="401" y="770"/>
                  </a:cubicBezTo>
                  <a:cubicBezTo>
                    <a:pt x="403" y="834"/>
                    <a:pt x="443" y="867"/>
                    <a:pt x="494" y="894"/>
                  </a:cubicBezTo>
                  <a:cubicBezTo>
                    <a:pt x="530" y="914"/>
                    <a:pt x="565" y="936"/>
                    <a:pt x="600" y="959"/>
                  </a:cubicBezTo>
                  <a:cubicBezTo>
                    <a:pt x="676" y="1010"/>
                    <a:pt x="759" y="1023"/>
                    <a:pt x="847" y="996"/>
                  </a:cubicBezTo>
                  <a:cubicBezTo>
                    <a:pt x="892" y="983"/>
                    <a:pt x="936" y="966"/>
                    <a:pt x="979" y="948"/>
                  </a:cubicBezTo>
                  <a:cubicBezTo>
                    <a:pt x="1056" y="915"/>
                    <a:pt x="1132" y="879"/>
                    <a:pt x="1214" y="843"/>
                  </a:cubicBezTo>
                  <a:cubicBezTo>
                    <a:pt x="1223" y="862"/>
                    <a:pt x="1231" y="879"/>
                    <a:pt x="1240" y="897"/>
                  </a:cubicBezTo>
                  <a:cubicBezTo>
                    <a:pt x="1212" y="905"/>
                    <a:pt x="1189" y="908"/>
                    <a:pt x="1169" y="916"/>
                  </a:cubicBezTo>
                  <a:cubicBezTo>
                    <a:pt x="1093" y="947"/>
                    <a:pt x="1018" y="979"/>
                    <a:pt x="943" y="1011"/>
                  </a:cubicBezTo>
                  <a:cubicBezTo>
                    <a:pt x="923" y="1020"/>
                    <a:pt x="898" y="1028"/>
                    <a:pt x="887" y="1044"/>
                  </a:cubicBezTo>
                  <a:cubicBezTo>
                    <a:pt x="859" y="1085"/>
                    <a:pt x="827" y="1129"/>
                    <a:pt x="817" y="1176"/>
                  </a:cubicBezTo>
                  <a:cubicBezTo>
                    <a:pt x="801" y="1250"/>
                    <a:pt x="749" y="1283"/>
                    <a:pt x="693" y="1314"/>
                  </a:cubicBezTo>
                  <a:cubicBezTo>
                    <a:pt x="663" y="1331"/>
                    <a:pt x="629" y="1340"/>
                    <a:pt x="597" y="1353"/>
                  </a:cubicBezTo>
                  <a:cubicBezTo>
                    <a:pt x="615" y="1370"/>
                    <a:pt x="637" y="1384"/>
                    <a:pt x="653" y="1379"/>
                  </a:cubicBezTo>
                  <a:cubicBezTo>
                    <a:pt x="740" y="1353"/>
                    <a:pt x="812" y="1302"/>
                    <a:pt x="856" y="1222"/>
                  </a:cubicBezTo>
                  <a:cubicBezTo>
                    <a:pt x="882" y="1175"/>
                    <a:pt x="900" y="1127"/>
                    <a:pt x="955" y="1102"/>
                  </a:cubicBezTo>
                  <a:cubicBezTo>
                    <a:pt x="1022" y="1072"/>
                    <a:pt x="1086" y="1034"/>
                    <a:pt x="1152" y="999"/>
                  </a:cubicBezTo>
                  <a:cubicBezTo>
                    <a:pt x="1158" y="1003"/>
                    <a:pt x="1164" y="1007"/>
                    <a:pt x="1170" y="1011"/>
                  </a:cubicBezTo>
                  <a:cubicBezTo>
                    <a:pt x="1157" y="1046"/>
                    <a:pt x="1148" y="1083"/>
                    <a:pt x="1131" y="1115"/>
                  </a:cubicBezTo>
                  <a:cubicBezTo>
                    <a:pt x="1084" y="1200"/>
                    <a:pt x="1035" y="1283"/>
                    <a:pt x="985" y="1367"/>
                  </a:cubicBezTo>
                  <a:cubicBezTo>
                    <a:pt x="977" y="1380"/>
                    <a:pt x="964" y="1392"/>
                    <a:pt x="951" y="1403"/>
                  </a:cubicBezTo>
                  <a:cubicBezTo>
                    <a:pt x="917" y="1431"/>
                    <a:pt x="858" y="1440"/>
                    <a:pt x="870" y="1506"/>
                  </a:cubicBezTo>
                  <a:cubicBezTo>
                    <a:pt x="871" y="1511"/>
                    <a:pt x="862" y="1519"/>
                    <a:pt x="856" y="1523"/>
                  </a:cubicBezTo>
                  <a:cubicBezTo>
                    <a:pt x="802" y="1562"/>
                    <a:pt x="747" y="1601"/>
                    <a:pt x="676" y="1650"/>
                  </a:cubicBezTo>
                  <a:cubicBezTo>
                    <a:pt x="708" y="1650"/>
                    <a:pt x="732" y="1658"/>
                    <a:pt x="745" y="1649"/>
                  </a:cubicBezTo>
                  <a:cubicBezTo>
                    <a:pt x="809" y="1605"/>
                    <a:pt x="876" y="1563"/>
                    <a:pt x="931" y="1509"/>
                  </a:cubicBezTo>
                  <a:cubicBezTo>
                    <a:pt x="984" y="1457"/>
                    <a:pt x="1025" y="1392"/>
                    <a:pt x="1070" y="1332"/>
                  </a:cubicBezTo>
                  <a:cubicBezTo>
                    <a:pt x="1085" y="1312"/>
                    <a:pt x="1098" y="1291"/>
                    <a:pt x="1119" y="1260"/>
                  </a:cubicBezTo>
                  <a:cubicBezTo>
                    <a:pt x="1121" y="1280"/>
                    <a:pt x="1124" y="1288"/>
                    <a:pt x="1123" y="1296"/>
                  </a:cubicBezTo>
                  <a:cubicBezTo>
                    <a:pt x="1120" y="1476"/>
                    <a:pt x="1209" y="1616"/>
                    <a:pt x="1319" y="1745"/>
                  </a:cubicBezTo>
                  <a:cubicBezTo>
                    <a:pt x="1370" y="1804"/>
                    <a:pt x="1413" y="1821"/>
                    <a:pt x="1463" y="1802"/>
                  </a:cubicBezTo>
                  <a:cubicBezTo>
                    <a:pt x="1463" y="221"/>
                    <a:pt x="1463" y="221"/>
                    <a:pt x="1463" y="221"/>
                  </a:cubicBezTo>
                  <a:cubicBezTo>
                    <a:pt x="1449" y="222"/>
                    <a:pt x="1435" y="226"/>
                    <a:pt x="1420" y="2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204" name="Grupo 203">
            <a:extLst>
              <a:ext uri="{FF2B5EF4-FFF2-40B4-BE49-F238E27FC236}">
                <a16:creationId xmlns:a16="http://schemas.microsoft.com/office/drawing/2014/main" id="{D19CB9D9-D88B-4BB5-8CDC-73DBB69571A1}"/>
              </a:ext>
            </a:extLst>
          </p:cNvPr>
          <p:cNvGrpSpPr/>
          <p:nvPr/>
        </p:nvGrpSpPr>
        <p:grpSpPr>
          <a:xfrm rot="1271631">
            <a:off x="10116581" y="1141031"/>
            <a:ext cx="472710" cy="296367"/>
            <a:chOff x="-5125474" y="2125310"/>
            <a:chExt cx="4008182" cy="2512945"/>
          </a:xfrm>
          <a:solidFill>
            <a:srgbClr val="FED715"/>
          </a:solidFill>
        </p:grpSpPr>
        <p:sp>
          <p:nvSpPr>
            <p:cNvPr id="205" name="Freeform 5">
              <a:extLst>
                <a:ext uri="{FF2B5EF4-FFF2-40B4-BE49-F238E27FC236}">
                  <a16:creationId xmlns:a16="http://schemas.microsoft.com/office/drawing/2014/main" id="{32072C06-4370-497D-B5BF-FB17603E217E}"/>
                </a:ext>
              </a:extLst>
            </p:cNvPr>
            <p:cNvSpPr>
              <a:spLocks/>
            </p:cNvSpPr>
            <p:nvPr/>
          </p:nvSpPr>
          <p:spPr bwMode="auto">
            <a:xfrm>
              <a:off x="-3109499" y="2181489"/>
              <a:ext cx="1992207" cy="2428677"/>
            </a:xfrm>
            <a:custGeom>
              <a:avLst/>
              <a:gdLst>
                <a:gd name="T0" fmla="*/ 1330 w 1446"/>
                <a:gd name="T1" fmla="*/ 440 h 1761"/>
                <a:gd name="T2" fmla="*/ 1208 w 1446"/>
                <a:gd name="T3" fmla="*/ 423 h 1761"/>
                <a:gd name="T4" fmla="*/ 551 w 1446"/>
                <a:gd name="T5" fmla="*/ 541 h 1761"/>
                <a:gd name="T6" fmla="*/ 314 w 1446"/>
                <a:gd name="T7" fmla="*/ 602 h 1761"/>
                <a:gd name="T8" fmla="*/ 304 w 1446"/>
                <a:gd name="T9" fmla="*/ 586 h 1761"/>
                <a:gd name="T10" fmla="*/ 341 w 1446"/>
                <a:gd name="T11" fmla="*/ 532 h 1761"/>
                <a:gd name="T12" fmla="*/ 586 w 1446"/>
                <a:gd name="T13" fmla="*/ 260 h 1761"/>
                <a:gd name="T14" fmla="*/ 612 w 1446"/>
                <a:gd name="T15" fmla="*/ 227 h 1761"/>
                <a:gd name="T16" fmla="*/ 765 w 1446"/>
                <a:gd name="T17" fmla="*/ 138 h 1761"/>
                <a:gd name="T18" fmla="*/ 765 w 1446"/>
                <a:gd name="T19" fmla="*/ 124 h 1761"/>
                <a:gd name="T20" fmla="*/ 711 w 1446"/>
                <a:gd name="T21" fmla="*/ 119 h 1761"/>
                <a:gd name="T22" fmla="*/ 649 w 1446"/>
                <a:gd name="T23" fmla="*/ 155 h 1761"/>
                <a:gd name="T24" fmla="*/ 510 w 1446"/>
                <a:gd name="T25" fmla="*/ 317 h 1761"/>
                <a:gd name="T26" fmla="*/ 483 w 1446"/>
                <a:gd name="T27" fmla="*/ 356 h 1761"/>
                <a:gd name="T28" fmla="*/ 371 w 1446"/>
                <a:gd name="T29" fmla="*/ 436 h 1761"/>
                <a:gd name="T30" fmla="*/ 235 w 1446"/>
                <a:gd name="T31" fmla="*/ 493 h 1761"/>
                <a:gd name="T32" fmla="*/ 201 w 1446"/>
                <a:gd name="T33" fmla="*/ 463 h 1761"/>
                <a:gd name="T34" fmla="*/ 246 w 1446"/>
                <a:gd name="T35" fmla="*/ 338 h 1761"/>
                <a:gd name="T36" fmla="*/ 143 w 1446"/>
                <a:gd name="T37" fmla="*/ 221 h 1761"/>
                <a:gd name="T38" fmla="*/ 460 w 1446"/>
                <a:gd name="T39" fmla="*/ 22 h 1761"/>
                <a:gd name="T40" fmla="*/ 446 w 1446"/>
                <a:gd name="T41" fmla="*/ 0 h 1761"/>
                <a:gd name="T42" fmla="*/ 80 w 1446"/>
                <a:gd name="T43" fmla="*/ 215 h 1761"/>
                <a:gd name="T44" fmla="*/ 0 w 1446"/>
                <a:gd name="T45" fmla="*/ 180 h 1761"/>
                <a:gd name="T46" fmla="*/ 0 w 1446"/>
                <a:gd name="T47" fmla="*/ 1761 h 1761"/>
                <a:gd name="T48" fmla="*/ 73 w 1446"/>
                <a:gd name="T49" fmla="*/ 1712 h 1761"/>
                <a:gd name="T50" fmla="*/ 100 w 1446"/>
                <a:gd name="T51" fmla="*/ 1683 h 1761"/>
                <a:gd name="T52" fmla="*/ 238 w 1446"/>
                <a:gd name="T53" fmla="*/ 1416 h 1761"/>
                <a:gd name="T54" fmla="*/ 277 w 1446"/>
                <a:gd name="T55" fmla="*/ 1222 h 1761"/>
                <a:gd name="T56" fmla="*/ 651 w 1446"/>
                <a:gd name="T57" fmla="*/ 1682 h 1761"/>
                <a:gd name="T58" fmla="*/ 644 w 1446"/>
                <a:gd name="T59" fmla="*/ 1646 h 1761"/>
                <a:gd name="T60" fmla="*/ 586 w 1446"/>
                <a:gd name="T61" fmla="*/ 1603 h 1761"/>
                <a:gd name="T62" fmla="*/ 510 w 1446"/>
                <a:gd name="T63" fmla="*/ 1524 h 1761"/>
                <a:gd name="T64" fmla="*/ 450 w 1446"/>
                <a:gd name="T65" fmla="*/ 1411 h 1761"/>
                <a:gd name="T66" fmla="*/ 419 w 1446"/>
                <a:gd name="T67" fmla="*/ 1360 h 1761"/>
                <a:gd name="T68" fmla="*/ 331 w 1446"/>
                <a:gd name="T69" fmla="*/ 1186 h 1761"/>
                <a:gd name="T70" fmla="*/ 240 w 1446"/>
                <a:gd name="T71" fmla="*/ 986 h 1761"/>
                <a:gd name="T72" fmla="*/ 276 w 1446"/>
                <a:gd name="T73" fmla="*/ 998 h 1761"/>
                <a:gd name="T74" fmla="*/ 490 w 1446"/>
                <a:gd name="T75" fmla="*/ 1117 h 1761"/>
                <a:gd name="T76" fmla="*/ 507 w 1446"/>
                <a:gd name="T77" fmla="*/ 1145 h 1761"/>
                <a:gd name="T78" fmla="*/ 755 w 1446"/>
                <a:gd name="T79" fmla="*/ 1394 h 1761"/>
                <a:gd name="T80" fmla="*/ 808 w 1446"/>
                <a:gd name="T81" fmla="*/ 1384 h 1761"/>
                <a:gd name="T82" fmla="*/ 646 w 1446"/>
                <a:gd name="T83" fmla="*/ 1285 h 1761"/>
                <a:gd name="T84" fmla="*/ 591 w 1446"/>
                <a:gd name="T85" fmla="*/ 1208 h 1761"/>
                <a:gd name="T86" fmla="*/ 328 w 1446"/>
                <a:gd name="T87" fmla="*/ 966 h 1761"/>
                <a:gd name="T88" fmla="*/ 274 w 1446"/>
                <a:gd name="T89" fmla="*/ 940 h 1761"/>
                <a:gd name="T90" fmla="*/ 200 w 1446"/>
                <a:gd name="T91" fmla="*/ 887 h 1761"/>
                <a:gd name="T92" fmla="*/ 176 w 1446"/>
                <a:gd name="T93" fmla="*/ 846 h 1761"/>
                <a:gd name="T94" fmla="*/ 216 w 1446"/>
                <a:gd name="T95" fmla="*/ 821 h 1761"/>
                <a:gd name="T96" fmla="*/ 287 w 1446"/>
                <a:gd name="T97" fmla="*/ 851 h 1761"/>
                <a:gd name="T98" fmla="*/ 527 w 1446"/>
                <a:gd name="T99" fmla="*/ 975 h 1761"/>
                <a:gd name="T100" fmla="*/ 731 w 1446"/>
                <a:gd name="T101" fmla="*/ 1006 h 1761"/>
                <a:gd name="T102" fmla="*/ 1038 w 1446"/>
                <a:gd name="T103" fmla="*/ 835 h 1761"/>
                <a:gd name="T104" fmla="*/ 1068 w 1446"/>
                <a:gd name="T105" fmla="*/ 823 h 1761"/>
                <a:gd name="T106" fmla="*/ 1399 w 1446"/>
                <a:gd name="T107" fmla="*/ 605 h 1761"/>
                <a:gd name="T108" fmla="*/ 1330 w 1446"/>
                <a:gd name="T109" fmla="*/ 440 h 1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46" h="1761">
                  <a:moveTo>
                    <a:pt x="1330" y="440"/>
                  </a:moveTo>
                  <a:cubicBezTo>
                    <a:pt x="1291" y="429"/>
                    <a:pt x="1249" y="424"/>
                    <a:pt x="1208" y="423"/>
                  </a:cubicBezTo>
                  <a:cubicBezTo>
                    <a:pt x="981" y="421"/>
                    <a:pt x="768" y="492"/>
                    <a:pt x="551" y="541"/>
                  </a:cubicBezTo>
                  <a:cubicBezTo>
                    <a:pt x="471" y="560"/>
                    <a:pt x="393" y="582"/>
                    <a:pt x="314" y="602"/>
                  </a:cubicBezTo>
                  <a:cubicBezTo>
                    <a:pt x="311" y="597"/>
                    <a:pt x="307" y="591"/>
                    <a:pt x="304" y="586"/>
                  </a:cubicBezTo>
                  <a:cubicBezTo>
                    <a:pt x="316" y="567"/>
                    <a:pt x="324" y="537"/>
                    <a:pt x="341" y="532"/>
                  </a:cubicBezTo>
                  <a:cubicBezTo>
                    <a:pt x="476" y="488"/>
                    <a:pt x="527" y="370"/>
                    <a:pt x="586" y="260"/>
                  </a:cubicBezTo>
                  <a:cubicBezTo>
                    <a:pt x="593" y="248"/>
                    <a:pt x="601" y="234"/>
                    <a:pt x="612" y="227"/>
                  </a:cubicBezTo>
                  <a:cubicBezTo>
                    <a:pt x="662" y="196"/>
                    <a:pt x="714" y="167"/>
                    <a:pt x="765" y="138"/>
                  </a:cubicBezTo>
                  <a:cubicBezTo>
                    <a:pt x="765" y="133"/>
                    <a:pt x="765" y="128"/>
                    <a:pt x="765" y="124"/>
                  </a:cubicBezTo>
                  <a:cubicBezTo>
                    <a:pt x="747" y="122"/>
                    <a:pt x="727" y="114"/>
                    <a:pt x="711" y="119"/>
                  </a:cubicBezTo>
                  <a:cubicBezTo>
                    <a:pt x="689" y="127"/>
                    <a:pt x="671" y="146"/>
                    <a:pt x="649" y="155"/>
                  </a:cubicBezTo>
                  <a:cubicBezTo>
                    <a:pt x="577" y="188"/>
                    <a:pt x="524" y="235"/>
                    <a:pt x="510" y="317"/>
                  </a:cubicBezTo>
                  <a:cubicBezTo>
                    <a:pt x="507" y="332"/>
                    <a:pt x="495" y="347"/>
                    <a:pt x="483" y="356"/>
                  </a:cubicBezTo>
                  <a:cubicBezTo>
                    <a:pt x="447" y="385"/>
                    <a:pt x="411" y="414"/>
                    <a:pt x="371" y="436"/>
                  </a:cubicBezTo>
                  <a:cubicBezTo>
                    <a:pt x="328" y="459"/>
                    <a:pt x="281" y="476"/>
                    <a:pt x="235" y="493"/>
                  </a:cubicBezTo>
                  <a:cubicBezTo>
                    <a:pt x="229" y="495"/>
                    <a:pt x="216" y="476"/>
                    <a:pt x="201" y="463"/>
                  </a:cubicBezTo>
                  <a:cubicBezTo>
                    <a:pt x="273" y="435"/>
                    <a:pt x="244" y="381"/>
                    <a:pt x="246" y="338"/>
                  </a:cubicBezTo>
                  <a:cubicBezTo>
                    <a:pt x="250" y="271"/>
                    <a:pt x="165" y="280"/>
                    <a:pt x="143" y="221"/>
                  </a:cubicBezTo>
                  <a:cubicBezTo>
                    <a:pt x="248" y="155"/>
                    <a:pt x="354" y="89"/>
                    <a:pt x="460" y="22"/>
                  </a:cubicBezTo>
                  <a:cubicBezTo>
                    <a:pt x="455" y="15"/>
                    <a:pt x="451" y="8"/>
                    <a:pt x="446" y="0"/>
                  </a:cubicBezTo>
                  <a:cubicBezTo>
                    <a:pt x="325" y="72"/>
                    <a:pt x="203" y="143"/>
                    <a:pt x="80" y="215"/>
                  </a:cubicBezTo>
                  <a:cubicBezTo>
                    <a:pt x="54" y="189"/>
                    <a:pt x="28" y="178"/>
                    <a:pt x="0" y="180"/>
                  </a:cubicBezTo>
                  <a:cubicBezTo>
                    <a:pt x="0" y="1761"/>
                    <a:pt x="0" y="1761"/>
                    <a:pt x="0" y="1761"/>
                  </a:cubicBezTo>
                  <a:cubicBezTo>
                    <a:pt x="23" y="1752"/>
                    <a:pt x="46" y="1736"/>
                    <a:pt x="73" y="1712"/>
                  </a:cubicBezTo>
                  <a:cubicBezTo>
                    <a:pt x="83" y="1704"/>
                    <a:pt x="91" y="1693"/>
                    <a:pt x="100" y="1683"/>
                  </a:cubicBezTo>
                  <a:cubicBezTo>
                    <a:pt x="170" y="1607"/>
                    <a:pt x="209" y="1513"/>
                    <a:pt x="238" y="1416"/>
                  </a:cubicBezTo>
                  <a:cubicBezTo>
                    <a:pt x="255" y="1354"/>
                    <a:pt x="263" y="1290"/>
                    <a:pt x="277" y="1222"/>
                  </a:cubicBezTo>
                  <a:cubicBezTo>
                    <a:pt x="363" y="1408"/>
                    <a:pt x="468" y="1575"/>
                    <a:pt x="651" y="1682"/>
                  </a:cubicBezTo>
                  <a:cubicBezTo>
                    <a:pt x="653" y="1668"/>
                    <a:pt x="652" y="1653"/>
                    <a:pt x="644" y="1646"/>
                  </a:cubicBezTo>
                  <a:cubicBezTo>
                    <a:pt x="627" y="1629"/>
                    <a:pt x="604" y="1619"/>
                    <a:pt x="586" y="1603"/>
                  </a:cubicBezTo>
                  <a:cubicBezTo>
                    <a:pt x="558" y="1578"/>
                    <a:pt x="507" y="1547"/>
                    <a:pt x="510" y="1524"/>
                  </a:cubicBezTo>
                  <a:cubicBezTo>
                    <a:pt x="516" y="1466"/>
                    <a:pt x="470" y="1448"/>
                    <a:pt x="450" y="1411"/>
                  </a:cubicBezTo>
                  <a:cubicBezTo>
                    <a:pt x="441" y="1394"/>
                    <a:pt x="428" y="1378"/>
                    <a:pt x="419" y="1360"/>
                  </a:cubicBezTo>
                  <a:cubicBezTo>
                    <a:pt x="390" y="1302"/>
                    <a:pt x="369" y="1238"/>
                    <a:pt x="331" y="1186"/>
                  </a:cubicBezTo>
                  <a:cubicBezTo>
                    <a:pt x="287" y="1126"/>
                    <a:pt x="245" y="1069"/>
                    <a:pt x="240" y="986"/>
                  </a:cubicBezTo>
                  <a:cubicBezTo>
                    <a:pt x="254" y="990"/>
                    <a:pt x="266" y="992"/>
                    <a:pt x="276" y="998"/>
                  </a:cubicBezTo>
                  <a:cubicBezTo>
                    <a:pt x="348" y="1037"/>
                    <a:pt x="419" y="1077"/>
                    <a:pt x="490" y="1117"/>
                  </a:cubicBezTo>
                  <a:cubicBezTo>
                    <a:pt x="498" y="1122"/>
                    <a:pt x="504" y="1135"/>
                    <a:pt x="507" y="1145"/>
                  </a:cubicBezTo>
                  <a:cubicBezTo>
                    <a:pt x="538" y="1280"/>
                    <a:pt x="638" y="1347"/>
                    <a:pt x="755" y="1394"/>
                  </a:cubicBezTo>
                  <a:cubicBezTo>
                    <a:pt x="768" y="1399"/>
                    <a:pt x="788" y="1388"/>
                    <a:pt x="808" y="1384"/>
                  </a:cubicBezTo>
                  <a:cubicBezTo>
                    <a:pt x="746" y="1347"/>
                    <a:pt x="693" y="1320"/>
                    <a:pt x="646" y="1285"/>
                  </a:cubicBezTo>
                  <a:cubicBezTo>
                    <a:pt x="622" y="1267"/>
                    <a:pt x="605" y="1236"/>
                    <a:pt x="591" y="1208"/>
                  </a:cubicBezTo>
                  <a:cubicBezTo>
                    <a:pt x="534" y="1094"/>
                    <a:pt x="485" y="972"/>
                    <a:pt x="328" y="966"/>
                  </a:cubicBezTo>
                  <a:cubicBezTo>
                    <a:pt x="310" y="965"/>
                    <a:pt x="291" y="950"/>
                    <a:pt x="274" y="940"/>
                  </a:cubicBezTo>
                  <a:cubicBezTo>
                    <a:pt x="248" y="924"/>
                    <a:pt x="222" y="907"/>
                    <a:pt x="200" y="887"/>
                  </a:cubicBezTo>
                  <a:cubicBezTo>
                    <a:pt x="188" y="877"/>
                    <a:pt x="173" y="857"/>
                    <a:pt x="176" y="846"/>
                  </a:cubicBezTo>
                  <a:cubicBezTo>
                    <a:pt x="179" y="834"/>
                    <a:pt x="204" y="819"/>
                    <a:pt x="216" y="821"/>
                  </a:cubicBezTo>
                  <a:cubicBezTo>
                    <a:pt x="241" y="825"/>
                    <a:pt x="264" y="839"/>
                    <a:pt x="287" y="851"/>
                  </a:cubicBezTo>
                  <a:cubicBezTo>
                    <a:pt x="367" y="893"/>
                    <a:pt x="443" y="943"/>
                    <a:pt x="527" y="975"/>
                  </a:cubicBezTo>
                  <a:cubicBezTo>
                    <a:pt x="591" y="999"/>
                    <a:pt x="670" y="1023"/>
                    <a:pt x="731" y="1006"/>
                  </a:cubicBezTo>
                  <a:cubicBezTo>
                    <a:pt x="844" y="975"/>
                    <a:pt x="960" y="935"/>
                    <a:pt x="1038" y="835"/>
                  </a:cubicBezTo>
                  <a:cubicBezTo>
                    <a:pt x="1044" y="828"/>
                    <a:pt x="1058" y="823"/>
                    <a:pt x="1068" y="823"/>
                  </a:cubicBezTo>
                  <a:cubicBezTo>
                    <a:pt x="1229" y="827"/>
                    <a:pt x="1326" y="734"/>
                    <a:pt x="1399" y="605"/>
                  </a:cubicBezTo>
                  <a:cubicBezTo>
                    <a:pt x="1446" y="522"/>
                    <a:pt x="1423" y="465"/>
                    <a:pt x="1330" y="4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6" name="Freeform 6">
              <a:extLst>
                <a:ext uri="{FF2B5EF4-FFF2-40B4-BE49-F238E27FC236}">
                  <a16:creationId xmlns:a16="http://schemas.microsoft.com/office/drawing/2014/main" id="{FB4984AE-F8AE-4052-9EED-46E0F5C47DF2}"/>
                </a:ext>
              </a:extLst>
            </p:cNvPr>
            <p:cNvSpPr>
              <a:spLocks/>
            </p:cNvSpPr>
            <p:nvPr/>
          </p:nvSpPr>
          <p:spPr bwMode="auto">
            <a:xfrm>
              <a:off x="-5125474" y="2125310"/>
              <a:ext cx="2015975" cy="2512945"/>
            </a:xfrm>
            <a:custGeom>
              <a:avLst/>
              <a:gdLst>
                <a:gd name="T0" fmla="*/ 1420 w 1463"/>
                <a:gd name="T1" fmla="*/ 232 h 1821"/>
                <a:gd name="T2" fmla="*/ 1375 w 1463"/>
                <a:gd name="T3" fmla="*/ 228 h 1821"/>
                <a:gd name="T4" fmla="*/ 1199 w 1463"/>
                <a:gd name="T5" fmla="*/ 100 h 1821"/>
                <a:gd name="T6" fmla="*/ 1059 w 1463"/>
                <a:gd name="T7" fmla="*/ 0 h 1821"/>
                <a:gd name="T8" fmla="*/ 1048 w 1463"/>
                <a:gd name="T9" fmla="*/ 17 h 1821"/>
                <a:gd name="T10" fmla="*/ 1358 w 1463"/>
                <a:gd name="T11" fmla="*/ 265 h 1821"/>
                <a:gd name="T12" fmla="*/ 1239 w 1463"/>
                <a:gd name="T13" fmla="*/ 364 h 1821"/>
                <a:gd name="T14" fmla="*/ 1260 w 1463"/>
                <a:gd name="T15" fmla="*/ 517 h 1821"/>
                <a:gd name="T16" fmla="*/ 1089 w 1463"/>
                <a:gd name="T17" fmla="*/ 427 h 1821"/>
                <a:gd name="T18" fmla="*/ 946 w 1463"/>
                <a:gd name="T19" fmla="*/ 242 h 1821"/>
                <a:gd name="T20" fmla="*/ 934 w 1463"/>
                <a:gd name="T21" fmla="*/ 225 h 1821"/>
                <a:gd name="T22" fmla="*/ 778 w 1463"/>
                <a:gd name="T23" fmla="*/ 100 h 1821"/>
                <a:gd name="T24" fmla="*/ 722 w 1463"/>
                <a:gd name="T25" fmla="*/ 107 h 1821"/>
                <a:gd name="T26" fmla="*/ 862 w 1463"/>
                <a:gd name="T27" fmla="*/ 199 h 1821"/>
                <a:gd name="T28" fmla="*/ 899 w 1463"/>
                <a:gd name="T29" fmla="*/ 243 h 1821"/>
                <a:gd name="T30" fmla="*/ 1055 w 1463"/>
                <a:gd name="T31" fmla="*/ 484 h 1821"/>
                <a:gd name="T32" fmla="*/ 1179 w 1463"/>
                <a:gd name="T33" fmla="*/ 625 h 1821"/>
                <a:gd name="T34" fmla="*/ 1105 w 1463"/>
                <a:gd name="T35" fmla="*/ 620 h 1821"/>
                <a:gd name="T36" fmla="*/ 687 w 1463"/>
                <a:gd name="T37" fmla="*/ 471 h 1821"/>
                <a:gd name="T38" fmla="*/ 331 w 1463"/>
                <a:gd name="T39" fmla="*/ 373 h 1821"/>
                <a:gd name="T40" fmla="*/ 75 w 1463"/>
                <a:gd name="T41" fmla="*/ 396 h 1821"/>
                <a:gd name="T42" fmla="*/ 30 w 1463"/>
                <a:gd name="T43" fmla="*/ 504 h 1821"/>
                <a:gd name="T44" fmla="*/ 401 w 1463"/>
                <a:gd name="T45" fmla="*/ 770 h 1821"/>
                <a:gd name="T46" fmla="*/ 494 w 1463"/>
                <a:gd name="T47" fmla="*/ 894 h 1821"/>
                <a:gd name="T48" fmla="*/ 600 w 1463"/>
                <a:gd name="T49" fmla="*/ 959 h 1821"/>
                <a:gd name="T50" fmla="*/ 847 w 1463"/>
                <a:gd name="T51" fmla="*/ 996 h 1821"/>
                <a:gd name="T52" fmla="*/ 979 w 1463"/>
                <a:gd name="T53" fmla="*/ 948 h 1821"/>
                <a:gd name="T54" fmla="*/ 1214 w 1463"/>
                <a:gd name="T55" fmla="*/ 843 h 1821"/>
                <a:gd name="T56" fmla="*/ 1240 w 1463"/>
                <a:gd name="T57" fmla="*/ 897 h 1821"/>
                <a:gd name="T58" fmla="*/ 1169 w 1463"/>
                <a:gd name="T59" fmla="*/ 916 h 1821"/>
                <a:gd name="T60" fmla="*/ 943 w 1463"/>
                <a:gd name="T61" fmla="*/ 1011 h 1821"/>
                <a:gd name="T62" fmla="*/ 887 w 1463"/>
                <a:gd name="T63" fmla="*/ 1044 h 1821"/>
                <a:gd name="T64" fmla="*/ 817 w 1463"/>
                <a:gd name="T65" fmla="*/ 1176 h 1821"/>
                <a:gd name="T66" fmla="*/ 693 w 1463"/>
                <a:gd name="T67" fmla="*/ 1314 h 1821"/>
                <a:gd name="T68" fmla="*/ 597 w 1463"/>
                <a:gd name="T69" fmla="*/ 1353 h 1821"/>
                <a:gd name="T70" fmla="*/ 653 w 1463"/>
                <a:gd name="T71" fmla="*/ 1379 h 1821"/>
                <a:gd name="T72" fmla="*/ 856 w 1463"/>
                <a:gd name="T73" fmla="*/ 1222 h 1821"/>
                <a:gd name="T74" fmla="*/ 955 w 1463"/>
                <a:gd name="T75" fmla="*/ 1102 h 1821"/>
                <a:gd name="T76" fmla="*/ 1152 w 1463"/>
                <a:gd name="T77" fmla="*/ 999 h 1821"/>
                <a:gd name="T78" fmla="*/ 1170 w 1463"/>
                <a:gd name="T79" fmla="*/ 1011 h 1821"/>
                <a:gd name="T80" fmla="*/ 1131 w 1463"/>
                <a:gd name="T81" fmla="*/ 1115 h 1821"/>
                <a:gd name="T82" fmla="*/ 985 w 1463"/>
                <a:gd name="T83" fmla="*/ 1367 h 1821"/>
                <a:gd name="T84" fmla="*/ 951 w 1463"/>
                <a:gd name="T85" fmla="*/ 1403 h 1821"/>
                <a:gd name="T86" fmla="*/ 870 w 1463"/>
                <a:gd name="T87" fmla="*/ 1506 h 1821"/>
                <a:gd name="T88" fmla="*/ 856 w 1463"/>
                <a:gd name="T89" fmla="*/ 1523 h 1821"/>
                <a:gd name="T90" fmla="*/ 676 w 1463"/>
                <a:gd name="T91" fmla="*/ 1650 h 1821"/>
                <a:gd name="T92" fmla="*/ 745 w 1463"/>
                <a:gd name="T93" fmla="*/ 1649 h 1821"/>
                <a:gd name="T94" fmla="*/ 931 w 1463"/>
                <a:gd name="T95" fmla="*/ 1509 h 1821"/>
                <a:gd name="T96" fmla="*/ 1070 w 1463"/>
                <a:gd name="T97" fmla="*/ 1332 h 1821"/>
                <a:gd name="T98" fmla="*/ 1119 w 1463"/>
                <a:gd name="T99" fmla="*/ 1260 h 1821"/>
                <a:gd name="T100" fmla="*/ 1123 w 1463"/>
                <a:gd name="T101" fmla="*/ 1296 h 1821"/>
                <a:gd name="T102" fmla="*/ 1319 w 1463"/>
                <a:gd name="T103" fmla="*/ 1745 h 1821"/>
                <a:gd name="T104" fmla="*/ 1463 w 1463"/>
                <a:gd name="T105" fmla="*/ 1802 h 1821"/>
                <a:gd name="T106" fmla="*/ 1463 w 1463"/>
                <a:gd name="T107" fmla="*/ 221 h 1821"/>
                <a:gd name="T108" fmla="*/ 1420 w 1463"/>
                <a:gd name="T109" fmla="*/ 232 h 1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63" h="1821">
                  <a:moveTo>
                    <a:pt x="1420" y="232"/>
                  </a:moveTo>
                  <a:cubicBezTo>
                    <a:pt x="1408" y="238"/>
                    <a:pt x="1386" y="236"/>
                    <a:pt x="1375" y="228"/>
                  </a:cubicBezTo>
                  <a:cubicBezTo>
                    <a:pt x="1316" y="187"/>
                    <a:pt x="1258" y="142"/>
                    <a:pt x="1199" y="100"/>
                  </a:cubicBezTo>
                  <a:cubicBezTo>
                    <a:pt x="1153" y="66"/>
                    <a:pt x="1106" y="33"/>
                    <a:pt x="1059" y="0"/>
                  </a:cubicBezTo>
                  <a:cubicBezTo>
                    <a:pt x="1056" y="6"/>
                    <a:pt x="1052" y="11"/>
                    <a:pt x="1048" y="17"/>
                  </a:cubicBezTo>
                  <a:cubicBezTo>
                    <a:pt x="1150" y="99"/>
                    <a:pt x="1253" y="181"/>
                    <a:pt x="1358" y="265"/>
                  </a:cubicBezTo>
                  <a:cubicBezTo>
                    <a:pt x="1323" y="310"/>
                    <a:pt x="1235" y="285"/>
                    <a:pt x="1239" y="364"/>
                  </a:cubicBezTo>
                  <a:cubicBezTo>
                    <a:pt x="1242" y="415"/>
                    <a:pt x="1253" y="467"/>
                    <a:pt x="1260" y="517"/>
                  </a:cubicBezTo>
                  <a:cubicBezTo>
                    <a:pt x="1186" y="511"/>
                    <a:pt x="1134" y="484"/>
                    <a:pt x="1089" y="427"/>
                  </a:cubicBezTo>
                  <a:cubicBezTo>
                    <a:pt x="1040" y="367"/>
                    <a:pt x="939" y="347"/>
                    <a:pt x="946" y="242"/>
                  </a:cubicBezTo>
                  <a:cubicBezTo>
                    <a:pt x="947" y="237"/>
                    <a:pt x="939" y="229"/>
                    <a:pt x="934" y="225"/>
                  </a:cubicBezTo>
                  <a:cubicBezTo>
                    <a:pt x="882" y="182"/>
                    <a:pt x="831" y="139"/>
                    <a:pt x="778" y="100"/>
                  </a:cubicBezTo>
                  <a:cubicBezTo>
                    <a:pt x="770" y="94"/>
                    <a:pt x="751" y="102"/>
                    <a:pt x="722" y="107"/>
                  </a:cubicBezTo>
                  <a:cubicBezTo>
                    <a:pt x="778" y="143"/>
                    <a:pt x="821" y="169"/>
                    <a:pt x="862" y="199"/>
                  </a:cubicBezTo>
                  <a:cubicBezTo>
                    <a:pt x="878" y="210"/>
                    <a:pt x="898" y="227"/>
                    <a:pt x="899" y="243"/>
                  </a:cubicBezTo>
                  <a:cubicBezTo>
                    <a:pt x="907" y="353"/>
                    <a:pt x="975" y="430"/>
                    <a:pt x="1055" y="484"/>
                  </a:cubicBezTo>
                  <a:cubicBezTo>
                    <a:pt x="1112" y="522"/>
                    <a:pt x="1136" y="577"/>
                    <a:pt x="1179" y="625"/>
                  </a:cubicBezTo>
                  <a:cubicBezTo>
                    <a:pt x="1153" y="627"/>
                    <a:pt x="1127" y="628"/>
                    <a:pt x="1105" y="620"/>
                  </a:cubicBezTo>
                  <a:cubicBezTo>
                    <a:pt x="965" y="571"/>
                    <a:pt x="824" y="525"/>
                    <a:pt x="687" y="471"/>
                  </a:cubicBezTo>
                  <a:cubicBezTo>
                    <a:pt x="571" y="425"/>
                    <a:pt x="456" y="376"/>
                    <a:pt x="331" y="373"/>
                  </a:cubicBezTo>
                  <a:cubicBezTo>
                    <a:pt x="246" y="371"/>
                    <a:pt x="159" y="379"/>
                    <a:pt x="75" y="396"/>
                  </a:cubicBezTo>
                  <a:cubicBezTo>
                    <a:pt x="15" y="408"/>
                    <a:pt x="0" y="450"/>
                    <a:pt x="30" y="504"/>
                  </a:cubicBezTo>
                  <a:cubicBezTo>
                    <a:pt x="111" y="648"/>
                    <a:pt x="204" y="780"/>
                    <a:pt x="401" y="770"/>
                  </a:cubicBezTo>
                  <a:cubicBezTo>
                    <a:pt x="403" y="834"/>
                    <a:pt x="443" y="867"/>
                    <a:pt x="494" y="894"/>
                  </a:cubicBezTo>
                  <a:cubicBezTo>
                    <a:pt x="530" y="914"/>
                    <a:pt x="565" y="936"/>
                    <a:pt x="600" y="959"/>
                  </a:cubicBezTo>
                  <a:cubicBezTo>
                    <a:pt x="676" y="1010"/>
                    <a:pt x="759" y="1023"/>
                    <a:pt x="847" y="996"/>
                  </a:cubicBezTo>
                  <a:cubicBezTo>
                    <a:pt x="892" y="983"/>
                    <a:pt x="936" y="966"/>
                    <a:pt x="979" y="948"/>
                  </a:cubicBezTo>
                  <a:cubicBezTo>
                    <a:pt x="1056" y="915"/>
                    <a:pt x="1132" y="879"/>
                    <a:pt x="1214" y="843"/>
                  </a:cubicBezTo>
                  <a:cubicBezTo>
                    <a:pt x="1223" y="862"/>
                    <a:pt x="1231" y="879"/>
                    <a:pt x="1240" y="897"/>
                  </a:cubicBezTo>
                  <a:cubicBezTo>
                    <a:pt x="1212" y="905"/>
                    <a:pt x="1189" y="908"/>
                    <a:pt x="1169" y="916"/>
                  </a:cubicBezTo>
                  <a:cubicBezTo>
                    <a:pt x="1093" y="947"/>
                    <a:pt x="1018" y="979"/>
                    <a:pt x="943" y="1011"/>
                  </a:cubicBezTo>
                  <a:cubicBezTo>
                    <a:pt x="923" y="1020"/>
                    <a:pt x="898" y="1028"/>
                    <a:pt x="887" y="1044"/>
                  </a:cubicBezTo>
                  <a:cubicBezTo>
                    <a:pt x="859" y="1085"/>
                    <a:pt x="827" y="1129"/>
                    <a:pt x="817" y="1176"/>
                  </a:cubicBezTo>
                  <a:cubicBezTo>
                    <a:pt x="801" y="1250"/>
                    <a:pt x="749" y="1283"/>
                    <a:pt x="693" y="1314"/>
                  </a:cubicBezTo>
                  <a:cubicBezTo>
                    <a:pt x="663" y="1331"/>
                    <a:pt x="629" y="1340"/>
                    <a:pt x="597" y="1353"/>
                  </a:cubicBezTo>
                  <a:cubicBezTo>
                    <a:pt x="615" y="1370"/>
                    <a:pt x="637" y="1384"/>
                    <a:pt x="653" y="1379"/>
                  </a:cubicBezTo>
                  <a:cubicBezTo>
                    <a:pt x="740" y="1353"/>
                    <a:pt x="812" y="1302"/>
                    <a:pt x="856" y="1222"/>
                  </a:cubicBezTo>
                  <a:cubicBezTo>
                    <a:pt x="882" y="1175"/>
                    <a:pt x="900" y="1127"/>
                    <a:pt x="955" y="1102"/>
                  </a:cubicBezTo>
                  <a:cubicBezTo>
                    <a:pt x="1022" y="1072"/>
                    <a:pt x="1086" y="1034"/>
                    <a:pt x="1152" y="999"/>
                  </a:cubicBezTo>
                  <a:cubicBezTo>
                    <a:pt x="1158" y="1003"/>
                    <a:pt x="1164" y="1007"/>
                    <a:pt x="1170" y="1011"/>
                  </a:cubicBezTo>
                  <a:cubicBezTo>
                    <a:pt x="1157" y="1046"/>
                    <a:pt x="1148" y="1083"/>
                    <a:pt x="1131" y="1115"/>
                  </a:cubicBezTo>
                  <a:cubicBezTo>
                    <a:pt x="1084" y="1200"/>
                    <a:pt x="1035" y="1283"/>
                    <a:pt x="985" y="1367"/>
                  </a:cubicBezTo>
                  <a:cubicBezTo>
                    <a:pt x="977" y="1380"/>
                    <a:pt x="964" y="1392"/>
                    <a:pt x="951" y="1403"/>
                  </a:cubicBezTo>
                  <a:cubicBezTo>
                    <a:pt x="917" y="1431"/>
                    <a:pt x="858" y="1440"/>
                    <a:pt x="870" y="1506"/>
                  </a:cubicBezTo>
                  <a:cubicBezTo>
                    <a:pt x="871" y="1511"/>
                    <a:pt x="862" y="1519"/>
                    <a:pt x="856" y="1523"/>
                  </a:cubicBezTo>
                  <a:cubicBezTo>
                    <a:pt x="802" y="1562"/>
                    <a:pt x="747" y="1601"/>
                    <a:pt x="676" y="1650"/>
                  </a:cubicBezTo>
                  <a:cubicBezTo>
                    <a:pt x="708" y="1650"/>
                    <a:pt x="732" y="1658"/>
                    <a:pt x="745" y="1649"/>
                  </a:cubicBezTo>
                  <a:cubicBezTo>
                    <a:pt x="809" y="1605"/>
                    <a:pt x="876" y="1563"/>
                    <a:pt x="931" y="1509"/>
                  </a:cubicBezTo>
                  <a:cubicBezTo>
                    <a:pt x="984" y="1457"/>
                    <a:pt x="1025" y="1392"/>
                    <a:pt x="1070" y="1332"/>
                  </a:cubicBezTo>
                  <a:cubicBezTo>
                    <a:pt x="1085" y="1312"/>
                    <a:pt x="1098" y="1291"/>
                    <a:pt x="1119" y="1260"/>
                  </a:cubicBezTo>
                  <a:cubicBezTo>
                    <a:pt x="1121" y="1280"/>
                    <a:pt x="1124" y="1288"/>
                    <a:pt x="1123" y="1296"/>
                  </a:cubicBezTo>
                  <a:cubicBezTo>
                    <a:pt x="1120" y="1476"/>
                    <a:pt x="1209" y="1616"/>
                    <a:pt x="1319" y="1745"/>
                  </a:cubicBezTo>
                  <a:cubicBezTo>
                    <a:pt x="1370" y="1804"/>
                    <a:pt x="1413" y="1821"/>
                    <a:pt x="1463" y="1802"/>
                  </a:cubicBezTo>
                  <a:cubicBezTo>
                    <a:pt x="1463" y="221"/>
                    <a:pt x="1463" y="221"/>
                    <a:pt x="1463" y="221"/>
                  </a:cubicBezTo>
                  <a:cubicBezTo>
                    <a:pt x="1449" y="222"/>
                    <a:pt x="1435" y="226"/>
                    <a:pt x="1420" y="2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207" name="Grupo 206">
            <a:extLst>
              <a:ext uri="{FF2B5EF4-FFF2-40B4-BE49-F238E27FC236}">
                <a16:creationId xmlns:a16="http://schemas.microsoft.com/office/drawing/2014/main" id="{CEF1C2F4-A7F2-4F14-AB30-61EB6218E07D}"/>
              </a:ext>
            </a:extLst>
          </p:cNvPr>
          <p:cNvGrpSpPr/>
          <p:nvPr/>
        </p:nvGrpSpPr>
        <p:grpSpPr>
          <a:xfrm rot="1271631">
            <a:off x="10596284" y="534967"/>
            <a:ext cx="472710" cy="296367"/>
            <a:chOff x="-5125474" y="2125310"/>
            <a:chExt cx="4008182" cy="2512945"/>
          </a:xfrm>
          <a:solidFill>
            <a:srgbClr val="FED715"/>
          </a:solidFill>
        </p:grpSpPr>
        <p:sp>
          <p:nvSpPr>
            <p:cNvPr id="208" name="Freeform 5">
              <a:extLst>
                <a:ext uri="{FF2B5EF4-FFF2-40B4-BE49-F238E27FC236}">
                  <a16:creationId xmlns:a16="http://schemas.microsoft.com/office/drawing/2014/main" id="{5AC4C13B-413F-4143-A79F-7447728AD77A}"/>
                </a:ext>
              </a:extLst>
            </p:cNvPr>
            <p:cNvSpPr>
              <a:spLocks/>
            </p:cNvSpPr>
            <p:nvPr/>
          </p:nvSpPr>
          <p:spPr bwMode="auto">
            <a:xfrm>
              <a:off x="-3109499" y="2181489"/>
              <a:ext cx="1992207" cy="2428677"/>
            </a:xfrm>
            <a:custGeom>
              <a:avLst/>
              <a:gdLst>
                <a:gd name="T0" fmla="*/ 1330 w 1446"/>
                <a:gd name="T1" fmla="*/ 440 h 1761"/>
                <a:gd name="T2" fmla="*/ 1208 w 1446"/>
                <a:gd name="T3" fmla="*/ 423 h 1761"/>
                <a:gd name="T4" fmla="*/ 551 w 1446"/>
                <a:gd name="T5" fmla="*/ 541 h 1761"/>
                <a:gd name="T6" fmla="*/ 314 w 1446"/>
                <a:gd name="T7" fmla="*/ 602 h 1761"/>
                <a:gd name="T8" fmla="*/ 304 w 1446"/>
                <a:gd name="T9" fmla="*/ 586 h 1761"/>
                <a:gd name="T10" fmla="*/ 341 w 1446"/>
                <a:gd name="T11" fmla="*/ 532 h 1761"/>
                <a:gd name="T12" fmla="*/ 586 w 1446"/>
                <a:gd name="T13" fmla="*/ 260 h 1761"/>
                <a:gd name="T14" fmla="*/ 612 w 1446"/>
                <a:gd name="T15" fmla="*/ 227 h 1761"/>
                <a:gd name="T16" fmla="*/ 765 w 1446"/>
                <a:gd name="T17" fmla="*/ 138 h 1761"/>
                <a:gd name="T18" fmla="*/ 765 w 1446"/>
                <a:gd name="T19" fmla="*/ 124 h 1761"/>
                <a:gd name="T20" fmla="*/ 711 w 1446"/>
                <a:gd name="T21" fmla="*/ 119 h 1761"/>
                <a:gd name="T22" fmla="*/ 649 w 1446"/>
                <a:gd name="T23" fmla="*/ 155 h 1761"/>
                <a:gd name="T24" fmla="*/ 510 w 1446"/>
                <a:gd name="T25" fmla="*/ 317 h 1761"/>
                <a:gd name="T26" fmla="*/ 483 w 1446"/>
                <a:gd name="T27" fmla="*/ 356 h 1761"/>
                <a:gd name="T28" fmla="*/ 371 w 1446"/>
                <a:gd name="T29" fmla="*/ 436 h 1761"/>
                <a:gd name="T30" fmla="*/ 235 w 1446"/>
                <a:gd name="T31" fmla="*/ 493 h 1761"/>
                <a:gd name="T32" fmla="*/ 201 w 1446"/>
                <a:gd name="T33" fmla="*/ 463 h 1761"/>
                <a:gd name="T34" fmla="*/ 246 w 1446"/>
                <a:gd name="T35" fmla="*/ 338 h 1761"/>
                <a:gd name="T36" fmla="*/ 143 w 1446"/>
                <a:gd name="T37" fmla="*/ 221 h 1761"/>
                <a:gd name="T38" fmla="*/ 460 w 1446"/>
                <a:gd name="T39" fmla="*/ 22 h 1761"/>
                <a:gd name="T40" fmla="*/ 446 w 1446"/>
                <a:gd name="T41" fmla="*/ 0 h 1761"/>
                <a:gd name="T42" fmla="*/ 80 w 1446"/>
                <a:gd name="T43" fmla="*/ 215 h 1761"/>
                <a:gd name="T44" fmla="*/ 0 w 1446"/>
                <a:gd name="T45" fmla="*/ 180 h 1761"/>
                <a:gd name="T46" fmla="*/ 0 w 1446"/>
                <a:gd name="T47" fmla="*/ 1761 h 1761"/>
                <a:gd name="T48" fmla="*/ 73 w 1446"/>
                <a:gd name="T49" fmla="*/ 1712 h 1761"/>
                <a:gd name="T50" fmla="*/ 100 w 1446"/>
                <a:gd name="T51" fmla="*/ 1683 h 1761"/>
                <a:gd name="T52" fmla="*/ 238 w 1446"/>
                <a:gd name="T53" fmla="*/ 1416 h 1761"/>
                <a:gd name="T54" fmla="*/ 277 w 1446"/>
                <a:gd name="T55" fmla="*/ 1222 h 1761"/>
                <a:gd name="T56" fmla="*/ 651 w 1446"/>
                <a:gd name="T57" fmla="*/ 1682 h 1761"/>
                <a:gd name="T58" fmla="*/ 644 w 1446"/>
                <a:gd name="T59" fmla="*/ 1646 h 1761"/>
                <a:gd name="T60" fmla="*/ 586 w 1446"/>
                <a:gd name="T61" fmla="*/ 1603 h 1761"/>
                <a:gd name="T62" fmla="*/ 510 w 1446"/>
                <a:gd name="T63" fmla="*/ 1524 h 1761"/>
                <a:gd name="T64" fmla="*/ 450 w 1446"/>
                <a:gd name="T65" fmla="*/ 1411 h 1761"/>
                <a:gd name="T66" fmla="*/ 419 w 1446"/>
                <a:gd name="T67" fmla="*/ 1360 h 1761"/>
                <a:gd name="T68" fmla="*/ 331 w 1446"/>
                <a:gd name="T69" fmla="*/ 1186 h 1761"/>
                <a:gd name="T70" fmla="*/ 240 w 1446"/>
                <a:gd name="T71" fmla="*/ 986 h 1761"/>
                <a:gd name="T72" fmla="*/ 276 w 1446"/>
                <a:gd name="T73" fmla="*/ 998 h 1761"/>
                <a:gd name="T74" fmla="*/ 490 w 1446"/>
                <a:gd name="T75" fmla="*/ 1117 h 1761"/>
                <a:gd name="T76" fmla="*/ 507 w 1446"/>
                <a:gd name="T77" fmla="*/ 1145 h 1761"/>
                <a:gd name="T78" fmla="*/ 755 w 1446"/>
                <a:gd name="T79" fmla="*/ 1394 h 1761"/>
                <a:gd name="T80" fmla="*/ 808 w 1446"/>
                <a:gd name="T81" fmla="*/ 1384 h 1761"/>
                <a:gd name="T82" fmla="*/ 646 w 1446"/>
                <a:gd name="T83" fmla="*/ 1285 h 1761"/>
                <a:gd name="T84" fmla="*/ 591 w 1446"/>
                <a:gd name="T85" fmla="*/ 1208 h 1761"/>
                <a:gd name="T86" fmla="*/ 328 w 1446"/>
                <a:gd name="T87" fmla="*/ 966 h 1761"/>
                <a:gd name="T88" fmla="*/ 274 w 1446"/>
                <a:gd name="T89" fmla="*/ 940 h 1761"/>
                <a:gd name="T90" fmla="*/ 200 w 1446"/>
                <a:gd name="T91" fmla="*/ 887 h 1761"/>
                <a:gd name="T92" fmla="*/ 176 w 1446"/>
                <a:gd name="T93" fmla="*/ 846 h 1761"/>
                <a:gd name="T94" fmla="*/ 216 w 1446"/>
                <a:gd name="T95" fmla="*/ 821 h 1761"/>
                <a:gd name="T96" fmla="*/ 287 w 1446"/>
                <a:gd name="T97" fmla="*/ 851 h 1761"/>
                <a:gd name="T98" fmla="*/ 527 w 1446"/>
                <a:gd name="T99" fmla="*/ 975 h 1761"/>
                <a:gd name="T100" fmla="*/ 731 w 1446"/>
                <a:gd name="T101" fmla="*/ 1006 h 1761"/>
                <a:gd name="T102" fmla="*/ 1038 w 1446"/>
                <a:gd name="T103" fmla="*/ 835 h 1761"/>
                <a:gd name="T104" fmla="*/ 1068 w 1446"/>
                <a:gd name="T105" fmla="*/ 823 h 1761"/>
                <a:gd name="T106" fmla="*/ 1399 w 1446"/>
                <a:gd name="T107" fmla="*/ 605 h 1761"/>
                <a:gd name="T108" fmla="*/ 1330 w 1446"/>
                <a:gd name="T109" fmla="*/ 440 h 1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46" h="1761">
                  <a:moveTo>
                    <a:pt x="1330" y="440"/>
                  </a:moveTo>
                  <a:cubicBezTo>
                    <a:pt x="1291" y="429"/>
                    <a:pt x="1249" y="424"/>
                    <a:pt x="1208" y="423"/>
                  </a:cubicBezTo>
                  <a:cubicBezTo>
                    <a:pt x="981" y="421"/>
                    <a:pt x="768" y="492"/>
                    <a:pt x="551" y="541"/>
                  </a:cubicBezTo>
                  <a:cubicBezTo>
                    <a:pt x="471" y="560"/>
                    <a:pt x="393" y="582"/>
                    <a:pt x="314" y="602"/>
                  </a:cubicBezTo>
                  <a:cubicBezTo>
                    <a:pt x="311" y="597"/>
                    <a:pt x="307" y="591"/>
                    <a:pt x="304" y="586"/>
                  </a:cubicBezTo>
                  <a:cubicBezTo>
                    <a:pt x="316" y="567"/>
                    <a:pt x="324" y="537"/>
                    <a:pt x="341" y="532"/>
                  </a:cubicBezTo>
                  <a:cubicBezTo>
                    <a:pt x="476" y="488"/>
                    <a:pt x="527" y="370"/>
                    <a:pt x="586" y="260"/>
                  </a:cubicBezTo>
                  <a:cubicBezTo>
                    <a:pt x="593" y="248"/>
                    <a:pt x="601" y="234"/>
                    <a:pt x="612" y="227"/>
                  </a:cubicBezTo>
                  <a:cubicBezTo>
                    <a:pt x="662" y="196"/>
                    <a:pt x="714" y="167"/>
                    <a:pt x="765" y="138"/>
                  </a:cubicBezTo>
                  <a:cubicBezTo>
                    <a:pt x="765" y="133"/>
                    <a:pt x="765" y="128"/>
                    <a:pt x="765" y="124"/>
                  </a:cubicBezTo>
                  <a:cubicBezTo>
                    <a:pt x="747" y="122"/>
                    <a:pt x="727" y="114"/>
                    <a:pt x="711" y="119"/>
                  </a:cubicBezTo>
                  <a:cubicBezTo>
                    <a:pt x="689" y="127"/>
                    <a:pt x="671" y="146"/>
                    <a:pt x="649" y="155"/>
                  </a:cubicBezTo>
                  <a:cubicBezTo>
                    <a:pt x="577" y="188"/>
                    <a:pt x="524" y="235"/>
                    <a:pt x="510" y="317"/>
                  </a:cubicBezTo>
                  <a:cubicBezTo>
                    <a:pt x="507" y="332"/>
                    <a:pt x="495" y="347"/>
                    <a:pt x="483" y="356"/>
                  </a:cubicBezTo>
                  <a:cubicBezTo>
                    <a:pt x="447" y="385"/>
                    <a:pt x="411" y="414"/>
                    <a:pt x="371" y="436"/>
                  </a:cubicBezTo>
                  <a:cubicBezTo>
                    <a:pt x="328" y="459"/>
                    <a:pt x="281" y="476"/>
                    <a:pt x="235" y="493"/>
                  </a:cubicBezTo>
                  <a:cubicBezTo>
                    <a:pt x="229" y="495"/>
                    <a:pt x="216" y="476"/>
                    <a:pt x="201" y="463"/>
                  </a:cubicBezTo>
                  <a:cubicBezTo>
                    <a:pt x="273" y="435"/>
                    <a:pt x="244" y="381"/>
                    <a:pt x="246" y="338"/>
                  </a:cubicBezTo>
                  <a:cubicBezTo>
                    <a:pt x="250" y="271"/>
                    <a:pt x="165" y="280"/>
                    <a:pt x="143" y="221"/>
                  </a:cubicBezTo>
                  <a:cubicBezTo>
                    <a:pt x="248" y="155"/>
                    <a:pt x="354" y="89"/>
                    <a:pt x="460" y="22"/>
                  </a:cubicBezTo>
                  <a:cubicBezTo>
                    <a:pt x="455" y="15"/>
                    <a:pt x="451" y="8"/>
                    <a:pt x="446" y="0"/>
                  </a:cubicBezTo>
                  <a:cubicBezTo>
                    <a:pt x="325" y="72"/>
                    <a:pt x="203" y="143"/>
                    <a:pt x="80" y="215"/>
                  </a:cubicBezTo>
                  <a:cubicBezTo>
                    <a:pt x="54" y="189"/>
                    <a:pt x="28" y="178"/>
                    <a:pt x="0" y="180"/>
                  </a:cubicBezTo>
                  <a:cubicBezTo>
                    <a:pt x="0" y="1761"/>
                    <a:pt x="0" y="1761"/>
                    <a:pt x="0" y="1761"/>
                  </a:cubicBezTo>
                  <a:cubicBezTo>
                    <a:pt x="23" y="1752"/>
                    <a:pt x="46" y="1736"/>
                    <a:pt x="73" y="1712"/>
                  </a:cubicBezTo>
                  <a:cubicBezTo>
                    <a:pt x="83" y="1704"/>
                    <a:pt x="91" y="1693"/>
                    <a:pt x="100" y="1683"/>
                  </a:cubicBezTo>
                  <a:cubicBezTo>
                    <a:pt x="170" y="1607"/>
                    <a:pt x="209" y="1513"/>
                    <a:pt x="238" y="1416"/>
                  </a:cubicBezTo>
                  <a:cubicBezTo>
                    <a:pt x="255" y="1354"/>
                    <a:pt x="263" y="1290"/>
                    <a:pt x="277" y="1222"/>
                  </a:cubicBezTo>
                  <a:cubicBezTo>
                    <a:pt x="363" y="1408"/>
                    <a:pt x="468" y="1575"/>
                    <a:pt x="651" y="1682"/>
                  </a:cubicBezTo>
                  <a:cubicBezTo>
                    <a:pt x="653" y="1668"/>
                    <a:pt x="652" y="1653"/>
                    <a:pt x="644" y="1646"/>
                  </a:cubicBezTo>
                  <a:cubicBezTo>
                    <a:pt x="627" y="1629"/>
                    <a:pt x="604" y="1619"/>
                    <a:pt x="586" y="1603"/>
                  </a:cubicBezTo>
                  <a:cubicBezTo>
                    <a:pt x="558" y="1578"/>
                    <a:pt x="507" y="1547"/>
                    <a:pt x="510" y="1524"/>
                  </a:cubicBezTo>
                  <a:cubicBezTo>
                    <a:pt x="516" y="1466"/>
                    <a:pt x="470" y="1448"/>
                    <a:pt x="450" y="1411"/>
                  </a:cubicBezTo>
                  <a:cubicBezTo>
                    <a:pt x="441" y="1394"/>
                    <a:pt x="428" y="1378"/>
                    <a:pt x="419" y="1360"/>
                  </a:cubicBezTo>
                  <a:cubicBezTo>
                    <a:pt x="390" y="1302"/>
                    <a:pt x="369" y="1238"/>
                    <a:pt x="331" y="1186"/>
                  </a:cubicBezTo>
                  <a:cubicBezTo>
                    <a:pt x="287" y="1126"/>
                    <a:pt x="245" y="1069"/>
                    <a:pt x="240" y="986"/>
                  </a:cubicBezTo>
                  <a:cubicBezTo>
                    <a:pt x="254" y="990"/>
                    <a:pt x="266" y="992"/>
                    <a:pt x="276" y="998"/>
                  </a:cubicBezTo>
                  <a:cubicBezTo>
                    <a:pt x="348" y="1037"/>
                    <a:pt x="419" y="1077"/>
                    <a:pt x="490" y="1117"/>
                  </a:cubicBezTo>
                  <a:cubicBezTo>
                    <a:pt x="498" y="1122"/>
                    <a:pt x="504" y="1135"/>
                    <a:pt x="507" y="1145"/>
                  </a:cubicBezTo>
                  <a:cubicBezTo>
                    <a:pt x="538" y="1280"/>
                    <a:pt x="638" y="1347"/>
                    <a:pt x="755" y="1394"/>
                  </a:cubicBezTo>
                  <a:cubicBezTo>
                    <a:pt x="768" y="1399"/>
                    <a:pt x="788" y="1388"/>
                    <a:pt x="808" y="1384"/>
                  </a:cubicBezTo>
                  <a:cubicBezTo>
                    <a:pt x="746" y="1347"/>
                    <a:pt x="693" y="1320"/>
                    <a:pt x="646" y="1285"/>
                  </a:cubicBezTo>
                  <a:cubicBezTo>
                    <a:pt x="622" y="1267"/>
                    <a:pt x="605" y="1236"/>
                    <a:pt x="591" y="1208"/>
                  </a:cubicBezTo>
                  <a:cubicBezTo>
                    <a:pt x="534" y="1094"/>
                    <a:pt x="485" y="972"/>
                    <a:pt x="328" y="966"/>
                  </a:cubicBezTo>
                  <a:cubicBezTo>
                    <a:pt x="310" y="965"/>
                    <a:pt x="291" y="950"/>
                    <a:pt x="274" y="940"/>
                  </a:cubicBezTo>
                  <a:cubicBezTo>
                    <a:pt x="248" y="924"/>
                    <a:pt x="222" y="907"/>
                    <a:pt x="200" y="887"/>
                  </a:cubicBezTo>
                  <a:cubicBezTo>
                    <a:pt x="188" y="877"/>
                    <a:pt x="173" y="857"/>
                    <a:pt x="176" y="846"/>
                  </a:cubicBezTo>
                  <a:cubicBezTo>
                    <a:pt x="179" y="834"/>
                    <a:pt x="204" y="819"/>
                    <a:pt x="216" y="821"/>
                  </a:cubicBezTo>
                  <a:cubicBezTo>
                    <a:pt x="241" y="825"/>
                    <a:pt x="264" y="839"/>
                    <a:pt x="287" y="851"/>
                  </a:cubicBezTo>
                  <a:cubicBezTo>
                    <a:pt x="367" y="893"/>
                    <a:pt x="443" y="943"/>
                    <a:pt x="527" y="975"/>
                  </a:cubicBezTo>
                  <a:cubicBezTo>
                    <a:pt x="591" y="999"/>
                    <a:pt x="670" y="1023"/>
                    <a:pt x="731" y="1006"/>
                  </a:cubicBezTo>
                  <a:cubicBezTo>
                    <a:pt x="844" y="975"/>
                    <a:pt x="960" y="935"/>
                    <a:pt x="1038" y="835"/>
                  </a:cubicBezTo>
                  <a:cubicBezTo>
                    <a:pt x="1044" y="828"/>
                    <a:pt x="1058" y="823"/>
                    <a:pt x="1068" y="823"/>
                  </a:cubicBezTo>
                  <a:cubicBezTo>
                    <a:pt x="1229" y="827"/>
                    <a:pt x="1326" y="734"/>
                    <a:pt x="1399" y="605"/>
                  </a:cubicBezTo>
                  <a:cubicBezTo>
                    <a:pt x="1446" y="522"/>
                    <a:pt x="1423" y="465"/>
                    <a:pt x="1330" y="4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9" name="Freeform 6">
              <a:extLst>
                <a:ext uri="{FF2B5EF4-FFF2-40B4-BE49-F238E27FC236}">
                  <a16:creationId xmlns:a16="http://schemas.microsoft.com/office/drawing/2014/main" id="{E0307501-87D6-4A8E-A0B0-350EDDDD716E}"/>
                </a:ext>
              </a:extLst>
            </p:cNvPr>
            <p:cNvSpPr>
              <a:spLocks/>
            </p:cNvSpPr>
            <p:nvPr/>
          </p:nvSpPr>
          <p:spPr bwMode="auto">
            <a:xfrm>
              <a:off x="-5125474" y="2125310"/>
              <a:ext cx="2015975" cy="2512945"/>
            </a:xfrm>
            <a:custGeom>
              <a:avLst/>
              <a:gdLst>
                <a:gd name="T0" fmla="*/ 1420 w 1463"/>
                <a:gd name="T1" fmla="*/ 232 h 1821"/>
                <a:gd name="T2" fmla="*/ 1375 w 1463"/>
                <a:gd name="T3" fmla="*/ 228 h 1821"/>
                <a:gd name="T4" fmla="*/ 1199 w 1463"/>
                <a:gd name="T5" fmla="*/ 100 h 1821"/>
                <a:gd name="T6" fmla="*/ 1059 w 1463"/>
                <a:gd name="T7" fmla="*/ 0 h 1821"/>
                <a:gd name="T8" fmla="*/ 1048 w 1463"/>
                <a:gd name="T9" fmla="*/ 17 h 1821"/>
                <a:gd name="T10" fmla="*/ 1358 w 1463"/>
                <a:gd name="T11" fmla="*/ 265 h 1821"/>
                <a:gd name="T12" fmla="*/ 1239 w 1463"/>
                <a:gd name="T13" fmla="*/ 364 h 1821"/>
                <a:gd name="T14" fmla="*/ 1260 w 1463"/>
                <a:gd name="T15" fmla="*/ 517 h 1821"/>
                <a:gd name="T16" fmla="*/ 1089 w 1463"/>
                <a:gd name="T17" fmla="*/ 427 h 1821"/>
                <a:gd name="T18" fmla="*/ 946 w 1463"/>
                <a:gd name="T19" fmla="*/ 242 h 1821"/>
                <a:gd name="T20" fmla="*/ 934 w 1463"/>
                <a:gd name="T21" fmla="*/ 225 h 1821"/>
                <a:gd name="T22" fmla="*/ 778 w 1463"/>
                <a:gd name="T23" fmla="*/ 100 h 1821"/>
                <a:gd name="T24" fmla="*/ 722 w 1463"/>
                <a:gd name="T25" fmla="*/ 107 h 1821"/>
                <a:gd name="T26" fmla="*/ 862 w 1463"/>
                <a:gd name="T27" fmla="*/ 199 h 1821"/>
                <a:gd name="T28" fmla="*/ 899 w 1463"/>
                <a:gd name="T29" fmla="*/ 243 h 1821"/>
                <a:gd name="T30" fmla="*/ 1055 w 1463"/>
                <a:gd name="T31" fmla="*/ 484 h 1821"/>
                <a:gd name="T32" fmla="*/ 1179 w 1463"/>
                <a:gd name="T33" fmla="*/ 625 h 1821"/>
                <a:gd name="T34" fmla="*/ 1105 w 1463"/>
                <a:gd name="T35" fmla="*/ 620 h 1821"/>
                <a:gd name="T36" fmla="*/ 687 w 1463"/>
                <a:gd name="T37" fmla="*/ 471 h 1821"/>
                <a:gd name="T38" fmla="*/ 331 w 1463"/>
                <a:gd name="T39" fmla="*/ 373 h 1821"/>
                <a:gd name="T40" fmla="*/ 75 w 1463"/>
                <a:gd name="T41" fmla="*/ 396 h 1821"/>
                <a:gd name="T42" fmla="*/ 30 w 1463"/>
                <a:gd name="T43" fmla="*/ 504 h 1821"/>
                <a:gd name="T44" fmla="*/ 401 w 1463"/>
                <a:gd name="T45" fmla="*/ 770 h 1821"/>
                <a:gd name="T46" fmla="*/ 494 w 1463"/>
                <a:gd name="T47" fmla="*/ 894 h 1821"/>
                <a:gd name="T48" fmla="*/ 600 w 1463"/>
                <a:gd name="T49" fmla="*/ 959 h 1821"/>
                <a:gd name="T50" fmla="*/ 847 w 1463"/>
                <a:gd name="T51" fmla="*/ 996 h 1821"/>
                <a:gd name="T52" fmla="*/ 979 w 1463"/>
                <a:gd name="T53" fmla="*/ 948 h 1821"/>
                <a:gd name="T54" fmla="*/ 1214 w 1463"/>
                <a:gd name="T55" fmla="*/ 843 h 1821"/>
                <a:gd name="T56" fmla="*/ 1240 w 1463"/>
                <a:gd name="T57" fmla="*/ 897 h 1821"/>
                <a:gd name="T58" fmla="*/ 1169 w 1463"/>
                <a:gd name="T59" fmla="*/ 916 h 1821"/>
                <a:gd name="T60" fmla="*/ 943 w 1463"/>
                <a:gd name="T61" fmla="*/ 1011 h 1821"/>
                <a:gd name="T62" fmla="*/ 887 w 1463"/>
                <a:gd name="T63" fmla="*/ 1044 h 1821"/>
                <a:gd name="T64" fmla="*/ 817 w 1463"/>
                <a:gd name="T65" fmla="*/ 1176 h 1821"/>
                <a:gd name="T66" fmla="*/ 693 w 1463"/>
                <a:gd name="T67" fmla="*/ 1314 h 1821"/>
                <a:gd name="T68" fmla="*/ 597 w 1463"/>
                <a:gd name="T69" fmla="*/ 1353 h 1821"/>
                <a:gd name="T70" fmla="*/ 653 w 1463"/>
                <a:gd name="T71" fmla="*/ 1379 h 1821"/>
                <a:gd name="T72" fmla="*/ 856 w 1463"/>
                <a:gd name="T73" fmla="*/ 1222 h 1821"/>
                <a:gd name="T74" fmla="*/ 955 w 1463"/>
                <a:gd name="T75" fmla="*/ 1102 h 1821"/>
                <a:gd name="T76" fmla="*/ 1152 w 1463"/>
                <a:gd name="T77" fmla="*/ 999 h 1821"/>
                <a:gd name="T78" fmla="*/ 1170 w 1463"/>
                <a:gd name="T79" fmla="*/ 1011 h 1821"/>
                <a:gd name="T80" fmla="*/ 1131 w 1463"/>
                <a:gd name="T81" fmla="*/ 1115 h 1821"/>
                <a:gd name="T82" fmla="*/ 985 w 1463"/>
                <a:gd name="T83" fmla="*/ 1367 h 1821"/>
                <a:gd name="T84" fmla="*/ 951 w 1463"/>
                <a:gd name="T85" fmla="*/ 1403 h 1821"/>
                <a:gd name="T86" fmla="*/ 870 w 1463"/>
                <a:gd name="T87" fmla="*/ 1506 h 1821"/>
                <a:gd name="T88" fmla="*/ 856 w 1463"/>
                <a:gd name="T89" fmla="*/ 1523 h 1821"/>
                <a:gd name="T90" fmla="*/ 676 w 1463"/>
                <a:gd name="T91" fmla="*/ 1650 h 1821"/>
                <a:gd name="T92" fmla="*/ 745 w 1463"/>
                <a:gd name="T93" fmla="*/ 1649 h 1821"/>
                <a:gd name="T94" fmla="*/ 931 w 1463"/>
                <a:gd name="T95" fmla="*/ 1509 h 1821"/>
                <a:gd name="T96" fmla="*/ 1070 w 1463"/>
                <a:gd name="T97" fmla="*/ 1332 h 1821"/>
                <a:gd name="T98" fmla="*/ 1119 w 1463"/>
                <a:gd name="T99" fmla="*/ 1260 h 1821"/>
                <a:gd name="T100" fmla="*/ 1123 w 1463"/>
                <a:gd name="T101" fmla="*/ 1296 h 1821"/>
                <a:gd name="T102" fmla="*/ 1319 w 1463"/>
                <a:gd name="T103" fmla="*/ 1745 h 1821"/>
                <a:gd name="T104" fmla="*/ 1463 w 1463"/>
                <a:gd name="T105" fmla="*/ 1802 h 1821"/>
                <a:gd name="T106" fmla="*/ 1463 w 1463"/>
                <a:gd name="T107" fmla="*/ 221 h 1821"/>
                <a:gd name="T108" fmla="*/ 1420 w 1463"/>
                <a:gd name="T109" fmla="*/ 232 h 1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63" h="1821">
                  <a:moveTo>
                    <a:pt x="1420" y="232"/>
                  </a:moveTo>
                  <a:cubicBezTo>
                    <a:pt x="1408" y="238"/>
                    <a:pt x="1386" y="236"/>
                    <a:pt x="1375" y="228"/>
                  </a:cubicBezTo>
                  <a:cubicBezTo>
                    <a:pt x="1316" y="187"/>
                    <a:pt x="1258" y="142"/>
                    <a:pt x="1199" y="100"/>
                  </a:cubicBezTo>
                  <a:cubicBezTo>
                    <a:pt x="1153" y="66"/>
                    <a:pt x="1106" y="33"/>
                    <a:pt x="1059" y="0"/>
                  </a:cubicBezTo>
                  <a:cubicBezTo>
                    <a:pt x="1056" y="6"/>
                    <a:pt x="1052" y="11"/>
                    <a:pt x="1048" y="17"/>
                  </a:cubicBezTo>
                  <a:cubicBezTo>
                    <a:pt x="1150" y="99"/>
                    <a:pt x="1253" y="181"/>
                    <a:pt x="1358" y="265"/>
                  </a:cubicBezTo>
                  <a:cubicBezTo>
                    <a:pt x="1323" y="310"/>
                    <a:pt x="1235" y="285"/>
                    <a:pt x="1239" y="364"/>
                  </a:cubicBezTo>
                  <a:cubicBezTo>
                    <a:pt x="1242" y="415"/>
                    <a:pt x="1253" y="467"/>
                    <a:pt x="1260" y="517"/>
                  </a:cubicBezTo>
                  <a:cubicBezTo>
                    <a:pt x="1186" y="511"/>
                    <a:pt x="1134" y="484"/>
                    <a:pt x="1089" y="427"/>
                  </a:cubicBezTo>
                  <a:cubicBezTo>
                    <a:pt x="1040" y="367"/>
                    <a:pt x="939" y="347"/>
                    <a:pt x="946" y="242"/>
                  </a:cubicBezTo>
                  <a:cubicBezTo>
                    <a:pt x="947" y="237"/>
                    <a:pt x="939" y="229"/>
                    <a:pt x="934" y="225"/>
                  </a:cubicBezTo>
                  <a:cubicBezTo>
                    <a:pt x="882" y="182"/>
                    <a:pt x="831" y="139"/>
                    <a:pt x="778" y="100"/>
                  </a:cubicBezTo>
                  <a:cubicBezTo>
                    <a:pt x="770" y="94"/>
                    <a:pt x="751" y="102"/>
                    <a:pt x="722" y="107"/>
                  </a:cubicBezTo>
                  <a:cubicBezTo>
                    <a:pt x="778" y="143"/>
                    <a:pt x="821" y="169"/>
                    <a:pt x="862" y="199"/>
                  </a:cubicBezTo>
                  <a:cubicBezTo>
                    <a:pt x="878" y="210"/>
                    <a:pt x="898" y="227"/>
                    <a:pt x="899" y="243"/>
                  </a:cubicBezTo>
                  <a:cubicBezTo>
                    <a:pt x="907" y="353"/>
                    <a:pt x="975" y="430"/>
                    <a:pt x="1055" y="484"/>
                  </a:cubicBezTo>
                  <a:cubicBezTo>
                    <a:pt x="1112" y="522"/>
                    <a:pt x="1136" y="577"/>
                    <a:pt x="1179" y="625"/>
                  </a:cubicBezTo>
                  <a:cubicBezTo>
                    <a:pt x="1153" y="627"/>
                    <a:pt x="1127" y="628"/>
                    <a:pt x="1105" y="620"/>
                  </a:cubicBezTo>
                  <a:cubicBezTo>
                    <a:pt x="965" y="571"/>
                    <a:pt x="824" y="525"/>
                    <a:pt x="687" y="471"/>
                  </a:cubicBezTo>
                  <a:cubicBezTo>
                    <a:pt x="571" y="425"/>
                    <a:pt x="456" y="376"/>
                    <a:pt x="331" y="373"/>
                  </a:cubicBezTo>
                  <a:cubicBezTo>
                    <a:pt x="246" y="371"/>
                    <a:pt x="159" y="379"/>
                    <a:pt x="75" y="396"/>
                  </a:cubicBezTo>
                  <a:cubicBezTo>
                    <a:pt x="15" y="408"/>
                    <a:pt x="0" y="450"/>
                    <a:pt x="30" y="504"/>
                  </a:cubicBezTo>
                  <a:cubicBezTo>
                    <a:pt x="111" y="648"/>
                    <a:pt x="204" y="780"/>
                    <a:pt x="401" y="770"/>
                  </a:cubicBezTo>
                  <a:cubicBezTo>
                    <a:pt x="403" y="834"/>
                    <a:pt x="443" y="867"/>
                    <a:pt x="494" y="894"/>
                  </a:cubicBezTo>
                  <a:cubicBezTo>
                    <a:pt x="530" y="914"/>
                    <a:pt x="565" y="936"/>
                    <a:pt x="600" y="959"/>
                  </a:cubicBezTo>
                  <a:cubicBezTo>
                    <a:pt x="676" y="1010"/>
                    <a:pt x="759" y="1023"/>
                    <a:pt x="847" y="996"/>
                  </a:cubicBezTo>
                  <a:cubicBezTo>
                    <a:pt x="892" y="983"/>
                    <a:pt x="936" y="966"/>
                    <a:pt x="979" y="948"/>
                  </a:cubicBezTo>
                  <a:cubicBezTo>
                    <a:pt x="1056" y="915"/>
                    <a:pt x="1132" y="879"/>
                    <a:pt x="1214" y="843"/>
                  </a:cubicBezTo>
                  <a:cubicBezTo>
                    <a:pt x="1223" y="862"/>
                    <a:pt x="1231" y="879"/>
                    <a:pt x="1240" y="897"/>
                  </a:cubicBezTo>
                  <a:cubicBezTo>
                    <a:pt x="1212" y="905"/>
                    <a:pt x="1189" y="908"/>
                    <a:pt x="1169" y="916"/>
                  </a:cubicBezTo>
                  <a:cubicBezTo>
                    <a:pt x="1093" y="947"/>
                    <a:pt x="1018" y="979"/>
                    <a:pt x="943" y="1011"/>
                  </a:cubicBezTo>
                  <a:cubicBezTo>
                    <a:pt x="923" y="1020"/>
                    <a:pt x="898" y="1028"/>
                    <a:pt x="887" y="1044"/>
                  </a:cubicBezTo>
                  <a:cubicBezTo>
                    <a:pt x="859" y="1085"/>
                    <a:pt x="827" y="1129"/>
                    <a:pt x="817" y="1176"/>
                  </a:cubicBezTo>
                  <a:cubicBezTo>
                    <a:pt x="801" y="1250"/>
                    <a:pt x="749" y="1283"/>
                    <a:pt x="693" y="1314"/>
                  </a:cubicBezTo>
                  <a:cubicBezTo>
                    <a:pt x="663" y="1331"/>
                    <a:pt x="629" y="1340"/>
                    <a:pt x="597" y="1353"/>
                  </a:cubicBezTo>
                  <a:cubicBezTo>
                    <a:pt x="615" y="1370"/>
                    <a:pt x="637" y="1384"/>
                    <a:pt x="653" y="1379"/>
                  </a:cubicBezTo>
                  <a:cubicBezTo>
                    <a:pt x="740" y="1353"/>
                    <a:pt x="812" y="1302"/>
                    <a:pt x="856" y="1222"/>
                  </a:cubicBezTo>
                  <a:cubicBezTo>
                    <a:pt x="882" y="1175"/>
                    <a:pt x="900" y="1127"/>
                    <a:pt x="955" y="1102"/>
                  </a:cubicBezTo>
                  <a:cubicBezTo>
                    <a:pt x="1022" y="1072"/>
                    <a:pt x="1086" y="1034"/>
                    <a:pt x="1152" y="999"/>
                  </a:cubicBezTo>
                  <a:cubicBezTo>
                    <a:pt x="1158" y="1003"/>
                    <a:pt x="1164" y="1007"/>
                    <a:pt x="1170" y="1011"/>
                  </a:cubicBezTo>
                  <a:cubicBezTo>
                    <a:pt x="1157" y="1046"/>
                    <a:pt x="1148" y="1083"/>
                    <a:pt x="1131" y="1115"/>
                  </a:cubicBezTo>
                  <a:cubicBezTo>
                    <a:pt x="1084" y="1200"/>
                    <a:pt x="1035" y="1283"/>
                    <a:pt x="985" y="1367"/>
                  </a:cubicBezTo>
                  <a:cubicBezTo>
                    <a:pt x="977" y="1380"/>
                    <a:pt x="964" y="1392"/>
                    <a:pt x="951" y="1403"/>
                  </a:cubicBezTo>
                  <a:cubicBezTo>
                    <a:pt x="917" y="1431"/>
                    <a:pt x="858" y="1440"/>
                    <a:pt x="870" y="1506"/>
                  </a:cubicBezTo>
                  <a:cubicBezTo>
                    <a:pt x="871" y="1511"/>
                    <a:pt x="862" y="1519"/>
                    <a:pt x="856" y="1523"/>
                  </a:cubicBezTo>
                  <a:cubicBezTo>
                    <a:pt x="802" y="1562"/>
                    <a:pt x="747" y="1601"/>
                    <a:pt x="676" y="1650"/>
                  </a:cubicBezTo>
                  <a:cubicBezTo>
                    <a:pt x="708" y="1650"/>
                    <a:pt x="732" y="1658"/>
                    <a:pt x="745" y="1649"/>
                  </a:cubicBezTo>
                  <a:cubicBezTo>
                    <a:pt x="809" y="1605"/>
                    <a:pt x="876" y="1563"/>
                    <a:pt x="931" y="1509"/>
                  </a:cubicBezTo>
                  <a:cubicBezTo>
                    <a:pt x="984" y="1457"/>
                    <a:pt x="1025" y="1392"/>
                    <a:pt x="1070" y="1332"/>
                  </a:cubicBezTo>
                  <a:cubicBezTo>
                    <a:pt x="1085" y="1312"/>
                    <a:pt x="1098" y="1291"/>
                    <a:pt x="1119" y="1260"/>
                  </a:cubicBezTo>
                  <a:cubicBezTo>
                    <a:pt x="1121" y="1280"/>
                    <a:pt x="1124" y="1288"/>
                    <a:pt x="1123" y="1296"/>
                  </a:cubicBezTo>
                  <a:cubicBezTo>
                    <a:pt x="1120" y="1476"/>
                    <a:pt x="1209" y="1616"/>
                    <a:pt x="1319" y="1745"/>
                  </a:cubicBezTo>
                  <a:cubicBezTo>
                    <a:pt x="1370" y="1804"/>
                    <a:pt x="1413" y="1821"/>
                    <a:pt x="1463" y="1802"/>
                  </a:cubicBezTo>
                  <a:cubicBezTo>
                    <a:pt x="1463" y="221"/>
                    <a:pt x="1463" y="221"/>
                    <a:pt x="1463" y="221"/>
                  </a:cubicBezTo>
                  <a:cubicBezTo>
                    <a:pt x="1449" y="222"/>
                    <a:pt x="1435" y="226"/>
                    <a:pt x="1420" y="2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210" name="Grupo 209">
            <a:extLst>
              <a:ext uri="{FF2B5EF4-FFF2-40B4-BE49-F238E27FC236}">
                <a16:creationId xmlns:a16="http://schemas.microsoft.com/office/drawing/2014/main" id="{8CCC4C7F-5E53-4888-879A-740B6AAA06D7}"/>
              </a:ext>
            </a:extLst>
          </p:cNvPr>
          <p:cNvGrpSpPr/>
          <p:nvPr/>
        </p:nvGrpSpPr>
        <p:grpSpPr>
          <a:xfrm rot="1271631">
            <a:off x="11022057" y="342221"/>
            <a:ext cx="853619" cy="535179"/>
            <a:chOff x="-5125474" y="2125310"/>
            <a:chExt cx="4008182" cy="2512945"/>
          </a:xfrm>
          <a:solidFill>
            <a:srgbClr val="FED715"/>
          </a:solidFill>
        </p:grpSpPr>
        <p:sp>
          <p:nvSpPr>
            <p:cNvPr id="211" name="Freeform 5">
              <a:extLst>
                <a:ext uri="{FF2B5EF4-FFF2-40B4-BE49-F238E27FC236}">
                  <a16:creationId xmlns:a16="http://schemas.microsoft.com/office/drawing/2014/main" id="{2042498A-EDD8-4ED2-89ED-AA280EEA9DFC}"/>
                </a:ext>
              </a:extLst>
            </p:cNvPr>
            <p:cNvSpPr>
              <a:spLocks/>
            </p:cNvSpPr>
            <p:nvPr/>
          </p:nvSpPr>
          <p:spPr bwMode="auto">
            <a:xfrm>
              <a:off x="-3109499" y="2181489"/>
              <a:ext cx="1992207" cy="2428677"/>
            </a:xfrm>
            <a:custGeom>
              <a:avLst/>
              <a:gdLst>
                <a:gd name="T0" fmla="*/ 1330 w 1446"/>
                <a:gd name="T1" fmla="*/ 440 h 1761"/>
                <a:gd name="T2" fmla="*/ 1208 w 1446"/>
                <a:gd name="T3" fmla="*/ 423 h 1761"/>
                <a:gd name="T4" fmla="*/ 551 w 1446"/>
                <a:gd name="T5" fmla="*/ 541 h 1761"/>
                <a:gd name="T6" fmla="*/ 314 w 1446"/>
                <a:gd name="T7" fmla="*/ 602 h 1761"/>
                <a:gd name="T8" fmla="*/ 304 w 1446"/>
                <a:gd name="T9" fmla="*/ 586 h 1761"/>
                <a:gd name="T10" fmla="*/ 341 w 1446"/>
                <a:gd name="T11" fmla="*/ 532 h 1761"/>
                <a:gd name="T12" fmla="*/ 586 w 1446"/>
                <a:gd name="T13" fmla="*/ 260 h 1761"/>
                <a:gd name="T14" fmla="*/ 612 w 1446"/>
                <a:gd name="T15" fmla="*/ 227 h 1761"/>
                <a:gd name="T16" fmla="*/ 765 w 1446"/>
                <a:gd name="T17" fmla="*/ 138 h 1761"/>
                <a:gd name="T18" fmla="*/ 765 w 1446"/>
                <a:gd name="T19" fmla="*/ 124 h 1761"/>
                <a:gd name="T20" fmla="*/ 711 w 1446"/>
                <a:gd name="T21" fmla="*/ 119 h 1761"/>
                <a:gd name="T22" fmla="*/ 649 w 1446"/>
                <a:gd name="T23" fmla="*/ 155 h 1761"/>
                <a:gd name="T24" fmla="*/ 510 w 1446"/>
                <a:gd name="T25" fmla="*/ 317 h 1761"/>
                <a:gd name="T26" fmla="*/ 483 w 1446"/>
                <a:gd name="T27" fmla="*/ 356 h 1761"/>
                <a:gd name="T28" fmla="*/ 371 w 1446"/>
                <a:gd name="T29" fmla="*/ 436 h 1761"/>
                <a:gd name="T30" fmla="*/ 235 w 1446"/>
                <a:gd name="T31" fmla="*/ 493 h 1761"/>
                <a:gd name="T32" fmla="*/ 201 w 1446"/>
                <a:gd name="T33" fmla="*/ 463 h 1761"/>
                <a:gd name="T34" fmla="*/ 246 w 1446"/>
                <a:gd name="T35" fmla="*/ 338 h 1761"/>
                <a:gd name="T36" fmla="*/ 143 w 1446"/>
                <a:gd name="T37" fmla="*/ 221 h 1761"/>
                <a:gd name="T38" fmla="*/ 460 w 1446"/>
                <a:gd name="T39" fmla="*/ 22 h 1761"/>
                <a:gd name="T40" fmla="*/ 446 w 1446"/>
                <a:gd name="T41" fmla="*/ 0 h 1761"/>
                <a:gd name="T42" fmla="*/ 80 w 1446"/>
                <a:gd name="T43" fmla="*/ 215 h 1761"/>
                <a:gd name="T44" fmla="*/ 0 w 1446"/>
                <a:gd name="T45" fmla="*/ 180 h 1761"/>
                <a:gd name="T46" fmla="*/ 0 w 1446"/>
                <a:gd name="T47" fmla="*/ 1761 h 1761"/>
                <a:gd name="T48" fmla="*/ 73 w 1446"/>
                <a:gd name="T49" fmla="*/ 1712 h 1761"/>
                <a:gd name="T50" fmla="*/ 100 w 1446"/>
                <a:gd name="T51" fmla="*/ 1683 h 1761"/>
                <a:gd name="T52" fmla="*/ 238 w 1446"/>
                <a:gd name="T53" fmla="*/ 1416 h 1761"/>
                <a:gd name="T54" fmla="*/ 277 w 1446"/>
                <a:gd name="T55" fmla="*/ 1222 h 1761"/>
                <a:gd name="T56" fmla="*/ 651 w 1446"/>
                <a:gd name="T57" fmla="*/ 1682 h 1761"/>
                <a:gd name="T58" fmla="*/ 644 w 1446"/>
                <a:gd name="T59" fmla="*/ 1646 h 1761"/>
                <a:gd name="T60" fmla="*/ 586 w 1446"/>
                <a:gd name="T61" fmla="*/ 1603 h 1761"/>
                <a:gd name="T62" fmla="*/ 510 w 1446"/>
                <a:gd name="T63" fmla="*/ 1524 h 1761"/>
                <a:gd name="T64" fmla="*/ 450 w 1446"/>
                <a:gd name="T65" fmla="*/ 1411 h 1761"/>
                <a:gd name="T66" fmla="*/ 419 w 1446"/>
                <a:gd name="T67" fmla="*/ 1360 h 1761"/>
                <a:gd name="T68" fmla="*/ 331 w 1446"/>
                <a:gd name="T69" fmla="*/ 1186 h 1761"/>
                <a:gd name="T70" fmla="*/ 240 w 1446"/>
                <a:gd name="T71" fmla="*/ 986 h 1761"/>
                <a:gd name="T72" fmla="*/ 276 w 1446"/>
                <a:gd name="T73" fmla="*/ 998 h 1761"/>
                <a:gd name="T74" fmla="*/ 490 w 1446"/>
                <a:gd name="T75" fmla="*/ 1117 h 1761"/>
                <a:gd name="T76" fmla="*/ 507 w 1446"/>
                <a:gd name="T77" fmla="*/ 1145 h 1761"/>
                <a:gd name="T78" fmla="*/ 755 w 1446"/>
                <a:gd name="T79" fmla="*/ 1394 h 1761"/>
                <a:gd name="T80" fmla="*/ 808 w 1446"/>
                <a:gd name="T81" fmla="*/ 1384 h 1761"/>
                <a:gd name="T82" fmla="*/ 646 w 1446"/>
                <a:gd name="T83" fmla="*/ 1285 h 1761"/>
                <a:gd name="T84" fmla="*/ 591 w 1446"/>
                <a:gd name="T85" fmla="*/ 1208 h 1761"/>
                <a:gd name="T86" fmla="*/ 328 w 1446"/>
                <a:gd name="T87" fmla="*/ 966 h 1761"/>
                <a:gd name="T88" fmla="*/ 274 w 1446"/>
                <a:gd name="T89" fmla="*/ 940 h 1761"/>
                <a:gd name="T90" fmla="*/ 200 w 1446"/>
                <a:gd name="T91" fmla="*/ 887 h 1761"/>
                <a:gd name="T92" fmla="*/ 176 w 1446"/>
                <a:gd name="T93" fmla="*/ 846 h 1761"/>
                <a:gd name="T94" fmla="*/ 216 w 1446"/>
                <a:gd name="T95" fmla="*/ 821 h 1761"/>
                <a:gd name="T96" fmla="*/ 287 w 1446"/>
                <a:gd name="T97" fmla="*/ 851 h 1761"/>
                <a:gd name="T98" fmla="*/ 527 w 1446"/>
                <a:gd name="T99" fmla="*/ 975 h 1761"/>
                <a:gd name="T100" fmla="*/ 731 w 1446"/>
                <a:gd name="T101" fmla="*/ 1006 h 1761"/>
                <a:gd name="T102" fmla="*/ 1038 w 1446"/>
                <a:gd name="T103" fmla="*/ 835 h 1761"/>
                <a:gd name="T104" fmla="*/ 1068 w 1446"/>
                <a:gd name="T105" fmla="*/ 823 h 1761"/>
                <a:gd name="T106" fmla="*/ 1399 w 1446"/>
                <a:gd name="T107" fmla="*/ 605 h 1761"/>
                <a:gd name="T108" fmla="*/ 1330 w 1446"/>
                <a:gd name="T109" fmla="*/ 440 h 1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46" h="1761">
                  <a:moveTo>
                    <a:pt x="1330" y="440"/>
                  </a:moveTo>
                  <a:cubicBezTo>
                    <a:pt x="1291" y="429"/>
                    <a:pt x="1249" y="424"/>
                    <a:pt x="1208" y="423"/>
                  </a:cubicBezTo>
                  <a:cubicBezTo>
                    <a:pt x="981" y="421"/>
                    <a:pt x="768" y="492"/>
                    <a:pt x="551" y="541"/>
                  </a:cubicBezTo>
                  <a:cubicBezTo>
                    <a:pt x="471" y="560"/>
                    <a:pt x="393" y="582"/>
                    <a:pt x="314" y="602"/>
                  </a:cubicBezTo>
                  <a:cubicBezTo>
                    <a:pt x="311" y="597"/>
                    <a:pt x="307" y="591"/>
                    <a:pt x="304" y="586"/>
                  </a:cubicBezTo>
                  <a:cubicBezTo>
                    <a:pt x="316" y="567"/>
                    <a:pt x="324" y="537"/>
                    <a:pt x="341" y="532"/>
                  </a:cubicBezTo>
                  <a:cubicBezTo>
                    <a:pt x="476" y="488"/>
                    <a:pt x="527" y="370"/>
                    <a:pt x="586" y="260"/>
                  </a:cubicBezTo>
                  <a:cubicBezTo>
                    <a:pt x="593" y="248"/>
                    <a:pt x="601" y="234"/>
                    <a:pt x="612" y="227"/>
                  </a:cubicBezTo>
                  <a:cubicBezTo>
                    <a:pt x="662" y="196"/>
                    <a:pt x="714" y="167"/>
                    <a:pt x="765" y="138"/>
                  </a:cubicBezTo>
                  <a:cubicBezTo>
                    <a:pt x="765" y="133"/>
                    <a:pt x="765" y="128"/>
                    <a:pt x="765" y="124"/>
                  </a:cubicBezTo>
                  <a:cubicBezTo>
                    <a:pt x="747" y="122"/>
                    <a:pt x="727" y="114"/>
                    <a:pt x="711" y="119"/>
                  </a:cubicBezTo>
                  <a:cubicBezTo>
                    <a:pt x="689" y="127"/>
                    <a:pt x="671" y="146"/>
                    <a:pt x="649" y="155"/>
                  </a:cubicBezTo>
                  <a:cubicBezTo>
                    <a:pt x="577" y="188"/>
                    <a:pt x="524" y="235"/>
                    <a:pt x="510" y="317"/>
                  </a:cubicBezTo>
                  <a:cubicBezTo>
                    <a:pt x="507" y="332"/>
                    <a:pt x="495" y="347"/>
                    <a:pt x="483" y="356"/>
                  </a:cubicBezTo>
                  <a:cubicBezTo>
                    <a:pt x="447" y="385"/>
                    <a:pt x="411" y="414"/>
                    <a:pt x="371" y="436"/>
                  </a:cubicBezTo>
                  <a:cubicBezTo>
                    <a:pt x="328" y="459"/>
                    <a:pt x="281" y="476"/>
                    <a:pt x="235" y="493"/>
                  </a:cubicBezTo>
                  <a:cubicBezTo>
                    <a:pt x="229" y="495"/>
                    <a:pt x="216" y="476"/>
                    <a:pt x="201" y="463"/>
                  </a:cubicBezTo>
                  <a:cubicBezTo>
                    <a:pt x="273" y="435"/>
                    <a:pt x="244" y="381"/>
                    <a:pt x="246" y="338"/>
                  </a:cubicBezTo>
                  <a:cubicBezTo>
                    <a:pt x="250" y="271"/>
                    <a:pt x="165" y="280"/>
                    <a:pt x="143" y="221"/>
                  </a:cubicBezTo>
                  <a:cubicBezTo>
                    <a:pt x="248" y="155"/>
                    <a:pt x="354" y="89"/>
                    <a:pt x="460" y="22"/>
                  </a:cubicBezTo>
                  <a:cubicBezTo>
                    <a:pt x="455" y="15"/>
                    <a:pt x="451" y="8"/>
                    <a:pt x="446" y="0"/>
                  </a:cubicBezTo>
                  <a:cubicBezTo>
                    <a:pt x="325" y="72"/>
                    <a:pt x="203" y="143"/>
                    <a:pt x="80" y="215"/>
                  </a:cubicBezTo>
                  <a:cubicBezTo>
                    <a:pt x="54" y="189"/>
                    <a:pt x="28" y="178"/>
                    <a:pt x="0" y="180"/>
                  </a:cubicBezTo>
                  <a:cubicBezTo>
                    <a:pt x="0" y="1761"/>
                    <a:pt x="0" y="1761"/>
                    <a:pt x="0" y="1761"/>
                  </a:cubicBezTo>
                  <a:cubicBezTo>
                    <a:pt x="23" y="1752"/>
                    <a:pt x="46" y="1736"/>
                    <a:pt x="73" y="1712"/>
                  </a:cubicBezTo>
                  <a:cubicBezTo>
                    <a:pt x="83" y="1704"/>
                    <a:pt x="91" y="1693"/>
                    <a:pt x="100" y="1683"/>
                  </a:cubicBezTo>
                  <a:cubicBezTo>
                    <a:pt x="170" y="1607"/>
                    <a:pt x="209" y="1513"/>
                    <a:pt x="238" y="1416"/>
                  </a:cubicBezTo>
                  <a:cubicBezTo>
                    <a:pt x="255" y="1354"/>
                    <a:pt x="263" y="1290"/>
                    <a:pt x="277" y="1222"/>
                  </a:cubicBezTo>
                  <a:cubicBezTo>
                    <a:pt x="363" y="1408"/>
                    <a:pt x="468" y="1575"/>
                    <a:pt x="651" y="1682"/>
                  </a:cubicBezTo>
                  <a:cubicBezTo>
                    <a:pt x="653" y="1668"/>
                    <a:pt x="652" y="1653"/>
                    <a:pt x="644" y="1646"/>
                  </a:cubicBezTo>
                  <a:cubicBezTo>
                    <a:pt x="627" y="1629"/>
                    <a:pt x="604" y="1619"/>
                    <a:pt x="586" y="1603"/>
                  </a:cubicBezTo>
                  <a:cubicBezTo>
                    <a:pt x="558" y="1578"/>
                    <a:pt x="507" y="1547"/>
                    <a:pt x="510" y="1524"/>
                  </a:cubicBezTo>
                  <a:cubicBezTo>
                    <a:pt x="516" y="1466"/>
                    <a:pt x="470" y="1448"/>
                    <a:pt x="450" y="1411"/>
                  </a:cubicBezTo>
                  <a:cubicBezTo>
                    <a:pt x="441" y="1394"/>
                    <a:pt x="428" y="1378"/>
                    <a:pt x="419" y="1360"/>
                  </a:cubicBezTo>
                  <a:cubicBezTo>
                    <a:pt x="390" y="1302"/>
                    <a:pt x="369" y="1238"/>
                    <a:pt x="331" y="1186"/>
                  </a:cubicBezTo>
                  <a:cubicBezTo>
                    <a:pt x="287" y="1126"/>
                    <a:pt x="245" y="1069"/>
                    <a:pt x="240" y="986"/>
                  </a:cubicBezTo>
                  <a:cubicBezTo>
                    <a:pt x="254" y="990"/>
                    <a:pt x="266" y="992"/>
                    <a:pt x="276" y="998"/>
                  </a:cubicBezTo>
                  <a:cubicBezTo>
                    <a:pt x="348" y="1037"/>
                    <a:pt x="419" y="1077"/>
                    <a:pt x="490" y="1117"/>
                  </a:cubicBezTo>
                  <a:cubicBezTo>
                    <a:pt x="498" y="1122"/>
                    <a:pt x="504" y="1135"/>
                    <a:pt x="507" y="1145"/>
                  </a:cubicBezTo>
                  <a:cubicBezTo>
                    <a:pt x="538" y="1280"/>
                    <a:pt x="638" y="1347"/>
                    <a:pt x="755" y="1394"/>
                  </a:cubicBezTo>
                  <a:cubicBezTo>
                    <a:pt x="768" y="1399"/>
                    <a:pt x="788" y="1388"/>
                    <a:pt x="808" y="1384"/>
                  </a:cubicBezTo>
                  <a:cubicBezTo>
                    <a:pt x="746" y="1347"/>
                    <a:pt x="693" y="1320"/>
                    <a:pt x="646" y="1285"/>
                  </a:cubicBezTo>
                  <a:cubicBezTo>
                    <a:pt x="622" y="1267"/>
                    <a:pt x="605" y="1236"/>
                    <a:pt x="591" y="1208"/>
                  </a:cubicBezTo>
                  <a:cubicBezTo>
                    <a:pt x="534" y="1094"/>
                    <a:pt x="485" y="972"/>
                    <a:pt x="328" y="966"/>
                  </a:cubicBezTo>
                  <a:cubicBezTo>
                    <a:pt x="310" y="965"/>
                    <a:pt x="291" y="950"/>
                    <a:pt x="274" y="940"/>
                  </a:cubicBezTo>
                  <a:cubicBezTo>
                    <a:pt x="248" y="924"/>
                    <a:pt x="222" y="907"/>
                    <a:pt x="200" y="887"/>
                  </a:cubicBezTo>
                  <a:cubicBezTo>
                    <a:pt x="188" y="877"/>
                    <a:pt x="173" y="857"/>
                    <a:pt x="176" y="846"/>
                  </a:cubicBezTo>
                  <a:cubicBezTo>
                    <a:pt x="179" y="834"/>
                    <a:pt x="204" y="819"/>
                    <a:pt x="216" y="821"/>
                  </a:cubicBezTo>
                  <a:cubicBezTo>
                    <a:pt x="241" y="825"/>
                    <a:pt x="264" y="839"/>
                    <a:pt x="287" y="851"/>
                  </a:cubicBezTo>
                  <a:cubicBezTo>
                    <a:pt x="367" y="893"/>
                    <a:pt x="443" y="943"/>
                    <a:pt x="527" y="975"/>
                  </a:cubicBezTo>
                  <a:cubicBezTo>
                    <a:pt x="591" y="999"/>
                    <a:pt x="670" y="1023"/>
                    <a:pt x="731" y="1006"/>
                  </a:cubicBezTo>
                  <a:cubicBezTo>
                    <a:pt x="844" y="975"/>
                    <a:pt x="960" y="935"/>
                    <a:pt x="1038" y="835"/>
                  </a:cubicBezTo>
                  <a:cubicBezTo>
                    <a:pt x="1044" y="828"/>
                    <a:pt x="1058" y="823"/>
                    <a:pt x="1068" y="823"/>
                  </a:cubicBezTo>
                  <a:cubicBezTo>
                    <a:pt x="1229" y="827"/>
                    <a:pt x="1326" y="734"/>
                    <a:pt x="1399" y="605"/>
                  </a:cubicBezTo>
                  <a:cubicBezTo>
                    <a:pt x="1446" y="522"/>
                    <a:pt x="1423" y="465"/>
                    <a:pt x="1330" y="4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2" name="Freeform 6">
              <a:extLst>
                <a:ext uri="{FF2B5EF4-FFF2-40B4-BE49-F238E27FC236}">
                  <a16:creationId xmlns:a16="http://schemas.microsoft.com/office/drawing/2014/main" id="{C6C8FF8D-3319-41AA-8724-14D216F07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-5125474" y="2125310"/>
              <a:ext cx="2015975" cy="2512945"/>
            </a:xfrm>
            <a:custGeom>
              <a:avLst/>
              <a:gdLst>
                <a:gd name="T0" fmla="*/ 1420 w 1463"/>
                <a:gd name="T1" fmla="*/ 232 h 1821"/>
                <a:gd name="T2" fmla="*/ 1375 w 1463"/>
                <a:gd name="T3" fmla="*/ 228 h 1821"/>
                <a:gd name="T4" fmla="*/ 1199 w 1463"/>
                <a:gd name="T5" fmla="*/ 100 h 1821"/>
                <a:gd name="T6" fmla="*/ 1059 w 1463"/>
                <a:gd name="T7" fmla="*/ 0 h 1821"/>
                <a:gd name="T8" fmla="*/ 1048 w 1463"/>
                <a:gd name="T9" fmla="*/ 17 h 1821"/>
                <a:gd name="T10" fmla="*/ 1358 w 1463"/>
                <a:gd name="T11" fmla="*/ 265 h 1821"/>
                <a:gd name="T12" fmla="*/ 1239 w 1463"/>
                <a:gd name="T13" fmla="*/ 364 h 1821"/>
                <a:gd name="T14" fmla="*/ 1260 w 1463"/>
                <a:gd name="T15" fmla="*/ 517 h 1821"/>
                <a:gd name="T16" fmla="*/ 1089 w 1463"/>
                <a:gd name="T17" fmla="*/ 427 h 1821"/>
                <a:gd name="T18" fmla="*/ 946 w 1463"/>
                <a:gd name="T19" fmla="*/ 242 h 1821"/>
                <a:gd name="T20" fmla="*/ 934 w 1463"/>
                <a:gd name="T21" fmla="*/ 225 h 1821"/>
                <a:gd name="T22" fmla="*/ 778 w 1463"/>
                <a:gd name="T23" fmla="*/ 100 h 1821"/>
                <a:gd name="T24" fmla="*/ 722 w 1463"/>
                <a:gd name="T25" fmla="*/ 107 h 1821"/>
                <a:gd name="T26" fmla="*/ 862 w 1463"/>
                <a:gd name="T27" fmla="*/ 199 h 1821"/>
                <a:gd name="T28" fmla="*/ 899 w 1463"/>
                <a:gd name="T29" fmla="*/ 243 h 1821"/>
                <a:gd name="T30" fmla="*/ 1055 w 1463"/>
                <a:gd name="T31" fmla="*/ 484 h 1821"/>
                <a:gd name="T32" fmla="*/ 1179 w 1463"/>
                <a:gd name="T33" fmla="*/ 625 h 1821"/>
                <a:gd name="T34" fmla="*/ 1105 w 1463"/>
                <a:gd name="T35" fmla="*/ 620 h 1821"/>
                <a:gd name="T36" fmla="*/ 687 w 1463"/>
                <a:gd name="T37" fmla="*/ 471 h 1821"/>
                <a:gd name="T38" fmla="*/ 331 w 1463"/>
                <a:gd name="T39" fmla="*/ 373 h 1821"/>
                <a:gd name="T40" fmla="*/ 75 w 1463"/>
                <a:gd name="T41" fmla="*/ 396 h 1821"/>
                <a:gd name="T42" fmla="*/ 30 w 1463"/>
                <a:gd name="T43" fmla="*/ 504 h 1821"/>
                <a:gd name="T44" fmla="*/ 401 w 1463"/>
                <a:gd name="T45" fmla="*/ 770 h 1821"/>
                <a:gd name="T46" fmla="*/ 494 w 1463"/>
                <a:gd name="T47" fmla="*/ 894 h 1821"/>
                <a:gd name="T48" fmla="*/ 600 w 1463"/>
                <a:gd name="T49" fmla="*/ 959 h 1821"/>
                <a:gd name="T50" fmla="*/ 847 w 1463"/>
                <a:gd name="T51" fmla="*/ 996 h 1821"/>
                <a:gd name="T52" fmla="*/ 979 w 1463"/>
                <a:gd name="T53" fmla="*/ 948 h 1821"/>
                <a:gd name="T54" fmla="*/ 1214 w 1463"/>
                <a:gd name="T55" fmla="*/ 843 h 1821"/>
                <a:gd name="T56" fmla="*/ 1240 w 1463"/>
                <a:gd name="T57" fmla="*/ 897 h 1821"/>
                <a:gd name="T58" fmla="*/ 1169 w 1463"/>
                <a:gd name="T59" fmla="*/ 916 h 1821"/>
                <a:gd name="T60" fmla="*/ 943 w 1463"/>
                <a:gd name="T61" fmla="*/ 1011 h 1821"/>
                <a:gd name="T62" fmla="*/ 887 w 1463"/>
                <a:gd name="T63" fmla="*/ 1044 h 1821"/>
                <a:gd name="T64" fmla="*/ 817 w 1463"/>
                <a:gd name="T65" fmla="*/ 1176 h 1821"/>
                <a:gd name="T66" fmla="*/ 693 w 1463"/>
                <a:gd name="T67" fmla="*/ 1314 h 1821"/>
                <a:gd name="T68" fmla="*/ 597 w 1463"/>
                <a:gd name="T69" fmla="*/ 1353 h 1821"/>
                <a:gd name="T70" fmla="*/ 653 w 1463"/>
                <a:gd name="T71" fmla="*/ 1379 h 1821"/>
                <a:gd name="T72" fmla="*/ 856 w 1463"/>
                <a:gd name="T73" fmla="*/ 1222 h 1821"/>
                <a:gd name="T74" fmla="*/ 955 w 1463"/>
                <a:gd name="T75" fmla="*/ 1102 h 1821"/>
                <a:gd name="T76" fmla="*/ 1152 w 1463"/>
                <a:gd name="T77" fmla="*/ 999 h 1821"/>
                <a:gd name="T78" fmla="*/ 1170 w 1463"/>
                <a:gd name="T79" fmla="*/ 1011 h 1821"/>
                <a:gd name="T80" fmla="*/ 1131 w 1463"/>
                <a:gd name="T81" fmla="*/ 1115 h 1821"/>
                <a:gd name="T82" fmla="*/ 985 w 1463"/>
                <a:gd name="T83" fmla="*/ 1367 h 1821"/>
                <a:gd name="T84" fmla="*/ 951 w 1463"/>
                <a:gd name="T85" fmla="*/ 1403 h 1821"/>
                <a:gd name="T86" fmla="*/ 870 w 1463"/>
                <a:gd name="T87" fmla="*/ 1506 h 1821"/>
                <a:gd name="T88" fmla="*/ 856 w 1463"/>
                <a:gd name="T89" fmla="*/ 1523 h 1821"/>
                <a:gd name="T90" fmla="*/ 676 w 1463"/>
                <a:gd name="T91" fmla="*/ 1650 h 1821"/>
                <a:gd name="T92" fmla="*/ 745 w 1463"/>
                <a:gd name="T93" fmla="*/ 1649 h 1821"/>
                <a:gd name="T94" fmla="*/ 931 w 1463"/>
                <a:gd name="T95" fmla="*/ 1509 h 1821"/>
                <a:gd name="T96" fmla="*/ 1070 w 1463"/>
                <a:gd name="T97" fmla="*/ 1332 h 1821"/>
                <a:gd name="T98" fmla="*/ 1119 w 1463"/>
                <a:gd name="T99" fmla="*/ 1260 h 1821"/>
                <a:gd name="T100" fmla="*/ 1123 w 1463"/>
                <a:gd name="T101" fmla="*/ 1296 h 1821"/>
                <a:gd name="T102" fmla="*/ 1319 w 1463"/>
                <a:gd name="T103" fmla="*/ 1745 h 1821"/>
                <a:gd name="T104" fmla="*/ 1463 w 1463"/>
                <a:gd name="T105" fmla="*/ 1802 h 1821"/>
                <a:gd name="T106" fmla="*/ 1463 w 1463"/>
                <a:gd name="T107" fmla="*/ 221 h 1821"/>
                <a:gd name="T108" fmla="*/ 1420 w 1463"/>
                <a:gd name="T109" fmla="*/ 232 h 1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63" h="1821">
                  <a:moveTo>
                    <a:pt x="1420" y="232"/>
                  </a:moveTo>
                  <a:cubicBezTo>
                    <a:pt x="1408" y="238"/>
                    <a:pt x="1386" y="236"/>
                    <a:pt x="1375" y="228"/>
                  </a:cubicBezTo>
                  <a:cubicBezTo>
                    <a:pt x="1316" y="187"/>
                    <a:pt x="1258" y="142"/>
                    <a:pt x="1199" y="100"/>
                  </a:cubicBezTo>
                  <a:cubicBezTo>
                    <a:pt x="1153" y="66"/>
                    <a:pt x="1106" y="33"/>
                    <a:pt x="1059" y="0"/>
                  </a:cubicBezTo>
                  <a:cubicBezTo>
                    <a:pt x="1056" y="6"/>
                    <a:pt x="1052" y="11"/>
                    <a:pt x="1048" y="17"/>
                  </a:cubicBezTo>
                  <a:cubicBezTo>
                    <a:pt x="1150" y="99"/>
                    <a:pt x="1253" y="181"/>
                    <a:pt x="1358" y="265"/>
                  </a:cubicBezTo>
                  <a:cubicBezTo>
                    <a:pt x="1323" y="310"/>
                    <a:pt x="1235" y="285"/>
                    <a:pt x="1239" y="364"/>
                  </a:cubicBezTo>
                  <a:cubicBezTo>
                    <a:pt x="1242" y="415"/>
                    <a:pt x="1253" y="467"/>
                    <a:pt x="1260" y="517"/>
                  </a:cubicBezTo>
                  <a:cubicBezTo>
                    <a:pt x="1186" y="511"/>
                    <a:pt x="1134" y="484"/>
                    <a:pt x="1089" y="427"/>
                  </a:cubicBezTo>
                  <a:cubicBezTo>
                    <a:pt x="1040" y="367"/>
                    <a:pt x="939" y="347"/>
                    <a:pt x="946" y="242"/>
                  </a:cubicBezTo>
                  <a:cubicBezTo>
                    <a:pt x="947" y="237"/>
                    <a:pt x="939" y="229"/>
                    <a:pt x="934" y="225"/>
                  </a:cubicBezTo>
                  <a:cubicBezTo>
                    <a:pt x="882" y="182"/>
                    <a:pt x="831" y="139"/>
                    <a:pt x="778" y="100"/>
                  </a:cubicBezTo>
                  <a:cubicBezTo>
                    <a:pt x="770" y="94"/>
                    <a:pt x="751" y="102"/>
                    <a:pt x="722" y="107"/>
                  </a:cubicBezTo>
                  <a:cubicBezTo>
                    <a:pt x="778" y="143"/>
                    <a:pt x="821" y="169"/>
                    <a:pt x="862" y="199"/>
                  </a:cubicBezTo>
                  <a:cubicBezTo>
                    <a:pt x="878" y="210"/>
                    <a:pt x="898" y="227"/>
                    <a:pt x="899" y="243"/>
                  </a:cubicBezTo>
                  <a:cubicBezTo>
                    <a:pt x="907" y="353"/>
                    <a:pt x="975" y="430"/>
                    <a:pt x="1055" y="484"/>
                  </a:cubicBezTo>
                  <a:cubicBezTo>
                    <a:pt x="1112" y="522"/>
                    <a:pt x="1136" y="577"/>
                    <a:pt x="1179" y="625"/>
                  </a:cubicBezTo>
                  <a:cubicBezTo>
                    <a:pt x="1153" y="627"/>
                    <a:pt x="1127" y="628"/>
                    <a:pt x="1105" y="620"/>
                  </a:cubicBezTo>
                  <a:cubicBezTo>
                    <a:pt x="965" y="571"/>
                    <a:pt x="824" y="525"/>
                    <a:pt x="687" y="471"/>
                  </a:cubicBezTo>
                  <a:cubicBezTo>
                    <a:pt x="571" y="425"/>
                    <a:pt x="456" y="376"/>
                    <a:pt x="331" y="373"/>
                  </a:cubicBezTo>
                  <a:cubicBezTo>
                    <a:pt x="246" y="371"/>
                    <a:pt x="159" y="379"/>
                    <a:pt x="75" y="396"/>
                  </a:cubicBezTo>
                  <a:cubicBezTo>
                    <a:pt x="15" y="408"/>
                    <a:pt x="0" y="450"/>
                    <a:pt x="30" y="504"/>
                  </a:cubicBezTo>
                  <a:cubicBezTo>
                    <a:pt x="111" y="648"/>
                    <a:pt x="204" y="780"/>
                    <a:pt x="401" y="770"/>
                  </a:cubicBezTo>
                  <a:cubicBezTo>
                    <a:pt x="403" y="834"/>
                    <a:pt x="443" y="867"/>
                    <a:pt x="494" y="894"/>
                  </a:cubicBezTo>
                  <a:cubicBezTo>
                    <a:pt x="530" y="914"/>
                    <a:pt x="565" y="936"/>
                    <a:pt x="600" y="959"/>
                  </a:cubicBezTo>
                  <a:cubicBezTo>
                    <a:pt x="676" y="1010"/>
                    <a:pt x="759" y="1023"/>
                    <a:pt x="847" y="996"/>
                  </a:cubicBezTo>
                  <a:cubicBezTo>
                    <a:pt x="892" y="983"/>
                    <a:pt x="936" y="966"/>
                    <a:pt x="979" y="948"/>
                  </a:cubicBezTo>
                  <a:cubicBezTo>
                    <a:pt x="1056" y="915"/>
                    <a:pt x="1132" y="879"/>
                    <a:pt x="1214" y="843"/>
                  </a:cubicBezTo>
                  <a:cubicBezTo>
                    <a:pt x="1223" y="862"/>
                    <a:pt x="1231" y="879"/>
                    <a:pt x="1240" y="897"/>
                  </a:cubicBezTo>
                  <a:cubicBezTo>
                    <a:pt x="1212" y="905"/>
                    <a:pt x="1189" y="908"/>
                    <a:pt x="1169" y="916"/>
                  </a:cubicBezTo>
                  <a:cubicBezTo>
                    <a:pt x="1093" y="947"/>
                    <a:pt x="1018" y="979"/>
                    <a:pt x="943" y="1011"/>
                  </a:cubicBezTo>
                  <a:cubicBezTo>
                    <a:pt x="923" y="1020"/>
                    <a:pt x="898" y="1028"/>
                    <a:pt x="887" y="1044"/>
                  </a:cubicBezTo>
                  <a:cubicBezTo>
                    <a:pt x="859" y="1085"/>
                    <a:pt x="827" y="1129"/>
                    <a:pt x="817" y="1176"/>
                  </a:cubicBezTo>
                  <a:cubicBezTo>
                    <a:pt x="801" y="1250"/>
                    <a:pt x="749" y="1283"/>
                    <a:pt x="693" y="1314"/>
                  </a:cubicBezTo>
                  <a:cubicBezTo>
                    <a:pt x="663" y="1331"/>
                    <a:pt x="629" y="1340"/>
                    <a:pt x="597" y="1353"/>
                  </a:cubicBezTo>
                  <a:cubicBezTo>
                    <a:pt x="615" y="1370"/>
                    <a:pt x="637" y="1384"/>
                    <a:pt x="653" y="1379"/>
                  </a:cubicBezTo>
                  <a:cubicBezTo>
                    <a:pt x="740" y="1353"/>
                    <a:pt x="812" y="1302"/>
                    <a:pt x="856" y="1222"/>
                  </a:cubicBezTo>
                  <a:cubicBezTo>
                    <a:pt x="882" y="1175"/>
                    <a:pt x="900" y="1127"/>
                    <a:pt x="955" y="1102"/>
                  </a:cubicBezTo>
                  <a:cubicBezTo>
                    <a:pt x="1022" y="1072"/>
                    <a:pt x="1086" y="1034"/>
                    <a:pt x="1152" y="999"/>
                  </a:cubicBezTo>
                  <a:cubicBezTo>
                    <a:pt x="1158" y="1003"/>
                    <a:pt x="1164" y="1007"/>
                    <a:pt x="1170" y="1011"/>
                  </a:cubicBezTo>
                  <a:cubicBezTo>
                    <a:pt x="1157" y="1046"/>
                    <a:pt x="1148" y="1083"/>
                    <a:pt x="1131" y="1115"/>
                  </a:cubicBezTo>
                  <a:cubicBezTo>
                    <a:pt x="1084" y="1200"/>
                    <a:pt x="1035" y="1283"/>
                    <a:pt x="985" y="1367"/>
                  </a:cubicBezTo>
                  <a:cubicBezTo>
                    <a:pt x="977" y="1380"/>
                    <a:pt x="964" y="1392"/>
                    <a:pt x="951" y="1403"/>
                  </a:cubicBezTo>
                  <a:cubicBezTo>
                    <a:pt x="917" y="1431"/>
                    <a:pt x="858" y="1440"/>
                    <a:pt x="870" y="1506"/>
                  </a:cubicBezTo>
                  <a:cubicBezTo>
                    <a:pt x="871" y="1511"/>
                    <a:pt x="862" y="1519"/>
                    <a:pt x="856" y="1523"/>
                  </a:cubicBezTo>
                  <a:cubicBezTo>
                    <a:pt x="802" y="1562"/>
                    <a:pt x="747" y="1601"/>
                    <a:pt x="676" y="1650"/>
                  </a:cubicBezTo>
                  <a:cubicBezTo>
                    <a:pt x="708" y="1650"/>
                    <a:pt x="732" y="1658"/>
                    <a:pt x="745" y="1649"/>
                  </a:cubicBezTo>
                  <a:cubicBezTo>
                    <a:pt x="809" y="1605"/>
                    <a:pt x="876" y="1563"/>
                    <a:pt x="931" y="1509"/>
                  </a:cubicBezTo>
                  <a:cubicBezTo>
                    <a:pt x="984" y="1457"/>
                    <a:pt x="1025" y="1392"/>
                    <a:pt x="1070" y="1332"/>
                  </a:cubicBezTo>
                  <a:cubicBezTo>
                    <a:pt x="1085" y="1312"/>
                    <a:pt x="1098" y="1291"/>
                    <a:pt x="1119" y="1260"/>
                  </a:cubicBezTo>
                  <a:cubicBezTo>
                    <a:pt x="1121" y="1280"/>
                    <a:pt x="1124" y="1288"/>
                    <a:pt x="1123" y="1296"/>
                  </a:cubicBezTo>
                  <a:cubicBezTo>
                    <a:pt x="1120" y="1476"/>
                    <a:pt x="1209" y="1616"/>
                    <a:pt x="1319" y="1745"/>
                  </a:cubicBezTo>
                  <a:cubicBezTo>
                    <a:pt x="1370" y="1804"/>
                    <a:pt x="1413" y="1821"/>
                    <a:pt x="1463" y="1802"/>
                  </a:cubicBezTo>
                  <a:cubicBezTo>
                    <a:pt x="1463" y="221"/>
                    <a:pt x="1463" y="221"/>
                    <a:pt x="1463" y="221"/>
                  </a:cubicBezTo>
                  <a:cubicBezTo>
                    <a:pt x="1449" y="222"/>
                    <a:pt x="1435" y="226"/>
                    <a:pt x="1420" y="2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213" name="Grupo 212">
            <a:extLst>
              <a:ext uri="{FF2B5EF4-FFF2-40B4-BE49-F238E27FC236}">
                <a16:creationId xmlns:a16="http://schemas.microsoft.com/office/drawing/2014/main" id="{7132475C-FD3F-4025-AA7F-4D8E4A17E6EF}"/>
              </a:ext>
            </a:extLst>
          </p:cNvPr>
          <p:cNvGrpSpPr/>
          <p:nvPr/>
        </p:nvGrpSpPr>
        <p:grpSpPr>
          <a:xfrm>
            <a:off x="1843361" y="5699656"/>
            <a:ext cx="829132" cy="934806"/>
            <a:chOff x="7110556" y="2991458"/>
            <a:chExt cx="829132" cy="934806"/>
          </a:xfrm>
        </p:grpSpPr>
        <p:sp>
          <p:nvSpPr>
            <p:cNvPr id="214" name="Hexágono 8">
              <a:extLst>
                <a:ext uri="{FF2B5EF4-FFF2-40B4-BE49-F238E27FC236}">
                  <a16:creationId xmlns:a16="http://schemas.microsoft.com/office/drawing/2014/main" id="{444DFC2A-A37B-4D8B-9FB4-EA247172F931}"/>
                </a:ext>
              </a:extLst>
            </p:cNvPr>
            <p:cNvSpPr/>
            <p:nvPr/>
          </p:nvSpPr>
          <p:spPr>
            <a:xfrm rot="5400000">
              <a:off x="7057719" y="3044295"/>
              <a:ext cx="934806" cy="829132"/>
            </a:xfrm>
            <a:custGeom>
              <a:avLst/>
              <a:gdLst>
                <a:gd name="connsiteX0" fmla="*/ 0 w 3053214"/>
                <a:gd name="connsiteY0" fmla="*/ 1316041 h 2632081"/>
                <a:gd name="connsiteX1" fmla="*/ 658020 w 3053214"/>
                <a:gd name="connsiteY1" fmla="*/ 1 h 2632081"/>
                <a:gd name="connsiteX2" fmla="*/ 2395194 w 3053214"/>
                <a:gd name="connsiteY2" fmla="*/ 1 h 2632081"/>
                <a:gd name="connsiteX3" fmla="*/ 3053214 w 3053214"/>
                <a:gd name="connsiteY3" fmla="*/ 1316041 h 2632081"/>
                <a:gd name="connsiteX4" fmla="*/ 2395194 w 3053214"/>
                <a:gd name="connsiteY4" fmla="*/ 2632080 h 2632081"/>
                <a:gd name="connsiteX5" fmla="*/ 658020 w 3053214"/>
                <a:gd name="connsiteY5" fmla="*/ 2632080 h 2632081"/>
                <a:gd name="connsiteX6" fmla="*/ 0 w 3053214"/>
                <a:gd name="connsiteY6" fmla="*/ 1316041 h 2632081"/>
                <a:gd name="connsiteX0" fmla="*/ 0 w 3053214"/>
                <a:gd name="connsiteY0" fmla="*/ 1316040 h 2701527"/>
                <a:gd name="connsiteX1" fmla="*/ 658020 w 3053214"/>
                <a:gd name="connsiteY1" fmla="*/ 0 h 2701527"/>
                <a:gd name="connsiteX2" fmla="*/ 2395194 w 3053214"/>
                <a:gd name="connsiteY2" fmla="*/ 0 h 2701527"/>
                <a:gd name="connsiteX3" fmla="*/ 3053214 w 3053214"/>
                <a:gd name="connsiteY3" fmla="*/ 1316040 h 2701527"/>
                <a:gd name="connsiteX4" fmla="*/ 2395194 w 3053214"/>
                <a:gd name="connsiteY4" fmla="*/ 2632079 h 2701527"/>
                <a:gd name="connsiteX5" fmla="*/ 762194 w 3053214"/>
                <a:gd name="connsiteY5" fmla="*/ 2701527 h 2701527"/>
                <a:gd name="connsiteX6" fmla="*/ 0 w 3053214"/>
                <a:gd name="connsiteY6" fmla="*/ 1316040 h 2701527"/>
                <a:gd name="connsiteX0" fmla="*/ 0 w 3053214"/>
                <a:gd name="connsiteY0" fmla="*/ 1397063 h 2782550"/>
                <a:gd name="connsiteX1" fmla="*/ 785345 w 3053214"/>
                <a:gd name="connsiteY1" fmla="*/ 0 h 2782550"/>
                <a:gd name="connsiteX2" fmla="*/ 2395194 w 3053214"/>
                <a:gd name="connsiteY2" fmla="*/ 81023 h 2782550"/>
                <a:gd name="connsiteX3" fmla="*/ 3053214 w 3053214"/>
                <a:gd name="connsiteY3" fmla="*/ 1397063 h 2782550"/>
                <a:gd name="connsiteX4" fmla="*/ 2395194 w 3053214"/>
                <a:gd name="connsiteY4" fmla="*/ 2713102 h 2782550"/>
                <a:gd name="connsiteX5" fmla="*/ 762194 w 3053214"/>
                <a:gd name="connsiteY5" fmla="*/ 2782550 h 2782550"/>
                <a:gd name="connsiteX6" fmla="*/ 0 w 3053214"/>
                <a:gd name="connsiteY6" fmla="*/ 1397063 h 2782550"/>
                <a:gd name="connsiteX0" fmla="*/ 0 w 2682824"/>
                <a:gd name="connsiteY0" fmla="*/ 1397063 h 2782550"/>
                <a:gd name="connsiteX1" fmla="*/ 785345 w 2682824"/>
                <a:gd name="connsiteY1" fmla="*/ 0 h 2782550"/>
                <a:gd name="connsiteX2" fmla="*/ 2395194 w 2682824"/>
                <a:gd name="connsiteY2" fmla="*/ 81023 h 2782550"/>
                <a:gd name="connsiteX3" fmla="*/ 2682824 w 2682824"/>
                <a:gd name="connsiteY3" fmla="*/ 1362338 h 2782550"/>
                <a:gd name="connsiteX4" fmla="*/ 2395194 w 2682824"/>
                <a:gd name="connsiteY4" fmla="*/ 2713102 h 2782550"/>
                <a:gd name="connsiteX5" fmla="*/ 762194 w 2682824"/>
                <a:gd name="connsiteY5" fmla="*/ 2782550 h 2782550"/>
                <a:gd name="connsiteX6" fmla="*/ 0 w 2682824"/>
                <a:gd name="connsiteY6" fmla="*/ 1397063 h 2782550"/>
                <a:gd name="connsiteX0" fmla="*/ 0 w 3111088"/>
                <a:gd name="connsiteY0" fmla="*/ 1397063 h 2782550"/>
                <a:gd name="connsiteX1" fmla="*/ 785345 w 3111088"/>
                <a:gd name="connsiteY1" fmla="*/ 0 h 2782550"/>
                <a:gd name="connsiteX2" fmla="*/ 2395194 w 3111088"/>
                <a:gd name="connsiteY2" fmla="*/ 81023 h 2782550"/>
                <a:gd name="connsiteX3" fmla="*/ 3111088 w 3111088"/>
                <a:gd name="connsiteY3" fmla="*/ 1397063 h 2782550"/>
                <a:gd name="connsiteX4" fmla="*/ 2395194 w 3111088"/>
                <a:gd name="connsiteY4" fmla="*/ 2713102 h 2782550"/>
                <a:gd name="connsiteX5" fmla="*/ 762194 w 3111088"/>
                <a:gd name="connsiteY5" fmla="*/ 2782550 h 2782550"/>
                <a:gd name="connsiteX6" fmla="*/ 0 w 3111088"/>
                <a:gd name="connsiteY6" fmla="*/ 1397063 h 2782550"/>
                <a:gd name="connsiteX0" fmla="*/ 0 w 3111088"/>
                <a:gd name="connsiteY0" fmla="*/ 1397063 h 2782550"/>
                <a:gd name="connsiteX1" fmla="*/ 785345 w 3111088"/>
                <a:gd name="connsiteY1" fmla="*/ 0 h 2782550"/>
                <a:gd name="connsiteX2" fmla="*/ 2372044 w 3111088"/>
                <a:gd name="connsiteY2" fmla="*/ 23149 h 2782550"/>
                <a:gd name="connsiteX3" fmla="*/ 3111088 w 3111088"/>
                <a:gd name="connsiteY3" fmla="*/ 1397063 h 2782550"/>
                <a:gd name="connsiteX4" fmla="*/ 2395194 w 3111088"/>
                <a:gd name="connsiteY4" fmla="*/ 2713102 h 2782550"/>
                <a:gd name="connsiteX5" fmla="*/ 762194 w 3111088"/>
                <a:gd name="connsiteY5" fmla="*/ 2782550 h 2782550"/>
                <a:gd name="connsiteX6" fmla="*/ 0 w 3111088"/>
                <a:gd name="connsiteY6" fmla="*/ 1397063 h 2782550"/>
                <a:gd name="connsiteX0" fmla="*/ 0 w 3111088"/>
                <a:gd name="connsiteY0" fmla="*/ 1397063 h 2782550"/>
                <a:gd name="connsiteX1" fmla="*/ 785345 w 3111088"/>
                <a:gd name="connsiteY1" fmla="*/ 0 h 2782550"/>
                <a:gd name="connsiteX2" fmla="*/ 2372044 w 3111088"/>
                <a:gd name="connsiteY2" fmla="*/ 23149 h 2782550"/>
                <a:gd name="connsiteX3" fmla="*/ 3111088 w 3111088"/>
                <a:gd name="connsiteY3" fmla="*/ 1397063 h 2782550"/>
                <a:gd name="connsiteX4" fmla="*/ 2360469 w 3111088"/>
                <a:gd name="connsiteY4" fmla="*/ 2770975 h 2782550"/>
                <a:gd name="connsiteX5" fmla="*/ 762194 w 3111088"/>
                <a:gd name="connsiteY5" fmla="*/ 2782550 h 2782550"/>
                <a:gd name="connsiteX6" fmla="*/ 0 w 3111088"/>
                <a:gd name="connsiteY6" fmla="*/ 1397063 h 2782550"/>
                <a:gd name="connsiteX0" fmla="*/ 0 w 3111088"/>
                <a:gd name="connsiteY0" fmla="*/ 1397063 h 2782550"/>
                <a:gd name="connsiteX1" fmla="*/ 785345 w 3111088"/>
                <a:gd name="connsiteY1" fmla="*/ 0 h 2782550"/>
                <a:gd name="connsiteX2" fmla="*/ 2331850 w 3111088"/>
                <a:gd name="connsiteY2" fmla="*/ 23149 h 2782550"/>
                <a:gd name="connsiteX3" fmla="*/ 3111088 w 3111088"/>
                <a:gd name="connsiteY3" fmla="*/ 1397063 h 2782550"/>
                <a:gd name="connsiteX4" fmla="*/ 2360469 w 3111088"/>
                <a:gd name="connsiteY4" fmla="*/ 2770975 h 2782550"/>
                <a:gd name="connsiteX5" fmla="*/ 762194 w 3111088"/>
                <a:gd name="connsiteY5" fmla="*/ 2782550 h 2782550"/>
                <a:gd name="connsiteX6" fmla="*/ 0 w 3111088"/>
                <a:gd name="connsiteY6" fmla="*/ 1397063 h 2782550"/>
                <a:gd name="connsiteX0" fmla="*/ 0 w 3111088"/>
                <a:gd name="connsiteY0" fmla="*/ 1373914 h 2759401"/>
                <a:gd name="connsiteX1" fmla="*/ 770272 w 3111088"/>
                <a:gd name="connsiteY1" fmla="*/ 6996 h 2759401"/>
                <a:gd name="connsiteX2" fmla="*/ 2331850 w 3111088"/>
                <a:gd name="connsiteY2" fmla="*/ 0 h 2759401"/>
                <a:gd name="connsiteX3" fmla="*/ 3111088 w 3111088"/>
                <a:gd name="connsiteY3" fmla="*/ 1373914 h 2759401"/>
                <a:gd name="connsiteX4" fmla="*/ 2360469 w 3111088"/>
                <a:gd name="connsiteY4" fmla="*/ 2747826 h 2759401"/>
                <a:gd name="connsiteX5" fmla="*/ 762194 w 3111088"/>
                <a:gd name="connsiteY5" fmla="*/ 2759401 h 2759401"/>
                <a:gd name="connsiteX6" fmla="*/ 0 w 3111088"/>
                <a:gd name="connsiteY6" fmla="*/ 1373914 h 2759401"/>
                <a:gd name="connsiteX0" fmla="*/ 0 w 3111088"/>
                <a:gd name="connsiteY0" fmla="*/ 1373914 h 2759401"/>
                <a:gd name="connsiteX1" fmla="*/ 770272 w 3111088"/>
                <a:gd name="connsiteY1" fmla="*/ 6996 h 2759401"/>
                <a:gd name="connsiteX2" fmla="*/ 2331850 w 3111088"/>
                <a:gd name="connsiteY2" fmla="*/ 0 h 2759401"/>
                <a:gd name="connsiteX3" fmla="*/ 3111088 w 3111088"/>
                <a:gd name="connsiteY3" fmla="*/ 1373914 h 2759401"/>
                <a:gd name="connsiteX4" fmla="*/ 2355446 w 3111088"/>
                <a:gd name="connsiteY4" fmla="*/ 2752850 h 2759401"/>
                <a:gd name="connsiteX5" fmla="*/ 762194 w 3111088"/>
                <a:gd name="connsiteY5" fmla="*/ 2759401 h 2759401"/>
                <a:gd name="connsiteX6" fmla="*/ 0 w 3111088"/>
                <a:gd name="connsiteY6" fmla="*/ 1373914 h 2759401"/>
                <a:gd name="connsiteX0" fmla="*/ 0 w 3111088"/>
                <a:gd name="connsiteY0" fmla="*/ 1373914 h 2798068"/>
                <a:gd name="connsiteX1" fmla="*/ 770272 w 3111088"/>
                <a:gd name="connsiteY1" fmla="*/ 6996 h 2798068"/>
                <a:gd name="connsiteX2" fmla="*/ 2331850 w 3111088"/>
                <a:gd name="connsiteY2" fmla="*/ 0 h 2798068"/>
                <a:gd name="connsiteX3" fmla="*/ 3111088 w 3111088"/>
                <a:gd name="connsiteY3" fmla="*/ 1373914 h 2798068"/>
                <a:gd name="connsiteX4" fmla="*/ 2350424 w 3111088"/>
                <a:gd name="connsiteY4" fmla="*/ 2798068 h 2798068"/>
                <a:gd name="connsiteX5" fmla="*/ 762194 w 3111088"/>
                <a:gd name="connsiteY5" fmla="*/ 2759401 h 2798068"/>
                <a:gd name="connsiteX6" fmla="*/ 0 w 3111088"/>
                <a:gd name="connsiteY6" fmla="*/ 1373914 h 2798068"/>
                <a:gd name="connsiteX0" fmla="*/ 0 w 3111088"/>
                <a:gd name="connsiteY0" fmla="*/ 1373914 h 2759401"/>
                <a:gd name="connsiteX1" fmla="*/ 770272 w 3111088"/>
                <a:gd name="connsiteY1" fmla="*/ 6996 h 2759401"/>
                <a:gd name="connsiteX2" fmla="*/ 2331850 w 3111088"/>
                <a:gd name="connsiteY2" fmla="*/ 0 h 2759401"/>
                <a:gd name="connsiteX3" fmla="*/ 3111088 w 3111088"/>
                <a:gd name="connsiteY3" fmla="*/ 1373914 h 2759401"/>
                <a:gd name="connsiteX4" fmla="*/ 2345400 w 3111088"/>
                <a:gd name="connsiteY4" fmla="*/ 2752850 h 2759401"/>
                <a:gd name="connsiteX5" fmla="*/ 762194 w 3111088"/>
                <a:gd name="connsiteY5" fmla="*/ 2759401 h 2759401"/>
                <a:gd name="connsiteX6" fmla="*/ 0 w 3111088"/>
                <a:gd name="connsiteY6" fmla="*/ 1373914 h 2759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11088" h="2759401">
                  <a:moveTo>
                    <a:pt x="0" y="1373914"/>
                  </a:moveTo>
                  <a:lnTo>
                    <a:pt x="770272" y="6996"/>
                  </a:lnTo>
                  <a:lnTo>
                    <a:pt x="2331850" y="0"/>
                  </a:lnTo>
                  <a:lnTo>
                    <a:pt x="3111088" y="1373914"/>
                  </a:lnTo>
                  <a:lnTo>
                    <a:pt x="2345400" y="2752850"/>
                  </a:lnTo>
                  <a:lnTo>
                    <a:pt x="762194" y="2759401"/>
                  </a:lnTo>
                  <a:lnTo>
                    <a:pt x="0" y="1373914"/>
                  </a:lnTo>
                  <a:close/>
                </a:path>
              </a:pathLst>
            </a:custGeom>
            <a:solidFill>
              <a:srgbClr val="FED7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15" name="Freeform 17">
              <a:extLst>
                <a:ext uri="{FF2B5EF4-FFF2-40B4-BE49-F238E27FC236}">
                  <a16:creationId xmlns:a16="http://schemas.microsoft.com/office/drawing/2014/main" id="{B49A7365-C3F1-44E6-9BCD-31F5D8A2B3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0434" y="3341869"/>
              <a:ext cx="198411" cy="171795"/>
            </a:xfrm>
            <a:custGeom>
              <a:avLst/>
              <a:gdLst>
                <a:gd name="T0" fmla="*/ 61 w 246"/>
                <a:gd name="T1" fmla="*/ 0 h 213"/>
                <a:gd name="T2" fmla="*/ 0 w 246"/>
                <a:gd name="T3" fmla="*/ 107 h 213"/>
                <a:gd name="T4" fmla="*/ 61 w 246"/>
                <a:gd name="T5" fmla="*/ 213 h 213"/>
                <a:gd name="T6" fmla="*/ 184 w 246"/>
                <a:gd name="T7" fmla="*/ 213 h 213"/>
                <a:gd name="T8" fmla="*/ 246 w 246"/>
                <a:gd name="T9" fmla="*/ 107 h 213"/>
                <a:gd name="T10" fmla="*/ 184 w 246"/>
                <a:gd name="T11" fmla="*/ 0 h 213"/>
                <a:gd name="T12" fmla="*/ 61 w 246"/>
                <a:gd name="T13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6" h="213">
                  <a:moveTo>
                    <a:pt x="61" y="0"/>
                  </a:moveTo>
                  <a:lnTo>
                    <a:pt x="0" y="107"/>
                  </a:lnTo>
                  <a:lnTo>
                    <a:pt x="61" y="213"/>
                  </a:lnTo>
                  <a:lnTo>
                    <a:pt x="184" y="213"/>
                  </a:lnTo>
                  <a:lnTo>
                    <a:pt x="246" y="107"/>
                  </a:lnTo>
                  <a:lnTo>
                    <a:pt x="184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6" name="Freeform 18">
              <a:extLst>
                <a:ext uri="{FF2B5EF4-FFF2-40B4-BE49-F238E27FC236}">
                  <a16:creationId xmlns:a16="http://schemas.microsoft.com/office/drawing/2014/main" id="{1CFBA606-F4E2-436D-B011-5E51A588ED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0434" y="3131359"/>
              <a:ext cx="198411" cy="170988"/>
            </a:xfrm>
            <a:custGeom>
              <a:avLst/>
              <a:gdLst>
                <a:gd name="T0" fmla="*/ 184 w 246"/>
                <a:gd name="T1" fmla="*/ 212 h 212"/>
                <a:gd name="T2" fmla="*/ 246 w 246"/>
                <a:gd name="T3" fmla="*/ 106 h 212"/>
                <a:gd name="T4" fmla="*/ 184 w 246"/>
                <a:gd name="T5" fmla="*/ 0 h 212"/>
                <a:gd name="T6" fmla="*/ 61 w 246"/>
                <a:gd name="T7" fmla="*/ 0 h 212"/>
                <a:gd name="T8" fmla="*/ 0 w 246"/>
                <a:gd name="T9" fmla="*/ 106 h 212"/>
                <a:gd name="T10" fmla="*/ 61 w 246"/>
                <a:gd name="T11" fmla="*/ 212 h 212"/>
                <a:gd name="T12" fmla="*/ 184 w 246"/>
                <a:gd name="T13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6" h="212">
                  <a:moveTo>
                    <a:pt x="184" y="212"/>
                  </a:moveTo>
                  <a:lnTo>
                    <a:pt x="246" y="106"/>
                  </a:lnTo>
                  <a:lnTo>
                    <a:pt x="184" y="0"/>
                  </a:lnTo>
                  <a:lnTo>
                    <a:pt x="61" y="0"/>
                  </a:lnTo>
                  <a:lnTo>
                    <a:pt x="0" y="106"/>
                  </a:lnTo>
                  <a:lnTo>
                    <a:pt x="61" y="212"/>
                  </a:lnTo>
                  <a:lnTo>
                    <a:pt x="184" y="2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7" name="Freeform 19">
              <a:extLst>
                <a:ext uri="{FF2B5EF4-FFF2-40B4-BE49-F238E27FC236}">
                  <a16:creationId xmlns:a16="http://schemas.microsoft.com/office/drawing/2014/main" id="{7E343DBB-DA38-46A7-B024-76159C9B24F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3982" y="3549152"/>
              <a:ext cx="217768" cy="259709"/>
            </a:xfrm>
            <a:custGeom>
              <a:avLst/>
              <a:gdLst>
                <a:gd name="T0" fmla="*/ 125 w 176"/>
                <a:gd name="T1" fmla="*/ 0 h 209"/>
                <a:gd name="T2" fmla="*/ 45 w 176"/>
                <a:gd name="T3" fmla="*/ 0 h 209"/>
                <a:gd name="T4" fmla="*/ 5 w 176"/>
                <a:gd name="T5" fmla="*/ 69 h 209"/>
                <a:gd name="T6" fmla="*/ 18 w 176"/>
                <a:gd name="T7" fmla="*/ 172 h 209"/>
                <a:gd name="T8" fmla="*/ 29 w 176"/>
                <a:gd name="T9" fmla="*/ 138 h 209"/>
                <a:gd name="T10" fmla="*/ 53 w 176"/>
                <a:gd name="T11" fmla="*/ 202 h 209"/>
                <a:gd name="T12" fmla="*/ 85 w 176"/>
                <a:gd name="T13" fmla="*/ 151 h 209"/>
                <a:gd name="T14" fmla="*/ 106 w 176"/>
                <a:gd name="T15" fmla="*/ 181 h 209"/>
                <a:gd name="T16" fmla="*/ 143 w 176"/>
                <a:gd name="T17" fmla="*/ 155 h 209"/>
                <a:gd name="T18" fmla="*/ 143 w 176"/>
                <a:gd name="T19" fmla="*/ 193 h 209"/>
                <a:gd name="T20" fmla="*/ 165 w 176"/>
                <a:gd name="T21" fmla="*/ 69 h 209"/>
                <a:gd name="T22" fmla="*/ 125 w 176"/>
                <a:gd name="T2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" h="209">
                  <a:moveTo>
                    <a:pt x="12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0" y="169"/>
                    <a:pt x="18" y="172"/>
                  </a:cubicBezTo>
                  <a:cubicBezTo>
                    <a:pt x="36" y="174"/>
                    <a:pt x="13" y="138"/>
                    <a:pt x="29" y="138"/>
                  </a:cubicBezTo>
                  <a:cubicBezTo>
                    <a:pt x="45" y="138"/>
                    <a:pt x="26" y="195"/>
                    <a:pt x="53" y="202"/>
                  </a:cubicBezTo>
                  <a:cubicBezTo>
                    <a:pt x="80" y="209"/>
                    <a:pt x="59" y="144"/>
                    <a:pt x="85" y="151"/>
                  </a:cubicBezTo>
                  <a:cubicBezTo>
                    <a:pt x="111" y="158"/>
                    <a:pt x="87" y="179"/>
                    <a:pt x="106" y="181"/>
                  </a:cubicBezTo>
                  <a:cubicBezTo>
                    <a:pt x="125" y="183"/>
                    <a:pt x="133" y="153"/>
                    <a:pt x="143" y="155"/>
                  </a:cubicBezTo>
                  <a:cubicBezTo>
                    <a:pt x="153" y="158"/>
                    <a:pt x="117" y="197"/>
                    <a:pt x="143" y="193"/>
                  </a:cubicBezTo>
                  <a:cubicBezTo>
                    <a:pt x="169" y="188"/>
                    <a:pt x="176" y="134"/>
                    <a:pt x="165" y="69"/>
                  </a:cubicBezTo>
                  <a:lnTo>
                    <a:pt x="12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8" name="Freeform 20">
              <a:extLst>
                <a:ext uri="{FF2B5EF4-FFF2-40B4-BE49-F238E27FC236}">
                  <a16:creationId xmlns:a16="http://schemas.microsoft.com/office/drawing/2014/main" id="{34D2BE34-9BBF-4891-9DDC-8FBD77B6412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8961" y="3447526"/>
              <a:ext cx="197605" cy="257289"/>
            </a:xfrm>
            <a:custGeom>
              <a:avLst/>
              <a:gdLst>
                <a:gd name="T0" fmla="*/ 159 w 159"/>
                <a:gd name="T1" fmla="*/ 69 h 207"/>
                <a:gd name="T2" fmla="*/ 119 w 159"/>
                <a:gd name="T3" fmla="*/ 0 h 207"/>
                <a:gd name="T4" fmla="*/ 40 w 159"/>
                <a:gd name="T5" fmla="*/ 0 h 207"/>
                <a:gd name="T6" fmla="*/ 0 w 159"/>
                <a:gd name="T7" fmla="*/ 69 h 207"/>
                <a:gd name="T8" fmla="*/ 19 w 159"/>
                <a:gd name="T9" fmla="*/ 138 h 207"/>
                <a:gd name="T10" fmla="*/ 35 w 159"/>
                <a:gd name="T11" fmla="*/ 203 h 207"/>
                <a:gd name="T12" fmla="*/ 58 w 159"/>
                <a:gd name="T13" fmla="*/ 151 h 207"/>
                <a:gd name="T14" fmla="*/ 79 w 159"/>
                <a:gd name="T15" fmla="*/ 177 h 207"/>
                <a:gd name="T16" fmla="*/ 98 w 159"/>
                <a:gd name="T17" fmla="*/ 151 h 207"/>
                <a:gd name="T18" fmla="*/ 124 w 159"/>
                <a:gd name="T19" fmla="*/ 165 h 207"/>
                <a:gd name="T20" fmla="*/ 141 w 159"/>
                <a:gd name="T21" fmla="*/ 101 h 207"/>
                <a:gd name="T22" fmla="*/ 159 w 159"/>
                <a:gd name="T23" fmla="*/ 69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9" h="207">
                  <a:moveTo>
                    <a:pt x="159" y="69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5" y="112"/>
                    <a:pt x="19" y="138"/>
                  </a:cubicBezTo>
                  <a:cubicBezTo>
                    <a:pt x="33" y="163"/>
                    <a:pt x="17" y="198"/>
                    <a:pt x="35" y="203"/>
                  </a:cubicBezTo>
                  <a:cubicBezTo>
                    <a:pt x="54" y="207"/>
                    <a:pt x="42" y="140"/>
                    <a:pt x="58" y="151"/>
                  </a:cubicBezTo>
                  <a:cubicBezTo>
                    <a:pt x="75" y="163"/>
                    <a:pt x="61" y="175"/>
                    <a:pt x="79" y="177"/>
                  </a:cubicBezTo>
                  <a:cubicBezTo>
                    <a:pt x="98" y="179"/>
                    <a:pt x="84" y="147"/>
                    <a:pt x="98" y="151"/>
                  </a:cubicBezTo>
                  <a:cubicBezTo>
                    <a:pt x="112" y="156"/>
                    <a:pt x="101" y="179"/>
                    <a:pt x="124" y="165"/>
                  </a:cubicBezTo>
                  <a:cubicBezTo>
                    <a:pt x="140" y="155"/>
                    <a:pt x="138" y="123"/>
                    <a:pt x="141" y="101"/>
                  </a:cubicBezTo>
                  <a:lnTo>
                    <a:pt x="159" y="6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9" name="Freeform 21">
              <a:extLst>
                <a:ext uri="{FF2B5EF4-FFF2-40B4-BE49-F238E27FC236}">
                  <a16:creationId xmlns:a16="http://schemas.microsoft.com/office/drawing/2014/main" id="{EC7C9AA6-C467-4934-96DD-903081827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8961" y="3237017"/>
              <a:ext cx="197605" cy="170988"/>
            </a:xfrm>
            <a:custGeom>
              <a:avLst/>
              <a:gdLst>
                <a:gd name="T0" fmla="*/ 183 w 245"/>
                <a:gd name="T1" fmla="*/ 212 h 212"/>
                <a:gd name="T2" fmla="*/ 245 w 245"/>
                <a:gd name="T3" fmla="*/ 106 h 212"/>
                <a:gd name="T4" fmla="*/ 183 w 245"/>
                <a:gd name="T5" fmla="*/ 0 h 212"/>
                <a:gd name="T6" fmla="*/ 62 w 245"/>
                <a:gd name="T7" fmla="*/ 0 h 212"/>
                <a:gd name="T8" fmla="*/ 0 w 245"/>
                <a:gd name="T9" fmla="*/ 106 h 212"/>
                <a:gd name="T10" fmla="*/ 62 w 245"/>
                <a:gd name="T11" fmla="*/ 212 h 212"/>
                <a:gd name="T12" fmla="*/ 183 w 245"/>
                <a:gd name="T13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5" h="212">
                  <a:moveTo>
                    <a:pt x="183" y="212"/>
                  </a:moveTo>
                  <a:lnTo>
                    <a:pt x="245" y="106"/>
                  </a:lnTo>
                  <a:lnTo>
                    <a:pt x="183" y="0"/>
                  </a:lnTo>
                  <a:lnTo>
                    <a:pt x="62" y="0"/>
                  </a:lnTo>
                  <a:lnTo>
                    <a:pt x="0" y="106"/>
                  </a:lnTo>
                  <a:lnTo>
                    <a:pt x="62" y="212"/>
                  </a:lnTo>
                  <a:lnTo>
                    <a:pt x="183" y="2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0" name="Freeform 22">
              <a:extLst>
                <a:ext uri="{FF2B5EF4-FFF2-40B4-BE49-F238E27FC236}">
                  <a16:creationId xmlns:a16="http://schemas.microsoft.com/office/drawing/2014/main" id="{39232A29-2BAC-45FE-84DA-B81E33D5F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1423" y="3447526"/>
              <a:ext cx="196798" cy="291971"/>
            </a:xfrm>
            <a:custGeom>
              <a:avLst/>
              <a:gdLst>
                <a:gd name="T0" fmla="*/ 40 w 159"/>
                <a:gd name="T1" fmla="*/ 0 h 235"/>
                <a:gd name="T2" fmla="*/ 0 w 159"/>
                <a:gd name="T3" fmla="*/ 69 h 235"/>
                <a:gd name="T4" fmla="*/ 40 w 159"/>
                <a:gd name="T5" fmla="*/ 138 h 235"/>
                <a:gd name="T6" fmla="*/ 54 w 159"/>
                <a:gd name="T7" fmla="*/ 186 h 235"/>
                <a:gd name="T8" fmla="*/ 80 w 159"/>
                <a:gd name="T9" fmla="*/ 162 h 235"/>
                <a:gd name="T10" fmla="*/ 98 w 159"/>
                <a:gd name="T11" fmla="*/ 233 h 235"/>
                <a:gd name="T12" fmla="*/ 114 w 159"/>
                <a:gd name="T13" fmla="*/ 151 h 235"/>
                <a:gd name="T14" fmla="*/ 135 w 159"/>
                <a:gd name="T15" fmla="*/ 185 h 235"/>
                <a:gd name="T16" fmla="*/ 159 w 159"/>
                <a:gd name="T17" fmla="*/ 69 h 235"/>
                <a:gd name="T18" fmla="*/ 119 w 159"/>
                <a:gd name="T19" fmla="*/ 0 h 235"/>
                <a:gd name="T20" fmla="*/ 40 w 159"/>
                <a:gd name="T21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235">
                  <a:moveTo>
                    <a:pt x="40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40" y="138"/>
                    <a:pt x="40" y="138"/>
                    <a:pt x="40" y="138"/>
                  </a:cubicBezTo>
                  <a:cubicBezTo>
                    <a:pt x="40" y="138"/>
                    <a:pt x="40" y="179"/>
                    <a:pt x="54" y="186"/>
                  </a:cubicBezTo>
                  <a:cubicBezTo>
                    <a:pt x="68" y="193"/>
                    <a:pt x="63" y="147"/>
                    <a:pt x="80" y="162"/>
                  </a:cubicBezTo>
                  <a:cubicBezTo>
                    <a:pt x="96" y="177"/>
                    <a:pt x="70" y="235"/>
                    <a:pt x="98" y="233"/>
                  </a:cubicBezTo>
                  <a:cubicBezTo>
                    <a:pt x="126" y="230"/>
                    <a:pt x="91" y="147"/>
                    <a:pt x="114" y="151"/>
                  </a:cubicBezTo>
                  <a:cubicBezTo>
                    <a:pt x="138" y="156"/>
                    <a:pt x="114" y="189"/>
                    <a:pt x="135" y="185"/>
                  </a:cubicBezTo>
                  <a:cubicBezTo>
                    <a:pt x="156" y="182"/>
                    <a:pt x="159" y="69"/>
                    <a:pt x="159" y="69"/>
                  </a:cubicBezTo>
                  <a:cubicBezTo>
                    <a:pt x="119" y="0"/>
                    <a:pt x="119" y="0"/>
                    <a:pt x="119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1" name="Freeform 23">
              <a:extLst>
                <a:ext uri="{FF2B5EF4-FFF2-40B4-BE49-F238E27FC236}">
                  <a16:creationId xmlns:a16="http://schemas.microsoft.com/office/drawing/2014/main" id="{393804DC-6C3B-41D2-9577-55CCD70E0B9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1423" y="3237017"/>
              <a:ext cx="196798" cy="170988"/>
            </a:xfrm>
            <a:custGeom>
              <a:avLst/>
              <a:gdLst>
                <a:gd name="T0" fmla="*/ 61 w 244"/>
                <a:gd name="T1" fmla="*/ 212 h 212"/>
                <a:gd name="T2" fmla="*/ 183 w 244"/>
                <a:gd name="T3" fmla="*/ 212 h 212"/>
                <a:gd name="T4" fmla="*/ 244 w 244"/>
                <a:gd name="T5" fmla="*/ 106 h 212"/>
                <a:gd name="T6" fmla="*/ 183 w 244"/>
                <a:gd name="T7" fmla="*/ 0 h 212"/>
                <a:gd name="T8" fmla="*/ 61 w 244"/>
                <a:gd name="T9" fmla="*/ 0 h 212"/>
                <a:gd name="T10" fmla="*/ 0 w 244"/>
                <a:gd name="T11" fmla="*/ 106 h 212"/>
                <a:gd name="T12" fmla="*/ 61 w 244"/>
                <a:gd name="T13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4" h="212">
                  <a:moveTo>
                    <a:pt x="61" y="212"/>
                  </a:moveTo>
                  <a:lnTo>
                    <a:pt x="183" y="212"/>
                  </a:lnTo>
                  <a:lnTo>
                    <a:pt x="244" y="106"/>
                  </a:lnTo>
                  <a:lnTo>
                    <a:pt x="183" y="0"/>
                  </a:lnTo>
                  <a:lnTo>
                    <a:pt x="61" y="0"/>
                  </a:lnTo>
                  <a:lnTo>
                    <a:pt x="0" y="106"/>
                  </a:lnTo>
                  <a:lnTo>
                    <a:pt x="61" y="2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222" name="Grupo 221">
            <a:extLst>
              <a:ext uri="{FF2B5EF4-FFF2-40B4-BE49-F238E27FC236}">
                <a16:creationId xmlns:a16="http://schemas.microsoft.com/office/drawing/2014/main" id="{A0C742AF-E43B-428C-B203-7CA88BDC75CB}"/>
              </a:ext>
            </a:extLst>
          </p:cNvPr>
          <p:cNvGrpSpPr/>
          <p:nvPr/>
        </p:nvGrpSpPr>
        <p:grpSpPr>
          <a:xfrm>
            <a:off x="828461" y="5699656"/>
            <a:ext cx="829132" cy="934806"/>
            <a:chOff x="8106190" y="2973268"/>
            <a:chExt cx="829132" cy="934806"/>
          </a:xfrm>
        </p:grpSpPr>
        <p:sp>
          <p:nvSpPr>
            <p:cNvPr id="223" name="Hexágono 8">
              <a:extLst>
                <a:ext uri="{FF2B5EF4-FFF2-40B4-BE49-F238E27FC236}">
                  <a16:creationId xmlns:a16="http://schemas.microsoft.com/office/drawing/2014/main" id="{81274C51-0C11-4858-9FDC-DC459D492F76}"/>
                </a:ext>
              </a:extLst>
            </p:cNvPr>
            <p:cNvSpPr/>
            <p:nvPr/>
          </p:nvSpPr>
          <p:spPr>
            <a:xfrm rot="5400000">
              <a:off x="8053353" y="3026105"/>
              <a:ext cx="934806" cy="829132"/>
            </a:xfrm>
            <a:custGeom>
              <a:avLst/>
              <a:gdLst>
                <a:gd name="connsiteX0" fmla="*/ 0 w 3053214"/>
                <a:gd name="connsiteY0" fmla="*/ 1316041 h 2632081"/>
                <a:gd name="connsiteX1" fmla="*/ 658020 w 3053214"/>
                <a:gd name="connsiteY1" fmla="*/ 1 h 2632081"/>
                <a:gd name="connsiteX2" fmla="*/ 2395194 w 3053214"/>
                <a:gd name="connsiteY2" fmla="*/ 1 h 2632081"/>
                <a:gd name="connsiteX3" fmla="*/ 3053214 w 3053214"/>
                <a:gd name="connsiteY3" fmla="*/ 1316041 h 2632081"/>
                <a:gd name="connsiteX4" fmla="*/ 2395194 w 3053214"/>
                <a:gd name="connsiteY4" fmla="*/ 2632080 h 2632081"/>
                <a:gd name="connsiteX5" fmla="*/ 658020 w 3053214"/>
                <a:gd name="connsiteY5" fmla="*/ 2632080 h 2632081"/>
                <a:gd name="connsiteX6" fmla="*/ 0 w 3053214"/>
                <a:gd name="connsiteY6" fmla="*/ 1316041 h 2632081"/>
                <a:gd name="connsiteX0" fmla="*/ 0 w 3053214"/>
                <a:gd name="connsiteY0" fmla="*/ 1316040 h 2701527"/>
                <a:gd name="connsiteX1" fmla="*/ 658020 w 3053214"/>
                <a:gd name="connsiteY1" fmla="*/ 0 h 2701527"/>
                <a:gd name="connsiteX2" fmla="*/ 2395194 w 3053214"/>
                <a:gd name="connsiteY2" fmla="*/ 0 h 2701527"/>
                <a:gd name="connsiteX3" fmla="*/ 3053214 w 3053214"/>
                <a:gd name="connsiteY3" fmla="*/ 1316040 h 2701527"/>
                <a:gd name="connsiteX4" fmla="*/ 2395194 w 3053214"/>
                <a:gd name="connsiteY4" fmla="*/ 2632079 h 2701527"/>
                <a:gd name="connsiteX5" fmla="*/ 762194 w 3053214"/>
                <a:gd name="connsiteY5" fmla="*/ 2701527 h 2701527"/>
                <a:gd name="connsiteX6" fmla="*/ 0 w 3053214"/>
                <a:gd name="connsiteY6" fmla="*/ 1316040 h 2701527"/>
                <a:gd name="connsiteX0" fmla="*/ 0 w 3053214"/>
                <a:gd name="connsiteY0" fmla="*/ 1397063 h 2782550"/>
                <a:gd name="connsiteX1" fmla="*/ 785345 w 3053214"/>
                <a:gd name="connsiteY1" fmla="*/ 0 h 2782550"/>
                <a:gd name="connsiteX2" fmla="*/ 2395194 w 3053214"/>
                <a:gd name="connsiteY2" fmla="*/ 81023 h 2782550"/>
                <a:gd name="connsiteX3" fmla="*/ 3053214 w 3053214"/>
                <a:gd name="connsiteY3" fmla="*/ 1397063 h 2782550"/>
                <a:gd name="connsiteX4" fmla="*/ 2395194 w 3053214"/>
                <a:gd name="connsiteY4" fmla="*/ 2713102 h 2782550"/>
                <a:gd name="connsiteX5" fmla="*/ 762194 w 3053214"/>
                <a:gd name="connsiteY5" fmla="*/ 2782550 h 2782550"/>
                <a:gd name="connsiteX6" fmla="*/ 0 w 3053214"/>
                <a:gd name="connsiteY6" fmla="*/ 1397063 h 2782550"/>
                <a:gd name="connsiteX0" fmla="*/ 0 w 2682824"/>
                <a:gd name="connsiteY0" fmla="*/ 1397063 h 2782550"/>
                <a:gd name="connsiteX1" fmla="*/ 785345 w 2682824"/>
                <a:gd name="connsiteY1" fmla="*/ 0 h 2782550"/>
                <a:gd name="connsiteX2" fmla="*/ 2395194 w 2682824"/>
                <a:gd name="connsiteY2" fmla="*/ 81023 h 2782550"/>
                <a:gd name="connsiteX3" fmla="*/ 2682824 w 2682824"/>
                <a:gd name="connsiteY3" fmla="*/ 1362338 h 2782550"/>
                <a:gd name="connsiteX4" fmla="*/ 2395194 w 2682824"/>
                <a:gd name="connsiteY4" fmla="*/ 2713102 h 2782550"/>
                <a:gd name="connsiteX5" fmla="*/ 762194 w 2682824"/>
                <a:gd name="connsiteY5" fmla="*/ 2782550 h 2782550"/>
                <a:gd name="connsiteX6" fmla="*/ 0 w 2682824"/>
                <a:gd name="connsiteY6" fmla="*/ 1397063 h 2782550"/>
                <a:gd name="connsiteX0" fmla="*/ 0 w 3111088"/>
                <a:gd name="connsiteY0" fmla="*/ 1397063 h 2782550"/>
                <a:gd name="connsiteX1" fmla="*/ 785345 w 3111088"/>
                <a:gd name="connsiteY1" fmla="*/ 0 h 2782550"/>
                <a:gd name="connsiteX2" fmla="*/ 2395194 w 3111088"/>
                <a:gd name="connsiteY2" fmla="*/ 81023 h 2782550"/>
                <a:gd name="connsiteX3" fmla="*/ 3111088 w 3111088"/>
                <a:gd name="connsiteY3" fmla="*/ 1397063 h 2782550"/>
                <a:gd name="connsiteX4" fmla="*/ 2395194 w 3111088"/>
                <a:gd name="connsiteY4" fmla="*/ 2713102 h 2782550"/>
                <a:gd name="connsiteX5" fmla="*/ 762194 w 3111088"/>
                <a:gd name="connsiteY5" fmla="*/ 2782550 h 2782550"/>
                <a:gd name="connsiteX6" fmla="*/ 0 w 3111088"/>
                <a:gd name="connsiteY6" fmla="*/ 1397063 h 2782550"/>
                <a:gd name="connsiteX0" fmla="*/ 0 w 3111088"/>
                <a:gd name="connsiteY0" fmla="*/ 1397063 h 2782550"/>
                <a:gd name="connsiteX1" fmla="*/ 785345 w 3111088"/>
                <a:gd name="connsiteY1" fmla="*/ 0 h 2782550"/>
                <a:gd name="connsiteX2" fmla="*/ 2372044 w 3111088"/>
                <a:gd name="connsiteY2" fmla="*/ 23149 h 2782550"/>
                <a:gd name="connsiteX3" fmla="*/ 3111088 w 3111088"/>
                <a:gd name="connsiteY3" fmla="*/ 1397063 h 2782550"/>
                <a:gd name="connsiteX4" fmla="*/ 2395194 w 3111088"/>
                <a:gd name="connsiteY4" fmla="*/ 2713102 h 2782550"/>
                <a:gd name="connsiteX5" fmla="*/ 762194 w 3111088"/>
                <a:gd name="connsiteY5" fmla="*/ 2782550 h 2782550"/>
                <a:gd name="connsiteX6" fmla="*/ 0 w 3111088"/>
                <a:gd name="connsiteY6" fmla="*/ 1397063 h 2782550"/>
                <a:gd name="connsiteX0" fmla="*/ 0 w 3111088"/>
                <a:gd name="connsiteY0" fmla="*/ 1397063 h 2782550"/>
                <a:gd name="connsiteX1" fmla="*/ 785345 w 3111088"/>
                <a:gd name="connsiteY1" fmla="*/ 0 h 2782550"/>
                <a:gd name="connsiteX2" fmla="*/ 2372044 w 3111088"/>
                <a:gd name="connsiteY2" fmla="*/ 23149 h 2782550"/>
                <a:gd name="connsiteX3" fmla="*/ 3111088 w 3111088"/>
                <a:gd name="connsiteY3" fmla="*/ 1397063 h 2782550"/>
                <a:gd name="connsiteX4" fmla="*/ 2360469 w 3111088"/>
                <a:gd name="connsiteY4" fmla="*/ 2770975 h 2782550"/>
                <a:gd name="connsiteX5" fmla="*/ 762194 w 3111088"/>
                <a:gd name="connsiteY5" fmla="*/ 2782550 h 2782550"/>
                <a:gd name="connsiteX6" fmla="*/ 0 w 3111088"/>
                <a:gd name="connsiteY6" fmla="*/ 1397063 h 2782550"/>
                <a:gd name="connsiteX0" fmla="*/ 0 w 3111088"/>
                <a:gd name="connsiteY0" fmla="*/ 1397063 h 2782550"/>
                <a:gd name="connsiteX1" fmla="*/ 785345 w 3111088"/>
                <a:gd name="connsiteY1" fmla="*/ 0 h 2782550"/>
                <a:gd name="connsiteX2" fmla="*/ 2331850 w 3111088"/>
                <a:gd name="connsiteY2" fmla="*/ 23149 h 2782550"/>
                <a:gd name="connsiteX3" fmla="*/ 3111088 w 3111088"/>
                <a:gd name="connsiteY3" fmla="*/ 1397063 h 2782550"/>
                <a:gd name="connsiteX4" fmla="*/ 2360469 w 3111088"/>
                <a:gd name="connsiteY4" fmla="*/ 2770975 h 2782550"/>
                <a:gd name="connsiteX5" fmla="*/ 762194 w 3111088"/>
                <a:gd name="connsiteY5" fmla="*/ 2782550 h 2782550"/>
                <a:gd name="connsiteX6" fmla="*/ 0 w 3111088"/>
                <a:gd name="connsiteY6" fmla="*/ 1397063 h 2782550"/>
                <a:gd name="connsiteX0" fmla="*/ 0 w 3111088"/>
                <a:gd name="connsiteY0" fmla="*/ 1373914 h 2759401"/>
                <a:gd name="connsiteX1" fmla="*/ 770272 w 3111088"/>
                <a:gd name="connsiteY1" fmla="*/ 6996 h 2759401"/>
                <a:gd name="connsiteX2" fmla="*/ 2331850 w 3111088"/>
                <a:gd name="connsiteY2" fmla="*/ 0 h 2759401"/>
                <a:gd name="connsiteX3" fmla="*/ 3111088 w 3111088"/>
                <a:gd name="connsiteY3" fmla="*/ 1373914 h 2759401"/>
                <a:gd name="connsiteX4" fmla="*/ 2360469 w 3111088"/>
                <a:gd name="connsiteY4" fmla="*/ 2747826 h 2759401"/>
                <a:gd name="connsiteX5" fmla="*/ 762194 w 3111088"/>
                <a:gd name="connsiteY5" fmla="*/ 2759401 h 2759401"/>
                <a:gd name="connsiteX6" fmla="*/ 0 w 3111088"/>
                <a:gd name="connsiteY6" fmla="*/ 1373914 h 2759401"/>
                <a:gd name="connsiteX0" fmla="*/ 0 w 3111088"/>
                <a:gd name="connsiteY0" fmla="*/ 1373914 h 2759401"/>
                <a:gd name="connsiteX1" fmla="*/ 770272 w 3111088"/>
                <a:gd name="connsiteY1" fmla="*/ 6996 h 2759401"/>
                <a:gd name="connsiteX2" fmla="*/ 2331850 w 3111088"/>
                <a:gd name="connsiteY2" fmla="*/ 0 h 2759401"/>
                <a:gd name="connsiteX3" fmla="*/ 3111088 w 3111088"/>
                <a:gd name="connsiteY3" fmla="*/ 1373914 h 2759401"/>
                <a:gd name="connsiteX4" fmla="*/ 2355446 w 3111088"/>
                <a:gd name="connsiteY4" fmla="*/ 2752850 h 2759401"/>
                <a:gd name="connsiteX5" fmla="*/ 762194 w 3111088"/>
                <a:gd name="connsiteY5" fmla="*/ 2759401 h 2759401"/>
                <a:gd name="connsiteX6" fmla="*/ 0 w 3111088"/>
                <a:gd name="connsiteY6" fmla="*/ 1373914 h 2759401"/>
                <a:gd name="connsiteX0" fmla="*/ 0 w 3111088"/>
                <a:gd name="connsiteY0" fmla="*/ 1373914 h 2798068"/>
                <a:gd name="connsiteX1" fmla="*/ 770272 w 3111088"/>
                <a:gd name="connsiteY1" fmla="*/ 6996 h 2798068"/>
                <a:gd name="connsiteX2" fmla="*/ 2331850 w 3111088"/>
                <a:gd name="connsiteY2" fmla="*/ 0 h 2798068"/>
                <a:gd name="connsiteX3" fmla="*/ 3111088 w 3111088"/>
                <a:gd name="connsiteY3" fmla="*/ 1373914 h 2798068"/>
                <a:gd name="connsiteX4" fmla="*/ 2350424 w 3111088"/>
                <a:gd name="connsiteY4" fmla="*/ 2798068 h 2798068"/>
                <a:gd name="connsiteX5" fmla="*/ 762194 w 3111088"/>
                <a:gd name="connsiteY5" fmla="*/ 2759401 h 2798068"/>
                <a:gd name="connsiteX6" fmla="*/ 0 w 3111088"/>
                <a:gd name="connsiteY6" fmla="*/ 1373914 h 2798068"/>
                <a:gd name="connsiteX0" fmla="*/ 0 w 3111088"/>
                <a:gd name="connsiteY0" fmla="*/ 1373914 h 2759401"/>
                <a:gd name="connsiteX1" fmla="*/ 770272 w 3111088"/>
                <a:gd name="connsiteY1" fmla="*/ 6996 h 2759401"/>
                <a:gd name="connsiteX2" fmla="*/ 2331850 w 3111088"/>
                <a:gd name="connsiteY2" fmla="*/ 0 h 2759401"/>
                <a:gd name="connsiteX3" fmla="*/ 3111088 w 3111088"/>
                <a:gd name="connsiteY3" fmla="*/ 1373914 h 2759401"/>
                <a:gd name="connsiteX4" fmla="*/ 2345400 w 3111088"/>
                <a:gd name="connsiteY4" fmla="*/ 2752850 h 2759401"/>
                <a:gd name="connsiteX5" fmla="*/ 762194 w 3111088"/>
                <a:gd name="connsiteY5" fmla="*/ 2759401 h 2759401"/>
                <a:gd name="connsiteX6" fmla="*/ 0 w 3111088"/>
                <a:gd name="connsiteY6" fmla="*/ 1373914 h 2759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11088" h="2759401">
                  <a:moveTo>
                    <a:pt x="0" y="1373914"/>
                  </a:moveTo>
                  <a:lnTo>
                    <a:pt x="770272" y="6996"/>
                  </a:lnTo>
                  <a:lnTo>
                    <a:pt x="2331850" y="0"/>
                  </a:lnTo>
                  <a:lnTo>
                    <a:pt x="3111088" y="1373914"/>
                  </a:lnTo>
                  <a:lnTo>
                    <a:pt x="2345400" y="2752850"/>
                  </a:lnTo>
                  <a:lnTo>
                    <a:pt x="762194" y="2759401"/>
                  </a:lnTo>
                  <a:lnTo>
                    <a:pt x="0" y="1373914"/>
                  </a:lnTo>
                  <a:close/>
                </a:path>
              </a:pathLst>
            </a:custGeom>
            <a:solidFill>
              <a:srgbClr val="FED7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24" name="Freeform 28">
              <a:extLst>
                <a:ext uri="{FF2B5EF4-FFF2-40B4-BE49-F238E27FC236}">
                  <a16:creationId xmlns:a16="http://schemas.microsoft.com/office/drawing/2014/main" id="{3BAE906C-DCE5-4C02-B76D-92ABBD12F9E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1834" y="3244276"/>
              <a:ext cx="375851" cy="83881"/>
            </a:xfrm>
            <a:custGeom>
              <a:avLst/>
              <a:gdLst>
                <a:gd name="T0" fmla="*/ 34 w 303"/>
                <a:gd name="T1" fmla="*/ 68 h 68"/>
                <a:gd name="T2" fmla="*/ 269 w 303"/>
                <a:gd name="T3" fmla="*/ 68 h 68"/>
                <a:gd name="T4" fmla="*/ 303 w 303"/>
                <a:gd name="T5" fmla="*/ 34 h 68"/>
                <a:gd name="T6" fmla="*/ 269 w 303"/>
                <a:gd name="T7" fmla="*/ 0 h 68"/>
                <a:gd name="T8" fmla="*/ 34 w 303"/>
                <a:gd name="T9" fmla="*/ 0 h 68"/>
                <a:gd name="T10" fmla="*/ 0 w 303"/>
                <a:gd name="T11" fmla="*/ 34 h 68"/>
                <a:gd name="T12" fmla="*/ 34 w 303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3" h="68">
                  <a:moveTo>
                    <a:pt x="34" y="68"/>
                  </a:moveTo>
                  <a:cubicBezTo>
                    <a:pt x="269" y="68"/>
                    <a:pt x="269" y="68"/>
                    <a:pt x="269" y="68"/>
                  </a:cubicBezTo>
                  <a:cubicBezTo>
                    <a:pt x="287" y="68"/>
                    <a:pt x="303" y="52"/>
                    <a:pt x="303" y="34"/>
                  </a:cubicBezTo>
                  <a:cubicBezTo>
                    <a:pt x="303" y="15"/>
                    <a:pt x="287" y="0"/>
                    <a:pt x="26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4"/>
                  </a:cubicBezTo>
                  <a:cubicBezTo>
                    <a:pt x="0" y="52"/>
                    <a:pt x="15" y="68"/>
                    <a:pt x="34" y="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5" name="Freeform 29">
              <a:extLst>
                <a:ext uri="{FF2B5EF4-FFF2-40B4-BE49-F238E27FC236}">
                  <a16:creationId xmlns:a16="http://schemas.microsoft.com/office/drawing/2014/main" id="{21BA79D5-5418-4396-9208-96C25D31400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7959" y="3353160"/>
              <a:ext cx="455700" cy="80655"/>
            </a:xfrm>
            <a:custGeom>
              <a:avLst/>
              <a:gdLst>
                <a:gd name="T0" fmla="*/ 335 w 367"/>
                <a:gd name="T1" fmla="*/ 0 h 65"/>
                <a:gd name="T2" fmla="*/ 33 w 367"/>
                <a:gd name="T3" fmla="*/ 0 h 65"/>
                <a:gd name="T4" fmla="*/ 0 w 367"/>
                <a:gd name="T5" fmla="*/ 33 h 65"/>
                <a:gd name="T6" fmla="*/ 33 w 367"/>
                <a:gd name="T7" fmla="*/ 65 h 65"/>
                <a:gd name="T8" fmla="*/ 335 w 367"/>
                <a:gd name="T9" fmla="*/ 65 h 65"/>
                <a:gd name="T10" fmla="*/ 367 w 367"/>
                <a:gd name="T11" fmla="*/ 33 h 65"/>
                <a:gd name="T12" fmla="*/ 335 w 367"/>
                <a:gd name="T13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7" h="65">
                  <a:moveTo>
                    <a:pt x="335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50"/>
                    <a:pt x="15" y="65"/>
                    <a:pt x="33" y="65"/>
                  </a:cubicBezTo>
                  <a:cubicBezTo>
                    <a:pt x="335" y="65"/>
                    <a:pt x="335" y="65"/>
                    <a:pt x="335" y="65"/>
                  </a:cubicBezTo>
                  <a:cubicBezTo>
                    <a:pt x="353" y="65"/>
                    <a:pt x="367" y="50"/>
                    <a:pt x="367" y="33"/>
                  </a:cubicBezTo>
                  <a:cubicBezTo>
                    <a:pt x="367" y="15"/>
                    <a:pt x="353" y="0"/>
                    <a:pt x="33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6" name="Freeform 30">
              <a:extLst>
                <a:ext uri="{FF2B5EF4-FFF2-40B4-BE49-F238E27FC236}">
                  <a16:creationId xmlns:a16="http://schemas.microsoft.com/office/drawing/2014/main" id="{470DE156-5EE7-462F-A2BA-2B2146D0896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8444" y="3442687"/>
              <a:ext cx="431503" cy="84688"/>
            </a:xfrm>
            <a:custGeom>
              <a:avLst/>
              <a:gdLst>
                <a:gd name="T0" fmla="*/ 314 w 348"/>
                <a:gd name="T1" fmla="*/ 0 h 68"/>
                <a:gd name="T2" fmla="*/ 34 w 348"/>
                <a:gd name="T3" fmla="*/ 0 h 68"/>
                <a:gd name="T4" fmla="*/ 0 w 348"/>
                <a:gd name="T5" fmla="*/ 34 h 68"/>
                <a:gd name="T6" fmla="*/ 34 w 348"/>
                <a:gd name="T7" fmla="*/ 68 h 68"/>
                <a:gd name="T8" fmla="*/ 314 w 348"/>
                <a:gd name="T9" fmla="*/ 68 h 68"/>
                <a:gd name="T10" fmla="*/ 348 w 348"/>
                <a:gd name="T11" fmla="*/ 34 h 68"/>
                <a:gd name="T12" fmla="*/ 314 w 348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8" h="68">
                  <a:moveTo>
                    <a:pt x="314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6"/>
                    <a:pt x="0" y="34"/>
                  </a:cubicBezTo>
                  <a:cubicBezTo>
                    <a:pt x="0" y="53"/>
                    <a:pt x="15" y="68"/>
                    <a:pt x="34" y="68"/>
                  </a:cubicBezTo>
                  <a:cubicBezTo>
                    <a:pt x="314" y="68"/>
                    <a:pt x="314" y="68"/>
                    <a:pt x="314" y="68"/>
                  </a:cubicBezTo>
                  <a:cubicBezTo>
                    <a:pt x="333" y="68"/>
                    <a:pt x="348" y="53"/>
                    <a:pt x="348" y="34"/>
                  </a:cubicBezTo>
                  <a:cubicBezTo>
                    <a:pt x="348" y="16"/>
                    <a:pt x="333" y="0"/>
                    <a:pt x="31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7" name="Freeform 31">
              <a:extLst>
                <a:ext uri="{FF2B5EF4-FFF2-40B4-BE49-F238E27FC236}">
                  <a16:creationId xmlns:a16="http://schemas.microsoft.com/office/drawing/2014/main" id="{0B1049A8-7032-45EA-9BE0-9E7B13ED997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57965" y="3555604"/>
              <a:ext cx="357301" cy="89527"/>
            </a:xfrm>
            <a:custGeom>
              <a:avLst/>
              <a:gdLst>
                <a:gd name="T0" fmla="*/ 252 w 288"/>
                <a:gd name="T1" fmla="*/ 0 h 72"/>
                <a:gd name="T2" fmla="*/ 36 w 288"/>
                <a:gd name="T3" fmla="*/ 0 h 72"/>
                <a:gd name="T4" fmla="*/ 0 w 288"/>
                <a:gd name="T5" fmla="*/ 36 h 72"/>
                <a:gd name="T6" fmla="*/ 36 w 288"/>
                <a:gd name="T7" fmla="*/ 72 h 72"/>
                <a:gd name="T8" fmla="*/ 252 w 288"/>
                <a:gd name="T9" fmla="*/ 72 h 72"/>
                <a:gd name="T10" fmla="*/ 288 w 288"/>
                <a:gd name="T11" fmla="*/ 36 h 72"/>
                <a:gd name="T12" fmla="*/ 252 w 288"/>
                <a:gd name="T1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" h="72">
                  <a:moveTo>
                    <a:pt x="252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16" y="0"/>
                    <a:pt x="0" y="16"/>
                    <a:pt x="0" y="36"/>
                  </a:cubicBezTo>
                  <a:cubicBezTo>
                    <a:pt x="0" y="56"/>
                    <a:pt x="16" y="72"/>
                    <a:pt x="36" y="72"/>
                  </a:cubicBezTo>
                  <a:cubicBezTo>
                    <a:pt x="252" y="72"/>
                    <a:pt x="252" y="72"/>
                    <a:pt x="252" y="72"/>
                  </a:cubicBezTo>
                  <a:cubicBezTo>
                    <a:pt x="272" y="72"/>
                    <a:pt x="288" y="56"/>
                    <a:pt x="288" y="36"/>
                  </a:cubicBezTo>
                  <a:cubicBezTo>
                    <a:pt x="288" y="16"/>
                    <a:pt x="272" y="0"/>
                    <a:pt x="25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8" name="Freeform 32">
              <a:extLst>
                <a:ext uri="{FF2B5EF4-FFF2-40B4-BE49-F238E27FC236}">
                  <a16:creationId xmlns:a16="http://schemas.microsoft.com/office/drawing/2014/main" id="{758F357B-8AC2-46BF-B311-532C1471B62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2325" y="3173300"/>
              <a:ext cx="253256" cy="55652"/>
            </a:xfrm>
            <a:custGeom>
              <a:avLst/>
              <a:gdLst>
                <a:gd name="T0" fmla="*/ 23 w 204"/>
                <a:gd name="T1" fmla="*/ 45 h 45"/>
                <a:gd name="T2" fmla="*/ 182 w 204"/>
                <a:gd name="T3" fmla="*/ 45 h 45"/>
                <a:gd name="T4" fmla="*/ 204 w 204"/>
                <a:gd name="T5" fmla="*/ 22 h 45"/>
                <a:gd name="T6" fmla="*/ 182 w 204"/>
                <a:gd name="T7" fmla="*/ 0 h 45"/>
                <a:gd name="T8" fmla="*/ 23 w 204"/>
                <a:gd name="T9" fmla="*/ 0 h 45"/>
                <a:gd name="T10" fmla="*/ 0 w 204"/>
                <a:gd name="T11" fmla="*/ 22 h 45"/>
                <a:gd name="T12" fmla="*/ 23 w 204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4" h="45">
                  <a:moveTo>
                    <a:pt x="23" y="45"/>
                  </a:moveTo>
                  <a:cubicBezTo>
                    <a:pt x="182" y="45"/>
                    <a:pt x="182" y="45"/>
                    <a:pt x="182" y="45"/>
                  </a:cubicBezTo>
                  <a:cubicBezTo>
                    <a:pt x="194" y="45"/>
                    <a:pt x="204" y="35"/>
                    <a:pt x="204" y="22"/>
                  </a:cubicBezTo>
                  <a:cubicBezTo>
                    <a:pt x="204" y="10"/>
                    <a:pt x="194" y="0"/>
                    <a:pt x="18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35"/>
                    <a:pt x="10" y="45"/>
                    <a:pt x="23" y="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9" name="Freeform 33">
              <a:extLst>
                <a:ext uri="{FF2B5EF4-FFF2-40B4-BE49-F238E27FC236}">
                  <a16:creationId xmlns:a16="http://schemas.microsoft.com/office/drawing/2014/main" id="{81F83332-1E85-4721-B3B0-8AFC6942267F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6036" y="3657229"/>
              <a:ext cx="235512" cy="66137"/>
            </a:xfrm>
            <a:custGeom>
              <a:avLst/>
              <a:gdLst>
                <a:gd name="T0" fmla="*/ 163 w 190"/>
                <a:gd name="T1" fmla="*/ 0 h 53"/>
                <a:gd name="T2" fmla="*/ 27 w 190"/>
                <a:gd name="T3" fmla="*/ 0 h 53"/>
                <a:gd name="T4" fmla="*/ 0 w 190"/>
                <a:gd name="T5" fmla="*/ 26 h 53"/>
                <a:gd name="T6" fmla="*/ 27 w 190"/>
                <a:gd name="T7" fmla="*/ 53 h 53"/>
                <a:gd name="T8" fmla="*/ 163 w 190"/>
                <a:gd name="T9" fmla="*/ 53 h 53"/>
                <a:gd name="T10" fmla="*/ 190 w 190"/>
                <a:gd name="T11" fmla="*/ 26 h 53"/>
                <a:gd name="T12" fmla="*/ 163 w 190"/>
                <a:gd name="T13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0" h="53">
                  <a:moveTo>
                    <a:pt x="163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1"/>
                    <a:pt x="0" y="26"/>
                  </a:cubicBezTo>
                  <a:cubicBezTo>
                    <a:pt x="0" y="41"/>
                    <a:pt x="12" y="53"/>
                    <a:pt x="27" y="53"/>
                  </a:cubicBezTo>
                  <a:cubicBezTo>
                    <a:pt x="163" y="53"/>
                    <a:pt x="163" y="53"/>
                    <a:pt x="163" y="53"/>
                  </a:cubicBezTo>
                  <a:cubicBezTo>
                    <a:pt x="178" y="53"/>
                    <a:pt x="190" y="41"/>
                    <a:pt x="190" y="26"/>
                  </a:cubicBezTo>
                  <a:cubicBezTo>
                    <a:pt x="190" y="11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0" name="Freeform 34">
              <a:extLst>
                <a:ext uri="{FF2B5EF4-FFF2-40B4-BE49-F238E27FC236}">
                  <a16:creationId xmlns:a16="http://schemas.microsoft.com/office/drawing/2014/main" id="{D4046D08-5329-4554-94AC-9ECBAC923DA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3301" y="3107970"/>
              <a:ext cx="121789" cy="50813"/>
            </a:xfrm>
            <a:custGeom>
              <a:avLst/>
              <a:gdLst>
                <a:gd name="T0" fmla="*/ 21 w 98"/>
                <a:gd name="T1" fmla="*/ 41 h 41"/>
                <a:gd name="T2" fmla="*/ 77 w 98"/>
                <a:gd name="T3" fmla="*/ 41 h 41"/>
                <a:gd name="T4" fmla="*/ 98 w 98"/>
                <a:gd name="T5" fmla="*/ 21 h 41"/>
                <a:gd name="T6" fmla="*/ 77 w 98"/>
                <a:gd name="T7" fmla="*/ 0 h 41"/>
                <a:gd name="T8" fmla="*/ 21 w 98"/>
                <a:gd name="T9" fmla="*/ 0 h 41"/>
                <a:gd name="T10" fmla="*/ 0 w 98"/>
                <a:gd name="T11" fmla="*/ 21 h 41"/>
                <a:gd name="T12" fmla="*/ 21 w 98"/>
                <a:gd name="T1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41">
                  <a:moveTo>
                    <a:pt x="21" y="41"/>
                  </a:moveTo>
                  <a:cubicBezTo>
                    <a:pt x="77" y="41"/>
                    <a:pt x="77" y="41"/>
                    <a:pt x="77" y="41"/>
                  </a:cubicBezTo>
                  <a:cubicBezTo>
                    <a:pt x="89" y="41"/>
                    <a:pt x="98" y="32"/>
                    <a:pt x="98" y="21"/>
                  </a:cubicBezTo>
                  <a:cubicBezTo>
                    <a:pt x="98" y="9"/>
                    <a:pt x="89" y="0"/>
                    <a:pt x="77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9"/>
                    <a:pt x="0" y="21"/>
                  </a:cubicBezTo>
                  <a:cubicBezTo>
                    <a:pt x="0" y="32"/>
                    <a:pt x="9" y="41"/>
                    <a:pt x="21" y="4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1" name="Freeform 35">
              <a:extLst>
                <a:ext uri="{FF2B5EF4-FFF2-40B4-BE49-F238E27FC236}">
                  <a16:creationId xmlns:a16="http://schemas.microsoft.com/office/drawing/2014/main" id="{88DBDA59-B44D-445A-998D-BDDA552E1531}"/>
                </a:ext>
              </a:extLst>
            </p:cNvPr>
            <p:cNvSpPr>
              <a:spLocks/>
            </p:cNvSpPr>
            <p:nvPr/>
          </p:nvSpPr>
          <p:spPr bwMode="auto">
            <a:xfrm>
              <a:off x="8482173" y="3731432"/>
              <a:ext cx="112917" cy="52426"/>
            </a:xfrm>
            <a:custGeom>
              <a:avLst/>
              <a:gdLst>
                <a:gd name="T0" fmla="*/ 70 w 91"/>
                <a:gd name="T1" fmla="*/ 0 h 42"/>
                <a:gd name="T2" fmla="*/ 21 w 91"/>
                <a:gd name="T3" fmla="*/ 0 h 42"/>
                <a:gd name="T4" fmla="*/ 0 w 91"/>
                <a:gd name="T5" fmla="*/ 21 h 42"/>
                <a:gd name="T6" fmla="*/ 21 w 91"/>
                <a:gd name="T7" fmla="*/ 42 h 42"/>
                <a:gd name="T8" fmla="*/ 70 w 91"/>
                <a:gd name="T9" fmla="*/ 42 h 42"/>
                <a:gd name="T10" fmla="*/ 91 w 91"/>
                <a:gd name="T11" fmla="*/ 21 h 42"/>
                <a:gd name="T12" fmla="*/ 70 w 91"/>
                <a:gd name="T1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42">
                  <a:moveTo>
                    <a:pt x="70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0" y="0"/>
                    <a:pt x="0" y="9"/>
                    <a:pt x="0" y="21"/>
                  </a:cubicBezTo>
                  <a:cubicBezTo>
                    <a:pt x="0" y="32"/>
                    <a:pt x="10" y="42"/>
                    <a:pt x="21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82" y="42"/>
                    <a:pt x="91" y="32"/>
                    <a:pt x="91" y="21"/>
                  </a:cubicBezTo>
                  <a:cubicBezTo>
                    <a:pt x="91" y="9"/>
                    <a:pt x="82" y="0"/>
                    <a:pt x="7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232" name="Grupo 231">
            <a:extLst>
              <a:ext uri="{FF2B5EF4-FFF2-40B4-BE49-F238E27FC236}">
                <a16:creationId xmlns:a16="http://schemas.microsoft.com/office/drawing/2014/main" id="{D2AA8E6C-8958-4D83-950A-B5A53AEDED54}"/>
              </a:ext>
            </a:extLst>
          </p:cNvPr>
          <p:cNvGrpSpPr/>
          <p:nvPr/>
        </p:nvGrpSpPr>
        <p:grpSpPr>
          <a:xfrm>
            <a:off x="2845045" y="5669795"/>
            <a:ext cx="829132" cy="934806"/>
            <a:chOff x="6096000" y="2991458"/>
            <a:chExt cx="829132" cy="934806"/>
          </a:xfrm>
        </p:grpSpPr>
        <p:sp>
          <p:nvSpPr>
            <p:cNvPr id="233" name="Hexágono 8">
              <a:extLst>
                <a:ext uri="{FF2B5EF4-FFF2-40B4-BE49-F238E27FC236}">
                  <a16:creationId xmlns:a16="http://schemas.microsoft.com/office/drawing/2014/main" id="{4F327822-DE9B-4B7E-A333-A95496F393C8}"/>
                </a:ext>
              </a:extLst>
            </p:cNvPr>
            <p:cNvSpPr/>
            <p:nvPr/>
          </p:nvSpPr>
          <p:spPr>
            <a:xfrm rot="5400000">
              <a:off x="6043163" y="3044295"/>
              <a:ext cx="934806" cy="829132"/>
            </a:xfrm>
            <a:custGeom>
              <a:avLst/>
              <a:gdLst>
                <a:gd name="connsiteX0" fmla="*/ 0 w 3053214"/>
                <a:gd name="connsiteY0" fmla="*/ 1316041 h 2632081"/>
                <a:gd name="connsiteX1" fmla="*/ 658020 w 3053214"/>
                <a:gd name="connsiteY1" fmla="*/ 1 h 2632081"/>
                <a:gd name="connsiteX2" fmla="*/ 2395194 w 3053214"/>
                <a:gd name="connsiteY2" fmla="*/ 1 h 2632081"/>
                <a:gd name="connsiteX3" fmla="*/ 3053214 w 3053214"/>
                <a:gd name="connsiteY3" fmla="*/ 1316041 h 2632081"/>
                <a:gd name="connsiteX4" fmla="*/ 2395194 w 3053214"/>
                <a:gd name="connsiteY4" fmla="*/ 2632080 h 2632081"/>
                <a:gd name="connsiteX5" fmla="*/ 658020 w 3053214"/>
                <a:gd name="connsiteY5" fmla="*/ 2632080 h 2632081"/>
                <a:gd name="connsiteX6" fmla="*/ 0 w 3053214"/>
                <a:gd name="connsiteY6" fmla="*/ 1316041 h 2632081"/>
                <a:gd name="connsiteX0" fmla="*/ 0 w 3053214"/>
                <a:gd name="connsiteY0" fmla="*/ 1316040 h 2701527"/>
                <a:gd name="connsiteX1" fmla="*/ 658020 w 3053214"/>
                <a:gd name="connsiteY1" fmla="*/ 0 h 2701527"/>
                <a:gd name="connsiteX2" fmla="*/ 2395194 w 3053214"/>
                <a:gd name="connsiteY2" fmla="*/ 0 h 2701527"/>
                <a:gd name="connsiteX3" fmla="*/ 3053214 w 3053214"/>
                <a:gd name="connsiteY3" fmla="*/ 1316040 h 2701527"/>
                <a:gd name="connsiteX4" fmla="*/ 2395194 w 3053214"/>
                <a:gd name="connsiteY4" fmla="*/ 2632079 h 2701527"/>
                <a:gd name="connsiteX5" fmla="*/ 762194 w 3053214"/>
                <a:gd name="connsiteY5" fmla="*/ 2701527 h 2701527"/>
                <a:gd name="connsiteX6" fmla="*/ 0 w 3053214"/>
                <a:gd name="connsiteY6" fmla="*/ 1316040 h 2701527"/>
                <a:gd name="connsiteX0" fmla="*/ 0 w 3053214"/>
                <a:gd name="connsiteY0" fmla="*/ 1397063 h 2782550"/>
                <a:gd name="connsiteX1" fmla="*/ 785345 w 3053214"/>
                <a:gd name="connsiteY1" fmla="*/ 0 h 2782550"/>
                <a:gd name="connsiteX2" fmla="*/ 2395194 w 3053214"/>
                <a:gd name="connsiteY2" fmla="*/ 81023 h 2782550"/>
                <a:gd name="connsiteX3" fmla="*/ 3053214 w 3053214"/>
                <a:gd name="connsiteY3" fmla="*/ 1397063 h 2782550"/>
                <a:gd name="connsiteX4" fmla="*/ 2395194 w 3053214"/>
                <a:gd name="connsiteY4" fmla="*/ 2713102 h 2782550"/>
                <a:gd name="connsiteX5" fmla="*/ 762194 w 3053214"/>
                <a:gd name="connsiteY5" fmla="*/ 2782550 h 2782550"/>
                <a:gd name="connsiteX6" fmla="*/ 0 w 3053214"/>
                <a:gd name="connsiteY6" fmla="*/ 1397063 h 2782550"/>
                <a:gd name="connsiteX0" fmla="*/ 0 w 2682824"/>
                <a:gd name="connsiteY0" fmla="*/ 1397063 h 2782550"/>
                <a:gd name="connsiteX1" fmla="*/ 785345 w 2682824"/>
                <a:gd name="connsiteY1" fmla="*/ 0 h 2782550"/>
                <a:gd name="connsiteX2" fmla="*/ 2395194 w 2682824"/>
                <a:gd name="connsiteY2" fmla="*/ 81023 h 2782550"/>
                <a:gd name="connsiteX3" fmla="*/ 2682824 w 2682824"/>
                <a:gd name="connsiteY3" fmla="*/ 1362338 h 2782550"/>
                <a:gd name="connsiteX4" fmla="*/ 2395194 w 2682824"/>
                <a:gd name="connsiteY4" fmla="*/ 2713102 h 2782550"/>
                <a:gd name="connsiteX5" fmla="*/ 762194 w 2682824"/>
                <a:gd name="connsiteY5" fmla="*/ 2782550 h 2782550"/>
                <a:gd name="connsiteX6" fmla="*/ 0 w 2682824"/>
                <a:gd name="connsiteY6" fmla="*/ 1397063 h 2782550"/>
                <a:gd name="connsiteX0" fmla="*/ 0 w 3111088"/>
                <a:gd name="connsiteY0" fmla="*/ 1397063 h 2782550"/>
                <a:gd name="connsiteX1" fmla="*/ 785345 w 3111088"/>
                <a:gd name="connsiteY1" fmla="*/ 0 h 2782550"/>
                <a:gd name="connsiteX2" fmla="*/ 2395194 w 3111088"/>
                <a:gd name="connsiteY2" fmla="*/ 81023 h 2782550"/>
                <a:gd name="connsiteX3" fmla="*/ 3111088 w 3111088"/>
                <a:gd name="connsiteY3" fmla="*/ 1397063 h 2782550"/>
                <a:gd name="connsiteX4" fmla="*/ 2395194 w 3111088"/>
                <a:gd name="connsiteY4" fmla="*/ 2713102 h 2782550"/>
                <a:gd name="connsiteX5" fmla="*/ 762194 w 3111088"/>
                <a:gd name="connsiteY5" fmla="*/ 2782550 h 2782550"/>
                <a:gd name="connsiteX6" fmla="*/ 0 w 3111088"/>
                <a:gd name="connsiteY6" fmla="*/ 1397063 h 2782550"/>
                <a:gd name="connsiteX0" fmla="*/ 0 w 3111088"/>
                <a:gd name="connsiteY0" fmla="*/ 1397063 h 2782550"/>
                <a:gd name="connsiteX1" fmla="*/ 785345 w 3111088"/>
                <a:gd name="connsiteY1" fmla="*/ 0 h 2782550"/>
                <a:gd name="connsiteX2" fmla="*/ 2372044 w 3111088"/>
                <a:gd name="connsiteY2" fmla="*/ 23149 h 2782550"/>
                <a:gd name="connsiteX3" fmla="*/ 3111088 w 3111088"/>
                <a:gd name="connsiteY3" fmla="*/ 1397063 h 2782550"/>
                <a:gd name="connsiteX4" fmla="*/ 2395194 w 3111088"/>
                <a:gd name="connsiteY4" fmla="*/ 2713102 h 2782550"/>
                <a:gd name="connsiteX5" fmla="*/ 762194 w 3111088"/>
                <a:gd name="connsiteY5" fmla="*/ 2782550 h 2782550"/>
                <a:gd name="connsiteX6" fmla="*/ 0 w 3111088"/>
                <a:gd name="connsiteY6" fmla="*/ 1397063 h 2782550"/>
                <a:gd name="connsiteX0" fmla="*/ 0 w 3111088"/>
                <a:gd name="connsiteY0" fmla="*/ 1397063 h 2782550"/>
                <a:gd name="connsiteX1" fmla="*/ 785345 w 3111088"/>
                <a:gd name="connsiteY1" fmla="*/ 0 h 2782550"/>
                <a:gd name="connsiteX2" fmla="*/ 2372044 w 3111088"/>
                <a:gd name="connsiteY2" fmla="*/ 23149 h 2782550"/>
                <a:gd name="connsiteX3" fmla="*/ 3111088 w 3111088"/>
                <a:gd name="connsiteY3" fmla="*/ 1397063 h 2782550"/>
                <a:gd name="connsiteX4" fmla="*/ 2360469 w 3111088"/>
                <a:gd name="connsiteY4" fmla="*/ 2770975 h 2782550"/>
                <a:gd name="connsiteX5" fmla="*/ 762194 w 3111088"/>
                <a:gd name="connsiteY5" fmla="*/ 2782550 h 2782550"/>
                <a:gd name="connsiteX6" fmla="*/ 0 w 3111088"/>
                <a:gd name="connsiteY6" fmla="*/ 1397063 h 2782550"/>
                <a:gd name="connsiteX0" fmla="*/ 0 w 3111088"/>
                <a:gd name="connsiteY0" fmla="*/ 1397063 h 2782550"/>
                <a:gd name="connsiteX1" fmla="*/ 785345 w 3111088"/>
                <a:gd name="connsiteY1" fmla="*/ 0 h 2782550"/>
                <a:gd name="connsiteX2" fmla="*/ 2331850 w 3111088"/>
                <a:gd name="connsiteY2" fmla="*/ 23149 h 2782550"/>
                <a:gd name="connsiteX3" fmla="*/ 3111088 w 3111088"/>
                <a:gd name="connsiteY3" fmla="*/ 1397063 h 2782550"/>
                <a:gd name="connsiteX4" fmla="*/ 2360469 w 3111088"/>
                <a:gd name="connsiteY4" fmla="*/ 2770975 h 2782550"/>
                <a:gd name="connsiteX5" fmla="*/ 762194 w 3111088"/>
                <a:gd name="connsiteY5" fmla="*/ 2782550 h 2782550"/>
                <a:gd name="connsiteX6" fmla="*/ 0 w 3111088"/>
                <a:gd name="connsiteY6" fmla="*/ 1397063 h 2782550"/>
                <a:gd name="connsiteX0" fmla="*/ 0 w 3111088"/>
                <a:gd name="connsiteY0" fmla="*/ 1373914 h 2759401"/>
                <a:gd name="connsiteX1" fmla="*/ 770272 w 3111088"/>
                <a:gd name="connsiteY1" fmla="*/ 6996 h 2759401"/>
                <a:gd name="connsiteX2" fmla="*/ 2331850 w 3111088"/>
                <a:gd name="connsiteY2" fmla="*/ 0 h 2759401"/>
                <a:gd name="connsiteX3" fmla="*/ 3111088 w 3111088"/>
                <a:gd name="connsiteY3" fmla="*/ 1373914 h 2759401"/>
                <a:gd name="connsiteX4" fmla="*/ 2360469 w 3111088"/>
                <a:gd name="connsiteY4" fmla="*/ 2747826 h 2759401"/>
                <a:gd name="connsiteX5" fmla="*/ 762194 w 3111088"/>
                <a:gd name="connsiteY5" fmla="*/ 2759401 h 2759401"/>
                <a:gd name="connsiteX6" fmla="*/ 0 w 3111088"/>
                <a:gd name="connsiteY6" fmla="*/ 1373914 h 2759401"/>
                <a:gd name="connsiteX0" fmla="*/ 0 w 3111088"/>
                <a:gd name="connsiteY0" fmla="*/ 1373914 h 2759401"/>
                <a:gd name="connsiteX1" fmla="*/ 770272 w 3111088"/>
                <a:gd name="connsiteY1" fmla="*/ 6996 h 2759401"/>
                <a:gd name="connsiteX2" fmla="*/ 2331850 w 3111088"/>
                <a:gd name="connsiteY2" fmla="*/ 0 h 2759401"/>
                <a:gd name="connsiteX3" fmla="*/ 3111088 w 3111088"/>
                <a:gd name="connsiteY3" fmla="*/ 1373914 h 2759401"/>
                <a:gd name="connsiteX4" fmla="*/ 2355446 w 3111088"/>
                <a:gd name="connsiteY4" fmla="*/ 2752850 h 2759401"/>
                <a:gd name="connsiteX5" fmla="*/ 762194 w 3111088"/>
                <a:gd name="connsiteY5" fmla="*/ 2759401 h 2759401"/>
                <a:gd name="connsiteX6" fmla="*/ 0 w 3111088"/>
                <a:gd name="connsiteY6" fmla="*/ 1373914 h 2759401"/>
                <a:gd name="connsiteX0" fmla="*/ 0 w 3111088"/>
                <a:gd name="connsiteY0" fmla="*/ 1373914 h 2798068"/>
                <a:gd name="connsiteX1" fmla="*/ 770272 w 3111088"/>
                <a:gd name="connsiteY1" fmla="*/ 6996 h 2798068"/>
                <a:gd name="connsiteX2" fmla="*/ 2331850 w 3111088"/>
                <a:gd name="connsiteY2" fmla="*/ 0 h 2798068"/>
                <a:gd name="connsiteX3" fmla="*/ 3111088 w 3111088"/>
                <a:gd name="connsiteY3" fmla="*/ 1373914 h 2798068"/>
                <a:gd name="connsiteX4" fmla="*/ 2350424 w 3111088"/>
                <a:gd name="connsiteY4" fmla="*/ 2798068 h 2798068"/>
                <a:gd name="connsiteX5" fmla="*/ 762194 w 3111088"/>
                <a:gd name="connsiteY5" fmla="*/ 2759401 h 2798068"/>
                <a:gd name="connsiteX6" fmla="*/ 0 w 3111088"/>
                <a:gd name="connsiteY6" fmla="*/ 1373914 h 2798068"/>
                <a:gd name="connsiteX0" fmla="*/ 0 w 3111088"/>
                <a:gd name="connsiteY0" fmla="*/ 1373914 h 2759401"/>
                <a:gd name="connsiteX1" fmla="*/ 770272 w 3111088"/>
                <a:gd name="connsiteY1" fmla="*/ 6996 h 2759401"/>
                <a:gd name="connsiteX2" fmla="*/ 2331850 w 3111088"/>
                <a:gd name="connsiteY2" fmla="*/ 0 h 2759401"/>
                <a:gd name="connsiteX3" fmla="*/ 3111088 w 3111088"/>
                <a:gd name="connsiteY3" fmla="*/ 1373914 h 2759401"/>
                <a:gd name="connsiteX4" fmla="*/ 2345400 w 3111088"/>
                <a:gd name="connsiteY4" fmla="*/ 2752850 h 2759401"/>
                <a:gd name="connsiteX5" fmla="*/ 762194 w 3111088"/>
                <a:gd name="connsiteY5" fmla="*/ 2759401 h 2759401"/>
                <a:gd name="connsiteX6" fmla="*/ 0 w 3111088"/>
                <a:gd name="connsiteY6" fmla="*/ 1373914 h 2759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11088" h="2759401">
                  <a:moveTo>
                    <a:pt x="0" y="1373914"/>
                  </a:moveTo>
                  <a:lnTo>
                    <a:pt x="770272" y="6996"/>
                  </a:lnTo>
                  <a:lnTo>
                    <a:pt x="2331850" y="0"/>
                  </a:lnTo>
                  <a:lnTo>
                    <a:pt x="3111088" y="1373914"/>
                  </a:lnTo>
                  <a:lnTo>
                    <a:pt x="2345400" y="2752850"/>
                  </a:lnTo>
                  <a:lnTo>
                    <a:pt x="762194" y="2759401"/>
                  </a:lnTo>
                  <a:lnTo>
                    <a:pt x="0" y="1373914"/>
                  </a:lnTo>
                  <a:close/>
                </a:path>
              </a:pathLst>
            </a:custGeom>
            <a:solidFill>
              <a:srgbClr val="FED7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grpSp>
          <p:nvGrpSpPr>
            <p:cNvPr id="234" name="Grupo 233">
              <a:extLst>
                <a:ext uri="{FF2B5EF4-FFF2-40B4-BE49-F238E27FC236}">
                  <a16:creationId xmlns:a16="http://schemas.microsoft.com/office/drawing/2014/main" id="{6CE33B39-3F3F-4F29-B014-7BA9C3B201E0}"/>
                </a:ext>
              </a:extLst>
            </p:cNvPr>
            <p:cNvGrpSpPr/>
            <p:nvPr/>
          </p:nvGrpSpPr>
          <p:grpSpPr>
            <a:xfrm>
              <a:off x="6128730" y="3212132"/>
              <a:ext cx="737086" cy="527187"/>
              <a:chOff x="9580563" y="3981450"/>
              <a:chExt cx="1198563" cy="857250"/>
            </a:xfrm>
            <a:solidFill>
              <a:schemeClr val="bg1"/>
            </a:solidFill>
          </p:grpSpPr>
          <p:sp>
            <p:nvSpPr>
              <p:cNvPr id="235" name="Freeform 103">
                <a:extLst>
                  <a:ext uri="{FF2B5EF4-FFF2-40B4-BE49-F238E27FC236}">
                    <a16:creationId xmlns:a16="http://schemas.microsoft.com/office/drawing/2014/main" id="{F4DDCF63-BE70-4505-ADEB-66174584DA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0563" y="4187825"/>
                <a:ext cx="146050" cy="239713"/>
              </a:xfrm>
              <a:custGeom>
                <a:avLst/>
                <a:gdLst>
                  <a:gd name="T0" fmla="*/ 59 w 60"/>
                  <a:gd name="T1" fmla="*/ 1 h 98"/>
                  <a:gd name="T2" fmla="*/ 34 w 60"/>
                  <a:gd name="T3" fmla="*/ 7 h 98"/>
                  <a:gd name="T4" fmla="*/ 2 w 60"/>
                  <a:gd name="T5" fmla="*/ 88 h 98"/>
                  <a:gd name="T6" fmla="*/ 22 w 60"/>
                  <a:gd name="T7" fmla="*/ 93 h 98"/>
                  <a:gd name="T8" fmla="*/ 40 w 60"/>
                  <a:gd name="T9" fmla="*/ 21 h 98"/>
                  <a:gd name="T10" fmla="*/ 60 w 60"/>
                  <a:gd name="T11" fmla="*/ 15 h 98"/>
                  <a:gd name="T12" fmla="*/ 59 w 60"/>
                  <a:gd name="T13" fmla="*/ 1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" h="98">
                    <a:moveTo>
                      <a:pt x="59" y="1"/>
                    </a:moveTo>
                    <a:cubicBezTo>
                      <a:pt x="59" y="1"/>
                      <a:pt x="45" y="0"/>
                      <a:pt x="34" y="7"/>
                    </a:cubicBezTo>
                    <a:cubicBezTo>
                      <a:pt x="24" y="14"/>
                      <a:pt x="0" y="79"/>
                      <a:pt x="2" y="88"/>
                    </a:cubicBezTo>
                    <a:cubicBezTo>
                      <a:pt x="4" y="97"/>
                      <a:pt x="16" y="98"/>
                      <a:pt x="22" y="93"/>
                    </a:cubicBezTo>
                    <a:cubicBezTo>
                      <a:pt x="28" y="87"/>
                      <a:pt x="36" y="25"/>
                      <a:pt x="40" y="21"/>
                    </a:cubicBezTo>
                    <a:cubicBezTo>
                      <a:pt x="45" y="16"/>
                      <a:pt x="60" y="15"/>
                      <a:pt x="60" y="15"/>
                    </a:cubicBezTo>
                    <a:lnTo>
                      <a:pt x="59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grpSp>
            <p:nvGrpSpPr>
              <p:cNvPr id="236" name="Grupo 235">
                <a:extLst>
                  <a:ext uri="{FF2B5EF4-FFF2-40B4-BE49-F238E27FC236}">
                    <a16:creationId xmlns:a16="http://schemas.microsoft.com/office/drawing/2014/main" id="{F16AD01F-17A1-424D-B71A-F5910A6D03F4}"/>
                  </a:ext>
                </a:extLst>
              </p:cNvPr>
              <p:cNvGrpSpPr/>
              <p:nvPr/>
            </p:nvGrpSpPr>
            <p:grpSpPr>
              <a:xfrm>
                <a:off x="9723438" y="3981450"/>
                <a:ext cx="1055688" cy="857250"/>
                <a:chOff x="9723438" y="3981450"/>
                <a:chExt cx="1055688" cy="857250"/>
              </a:xfrm>
              <a:grpFill/>
            </p:grpSpPr>
            <p:sp>
              <p:nvSpPr>
                <p:cNvPr id="237" name="Freeform 100">
                  <a:extLst>
                    <a:ext uri="{FF2B5EF4-FFF2-40B4-BE49-F238E27FC236}">
                      <a16:creationId xmlns:a16="http://schemas.microsoft.com/office/drawing/2014/main" id="{D407F66C-5A8F-411F-BA4A-D63EB8DCB8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039351" y="3981450"/>
                  <a:ext cx="739775" cy="317500"/>
                </a:xfrm>
                <a:custGeom>
                  <a:avLst/>
                  <a:gdLst>
                    <a:gd name="T0" fmla="*/ 4 w 303"/>
                    <a:gd name="T1" fmla="*/ 99 h 130"/>
                    <a:gd name="T2" fmla="*/ 255 w 303"/>
                    <a:gd name="T3" fmla="*/ 13 h 130"/>
                    <a:gd name="T4" fmla="*/ 277 w 303"/>
                    <a:gd name="T5" fmla="*/ 106 h 130"/>
                    <a:gd name="T6" fmla="*/ 4 w 303"/>
                    <a:gd name="T7" fmla="*/ 99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03" h="130">
                      <a:moveTo>
                        <a:pt x="4" y="99"/>
                      </a:moveTo>
                      <a:cubicBezTo>
                        <a:pt x="0" y="87"/>
                        <a:pt x="211" y="0"/>
                        <a:pt x="255" y="13"/>
                      </a:cubicBezTo>
                      <a:cubicBezTo>
                        <a:pt x="299" y="25"/>
                        <a:pt x="303" y="85"/>
                        <a:pt x="277" y="106"/>
                      </a:cubicBezTo>
                      <a:cubicBezTo>
                        <a:pt x="252" y="126"/>
                        <a:pt x="16" y="130"/>
                        <a:pt x="4" y="99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238" name="Freeform 101">
                  <a:extLst>
                    <a:ext uri="{FF2B5EF4-FFF2-40B4-BE49-F238E27FC236}">
                      <a16:creationId xmlns:a16="http://schemas.microsoft.com/office/drawing/2014/main" id="{287C179C-017C-4AC6-A5A1-DBE7DB0289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955213" y="4173538"/>
                  <a:ext cx="307975" cy="338138"/>
                </a:xfrm>
                <a:custGeom>
                  <a:avLst/>
                  <a:gdLst>
                    <a:gd name="T0" fmla="*/ 43 w 126"/>
                    <a:gd name="T1" fmla="*/ 0 h 138"/>
                    <a:gd name="T2" fmla="*/ 27 w 126"/>
                    <a:gd name="T3" fmla="*/ 32 h 138"/>
                    <a:gd name="T4" fmla="*/ 115 w 126"/>
                    <a:gd name="T5" fmla="*/ 52 h 138"/>
                    <a:gd name="T6" fmla="*/ 76 w 126"/>
                    <a:gd name="T7" fmla="*/ 117 h 138"/>
                    <a:gd name="T8" fmla="*/ 5 w 126"/>
                    <a:gd name="T9" fmla="*/ 54 h 138"/>
                    <a:gd name="T10" fmla="*/ 43 w 126"/>
                    <a:gd name="T11" fmla="*/ 0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6" h="138">
                      <a:moveTo>
                        <a:pt x="43" y="0"/>
                      </a:moveTo>
                      <a:cubicBezTo>
                        <a:pt x="43" y="0"/>
                        <a:pt x="13" y="11"/>
                        <a:pt x="27" y="32"/>
                      </a:cubicBezTo>
                      <a:cubicBezTo>
                        <a:pt x="41" y="53"/>
                        <a:pt x="110" y="53"/>
                        <a:pt x="115" y="52"/>
                      </a:cubicBezTo>
                      <a:cubicBezTo>
                        <a:pt x="115" y="52"/>
                        <a:pt x="126" y="96"/>
                        <a:pt x="76" y="117"/>
                      </a:cubicBezTo>
                      <a:cubicBezTo>
                        <a:pt x="26" y="138"/>
                        <a:pt x="9" y="83"/>
                        <a:pt x="5" y="54"/>
                      </a:cubicBezTo>
                      <a:cubicBezTo>
                        <a:pt x="0" y="25"/>
                        <a:pt x="14" y="3"/>
                        <a:pt x="43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 dirty="0"/>
                </a:p>
              </p:txBody>
            </p:sp>
            <p:sp>
              <p:nvSpPr>
                <p:cNvPr id="239" name="Freeform 102">
                  <a:extLst>
                    <a:ext uri="{FF2B5EF4-FFF2-40B4-BE49-F238E27FC236}">
                      <a16:creationId xmlns:a16="http://schemas.microsoft.com/office/drawing/2014/main" id="{65039D32-26B7-41F5-9001-AA0F7ADBF8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723438" y="4124325"/>
                  <a:ext cx="285750" cy="312738"/>
                </a:xfrm>
                <a:custGeom>
                  <a:avLst/>
                  <a:gdLst>
                    <a:gd name="T0" fmla="*/ 71 w 117"/>
                    <a:gd name="T1" fmla="*/ 2 h 128"/>
                    <a:gd name="T2" fmla="*/ 13 w 117"/>
                    <a:gd name="T3" fmla="*/ 73 h 128"/>
                    <a:gd name="T4" fmla="*/ 57 w 117"/>
                    <a:gd name="T5" fmla="*/ 122 h 128"/>
                    <a:gd name="T6" fmla="*/ 71 w 117"/>
                    <a:gd name="T7" fmla="*/ 2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7" h="128">
                      <a:moveTo>
                        <a:pt x="71" y="2"/>
                      </a:moveTo>
                      <a:cubicBezTo>
                        <a:pt x="29" y="0"/>
                        <a:pt x="0" y="27"/>
                        <a:pt x="13" y="73"/>
                      </a:cubicBezTo>
                      <a:cubicBezTo>
                        <a:pt x="25" y="120"/>
                        <a:pt x="37" y="128"/>
                        <a:pt x="57" y="122"/>
                      </a:cubicBezTo>
                      <a:cubicBezTo>
                        <a:pt x="77" y="116"/>
                        <a:pt x="117" y="5"/>
                        <a:pt x="7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240" name="Freeform 104">
                  <a:extLst>
                    <a:ext uri="{FF2B5EF4-FFF2-40B4-BE49-F238E27FC236}">
                      <a16:creationId xmlns:a16="http://schemas.microsoft.com/office/drawing/2014/main" id="{66FEE332-B237-4242-AC1F-72DE502020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193338" y="4283075"/>
                  <a:ext cx="511175" cy="479425"/>
                </a:xfrm>
                <a:custGeom>
                  <a:avLst/>
                  <a:gdLst>
                    <a:gd name="T0" fmla="*/ 31 w 210"/>
                    <a:gd name="T1" fmla="*/ 20 h 196"/>
                    <a:gd name="T2" fmla="*/ 11 w 210"/>
                    <a:gd name="T3" fmla="*/ 70 h 196"/>
                    <a:gd name="T4" fmla="*/ 63 w 210"/>
                    <a:gd name="T5" fmla="*/ 146 h 196"/>
                    <a:gd name="T6" fmla="*/ 196 w 210"/>
                    <a:gd name="T7" fmla="*/ 180 h 196"/>
                    <a:gd name="T8" fmla="*/ 31 w 210"/>
                    <a:gd name="T9" fmla="*/ 20 h 1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0" h="196">
                      <a:moveTo>
                        <a:pt x="31" y="20"/>
                      </a:moveTo>
                      <a:cubicBezTo>
                        <a:pt x="31" y="20"/>
                        <a:pt x="32" y="48"/>
                        <a:pt x="11" y="70"/>
                      </a:cubicBezTo>
                      <a:cubicBezTo>
                        <a:pt x="11" y="70"/>
                        <a:pt x="0" y="114"/>
                        <a:pt x="63" y="146"/>
                      </a:cubicBezTo>
                      <a:cubicBezTo>
                        <a:pt x="127" y="179"/>
                        <a:pt x="182" y="196"/>
                        <a:pt x="196" y="180"/>
                      </a:cubicBezTo>
                      <a:cubicBezTo>
                        <a:pt x="210" y="164"/>
                        <a:pt x="157" y="0"/>
                        <a:pt x="31" y="2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241" name="Freeform 105">
                  <a:extLst>
                    <a:ext uri="{FF2B5EF4-FFF2-40B4-BE49-F238E27FC236}">
                      <a16:creationId xmlns:a16="http://schemas.microsoft.com/office/drawing/2014/main" id="{745D856E-0E3C-42B0-AF67-3C6416243B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799638" y="4408488"/>
                  <a:ext cx="176213" cy="280988"/>
                </a:xfrm>
                <a:custGeom>
                  <a:avLst/>
                  <a:gdLst>
                    <a:gd name="T0" fmla="*/ 62 w 72"/>
                    <a:gd name="T1" fmla="*/ 1 h 115"/>
                    <a:gd name="T2" fmla="*/ 25 w 72"/>
                    <a:gd name="T3" fmla="*/ 39 h 115"/>
                    <a:gd name="T4" fmla="*/ 5 w 72"/>
                    <a:gd name="T5" fmla="*/ 87 h 115"/>
                    <a:gd name="T6" fmla="*/ 32 w 72"/>
                    <a:gd name="T7" fmla="*/ 109 h 115"/>
                    <a:gd name="T8" fmla="*/ 18 w 72"/>
                    <a:gd name="T9" fmla="*/ 81 h 115"/>
                    <a:gd name="T10" fmla="*/ 70 w 72"/>
                    <a:gd name="T11" fmla="*/ 15 h 115"/>
                    <a:gd name="T12" fmla="*/ 62 w 72"/>
                    <a:gd name="T13" fmla="*/ 1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2" h="115">
                      <a:moveTo>
                        <a:pt x="62" y="1"/>
                      </a:moveTo>
                      <a:cubicBezTo>
                        <a:pt x="62" y="1"/>
                        <a:pt x="46" y="17"/>
                        <a:pt x="25" y="39"/>
                      </a:cubicBezTo>
                      <a:cubicBezTo>
                        <a:pt x="4" y="62"/>
                        <a:pt x="0" y="77"/>
                        <a:pt x="5" y="87"/>
                      </a:cubicBezTo>
                      <a:cubicBezTo>
                        <a:pt x="11" y="96"/>
                        <a:pt x="27" y="115"/>
                        <a:pt x="32" y="109"/>
                      </a:cubicBezTo>
                      <a:cubicBezTo>
                        <a:pt x="36" y="104"/>
                        <a:pt x="17" y="92"/>
                        <a:pt x="18" y="81"/>
                      </a:cubicBezTo>
                      <a:cubicBezTo>
                        <a:pt x="20" y="71"/>
                        <a:pt x="67" y="18"/>
                        <a:pt x="70" y="15"/>
                      </a:cubicBezTo>
                      <a:cubicBezTo>
                        <a:pt x="72" y="11"/>
                        <a:pt x="69" y="0"/>
                        <a:pt x="6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242" name="Freeform 106">
                  <a:extLst>
                    <a:ext uri="{FF2B5EF4-FFF2-40B4-BE49-F238E27FC236}">
                      <a16:creationId xmlns:a16="http://schemas.microsoft.com/office/drawing/2014/main" id="{0CC5912A-1C98-4C42-8BE1-15FDB22620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931401" y="4459288"/>
                  <a:ext cx="95250" cy="307975"/>
                </a:xfrm>
                <a:custGeom>
                  <a:avLst/>
                  <a:gdLst>
                    <a:gd name="T0" fmla="*/ 29 w 39"/>
                    <a:gd name="T1" fmla="*/ 6 h 126"/>
                    <a:gd name="T2" fmla="*/ 0 w 39"/>
                    <a:gd name="T3" fmla="*/ 97 h 126"/>
                    <a:gd name="T4" fmla="*/ 37 w 39"/>
                    <a:gd name="T5" fmla="*/ 121 h 126"/>
                    <a:gd name="T6" fmla="*/ 15 w 39"/>
                    <a:gd name="T7" fmla="*/ 102 h 126"/>
                    <a:gd name="T8" fmla="*/ 38 w 39"/>
                    <a:gd name="T9" fmla="*/ 14 h 126"/>
                    <a:gd name="T10" fmla="*/ 29 w 39"/>
                    <a:gd name="T11" fmla="*/ 6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126">
                      <a:moveTo>
                        <a:pt x="29" y="6"/>
                      </a:moveTo>
                      <a:cubicBezTo>
                        <a:pt x="26" y="8"/>
                        <a:pt x="0" y="80"/>
                        <a:pt x="0" y="97"/>
                      </a:cubicBezTo>
                      <a:cubicBezTo>
                        <a:pt x="0" y="113"/>
                        <a:pt x="35" y="126"/>
                        <a:pt x="37" y="121"/>
                      </a:cubicBezTo>
                      <a:cubicBezTo>
                        <a:pt x="39" y="116"/>
                        <a:pt x="18" y="110"/>
                        <a:pt x="15" y="102"/>
                      </a:cubicBezTo>
                      <a:cubicBezTo>
                        <a:pt x="11" y="94"/>
                        <a:pt x="37" y="19"/>
                        <a:pt x="38" y="14"/>
                      </a:cubicBezTo>
                      <a:cubicBezTo>
                        <a:pt x="39" y="9"/>
                        <a:pt x="38" y="0"/>
                        <a:pt x="29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243" name="Freeform 107">
                  <a:extLst>
                    <a:ext uri="{FF2B5EF4-FFF2-40B4-BE49-F238E27FC236}">
                      <a16:creationId xmlns:a16="http://schemas.microsoft.com/office/drawing/2014/main" id="{EB51C3F3-67C3-484F-A523-6D0F59CEF2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129838" y="4476750"/>
                  <a:ext cx="204788" cy="361950"/>
                </a:xfrm>
                <a:custGeom>
                  <a:avLst/>
                  <a:gdLst>
                    <a:gd name="T0" fmla="*/ 0 w 84"/>
                    <a:gd name="T1" fmla="*/ 9 h 148"/>
                    <a:gd name="T2" fmla="*/ 36 w 84"/>
                    <a:gd name="T3" fmla="*/ 136 h 148"/>
                    <a:gd name="T4" fmla="*/ 82 w 84"/>
                    <a:gd name="T5" fmla="*/ 142 h 148"/>
                    <a:gd name="T6" fmla="*/ 73 w 84"/>
                    <a:gd name="T7" fmla="*/ 140 h 148"/>
                    <a:gd name="T8" fmla="*/ 49 w 84"/>
                    <a:gd name="T9" fmla="*/ 134 h 148"/>
                    <a:gd name="T10" fmla="*/ 16 w 84"/>
                    <a:gd name="T11" fmla="*/ 7 h 148"/>
                    <a:gd name="T12" fmla="*/ 0 w 84"/>
                    <a:gd name="T13" fmla="*/ 9 h 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4" h="148">
                      <a:moveTo>
                        <a:pt x="0" y="9"/>
                      </a:moveTo>
                      <a:cubicBezTo>
                        <a:pt x="0" y="9"/>
                        <a:pt x="29" y="124"/>
                        <a:pt x="36" y="136"/>
                      </a:cubicBezTo>
                      <a:cubicBezTo>
                        <a:pt x="43" y="148"/>
                        <a:pt x="79" y="146"/>
                        <a:pt x="82" y="142"/>
                      </a:cubicBezTo>
                      <a:cubicBezTo>
                        <a:pt x="84" y="140"/>
                        <a:pt x="79" y="140"/>
                        <a:pt x="73" y="140"/>
                      </a:cubicBezTo>
                      <a:cubicBezTo>
                        <a:pt x="64" y="140"/>
                        <a:pt x="51" y="140"/>
                        <a:pt x="49" y="134"/>
                      </a:cubicBezTo>
                      <a:cubicBezTo>
                        <a:pt x="45" y="123"/>
                        <a:pt x="21" y="11"/>
                        <a:pt x="16" y="7"/>
                      </a:cubicBezTo>
                      <a:cubicBezTo>
                        <a:pt x="12" y="4"/>
                        <a:pt x="0" y="0"/>
                        <a:pt x="0" y="9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244" name="Freeform 136">
                  <a:extLst>
                    <a:ext uri="{FF2B5EF4-FFF2-40B4-BE49-F238E27FC236}">
                      <a16:creationId xmlns:a16="http://schemas.microsoft.com/office/drawing/2014/main" id="{5F4AD1C3-E611-43F3-A097-E4EDCBB59B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199688" y="4008438"/>
                  <a:ext cx="579438" cy="269875"/>
                </a:xfrm>
                <a:custGeom>
                  <a:avLst/>
                  <a:gdLst>
                    <a:gd name="T0" fmla="*/ 178 w 237"/>
                    <a:gd name="T1" fmla="*/ 0 h 111"/>
                    <a:gd name="T2" fmla="*/ 0 w 237"/>
                    <a:gd name="T3" fmla="*/ 53 h 111"/>
                    <a:gd name="T4" fmla="*/ 0 w 237"/>
                    <a:gd name="T5" fmla="*/ 107 h 111"/>
                    <a:gd name="T6" fmla="*/ 76 w 237"/>
                    <a:gd name="T7" fmla="*/ 111 h 111"/>
                    <a:gd name="T8" fmla="*/ 211 w 237"/>
                    <a:gd name="T9" fmla="*/ 95 h 111"/>
                    <a:gd name="T10" fmla="*/ 189 w 237"/>
                    <a:gd name="T11" fmla="*/ 2 h 111"/>
                    <a:gd name="T12" fmla="*/ 178 w 237"/>
                    <a:gd name="T13" fmla="*/ 0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7" h="111">
                      <a:moveTo>
                        <a:pt x="178" y="0"/>
                      </a:moveTo>
                      <a:cubicBezTo>
                        <a:pt x="141" y="0"/>
                        <a:pt x="58" y="29"/>
                        <a:pt x="0" y="53"/>
                      </a:cubicBezTo>
                      <a:cubicBezTo>
                        <a:pt x="0" y="107"/>
                        <a:pt x="0" y="107"/>
                        <a:pt x="0" y="107"/>
                      </a:cubicBezTo>
                      <a:cubicBezTo>
                        <a:pt x="23" y="110"/>
                        <a:pt x="50" y="111"/>
                        <a:pt x="76" y="111"/>
                      </a:cubicBezTo>
                      <a:cubicBezTo>
                        <a:pt x="138" y="111"/>
                        <a:pt x="199" y="105"/>
                        <a:pt x="211" y="95"/>
                      </a:cubicBezTo>
                      <a:cubicBezTo>
                        <a:pt x="237" y="74"/>
                        <a:pt x="233" y="14"/>
                        <a:pt x="189" y="2"/>
                      </a:cubicBezTo>
                      <a:cubicBezTo>
                        <a:pt x="186" y="1"/>
                        <a:pt x="183" y="0"/>
                        <a:pt x="178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245" name="Freeform 137">
                  <a:extLst>
                    <a:ext uri="{FF2B5EF4-FFF2-40B4-BE49-F238E27FC236}">
                      <a16:creationId xmlns:a16="http://schemas.microsoft.com/office/drawing/2014/main" id="{E6D76D79-3951-4A3E-9675-D68CF504FC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199688" y="4300538"/>
                  <a:ext cx="53975" cy="120650"/>
                </a:xfrm>
                <a:custGeom>
                  <a:avLst/>
                  <a:gdLst>
                    <a:gd name="T0" fmla="*/ 15 w 22"/>
                    <a:gd name="T1" fmla="*/ 0 h 49"/>
                    <a:gd name="T2" fmla="*/ 6 w 22"/>
                    <a:gd name="T3" fmla="*/ 0 h 49"/>
                    <a:gd name="T4" fmla="*/ 0 w 22"/>
                    <a:gd name="T5" fmla="*/ 0 h 49"/>
                    <a:gd name="T6" fmla="*/ 0 w 22"/>
                    <a:gd name="T7" fmla="*/ 49 h 49"/>
                    <a:gd name="T8" fmla="*/ 15 w 22"/>
                    <a:gd name="T9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49">
                      <a:moveTo>
                        <a:pt x="15" y="0"/>
                      </a:moveTo>
                      <a:cubicBezTo>
                        <a:pt x="14" y="0"/>
                        <a:pt x="11" y="0"/>
                        <a:pt x="6" y="0"/>
                      </a:cubicBezTo>
                      <a:cubicBezTo>
                        <a:pt x="4" y="0"/>
                        <a:pt x="2" y="0"/>
                        <a:pt x="0" y="0"/>
                      </a:cubicBezTo>
                      <a:cubicBezTo>
                        <a:pt x="0" y="49"/>
                        <a:pt x="0" y="49"/>
                        <a:pt x="0" y="49"/>
                      </a:cubicBezTo>
                      <a:cubicBezTo>
                        <a:pt x="22" y="27"/>
                        <a:pt x="15" y="0"/>
                        <a:pt x="15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246" name="Freeform 138">
                  <a:extLst>
                    <a:ext uri="{FF2B5EF4-FFF2-40B4-BE49-F238E27FC236}">
                      <a16:creationId xmlns:a16="http://schemas.microsoft.com/office/drawing/2014/main" id="{2BBE2A86-B3ED-4EF8-BD5B-CAD9CF3712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193338" y="4327525"/>
                  <a:ext cx="509588" cy="411163"/>
                </a:xfrm>
                <a:custGeom>
                  <a:avLst/>
                  <a:gdLst>
                    <a:gd name="T0" fmla="*/ 52 w 209"/>
                    <a:gd name="T1" fmla="*/ 0 h 168"/>
                    <a:gd name="T2" fmla="*/ 31 w 209"/>
                    <a:gd name="T3" fmla="*/ 2 h 168"/>
                    <a:gd name="T4" fmla="*/ 11 w 209"/>
                    <a:gd name="T5" fmla="*/ 52 h 168"/>
                    <a:gd name="T6" fmla="*/ 63 w 209"/>
                    <a:gd name="T7" fmla="*/ 128 h 168"/>
                    <a:gd name="T8" fmla="*/ 177 w 209"/>
                    <a:gd name="T9" fmla="*/ 168 h 168"/>
                    <a:gd name="T10" fmla="*/ 196 w 209"/>
                    <a:gd name="T11" fmla="*/ 162 h 168"/>
                    <a:gd name="T12" fmla="*/ 52 w 209"/>
                    <a:gd name="T13" fmla="*/ 0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9" h="168">
                      <a:moveTo>
                        <a:pt x="52" y="0"/>
                      </a:moveTo>
                      <a:cubicBezTo>
                        <a:pt x="45" y="0"/>
                        <a:pt x="38" y="1"/>
                        <a:pt x="31" y="2"/>
                      </a:cubicBezTo>
                      <a:cubicBezTo>
                        <a:pt x="31" y="2"/>
                        <a:pt x="32" y="30"/>
                        <a:pt x="11" y="52"/>
                      </a:cubicBezTo>
                      <a:cubicBezTo>
                        <a:pt x="11" y="52"/>
                        <a:pt x="0" y="96"/>
                        <a:pt x="63" y="128"/>
                      </a:cubicBezTo>
                      <a:cubicBezTo>
                        <a:pt x="111" y="152"/>
                        <a:pt x="153" y="168"/>
                        <a:pt x="177" y="168"/>
                      </a:cubicBezTo>
                      <a:cubicBezTo>
                        <a:pt x="186" y="168"/>
                        <a:pt x="192" y="166"/>
                        <a:pt x="196" y="162"/>
                      </a:cubicBezTo>
                      <a:cubicBezTo>
                        <a:pt x="209" y="147"/>
                        <a:pt x="163" y="0"/>
                        <a:pt x="52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247" name="Freeform 139">
                  <a:extLst>
                    <a:ext uri="{FF2B5EF4-FFF2-40B4-BE49-F238E27FC236}">
                      <a16:creationId xmlns:a16="http://schemas.microsoft.com/office/drawing/2014/main" id="{CB543C74-3E75-4294-BE20-07888C1111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199688" y="4606925"/>
                  <a:ext cx="134938" cy="223838"/>
                </a:xfrm>
                <a:custGeom>
                  <a:avLst/>
                  <a:gdLst>
                    <a:gd name="T0" fmla="*/ 0 w 55"/>
                    <a:gd name="T1" fmla="*/ 0 h 92"/>
                    <a:gd name="T2" fmla="*/ 0 w 55"/>
                    <a:gd name="T3" fmla="*/ 64 h 92"/>
                    <a:gd name="T4" fmla="*/ 7 w 55"/>
                    <a:gd name="T5" fmla="*/ 83 h 92"/>
                    <a:gd name="T6" fmla="*/ 36 w 55"/>
                    <a:gd name="T7" fmla="*/ 92 h 92"/>
                    <a:gd name="T8" fmla="*/ 53 w 55"/>
                    <a:gd name="T9" fmla="*/ 89 h 92"/>
                    <a:gd name="T10" fmla="*/ 44 w 55"/>
                    <a:gd name="T11" fmla="*/ 87 h 92"/>
                    <a:gd name="T12" fmla="*/ 20 w 55"/>
                    <a:gd name="T13" fmla="*/ 81 h 92"/>
                    <a:gd name="T14" fmla="*/ 0 w 55"/>
                    <a:gd name="T15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5" h="92">
                      <a:moveTo>
                        <a:pt x="0" y="0"/>
                      </a:moveTo>
                      <a:cubicBezTo>
                        <a:pt x="0" y="64"/>
                        <a:pt x="0" y="64"/>
                        <a:pt x="0" y="64"/>
                      </a:cubicBezTo>
                      <a:cubicBezTo>
                        <a:pt x="3" y="74"/>
                        <a:pt x="6" y="81"/>
                        <a:pt x="7" y="83"/>
                      </a:cubicBezTo>
                      <a:cubicBezTo>
                        <a:pt x="11" y="90"/>
                        <a:pt x="25" y="92"/>
                        <a:pt x="36" y="92"/>
                      </a:cubicBezTo>
                      <a:cubicBezTo>
                        <a:pt x="45" y="92"/>
                        <a:pt x="52" y="91"/>
                        <a:pt x="53" y="89"/>
                      </a:cubicBezTo>
                      <a:cubicBezTo>
                        <a:pt x="55" y="87"/>
                        <a:pt x="50" y="87"/>
                        <a:pt x="44" y="87"/>
                      </a:cubicBezTo>
                      <a:cubicBezTo>
                        <a:pt x="35" y="87"/>
                        <a:pt x="22" y="87"/>
                        <a:pt x="20" y="81"/>
                      </a:cubicBezTo>
                      <a:cubicBezTo>
                        <a:pt x="18" y="75"/>
                        <a:pt x="8" y="33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</p:grpSp>
        </p:grpSp>
      </p:grpSp>
      <p:grpSp>
        <p:nvGrpSpPr>
          <p:cNvPr id="248" name="Grupo 247">
            <a:extLst>
              <a:ext uri="{FF2B5EF4-FFF2-40B4-BE49-F238E27FC236}">
                <a16:creationId xmlns:a16="http://schemas.microsoft.com/office/drawing/2014/main" id="{0EAE47B1-9B53-428C-95C5-F67CF4C35633}"/>
              </a:ext>
            </a:extLst>
          </p:cNvPr>
          <p:cNvGrpSpPr/>
          <p:nvPr/>
        </p:nvGrpSpPr>
        <p:grpSpPr>
          <a:xfrm>
            <a:off x="3842072" y="5688321"/>
            <a:ext cx="829132" cy="934806"/>
            <a:chOff x="9099424" y="2961597"/>
            <a:chExt cx="829132" cy="934806"/>
          </a:xfrm>
        </p:grpSpPr>
        <p:sp>
          <p:nvSpPr>
            <p:cNvPr id="249" name="Hexágono 8">
              <a:extLst>
                <a:ext uri="{FF2B5EF4-FFF2-40B4-BE49-F238E27FC236}">
                  <a16:creationId xmlns:a16="http://schemas.microsoft.com/office/drawing/2014/main" id="{EDD845DC-A53E-48D5-BCBC-95B7547693C5}"/>
                </a:ext>
              </a:extLst>
            </p:cNvPr>
            <p:cNvSpPr/>
            <p:nvPr/>
          </p:nvSpPr>
          <p:spPr>
            <a:xfrm rot="5400000">
              <a:off x="9046587" y="3014434"/>
              <a:ext cx="934806" cy="829132"/>
            </a:xfrm>
            <a:custGeom>
              <a:avLst/>
              <a:gdLst>
                <a:gd name="connsiteX0" fmla="*/ 0 w 3053214"/>
                <a:gd name="connsiteY0" fmla="*/ 1316041 h 2632081"/>
                <a:gd name="connsiteX1" fmla="*/ 658020 w 3053214"/>
                <a:gd name="connsiteY1" fmla="*/ 1 h 2632081"/>
                <a:gd name="connsiteX2" fmla="*/ 2395194 w 3053214"/>
                <a:gd name="connsiteY2" fmla="*/ 1 h 2632081"/>
                <a:gd name="connsiteX3" fmla="*/ 3053214 w 3053214"/>
                <a:gd name="connsiteY3" fmla="*/ 1316041 h 2632081"/>
                <a:gd name="connsiteX4" fmla="*/ 2395194 w 3053214"/>
                <a:gd name="connsiteY4" fmla="*/ 2632080 h 2632081"/>
                <a:gd name="connsiteX5" fmla="*/ 658020 w 3053214"/>
                <a:gd name="connsiteY5" fmla="*/ 2632080 h 2632081"/>
                <a:gd name="connsiteX6" fmla="*/ 0 w 3053214"/>
                <a:gd name="connsiteY6" fmla="*/ 1316041 h 2632081"/>
                <a:gd name="connsiteX0" fmla="*/ 0 w 3053214"/>
                <a:gd name="connsiteY0" fmla="*/ 1316040 h 2701527"/>
                <a:gd name="connsiteX1" fmla="*/ 658020 w 3053214"/>
                <a:gd name="connsiteY1" fmla="*/ 0 h 2701527"/>
                <a:gd name="connsiteX2" fmla="*/ 2395194 w 3053214"/>
                <a:gd name="connsiteY2" fmla="*/ 0 h 2701527"/>
                <a:gd name="connsiteX3" fmla="*/ 3053214 w 3053214"/>
                <a:gd name="connsiteY3" fmla="*/ 1316040 h 2701527"/>
                <a:gd name="connsiteX4" fmla="*/ 2395194 w 3053214"/>
                <a:gd name="connsiteY4" fmla="*/ 2632079 h 2701527"/>
                <a:gd name="connsiteX5" fmla="*/ 762194 w 3053214"/>
                <a:gd name="connsiteY5" fmla="*/ 2701527 h 2701527"/>
                <a:gd name="connsiteX6" fmla="*/ 0 w 3053214"/>
                <a:gd name="connsiteY6" fmla="*/ 1316040 h 2701527"/>
                <a:gd name="connsiteX0" fmla="*/ 0 w 3053214"/>
                <a:gd name="connsiteY0" fmla="*/ 1397063 h 2782550"/>
                <a:gd name="connsiteX1" fmla="*/ 785345 w 3053214"/>
                <a:gd name="connsiteY1" fmla="*/ 0 h 2782550"/>
                <a:gd name="connsiteX2" fmla="*/ 2395194 w 3053214"/>
                <a:gd name="connsiteY2" fmla="*/ 81023 h 2782550"/>
                <a:gd name="connsiteX3" fmla="*/ 3053214 w 3053214"/>
                <a:gd name="connsiteY3" fmla="*/ 1397063 h 2782550"/>
                <a:gd name="connsiteX4" fmla="*/ 2395194 w 3053214"/>
                <a:gd name="connsiteY4" fmla="*/ 2713102 h 2782550"/>
                <a:gd name="connsiteX5" fmla="*/ 762194 w 3053214"/>
                <a:gd name="connsiteY5" fmla="*/ 2782550 h 2782550"/>
                <a:gd name="connsiteX6" fmla="*/ 0 w 3053214"/>
                <a:gd name="connsiteY6" fmla="*/ 1397063 h 2782550"/>
                <a:gd name="connsiteX0" fmla="*/ 0 w 2682824"/>
                <a:gd name="connsiteY0" fmla="*/ 1397063 h 2782550"/>
                <a:gd name="connsiteX1" fmla="*/ 785345 w 2682824"/>
                <a:gd name="connsiteY1" fmla="*/ 0 h 2782550"/>
                <a:gd name="connsiteX2" fmla="*/ 2395194 w 2682824"/>
                <a:gd name="connsiteY2" fmla="*/ 81023 h 2782550"/>
                <a:gd name="connsiteX3" fmla="*/ 2682824 w 2682824"/>
                <a:gd name="connsiteY3" fmla="*/ 1362338 h 2782550"/>
                <a:gd name="connsiteX4" fmla="*/ 2395194 w 2682824"/>
                <a:gd name="connsiteY4" fmla="*/ 2713102 h 2782550"/>
                <a:gd name="connsiteX5" fmla="*/ 762194 w 2682824"/>
                <a:gd name="connsiteY5" fmla="*/ 2782550 h 2782550"/>
                <a:gd name="connsiteX6" fmla="*/ 0 w 2682824"/>
                <a:gd name="connsiteY6" fmla="*/ 1397063 h 2782550"/>
                <a:gd name="connsiteX0" fmla="*/ 0 w 3111088"/>
                <a:gd name="connsiteY0" fmla="*/ 1397063 h 2782550"/>
                <a:gd name="connsiteX1" fmla="*/ 785345 w 3111088"/>
                <a:gd name="connsiteY1" fmla="*/ 0 h 2782550"/>
                <a:gd name="connsiteX2" fmla="*/ 2395194 w 3111088"/>
                <a:gd name="connsiteY2" fmla="*/ 81023 h 2782550"/>
                <a:gd name="connsiteX3" fmla="*/ 3111088 w 3111088"/>
                <a:gd name="connsiteY3" fmla="*/ 1397063 h 2782550"/>
                <a:gd name="connsiteX4" fmla="*/ 2395194 w 3111088"/>
                <a:gd name="connsiteY4" fmla="*/ 2713102 h 2782550"/>
                <a:gd name="connsiteX5" fmla="*/ 762194 w 3111088"/>
                <a:gd name="connsiteY5" fmla="*/ 2782550 h 2782550"/>
                <a:gd name="connsiteX6" fmla="*/ 0 w 3111088"/>
                <a:gd name="connsiteY6" fmla="*/ 1397063 h 2782550"/>
                <a:gd name="connsiteX0" fmla="*/ 0 w 3111088"/>
                <a:gd name="connsiteY0" fmla="*/ 1397063 h 2782550"/>
                <a:gd name="connsiteX1" fmla="*/ 785345 w 3111088"/>
                <a:gd name="connsiteY1" fmla="*/ 0 h 2782550"/>
                <a:gd name="connsiteX2" fmla="*/ 2372044 w 3111088"/>
                <a:gd name="connsiteY2" fmla="*/ 23149 h 2782550"/>
                <a:gd name="connsiteX3" fmla="*/ 3111088 w 3111088"/>
                <a:gd name="connsiteY3" fmla="*/ 1397063 h 2782550"/>
                <a:gd name="connsiteX4" fmla="*/ 2395194 w 3111088"/>
                <a:gd name="connsiteY4" fmla="*/ 2713102 h 2782550"/>
                <a:gd name="connsiteX5" fmla="*/ 762194 w 3111088"/>
                <a:gd name="connsiteY5" fmla="*/ 2782550 h 2782550"/>
                <a:gd name="connsiteX6" fmla="*/ 0 w 3111088"/>
                <a:gd name="connsiteY6" fmla="*/ 1397063 h 2782550"/>
                <a:gd name="connsiteX0" fmla="*/ 0 w 3111088"/>
                <a:gd name="connsiteY0" fmla="*/ 1397063 h 2782550"/>
                <a:gd name="connsiteX1" fmla="*/ 785345 w 3111088"/>
                <a:gd name="connsiteY1" fmla="*/ 0 h 2782550"/>
                <a:gd name="connsiteX2" fmla="*/ 2372044 w 3111088"/>
                <a:gd name="connsiteY2" fmla="*/ 23149 h 2782550"/>
                <a:gd name="connsiteX3" fmla="*/ 3111088 w 3111088"/>
                <a:gd name="connsiteY3" fmla="*/ 1397063 h 2782550"/>
                <a:gd name="connsiteX4" fmla="*/ 2360469 w 3111088"/>
                <a:gd name="connsiteY4" fmla="*/ 2770975 h 2782550"/>
                <a:gd name="connsiteX5" fmla="*/ 762194 w 3111088"/>
                <a:gd name="connsiteY5" fmla="*/ 2782550 h 2782550"/>
                <a:gd name="connsiteX6" fmla="*/ 0 w 3111088"/>
                <a:gd name="connsiteY6" fmla="*/ 1397063 h 2782550"/>
                <a:gd name="connsiteX0" fmla="*/ 0 w 3111088"/>
                <a:gd name="connsiteY0" fmla="*/ 1397063 h 2782550"/>
                <a:gd name="connsiteX1" fmla="*/ 785345 w 3111088"/>
                <a:gd name="connsiteY1" fmla="*/ 0 h 2782550"/>
                <a:gd name="connsiteX2" fmla="*/ 2331850 w 3111088"/>
                <a:gd name="connsiteY2" fmla="*/ 23149 h 2782550"/>
                <a:gd name="connsiteX3" fmla="*/ 3111088 w 3111088"/>
                <a:gd name="connsiteY3" fmla="*/ 1397063 h 2782550"/>
                <a:gd name="connsiteX4" fmla="*/ 2360469 w 3111088"/>
                <a:gd name="connsiteY4" fmla="*/ 2770975 h 2782550"/>
                <a:gd name="connsiteX5" fmla="*/ 762194 w 3111088"/>
                <a:gd name="connsiteY5" fmla="*/ 2782550 h 2782550"/>
                <a:gd name="connsiteX6" fmla="*/ 0 w 3111088"/>
                <a:gd name="connsiteY6" fmla="*/ 1397063 h 2782550"/>
                <a:gd name="connsiteX0" fmla="*/ 0 w 3111088"/>
                <a:gd name="connsiteY0" fmla="*/ 1373914 h 2759401"/>
                <a:gd name="connsiteX1" fmla="*/ 770272 w 3111088"/>
                <a:gd name="connsiteY1" fmla="*/ 6996 h 2759401"/>
                <a:gd name="connsiteX2" fmla="*/ 2331850 w 3111088"/>
                <a:gd name="connsiteY2" fmla="*/ 0 h 2759401"/>
                <a:gd name="connsiteX3" fmla="*/ 3111088 w 3111088"/>
                <a:gd name="connsiteY3" fmla="*/ 1373914 h 2759401"/>
                <a:gd name="connsiteX4" fmla="*/ 2360469 w 3111088"/>
                <a:gd name="connsiteY4" fmla="*/ 2747826 h 2759401"/>
                <a:gd name="connsiteX5" fmla="*/ 762194 w 3111088"/>
                <a:gd name="connsiteY5" fmla="*/ 2759401 h 2759401"/>
                <a:gd name="connsiteX6" fmla="*/ 0 w 3111088"/>
                <a:gd name="connsiteY6" fmla="*/ 1373914 h 2759401"/>
                <a:gd name="connsiteX0" fmla="*/ 0 w 3111088"/>
                <a:gd name="connsiteY0" fmla="*/ 1373914 h 2759401"/>
                <a:gd name="connsiteX1" fmla="*/ 770272 w 3111088"/>
                <a:gd name="connsiteY1" fmla="*/ 6996 h 2759401"/>
                <a:gd name="connsiteX2" fmla="*/ 2331850 w 3111088"/>
                <a:gd name="connsiteY2" fmla="*/ 0 h 2759401"/>
                <a:gd name="connsiteX3" fmla="*/ 3111088 w 3111088"/>
                <a:gd name="connsiteY3" fmla="*/ 1373914 h 2759401"/>
                <a:gd name="connsiteX4" fmla="*/ 2355446 w 3111088"/>
                <a:gd name="connsiteY4" fmla="*/ 2752850 h 2759401"/>
                <a:gd name="connsiteX5" fmla="*/ 762194 w 3111088"/>
                <a:gd name="connsiteY5" fmla="*/ 2759401 h 2759401"/>
                <a:gd name="connsiteX6" fmla="*/ 0 w 3111088"/>
                <a:gd name="connsiteY6" fmla="*/ 1373914 h 2759401"/>
                <a:gd name="connsiteX0" fmla="*/ 0 w 3111088"/>
                <a:gd name="connsiteY0" fmla="*/ 1373914 h 2798068"/>
                <a:gd name="connsiteX1" fmla="*/ 770272 w 3111088"/>
                <a:gd name="connsiteY1" fmla="*/ 6996 h 2798068"/>
                <a:gd name="connsiteX2" fmla="*/ 2331850 w 3111088"/>
                <a:gd name="connsiteY2" fmla="*/ 0 h 2798068"/>
                <a:gd name="connsiteX3" fmla="*/ 3111088 w 3111088"/>
                <a:gd name="connsiteY3" fmla="*/ 1373914 h 2798068"/>
                <a:gd name="connsiteX4" fmla="*/ 2350424 w 3111088"/>
                <a:gd name="connsiteY4" fmla="*/ 2798068 h 2798068"/>
                <a:gd name="connsiteX5" fmla="*/ 762194 w 3111088"/>
                <a:gd name="connsiteY5" fmla="*/ 2759401 h 2798068"/>
                <a:gd name="connsiteX6" fmla="*/ 0 w 3111088"/>
                <a:gd name="connsiteY6" fmla="*/ 1373914 h 2798068"/>
                <a:gd name="connsiteX0" fmla="*/ 0 w 3111088"/>
                <a:gd name="connsiteY0" fmla="*/ 1373914 h 2759401"/>
                <a:gd name="connsiteX1" fmla="*/ 770272 w 3111088"/>
                <a:gd name="connsiteY1" fmla="*/ 6996 h 2759401"/>
                <a:gd name="connsiteX2" fmla="*/ 2331850 w 3111088"/>
                <a:gd name="connsiteY2" fmla="*/ 0 h 2759401"/>
                <a:gd name="connsiteX3" fmla="*/ 3111088 w 3111088"/>
                <a:gd name="connsiteY3" fmla="*/ 1373914 h 2759401"/>
                <a:gd name="connsiteX4" fmla="*/ 2345400 w 3111088"/>
                <a:gd name="connsiteY4" fmla="*/ 2752850 h 2759401"/>
                <a:gd name="connsiteX5" fmla="*/ 762194 w 3111088"/>
                <a:gd name="connsiteY5" fmla="*/ 2759401 h 2759401"/>
                <a:gd name="connsiteX6" fmla="*/ 0 w 3111088"/>
                <a:gd name="connsiteY6" fmla="*/ 1373914 h 2759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11088" h="2759401">
                  <a:moveTo>
                    <a:pt x="0" y="1373914"/>
                  </a:moveTo>
                  <a:lnTo>
                    <a:pt x="770272" y="6996"/>
                  </a:lnTo>
                  <a:lnTo>
                    <a:pt x="2331850" y="0"/>
                  </a:lnTo>
                  <a:lnTo>
                    <a:pt x="3111088" y="1373914"/>
                  </a:lnTo>
                  <a:lnTo>
                    <a:pt x="2345400" y="2752850"/>
                  </a:lnTo>
                  <a:lnTo>
                    <a:pt x="762194" y="2759401"/>
                  </a:lnTo>
                  <a:lnTo>
                    <a:pt x="0" y="1373914"/>
                  </a:lnTo>
                  <a:close/>
                </a:path>
              </a:pathLst>
            </a:custGeom>
            <a:solidFill>
              <a:srgbClr val="FED7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grpSp>
          <p:nvGrpSpPr>
            <p:cNvPr id="250" name="Grupo 249">
              <a:extLst>
                <a:ext uri="{FF2B5EF4-FFF2-40B4-BE49-F238E27FC236}">
                  <a16:creationId xmlns:a16="http://schemas.microsoft.com/office/drawing/2014/main" id="{0CDA71CA-A3D6-4694-8FC0-056E94DDF4D1}"/>
                </a:ext>
              </a:extLst>
            </p:cNvPr>
            <p:cNvGrpSpPr/>
            <p:nvPr/>
          </p:nvGrpSpPr>
          <p:grpSpPr>
            <a:xfrm>
              <a:off x="9233414" y="3156583"/>
              <a:ext cx="531546" cy="598753"/>
              <a:chOff x="5158020" y="5082723"/>
              <a:chExt cx="966788" cy="1089025"/>
            </a:xfrm>
          </p:grpSpPr>
          <p:sp>
            <p:nvSpPr>
              <p:cNvPr id="251" name="Freeform 62">
                <a:extLst>
                  <a:ext uri="{FF2B5EF4-FFF2-40B4-BE49-F238E27FC236}">
                    <a16:creationId xmlns:a16="http://schemas.microsoft.com/office/drawing/2014/main" id="{97C8312C-539B-4BC5-A97D-C44F20D834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6445" y="5082723"/>
                <a:ext cx="744538" cy="158750"/>
              </a:xfrm>
              <a:custGeom>
                <a:avLst/>
                <a:gdLst>
                  <a:gd name="T0" fmla="*/ 272 w 305"/>
                  <a:gd name="T1" fmla="*/ 65 h 65"/>
                  <a:gd name="T2" fmla="*/ 32 w 305"/>
                  <a:gd name="T3" fmla="*/ 65 h 65"/>
                  <a:gd name="T4" fmla="*/ 0 w 305"/>
                  <a:gd name="T5" fmla="*/ 33 h 65"/>
                  <a:gd name="T6" fmla="*/ 32 w 305"/>
                  <a:gd name="T7" fmla="*/ 0 h 65"/>
                  <a:gd name="T8" fmla="*/ 272 w 305"/>
                  <a:gd name="T9" fmla="*/ 0 h 65"/>
                  <a:gd name="T10" fmla="*/ 305 w 305"/>
                  <a:gd name="T11" fmla="*/ 33 h 65"/>
                  <a:gd name="T12" fmla="*/ 272 w 305"/>
                  <a:gd name="T13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5" h="65">
                    <a:moveTo>
                      <a:pt x="272" y="65"/>
                    </a:moveTo>
                    <a:cubicBezTo>
                      <a:pt x="32" y="65"/>
                      <a:pt x="32" y="65"/>
                      <a:pt x="32" y="65"/>
                    </a:cubicBezTo>
                    <a:cubicBezTo>
                      <a:pt x="14" y="65"/>
                      <a:pt x="0" y="50"/>
                      <a:pt x="0" y="33"/>
                    </a:cubicBezTo>
                    <a:cubicBezTo>
                      <a:pt x="0" y="15"/>
                      <a:pt x="14" y="0"/>
                      <a:pt x="32" y="0"/>
                    </a:cubicBezTo>
                    <a:cubicBezTo>
                      <a:pt x="272" y="0"/>
                      <a:pt x="272" y="0"/>
                      <a:pt x="272" y="0"/>
                    </a:cubicBezTo>
                    <a:cubicBezTo>
                      <a:pt x="290" y="0"/>
                      <a:pt x="305" y="15"/>
                      <a:pt x="305" y="33"/>
                    </a:cubicBezTo>
                    <a:cubicBezTo>
                      <a:pt x="305" y="50"/>
                      <a:pt x="290" y="65"/>
                      <a:pt x="272" y="6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2" name="Freeform 63">
                <a:extLst>
                  <a:ext uri="{FF2B5EF4-FFF2-40B4-BE49-F238E27FC236}">
                    <a16:creationId xmlns:a16="http://schemas.microsoft.com/office/drawing/2014/main" id="{1702DF3B-0746-418A-B455-3DDAF1FB15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58020" y="5271635"/>
                <a:ext cx="966788" cy="900113"/>
              </a:xfrm>
              <a:custGeom>
                <a:avLst/>
                <a:gdLst>
                  <a:gd name="T0" fmla="*/ 324 w 396"/>
                  <a:gd name="T1" fmla="*/ 59 h 369"/>
                  <a:gd name="T2" fmla="*/ 321 w 396"/>
                  <a:gd name="T3" fmla="*/ 0 h 369"/>
                  <a:gd name="T4" fmla="*/ 69 w 396"/>
                  <a:gd name="T5" fmla="*/ 0 h 369"/>
                  <a:gd name="T6" fmla="*/ 17 w 396"/>
                  <a:gd name="T7" fmla="*/ 141 h 369"/>
                  <a:gd name="T8" fmla="*/ 83 w 396"/>
                  <a:gd name="T9" fmla="*/ 344 h 369"/>
                  <a:gd name="T10" fmla="*/ 381 w 396"/>
                  <a:gd name="T11" fmla="*/ 253 h 369"/>
                  <a:gd name="T12" fmla="*/ 324 w 396"/>
                  <a:gd name="T13" fmla="*/ 59 h 369"/>
                  <a:gd name="T14" fmla="*/ 121 w 396"/>
                  <a:gd name="T15" fmla="*/ 131 h 369"/>
                  <a:gd name="T16" fmla="*/ 42 w 396"/>
                  <a:gd name="T17" fmla="*/ 129 h 369"/>
                  <a:gd name="T18" fmla="*/ 93 w 396"/>
                  <a:gd name="T19" fmla="*/ 23 h 369"/>
                  <a:gd name="T20" fmla="*/ 298 w 396"/>
                  <a:gd name="T21" fmla="*/ 19 h 369"/>
                  <a:gd name="T22" fmla="*/ 340 w 396"/>
                  <a:gd name="T23" fmla="*/ 128 h 369"/>
                  <a:gd name="T24" fmla="*/ 121 w 396"/>
                  <a:gd name="T25" fmla="*/ 131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96" h="369">
                    <a:moveTo>
                      <a:pt x="324" y="59"/>
                    </a:moveTo>
                    <a:cubicBezTo>
                      <a:pt x="306" y="24"/>
                      <a:pt x="321" y="0"/>
                      <a:pt x="321" y="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82" y="45"/>
                      <a:pt x="34" y="100"/>
                      <a:pt x="17" y="141"/>
                    </a:cubicBezTo>
                    <a:cubicBezTo>
                      <a:pt x="0" y="181"/>
                      <a:pt x="10" y="319"/>
                      <a:pt x="83" y="344"/>
                    </a:cubicBezTo>
                    <a:cubicBezTo>
                      <a:pt x="157" y="369"/>
                      <a:pt x="365" y="367"/>
                      <a:pt x="381" y="253"/>
                    </a:cubicBezTo>
                    <a:cubicBezTo>
                      <a:pt x="396" y="138"/>
                      <a:pt x="342" y="94"/>
                      <a:pt x="324" y="59"/>
                    </a:cubicBezTo>
                    <a:moveTo>
                      <a:pt x="121" y="131"/>
                    </a:moveTo>
                    <a:cubicBezTo>
                      <a:pt x="82" y="171"/>
                      <a:pt x="42" y="129"/>
                      <a:pt x="42" y="129"/>
                    </a:cubicBezTo>
                    <a:cubicBezTo>
                      <a:pt x="82" y="87"/>
                      <a:pt x="93" y="23"/>
                      <a:pt x="93" y="23"/>
                    </a:cubicBezTo>
                    <a:cubicBezTo>
                      <a:pt x="298" y="19"/>
                      <a:pt x="298" y="19"/>
                      <a:pt x="298" y="19"/>
                    </a:cubicBezTo>
                    <a:cubicBezTo>
                      <a:pt x="291" y="56"/>
                      <a:pt x="340" y="128"/>
                      <a:pt x="340" y="128"/>
                    </a:cubicBezTo>
                    <a:cubicBezTo>
                      <a:pt x="296" y="84"/>
                      <a:pt x="159" y="91"/>
                      <a:pt x="121" y="131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3" name="Freeform 142">
                <a:extLst>
                  <a:ext uri="{FF2B5EF4-FFF2-40B4-BE49-F238E27FC236}">
                    <a16:creationId xmlns:a16="http://schemas.microsoft.com/office/drawing/2014/main" id="{338247F4-70D0-4411-AD19-81AF50F5C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9195" y="5082723"/>
                <a:ext cx="331788" cy="158750"/>
              </a:xfrm>
              <a:custGeom>
                <a:avLst/>
                <a:gdLst>
                  <a:gd name="T0" fmla="*/ 103 w 136"/>
                  <a:gd name="T1" fmla="*/ 0 h 65"/>
                  <a:gd name="T2" fmla="*/ 0 w 136"/>
                  <a:gd name="T3" fmla="*/ 0 h 65"/>
                  <a:gd name="T4" fmla="*/ 0 w 136"/>
                  <a:gd name="T5" fmla="*/ 65 h 65"/>
                  <a:gd name="T6" fmla="*/ 103 w 136"/>
                  <a:gd name="T7" fmla="*/ 65 h 65"/>
                  <a:gd name="T8" fmla="*/ 136 w 136"/>
                  <a:gd name="T9" fmla="*/ 33 h 65"/>
                  <a:gd name="T10" fmla="*/ 103 w 136"/>
                  <a:gd name="T11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6" h="65">
                    <a:moveTo>
                      <a:pt x="10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103" y="65"/>
                      <a:pt x="103" y="65"/>
                      <a:pt x="103" y="65"/>
                    </a:cubicBezTo>
                    <a:cubicBezTo>
                      <a:pt x="121" y="65"/>
                      <a:pt x="136" y="50"/>
                      <a:pt x="136" y="33"/>
                    </a:cubicBezTo>
                    <a:cubicBezTo>
                      <a:pt x="136" y="15"/>
                      <a:pt x="121" y="0"/>
                      <a:pt x="103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4" name="Freeform 143">
                <a:extLst>
                  <a:ext uri="{FF2B5EF4-FFF2-40B4-BE49-F238E27FC236}">
                    <a16:creationId xmlns:a16="http://schemas.microsoft.com/office/drawing/2014/main" id="{8BE41D0A-D268-4448-B96F-70DB1C1E57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9195" y="5271635"/>
                <a:ext cx="455613" cy="868363"/>
              </a:xfrm>
              <a:custGeom>
                <a:avLst/>
                <a:gdLst>
                  <a:gd name="T0" fmla="*/ 112 w 187"/>
                  <a:gd name="T1" fmla="*/ 0 h 356"/>
                  <a:gd name="T2" fmla="*/ 0 w 187"/>
                  <a:gd name="T3" fmla="*/ 0 h 356"/>
                  <a:gd name="T4" fmla="*/ 0 w 187"/>
                  <a:gd name="T5" fmla="*/ 21 h 356"/>
                  <a:gd name="T6" fmla="*/ 89 w 187"/>
                  <a:gd name="T7" fmla="*/ 19 h 356"/>
                  <a:gd name="T8" fmla="*/ 131 w 187"/>
                  <a:gd name="T9" fmla="*/ 128 h 356"/>
                  <a:gd name="T10" fmla="*/ 27 w 187"/>
                  <a:gd name="T11" fmla="*/ 98 h 356"/>
                  <a:gd name="T12" fmla="*/ 0 w 187"/>
                  <a:gd name="T13" fmla="*/ 99 h 356"/>
                  <a:gd name="T14" fmla="*/ 0 w 187"/>
                  <a:gd name="T15" fmla="*/ 356 h 356"/>
                  <a:gd name="T16" fmla="*/ 172 w 187"/>
                  <a:gd name="T17" fmla="*/ 253 h 356"/>
                  <a:gd name="T18" fmla="*/ 115 w 187"/>
                  <a:gd name="T19" fmla="*/ 59 h 356"/>
                  <a:gd name="T20" fmla="*/ 112 w 187"/>
                  <a:gd name="T21" fmla="*/ 0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7" h="356">
                    <a:moveTo>
                      <a:pt x="1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89" y="19"/>
                      <a:pt x="89" y="19"/>
                      <a:pt x="89" y="19"/>
                    </a:cubicBezTo>
                    <a:cubicBezTo>
                      <a:pt x="82" y="56"/>
                      <a:pt x="131" y="128"/>
                      <a:pt x="131" y="128"/>
                    </a:cubicBezTo>
                    <a:cubicBezTo>
                      <a:pt x="111" y="107"/>
                      <a:pt x="69" y="98"/>
                      <a:pt x="27" y="98"/>
                    </a:cubicBezTo>
                    <a:cubicBezTo>
                      <a:pt x="18" y="98"/>
                      <a:pt x="9" y="98"/>
                      <a:pt x="0" y="99"/>
                    </a:cubicBezTo>
                    <a:cubicBezTo>
                      <a:pt x="0" y="356"/>
                      <a:pt x="0" y="356"/>
                      <a:pt x="0" y="356"/>
                    </a:cubicBezTo>
                    <a:cubicBezTo>
                      <a:pt x="79" y="351"/>
                      <a:pt x="162" y="323"/>
                      <a:pt x="172" y="253"/>
                    </a:cubicBezTo>
                    <a:cubicBezTo>
                      <a:pt x="187" y="138"/>
                      <a:pt x="133" y="94"/>
                      <a:pt x="115" y="59"/>
                    </a:cubicBezTo>
                    <a:cubicBezTo>
                      <a:pt x="97" y="24"/>
                      <a:pt x="112" y="0"/>
                      <a:pt x="112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3338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80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3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8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3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0" grpId="1"/>
      <p:bldP spid="61" grpId="0"/>
      <p:bldP spid="61" grpId="1"/>
      <p:bldP spid="12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C4C2818E-FBFD-4186-8351-DC4201D309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PE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22D602F8-4747-44C8-BDE4-3CACBABB0707}"/>
              </a:ext>
            </a:extLst>
          </p:cNvPr>
          <p:cNvGrpSpPr/>
          <p:nvPr/>
        </p:nvGrpSpPr>
        <p:grpSpPr>
          <a:xfrm>
            <a:off x="2054272" y="4121302"/>
            <a:ext cx="2605793" cy="1389168"/>
            <a:chOff x="1946367" y="4569251"/>
            <a:chExt cx="2605793" cy="1389168"/>
          </a:xfrm>
        </p:grpSpPr>
        <p:sp>
          <p:nvSpPr>
            <p:cNvPr id="4" name="Rectangle 10">
              <a:extLst>
                <a:ext uri="{FF2B5EF4-FFF2-40B4-BE49-F238E27FC236}">
                  <a16:creationId xmlns:a16="http://schemas.microsoft.com/office/drawing/2014/main" id="{3426A8DF-C712-4C8D-BE94-09BC6A2DE7CA}"/>
                </a:ext>
              </a:extLst>
            </p:cNvPr>
            <p:cNvSpPr/>
            <p:nvPr/>
          </p:nvSpPr>
          <p:spPr>
            <a:xfrm>
              <a:off x="1946367" y="4617965"/>
              <a:ext cx="64122" cy="8916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id="{A0DB5BA9-1AA4-4493-AC86-063DEEAA92E7}"/>
                </a:ext>
              </a:extLst>
            </p:cNvPr>
            <p:cNvSpPr/>
            <p:nvPr/>
          </p:nvSpPr>
          <p:spPr>
            <a:xfrm>
              <a:off x="3219760" y="5051755"/>
              <a:ext cx="63384" cy="4260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6" name="Block Arc 2">
              <a:extLst>
                <a:ext uri="{FF2B5EF4-FFF2-40B4-BE49-F238E27FC236}">
                  <a16:creationId xmlns:a16="http://schemas.microsoft.com/office/drawing/2014/main" id="{1A68AD8F-446E-45F0-9A0F-94E96C49C17B}"/>
                </a:ext>
              </a:extLst>
            </p:cNvPr>
            <p:cNvSpPr/>
            <p:nvPr/>
          </p:nvSpPr>
          <p:spPr>
            <a:xfrm rot="10800000">
              <a:off x="1946367" y="4980379"/>
              <a:ext cx="1336779" cy="978040"/>
            </a:xfrm>
            <a:prstGeom prst="blockArc">
              <a:avLst>
                <a:gd name="adj1" fmla="val 10800000"/>
                <a:gd name="adj2" fmla="val 22514"/>
                <a:gd name="adj3" fmla="val 672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Block Arc 2">
              <a:extLst>
                <a:ext uri="{FF2B5EF4-FFF2-40B4-BE49-F238E27FC236}">
                  <a16:creationId xmlns:a16="http://schemas.microsoft.com/office/drawing/2014/main" id="{24B9D6BF-277F-4CD8-AEBF-5260D33D534B}"/>
                </a:ext>
              </a:extLst>
            </p:cNvPr>
            <p:cNvSpPr/>
            <p:nvPr/>
          </p:nvSpPr>
          <p:spPr>
            <a:xfrm>
              <a:off x="3215381" y="4569251"/>
              <a:ext cx="1336779" cy="978040"/>
            </a:xfrm>
            <a:prstGeom prst="blockArc">
              <a:avLst>
                <a:gd name="adj1" fmla="val 10800000"/>
                <a:gd name="adj2" fmla="val 16553861"/>
                <a:gd name="adj3" fmla="val 685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Group 13">
            <a:extLst>
              <a:ext uri="{FF2B5EF4-FFF2-40B4-BE49-F238E27FC236}">
                <a16:creationId xmlns:a16="http://schemas.microsoft.com/office/drawing/2014/main" id="{508D582A-87B5-43BE-B0AE-A4802DF408B8}"/>
              </a:ext>
            </a:extLst>
          </p:cNvPr>
          <p:cNvGrpSpPr/>
          <p:nvPr/>
        </p:nvGrpSpPr>
        <p:grpSpPr>
          <a:xfrm>
            <a:off x="7666879" y="5158612"/>
            <a:ext cx="2943819" cy="863315"/>
            <a:chOff x="993672" y="3698889"/>
            <a:chExt cx="1998939" cy="863315"/>
          </a:xfrm>
        </p:grpSpPr>
        <p:sp>
          <p:nvSpPr>
            <p:cNvPr id="21" name="TextBox 3">
              <a:extLst>
                <a:ext uri="{FF2B5EF4-FFF2-40B4-BE49-F238E27FC236}">
                  <a16:creationId xmlns:a16="http://schemas.microsoft.com/office/drawing/2014/main" id="{7AA67116-4FBF-4878-AFFB-CDE1696A79D4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4">
              <a:extLst>
                <a:ext uri="{FF2B5EF4-FFF2-40B4-BE49-F238E27FC236}">
                  <a16:creationId xmlns:a16="http://schemas.microsoft.com/office/drawing/2014/main" id="{D8243B88-20D1-4786-8029-A3F0D168FFC9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16">
            <a:extLst>
              <a:ext uri="{FF2B5EF4-FFF2-40B4-BE49-F238E27FC236}">
                <a16:creationId xmlns:a16="http://schemas.microsoft.com/office/drawing/2014/main" id="{35322B87-DF1B-412D-AA78-9453279CA437}"/>
              </a:ext>
            </a:extLst>
          </p:cNvPr>
          <p:cNvGrpSpPr/>
          <p:nvPr/>
        </p:nvGrpSpPr>
        <p:grpSpPr>
          <a:xfrm>
            <a:off x="1569109" y="5158612"/>
            <a:ext cx="2930470" cy="863315"/>
            <a:chOff x="993672" y="3698889"/>
            <a:chExt cx="1998939" cy="863315"/>
          </a:xfrm>
        </p:grpSpPr>
        <p:sp>
          <p:nvSpPr>
            <p:cNvPr id="24" name="TextBox 6">
              <a:extLst>
                <a:ext uri="{FF2B5EF4-FFF2-40B4-BE49-F238E27FC236}">
                  <a16:creationId xmlns:a16="http://schemas.microsoft.com/office/drawing/2014/main" id="{F3DE91AE-D3C3-4E9F-92EE-B24187BE009F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7">
              <a:extLst>
                <a:ext uri="{FF2B5EF4-FFF2-40B4-BE49-F238E27FC236}">
                  <a16:creationId xmlns:a16="http://schemas.microsoft.com/office/drawing/2014/main" id="{3A028DDF-B11C-43AE-8946-185258F1B088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19">
            <a:extLst>
              <a:ext uri="{FF2B5EF4-FFF2-40B4-BE49-F238E27FC236}">
                <a16:creationId xmlns:a16="http://schemas.microsoft.com/office/drawing/2014/main" id="{B7D83347-0A55-498D-B81A-7013B7CD0714}"/>
              </a:ext>
            </a:extLst>
          </p:cNvPr>
          <p:cNvGrpSpPr/>
          <p:nvPr/>
        </p:nvGrpSpPr>
        <p:grpSpPr>
          <a:xfrm>
            <a:off x="8423267" y="3472047"/>
            <a:ext cx="2943819" cy="863315"/>
            <a:chOff x="993672" y="3698889"/>
            <a:chExt cx="1998939" cy="863315"/>
          </a:xfrm>
        </p:grpSpPr>
        <p:sp>
          <p:nvSpPr>
            <p:cNvPr id="27" name="TextBox 9">
              <a:extLst>
                <a:ext uri="{FF2B5EF4-FFF2-40B4-BE49-F238E27FC236}">
                  <a16:creationId xmlns:a16="http://schemas.microsoft.com/office/drawing/2014/main" id="{413B141C-C790-452D-B33C-E4C7C62914A8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10">
              <a:extLst>
                <a:ext uri="{FF2B5EF4-FFF2-40B4-BE49-F238E27FC236}">
                  <a16:creationId xmlns:a16="http://schemas.microsoft.com/office/drawing/2014/main" id="{1013F2B4-F5F2-45B9-8352-8B8C8B016FCD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2">
            <a:extLst>
              <a:ext uri="{FF2B5EF4-FFF2-40B4-BE49-F238E27FC236}">
                <a16:creationId xmlns:a16="http://schemas.microsoft.com/office/drawing/2014/main" id="{CE47C180-91FD-4BB9-BC04-0E617A5507D5}"/>
              </a:ext>
            </a:extLst>
          </p:cNvPr>
          <p:cNvGrpSpPr/>
          <p:nvPr/>
        </p:nvGrpSpPr>
        <p:grpSpPr>
          <a:xfrm>
            <a:off x="1558949" y="1807985"/>
            <a:ext cx="2930470" cy="863315"/>
            <a:chOff x="993672" y="3698889"/>
            <a:chExt cx="1998939" cy="863315"/>
          </a:xfrm>
        </p:grpSpPr>
        <p:sp>
          <p:nvSpPr>
            <p:cNvPr id="30" name="TextBox 12">
              <a:extLst>
                <a:ext uri="{FF2B5EF4-FFF2-40B4-BE49-F238E27FC236}">
                  <a16:creationId xmlns:a16="http://schemas.microsoft.com/office/drawing/2014/main" id="{86090DEF-BF5A-4376-9330-66F167620AEA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13">
              <a:extLst>
                <a:ext uri="{FF2B5EF4-FFF2-40B4-BE49-F238E27FC236}">
                  <a16:creationId xmlns:a16="http://schemas.microsoft.com/office/drawing/2014/main" id="{D8F88752-CFBF-42A0-A669-41FA5F652E78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25">
            <a:extLst>
              <a:ext uri="{FF2B5EF4-FFF2-40B4-BE49-F238E27FC236}">
                <a16:creationId xmlns:a16="http://schemas.microsoft.com/office/drawing/2014/main" id="{F08FAFFE-903C-4215-AA3A-9F8B0648CB2E}"/>
              </a:ext>
            </a:extLst>
          </p:cNvPr>
          <p:cNvGrpSpPr/>
          <p:nvPr/>
        </p:nvGrpSpPr>
        <p:grpSpPr>
          <a:xfrm>
            <a:off x="7666879" y="1807985"/>
            <a:ext cx="2943819" cy="863315"/>
            <a:chOff x="993672" y="3698889"/>
            <a:chExt cx="1998939" cy="863315"/>
          </a:xfrm>
        </p:grpSpPr>
        <p:sp>
          <p:nvSpPr>
            <p:cNvPr id="33" name="TextBox 15">
              <a:extLst>
                <a:ext uri="{FF2B5EF4-FFF2-40B4-BE49-F238E27FC236}">
                  <a16:creationId xmlns:a16="http://schemas.microsoft.com/office/drawing/2014/main" id="{E91647A5-645D-4B76-A354-1019D9BE2278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16">
              <a:extLst>
                <a:ext uri="{FF2B5EF4-FFF2-40B4-BE49-F238E27FC236}">
                  <a16:creationId xmlns:a16="http://schemas.microsoft.com/office/drawing/2014/main" id="{8D7F79FB-B5DB-4A1F-8054-FC06516B6735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28">
            <a:extLst>
              <a:ext uri="{FF2B5EF4-FFF2-40B4-BE49-F238E27FC236}">
                <a16:creationId xmlns:a16="http://schemas.microsoft.com/office/drawing/2014/main" id="{9272AFA1-FFF6-4F34-AD3D-5041B45E21CA}"/>
              </a:ext>
            </a:extLst>
          </p:cNvPr>
          <p:cNvGrpSpPr/>
          <p:nvPr/>
        </p:nvGrpSpPr>
        <p:grpSpPr>
          <a:xfrm>
            <a:off x="794887" y="3472047"/>
            <a:ext cx="2930470" cy="863315"/>
            <a:chOff x="993672" y="3698889"/>
            <a:chExt cx="1998939" cy="863315"/>
          </a:xfrm>
        </p:grpSpPr>
        <p:sp>
          <p:nvSpPr>
            <p:cNvPr id="36" name="TextBox 18">
              <a:extLst>
                <a:ext uri="{FF2B5EF4-FFF2-40B4-BE49-F238E27FC236}">
                  <a16:creationId xmlns:a16="http://schemas.microsoft.com/office/drawing/2014/main" id="{5AA80D40-9B46-4773-BF2F-7CA7432AE998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19">
              <a:extLst>
                <a:ext uri="{FF2B5EF4-FFF2-40B4-BE49-F238E27FC236}">
                  <a16:creationId xmlns:a16="http://schemas.microsoft.com/office/drawing/2014/main" id="{4520AD7A-1FCF-4978-9A21-88C22492BAE2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8" name="Donut 6">
            <a:extLst>
              <a:ext uri="{FF2B5EF4-FFF2-40B4-BE49-F238E27FC236}">
                <a16:creationId xmlns:a16="http://schemas.microsoft.com/office/drawing/2014/main" id="{D5481A60-377A-4578-90D6-D63FA4F453EA}"/>
              </a:ext>
            </a:extLst>
          </p:cNvPr>
          <p:cNvSpPr/>
          <p:nvPr/>
        </p:nvSpPr>
        <p:spPr>
          <a:xfrm>
            <a:off x="4448343" y="2264075"/>
            <a:ext cx="3279253" cy="3279255"/>
          </a:xfrm>
          <a:prstGeom prst="donut">
            <a:avLst>
              <a:gd name="adj" fmla="val 190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9" name="Freeform 25">
            <a:extLst>
              <a:ext uri="{FF2B5EF4-FFF2-40B4-BE49-F238E27FC236}">
                <a16:creationId xmlns:a16="http://schemas.microsoft.com/office/drawing/2014/main" id="{9C9506AE-276D-487C-AB88-8B08816D4B00}"/>
              </a:ext>
            </a:extLst>
          </p:cNvPr>
          <p:cNvSpPr>
            <a:spLocks/>
          </p:cNvSpPr>
          <p:nvPr/>
        </p:nvSpPr>
        <p:spPr bwMode="auto">
          <a:xfrm rot="20569958">
            <a:off x="4473945" y="1897200"/>
            <a:ext cx="1433297" cy="1433297"/>
          </a:xfrm>
          <a:custGeom>
            <a:avLst/>
            <a:gdLst>
              <a:gd name="T0" fmla="*/ 471 w 537"/>
              <a:gd name="T1" fmla="*/ 455 h 537"/>
              <a:gd name="T2" fmla="*/ 537 w 537"/>
              <a:gd name="T3" fmla="*/ 201 h 537"/>
              <a:gd name="T4" fmla="*/ 338 w 537"/>
              <a:gd name="T5" fmla="*/ 0 h 537"/>
              <a:gd name="T6" fmla="*/ 81 w 537"/>
              <a:gd name="T7" fmla="*/ 80 h 537"/>
              <a:gd name="T8" fmla="*/ 0 w 537"/>
              <a:gd name="T9" fmla="*/ 336 h 537"/>
              <a:gd name="T10" fmla="*/ 201 w 537"/>
              <a:gd name="T11" fmla="*/ 537 h 537"/>
              <a:gd name="T12" fmla="*/ 471 w 537"/>
              <a:gd name="T13" fmla="*/ 455 h 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7" h="537">
                <a:moveTo>
                  <a:pt x="471" y="455"/>
                </a:moveTo>
                <a:lnTo>
                  <a:pt x="537" y="201"/>
                </a:lnTo>
                <a:lnTo>
                  <a:pt x="338" y="0"/>
                </a:lnTo>
                <a:lnTo>
                  <a:pt x="81" y="80"/>
                </a:lnTo>
                <a:lnTo>
                  <a:pt x="0" y="336"/>
                </a:lnTo>
                <a:lnTo>
                  <a:pt x="201" y="537"/>
                </a:lnTo>
                <a:lnTo>
                  <a:pt x="471" y="455"/>
                </a:lnTo>
                <a:close/>
              </a:path>
            </a:pathLst>
          </a:custGeom>
          <a:solidFill>
            <a:srgbClr val="FED71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0" name="Freeform 25">
            <a:extLst>
              <a:ext uri="{FF2B5EF4-FFF2-40B4-BE49-F238E27FC236}">
                <a16:creationId xmlns:a16="http://schemas.microsoft.com/office/drawing/2014/main" id="{71C81ABD-BC66-4132-9226-4DFBBD1F9E77}"/>
              </a:ext>
            </a:extLst>
          </p:cNvPr>
          <p:cNvSpPr>
            <a:spLocks/>
          </p:cNvSpPr>
          <p:nvPr/>
        </p:nvSpPr>
        <p:spPr bwMode="auto">
          <a:xfrm rot="20569958">
            <a:off x="6333081" y="1905186"/>
            <a:ext cx="1433297" cy="1433297"/>
          </a:xfrm>
          <a:custGeom>
            <a:avLst/>
            <a:gdLst>
              <a:gd name="T0" fmla="*/ 471 w 537"/>
              <a:gd name="T1" fmla="*/ 455 h 537"/>
              <a:gd name="T2" fmla="*/ 537 w 537"/>
              <a:gd name="T3" fmla="*/ 201 h 537"/>
              <a:gd name="T4" fmla="*/ 338 w 537"/>
              <a:gd name="T5" fmla="*/ 0 h 537"/>
              <a:gd name="T6" fmla="*/ 81 w 537"/>
              <a:gd name="T7" fmla="*/ 80 h 537"/>
              <a:gd name="T8" fmla="*/ 0 w 537"/>
              <a:gd name="T9" fmla="*/ 336 h 537"/>
              <a:gd name="T10" fmla="*/ 201 w 537"/>
              <a:gd name="T11" fmla="*/ 537 h 537"/>
              <a:gd name="T12" fmla="*/ 471 w 537"/>
              <a:gd name="T13" fmla="*/ 455 h 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7" h="537">
                <a:moveTo>
                  <a:pt x="471" y="455"/>
                </a:moveTo>
                <a:lnTo>
                  <a:pt x="537" y="201"/>
                </a:lnTo>
                <a:lnTo>
                  <a:pt x="338" y="0"/>
                </a:lnTo>
                <a:lnTo>
                  <a:pt x="81" y="80"/>
                </a:lnTo>
                <a:lnTo>
                  <a:pt x="0" y="336"/>
                </a:lnTo>
                <a:lnTo>
                  <a:pt x="201" y="537"/>
                </a:lnTo>
                <a:lnTo>
                  <a:pt x="471" y="455"/>
                </a:lnTo>
                <a:close/>
              </a:path>
            </a:pathLst>
          </a:custGeom>
          <a:solidFill>
            <a:srgbClr val="FED71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1" name="Freeform 25">
            <a:extLst>
              <a:ext uri="{FF2B5EF4-FFF2-40B4-BE49-F238E27FC236}">
                <a16:creationId xmlns:a16="http://schemas.microsoft.com/office/drawing/2014/main" id="{46066B37-22F0-46B6-A3DF-6E403E7822A1}"/>
              </a:ext>
            </a:extLst>
          </p:cNvPr>
          <p:cNvSpPr>
            <a:spLocks/>
          </p:cNvSpPr>
          <p:nvPr/>
        </p:nvSpPr>
        <p:spPr bwMode="auto">
          <a:xfrm rot="20569958">
            <a:off x="7013066" y="3208044"/>
            <a:ext cx="1433297" cy="1433297"/>
          </a:xfrm>
          <a:custGeom>
            <a:avLst/>
            <a:gdLst>
              <a:gd name="T0" fmla="*/ 471 w 537"/>
              <a:gd name="T1" fmla="*/ 455 h 537"/>
              <a:gd name="T2" fmla="*/ 537 w 537"/>
              <a:gd name="T3" fmla="*/ 201 h 537"/>
              <a:gd name="T4" fmla="*/ 338 w 537"/>
              <a:gd name="T5" fmla="*/ 0 h 537"/>
              <a:gd name="T6" fmla="*/ 81 w 537"/>
              <a:gd name="T7" fmla="*/ 80 h 537"/>
              <a:gd name="T8" fmla="*/ 0 w 537"/>
              <a:gd name="T9" fmla="*/ 336 h 537"/>
              <a:gd name="T10" fmla="*/ 201 w 537"/>
              <a:gd name="T11" fmla="*/ 537 h 537"/>
              <a:gd name="T12" fmla="*/ 471 w 537"/>
              <a:gd name="T13" fmla="*/ 455 h 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7" h="537">
                <a:moveTo>
                  <a:pt x="471" y="455"/>
                </a:moveTo>
                <a:lnTo>
                  <a:pt x="537" y="201"/>
                </a:lnTo>
                <a:lnTo>
                  <a:pt x="338" y="0"/>
                </a:lnTo>
                <a:lnTo>
                  <a:pt x="81" y="80"/>
                </a:lnTo>
                <a:lnTo>
                  <a:pt x="0" y="336"/>
                </a:lnTo>
                <a:lnTo>
                  <a:pt x="201" y="537"/>
                </a:lnTo>
                <a:lnTo>
                  <a:pt x="471" y="455"/>
                </a:lnTo>
                <a:close/>
              </a:path>
            </a:pathLst>
          </a:custGeom>
          <a:solidFill>
            <a:srgbClr val="FED71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42" name="Freeform 25">
            <a:extLst>
              <a:ext uri="{FF2B5EF4-FFF2-40B4-BE49-F238E27FC236}">
                <a16:creationId xmlns:a16="http://schemas.microsoft.com/office/drawing/2014/main" id="{D5FBBB59-8DEB-479C-BB85-0EE8130471A4}"/>
              </a:ext>
            </a:extLst>
          </p:cNvPr>
          <p:cNvSpPr>
            <a:spLocks/>
          </p:cNvSpPr>
          <p:nvPr/>
        </p:nvSpPr>
        <p:spPr bwMode="auto">
          <a:xfrm rot="20569958">
            <a:off x="6356132" y="4536448"/>
            <a:ext cx="1433297" cy="1433297"/>
          </a:xfrm>
          <a:custGeom>
            <a:avLst/>
            <a:gdLst>
              <a:gd name="T0" fmla="*/ 471 w 537"/>
              <a:gd name="T1" fmla="*/ 455 h 537"/>
              <a:gd name="T2" fmla="*/ 537 w 537"/>
              <a:gd name="T3" fmla="*/ 201 h 537"/>
              <a:gd name="T4" fmla="*/ 338 w 537"/>
              <a:gd name="T5" fmla="*/ 0 h 537"/>
              <a:gd name="T6" fmla="*/ 81 w 537"/>
              <a:gd name="T7" fmla="*/ 80 h 537"/>
              <a:gd name="T8" fmla="*/ 0 w 537"/>
              <a:gd name="T9" fmla="*/ 336 h 537"/>
              <a:gd name="T10" fmla="*/ 201 w 537"/>
              <a:gd name="T11" fmla="*/ 537 h 537"/>
              <a:gd name="T12" fmla="*/ 471 w 537"/>
              <a:gd name="T13" fmla="*/ 455 h 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7" h="537">
                <a:moveTo>
                  <a:pt x="471" y="455"/>
                </a:moveTo>
                <a:lnTo>
                  <a:pt x="537" y="201"/>
                </a:lnTo>
                <a:lnTo>
                  <a:pt x="338" y="0"/>
                </a:lnTo>
                <a:lnTo>
                  <a:pt x="81" y="80"/>
                </a:lnTo>
                <a:lnTo>
                  <a:pt x="0" y="336"/>
                </a:lnTo>
                <a:lnTo>
                  <a:pt x="201" y="537"/>
                </a:lnTo>
                <a:lnTo>
                  <a:pt x="471" y="455"/>
                </a:lnTo>
                <a:close/>
              </a:path>
            </a:pathLst>
          </a:custGeom>
          <a:solidFill>
            <a:srgbClr val="FED71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43" name="Freeform 25">
            <a:extLst>
              <a:ext uri="{FF2B5EF4-FFF2-40B4-BE49-F238E27FC236}">
                <a16:creationId xmlns:a16="http://schemas.microsoft.com/office/drawing/2014/main" id="{036A2D10-A281-48D6-861D-95FF7015674E}"/>
              </a:ext>
            </a:extLst>
          </p:cNvPr>
          <p:cNvSpPr>
            <a:spLocks/>
          </p:cNvSpPr>
          <p:nvPr/>
        </p:nvSpPr>
        <p:spPr bwMode="auto">
          <a:xfrm rot="20569958">
            <a:off x="3784831" y="3154434"/>
            <a:ext cx="1433297" cy="1433297"/>
          </a:xfrm>
          <a:custGeom>
            <a:avLst/>
            <a:gdLst>
              <a:gd name="T0" fmla="*/ 471 w 537"/>
              <a:gd name="T1" fmla="*/ 455 h 537"/>
              <a:gd name="T2" fmla="*/ 537 w 537"/>
              <a:gd name="T3" fmla="*/ 201 h 537"/>
              <a:gd name="T4" fmla="*/ 338 w 537"/>
              <a:gd name="T5" fmla="*/ 0 h 537"/>
              <a:gd name="T6" fmla="*/ 81 w 537"/>
              <a:gd name="T7" fmla="*/ 80 h 537"/>
              <a:gd name="T8" fmla="*/ 0 w 537"/>
              <a:gd name="T9" fmla="*/ 336 h 537"/>
              <a:gd name="T10" fmla="*/ 201 w 537"/>
              <a:gd name="T11" fmla="*/ 537 h 537"/>
              <a:gd name="T12" fmla="*/ 471 w 537"/>
              <a:gd name="T13" fmla="*/ 455 h 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7" h="537">
                <a:moveTo>
                  <a:pt x="471" y="455"/>
                </a:moveTo>
                <a:lnTo>
                  <a:pt x="537" y="201"/>
                </a:lnTo>
                <a:lnTo>
                  <a:pt x="338" y="0"/>
                </a:lnTo>
                <a:lnTo>
                  <a:pt x="81" y="80"/>
                </a:lnTo>
                <a:lnTo>
                  <a:pt x="0" y="336"/>
                </a:lnTo>
                <a:lnTo>
                  <a:pt x="201" y="537"/>
                </a:lnTo>
                <a:lnTo>
                  <a:pt x="471" y="455"/>
                </a:lnTo>
                <a:close/>
              </a:path>
            </a:pathLst>
          </a:custGeom>
          <a:solidFill>
            <a:srgbClr val="FED71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4" name="Freeform 25">
            <a:extLst>
              <a:ext uri="{FF2B5EF4-FFF2-40B4-BE49-F238E27FC236}">
                <a16:creationId xmlns:a16="http://schemas.microsoft.com/office/drawing/2014/main" id="{3B4B6F5C-AEDA-4E09-B2A0-69F53E85E2BD}"/>
              </a:ext>
            </a:extLst>
          </p:cNvPr>
          <p:cNvSpPr>
            <a:spLocks/>
          </p:cNvSpPr>
          <p:nvPr/>
        </p:nvSpPr>
        <p:spPr bwMode="auto">
          <a:xfrm rot="20569958">
            <a:off x="4432170" y="4457292"/>
            <a:ext cx="1433297" cy="1433297"/>
          </a:xfrm>
          <a:custGeom>
            <a:avLst/>
            <a:gdLst>
              <a:gd name="T0" fmla="*/ 471 w 537"/>
              <a:gd name="T1" fmla="*/ 455 h 537"/>
              <a:gd name="T2" fmla="*/ 537 w 537"/>
              <a:gd name="T3" fmla="*/ 201 h 537"/>
              <a:gd name="T4" fmla="*/ 338 w 537"/>
              <a:gd name="T5" fmla="*/ 0 h 537"/>
              <a:gd name="T6" fmla="*/ 81 w 537"/>
              <a:gd name="T7" fmla="*/ 80 h 537"/>
              <a:gd name="T8" fmla="*/ 0 w 537"/>
              <a:gd name="T9" fmla="*/ 336 h 537"/>
              <a:gd name="T10" fmla="*/ 201 w 537"/>
              <a:gd name="T11" fmla="*/ 537 h 537"/>
              <a:gd name="T12" fmla="*/ 471 w 537"/>
              <a:gd name="T13" fmla="*/ 455 h 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7" h="537">
                <a:moveTo>
                  <a:pt x="471" y="455"/>
                </a:moveTo>
                <a:lnTo>
                  <a:pt x="537" y="201"/>
                </a:lnTo>
                <a:lnTo>
                  <a:pt x="338" y="0"/>
                </a:lnTo>
                <a:lnTo>
                  <a:pt x="81" y="80"/>
                </a:lnTo>
                <a:lnTo>
                  <a:pt x="0" y="336"/>
                </a:lnTo>
                <a:lnTo>
                  <a:pt x="201" y="537"/>
                </a:lnTo>
                <a:lnTo>
                  <a:pt x="471" y="455"/>
                </a:lnTo>
                <a:close/>
              </a:path>
            </a:pathLst>
          </a:custGeom>
          <a:solidFill>
            <a:srgbClr val="FED71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45" name="Grupo 44">
            <a:extLst>
              <a:ext uri="{FF2B5EF4-FFF2-40B4-BE49-F238E27FC236}">
                <a16:creationId xmlns:a16="http://schemas.microsoft.com/office/drawing/2014/main" id="{7CA940EF-63FB-45F6-8F82-1A7FA92ABEDC}"/>
              </a:ext>
            </a:extLst>
          </p:cNvPr>
          <p:cNvGrpSpPr/>
          <p:nvPr/>
        </p:nvGrpSpPr>
        <p:grpSpPr>
          <a:xfrm>
            <a:off x="4069158" y="3358972"/>
            <a:ext cx="889196" cy="1096808"/>
            <a:chOff x="7562329" y="78504"/>
            <a:chExt cx="889196" cy="1096808"/>
          </a:xfrm>
        </p:grpSpPr>
        <p:sp>
          <p:nvSpPr>
            <p:cNvPr id="46" name="Freeform 17">
              <a:extLst>
                <a:ext uri="{FF2B5EF4-FFF2-40B4-BE49-F238E27FC236}">
                  <a16:creationId xmlns:a16="http://schemas.microsoft.com/office/drawing/2014/main" id="{1D2686C7-A024-4CAB-916A-F4215D40AC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6115" y="419299"/>
              <a:ext cx="321207" cy="278119"/>
            </a:xfrm>
            <a:custGeom>
              <a:avLst/>
              <a:gdLst>
                <a:gd name="T0" fmla="*/ 61 w 246"/>
                <a:gd name="T1" fmla="*/ 0 h 213"/>
                <a:gd name="T2" fmla="*/ 0 w 246"/>
                <a:gd name="T3" fmla="*/ 107 h 213"/>
                <a:gd name="T4" fmla="*/ 61 w 246"/>
                <a:gd name="T5" fmla="*/ 213 h 213"/>
                <a:gd name="T6" fmla="*/ 184 w 246"/>
                <a:gd name="T7" fmla="*/ 213 h 213"/>
                <a:gd name="T8" fmla="*/ 246 w 246"/>
                <a:gd name="T9" fmla="*/ 107 h 213"/>
                <a:gd name="T10" fmla="*/ 184 w 246"/>
                <a:gd name="T11" fmla="*/ 0 h 213"/>
                <a:gd name="T12" fmla="*/ 61 w 246"/>
                <a:gd name="T13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6" h="213">
                  <a:moveTo>
                    <a:pt x="61" y="0"/>
                  </a:moveTo>
                  <a:lnTo>
                    <a:pt x="0" y="107"/>
                  </a:lnTo>
                  <a:lnTo>
                    <a:pt x="61" y="213"/>
                  </a:lnTo>
                  <a:lnTo>
                    <a:pt x="184" y="213"/>
                  </a:lnTo>
                  <a:lnTo>
                    <a:pt x="246" y="107"/>
                  </a:lnTo>
                  <a:lnTo>
                    <a:pt x="184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18">
              <a:extLst>
                <a:ext uri="{FF2B5EF4-FFF2-40B4-BE49-F238E27FC236}">
                  <a16:creationId xmlns:a16="http://schemas.microsoft.com/office/drawing/2014/main" id="{8438B578-27A8-4262-BCBC-C5AA66C8D41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6115" y="78504"/>
              <a:ext cx="321207" cy="276812"/>
            </a:xfrm>
            <a:custGeom>
              <a:avLst/>
              <a:gdLst>
                <a:gd name="T0" fmla="*/ 184 w 246"/>
                <a:gd name="T1" fmla="*/ 212 h 212"/>
                <a:gd name="T2" fmla="*/ 246 w 246"/>
                <a:gd name="T3" fmla="*/ 106 h 212"/>
                <a:gd name="T4" fmla="*/ 184 w 246"/>
                <a:gd name="T5" fmla="*/ 0 h 212"/>
                <a:gd name="T6" fmla="*/ 61 w 246"/>
                <a:gd name="T7" fmla="*/ 0 h 212"/>
                <a:gd name="T8" fmla="*/ 0 w 246"/>
                <a:gd name="T9" fmla="*/ 106 h 212"/>
                <a:gd name="T10" fmla="*/ 61 w 246"/>
                <a:gd name="T11" fmla="*/ 212 h 212"/>
                <a:gd name="T12" fmla="*/ 184 w 246"/>
                <a:gd name="T13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6" h="212">
                  <a:moveTo>
                    <a:pt x="184" y="212"/>
                  </a:moveTo>
                  <a:lnTo>
                    <a:pt x="246" y="106"/>
                  </a:lnTo>
                  <a:lnTo>
                    <a:pt x="184" y="0"/>
                  </a:lnTo>
                  <a:lnTo>
                    <a:pt x="61" y="0"/>
                  </a:lnTo>
                  <a:lnTo>
                    <a:pt x="0" y="106"/>
                  </a:lnTo>
                  <a:lnTo>
                    <a:pt x="61" y="212"/>
                  </a:lnTo>
                  <a:lnTo>
                    <a:pt x="184" y="2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19">
              <a:extLst>
                <a:ext uri="{FF2B5EF4-FFF2-40B4-BE49-F238E27FC236}">
                  <a16:creationId xmlns:a16="http://schemas.microsoft.com/office/drawing/2014/main" id="{9A97846C-C07A-4926-A2E4-50292E86C57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670" y="754869"/>
              <a:ext cx="352544" cy="420443"/>
            </a:xfrm>
            <a:custGeom>
              <a:avLst/>
              <a:gdLst>
                <a:gd name="T0" fmla="*/ 125 w 176"/>
                <a:gd name="T1" fmla="*/ 0 h 209"/>
                <a:gd name="T2" fmla="*/ 45 w 176"/>
                <a:gd name="T3" fmla="*/ 0 h 209"/>
                <a:gd name="T4" fmla="*/ 5 w 176"/>
                <a:gd name="T5" fmla="*/ 69 h 209"/>
                <a:gd name="T6" fmla="*/ 18 w 176"/>
                <a:gd name="T7" fmla="*/ 172 h 209"/>
                <a:gd name="T8" fmla="*/ 29 w 176"/>
                <a:gd name="T9" fmla="*/ 138 h 209"/>
                <a:gd name="T10" fmla="*/ 53 w 176"/>
                <a:gd name="T11" fmla="*/ 202 h 209"/>
                <a:gd name="T12" fmla="*/ 85 w 176"/>
                <a:gd name="T13" fmla="*/ 151 h 209"/>
                <a:gd name="T14" fmla="*/ 106 w 176"/>
                <a:gd name="T15" fmla="*/ 181 h 209"/>
                <a:gd name="T16" fmla="*/ 143 w 176"/>
                <a:gd name="T17" fmla="*/ 155 h 209"/>
                <a:gd name="T18" fmla="*/ 143 w 176"/>
                <a:gd name="T19" fmla="*/ 193 h 209"/>
                <a:gd name="T20" fmla="*/ 165 w 176"/>
                <a:gd name="T21" fmla="*/ 69 h 209"/>
                <a:gd name="T22" fmla="*/ 125 w 176"/>
                <a:gd name="T2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" h="209">
                  <a:moveTo>
                    <a:pt x="12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0" y="169"/>
                    <a:pt x="18" y="172"/>
                  </a:cubicBezTo>
                  <a:cubicBezTo>
                    <a:pt x="36" y="174"/>
                    <a:pt x="13" y="138"/>
                    <a:pt x="29" y="138"/>
                  </a:cubicBezTo>
                  <a:cubicBezTo>
                    <a:pt x="45" y="138"/>
                    <a:pt x="26" y="195"/>
                    <a:pt x="53" y="202"/>
                  </a:cubicBezTo>
                  <a:cubicBezTo>
                    <a:pt x="80" y="209"/>
                    <a:pt x="59" y="144"/>
                    <a:pt x="85" y="151"/>
                  </a:cubicBezTo>
                  <a:cubicBezTo>
                    <a:pt x="111" y="158"/>
                    <a:pt x="87" y="179"/>
                    <a:pt x="106" y="181"/>
                  </a:cubicBezTo>
                  <a:cubicBezTo>
                    <a:pt x="125" y="183"/>
                    <a:pt x="133" y="153"/>
                    <a:pt x="143" y="155"/>
                  </a:cubicBezTo>
                  <a:cubicBezTo>
                    <a:pt x="153" y="158"/>
                    <a:pt x="117" y="197"/>
                    <a:pt x="143" y="193"/>
                  </a:cubicBezTo>
                  <a:cubicBezTo>
                    <a:pt x="169" y="188"/>
                    <a:pt x="176" y="134"/>
                    <a:pt x="165" y="69"/>
                  </a:cubicBezTo>
                  <a:lnTo>
                    <a:pt x="12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20">
              <a:extLst>
                <a:ext uri="{FF2B5EF4-FFF2-40B4-BE49-F238E27FC236}">
                  <a16:creationId xmlns:a16="http://schemas.microsoft.com/office/drawing/2014/main" id="{451507B0-1E67-454B-B452-1D9B4FB3C60F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2329" y="590347"/>
              <a:ext cx="319903" cy="416525"/>
            </a:xfrm>
            <a:custGeom>
              <a:avLst/>
              <a:gdLst>
                <a:gd name="T0" fmla="*/ 159 w 159"/>
                <a:gd name="T1" fmla="*/ 69 h 207"/>
                <a:gd name="T2" fmla="*/ 119 w 159"/>
                <a:gd name="T3" fmla="*/ 0 h 207"/>
                <a:gd name="T4" fmla="*/ 40 w 159"/>
                <a:gd name="T5" fmla="*/ 0 h 207"/>
                <a:gd name="T6" fmla="*/ 0 w 159"/>
                <a:gd name="T7" fmla="*/ 69 h 207"/>
                <a:gd name="T8" fmla="*/ 19 w 159"/>
                <a:gd name="T9" fmla="*/ 138 h 207"/>
                <a:gd name="T10" fmla="*/ 35 w 159"/>
                <a:gd name="T11" fmla="*/ 203 h 207"/>
                <a:gd name="T12" fmla="*/ 58 w 159"/>
                <a:gd name="T13" fmla="*/ 151 h 207"/>
                <a:gd name="T14" fmla="*/ 79 w 159"/>
                <a:gd name="T15" fmla="*/ 177 h 207"/>
                <a:gd name="T16" fmla="*/ 98 w 159"/>
                <a:gd name="T17" fmla="*/ 151 h 207"/>
                <a:gd name="T18" fmla="*/ 124 w 159"/>
                <a:gd name="T19" fmla="*/ 165 h 207"/>
                <a:gd name="T20" fmla="*/ 141 w 159"/>
                <a:gd name="T21" fmla="*/ 101 h 207"/>
                <a:gd name="T22" fmla="*/ 159 w 159"/>
                <a:gd name="T23" fmla="*/ 69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9" h="207">
                  <a:moveTo>
                    <a:pt x="159" y="69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5" y="112"/>
                    <a:pt x="19" y="138"/>
                  </a:cubicBezTo>
                  <a:cubicBezTo>
                    <a:pt x="33" y="163"/>
                    <a:pt x="17" y="198"/>
                    <a:pt x="35" y="203"/>
                  </a:cubicBezTo>
                  <a:cubicBezTo>
                    <a:pt x="54" y="207"/>
                    <a:pt x="42" y="140"/>
                    <a:pt x="58" y="151"/>
                  </a:cubicBezTo>
                  <a:cubicBezTo>
                    <a:pt x="75" y="163"/>
                    <a:pt x="61" y="175"/>
                    <a:pt x="79" y="177"/>
                  </a:cubicBezTo>
                  <a:cubicBezTo>
                    <a:pt x="98" y="179"/>
                    <a:pt x="84" y="147"/>
                    <a:pt x="98" y="151"/>
                  </a:cubicBezTo>
                  <a:cubicBezTo>
                    <a:pt x="112" y="156"/>
                    <a:pt x="101" y="179"/>
                    <a:pt x="124" y="165"/>
                  </a:cubicBezTo>
                  <a:cubicBezTo>
                    <a:pt x="140" y="155"/>
                    <a:pt x="138" y="123"/>
                    <a:pt x="141" y="101"/>
                  </a:cubicBezTo>
                  <a:lnTo>
                    <a:pt x="159" y="6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21">
              <a:extLst>
                <a:ext uri="{FF2B5EF4-FFF2-40B4-BE49-F238E27FC236}">
                  <a16:creationId xmlns:a16="http://schemas.microsoft.com/office/drawing/2014/main" id="{73CE7451-BFDE-4D99-8068-8395F84D8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2329" y="249554"/>
              <a:ext cx="319903" cy="276812"/>
            </a:xfrm>
            <a:custGeom>
              <a:avLst/>
              <a:gdLst>
                <a:gd name="T0" fmla="*/ 183 w 245"/>
                <a:gd name="T1" fmla="*/ 212 h 212"/>
                <a:gd name="T2" fmla="*/ 245 w 245"/>
                <a:gd name="T3" fmla="*/ 106 h 212"/>
                <a:gd name="T4" fmla="*/ 183 w 245"/>
                <a:gd name="T5" fmla="*/ 0 h 212"/>
                <a:gd name="T6" fmla="*/ 62 w 245"/>
                <a:gd name="T7" fmla="*/ 0 h 212"/>
                <a:gd name="T8" fmla="*/ 0 w 245"/>
                <a:gd name="T9" fmla="*/ 106 h 212"/>
                <a:gd name="T10" fmla="*/ 62 w 245"/>
                <a:gd name="T11" fmla="*/ 212 h 212"/>
                <a:gd name="T12" fmla="*/ 183 w 245"/>
                <a:gd name="T13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5" h="212">
                  <a:moveTo>
                    <a:pt x="183" y="212"/>
                  </a:moveTo>
                  <a:lnTo>
                    <a:pt x="245" y="106"/>
                  </a:lnTo>
                  <a:lnTo>
                    <a:pt x="183" y="0"/>
                  </a:lnTo>
                  <a:lnTo>
                    <a:pt x="62" y="0"/>
                  </a:lnTo>
                  <a:lnTo>
                    <a:pt x="0" y="106"/>
                  </a:lnTo>
                  <a:lnTo>
                    <a:pt x="62" y="212"/>
                  </a:lnTo>
                  <a:lnTo>
                    <a:pt x="183" y="2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22">
              <a:extLst>
                <a:ext uri="{FF2B5EF4-FFF2-40B4-BE49-F238E27FC236}">
                  <a16:creationId xmlns:a16="http://schemas.microsoft.com/office/drawing/2014/main" id="{313DF9DE-EC5F-47FC-B3E3-009748AA7F4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2929" y="590347"/>
              <a:ext cx="318596" cy="472672"/>
            </a:xfrm>
            <a:custGeom>
              <a:avLst/>
              <a:gdLst>
                <a:gd name="T0" fmla="*/ 40 w 159"/>
                <a:gd name="T1" fmla="*/ 0 h 235"/>
                <a:gd name="T2" fmla="*/ 0 w 159"/>
                <a:gd name="T3" fmla="*/ 69 h 235"/>
                <a:gd name="T4" fmla="*/ 40 w 159"/>
                <a:gd name="T5" fmla="*/ 138 h 235"/>
                <a:gd name="T6" fmla="*/ 54 w 159"/>
                <a:gd name="T7" fmla="*/ 186 h 235"/>
                <a:gd name="T8" fmla="*/ 80 w 159"/>
                <a:gd name="T9" fmla="*/ 162 h 235"/>
                <a:gd name="T10" fmla="*/ 98 w 159"/>
                <a:gd name="T11" fmla="*/ 233 h 235"/>
                <a:gd name="T12" fmla="*/ 114 w 159"/>
                <a:gd name="T13" fmla="*/ 151 h 235"/>
                <a:gd name="T14" fmla="*/ 135 w 159"/>
                <a:gd name="T15" fmla="*/ 185 h 235"/>
                <a:gd name="T16" fmla="*/ 159 w 159"/>
                <a:gd name="T17" fmla="*/ 69 h 235"/>
                <a:gd name="T18" fmla="*/ 119 w 159"/>
                <a:gd name="T19" fmla="*/ 0 h 235"/>
                <a:gd name="T20" fmla="*/ 40 w 159"/>
                <a:gd name="T21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235">
                  <a:moveTo>
                    <a:pt x="40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40" y="138"/>
                    <a:pt x="40" y="138"/>
                    <a:pt x="40" y="138"/>
                  </a:cubicBezTo>
                  <a:cubicBezTo>
                    <a:pt x="40" y="138"/>
                    <a:pt x="40" y="179"/>
                    <a:pt x="54" y="186"/>
                  </a:cubicBezTo>
                  <a:cubicBezTo>
                    <a:pt x="68" y="193"/>
                    <a:pt x="63" y="147"/>
                    <a:pt x="80" y="162"/>
                  </a:cubicBezTo>
                  <a:cubicBezTo>
                    <a:pt x="96" y="177"/>
                    <a:pt x="70" y="235"/>
                    <a:pt x="98" y="233"/>
                  </a:cubicBezTo>
                  <a:cubicBezTo>
                    <a:pt x="126" y="230"/>
                    <a:pt x="91" y="147"/>
                    <a:pt x="114" y="151"/>
                  </a:cubicBezTo>
                  <a:cubicBezTo>
                    <a:pt x="138" y="156"/>
                    <a:pt x="114" y="189"/>
                    <a:pt x="135" y="185"/>
                  </a:cubicBezTo>
                  <a:cubicBezTo>
                    <a:pt x="156" y="182"/>
                    <a:pt x="159" y="69"/>
                    <a:pt x="159" y="69"/>
                  </a:cubicBezTo>
                  <a:cubicBezTo>
                    <a:pt x="119" y="0"/>
                    <a:pt x="119" y="0"/>
                    <a:pt x="119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23">
              <a:extLst>
                <a:ext uri="{FF2B5EF4-FFF2-40B4-BE49-F238E27FC236}">
                  <a16:creationId xmlns:a16="http://schemas.microsoft.com/office/drawing/2014/main" id="{901B1072-39B3-461E-84A3-FFE2521B7EC4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2929" y="249554"/>
              <a:ext cx="318596" cy="276812"/>
            </a:xfrm>
            <a:custGeom>
              <a:avLst/>
              <a:gdLst>
                <a:gd name="T0" fmla="*/ 61 w 244"/>
                <a:gd name="T1" fmla="*/ 212 h 212"/>
                <a:gd name="T2" fmla="*/ 183 w 244"/>
                <a:gd name="T3" fmla="*/ 212 h 212"/>
                <a:gd name="T4" fmla="*/ 244 w 244"/>
                <a:gd name="T5" fmla="*/ 106 h 212"/>
                <a:gd name="T6" fmla="*/ 183 w 244"/>
                <a:gd name="T7" fmla="*/ 0 h 212"/>
                <a:gd name="T8" fmla="*/ 61 w 244"/>
                <a:gd name="T9" fmla="*/ 0 h 212"/>
                <a:gd name="T10" fmla="*/ 0 w 244"/>
                <a:gd name="T11" fmla="*/ 106 h 212"/>
                <a:gd name="T12" fmla="*/ 61 w 244"/>
                <a:gd name="T13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4" h="212">
                  <a:moveTo>
                    <a:pt x="61" y="212"/>
                  </a:moveTo>
                  <a:lnTo>
                    <a:pt x="183" y="212"/>
                  </a:lnTo>
                  <a:lnTo>
                    <a:pt x="244" y="106"/>
                  </a:lnTo>
                  <a:lnTo>
                    <a:pt x="183" y="0"/>
                  </a:lnTo>
                  <a:lnTo>
                    <a:pt x="61" y="0"/>
                  </a:lnTo>
                  <a:lnTo>
                    <a:pt x="0" y="106"/>
                  </a:lnTo>
                  <a:lnTo>
                    <a:pt x="61" y="2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53" name="Grupo 52">
            <a:extLst>
              <a:ext uri="{FF2B5EF4-FFF2-40B4-BE49-F238E27FC236}">
                <a16:creationId xmlns:a16="http://schemas.microsoft.com/office/drawing/2014/main" id="{E7B3E639-D39F-43E6-852F-26A2E312C255}"/>
              </a:ext>
            </a:extLst>
          </p:cNvPr>
          <p:cNvGrpSpPr/>
          <p:nvPr/>
        </p:nvGrpSpPr>
        <p:grpSpPr>
          <a:xfrm>
            <a:off x="6687714" y="2074737"/>
            <a:ext cx="737732" cy="1094194"/>
            <a:chOff x="9276740" y="40640"/>
            <a:chExt cx="737732" cy="1094194"/>
          </a:xfrm>
        </p:grpSpPr>
        <p:sp>
          <p:nvSpPr>
            <p:cNvPr id="54" name="Freeform 28">
              <a:extLst>
                <a:ext uri="{FF2B5EF4-FFF2-40B4-BE49-F238E27FC236}">
                  <a16:creationId xmlns:a16="http://schemas.microsoft.com/office/drawing/2014/main" id="{66CC1E92-C6E9-409F-B6E6-3BB352EE7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1580" y="261306"/>
              <a:ext cx="608465" cy="135795"/>
            </a:xfrm>
            <a:custGeom>
              <a:avLst/>
              <a:gdLst>
                <a:gd name="T0" fmla="*/ 34 w 303"/>
                <a:gd name="T1" fmla="*/ 68 h 68"/>
                <a:gd name="T2" fmla="*/ 269 w 303"/>
                <a:gd name="T3" fmla="*/ 68 h 68"/>
                <a:gd name="T4" fmla="*/ 303 w 303"/>
                <a:gd name="T5" fmla="*/ 34 h 68"/>
                <a:gd name="T6" fmla="*/ 269 w 303"/>
                <a:gd name="T7" fmla="*/ 0 h 68"/>
                <a:gd name="T8" fmla="*/ 34 w 303"/>
                <a:gd name="T9" fmla="*/ 0 h 68"/>
                <a:gd name="T10" fmla="*/ 0 w 303"/>
                <a:gd name="T11" fmla="*/ 34 h 68"/>
                <a:gd name="T12" fmla="*/ 34 w 303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3" h="68">
                  <a:moveTo>
                    <a:pt x="34" y="68"/>
                  </a:moveTo>
                  <a:cubicBezTo>
                    <a:pt x="269" y="68"/>
                    <a:pt x="269" y="68"/>
                    <a:pt x="269" y="68"/>
                  </a:cubicBezTo>
                  <a:cubicBezTo>
                    <a:pt x="287" y="68"/>
                    <a:pt x="303" y="52"/>
                    <a:pt x="303" y="34"/>
                  </a:cubicBezTo>
                  <a:cubicBezTo>
                    <a:pt x="303" y="15"/>
                    <a:pt x="287" y="0"/>
                    <a:pt x="26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4"/>
                  </a:cubicBezTo>
                  <a:cubicBezTo>
                    <a:pt x="0" y="52"/>
                    <a:pt x="15" y="68"/>
                    <a:pt x="34" y="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29">
              <a:extLst>
                <a:ext uri="{FF2B5EF4-FFF2-40B4-BE49-F238E27FC236}">
                  <a16:creationId xmlns:a16="http://schemas.microsoft.com/office/drawing/2014/main" id="{0160F09F-FE6B-4798-841C-DB41776E6E7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76740" y="437578"/>
              <a:ext cx="737732" cy="130572"/>
            </a:xfrm>
            <a:custGeom>
              <a:avLst/>
              <a:gdLst>
                <a:gd name="T0" fmla="*/ 335 w 367"/>
                <a:gd name="T1" fmla="*/ 0 h 65"/>
                <a:gd name="T2" fmla="*/ 33 w 367"/>
                <a:gd name="T3" fmla="*/ 0 h 65"/>
                <a:gd name="T4" fmla="*/ 0 w 367"/>
                <a:gd name="T5" fmla="*/ 33 h 65"/>
                <a:gd name="T6" fmla="*/ 33 w 367"/>
                <a:gd name="T7" fmla="*/ 65 h 65"/>
                <a:gd name="T8" fmla="*/ 335 w 367"/>
                <a:gd name="T9" fmla="*/ 65 h 65"/>
                <a:gd name="T10" fmla="*/ 367 w 367"/>
                <a:gd name="T11" fmla="*/ 33 h 65"/>
                <a:gd name="T12" fmla="*/ 335 w 367"/>
                <a:gd name="T13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7" h="65">
                  <a:moveTo>
                    <a:pt x="335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50"/>
                    <a:pt x="15" y="65"/>
                    <a:pt x="33" y="65"/>
                  </a:cubicBezTo>
                  <a:cubicBezTo>
                    <a:pt x="335" y="65"/>
                    <a:pt x="335" y="65"/>
                    <a:pt x="335" y="65"/>
                  </a:cubicBezTo>
                  <a:cubicBezTo>
                    <a:pt x="353" y="65"/>
                    <a:pt x="367" y="50"/>
                    <a:pt x="367" y="33"/>
                  </a:cubicBezTo>
                  <a:cubicBezTo>
                    <a:pt x="367" y="15"/>
                    <a:pt x="353" y="0"/>
                    <a:pt x="33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30">
              <a:extLst>
                <a:ext uri="{FF2B5EF4-FFF2-40B4-BE49-F238E27FC236}">
                  <a16:creationId xmlns:a16="http://schemas.microsoft.com/office/drawing/2014/main" id="{D66BC039-9227-427A-9DF8-94DE16B8CE8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3714" y="582513"/>
              <a:ext cx="698560" cy="137101"/>
            </a:xfrm>
            <a:custGeom>
              <a:avLst/>
              <a:gdLst>
                <a:gd name="T0" fmla="*/ 314 w 348"/>
                <a:gd name="T1" fmla="*/ 0 h 68"/>
                <a:gd name="T2" fmla="*/ 34 w 348"/>
                <a:gd name="T3" fmla="*/ 0 h 68"/>
                <a:gd name="T4" fmla="*/ 0 w 348"/>
                <a:gd name="T5" fmla="*/ 34 h 68"/>
                <a:gd name="T6" fmla="*/ 34 w 348"/>
                <a:gd name="T7" fmla="*/ 68 h 68"/>
                <a:gd name="T8" fmla="*/ 314 w 348"/>
                <a:gd name="T9" fmla="*/ 68 h 68"/>
                <a:gd name="T10" fmla="*/ 348 w 348"/>
                <a:gd name="T11" fmla="*/ 34 h 68"/>
                <a:gd name="T12" fmla="*/ 314 w 348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8" h="68">
                  <a:moveTo>
                    <a:pt x="314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6"/>
                    <a:pt x="0" y="34"/>
                  </a:cubicBezTo>
                  <a:cubicBezTo>
                    <a:pt x="0" y="53"/>
                    <a:pt x="15" y="68"/>
                    <a:pt x="34" y="68"/>
                  </a:cubicBezTo>
                  <a:cubicBezTo>
                    <a:pt x="314" y="68"/>
                    <a:pt x="314" y="68"/>
                    <a:pt x="314" y="68"/>
                  </a:cubicBezTo>
                  <a:cubicBezTo>
                    <a:pt x="333" y="68"/>
                    <a:pt x="348" y="53"/>
                    <a:pt x="348" y="34"/>
                  </a:cubicBezTo>
                  <a:cubicBezTo>
                    <a:pt x="348" y="16"/>
                    <a:pt x="333" y="0"/>
                    <a:pt x="31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31">
              <a:extLst>
                <a:ext uri="{FF2B5EF4-FFF2-40B4-BE49-F238E27FC236}">
                  <a16:creationId xmlns:a16="http://schemas.microsoft.com/office/drawing/2014/main" id="{43910EF6-C481-4A5A-98C2-B3F52638D763}"/>
                </a:ext>
              </a:extLst>
            </p:cNvPr>
            <p:cNvSpPr>
              <a:spLocks/>
            </p:cNvSpPr>
            <p:nvPr/>
          </p:nvSpPr>
          <p:spPr bwMode="auto">
            <a:xfrm>
              <a:off x="9357694" y="765314"/>
              <a:ext cx="578434" cy="144935"/>
            </a:xfrm>
            <a:custGeom>
              <a:avLst/>
              <a:gdLst>
                <a:gd name="T0" fmla="*/ 252 w 288"/>
                <a:gd name="T1" fmla="*/ 0 h 72"/>
                <a:gd name="T2" fmla="*/ 36 w 288"/>
                <a:gd name="T3" fmla="*/ 0 h 72"/>
                <a:gd name="T4" fmla="*/ 0 w 288"/>
                <a:gd name="T5" fmla="*/ 36 h 72"/>
                <a:gd name="T6" fmla="*/ 36 w 288"/>
                <a:gd name="T7" fmla="*/ 72 h 72"/>
                <a:gd name="T8" fmla="*/ 252 w 288"/>
                <a:gd name="T9" fmla="*/ 72 h 72"/>
                <a:gd name="T10" fmla="*/ 288 w 288"/>
                <a:gd name="T11" fmla="*/ 36 h 72"/>
                <a:gd name="T12" fmla="*/ 252 w 288"/>
                <a:gd name="T1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" h="72">
                  <a:moveTo>
                    <a:pt x="252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16" y="0"/>
                    <a:pt x="0" y="16"/>
                    <a:pt x="0" y="36"/>
                  </a:cubicBezTo>
                  <a:cubicBezTo>
                    <a:pt x="0" y="56"/>
                    <a:pt x="16" y="72"/>
                    <a:pt x="36" y="72"/>
                  </a:cubicBezTo>
                  <a:cubicBezTo>
                    <a:pt x="252" y="72"/>
                    <a:pt x="252" y="72"/>
                    <a:pt x="252" y="72"/>
                  </a:cubicBezTo>
                  <a:cubicBezTo>
                    <a:pt x="272" y="72"/>
                    <a:pt x="288" y="56"/>
                    <a:pt x="288" y="36"/>
                  </a:cubicBezTo>
                  <a:cubicBezTo>
                    <a:pt x="288" y="16"/>
                    <a:pt x="272" y="0"/>
                    <a:pt x="25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32">
              <a:extLst>
                <a:ext uri="{FF2B5EF4-FFF2-40B4-BE49-F238E27FC236}">
                  <a16:creationId xmlns:a16="http://schemas.microsoft.com/office/drawing/2014/main" id="{6539BDE2-1028-4D96-A19E-4B50C2D0A6F1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9509" y="146403"/>
              <a:ext cx="409996" cy="90095"/>
            </a:xfrm>
            <a:custGeom>
              <a:avLst/>
              <a:gdLst>
                <a:gd name="T0" fmla="*/ 23 w 204"/>
                <a:gd name="T1" fmla="*/ 45 h 45"/>
                <a:gd name="T2" fmla="*/ 182 w 204"/>
                <a:gd name="T3" fmla="*/ 45 h 45"/>
                <a:gd name="T4" fmla="*/ 204 w 204"/>
                <a:gd name="T5" fmla="*/ 22 h 45"/>
                <a:gd name="T6" fmla="*/ 182 w 204"/>
                <a:gd name="T7" fmla="*/ 0 h 45"/>
                <a:gd name="T8" fmla="*/ 23 w 204"/>
                <a:gd name="T9" fmla="*/ 0 h 45"/>
                <a:gd name="T10" fmla="*/ 0 w 204"/>
                <a:gd name="T11" fmla="*/ 22 h 45"/>
                <a:gd name="T12" fmla="*/ 23 w 204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4" h="45">
                  <a:moveTo>
                    <a:pt x="23" y="45"/>
                  </a:moveTo>
                  <a:cubicBezTo>
                    <a:pt x="182" y="45"/>
                    <a:pt x="182" y="45"/>
                    <a:pt x="182" y="45"/>
                  </a:cubicBezTo>
                  <a:cubicBezTo>
                    <a:pt x="194" y="45"/>
                    <a:pt x="204" y="35"/>
                    <a:pt x="204" y="22"/>
                  </a:cubicBezTo>
                  <a:cubicBezTo>
                    <a:pt x="204" y="10"/>
                    <a:pt x="194" y="0"/>
                    <a:pt x="18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35"/>
                    <a:pt x="10" y="45"/>
                    <a:pt x="23" y="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33">
              <a:extLst>
                <a:ext uri="{FF2B5EF4-FFF2-40B4-BE49-F238E27FC236}">
                  <a16:creationId xmlns:a16="http://schemas.microsoft.com/office/drawing/2014/main" id="{E2E5C646-8B3D-4E13-A724-EB43008F5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9451705" y="929835"/>
              <a:ext cx="381270" cy="107069"/>
            </a:xfrm>
            <a:custGeom>
              <a:avLst/>
              <a:gdLst>
                <a:gd name="T0" fmla="*/ 163 w 190"/>
                <a:gd name="T1" fmla="*/ 0 h 53"/>
                <a:gd name="T2" fmla="*/ 27 w 190"/>
                <a:gd name="T3" fmla="*/ 0 h 53"/>
                <a:gd name="T4" fmla="*/ 0 w 190"/>
                <a:gd name="T5" fmla="*/ 26 h 53"/>
                <a:gd name="T6" fmla="*/ 27 w 190"/>
                <a:gd name="T7" fmla="*/ 53 h 53"/>
                <a:gd name="T8" fmla="*/ 163 w 190"/>
                <a:gd name="T9" fmla="*/ 53 h 53"/>
                <a:gd name="T10" fmla="*/ 190 w 190"/>
                <a:gd name="T11" fmla="*/ 26 h 53"/>
                <a:gd name="T12" fmla="*/ 163 w 190"/>
                <a:gd name="T13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0" h="53">
                  <a:moveTo>
                    <a:pt x="163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1"/>
                    <a:pt x="0" y="26"/>
                  </a:cubicBezTo>
                  <a:cubicBezTo>
                    <a:pt x="0" y="41"/>
                    <a:pt x="12" y="53"/>
                    <a:pt x="27" y="53"/>
                  </a:cubicBezTo>
                  <a:cubicBezTo>
                    <a:pt x="163" y="53"/>
                    <a:pt x="163" y="53"/>
                    <a:pt x="163" y="53"/>
                  </a:cubicBezTo>
                  <a:cubicBezTo>
                    <a:pt x="178" y="53"/>
                    <a:pt x="190" y="41"/>
                    <a:pt x="190" y="26"/>
                  </a:cubicBezTo>
                  <a:cubicBezTo>
                    <a:pt x="190" y="11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34">
              <a:extLst>
                <a:ext uri="{FF2B5EF4-FFF2-40B4-BE49-F238E27FC236}">
                  <a16:creationId xmlns:a16="http://schemas.microsoft.com/office/drawing/2014/main" id="{28EC4A3A-014D-44E8-9A57-4A693B89C302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4412" y="40640"/>
              <a:ext cx="197164" cy="82261"/>
            </a:xfrm>
            <a:custGeom>
              <a:avLst/>
              <a:gdLst>
                <a:gd name="T0" fmla="*/ 21 w 98"/>
                <a:gd name="T1" fmla="*/ 41 h 41"/>
                <a:gd name="T2" fmla="*/ 77 w 98"/>
                <a:gd name="T3" fmla="*/ 41 h 41"/>
                <a:gd name="T4" fmla="*/ 98 w 98"/>
                <a:gd name="T5" fmla="*/ 21 h 41"/>
                <a:gd name="T6" fmla="*/ 77 w 98"/>
                <a:gd name="T7" fmla="*/ 0 h 41"/>
                <a:gd name="T8" fmla="*/ 21 w 98"/>
                <a:gd name="T9" fmla="*/ 0 h 41"/>
                <a:gd name="T10" fmla="*/ 0 w 98"/>
                <a:gd name="T11" fmla="*/ 21 h 41"/>
                <a:gd name="T12" fmla="*/ 21 w 98"/>
                <a:gd name="T1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41">
                  <a:moveTo>
                    <a:pt x="21" y="41"/>
                  </a:moveTo>
                  <a:cubicBezTo>
                    <a:pt x="77" y="41"/>
                    <a:pt x="77" y="41"/>
                    <a:pt x="77" y="41"/>
                  </a:cubicBezTo>
                  <a:cubicBezTo>
                    <a:pt x="89" y="41"/>
                    <a:pt x="98" y="32"/>
                    <a:pt x="98" y="21"/>
                  </a:cubicBezTo>
                  <a:cubicBezTo>
                    <a:pt x="98" y="9"/>
                    <a:pt x="89" y="0"/>
                    <a:pt x="77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9"/>
                    <a:pt x="0" y="21"/>
                  </a:cubicBezTo>
                  <a:cubicBezTo>
                    <a:pt x="0" y="32"/>
                    <a:pt x="9" y="41"/>
                    <a:pt x="21" y="4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35">
              <a:extLst>
                <a:ext uri="{FF2B5EF4-FFF2-40B4-BE49-F238E27FC236}">
                  <a16:creationId xmlns:a16="http://schemas.microsoft.com/office/drawing/2014/main" id="{8CE90215-4A73-4FDD-886C-A2680DBD8EB1}"/>
                </a:ext>
              </a:extLst>
            </p:cNvPr>
            <p:cNvSpPr>
              <a:spLocks/>
            </p:cNvSpPr>
            <p:nvPr/>
          </p:nvSpPr>
          <p:spPr bwMode="auto">
            <a:xfrm>
              <a:off x="9558774" y="1049962"/>
              <a:ext cx="182801" cy="84872"/>
            </a:xfrm>
            <a:custGeom>
              <a:avLst/>
              <a:gdLst>
                <a:gd name="T0" fmla="*/ 70 w 91"/>
                <a:gd name="T1" fmla="*/ 0 h 42"/>
                <a:gd name="T2" fmla="*/ 21 w 91"/>
                <a:gd name="T3" fmla="*/ 0 h 42"/>
                <a:gd name="T4" fmla="*/ 0 w 91"/>
                <a:gd name="T5" fmla="*/ 21 h 42"/>
                <a:gd name="T6" fmla="*/ 21 w 91"/>
                <a:gd name="T7" fmla="*/ 42 h 42"/>
                <a:gd name="T8" fmla="*/ 70 w 91"/>
                <a:gd name="T9" fmla="*/ 42 h 42"/>
                <a:gd name="T10" fmla="*/ 91 w 91"/>
                <a:gd name="T11" fmla="*/ 21 h 42"/>
                <a:gd name="T12" fmla="*/ 70 w 91"/>
                <a:gd name="T1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42">
                  <a:moveTo>
                    <a:pt x="70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0" y="0"/>
                    <a:pt x="0" y="9"/>
                    <a:pt x="0" y="21"/>
                  </a:cubicBezTo>
                  <a:cubicBezTo>
                    <a:pt x="0" y="32"/>
                    <a:pt x="10" y="42"/>
                    <a:pt x="21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82" y="42"/>
                    <a:pt x="91" y="32"/>
                    <a:pt x="91" y="21"/>
                  </a:cubicBezTo>
                  <a:cubicBezTo>
                    <a:pt x="91" y="9"/>
                    <a:pt x="82" y="0"/>
                    <a:pt x="7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62" name="Grupo 61">
            <a:extLst>
              <a:ext uri="{FF2B5EF4-FFF2-40B4-BE49-F238E27FC236}">
                <a16:creationId xmlns:a16="http://schemas.microsoft.com/office/drawing/2014/main" id="{F4F5C5EF-C953-430F-BCF1-F24982D8D388}"/>
              </a:ext>
            </a:extLst>
          </p:cNvPr>
          <p:cNvGrpSpPr/>
          <p:nvPr/>
        </p:nvGrpSpPr>
        <p:grpSpPr>
          <a:xfrm>
            <a:off x="4610654" y="2200878"/>
            <a:ext cx="1193268" cy="853463"/>
            <a:chOff x="5748788" y="209268"/>
            <a:chExt cx="1193268" cy="853463"/>
          </a:xfrm>
        </p:grpSpPr>
        <p:sp>
          <p:nvSpPr>
            <p:cNvPr id="63" name="Freeform 103">
              <a:extLst>
                <a:ext uri="{FF2B5EF4-FFF2-40B4-BE49-F238E27FC236}">
                  <a16:creationId xmlns:a16="http://schemas.microsoft.com/office/drawing/2014/main" id="{38E97D52-CD50-438F-8976-A8F229B4FB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8788" y="414730"/>
              <a:ext cx="145405" cy="238653"/>
            </a:xfrm>
            <a:custGeom>
              <a:avLst/>
              <a:gdLst>
                <a:gd name="T0" fmla="*/ 59 w 60"/>
                <a:gd name="T1" fmla="*/ 1 h 98"/>
                <a:gd name="T2" fmla="*/ 34 w 60"/>
                <a:gd name="T3" fmla="*/ 7 h 98"/>
                <a:gd name="T4" fmla="*/ 2 w 60"/>
                <a:gd name="T5" fmla="*/ 88 h 98"/>
                <a:gd name="T6" fmla="*/ 22 w 60"/>
                <a:gd name="T7" fmla="*/ 93 h 98"/>
                <a:gd name="T8" fmla="*/ 40 w 60"/>
                <a:gd name="T9" fmla="*/ 21 h 98"/>
                <a:gd name="T10" fmla="*/ 60 w 60"/>
                <a:gd name="T11" fmla="*/ 15 h 98"/>
                <a:gd name="T12" fmla="*/ 59 w 60"/>
                <a:gd name="T13" fmla="*/ 1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98">
                  <a:moveTo>
                    <a:pt x="59" y="1"/>
                  </a:moveTo>
                  <a:cubicBezTo>
                    <a:pt x="59" y="1"/>
                    <a:pt x="45" y="0"/>
                    <a:pt x="34" y="7"/>
                  </a:cubicBezTo>
                  <a:cubicBezTo>
                    <a:pt x="24" y="14"/>
                    <a:pt x="0" y="79"/>
                    <a:pt x="2" y="88"/>
                  </a:cubicBezTo>
                  <a:cubicBezTo>
                    <a:pt x="4" y="97"/>
                    <a:pt x="16" y="98"/>
                    <a:pt x="22" y="93"/>
                  </a:cubicBezTo>
                  <a:cubicBezTo>
                    <a:pt x="28" y="87"/>
                    <a:pt x="36" y="25"/>
                    <a:pt x="40" y="21"/>
                  </a:cubicBezTo>
                  <a:cubicBezTo>
                    <a:pt x="45" y="16"/>
                    <a:pt x="60" y="15"/>
                    <a:pt x="60" y="15"/>
                  </a:cubicBezTo>
                  <a:lnTo>
                    <a:pt x="59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grpSp>
          <p:nvGrpSpPr>
            <p:cNvPr id="64" name="Grupo 63">
              <a:extLst>
                <a:ext uri="{FF2B5EF4-FFF2-40B4-BE49-F238E27FC236}">
                  <a16:creationId xmlns:a16="http://schemas.microsoft.com/office/drawing/2014/main" id="{E348E197-651C-4476-90D2-1F3269CF91BC}"/>
                </a:ext>
              </a:extLst>
            </p:cNvPr>
            <p:cNvGrpSpPr/>
            <p:nvPr/>
          </p:nvGrpSpPr>
          <p:grpSpPr>
            <a:xfrm>
              <a:off x="5891033" y="209268"/>
              <a:ext cx="1051023" cy="853463"/>
              <a:chOff x="9723438" y="3981450"/>
              <a:chExt cx="1055688" cy="857250"/>
            </a:xfrm>
            <a:solidFill>
              <a:schemeClr val="bg1"/>
            </a:solidFill>
          </p:grpSpPr>
          <p:sp>
            <p:nvSpPr>
              <p:cNvPr id="65" name="Freeform 100">
                <a:extLst>
                  <a:ext uri="{FF2B5EF4-FFF2-40B4-BE49-F238E27FC236}">
                    <a16:creationId xmlns:a16="http://schemas.microsoft.com/office/drawing/2014/main" id="{371E4D85-25F3-4FC6-96E3-ADA055B0D3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39351" y="3981450"/>
                <a:ext cx="739775" cy="317500"/>
              </a:xfrm>
              <a:custGeom>
                <a:avLst/>
                <a:gdLst>
                  <a:gd name="T0" fmla="*/ 4 w 303"/>
                  <a:gd name="T1" fmla="*/ 99 h 130"/>
                  <a:gd name="T2" fmla="*/ 255 w 303"/>
                  <a:gd name="T3" fmla="*/ 13 h 130"/>
                  <a:gd name="T4" fmla="*/ 277 w 303"/>
                  <a:gd name="T5" fmla="*/ 106 h 130"/>
                  <a:gd name="T6" fmla="*/ 4 w 303"/>
                  <a:gd name="T7" fmla="*/ 99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3" h="130">
                    <a:moveTo>
                      <a:pt x="4" y="99"/>
                    </a:moveTo>
                    <a:cubicBezTo>
                      <a:pt x="0" y="87"/>
                      <a:pt x="211" y="0"/>
                      <a:pt x="255" y="13"/>
                    </a:cubicBezTo>
                    <a:cubicBezTo>
                      <a:pt x="299" y="25"/>
                      <a:pt x="303" y="85"/>
                      <a:pt x="277" y="106"/>
                    </a:cubicBezTo>
                    <a:cubicBezTo>
                      <a:pt x="252" y="126"/>
                      <a:pt x="16" y="130"/>
                      <a:pt x="4" y="9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6" name="Freeform 101">
                <a:extLst>
                  <a:ext uri="{FF2B5EF4-FFF2-40B4-BE49-F238E27FC236}">
                    <a16:creationId xmlns:a16="http://schemas.microsoft.com/office/drawing/2014/main" id="{F62036D5-CF77-4AB8-85F6-9B63F9D0A2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55213" y="4173538"/>
                <a:ext cx="307975" cy="338138"/>
              </a:xfrm>
              <a:custGeom>
                <a:avLst/>
                <a:gdLst>
                  <a:gd name="T0" fmla="*/ 43 w 126"/>
                  <a:gd name="T1" fmla="*/ 0 h 138"/>
                  <a:gd name="T2" fmla="*/ 27 w 126"/>
                  <a:gd name="T3" fmla="*/ 32 h 138"/>
                  <a:gd name="T4" fmla="*/ 115 w 126"/>
                  <a:gd name="T5" fmla="*/ 52 h 138"/>
                  <a:gd name="T6" fmla="*/ 76 w 126"/>
                  <a:gd name="T7" fmla="*/ 117 h 138"/>
                  <a:gd name="T8" fmla="*/ 5 w 126"/>
                  <a:gd name="T9" fmla="*/ 54 h 138"/>
                  <a:gd name="T10" fmla="*/ 43 w 126"/>
                  <a:gd name="T11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6" h="138">
                    <a:moveTo>
                      <a:pt x="43" y="0"/>
                    </a:moveTo>
                    <a:cubicBezTo>
                      <a:pt x="43" y="0"/>
                      <a:pt x="13" y="11"/>
                      <a:pt x="27" y="32"/>
                    </a:cubicBezTo>
                    <a:cubicBezTo>
                      <a:pt x="41" y="53"/>
                      <a:pt x="110" y="53"/>
                      <a:pt x="115" y="52"/>
                    </a:cubicBezTo>
                    <a:cubicBezTo>
                      <a:pt x="115" y="52"/>
                      <a:pt x="126" y="96"/>
                      <a:pt x="76" y="117"/>
                    </a:cubicBezTo>
                    <a:cubicBezTo>
                      <a:pt x="26" y="138"/>
                      <a:pt x="9" y="83"/>
                      <a:pt x="5" y="54"/>
                    </a:cubicBezTo>
                    <a:cubicBezTo>
                      <a:pt x="0" y="25"/>
                      <a:pt x="14" y="3"/>
                      <a:pt x="4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7" name="Freeform 102">
                <a:extLst>
                  <a:ext uri="{FF2B5EF4-FFF2-40B4-BE49-F238E27FC236}">
                    <a16:creationId xmlns:a16="http://schemas.microsoft.com/office/drawing/2014/main" id="{B454E855-8883-4E45-BC1B-78AF82FA14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23438" y="4124325"/>
                <a:ext cx="285750" cy="312738"/>
              </a:xfrm>
              <a:custGeom>
                <a:avLst/>
                <a:gdLst>
                  <a:gd name="T0" fmla="*/ 71 w 117"/>
                  <a:gd name="T1" fmla="*/ 2 h 128"/>
                  <a:gd name="T2" fmla="*/ 13 w 117"/>
                  <a:gd name="T3" fmla="*/ 73 h 128"/>
                  <a:gd name="T4" fmla="*/ 57 w 117"/>
                  <a:gd name="T5" fmla="*/ 122 h 128"/>
                  <a:gd name="T6" fmla="*/ 71 w 117"/>
                  <a:gd name="T7" fmla="*/ 2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7" h="128">
                    <a:moveTo>
                      <a:pt x="71" y="2"/>
                    </a:moveTo>
                    <a:cubicBezTo>
                      <a:pt x="29" y="0"/>
                      <a:pt x="0" y="27"/>
                      <a:pt x="13" y="73"/>
                    </a:cubicBezTo>
                    <a:cubicBezTo>
                      <a:pt x="25" y="120"/>
                      <a:pt x="37" y="128"/>
                      <a:pt x="57" y="122"/>
                    </a:cubicBezTo>
                    <a:cubicBezTo>
                      <a:pt x="77" y="116"/>
                      <a:pt x="117" y="5"/>
                      <a:pt x="7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8" name="Freeform 104">
                <a:extLst>
                  <a:ext uri="{FF2B5EF4-FFF2-40B4-BE49-F238E27FC236}">
                    <a16:creationId xmlns:a16="http://schemas.microsoft.com/office/drawing/2014/main" id="{9892F0A1-9865-4367-81BE-E29A55E616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93338" y="4283075"/>
                <a:ext cx="511175" cy="479425"/>
              </a:xfrm>
              <a:custGeom>
                <a:avLst/>
                <a:gdLst>
                  <a:gd name="T0" fmla="*/ 31 w 210"/>
                  <a:gd name="T1" fmla="*/ 20 h 196"/>
                  <a:gd name="T2" fmla="*/ 11 w 210"/>
                  <a:gd name="T3" fmla="*/ 70 h 196"/>
                  <a:gd name="T4" fmla="*/ 63 w 210"/>
                  <a:gd name="T5" fmla="*/ 146 h 196"/>
                  <a:gd name="T6" fmla="*/ 196 w 210"/>
                  <a:gd name="T7" fmla="*/ 180 h 196"/>
                  <a:gd name="T8" fmla="*/ 31 w 210"/>
                  <a:gd name="T9" fmla="*/ 20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0" h="196">
                    <a:moveTo>
                      <a:pt x="31" y="20"/>
                    </a:moveTo>
                    <a:cubicBezTo>
                      <a:pt x="31" y="20"/>
                      <a:pt x="32" y="48"/>
                      <a:pt x="11" y="70"/>
                    </a:cubicBezTo>
                    <a:cubicBezTo>
                      <a:pt x="11" y="70"/>
                      <a:pt x="0" y="114"/>
                      <a:pt x="63" y="146"/>
                    </a:cubicBezTo>
                    <a:cubicBezTo>
                      <a:pt x="127" y="179"/>
                      <a:pt x="182" y="196"/>
                      <a:pt x="196" y="180"/>
                    </a:cubicBezTo>
                    <a:cubicBezTo>
                      <a:pt x="210" y="164"/>
                      <a:pt x="157" y="0"/>
                      <a:pt x="31" y="2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9" name="Freeform 105">
                <a:extLst>
                  <a:ext uri="{FF2B5EF4-FFF2-40B4-BE49-F238E27FC236}">
                    <a16:creationId xmlns:a16="http://schemas.microsoft.com/office/drawing/2014/main" id="{D89BF27B-A45A-446E-AB25-28372D5B40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99638" y="4408488"/>
                <a:ext cx="176213" cy="280988"/>
              </a:xfrm>
              <a:custGeom>
                <a:avLst/>
                <a:gdLst>
                  <a:gd name="T0" fmla="*/ 62 w 72"/>
                  <a:gd name="T1" fmla="*/ 1 h 115"/>
                  <a:gd name="T2" fmla="*/ 25 w 72"/>
                  <a:gd name="T3" fmla="*/ 39 h 115"/>
                  <a:gd name="T4" fmla="*/ 5 w 72"/>
                  <a:gd name="T5" fmla="*/ 87 h 115"/>
                  <a:gd name="T6" fmla="*/ 32 w 72"/>
                  <a:gd name="T7" fmla="*/ 109 h 115"/>
                  <a:gd name="T8" fmla="*/ 18 w 72"/>
                  <a:gd name="T9" fmla="*/ 81 h 115"/>
                  <a:gd name="T10" fmla="*/ 70 w 72"/>
                  <a:gd name="T11" fmla="*/ 15 h 115"/>
                  <a:gd name="T12" fmla="*/ 62 w 72"/>
                  <a:gd name="T13" fmla="*/ 1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" h="115">
                    <a:moveTo>
                      <a:pt x="62" y="1"/>
                    </a:moveTo>
                    <a:cubicBezTo>
                      <a:pt x="62" y="1"/>
                      <a:pt x="46" y="17"/>
                      <a:pt x="25" y="39"/>
                    </a:cubicBezTo>
                    <a:cubicBezTo>
                      <a:pt x="4" y="62"/>
                      <a:pt x="0" y="77"/>
                      <a:pt x="5" y="87"/>
                    </a:cubicBezTo>
                    <a:cubicBezTo>
                      <a:pt x="11" y="96"/>
                      <a:pt x="27" y="115"/>
                      <a:pt x="32" y="109"/>
                    </a:cubicBezTo>
                    <a:cubicBezTo>
                      <a:pt x="36" y="104"/>
                      <a:pt x="17" y="92"/>
                      <a:pt x="18" y="81"/>
                    </a:cubicBezTo>
                    <a:cubicBezTo>
                      <a:pt x="20" y="71"/>
                      <a:pt x="67" y="18"/>
                      <a:pt x="70" y="15"/>
                    </a:cubicBezTo>
                    <a:cubicBezTo>
                      <a:pt x="72" y="11"/>
                      <a:pt x="69" y="0"/>
                      <a:pt x="6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0" name="Freeform 106">
                <a:extLst>
                  <a:ext uri="{FF2B5EF4-FFF2-40B4-BE49-F238E27FC236}">
                    <a16:creationId xmlns:a16="http://schemas.microsoft.com/office/drawing/2014/main" id="{80988DC1-5D1C-4BE8-A9C5-C592209956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31401" y="4459288"/>
                <a:ext cx="95250" cy="307975"/>
              </a:xfrm>
              <a:custGeom>
                <a:avLst/>
                <a:gdLst>
                  <a:gd name="T0" fmla="*/ 29 w 39"/>
                  <a:gd name="T1" fmla="*/ 6 h 126"/>
                  <a:gd name="T2" fmla="*/ 0 w 39"/>
                  <a:gd name="T3" fmla="*/ 97 h 126"/>
                  <a:gd name="T4" fmla="*/ 37 w 39"/>
                  <a:gd name="T5" fmla="*/ 121 h 126"/>
                  <a:gd name="T6" fmla="*/ 15 w 39"/>
                  <a:gd name="T7" fmla="*/ 102 h 126"/>
                  <a:gd name="T8" fmla="*/ 38 w 39"/>
                  <a:gd name="T9" fmla="*/ 14 h 126"/>
                  <a:gd name="T10" fmla="*/ 29 w 39"/>
                  <a:gd name="T11" fmla="*/ 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126">
                    <a:moveTo>
                      <a:pt x="29" y="6"/>
                    </a:moveTo>
                    <a:cubicBezTo>
                      <a:pt x="26" y="8"/>
                      <a:pt x="0" y="80"/>
                      <a:pt x="0" y="97"/>
                    </a:cubicBezTo>
                    <a:cubicBezTo>
                      <a:pt x="0" y="113"/>
                      <a:pt x="35" y="126"/>
                      <a:pt x="37" y="121"/>
                    </a:cubicBezTo>
                    <a:cubicBezTo>
                      <a:pt x="39" y="116"/>
                      <a:pt x="18" y="110"/>
                      <a:pt x="15" y="102"/>
                    </a:cubicBezTo>
                    <a:cubicBezTo>
                      <a:pt x="11" y="94"/>
                      <a:pt x="37" y="19"/>
                      <a:pt x="38" y="14"/>
                    </a:cubicBezTo>
                    <a:cubicBezTo>
                      <a:pt x="39" y="9"/>
                      <a:pt x="38" y="0"/>
                      <a:pt x="2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1" name="Freeform 107">
                <a:extLst>
                  <a:ext uri="{FF2B5EF4-FFF2-40B4-BE49-F238E27FC236}">
                    <a16:creationId xmlns:a16="http://schemas.microsoft.com/office/drawing/2014/main" id="{F617ACC7-DE0E-4BED-B7D4-51E2C94722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29838" y="4476750"/>
                <a:ext cx="204788" cy="361950"/>
              </a:xfrm>
              <a:custGeom>
                <a:avLst/>
                <a:gdLst>
                  <a:gd name="T0" fmla="*/ 0 w 84"/>
                  <a:gd name="T1" fmla="*/ 9 h 148"/>
                  <a:gd name="T2" fmla="*/ 36 w 84"/>
                  <a:gd name="T3" fmla="*/ 136 h 148"/>
                  <a:gd name="T4" fmla="*/ 82 w 84"/>
                  <a:gd name="T5" fmla="*/ 142 h 148"/>
                  <a:gd name="T6" fmla="*/ 73 w 84"/>
                  <a:gd name="T7" fmla="*/ 140 h 148"/>
                  <a:gd name="T8" fmla="*/ 49 w 84"/>
                  <a:gd name="T9" fmla="*/ 134 h 148"/>
                  <a:gd name="T10" fmla="*/ 16 w 84"/>
                  <a:gd name="T11" fmla="*/ 7 h 148"/>
                  <a:gd name="T12" fmla="*/ 0 w 84"/>
                  <a:gd name="T13" fmla="*/ 9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148">
                    <a:moveTo>
                      <a:pt x="0" y="9"/>
                    </a:moveTo>
                    <a:cubicBezTo>
                      <a:pt x="0" y="9"/>
                      <a:pt x="29" y="124"/>
                      <a:pt x="36" y="136"/>
                    </a:cubicBezTo>
                    <a:cubicBezTo>
                      <a:pt x="43" y="148"/>
                      <a:pt x="79" y="146"/>
                      <a:pt x="82" y="142"/>
                    </a:cubicBezTo>
                    <a:cubicBezTo>
                      <a:pt x="84" y="140"/>
                      <a:pt x="79" y="140"/>
                      <a:pt x="73" y="140"/>
                    </a:cubicBezTo>
                    <a:cubicBezTo>
                      <a:pt x="64" y="140"/>
                      <a:pt x="51" y="140"/>
                      <a:pt x="49" y="134"/>
                    </a:cubicBezTo>
                    <a:cubicBezTo>
                      <a:pt x="45" y="123"/>
                      <a:pt x="21" y="11"/>
                      <a:pt x="16" y="7"/>
                    </a:cubicBezTo>
                    <a:cubicBezTo>
                      <a:pt x="12" y="4"/>
                      <a:pt x="0" y="0"/>
                      <a:pt x="0" y="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2" name="Freeform 136">
                <a:extLst>
                  <a:ext uri="{FF2B5EF4-FFF2-40B4-BE49-F238E27FC236}">
                    <a16:creationId xmlns:a16="http://schemas.microsoft.com/office/drawing/2014/main" id="{8E0B4739-EC1B-4130-9063-992CD0CB62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99688" y="4008438"/>
                <a:ext cx="579438" cy="269875"/>
              </a:xfrm>
              <a:custGeom>
                <a:avLst/>
                <a:gdLst>
                  <a:gd name="T0" fmla="*/ 178 w 237"/>
                  <a:gd name="T1" fmla="*/ 0 h 111"/>
                  <a:gd name="T2" fmla="*/ 0 w 237"/>
                  <a:gd name="T3" fmla="*/ 53 h 111"/>
                  <a:gd name="T4" fmla="*/ 0 w 237"/>
                  <a:gd name="T5" fmla="*/ 107 h 111"/>
                  <a:gd name="T6" fmla="*/ 76 w 237"/>
                  <a:gd name="T7" fmla="*/ 111 h 111"/>
                  <a:gd name="T8" fmla="*/ 211 w 237"/>
                  <a:gd name="T9" fmla="*/ 95 h 111"/>
                  <a:gd name="T10" fmla="*/ 189 w 237"/>
                  <a:gd name="T11" fmla="*/ 2 h 111"/>
                  <a:gd name="T12" fmla="*/ 178 w 237"/>
                  <a:gd name="T13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7" h="111">
                    <a:moveTo>
                      <a:pt x="178" y="0"/>
                    </a:moveTo>
                    <a:cubicBezTo>
                      <a:pt x="141" y="0"/>
                      <a:pt x="58" y="29"/>
                      <a:pt x="0" y="53"/>
                    </a:cubicBezTo>
                    <a:cubicBezTo>
                      <a:pt x="0" y="107"/>
                      <a:pt x="0" y="107"/>
                      <a:pt x="0" y="107"/>
                    </a:cubicBezTo>
                    <a:cubicBezTo>
                      <a:pt x="23" y="110"/>
                      <a:pt x="50" y="111"/>
                      <a:pt x="76" y="111"/>
                    </a:cubicBezTo>
                    <a:cubicBezTo>
                      <a:pt x="138" y="111"/>
                      <a:pt x="199" y="105"/>
                      <a:pt x="211" y="95"/>
                    </a:cubicBezTo>
                    <a:cubicBezTo>
                      <a:pt x="237" y="74"/>
                      <a:pt x="233" y="14"/>
                      <a:pt x="189" y="2"/>
                    </a:cubicBezTo>
                    <a:cubicBezTo>
                      <a:pt x="186" y="1"/>
                      <a:pt x="183" y="0"/>
                      <a:pt x="17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3" name="Freeform 137">
                <a:extLst>
                  <a:ext uri="{FF2B5EF4-FFF2-40B4-BE49-F238E27FC236}">
                    <a16:creationId xmlns:a16="http://schemas.microsoft.com/office/drawing/2014/main" id="{B7AB43F4-BFB1-4DF1-9590-6C2AE85E1C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99688" y="4300538"/>
                <a:ext cx="53975" cy="120650"/>
              </a:xfrm>
              <a:custGeom>
                <a:avLst/>
                <a:gdLst>
                  <a:gd name="T0" fmla="*/ 15 w 22"/>
                  <a:gd name="T1" fmla="*/ 0 h 49"/>
                  <a:gd name="T2" fmla="*/ 6 w 22"/>
                  <a:gd name="T3" fmla="*/ 0 h 49"/>
                  <a:gd name="T4" fmla="*/ 0 w 22"/>
                  <a:gd name="T5" fmla="*/ 0 h 49"/>
                  <a:gd name="T6" fmla="*/ 0 w 22"/>
                  <a:gd name="T7" fmla="*/ 49 h 49"/>
                  <a:gd name="T8" fmla="*/ 15 w 22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49">
                    <a:moveTo>
                      <a:pt x="15" y="0"/>
                    </a:moveTo>
                    <a:cubicBezTo>
                      <a:pt x="14" y="0"/>
                      <a:pt x="11" y="0"/>
                      <a:pt x="6" y="0"/>
                    </a:cubicBezTo>
                    <a:cubicBezTo>
                      <a:pt x="4" y="0"/>
                      <a:pt x="2" y="0"/>
                      <a:pt x="0" y="0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22" y="27"/>
                      <a:pt x="15" y="0"/>
                      <a:pt x="1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4" name="Freeform 138">
                <a:extLst>
                  <a:ext uri="{FF2B5EF4-FFF2-40B4-BE49-F238E27FC236}">
                    <a16:creationId xmlns:a16="http://schemas.microsoft.com/office/drawing/2014/main" id="{C6B8DDE9-5464-41DF-BBF3-91C0FA0662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93338" y="4327525"/>
                <a:ext cx="509588" cy="411163"/>
              </a:xfrm>
              <a:custGeom>
                <a:avLst/>
                <a:gdLst>
                  <a:gd name="T0" fmla="*/ 52 w 209"/>
                  <a:gd name="T1" fmla="*/ 0 h 168"/>
                  <a:gd name="T2" fmla="*/ 31 w 209"/>
                  <a:gd name="T3" fmla="*/ 2 h 168"/>
                  <a:gd name="T4" fmla="*/ 11 w 209"/>
                  <a:gd name="T5" fmla="*/ 52 h 168"/>
                  <a:gd name="T6" fmla="*/ 63 w 209"/>
                  <a:gd name="T7" fmla="*/ 128 h 168"/>
                  <a:gd name="T8" fmla="*/ 177 w 209"/>
                  <a:gd name="T9" fmla="*/ 168 h 168"/>
                  <a:gd name="T10" fmla="*/ 196 w 209"/>
                  <a:gd name="T11" fmla="*/ 162 h 168"/>
                  <a:gd name="T12" fmla="*/ 52 w 209"/>
                  <a:gd name="T13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9" h="168">
                    <a:moveTo>
                      <a:pt x="52" y="0"/>
                    </a:moveTo>
                    <a:cubicBezTo>
                      <a:pt x="45" y="0"/>
                      <a:pt x="38" y="1"/>
                      <a:pt x="31" y="2"/>
                    </a:cubicBezTo>
                    <a:cubicBezTo>
                      <a:pt x="31" y="2"/>
                      <a:pt x="32" y="30"/>
                      <a:pt x="11" y="52"/>
                    </a:cubicBezTo>
                    <a:cubicBezTo>
                      <a:pt x="11" y="52"/>
                      <a:pt x="0" y="96"/>
                      <a:pt x="63" y="128"/>
                    </a:cubicBezTo>
                    <a:cubicBezTo>
                      <a:pt x="111" y="152"/>
                      <a:pt x="153" y="168"/>
                      <a:pt x="177" y="168"/>
                    </a:cubicBezTo>
                    <a:cubicBezTo>
                      <a:pt x="186" y="168"/>
                      <a:pt x="192" y="166"/>
                      <a:pt x="196" y="162"/>
                    </a:cubicBezTo>
                    <a:cubicBezTo>
                      <a:pt x="209" y="147"/>
                      <a:pt x="163" y="0"/>
                      <a:pt x="5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5" name="Freeform 139">
                <a:extLst>
                  <a:ext uri="{FF2B5EF4-FFF2-40B4-BE49-F238E27FC236}">
                    <a16:creationId xmlns:a16="http://schemas.microsoft.com/office/drawing/2014/main" id="{0622431B-E191-46AD-847C-F606C5DC5D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99688" y="4606925"/>
                <a:ext cx="134938" cy="223838"/>
              </a:xfrm>
              <a:custGeom>
                <a:avLst/>
                <a:gdLst>
                  <a:gd name="T0" fmla="*/ 0 w 55"/>
                  <a:gd name="T1" fmla="*/ 0 h 92"/>
                  <a:gd name="T2" fmla="*/ 0 w 55"/>
                  <a:gd name="T3" fmla="*/ 64 h 92"/>
                  <a:gd name="T4" fmla="*/ 7 w 55"/>
                  <a:gd name="T5" fmla="*/ 83 h 92"/>
                  <a:gd name="T6" fmla="*/ 36 w 55"/>
                  <a:gd name="T7" fmla="*/ 92 h 92"/>
                  <a:gd name="T8" fmla="*/ 53 w 55"/>
                  <a:gd name="T9" fmla="*/ 89 h 92"/>
                  <a:gd name="T10" fmla="*/ 44 w 55"/>
                  <a:gd name="T11" fmla="*/ 87 h 92"/>
                  <a:gd name="T12" fmla="*/ 20 w 55"/>
                  <a:gd name="T13" fmla="*/ 81 h 92"/>
                  <a:gd name="T14" fmla="*/ 0 w 55"/>
                  <a:gd name="T15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92">
                    <a:moveTo>
                      <a:pt x="0" y="0"/>
                    </a:moveTo>
                    <a:cubicBezTo>
                      <a:pt x="0" y="64"/>
                      <a:pt x="0" y="64"/>
                      <a:pt x="0" y="64"/>
                    </a:cubicBezTo>
                    <a:cubicBezTo>
                      <a:pt x="3" y="74"/>
                      <a:pt x="6" y="81"/>
                      <a:pt x="7" y="83"/>
                    </a:cubicBezTo>
                    <a:cubicBezTo>
                      <a:pt x="11" y="90"/>
                      <a:pt x="25" y="92"/>
                      <a:pt x="36" y="92"/>
                    </a:cubicBezTo>
                    <a:cubicBezTo>
                      <a:pt x="45" y="92"/>
                      <a:pt x="52" y="91"/>
                      <a:pt x="53" y="89"/>
                    </a:cubicBezTo>
                    <a:cubicBezTo>
                      <a:pt x="55" y="87"/>
                      <a:pt x="50" y="87"/>
                      <a:pt x="44" y="87"/>
                    </a:cubicBezTo>
                    <a:cubicBezTo>
                      <a:pt x="35" y="87"/>
                      <a:pt x="22" y="87"/>
                      <a:pt x="20" y="81"/>
                    </a:cubicBezTo>
                    <a:cubicBezTo>
                      <a:pt x="18" y="75"/>
                      <a:pt x="8" y="33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</p:grpSp>
      <p:grpSp>
        <p:nvGrpSpPr>
          <p:cNvPr id="76" name="Grupo 75">
            <a:extLst>
              <a:ext uri="{FF2B5EF4-FFF2-40B4-BE49-F238E27FC236}">
                <a16:creationId xmlns:a16="http://schemas.microsoft.com/office/drawing/2014/main" id="{49209541-5394-4E35-8C39-2D0CE7C22E6A}"/>
              </a:ext>
            </a:extLst>
          </p:cNvPr>
          <p:cNvGrpSpPr/>
          <p:nvPr/>
        </p:nvGrpSpPr>
        <p:grpSpPr>
          <a:xfrm>
            <a:off x="7324103" y="3471432"/>
            <a:ext cx="860519" cy="969321"/>
            <a:chOff x="10774958" y="119340"/>
            <a:chExt cx="860519" cy="969321"/>
          </a:xfrm>
        </p:grpSpPr>
        <p:sp>
          <p:nvSpPr>
            <p:cNvPr id="77" name="Freeform 62">
              <a:extLst>
                <a:ext uri="{FF2B5EF4-FFF2-40B4-BE49-F238E27FC236}">
                  <a16:creationId xmlns:a16="http://schemas.microsoft.com/office/drawing/2014/main" id="{1045C0C3-74EA-4DC0-A209-DC78D30B5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62564" y="119340"/>
              <a:ext cx="662700" cy="141301"/>
            </a:xfrm>
            <a:custGeom>
              <a:avLst/>
              <a:gdLst>
                <a:gd name="T0" fmla="*/ 272 w 305"/>
                <a:gd name="T1" fmla="*/ 65 h 65"/>
                <a:gd name="T2" fmla="*/ 32 w 305"/>
                <a:gd name="T3" fmla="*/ 65 h 65"/>
                <a:gd name="T4" fmla="*/ 0 w 305"/>
                <a:gd name="T5" fmla="*/ 33 h 65"/>
                <a:gd name="T6" fmla="*/ 32 w 305"/>
                <a:gd name="T7" fmla="*/ 0 h 65"/>
                <a:gd name="T8" fmla="*/ 272 w 305"/>
                <a:gd name="T9" fmla="*/ 0 h 65"/>
                <a:gd name="T10" fmla="*/ 305 w 305"/>
                <a:gd name="T11" fmla="*/ 33 h 65"/>
                <a:gd name="T12" fmla="*/ 272 w 305"/>
                <a:gd name="T1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5" h="65">
                  <a:moveTo>
                    <a:pt x="272" y="65"/>
                  </a:moveTo>
                  <a:cubicBezTo>
                    <a:pt x="32" y="65"/>
                    <a:pt x="32" y="65"/>
                    <a:pt x="32" y="65"/>
                  </a:cubicBezTo>
                  <a:cubicBezTo>
                    <a:pt x="14" y="65"/>
                    <a:pt x="0" y="50"/>
                    <a:pt x="0" y="33"/>
                  </a:cubicBezTo>
                  <a:cubicBezTo>
                    <a:pt x="0" y="15"/>
                    <a:pt x="14" y="0"/>
                    <a:pt x="32" y="0"/>
                  </a:cubicBezTo>
                  <a:cubicBezTo>
                    <a:pt x="272" y="0"/>
                    <a:pt x="272" y="0"/>
                    <a:pt x="272" y="0"/>
                  </a:cubicBezTo>
                  <a:cubicBezTo>
                    <a:pt x="290" y="0"/>
                    <a:pt x="305" y="15"/>
                    <a:pt x="305" y="33"/>
                  </a:cubicBezTo>
                  <a:cubicBezTo>
                    <a:pt x="305" y="50"/>
                    <a:pt x="290" y="65"/>
                    <a:pt x="272" y="6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" name="Freeform 63">
              <a:extLst>
                <a:ext uri="{FF2B5EF4-FFF2-40B4-BE49-F238E27FC236}">
                  <a16:creationId xmlns:a16="http://schemas.microsoft.com/office/drawing/2014/main" id="{F8231409-9A09-4E65-B312-877BFB7399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74958" y="287487"/>
              <a:ext cx="860519" cy="801174"/>
            </a:xfrm>
            <a:custGeom>
              <a:avLst/>
              <a:gdLst>
                <a:gd name="T0" fmla="*/ 324 w 396"/>
                <a:gd name="T1" fmla="*/ 59 h 369"/>
                <a:gd name="T2" fmla="*/ 321 w 396"/>
                <a:gd name="T3" fmla="*/ 0 h 369"/>
                <a:gd name="T4" fmla="*/ 69 w 396"/>
                <a:gd name="T5" fmla="*/ 0 h 369"/>
                <a:gd name="T6" fmla="*/ 17 w 396"/>
                <a:gd name="T7" fmla="*/ 141 h 369"/>
                <a:gd name="T8" fmla="*/ 83 w 396"/>
                <a:gd name="T9" fmla="*/ 344 h 369"/>
                <a:gd name="T10" fmla="*/ 381 w 396"/>
                <a:gd name="T11" fmla="*/ 253 h 369"/>
                <a:gd name="T12" fmla="*/ 324 w 396"/>
                <a:gd name="T13" fmla="*/ 59 h 369"/>
                <a:gd name="T14" fmla="*/ 121 w 396"/>
                <a:gd name="T15" fmla="*/ 131 h 369"/>
                <a:gd name="T16" fmla="*/ 42 w 396"/>
                <a:gd name="T17" fmla="*/ 129 h 369"/>
                <a:gd name="T18" fmla="*/ 93 w 396"/>
                <a:gd name="T19" fmla="*/ 23 h 369"/>
                <a:gd name="T20" fmla="*/ 298 w 396"/>
                <a:gd name="T21" fmla="*/ 19 h 369"/>
                <a:gd name="T22" fmla="*/ 340 w 396"/>
                <a:gd name="T23" fmla="*/ 128 h 369"/>
                <a:gd name="T24" fmla="*/ 121 w 396"/>
                <a:gd name="T25" fmla="*/ 131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6" h="369">
                  <a:moveTo>
                    <a:pt x="324" y="59"/>
                  </a:moveTo>
                  <a:cubicBezTo>
                    <a:pt x="306" y="24"/>
                    <a:pt x="321" y="0"/>
                    <a:pt x="321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82" y="45"/>
                    <a:pt x="34" y="100"/>
                    <a:pt x="17" y="141"/>
                  </a:cubicBezTo>
                  <a:cubicBezTo>
                    <a:pt x="0" y="181"/>
                    <a:pt x="10" y="319"/>
                    <a:pt x="83" y="344"/>
                  </a:cubicBezTo>
                  <a:cubicBezTo>
                    <a:pt x="157" y="369"/>
                    <a:pt x="365" y="367"/>
                    <a:pt x="381" y="253"/>
                  </a:cubicBezTo>
                  <a:cubicBezTo>
                    <a:pt x="396" y="138"/>
                    <a:pt x="342" y="94"/>
                    <a:pt x="324" y="59"/>
                  </a:cubicBezTo>
                  <a:moveTo>
                    <a:pt x="121" y="131"/>
                  </a:moveTo>
                  <a:cubicBezTo>
                    <a:pt x="82" y="171"/>
                    <a:pt x="42" y="129"/>
                    <a:pt x="42" y="129"/>
                  </a:cubicBezTo>
                  <a:cubicBezTo>
                    <a:pt x="82" y="87"/>
                    <a:pt x="93" y="23"/>
                    <a:pt x="93" y="23"/>
                  </a:cubicBezTo>
                  <a:cubicBezTo>
                    <a:pt x="298" y="19"/>
                    <a:pt x="298" y="19"/>
                    <a:pt x="298" y="19"/>
                  </a:cubicBezTo>
                  <a:cubicBezTo>
                    <a:pt x="291" y="56"/>
                    <a:pt x="340" y="128"/>
                    <a:pt x="340" y="128"/>
                  </a:cubicBezTo>
                  <a:cubicBezTo>
                    <a:pt x="296" y="84"/>
                    <a:pt x="159" y="91"/>
                    <a:pt x="121" y="13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Freeform 142">
              <a:extLst>
                <a:ext uri="{FF2B5EF4-FFF2-40B4-BE49-F238E27FC236}">
                  <a16:creationId xmlns:a16="http://schemas.microsoft.com/office/drawing/2014/main" id="{DC38D0C4-4A15-4DEA-ACDD-ACFF42871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29944" y="119340"/>
              <a:ext cx="295318" cy="141301"/>
            </a:xfrm>
            <a:custGeom>
              <a:avLst/>
              <a:gdLst>
                <a:gd name="T0" fmla="*/ 103 w 136"/>
                <a:gd name="T1" fmla="*/ 0 h 65"/>
                <a:gd name="T2" fmla="*/ 0 w 136"/>
                <a:gd name="T3" fmla="*/ 0 h 65"/>
                <a:gd name="T4" fmla="*/ 0 w 136"/>
                <a:gd name="T5" fmla="*/ 65 h 65"/>
                <a:gd name="T6" fmla="*/ 103 w 136"/>
                <a:gd name="T7" fmla="*/ 65 h 65"/>
                <a:gd name="T8" fmla="*/ 136 w 136"/>
                <a:gd name="T9" fmla="*/ 33 h 65"/>
                <a:gd name="T10" fmla="*/ 103 w 136"/>
                <a:gd name="T11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6" h="65">
                  <a:moveTo>
                    <a:pt x="10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103" y="65"/>
                    <a:pt x="103" y="65"/>
                    <a:pt x="103" y="65"/>
                  </a:cubicBezTo>
                  <a:cubicBezTo>
                    <a:pt x="121" y="65"/>
                    <a:pt x="136" y="50"/>
                    <a:pt x="136" y="33"/>
                  </a:cubicBezTo>
                  <a:cubicBezTo>
                    <a:pt x="136" y="15"/>
                    <a:pt x="121" y="0"/>
                    <a:pt x="103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" name="Freeform 143">
              <a:extLst>
                <a:ext uri="{FF2B5EF4-FFF2-40B4-BE49-F238E27FC236}">
                  <a16:creationId xmlns:a16="http://schemas.microsoft.com/office/drawing/2014/main" id="{8DBC650C-572A-413F-9B01-BFBB123D2B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29944" y="287487"/>
              <a:ext cx="405533" cy="772914"/>
            </a:xfrm>
            <a:custGeom>
              <a:avLst/>
              <a:gdLst>
                <a:gd name="T0" fmla="*/ 112 w 187"/>
                <a:gd name="T1" fmla="*/ 0 h 356"/>
                <a:gd name="T2" fmla="*/ 0 w 187"/>
                <a:gd name="T3" fmla="*/ 0 h 356"/>
                <a:gd name="T4" fmla="*/ 0 w 187"/>
                <a:gd name="T5" fmla="*/ 21 h 356"/>
                <a:gd name="T6" fmla="*/ 89 w 187"/>
                <a:gd name="T7" fmla="*/ 19 h 356"/>
                <a:gd name="T8" fmla="*/ 131 w 187"/>
                <a:gd name="T9" fmla="*/ 128 h 356"/>
                <a:gd name="T10" fmla="*/ 27 w 187"/>
                <a:gd name="T11" fmla="*/ 98 h 356"/>
                <a:gd name="T12" fmla="*/ 0 w 187"/>
                <a:gd name="T13" fmla="*/ 99 h 356"/>
                <a:gd name="T14" fmla="*/ 0 w 187"/>
                <a:gd name="T15" fmla="*/ 356 h 356"/>
                <a:gd name="T16" fmla="*/ 172 w 187"/>
                <a:gd name="T17" fmla="*/ 253 h 356"/>
                <a:gd name="T18" fmla="*/ 115 w 187"/>
                <a:gd name="T19" fmla="*/ 59 h 356"/>
                <a:gd name="T20" fmla="*/ 112 w 187"/>
                <a:gd name="T21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7" h="356">
                  <a:moveTo>
                    <a:pt x="1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89" y="19"/>
                    <a:pt x="89" y="19"/>
                    <a:pt x="89" y="19"/>
                  </a:cubicBezTo>
                  <a:cubicBezTo>
                    <a:pt x="82" y="56"/>
                    <a:pt x="131" y="128"/>
                    <a:pt x="131" y="128"/>
                  </a:cubicBezTo>
                  <a:cubicBezTo>
                    <a:pt x="111" y="107"/>
                    <a:pt x="69" y="98"/>
                    <a:pt x="27" y="98"/>
                  </a:cubicBezTo>
                  <a:cubicBezTo>
                    <a:pt x="18" y="98"/>
                    <a:pt x="9" y="98"/>
                    <a:pt x="0" y="99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79" y="351"/>
                    <a:pt x="162" y="323"/>
                    <a:pt x="172" y="253"/>
                  </a:cubicBezTo>
                  <a:cubicBezTo>
                    <a:pt x="187" y="138"/>
                    <a:pt x="133" y="94"/>
                    <a:pt x="115" y="59"/>
                  </a:cubicBezTo>
                  <a:cubicBezTo>
                    <a:pt x="97" y="24"/>
                    <a:pt x="112" y="0"/>
                    <a:pt x="11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81" name="Freeform 40">
            <a:extLst>
              <a:ext uri="{FF2B5EF4-FFF2-40B4-BE49-F238E27FC236}">
                <a16:creationId xmlns:a16="http://schemas.microsoft.com/office/drawing/2014/main" id="{01C4FAD0-C8A5-4E19-B7A0-719928809133}"/>
              </a:ext>
            </a:extLst>
          </p:cNvPr>
          <p:cNvSpPr>
            <a:spLocks/>
          </p:cNvSpPr>
          <p:nvPr/>
        </p:nvSpPr>
        <p:spPr bwMode="auto">
          <a:xfrm>
            <a:off x="4670903" y="4684477"/>
            <a:ext cx="1158816" cy="886512"/>
          </a:xfrm>
          <a:custGeom>
            <a:avLst/>
            <a:gdLst>
              <a:gd name="T0" fmla="*/ 281 w 617"/>
              <a:gd name="T1" fmla="*/ 205 h 472"/>
              <a:gd name="T2" fmla="*/ 213 w 617"/>
              <a:gd name="T3" fmla="*/ 54 h 472"/>
              <a:gd name="T4" fmla="*/ 58 w 617"/>
              <a:gd name="T5" fmla="*/ 50 h 472"/>
              <a:gd name="T6" fmla="*/ 1 w 617"/>
              <a:gd name="T7" fmla="*/ 158 h 472"/>
              <a:gd name="T8" fmla="*/ 11 w 617"/>
              <a:gd name="T9" fmla="*/ 196 h 472"/>
              <a:gd name="T10" fmla="*/ 23 w 617"/>
              <a:gd name="T11" fmla="*/ 283 h 472"/>
              <a:gd name="T12" fmla="*/ 55 w 617"/>
              <a:gd name="T13" fmla="*/ 283 h 472"/>
              <a:gd name="T14" fmla="*/ 67 w 617"/>
              <a:gd name="T15" fmla="*/ 371 h 472"/>
              <a:gd name="T16" fmla="*/ 90 w 617"/>
              <a:gd name="T17" fmla="*/ 295 h 472"/>
              <a:gd name="T18" fmla="*/ 117 w 617"/>
              <a:gd name="T19" fmla="*/ 338 h 472"/>
              <a:gd name="T20" fmla="*/ 149 w 617"/>
              <a:gd name="T21" fmla="*/ 300 h 472"/>
              <a:gd name="T22" fmla="*/ 167 w 617"/>
              <a:gd name="T23" fmla="*/ 359 h 472"/>
              <a:gd name="T24" fmla="*/ 195 w 617"/>
              <a:gd name="T25" fmla="*/ 285 h 472"/>
              <a:gd name="T26" fmla="*/ 224 w 617"/>
              <a:gd name="T27" fmla="*/ 273 h 472"/>
              <a:gd name="T28" fmla="*/ 554 w 617"/>
              <a:gd name="T29" fmla="*/ 391 h 472"/>
              <a:gd name="T30" fmla="*/ 281 w 617"/>
              <a:gd name="T31" fmla="*/ 205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17" h="472">
                <a:moveTo>
                  <a:pt x="281" y="205"/>
                </a:moveTo>
                <a:cubicBezTo>
                  <a:pt x="281" y="205"/>
                  <a:pt x="298" y="108"/>
                  <a:pt x="213" y="54"/>
                </a:cubicBezTo>
                <a:cubicBezTo>
                  <a:pt x="129" y="0"/>
                  <a:pt x="58" y="50"/>
                  <a:pt x="58" y="50"/>
                </a:cubicBezTo>
                <a:cubicBezTo>
                  <a:pt x="58" y="50"/>
                  <a:pt x="1" y="118"/>
                  <a:pt x="1" y="158"/>
                </a:cubicBezTo>
                <a:cubicBezTo>
                  <a:pt x="1" y="158"/>
                  <a:pt x="3" y="174"/>
                  <a:pt x="11" y="196"/>
                </a:cubicBezTo>
                <a:cubicBezTo>
                  <a:pt x="10" y="202"/>
                  <a:pt x="0" y="294"/>
                  <a:pt x="23" y="283"/>
                </a:cubicBezTo>
                <a:cubicBezTo>
                  <a:pt x="46" y="271"/>
                  <a:pt x="46" y="262"/>
                  <a:pt x="55" y="283"/>
                </a:cubicBezTo>
                <a:cubicBezTo>
                  <a:pt x="64" y="303"/>
                  <a:pt x="37" y="371"/>
                  <a:pt x="67" y="371"/>
                </a:cubicBezTo>
                <a:cubicBezTo>
                  <a:pt x="96" y="371"/>
                  <a:pt x="67" y="274"/>
                  <a:pt x="90" y="295"/>
                </a:cubicBezTo>
                <a:cubicBezTo>
                  <a:pt x="114" y="315"/>
                  <a:pt x="85" y="341"/>
                  <a:pt x="117" y="338"/>
                </a:cubicBezTo>
                <a:cubicBezTo>
                  <a:pt x="149" y="335"/>
                  <a:pt x="129" y="295"/>
                  <a:pt x="149" y="300"/>
                </a:cubicBezTo>
                <a:cubicBezTo>
                  <a:pt x="170" y="306"/>
                  <a:pt x="138" y="362"/>
                  <a:pt x="167" y="359"/>
                </a:cubicBezTo>
                <a:cubicBezTo>
                  <a:pt x="186" y="357"/>
                  <a:pt x="193" y="321"/>
                  <a:pt x="195" y="285"/>
                </a:cubicBezTo>
                <a:cubicBezTo>
                  <a:pt x="204" y="282"/>
                  <a:pt x="214" y="278"/>
                  <a:pt x="224" y="273"/>
                </a:cubicBezTo>
                <a:cubicBezTo>
                  <a:pt x="224" y="273"/>
                  <a:pt x="466" y="472"/>
                  <a:pt x="554" y="391"/>
                </a:cubicBezTo>
                <a:cubicBezTo>
                  <a:pt x="617" y="332"/>
                  <a:pt x="281" y="205"/>
                  <a:pt x="281" y="20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2" name="Freeform 37">
            <a:extLst>
              <a:ext uri="{FF2B5EF4-FFF2-40B4-BE49-F238E27FC236}">
                <a16:creationId xmlns:a16="http://schemas.microsoft.com/office/drawing/2014/main" id="{A60AE760-9242-4C11-870E-8B9C2A2B3125}"/>
              </a:ext>
            </a:extLst>
          </p:cNvPr>
          <p:cNvSpPr>
            <a:spLocks/>
          </p:cNvSpPr>
          <p:nvPr/>
        </p:nvSpPr>
        <p:spPr bwMode="auto">
          <a:xfrm>
            <a:off x="6601334" y="5151542"/>
            <a:ext cx="903288" cy="744538"/>
          </a:xfrm>
          <a:custGeom>
            <a:avLst/>
            <a:gdLst>
              <a:gd name="T0" fmla="*/ 185 w 370"/>
              <a:gd name="T1" fmla="*/ 305 h 305"/>
              <a:gd name="T2" fmla="*/ 185 w 370"/>
              <a:gd name="T3" fmla="*/ 0 h 305"/>
              <a:gd name="T4" fmla="*/ 185 w 370"/>
              <a:gd name="T5" fmla="*/ 305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70" h="305">
                <a:moveTo>
                  <a:pt x="185" y="305"/>
                </a:moveTo>
                <a:cubicBezTo>
                  <a:pt x="370" y="305"/>
                  <a:pt x="185" y="0"/>
                  <a:pt x="185" y="0"/>
                </a:cubicBezTo>
                <a:cubicBezTo>
                  <a:pt x="185" y="0"/>
                  <a:pt x="0" y="305"/>
                  <a:pt x="185" y="30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3" name="Freeform 38">
            <a:extLst>
              <a:ext uri="{FF2B5EF4-FFF2-40B4-BE49-F238E27FC236}">
                <a16:creationId xmlns:a16="http://schemas.microsoft.com/office/drawing/2014/main" id="{AFB7D1B5-2593-4D8B-B15E-9AE985F5E533}"/>
              </a:ext>
            </a:extLst>
          </p:cNvPr>
          <p:cNvSpPr>
            <a:spLocks/>
          </p:cNvSpPr>
          <p:nvPr/>
        </p:nvSpPr>
        <p:spPr bwMode="auto">
          <a:xfrm>
            <a:off x="6429884" y="4868967"/>
            <a:ext cx="658813" cy="544513"/>
          </a:xfrm>
          <a:custGeom>
            <a:avLst/>
            <a:gdLst>
              <a:gd name="T0" fmla="*/ 135 w 270"/>
              <a:gd name="T1" fmla="*/ 0 h 223"/>
              <a:gd name="T2" fmla="*/ 135 w 270"/>
              <a:gd name="T3" fmla="*/ 223 h 223"/>
              <a:gd name="T4" fmla="*/ 135 w 270"/>
              <a:gd name="T5" fmla="*/ 0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0" h="223">
                <a:moveTo>
                  <a:pt x="135" y="0"/>
                </a:moveTo>
                <a:cubicBezTo>
                  <a:pt x="135" y="0"/>
                  <a:pt x="0" y="223"/>
                  <a:pt x="135" y="223"/>
                </a:cubicBezTo>
                <a:cubicBezTo>
                  <a:pt x="270" y="223"/>
                  <a:pt x="135" y="0"/>
                  <a:pt x="13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4" name="Freeform 39">
            <a:extLst>
              <a:ext uri="{FF2B5EF4-FFF2-40B4-BE49-F238E27FC236}">
                <a16:creationId xmlns:a16="http://schemas.microsoft.com/office/drawing/2014/main" id="{191B6663-0135-4C5C-A47F-E07DED932D66}"/>
              </a:ext>
            </a:extLst>
          </p:cNvPr>
          <p:cNvSpPr>
            <a:spLocks/>
          </p:cNvSpPr>
          <p:nvPr/>
        </p:nvSpPr>
        <p:spPr bwMode="auto">
          <a:xfrm>
            <a:off x="6939472" y="4675292"/>
            <a:ext cx="660400" cy="544513"/>
          </a:xfrm>
          <a:custGeom>
            <a:avLst/>
            <a:gdLst>
              <a:gd name="T0" fmla="*/ 135 w 270"/>
              <a:gd name="T1" fmla="*/ 0 h 223"/>
              <a:gd name="T2" fmla="*/ 135 w 270"/>
              <a:gd name="T3" fmla="*/ 223 h 223"/>
              <a:gd name="T4" fmla="*/ 135 w 270"/>
              <a:gd name="T5" fmla="*/ 0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0" h="223">
                <a:moveTo>
                  <a:pt x="135" y="0"/>
                </a:moveTo>
                <a:cubicBezTo>
                  <a:pt x="135" y="0"/>
                  <a:pt x="0" y="223"/>
                  <a:pt x="135" y="223"/>
                </a:cubicBezTo>
                <a:cubicBezTo>
                  <a:pt x="270" y="223"/>
                  <a:pt x="135" y="0"/>
                  <a:pt x="13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0945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9E007EDF-0A0A-4B43-A9FE-B3D08B7038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Freeform: Shape 34">
            <a:extLst>
              <a:ext uri="{FF2B5EF4-FFF2-40B4-BE49-F238E27FC236}">
                <a16:creationId xmlns:a16="http://schemas.microsoft.com/office/drawing/2014/main" id="{83F202D4-A0C4-4C3F-832D-0F401F80B522}"/>
              </a:ext>
            </a:extLst>
          </p:cNvPr>
          <p:cNvSpPr/>
          <p:nvPr/>
        </p:nvSpPr>
        <p:spPr>
          <a:xfrm>
            <a:off x="3246265" y="1262731"/>
            <a:ext cx="2293648" cy="2049164"/>
          </a:xfrm>
          <a:custGeom>
            <a:avLst/>
            <a:gdLst>
              <a:gd name="connsiteX0" fmla="*/ 674349 w 2293648"/>
              <a:gd name="connsiteY0" fmla="*/ 0 h 2049164"/>
              <a:gd name="connsiteX1" fmla="*/ 1623485 w 2293648"/>
              <a:gd name="connsiteY1" fmla="*/ 0 h 2049164"/>
              <a:gd name="connsiteX2" fmla="*/ 1799520 w 2293648"/>
              <a:gd name="connsiteY2" fmla="*/ 101699 h 2049164"/>
              <a:gd name="connsiteX3" fmla="*/ 2273660 w 2293648"/>
              <a:gd name="connsiteY3" fmla="*/ 922883 h 2049164"/>
              <a:gd name="connsiteX4" fmla="*/ 2289283 w 2293648"/>
              <a:gd name="connsiteY4" fmla="*/ 961401 h 2049164"/>
              <a:gd name="connsiteX5" fmla="*/ 2293648 w 2293648"/>
              <a:gd name="connsiteY5" fmla="*/ 986389 h 2049164"/>
              <a:gd name="connsiteX6" fmla="*/ 1855105 w 2293648"/>
              <a:gd name="connsiteY6" fmla="*/ 986389 h 2049164"/>
              <a:gd name="connsiteX7" fmla="*/ 1750310 w 2293648"/>
              <a:gd name="connsiteY7" fmla="*/ 1047621 h 2049164"/>
              <a:gd name="connsiteX8" fmla="*/ 1465966 w 2293648"/>
              <a:gd name="connsiteY8" fmla="*/ 1538725 h 2049164"/>
              <a:gd name="connsiteX9" fmla="*/ 1465966 w 2293648"/>
              <a:gd name="connsiteY9" fmla="*/ 1659827 h 2049164"/>
              <a:gd name="connsiteX10" fmla="*/ 1684246 w 2293648"/>
              <a:gd name="connsiteY10" fmla="*/ 2036829 h 2049164"/>
              <a:gd name="connsiteX11" fmla="*/ 1659896 w 2293648"/>
              <a:gd name="connsiteY11" fmla="*/ 2044834 h 2049164"/>
              <a:gd name="connsiteX12" fmla="*/ 1623485 w 2293648"/>
              <a:gd name="connsiteY12" fmla="*/ 2049164 h 2049164"/>
              <a:gd name="connsiteX13" fmla="*/ 674349 w 2293648"/>
              <a:gd name="connsiteY13" fmla="*/ 2049164 h 2049164"/>
              <a:gd name="connsiteX14" fmla="*/ 498206 w 2293648"/>
              <a:gd name="connsiteY14" fmla="*/ 1947465 h 2049164"/>
              <a:gd name="connsiteX15" fmla="*/ 24174 w 2293648"/>
              <a:gd name="connsiteY15" fmla="*/ 1126281 h 2049164"/>
              <a:gd name="connsiteX16" fmla="*/ 24174 w 2293648"/>
              <a:gd name="connsiteY16" fmla="*/ 922883 h 2049164"/>
              <a:gd name="connsiteX17" fmla="*/ 498206 w 2293648"/>
              <a:gd name="connsiteY17" fmla="*/ 101699 h 2049164"/>
              <a:gd name="connsiteX18" fmla="*/ 674349 w 2293648"/>
              <a:gd name="connsiteY18" fmla="*/ 0 h 2049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293648" h="2049164">
                <a:moveTo>
                  <a:pt x="674349" y="0"/>
                </a:moveTo>
                <a:lnTo>
                  <a:pt x="1623485" y="0"/>
                </a:lnTo>
                <a:cubicBezTo>
                  <a:pt x="1687838" y="0"/>
                  <a:pt x="1767397" y="45252"/>
                  <a:pt x="1799520" y="101699"/>
                </a:cubicBezTo>
                <a:lnTo>
                  <a:pt x="2273660" y="922883"/>
                </a:lnTo>
                <a:cubicBezTo>
                  <a:pt x="2280192" y="934481"/>
                  <a:pt x="2285405" y="947519"/>
                  <a:pt x="2289283" y="961401"/>
                </a:cubicBezTo>
                <a:lnTo>
                  <a:pt x="2293648" y="986389"/>
                </a:lnTo>
                <a:lnTo>
                  <a:pt x="1855105" y="986389"/>
                </a:lnTo>
                <a:cubicBezTo>
                  <a:pt x="1816992" y="986389"/>
                  <a:pt x="1769398" y="1013572"/>
                  <a:pt x="1750310" y="1047621"/>
                </a:cubicBezTo>
                <a:lnTo>
                  <a:pt x="1465966" y="1538725"/>
                </a:lnTo>
                <a:cubicBezTo>
                  <a:pt x="1446941" y="1571412"/>
                  <a:pt x="1446941" y="1625777"/>
                  <a:pt x="1465966" y="1659827"/>
                </a:cubicBezTo>
                <a:lnTo>
                  <a:pt x="1684246" y="2036829"/>
                </a:lnTo>
                <a:lnTo>
                  <a:pt x="1659896" y="2044834"/>
                </a:lnTo>
                <a:cubicBezTo>
                  <a:pt x="1647544" y="2047652"/>
                  <a:pt x="1635290" y="2049164"/>
                  <a:pt x="1623485" y="2049164"/>
                </a:cubicBezTo>
                <a:lnTo>
                  <a:pt x="674349" y="2049164"/>
                </a:lnTo>
                <a:cubicBezTo>
                  <a:pt x="609888" y="2049164"/>
                  <a:pt x="530437" y="2003912"/>
                  <a:pt x="498206" y="1947465"/>
                </a:cubicBezTo>
                <a:lnTo>
                  <a:pt x="24174" y="1126281"/>
                </a:lnTo>
                <a:cubicBezTo>
                  <a:pt x="-8057" y="1069835"/>
                  <a:pt x="-8057" y="979330"/>
                  <a:pt x="24174" y="922883"/>
                </a:cubicBezTo>
                <a:lnTo>
                  <a:pt x="498206" y="101699"/>
                </a:lnTo>
                <a:cubicBezTo>
                  <a:pt x="530437" y="45252"/>
                  <a:pt x="609888" y="0"/>
                  <a:pt x="674349" y="0"/>
                </a:cubicBezTo>
                <a:close/>
              </a:path>
            </a:pathLst>
          </a:custGeom>
          <a:gradFill rotWithShape="1">
            <a:gsLst>
              <a:gs pos="0">
                <a:srgbClr val="D3D3D3"/>
              </a:gs>
              <a:gs pos="50000">
                <a:srgbClr val="D3D3D3">
                  <a:lumMod val="90000"/>
                </a:srgbClr>
              </a:gs>
              <a:gs pos="100000">
                <a:srgbClr val="D3D3D3">
                  <a:lumMod val="75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4" name="Freeform: Shape 35">
            <a:extLst>
              <a:ext uri="{FF2B5EF4-FFF2-40B4-BE49-F238E27FC236}">
                <a16:creationId xmlns:a16="http://schemas.microsoft.com/office/drawing/2014/main" id="{A4C979BB-3306-4ABB-9DBA-54112BCFA7CD}"/>
              </a:ext>
            </a:extLst>
          </p:cNvPr>
          <p:cNvSpPr/>
          <p:nvPr/>
        </p:nvSpPr>
        <p:spPr>
          <a:xfrm>
            <a:off x="6651908" y="1262731"/>
            <a:ext cx="2293827" cy="2050169"/>
          </a:xfrm>
          <a:custGeom>
            <a:avLst/>
            <a:gdLst>
              <a:gd name="connsiteX0" fmla="*/ 670344 w 2293827"/>
              <a:gd name="connsiteY0" fmla="*/ 0 h 2050169"/>
              <a:gd name="connsiteX1" fmla="*/ 1619480 w 2293827"/>
              <a:gd name="connsiteY1" fmla="*/ 0 h 2050169"/>
              <a:gd name="connsiteX2" fmla="*/ 1795622 w 2293827"/>
              <a:gd name="connsiteY2" fmla="*/ 101654 h 2050169"/>
              <a:gd name="connsiteX3" fmla="*/ 2269655 w 2293827"/>
              <a:gd name="connsiteY3" fmla="*/ 922956 h 2050169"/>
              <a:gd name="connsiteX4" fmla="*/ 2269655 w 2293827"/>
              <a:gd name="connsiteY4" fmla="*/ 1126264 h 2050169"/>
              <a:gd name="connsiteX5" fmla="*/ 1796586 w 2293827"/>
              <a:gd name="connsiteY5" fmla="*/ 1948515 h 2050169"/>
              <a:gd name="connsiteX6" fmla="*/ 1620551 w 2293827"/>
              <a:gd name="connsiteY6" fmla="*/ 2050169 h 2050169"/>
              <a:gd name="connsiteX7" fmla="*/ 671415 w 2293827"/>
              <a:gd name="connsiteY7" fmla="*/ 2050169 h 2050169"/>
              <a:gd name="connsiteX8" fmla="*/ 634957 w 2293827"/>
              <a:gd name="connsiteY8" fmla="*/ 2045850 h 2050169"/>
              <a:gd name="connsiteX9" fmla="*/ 616101 w 2293827"/>
              <a:gd name="connsiteY9" fmla="*/ 2039661 h 2050169"/>
              <a:gd name="connsiteX10" fmla="*/ 835440 w 2293827"/>
              <a:gd name="connsiteY10" fmla="*/ 1660832 h 2050169"/>
              <a:gd name="connsiteX11" fmla="*/ 835440 w 2293827"/>
              <a:gd name="connsiteY11" fmla="*/ 1539730 h 2050169"/>
              <a:gd name="connsiteX12" fmla="*/ 551096 w 2293827"/>
              <a:gd name="connsiteY12" fmla="*/ 1048626 h 2050169"/>
              <a:gd name="connsiteX13" fmla="*/ 446300 w 2293827"/>
              <a:gd name="connsiteY13" fmla="*/ 987394 h 2050169"/>
              <a:gd name="connsiteX14" fmla="*/ 0 w 2293827"/>
              <a:gd name="connsiteY14" fmla="*/ 987394 h 2050169"/>
              <a:gd name="connsiteX15" fmla="*/ 4546 w 2293827"/>
              <a:gd name="connsiteY15" fmla="*/ 961385 h 2050169"/>
              <a:gd name="connsiteX16" fmla="*/ 20170 w 2293827"/>
              <a:gd name="connsiteY16" fmla="*/ 922956 h 2050169"/>
              <a:gd name="connsiteX17" fmla="*/ 494309 w 2293827"/>
              <a:gd name="connsiteY17" fmla="*/ 101654 h 2050169"/>
              <a:gd name="connsiteX18" fmla="*/ 670344 w 2293827"/>
              <a:gd name="connsiteY18" fmla="*/ 0 h 2050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293827" h="2050169">
                <a:moveTo>
                  <a:pt x="670344" y="0"/>
                </a:moveTo>
                <a:lnTo>
                  <a:pt x="1619480" y="0"/>
                </a:lnTo>
                <a:cubicBezTo>
                  <a:pt x="1683940" y="0"/>
                  <a:pt x="1763392" y="45275"/>
                  <a:pt x="1795622" y="101654"/>
                </a:cubicBezTo>
                <a:lnTo>
                  <a:pt x="2269655" y="922956"/>
                </a:lnTo>
                <a:cubicBezTo>
                  <a:pt x="2301885" y="979336"/>
                  <a:pt x="2301885" y="1069885"/>
                  <a:pt x="2269655" y="1126264"/>
                </a:cubicBezTo>
                <a:lnTo>
                  <a:pt x="1796586" y="1948515"/>
                </a:lnTo>
                <a:cubicBezTo>
                  <a:pt x="1764463" y="2004895"/>
                  <a:pt x="1684904" y="2050169"/>
                  <a:pt x="1620551" y="2050169"/>
                </a:cubicBezTo>
                <a:lnTo>
                  <a:pt x="671415" y="2050169"/>
                </a:lnTo>
                <a:cubicBezTo>
                  <a:pt x="659583" y="2050169"/>
                  <a:pt x="647316" y="2048662"/>
                  <a:pt x="634957" y="2045850"/>
                </a:cubicBezTo>
                <a:lnTo>
                  <a:pt x="616101" y="2039661"/>
                </a:lnTo>
                <a:lnTo>
                  <a:pt x="835440" y="1660832"/>
                </a:lnTo>
                <a:cubicBezTo>
                  <a:pt x="854464" y="1628144"/>
                  <a:pt x="854464" y="1573779"/>
                  <a:pt x="835440" y="1539730"/>
                </a:cubicBezTo>
                <a:lnTo>
                  <a:pt x="551096" y="1048626"/>
                </a:lnTo>
                <a:cubicBezTo>
                  <a:pt x="532007" y="1014577"/>
                  <a:pt x="484414" y="987394"/>
                  <a:pt x="446300" y="987394"/>
                </a:cubicBezTo>
                <a:lnTo>
                  <a:pt x="0" y="987394"/>
                </a:lnTo>
                <a:lnTo>
                  <a:pt x="4546" y="961385"/>
                </a:lnTo>
                <a:cubicBezTo>
                  <a:pt x="8425" y="947521"/>
                  <a:pt x="13638" y="934512"/>
                  <a:pt x="20170" y="922956"/>
                </a:cubicBezTo>
                <a:lnTo>
                  <a:pt x="494309" y="101654"/>
                </a:lnTo>
                <a:cubicBezTo>
                  <a:pt x="526432" y="45275"/>
                  <a:pt x="605991" y="0"/>
                  <a:pt x="670344" y="0"/>
                </a:cubicBezTo>
                <a:close/>
              </a:path>
            </a:pathLst>
          </a:custGeom>
          <a:gradFill rotWithShape="1">
            <a:gsLst>
              <a:gs pos="0">
                <a:srgbClr val="D3D3D3"/>
              </a:gs>
              <a:gs pos="50000">
                <a:srgbClr val="D3D3D3">
                  <a:lumMod val="90000"/>
                </a:srgbClr>
              </a:gs>
              <a:gs pos="100000">
                <a:srgbClr val="D3D3D3">
                  <a:lumMod val="75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5" name="Freeform: Shape 37">
            <a:extLst>
              <a:ext uri="{FF2B5EF4-FFF2-40B4-BE49-F238E27FC236}">
                <a16:creationId xmlns:a16="http://schemas.microsoft.com/office/drawing/2014/main" id="{072CBED3-3AA5-46D0-B72D-51FCFF97F515}"/>
              </a:ext>
            </a:extLst>
          </p:cNvPr>
          <p:cNvSpPr/>
          <p:nvPr/>
        </p:nvSpPr>
        <p:spPr>
          <a:xfrm>
            <a:off x="3376580" y="1378714"/>
            <a:ext cx="2032926" cy="1817198"/>
          </a:xfrm>
          <a:custGeom>
            <a:avLst/>
            <a:gdLst>
              <a:gd name="connsiteX0" fmla="*/ 598049 w 2032926"/>
              <a:gd name="connsiteY0" fmla="*/ 0 h 1817198"/>
              <a:gd name="connsiteX1" fmla="*/ 1439035 w 2032926"/>
              <a:gd name="connsiteY1" fmla="*/ 0 h 1817198"/>
              <a:gd name="connsiteX2" fmla="*/ 1594394 w 2032926"/>
              <a:gd name="connsiteY2" fmla="*/ 90776 h 1817198"/>
              <a:gd name="connsiteX3" fmla="*/ 2015932 w 2032926"/>
              <a:gd name="connsiteY3" fmla="*/ 818833 h 1817198"/>
              <a:gd name="connsiteX4" fmla="*/ 2031796 w 2032926"/>
              <a:gd name="connsiteY4" fmla="*/ 860230 h 1817198"/>
              <a:gd name="connsiteX5" fmla="*/ 2032926 w 2032926"/>
              <a:gd name="connsiteY5" fmla="*/ 870406 h 1817198"/>
              <a:gd name="connsiteX6" fmla="*/ 1724790 w 2032926"/>
              <a:gd name="connsiteY6" fmla="*/ 870406 h 1817198"/>
              <a:gd name="connsiteX7" fmla="*/ 1619995 w 2032926"/>
              <a:gd name="connsiteY7" fmla="*/ 931638 h 1817198"/>
              <a:gd name="connsiteX8" fmla="*/ 1335651 w 2032926"/>
              <a:gd name="connsiteY8" fmla="*/ 1422742 h 1817198"/>
              <a:gd name="connsiteX9" fmla="*/ 1335651 w 2032926"/>
              <a:gd name="connsiteY9" fmla="*/ 1543844 h 1817198"/>
              <a:gd name="connsiteX10" fmla="*/ 1488470 w 2032926"/>
              <a:gd name="connsiteY10" fmla="*/ 1807785 h 1817198"/>
              <a:gd name="connsiteX11" fmla="*/ 1483168 w 2032926"/>
              <a:gd name="connsiteY11" fmla="*/ 1810113 h 1817198"/>
              <a:gd name="connsiteX12" fmla="*/ 1439035 w 2032926"/>
              <a:gd name="connsiteY12" fmla="*/ 1817198 h 1817198"/>
              <a:gd name="connsiteX13" fmla="*/ 598049 w 2032926"/>
              <a:gd name="connsiteY13" fmla="*/ 1817198 h 1817198"/>
              <a:gd name="connsiteX14" fmla="*/ 442691 w 2032926"/>
              <a:gd name="connsiteY14" fmla="*/ 1726422 h 1817198"/>
              <a:gd name="connsiteX15" fmla="*/ 21153 w 2032926"/>
              <a:gd name="connsiteY15" fmla="*/ 998365 h 1817198"/>
              <a:gd name="connsiteX16" fmla="*/ 21153 w 2032926"/>
              <a:gd name="connsiteY16" fmla="*/ 818833 h 1817198"/>
              <a:gd name="connsiteX17" fmla="*/ 442691 w 2032926"/>
              <a:gd name="connsiteY17" fmla="*/ 90776 h 1817198"/>
              <a:gd name="connsiteX18" fmla="*/ 598049 w 2032926"/>
              <a:gd name="connsiteY18" fmla="*/ 0 h 181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032926" h="1817198">
                <a:moveTo>
                  <a:pt x="598049" y="0"/>
                </a:moveTo>
                <a:lnTo>
                  <a:pt x="1439035" y="0"/>
                </a:lnTo>
                <a:cubicBezTo>
                  <a:pt x="1495538" y="0"/>
                  <a:pt x="1566095" y="40298"/>
                  <a:pt x="1594394" y="90776"/>
                </a:cubicBezTo>
                <a:lnTo>
                  <a:pt x="2015932" y="818833"/>
                </a:lnTo>
                <a:cubicBezTo>
                  <a:pt x="2022983" y="830948"/>
                  <a:pt x="2028271" y="845071"/>
                  <a:pt x="2031796" y="860230"/>
                </a:cubicBezTo>
                <a:lnTo>
                  <a:pt x="2032926" y="870406"/>
                </a:lnTo>
                <a:lnTo>
                  <a:pt x="1724790" y="870406"/>
                </a:lnTo>
                <a:cubicBezTo>
                  <a:pt x="1686677" y="870406"/>
                  <a:pt x="1639083" y="897589"/>
                  <a:pt x="1619995" y="931638"/>
                </a:cubicBezTo>
                <a:lnTo>
                  <a:pt x="1335651" y="1422742"/>
                </a:lnTo>
                <a:cubicBezTo>
                  <a:pt x="1316626" y="1455429"/>
                  <a:pt x="1316626" y="1509794"/>
                  <a:pt x="1335651" y="1543844"/>
                </a:cubicBezTo>
                <a:lnTo>
                  <a:pt x="1488470" y="1807785"/>
                </a:lnTo>
                <a:lnTo>
                  <a:pt x="1483168" y="1810113"/>
                </a:lnTo>
                <a:cubicBezTo>
                  <a:pt x="1468165" y="1814680"/>
                  <a:pt x="1453161" y="1817198"/>
                  <a:pt x="1439035" y="1817198"/>
                </a:cubicBezTo>
                <a:lnTo>
                  <a:pt x="598049" y="1817198"/>
                </a:lnTo>
                <a:cubicBezTo>
                  <a:pt x="541546" y="1817198"/>
                  <a:pt x="470989" y="1776900"/>
                  <a:pt x="442691" y="1726422"/>
                </a:cubicBezTo>
                <a:lnTo>
                  <a:pt x="21153" y="998365"/>
                </a:lnTo>
                <a:cubicBezTo>
                  <a:pt x="-7051" y="949907"/>
                  <a:pt x="-7051" y="869311"/>
                  <a:pt x="21153" y="818833"/>
                </a:cubicBezTo>
                <a:lnTo>
                  <a:pt x="442691" y="90776"/>
                </a:lnTo>
                <a:cubicBezTo>
                  <a:pt x="470989" y="40298"/>
                  <a:pt x="541546" y="0"/>
                  <a:pt x="598049" y="0"/>
                </a:cubicBezTo>
                <a:close/>
              </a:path>
            </a:pathLst>
          </a:custGeom>
          <a:solidFill>
            <a:srgbClr val="FED715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6" name="Freeform: Shape 38">
            <a:extLst>
              <a:ext uri="{FF2B5EF4-FFF2-40B4-BE49-F238E27FC236}">
                <a16:creationId xmlns:a16="http://schemas.microsoft.com/office/drawing/2014/main" id="{193171D5-F203-422B-AEAD-A5EFB534E35A}"/>
              </a:ext>
            </a:extLst>
          </p:cNvPr>
          <p:cNvSpPr/>
          <p:nvPr/>
        </p:nvSpPr>
        <p:spPr>
          <a:xfrm>
            <a:off x="6782613" y="1378714"/>
            <a:ext cx="2032903" cy="1817198"/>
          </a:xfrm>
          <a:custGeom>
            <a:avLst/>
            <a:gdLst>
              <a:gd name="connsiteX0" fmla="*/ 593868 w 2032903"/>
              <a:gd name="connsiteY0" fmla="*/ 0 h 1817198"/>
              <a:gd name="connsiteX1" fmla="*/ 1434854 w 2032903"/>
              <a:gd name="connsiteY1" fmla="*/ 0 h 1817198"/>
              <a:gd name="connsiteX2" fmla="*/ 1590213 w 2032903"/>
              <a:gd name="connsiteY2" fmla="*/ 90776 h 1817198"/>
              <a:gd name="connsiteX3" fmla="*/ 2011750 w 2032903"/>
              <a:gd name="connsiteY3" fmla="*/ 818833 h 1817198"/>
              <a:gd name="connsiteX4" fmla="*/ 2011750 w 2032903"/>
              <a:gd name="connsiteY4" fmla="*/ 998365 h 1817198"/>
              <a:gd name="connsiteX5" fmla="*/ 1590213 w 2032903"/>
              <a:gd name="connsiteY5" fmla="*/ 1726422 h 1817198"/>
              <a:gd name="connsiteX6" fmla="*/ 1434854 w 2032903"/>
              <a:gd name="connsiteY6" fmla="*/ 1817198 h 1817198"/>
              <a:gd name="connsiteX7" fmla="*/ 593868 w 2032903"/>
              <a:gd name="connsiteY7" fmla="*/ 1817198 h 1817198"/>
              <a:gd name="connsiteX8" fmla="*/ 551028 w 2032903"/>
              <a:gd name="connsiteY8" fmla="*/ 1810320 h 1817198"/>
              <a:gd name="connsiteX9" fmla="*/ 704734 w 2032903"/>
              <a:gd name="connsiteY9" fmla="*/ 1544849 h 1817198"/>
              <a:gd name="connsiteX10" fmla="*/ 704734 w 2032903"/>
              <a:gd name="connsiteY10" fmla="*/ 1423747 h 1817198"/>
              <a:gd name="connsiteX11" fmla="*/ 420390 w 2032903"/>
              <a:gd name="connsiteY11" fmla="*/ 932643 h 1817198"/>
              <a:gd name="connsiteX12" fmla="*/ 315594 w 2032903"/>
              <a:gd name="connsiteY12" fmla="*/ 871411 h 1817198"/>
              <a:gd name="connsiteX13" fmla="*/ 0 w 2032903"/>
              <a:gd name="connsiteY13" fmla="*/ 871411 h 1817198"/>
              <a:gd name="connsiteX14" fmla="*/ 1107 w 2032903"/>
              <a:gd name="connsiteY14" fmla="*/ 861366 h 1817198"/>
              <a:gd name="connsiteX15" fmla="*/ 16972 w 2032903"/>
              <a:gd name="connsiteY15" fmla="*/ 818833 h 1817198"/>
              <a:gd name="connsiteX16" fmla="*/ 438510 w 2032903"/>
              <a:gd name="connsiteY16" fmla="*/ 90776 h 1817198"/>
              <a:gd name="connsiteX17" fmla="*/ 593868 w 2032903"/>
              <a:gd name="connsiteY17" fmla="*/ 0 h 181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032903" h="1817198">
                <a:moveTo>
                  <a:pt x="593868" y="0"/>
                </a:moveTo>
                <a:lnTo>
                  <a:pt x="1434854" y="0"/>
                </a:lnTo>
                <a:cubicBezTo>
                  <a:pt x="1491357" y="0"/>
                  <a:pt x="1561914" y="40298"/>
                  <a:pt x="1590213" y="90776"/>
                </a:cubicBezTo>
                <a:lnTo>
                  <a:pt x="2011750" y="818833"/>
                </a:lnTo>
                <a:cubicBezTo>
                  <a:pt x="2039954" y="867292"/>
                  <a:pt x="2039954" y="947888"/>
                  <a:pt x="2011750" y="998365"/>
                </a:cubicBezTo>
                <a:lnTo>
                  <a:pt x="1590213" y="1726422"/>
                </a:lnTo>
                <a:cubicBezTo>
                  <a:pt x="1561914" y="1776900"/>
                  <a:pt x="1491357" y="1817198"/>
                  <a:pt x="1434854" y="1817198"/>
                </a:cubicBezTo>
                <a:lnTo>
                  <a:pt x="593868" y="1817198"/>
                </a:lnTo>
                <a:lnTo>
                  <a:pt x="551028" y="1810320"/>
                </a:lnTo>
                <a:lnTo>
                  <a:pt x="704734" y="1544849"/>
                </a:lnTo>
                <a:cubicBezTo>
                  <a:pt x="723758" y="1512161"/>
                  <a:pt x="723758" y="1457796"/>
                  <a:pt x="704734" y="1423747"/>
                </a:cubicBezTo>
                <a:lnTo>
                  <a:pt x="420390" y="932643"/>
                </a:lnTo>
                <a:cubicBezTo>
                  <a:pt x="401301" y="898594"/>
                  <a:pt x="353708" y="871411"/>
                  <a:pt x="315594" y="871411"/>
                </a:cubicBezTo>
                <a:lnTo>
                  <a:pt x="0" y="871411"/>
                </a:lnTo>
                <a:lnTo>
                  <a:pt x="1107" y="861366"/>
                </a:lnTo>
                <a:cubicBezTo>
                  <a:pt x="4633" y="845954"/>
                  <a:pt x="9921" y="831452"/>
                  <a:pt x="16972" y="818833"/>
                </a:cubicBezTo>
                <a:lnTo>
                  <a:pt x="438510" y="90776"/>
                </a:lnTo>
                <a:cubicBezTo>
                  <a:pt x="466808" y="40298"/>
                  <a:pt x="537365" y="0"/>
                  <a:pt x="593868" y="0"/>
                </a:cubicBezTo>
                <a:close/>
              </a:path>
            </a:pathLst>
          </a:custGeom>
          <a:solidFill>
            <a:srgbClr val="99B25A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7" name="Figure">
            <a:extLst>
              <a:ext uri="{FF2B5EF4-FFF2-40B4-BE49-F238E27FC236}">
                <a16:creationId xmlns:a16="http://schemas.microsoft.com/office/drawing/2014/main" id="{B0091B42-D168-4F65-9054-7CAFC97033E4}"/>
              </a:ext>
            </a:extLst>
          </p:cNvPr>
          <p:cNvSpPr/>
          <p:nvPr/>
        </p:nvSpPr>
        <p:spPr>
          <a:xfrm>
            <a:off x="4876712" y="2410100"/>
            <a:ext cx="1016532" cy="9068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1" h="21600" extrusionOk="0">
                <a:moveTo>
                  <a:pt x="21229" y="9733"/>
                </a:moveTo>
                <a:lnTo>
                  <a:pt x="16790" y="1079"/>
                </a:lnTo>
                <a:cubicBezTo>
                  <a:pt x="16492" y="479"/>
                  <a:pt x="15749" y="0"/>
                  <a:pt x="15154" y="0"/>
                </a:cubicBezTo>
                <a:lnTo>
                  <a:pt x="6298" y="0"/>
                </a:lnTo>
                <a:cubicBezTo>
                  <a:pt x="5703" y="0"/>
                  <a:pt x="4960" y="479"/>
                  <a:pt x="4662" y="1079"/>
                </a:cubicBezTo>
                <a:lnTo>
                  <a:pt x="223" y="9733"/>
                </a:lnTo>
                <a:cubicBezTo>
                  <a:pt x="-74" y="10333"/>
                  <a:pt x="-74" y="11291"/>
                  <a:pt x="223" y="11867"/>
                </a:cubicBezTo>
                <a:lnTo>
                  <a:pt x="4662" y="20521"/>
                </a:lnTo>
                <a:cubicBezTo>
                  <a:pt x="4960" y="21121"/>
                  <a:pt x="5703" y="21600"/>
                  <a:pt x="6298" y="21600"/>
                </a:cubicBezTo>
                <a:lnTo>
                  <a:pt x="15154" y="21600"/>
                </a:lnTo>
                <a:cubicBezTo>
                  <a:pt x="15749" y="21600"/>
                  <a:pt x="16492" y="21121"/>
                  <a:pt x="16790" y="20521"/>
                </a:cubicBezTo>
                <a:lnTo>
                  <a:pt x="21229" y="11867"/>
                </a:lnTo>
                <a:cubicBezTo>
                  <a:pt x="21526" y="11267"/>
                  <a:pt x="21526" y="10309"/>
                  <a:pt x="21229" y="9733"/>
                </a:cubicBezTo>
                <a:close/>
              </a:path>
            </a:pathLst>
          </a:custGeom>
          <a:solidFill>
            <a:srgbClr val="FED715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lIns="38100" tIns="38100" rIns="38100" bIns="381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</a:rPr>
              <a:t>01</a:t>
            </a:r>
            <a:endParaRPr kumimoji="0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8" name="Figure">
            <a:extLst>
              <a:ext uri="{FF2B5EF4-FFF2-40B4-BE49-F238E27FC236}">
                <a16:creationId xmlns:a16="http://schemas.microsoft.com/office/drawing/2014/main" id="{14DBC0CA-B978-4843-9922-358CBD6803C8}"/>
              </a:ext>
            </a:extLst>
          </p:cNvPr>
          <p:cNvSpPr/>
          <p:nvPr/>
        </p:nvSpPr>
        <p:spPr>
          <a:xfrm>
            <a:off x="6305893" y="2410100"/>
            <a:ext cx="1017286" cy="9068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6" h="21600" extrusionOk="0">
                <a:moveTo>
                  <a:pt x="238" y="9733"/>
                </a:moveTo>
                <a:lnTo>
                  <a:pt x="4673" y="1079"/>
                </a:lnTo>
                <a:cubicBezTo>
                  <a:pt x="4970" y="479"/>
                  <a:pt x="5713" y="0"/>
                  <a:pt x="6307" y="0"/>
                </a:cubicBezTo>
                <a:lnTo>
                  <a:pt x="15155" y="0"/>
                </a:lnTo>
                <a:cubicBezTo>
                  <a:pt x="15749" y="0"/>
                  <a:pt x="16491" y="479"/>
                  <a:pt x="16788" y="1079"/>
                </a:cubicBezTo>
                <a:lnTo>
                  <a:pt x="21223" y="9733"/>
                </a:lnTo>
                <a:cubicBezTo>
                  <a:pt x="21520" y="10333"/>
                  <a:pt x="21520" y="11291"/>
                  <a:pt x="21223" y="11867"/>
                </a:cubicBezTo>
                <a:lnTo>
                  <a:pt x="16788" y="20521"/>
                </a:lnTo>
                <a:cubicBezTo>
                  <a:pt x="16491" y="21121"/>
                  <a:pt x="15749" y="21600"/>
                  <a:pt x="15155" y="21600"/>
                </a:cubicBezTo>
                <a:lnTo>
                  <a:pt x="6307" y="21600"/>
                </a:lnTo>
                <a:cubicBezTo>
                  <a:pt x="5713" y="21600"/>
                  <a:pt x="4970" y="21121"/>
                  <a:pt x="4673" y="20521"/>
                </a:cubicBezTo>
                <a:lnTo>
                  <a:pt x="238" y="11867"/>
                </a:lnTo>
                <a:cubicBezTo>
                  <a:pt x="-80" y="11267"/>
                  <a:pt x="-80" y="10309"/>
                  <a:pt x="238" y="9733"/>
                </a:cubicBezTo>
                <a:close/>
              </a:path>
            </a:pathLst>
          </a:custGeom>
          <a:gradFill rotWithShape="1">
            <a:gsLst>
              <a:gs pos="0">
                <a:srgbClr val="A2B969">
                  <a:satMod val="103000"/>
                  <a:lumMod val="102000"/>
                  <a:tint val="94000"/>
                </a:srgbClr>
              </a:gs>
              <a:gs pos="50000">
                <a:srgbClr val="A2B969">
                  <a:satMod val="110000"/>
                  <a:lumMod val="100000"/>
                  <a:shade val="100000"/>
                </a:srgbClr>
              </a:gs>
              <a:gs pos="100000">
                <a:srgbClr val="A2B969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lIns="38100" tIns="38100" rIns="38100" bIns="381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</a:rPr>
              <a:t>02</a:t>
            </a:r>
            <a:endParaRPr kumimoji="0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9" name="Freeform: Shape 32">
            <a:extLst>
              <a:ext uri="{FF2B5EF4-FFF2-40B4-BE49-F238E27FC236}">
                <a16:creationId xmlns:a16="http://schemas.microsoft.com/office/drawing/2014/main" id="{6B9B4774-8BCB-4456-B8AA-8235CDA679DD}"/>
              </a:ext>
            </a:extLst>
          </p:cNvPr>
          <p:cNvSpPr/>
          <p:nvPr/>
        </p:nvSpPr>
        <p:spPr>
          <a:xfrm>
            <a:off x="3246265" y="3683423"/>
            <a:ext cx="2296493" cy="2049163"/>
          </a:xfrm>
          <a:custGeom>
            <a:avLst/>
            <a:gdLst>
              <a:gd name="connsiteX0" fmla="*/ 674349 w 2296493"/>
              <a:gd name="connsiteY0" fmla="*/ 0 h 2049163"/>
              <a:gd name="connsiteX1" fmla="*/ 1623485 w 2296493"/>
              <a:gd name="connsiteY1" fmla="*/ 0 h 2049163"/>
              <a:gd name="connsiteX2" fmla="*/ 1659896 w 2296493"/>
              <a:gd name="connsiteY2" fmla="*/ 4330 h 2049163"/>
              <a:gd name="connsiteX3" fmla="*/ 1676324 w 2296493"/>
              <a:gd name="connsiteY3" fmla="*/ 9731 h 2049163"/>
              <a:gd name="connsiteX4" fmla="*/ 1465966 w 2296493"/>
              <a:gd name="connsiteY4" fmla="*/ 373050 h 2049163"/>
              <a:gd name="connsiteX5" fmla="*/ 1465966 w 2296493"/>
              <a:gd name="connsiteY5" fmla="*/ 494152 h 2049163"/>
              <a:gd name="connsiteX6" fmla="*/ 1750310 w 2296493"/>
              <a:gd name="connsiteY6" fmla="*/ 985255 h 2049163"/>
              <a:gd name="connsiteX7" fmla="*/ 1855105 w 2296493"/>
              <a:gd name="connsiteY7" fmla="*/ 1046487 h 2049163"/>
              <a:gd name="connsiteX8" fmla="*/ 2296493 w 2296493"/>
              <a:gd name="connsiteY8" fmla="*/ 1046487 h 2049163"/>
              <a:gd name="connsiteX9" fmla="*/ 2289283 w 2296493"/>
              <a:gd name="connsiteY9" fmla="*/ 1087763 h 2049163"/>
              <a:gd name="connsiteX10" fmla="*/ 2273660 w 2296493"/>
              <a:gd name="connsiteY10" fmla="*/ 1126281 h 2049163"/>
              <a:gd name="connsiteX11" fmla="*/ 1799520 w 2296493"/>
              <a:gd name="connsiteY11" fmla="*/ 1947464 h 2049163"/>
              <a:gd name="connsiteX12" fmla="*/ 1623485 w 2296493"/>
              <a:gd name="connsiteY12" fmla="*/ 2049163 h 2049163"/>
              <a:gd name="connsiteX13" fmla="*/ 674349 w 2296493"/>
              <a:gd name="connsiteY13" fmla="*/ 2049163 h 2049163"/>
              <a:gd name="connsiteX14" fmla="*/ 498206 w 2296493"/>
              <a:gd name="connsiteY14" fmla="*/ 1947464 h 2049163"/>
              <a:gd name="connsiteX15" fmla="*/ 24174 w 2296493"/>
              <a:gd name="connsiteY15" fmla="*/ 1126281 h 2049163"/>
              <a:gd name="connsiteX16" fmla="*/ 24174 w 2296493"/>
              <a:gd name="connsiteY16" fmla="*/ 922883 h 2049163"/>
              <a:gd name="connsiteX17" fmla="*/ 498206 w 2296493"/>
              <a:gd name="connsiteY17" fmla="*/ 101699 h 2049163"/>
              <a:gd name="connsiteX18" fmla="*/ 674349 w 2296493"/>
              <a:gd name="connsiteY18" fmla="*/ 0 h 2049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296493" h="2049163">
                <a:moveTo>
                  <a:pt x="674349" y="0"/>
                </a:moveTo>
                <a:lnTo>
                  <a:pt x="1623485" y="0"/>
                </a:lnTo>
                <a:cubicBezTo>
                  <a:pt x="1635290" y="0"/>
                  <a:pt x="1647544" y="1512"/>
                  <a:pt x="1659896" y="4330"/>
                </a:cubicBezTo>
                <a:lnTo>
                  <a:pt x="1676324" y="9731"/>
                </a:lnTo>
                <a:lnTo>
                  <a:pt x="1465966" y="373050"/>
                </a:lnTo>
                <a:cubicBezTo>
                  <a:pt x="1446941" y="405737"/>
                  <a:pt x="1446941" y="460102"/>
                  <a:pt x="1465966" y="494152"/>
                </a:cubicBezTo>
                <a:lnTo>
                  <a:pt x="1750310" y="985255"/>
                </a:lnTo>
                <a:cubicBezTo>
                  <a:pt x="1769398" y="1019305"/>
                  <a:pt x="1816992" y="1046487"/>
                  <a:pt x="1855105" y="1046487"/>
                </a:cubicBezTo>
                <a:lnTo>
                  <a:pt x="2296493" y="1046487"/>
                </a:lnTo>
                <a:lnTo>
                  <a:pt x="2289283" y="1087763"/>
                </a:lnTo>
                <a:cubicBezTo>
                  <a:pt x="2285405" y="1101645"/>
                  <a:pt x="2280192" y="1114683"/>
                  <a:pt x="2273660" y="1126281"/>
                </a:cubicBezTo>
                <a:lnTo>
                  <a:pt x="1799520" y="1947464"/>
                </a:lnTo>
                <a:cubicBezTo>
                  <a:pt x="1767397" y="2003911"/>
                  <a:pt x="1687838" y="2049163"/>
                  <a:pt x="1623485" y="2049163"/>
                </a:cubicBezTo>
                <a:lnTo>
                  <a:pt x="674349" y="2049163"/>
                </a:lnTo>
                <a:cubicBezTo>
                  <a:pt x="609888" y="2049163"/>
                  <a:pt x="530437" y="2003911"/>
                  <a:pt x="498206" y="1947464"/>
                </a:cubicBezTo>
                <a:lnTo>
                  <a:pt x="24174" y="1126281"/>
                </a:lnTo>
                <a:cubicBezTo>
                  <a:pt x="-8057" y="1069834"/>
                  <a:pt x="-8057" y="979329"/>
                  <a:pt x="24174" y="922883"/>
                </a:cubicBezTo>
                <a:lnTo>
                  <a:pt x="498206" y="101699"/>
                </a:lnTo>
                <a:cubicBezTo>
                  <a:pt x="530437" y="45252"/>
                  <a:pt x="609888" y="0"/>
                  <a:pt x="674349" y="0"/>
                </a:cubicBezTo>
                <a:close/>
              </a:path>
            </a:pathLst>
          </a:custGeom>
          <a:gradFill rotWithShape="1">
            <a:gsLst>
              <a:gs pos="0">
                <a:srgbClr val="D3D3D3"/>
              </a:gs>
              <a:gs pos="50000">
                <a:srgbClr val="D3D3D3">
                  <a:lumMod val="90000"/>
                </a:srgbClr>
              </a:gs>
              <a:gs pos="100000">
                <a:srgbClr val="D3D3D3">
                  <a:lumMod val="75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10" name="Freeform: Shape 33">
            <a:extLst>
              <a:ext uri="{FF2B5EF4-FFF2-40B4-BE49-F238E27FC236}">
                <a16:creationId xmlns:a16="http://schemas.microsoft.com/office/drawing/2014/main" id="{EB88FA0B-7707-4A97-ABD0-D32C9843C9EA}"/>
              </a:ext>
            </a:extLst>
          </p:cNvPr>
          <p:cNvSpPr/>
          <p:nvPr/>
        </p:nvSpPr>
        <p:spPr>
          <a:xfrm>
            <a:off x="3376579" y="3799405"/>
            <a:ext cx="2034587" cy="1817198"/>
          </a:xfrm>
          <a:custGeom>
            <a:avLst/>
            <a:gdLst>
              <a:gd name="connsiteX0" fmla="*/ 598049 w 2034587"/>
              <a:gd name="connsiteY0" fmla="*/ 0 h 1817198"/>
              <a:gd name="connsiteX1" fmla="*/ 1439035 w 2034587"/>
              <a:gd name="connsiteY1" fmla="*/ 0 h 1817198"/>
              <a:gd name="connsiteX2" fmla="*/ 1480625 w 2034587"/>
              <a:gd name="connsiteY2" fmla="*/ 6677 h 1817198"/>
              <a:gd name="connsiteX3" fmla="*/ 1335652 w 2034587"/>
              <a:gd name="connsiteY3" fmla="*/ 257068 h 1817198"/>
              <a:gd name="connsiteX4" fmla="*/ 1335652 w 2034587"/>
              <a:gd name="connsiteY4" fmla="*/ 378170 h 1817198"/>
              <a:gd name="connsiteX5" fmla="*/ 1619996 w 2034587"/>
              <a:gd name="connsiteY5" fmla="*/ 869273 h 1817198"/>
              <a:gd name="connsiteX6" fmla="*/ 1724791 w 2034587"/>
              <a:gd name="connsiteY6" fmla="*/ 930505 h 1817198"/>
              <a:gd name="connsiteX7" fmla="*/ 2034587 w 2034587"/>
              <a:gd name="connsiteY7" fmla="*/ 930505 h 1817198"/>
              <a:gd name="connsiteX8" fmla="*/ 2031796 w 2034587"/>
              <a:gd name="connsiteY8" fmla="*/ 955833 h 1817198"/>
              <a:gd name="connsiteX9" fmla="*/ 2015932 w 2034587"/>
              <a:gd name="connsiteY9" fmla="*/ 998365 h 1817198"/>
              <a:gd name="connsiteX10" fmla="*/ 1594394 w 2034587"/>
              <a:gd name="connsiteY10" fmla="*/ 1726422 h 1817198"/>
              <a:gd name="connsiteX11" fmla="*/ 1439035 w 2034587"/>
              <a:gd name="connsiteY11" fmla="*/ 1817198 h 1817198"/>
              <a:gd name="connsiteX12" fmla="*/ 598049 w 2034587"/>
              <a:gd name="connsiteY12" fmla="*/ 1817198 h 1817198"/>
              <a:gd name="connsiteX13" fmla="*/ 442691 w 2034587"/>
              <a:gd name="connsiteY13" fmla="*/ 1726422 h 1817198"/>
              <a:gd name="connsiteX14" fmla="*/ 21153 w 2034587"/>
              <a:gd name="connsiteY14" fmla="*/ 998365 h 1817198"/>
              <a:gd name="connsiteX15" fmla="*/ 21153 w 2034587"/>
              <a:gd name="connsiteY15" fmla="*/ 818833 h 1817198"/>
              <a:gd name="connsiteX16" fmla="*/ 442691 w 2034587"/>
              <a:gd name="connsiteY16" fmla="*/ 90776 h 1817198"/>
              <a:gd name="connsiteX17" fmla="*/ 598049 w 2034587"/>
              <a:gd name="connsiteY17" fmla="*/ 0 h 181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034587" h="1817198">
                <a:moveTo>
                  <a:pt x="598049" y="0"/>
                </a:moveTo>
                <a:lnTo>
                  <a:pt x="1439035" y="0"/>
                </a:lnTo>
                <a:lnTo>
                  <a:pt x="1480625" y="6677"/>
                </a:lnTo>
                <a:lnTo>
                  <a:pt x="1335652" y="257068"/>
                </a:lnTo>
                <a:cubicBezTo>
                  <a:pt x="1316627" y="289755"/>
                  <a:pt x="1316627" y="344120"/>
                  <a:pt x="1335652" y="378170"/>
                </a:cubicBezTo>
                <a:lnTo>
                  <a:pt x="1619996" y="869273"/>
                </a:lnTo>
                <a:cubicBezTo>
                  <a:pt x="1639084" y="903323"/>
                  <a:pt x="1686678" y="930505"/>
                  <a:pt x="1724791" y="930505"/>
                </a:cubicBezTo>
                <a:lnTo>
                  <a:pt x="2034587" y="930505"/>
                </a:lnTo>
                <a:lnTo>
                  <a:pt x="2031796" y="955833"/>
                </a:lnTo>
                <a:cubicBezTo>
                  <a:pt x="2028271" y="971244"/>
                  <a:pt x="2022983" y="985746"/>
                  <a:pt x="2015932" y="998365"/>
                </a:cubicBezTo>
                <a:lnTo>
                  <a:pt x="1594394" y="1726422"/>
                </a:lnTo>
                <a:cubicBezTo>
                  <a:pt x="1566095" y="1776900"/>
                  <a:pt x="1495538" y="1817198"/>
                  <a:pt x="1439035" y="1817198"/>
                </a:cubicBezTo>
                <a:lnTo>
                  <a:pt x="598049" y="1817198"/>
                </a:lnTo>
                <a:cubicBezTo>
                  <a:pt x="541546" y="1817198"/>
                  <a:pt x="470989" y="1776900"/>
                  <a:pt x="442691" y="1726422"/>
                </a:cubicBezTo>
                <a:lnTo>
                  <a:pt x="21153" y="998365"/>
                </a:lnTo>
                <a:cubicBezTo>
                  <a:pt x="-7051" y="949907"/>
                  <a:pt x="-7051" y="869311"/>
                  <a:pt x="21153" y="818833"/>
                </a:cubicBezTo>
                <a:lnTo>
                  <a:pt x="442691" y="90776"/>
                </a:lnTo>
                <a:cubicBezTo>
                  <a:pt x="470989" y="40298"/>
                  <a:pt x="541546" y="0"/>
                  <a:pt x="598049" y="0"/>
                </a:cubicBezTo>
                <a:close/>
              </a:path>
            </a:pathLst>
          </a:custGeom>
          <a:solidFill>
            <a:srgbClr val="4CC1EF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11" name="Freeform: Shape 36">
            <a:extLst>
              <a:ext uri="{FF2B5EF4-FFF2-40B4-BE49-F238E27FC236}">
                <a16:creationId xmlns:a16="http://schemas.microsoft.com/office/drawing/2014/main" id="{A236DD52-4C62-417F-9B4C-54C254219DF1}"/>
              </a:ext>
            </a:extLst>
          </p:cNvPr>
          <p:cNvSpPr/>
          <p:nvPr/>
        </p:nvSpPr>
        <p:spPr>
          <a:xfrm>
            <a:off x="6649062" y="3683424"/>
            <a:ext cx="2296673" cy="2050168"/>
          </a:xfrm>
          <a:custGeom>
            <a:avLst/>
            <a:gdLst>
              <a:gd name="connsiteX0" fmla="*/ 674261 w 2296673"/>
              <a:gd name="connsiteY0" fmla="*/ 0 h 2050168"/>
              <a:gd name="connsiteX1" fmla="*/ 1623397 w 2296673"/>
              <a:gd name="connsiteY1" fmla="*/ 0 h 2050168"/>
              <a:gd name="connsiteX2" fmla="*/ 1799432 w 2296673"/>
              <a:gd name="connsiteY2" fmla="*/ 101654 h 2050168"/>
              <a:gd name="connsiteX3" fmla="*/ 2272501 w 2296673"/>
              <a:gd name="connsiteY3" fmla="*/ 923905 h 2050168"/>
              <a:gd name="connsiteX4" fmla="*/ 2272501 w 2296673"/>
              <a:gd name="connsiteY4" fmla="*/ 1127213 h 2050168"/>
              <a:gd name="connsiteX5" fmla="*/ 1798468 w 2296673"/>
              <a:gd name="connsiteY5" fmla="*/ 1948514 h 2050168"/>
              <a:gd name="connsiteX6" fmla="*/ 1622326 w 2296673"/>
              <a:gd name="connsiteY6" fmla="*/ 2050168 h 2050168"/>
              <a:gd name="connsiteX7" fmla="*/ 673190 w 2296673"/>
              <a:gd name="connsiteY7" fmla="*/ 2050168 h 2050168"/>
              <a:gd name="connsiteX8" fmla="*/ 497155 w 2296673"/>
              <a:gd name="connsiteY8" fmla="*/ 1948514 h 2050168"/>
              <a:gd name="connsiteX9" fmla="*/ 23016 w 2296673"/>
              <a:gd name="connsiteY9" fmla="*/ 1127213 h 2050168"/>
              <a:gd name="connsiteX10" fmla="*/ 7392 w 2296673"/>
              <a:gd name="connsiteY10" fmla="*/ 1088784 h 2050168"/>
              <a:gd name="connsiteX11" fmla="*/ 0 w 2296673"/>
              <a:gd name="connsiteY11" fmla="*/ 1046487 h 2050168"/>
              <a:gd name="connsiteX12" fmla="*/ 449146 w 2296673"/>
              <a:gd name="connsiteY12" fmla="*/ 1046487 h 2050168"/>
              <a:gd name="connsiteX13" fmla="*/ 553942 w 2296673"/>
              <a:gd name="connsiteY13" fmla="*/ 985255 h 2050168"/>
              <a:gd name="connsiteX14" fmla="*/ 838286 w 2296673"/>
              <a:gd name="connsiteY14" fmla="*/ 494152 h 2050168"/>
              <a:gd name="connsiteX15" fmla="*/ 838286 w 2296673"/>
              <a:gd name="connsiteY15" fmla="*/ 373050 h 2050168"/>
              <a:gd name="connsiteX16" fmla="*/ 626872 w 2296673"/>
              <a:gd name="connsiteY16" fmla="*/ 7907 h 2050168"/>
              <a:gd name="connsiteX17" fmla="*/ 637803 w 2296673"/>
              <a:gd name="connsiteY17" fmla="*/ 4319 h 2050168"/>
              <a:gd name="connsiteX18" fmla="*/ 674261 w 2296673"/>
              <a:gd name="connsiteY18" fmla="*/ 0 h 205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296673" h="2050168">
                <a:moveTo>
                  <a:pt x="674261" y="0"/>
                </a:moveTo>
                <a:lnTo>
                  <a:pt x="1623397" y="0"/>
                </a:lnTo>
                <a:cubicBezTo>
                  <a:pt x="1687750" y="0"/>
                  <a:pt x="1767309" y="45275"/>
                  <a:pt x="1799432" y="101654"/>
                </a:cubicBezTo>
                <a:lnTo>
                  <a:pt x="2272501" y="923905"/>
                </a:lnTo>
                <a:cubicBezTo>
                  <a:pt x="2304731" y="980284"/>
                  <a:pt x="2304731" y="1070833"/>
                  <a:pt x="2272501" y="1127213"/>
                </a:cubicBezTo>
                <a:lnTo>
                  <a:pt x="1798468" y="1948514"/>
                </a:lnTo>
                <a:cubicBezTo>
                  <a:pt x="1766238" y="2004894"/>
                  <a:pt x="1686786" y="2050168"/>
                  <a:pt x="1622326" y="2050168"/>
                </a:cubicBezTo>
                <a:lnTo>
                  <a:pt x="673190" y="2050168"/>
                </a:lnTo>
                <a:cubicBezTo>
                  <a:pt x="608837" y="2050168"/>
                  <a:pt x="529278" y="2004894"/>
                  <a:pt x="497155" y="1948514"/>
                </a:cubicBezTo>
                <a:lnTo>
                  <a:pt x="23016" y="1127213"/>
                </a:lnTo>
                <a:cubicBezTo>
                  <a:pt x="16484" y="1115657"/>
                  <a:pt x="11271" y="1102648"/>
                  <a:pt x="7392" y="1088784"/>
                </a:cubicBezTo>
                <a:lnTo>
                  <a:pt x="0" y="1046487"/>
                </a:lnTo>
                <a:lnTo>
                  <a:pt x="449146" y="1046487"/>
                </a:lnTo>
                <a:cubicBezTo>
                  <a:pt x="487260" y="1046487"/>
                  <a:pt x="534853" y="1019305"/>
                  <a:pt x="553942" y="985255"/>
                </a:cubicBezTo>
                <a:lnTo>
                  <a:pt x="838286" y="494152"/>
                </a:lnTo>
                <a:cubicBezTo>
                  <a:pt x="857310" y="461464"/>
                  <a:pt x="857310" y="407099"/>
                  <a:pt x="838286" y="373050"/>
                </a:cubicBezTo>
                <a:lnTo>
                  <a:pt x="626872" y="7907"/>
                </a:lnTo>
                <a:lnTo>
                  <a:pt x="637803" y="4319"/>
                </a:lnTo>
                <a:cubicBezTo>
                  <a:pt x="650162" y="1507"/>
                  <a:pt x="662429" y="0"/>
                  <a:pt x="674261" y="0"/>
                </a:cubicBezTo>
                <a:close/>
              </a:path>
            </a:pathLst>
          </a:custGeom>
          <a:gradFill rotWithShape="1">
            <a:gsLst>
              <a:gs pos="0">
                <a:srgbClr val="D3D3D3"/>
              </a:gs>
              <a:gs pos="50000">
                <a:srgbClr val="D3D3D3">
                  <a:lumMod val="90000"/>
                </a:srgbClr>
              </a:gs>
              <a:gs pos="100000">
                <a:srgbClr val="D3D3D3">
                  <a:lumMod val="75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12" name="Freeform: Shape 39">
            <a:extLst>
              <a:ext uri="{FF2B5EF4-FFF2-40B4-BE49-F238E27FC236}">
                <a16:creationId xmlns:a16="http://schemas.microsoft.com/office/drawing/2014/main" id="{0B3D50ED-6FA3-49EB-900A-7DF83743B12D}"/>
              </a:ext>
            </a:extLst>
          </p:cNvPr>
          <p:cNvSpPr/>
          <p:nvPr/>
        </p:nvSpPr>
        <p:spPr>
          <a:xfrm>
            <a:off x="6780781" y="3799405"/>
            <a:ext cx="2034735" cy="1817198"/>
          </a:xfrm>
          <a:custGeom>
            <a:avLst/>
            <a:gdLst>
              <a:gd name="connsiteX0" fmla="*/ 595700 w 2034735"/>
              <a:gd name="connsiteY0" fmla="*/ 0 h 1817198"/>
              <a:gd name="connsiteX1" fmla="*/ 1436686 w 2034735"/>
              <a:gd name="connsiteY1" fmla="*/ 0 h 1817198"/>
              <a:gd name="connsiteX2" fmla="*/ 1592045 w 2034735"/>
              <a:gd name="connsiteY2" fmla="*/ 90776 h 1817198"/>
              <a:gd name="connsiteX3" fmla="*/ 2013582 w 2034735"/>
              <a:gd name="connsiteY3" fmla="*/ 818833 h 1817198"/>
              <a:gd name="connsiteX4" fmla="*/ 2013582 w 2034735"/>
              <a:gd name="connsiteY4" fmla="*/ 998365 h 1817198"/>
              <a:gd name="connsiteX5" fmla="*/ 1592045 w 2034735"/>
              <a:gd name="connsiteY5" fmla="*/ 1726422 h 1817198"/>
              <a:gd name="connsiteX6" fmla="*/ 1436686 w 2034735"/>
              <a:gd name="connsiteY6" fmla="*/ 1817198 h 1817198"/>
              <a:gd name="connsiteX7" fmla="*/ 595700 w 2034735"/>
              <a:gd name="connsiteY7" fmla="*/ 1817198 h 1817198"/>
              <a:gd name="connsiteX8" fmla="*/ 440342 w 2034735"/>
              <a:gd name="connsiteY8" fmla="*/ 1726422 h 1817198"/>
              <a:gd name="connsiteX9" fmla="*/ 18804 w 2034735"/>
              <a:gd name="connsiteY9" fmla="*/ 998365 h 1817198"/>
              <a:gd name="connsiteX10" fmla="*/ 2939 w 2034735"/>
              <a:gd name="connsiteY10" fmla="*/ 956968 h 1817198"/>
              <a:gd name="connsiteX11" fmla="*/ 0 w 2034735"/>
              <a:gd name="connsiteY11" fmla="*/ 930506 h 1817198"/>
              <a:gd name="connsiteX12" fmla="*/ 317426 w 2034735"/>
              <a:gd name="connsiteY12" fmla="*/ 930506 h 1817198"/>
              <a:gd name="connsiteX13" fmla="*/ 422222 w 2034735"/>
              <a:gd name="connsiteY13" fmla="*/ 869274 h 1817198"/>
              <a:gd name="connsiteX14" fmla="*/ 706566 w 2034735"/>
              <a:gd name="connsiteY14" fmla="*/ 378171 h 1817198"/>
              <a:gd name="connsiteX15" fmla="*/ 706566 w 2034735"/>
              <a:gd name="connsiteY15" fmla="*/ 257069 h 1817198"/>
              <a:gd name="connsiteX16" fmla="*/ 560955 w 2034735"/>
              <a:gd name="connsiteY16" fmla="*/ 5578 h 181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34735" h="1817198">
                <a:moveTo>
                  <a:pt x="595700" y="0"/>
                </a:moveTo>
                <a:lnTo>
                  <a:pt x="1436686" y="0"/>
                </a:lnTo>
                <a:cubicBezTo>
                  <a:pt x="1493189" y="0"/>
                  <a:pt x="1563746" y="40298"/>
                  <a:pt x="1592045" y="90776"/>
                </a:cubicBezTo>
                <a:lnTo>
                  <a:pt x="2013582" y="818833"/>
                </a:lnTo>
                <a:cubicBezTo>
                  <a:pt x="2041786" y="867292"/>
                  <a:pt x="2041786" y="947888"/>
                  <a:pt x="2013582" y="998365"/>
                </a:cubicBezTo>
                <a:lnTo>
                  <a:pt x="1592045" y="1726422"/>
                </a:lnTo>
                <a:cubicBezTo>
                  <a:pt x="1563746" y="1776900"/>
                  <a:pt x="1493189" y="1817198"/>
                  <a:pt x="1436686" y="1817198"/>
                </a:cubicBezTo>
                <a:lnTo>
                  <a:pt x="595700" y="1817198"/>
                </a:lnTo>
                <a:cubicBezTo>
                  <a:pt x="539197" y="1817198"/>
                  <a:pt x="468640" y="1776900"/>
                  <a:pt x="440342" y="1726422"/>
                </a:cubicBezTo>
                <a:lnTo>
                  <a:pt x="18804" y="998365"/>
                </a:lnTo>
                <a:cubicBezTo>
                  <a:pt x="11753" y="986251"/>
                  <a:pt x="6465" y="972127"/>
                  <a:pt x="2939" y="956968"/>
                </a:cubicBezTo>
                <a:lnTo>
                  <a:pt x="0" y="930506"/>
                </a:lnTo>
                <a:lnTo>
                  <a:pt x="317426" y="930506"/>
                </a:lnTo>
                <a:cubicBezTo>
                  <a:pt x="355540" y="930506"/>
                  <a:pt x="403133" y="903324"/>
                  <a:pt x="422222" y="869274"/>
                </a:cubicBezTo>
                <a:lnTo>
                  <a:pt x="706566" y="378171"/>
                </a:lnTo>
                <a:cubicBezTo>
                  <a:pt x="725590" y="345483"/>
                  <a:pt x="725590" y="291118"/>
                  <a:pt x="706566" y="257069"/>
                </a:cubicBezTo>
                <a:lnTo>
                  <a:pt x="560955" y="5578"/>
                </a:lnTo>
                <a:close/>
              </a:path>
            </a:pathLst>
          </a:custGeom>
          <a:solidFill>
            <a:srgbClr val="C13018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13" name="Figure">
            <a:extLst>
              <a:ext uri="{FF2B5EF4-FFF2-40B4-BE49-F238E27FC236}">
                <a16:creationId xmlns:a16="http://schemas.microsoft.com/office/drawing/2014/main" id="{15F05D7A-6595-47BB-94CD-021F4EEE5FAD}"/>
              </a:ext>
            </a:extLst>
          </p:cNvPr>
          <p:cNvSpPr/>
          <p:nvPr/>
        </p:nvSpPr>
        <p:spPr>
          <a:xfrm>
            <a:off x="4876712" y="3673358"/>
            <a:ext cx="1016532" cy="9068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1" h="21600" extrusionOk="0">
                <a:moveTo>
                  <a:pt x="21229" y="11867"/>
                </a:moveTo>
                <a:lnTo>
                  <a:pt x="16790" y="20521"/>
                </a:lnTo>
                <a:cubicBezTo>
                  <a:pt x="16492" y="21121"/>
                  <a:pt x="15749" y="21600"/>
                  <a:pt x="15154" y="21600"/>
                </a:cubicBezTo>
                <a:lnTo>
                  <a:pt x="6298" y="21600"/>
                </a:lnTo>
                <a:cubicBezTo>
                  <a:pt x="5703" y="21600"/>
                  <a:pt x="4960" y="21121"/>
                  <a:pt x="4662" y="20521"/>
                </a:cubicBezTo>
                <a:lnTo>
                  <a:pt x="223" y="11867"/>
                </a:lnTo>
                <a:cubicBezTo>
                  <a:pt x="-74" y="11267"/>
                  <a:pt x="-74" y="10309"/>
                  <a:pt x="223" y="9733"/>
                </a:cubicBezTo>
                <a:lnTo>
                  <a:pt x="4662" y="1079"/>
                </a:lnTo>
                <a:cubicBezTo>
                  <a:pt x="4960" y="479"/>
                  <a:pt x="5703" y="0"/>
                  <a:pt x="6298" y="0"/>
                </a:cubicBezTo>
                <a:lnTo>
                  <a:pt x="15154" y="0"/>
                </a:lnTo>
                <a:cubicBezTo>
                  <a:pt x="15749" y="0"/>
                  <a:pt x="16492" y="479"/>
                  <a:pt x="16790" y="1079"/>
                </a:cubicBezTo>
                <a:lnTo>
                  <a:pt x="21229" y="9733"/>
                </a:lnTo>
                <a:cubicBezTo>
                  <a:pt x="21526" y="10333"/>
                  <a:pt x="21526" y="11291"/>
                  <a:pt x="21229" y="11867"/>
                </a:cubicBezTo>
                <a:close/>
              </a:path>
            </a:pathLst>
          </a:custGeom>
          <a:gradFill rotWithShape="1">
            <a:gsLst>
              <a:gs pos="0">
                <a:srgbClr val="4CC1EF">
                  <a:satMod val="103000"/>
                  <a:lumMod val="102000"/>
                  <a:tint val="94000"/>
                </a:srgbClr>
              </a:gs>
              <a:gs pos="50000">
                <a:srgbClr val="4CC1EF">
                  <a:satMod val="110000"/>
                  <a:lumMod val="100000"/>
                  <a:shade val="100000"/>
                </a:srgbClr>
              </a:gs>
              <a:gs pos="100000">
                <a:srgbClr val="4CC1EF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lIns="38100" tIns="38100" rIns="38100" bIns="381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</a:rPr>
              <a:t>04</a:t>
            </a:r>
            <a:endParaRPr kumimoji="0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14" name="Figure">
            <a:extLst>
              <a:ext uri="{FF2B5EF4-FFF2-40B4-BE49-F238E27FC236}">
                <a16:creationId xmlns:a16="http://schemas.microsoft.com/office/drawing/2014/main" id="{8CDC9662-D580-4295-AA54-9FEB1EE1C28E}"/>
              </a:ext>
            </a:extLst>
          </p:cNvPr>
          <p:cNvSpPr/>
          <p:nvPr/>
        </p:nvSpPr>
        <p:spPr>
          <a:xfrm>
            <a:off x="6305893" y="3673358"/>
            <a:ext cx="1017286" cy="9068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6" h="21600" extrusionOk="0">
                <a:moveTo>
                  <a:pt x="238" y="11867"/>
                </a:moveTo>
                <a:lnTo>
                  <a:pt x="4673" y="20521"/>
                </a:lnTo>
                <a:cubicBezTo>
                  <a:pt x="4970" y="21121"/>
                  <a:pt x="5713" y="21600"/>
                  <a:pt x="6307" y="21600"/>
                </a:cubicBezTo>
                <a:lnTo>
                  <a:pt x="15155" y="21600"/>
                </a:lnTo>
                <a:cubicBezTo>
                  <a:pt x="15749" y="21600"/>
                  <a:pt x="16491" y="21121"/>
                  <a:pt x="16788" y="20521"/>
                </a:cubicBezTo>
                <a:lnTo>
                  <a:pt x="21223" y="11867"/>
                </a:lnTo>
                <a:cubicBezTo>
                  <a:pt x="21520" y="11267"/>
                  <a:pt x="21520" y="10309"/>
                  <a:pt x="21223" y="9733"/>
                </a:cubicBezTo>
                <a:lnTo>
                  <a:pt x="16788" y="1079"/>
                </a:lnTo>
                <a:cubicBezTo>
                  <a:pt x="16491" y="479"/>
                  <a:pt x="15749" y="0"/>
                  <a:pt x="15155" y="0"/>
                </a:cubicBezTo>
                <a:lnTo>
                  <a:pt x="6307" y="0"/>
                </a:lnTo>
                <a:cubicBezTo>
                  <a:pt x="5713" y="0"/>
                  <a:pt x="4970" y="479"/>
                  <a:pt x="4673" y="1079"/>
                </a:cubicBezTo>
                <a:lnTo>
                  <a:pt x="238" y="9733"/>
                </a:lnTo>
                <a:cubicBezTo>
                  <a:pt x="-80" y="10333"/>
                  <a:pt x="-80" y="11291"/>
                  <a:pt x="238" y="11867"/>
                </a:cubicBezTo>
                <a:close/>
              </a:path>
            </a:pathLst>
          </a:custGeom>
          <a:gradFill rotWithShape="1">
            <a:gsLst>
              <a:gs pos="0">
                <a:srgbClr val="C13018">
                  <a:satMod val="103000"/>
                  <a:lumMod val="102000"/>
                  <a:tint val="94000"/>
                </a:srgbClr>
              </a:gs>
              <a:gs pos="50000">
                <a:srgbClr val="C13018">
                  <a:satMod val="110000"/>
                  <a:lumMod val="100000"/>
                  <a:shade val="100000"/>
                </a:srgbClr>
              </a:gs>
              <a:gs pos="100000">
                <a:srgbClr val="C13018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lIns="38100" tIns="38100" rIns="38100" bIns="381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</a:rPr>
              <a:t>03</a:t>
            </a:r>
            <a:endParaRPr kumimoji="0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grpSp>
        <p:nvGrpSpPr>
          <p:cNvPr id="15" name="Group 74">
            <a:extLst>
              <a:ext uri="{FF2B5EF4-FFF2-40B4-BE49-F238E27FC236}">
                <a16:creationId xmlns:a16="http://schemas.microsoft.com/office/drawing/2014/main" id="{CB911651-AF5B-4D39-B529-B834E34293B6}"/>
              </a:ext>
            </a:extLst>
          </p:cNvPr>
          <p:cNvGrpSpPr/>
          <p:nvPr/>
        </p:nvGrpSpPr>
        <p:grpSpPr>
          <a:xfrm>
            <a:off x="9351768" y="3966065"/>
            <a:ext cx="2492885" cy="1474819"/>
            <a:chOff x="8921977" y="4073386"/>
            <a:chExt cx="2937088" cy="1474819"/>
          </a:xfrm>
        </p:grpSpPr>
        <p:sp>
          <p:nvSpPr>
            <p:cNvPr id="16" name="TextBox 75">
              <a:extLst>
                <a:ext uri="{FF2B5EF4-FFF2-40B4-BE49-F238E27FC236}">
                  <a16:creationId xmlns:a16="http://schemas.microsoft.com/office/drawing/2014/main" id="{4FEAD8DA-CBBC-473C-84A7-CA1CDE5D2B7F}"/>
                </a:ext>
              </a:extLst>
            </p:cNvPr>
            <p:cNvSpPr txBox="1"/>
            <p:nvPr/>
          </p:nvSpPr>
          <p:spPr>
            <a:xfrm>
              <a:off x="8921977" y="4073386"/>
              <a:ext cx="2937088" cy="46166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defTabSz="914400"/>
              <a:r>
                <a:rPr lang="en-US" sz="2400" b="1" cap="all" noProof="1">
                  <a:solidFill>
                    <a:prstClr val="black"/>
                  </a:solidFill>
                  <a:latin typeface="Calibri" panose="020F0502020204030204"/>
                </a:rPr>
                <a:t>Lorem Ipsum</a:t>
              </a:r>
            </a:p>
          </p:txBody>
        </p:sp>
        <p:sp>
          <p:nvSpPr>
            <p:cNvPr id="17" name="TextBox 76">
              <a:extLst>
                <a:ext uri="{FF2B5EF4-FFF2-40B4-BE49-F238E27FC236}">
                  <a16:creationId xmlns:a16="http://schemas.microsoft.com/office/drawing/2014/main" id="{479B06CB-453E-4647-8D19-663076ABC95A}"/>
                </a:ext>
              </a:extLst>
            </p:cNvPr>
            <p:cNvSpPr txBox="1"/>
            <p:nvPr/>
          </p:nvSpPr>
          <p:spPr>
            <a:xfrm>
              <a:off x="8929772" y="4532542"/>
              <a:ext cx="2929293" cy="1015663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 defTabSz="914400"/>
              <a:r>
                <a:rPr lang="en-US" sz="1200" noProof="1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Lorem ipsum dolor sit amet, nibh est. A magna maecenas, quam magna nec quis, lorem nunc. Suspendisse viverra sodales mauris, cras pharetra proin egestas arcu erat dolor, at amet.</a:t>
              </a:r>
            </a:p>
          </p:txBody>
        </p:sp>
      </p:grpSp>
      <p:grpSp>
        <p:nvGrpSpPr>
          <p:cNvPr id="18" name="Group 77">
            <a:extLst>
              <a:ext uri="{FF2B5EF4-FFF2-40B4-BE49-F238E27FC236}">
                <a16:creationId xmlns:a16="http://schemas.microsoft.com/office/drawing/2014/main" id="{13D445E5-72EA-4CCC-B1CF-B74CCAA0102D}"/>
              </a:ext>
            </a:extLst>
          </p:cNvPr>
          <p:cNvGrpSpPr/>
          <p:nvPr/>
        </p:nvGrpSpPr>
        <p:grpSpPr>
          <a:xfrm>
            <a:off x="347347" y="3966065"/>
            <a:ext cx="2492885" cy="1474819"/>
            <a:chOff x="332936" y="4652338"/>
            <a:chExt cx="2937088" cy="1474819"/>
          </a:xfrm>
        </p:grpSpPr>
        <p:sp>
          <p:nvSpPr>
            <p:cNvPr id="19" name="TextBox 78">
              <a:extLst>
                <a:ext uri="{FF2B5EF4-FFF2-40B4-BE49-F238E27FC236}">
                  <a16:creationId xmlns:a16="http://schemas.microsoft.com/office/drawing/2014/main" id="{9513F35C-41EF-4373-872C-57B14F5178F4}"/>
                </a:ext>
              </a:extLst>
            </p:cNvPr>
            <p:cNvSpPr txBox="1"/>
            <p:nvPr/>
          </p:nvSpPr>
          <p:spPr>
            <a:xfrm>
              <a:off x="332936" y="4652338"/>
              <a:ext cx="2937088" cy="46166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r" defTabSz="914400"/>
              <a:r>
                <a:rPr lang="en-US" sz="2400" b="1" cap="all" noProof="1">
                  <a:solidFill>
                    <a:prstClr val="black"/>
                  </a:solidFill>
                  <a:latin typeface="Calibri" panose="020F0502020204030204"/>
                </a:rPr>
                <a:t>Lorem Ipsum</a:t>
              </a:r>
            </a:p>
          </p:txBody>
        </p:sp>
        <p:sp>
          <p:nvSpPr>
            <p:cNvPr id="20" name="TextBox 79">
              <a:extLst>
                <a:ext uri="{FF2B5EF4-FFF2-40B4-BE49-F238E27FC236}">
                  <a16:creationId xmlns:a16="http://schemas.microsoft.com/office/drawing/2014/main" id="{B5C4AACB-5F84-4DE0-BCFB-410A75AD7F27}"/>
                </a:ext>
              </a:extLst>
            </p:cNvPr>
            <p:cNvSpPr txBox="1"/>
            <p:nvPr/>
          </p:nvSpPr>
          <p:spPr>
            <a:xfrm>
              <a:off x="340731" y="5111494"/>
              <a:ext cx="2929293" cy="1015663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 defTabSz="914400"/>
              <a:r>
                <a:rPr lang="en-US" sz="1200" noProof="1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Lorem ipsum dolor sit amet, nibh est. A magna maecenas, quam magna nec quis, lorem nunc. Suspendisse viverra sodales mauris, cras pharetra proin egestas arcu erat dolor, at amet.</a:t>
              </a:r>
            </a:p>
          </p:txBody>
        </p:sp>
      </p:grpSp>
      <p:grpSp>
        <p:nvGrpSpPr>
          <p:cNvPr id="21" name="Group 80">
            <a:extLst>
              <a:ext uri="{FF2B5EF4-FFF2-40B4-BE49-F238E27FC236}">
                <a16:creationId xmlns:a16="http://schemas.microsoft.com/office/drawing/2014/main" id="{3ABDAC52-3E38-42DE-8BC2-5114F86EB7F5}"/>
              </a:ext>
            </a:extLst>
          </p:cNvPr>
          <p:cNvGrpSpPr/>
          <p:nvPr/>
        </p:nvGrpSpPr>
        <p:grpSpPr>
          <a:xfrm>
            <a:off x="9351768" y="1603098"/>
            <a:ext cx="2492885" cy="1474819"/>
            <a:chOff x="8921977" y="1466725"/>
            <a:chExt cx="2937088" cy="1474819"/>
          </a:xfrm>
        </p:grpSpPr>
        <p:sp>
          <p:nvSpPr>
            <p:cNvPr id="22" name="TextBox 81">
              <a:extLst>
                <a:ext uri="{FF2B5EF4-FFF2-40B4-BE49-F238E27FC236}">
                  <a16:creationId xmlns:a16="http://schemas.microsoft.com/office/drawing/2014/main" id="{9C890853-2F88-473C-9D2C-8399317892CC}"/>
                </a:ext>
              </a:extLst>
            </p:cNvPr>
            <p:cNvSpPr txBox="1"/>
            <p:nvPr/>
          </p:nvSpPr>
          <p:spPr>
            <a:xfrm>
              <a:off x="8921977" y="1466725"/>
              <a:ext cx="2937088" cy="46166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defTabSz="914400"/>
              <a:r>
                <a:rPr lang="en-US" sz="2400" b="1" cap="all" noProof="1">
                  <a:solidFill>
                    <a:prstClr val="black"/>
                  </a:solidFill>
                  <a:latin typeface="Calibri" panose="020F0502020204030204"/>
                </a:rPr>
                <a:t>Lorem Ipsum</a:t>
              </a:r>
            </a:p>
          </p:txBody>
        </p:sp>
        <p:sp>
          <p:nvSpPr>
            <p:cNvPr id="23" name="TextBox 82">
              <a:extLst>
                <a:ext uri="{FF2B5EF4-FFF2-40B4-BE49-F238E27FC236}">
                  <a16:creationId xmlns:a16="http://schemas.microsoft.com/office/drawing/2014/main" id="{BAC4530C-4E94-4854-914E-713D027D7ED7}"/>
                </a:ext>
              </a:extLst>
            </p:cNvPr>
            <p:cNvSpPr txBox="1"/>
            <p:nvPr/>
          </p:nvSpPr>
          <p:spPr>
            <a:xfrm>
              <a:off x="8929772" y="1925881"/>
              <a:ext cx="2929293" cy="1015663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 defTabSz="914400"/>
              <a:r>
                <a:rPr lang="en-US" sz="1200" noProof="1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Lorem ipsum dolor sit amet, nibh est. A magna maecenas, quam magna nec quis, lorem nunc. Suspendisse viverra sodales mauris, cras pharetra proin egestas arcu erat dolor, at amet.</a:t>
              </a:r>
            </a:p>
          </p:txBody>
        </p:sp>
      </p:grpSp>
      <p:grpSp>
        <p:nvGrpSpPr>
          <p:cNvPr id="24" name="Group 83">
            <a:extLst>
              <a:ext uri="{FF2B5EF4-FFF2-40B4-BE49-F238E27FC236}">
                <a16:creationId xmlns:a16="http://schemas.microsoft.com/office/drawing/2014/main" id="{01F80E67-7516-43F9-A289-F052E2D7F643}"/>
              </a:ext>
            </a:extLst>
          </p:cNvPr>
          <p:cNvGrpSpPr/>
          <p:nvPr/>
        </p:nvGrpSpPr>
        <p:grpSpPr>
          <a:xfrm>
            <a:off x="347347" y="1603098"/>
            <a:ext cx="2492885" cy="1474819"/>
            <a:chOff x="332936" y="2627766"/>
            <a:chExt cx="2937088" cy="1474819"/>
          </a:xfrm>
        </p:grpSpPr>
        <p:sp>
          <p:nvSpPr>
            <p:cNvPr id="25" name="TextBox 84">
              <a:extLst>
                <a:ext uri="{FF2B5EF4-FFF2-40B4-BE49-F238E27FC236}">
                  <a16:creationId xmlns:a16="http://schemas.microsoft.com/office/drawing/2014/main" id="{1D4C8143-256D-4629-B906-A7A70F43EDB8}"/>
                </a:ext>
              </a:extLst>
            </p:cNvPr>
            <p:cNvSpPr txBox="1"/>
            <p:nvPr/>
          </p:nvSpPr>
          <p:spPr>
            <a:xfrm>
              <a:off x="332936" y="2627766"/>
              <a:ext cx="2937088" cy="46166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r" defTabSz="914400"/>
              <a:r>
                <a:rPr lang="en-US" sz="2400" b="1" cap="all" noProof="1">
                  <a:solidFill>
                    <a:prstClr val="black"/>
                  </a:solidFill>
                  <a:latin typeface="Calibri" panose="020F0502020204030204"/>
                </a:rPr>
                <a:t>Lorem Ipsum</a:t>
              </a:r>
            </a:p>
          </p:txBody>
        </p:sp>
        <p:sp>
          <p:nvSpPr>
            <p:cNvPr id="26" name="TextBox 85">
              <a:extLst>
                <a:ext uri="{FF2B5EF4-FFF2-40B4-BE49-F238E27FC236}">
                  <a16:creationId xmlns:a16="http://schemas.microsoft.com/office/drawing/2014/main" id="{76040F5A-5BD3-4D22-907E-B96B3DAD1293}"/>
                </a:ext>
              </a:extLst>
            </p:cNvPr>
            <p:cNvSpPr txBox="1"/>
            <p:nvPr/>
          </p:nvSpPr>
          <p:spPr>
            <a:xfrm>
              <a:off x="340731" y="3086922"/>
              <a:ext cx="2929293" cy="1015663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 defTabSz="914400"/>
              <a:r>
                <a:rPr lang="en-US" sz="1200" noProof="1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Lorem ipsum dolor sit amet, nibh est. A magna maecenas, quam magna nec quis, lorem nunc. Suspendisse viverra sodales mauris, cras pharetra proin egestas arcu erat dolor, at amet.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88559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3A867F60-ACF4-43A9-B839-BD511A73AF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PE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40675B4-6CAB-48D1-A10E-E11449E1CEA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0968" y="1359243"/>
            <a:ext cx="3114588" cy="4337028"/>
            <a:chOff x="7048" y="248"/>
            <a:chExt cx="2423" cy="3374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D3367980-0C77-4947-9FEB-1E96EC495C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48" y="631"/>
              <a:ext cx="2282" cy="2991"/>
            </a:xfrm>
            <a:custGeom>
              <a:avLst/>
              <a:gdLst>
                <a:gd name="T0" fmla="*/ 1517 w 3795"/>
                <a:gd name="T1" fmla="*/ 4601 h 4976"/>
                <a:gd name="T2" fmla="*/ 1450 w 3795"/>
                <a:gd name="T3" fmla="*/ 4685 h 4976"/>
                <a:gd name="T4" fmla="*/ 1029 w 3795"/>
                <a:gd name="T5" fmla="*/ 4619 h 4976"/>
                <a:gd name="T6" fmla="*/ 1306 w 3795"/>
                <a:gd name="T7" fmla="*/ 4555 h 4976"/>
                <a:gd name="T8" fmla="*/ 1235 w 3795"/>
                <a:gd name="T9" fmla="*/ 4461 h 4976"/>
                <a:gd name="T10" fmla="*/ 1672 w 3795"/>
                <a:gd name="T11" fmla="*/ 4451 h 4976"/>
                <a:gd name="T12" fmla="*/ 1555 w 3795"/>
                <a:gd name="T13" fmla="*/ 4362 h 4976"/>
                <a:gd name="T14" fmla="*/ 929 w 3795"/>
                <a:gd name="T15" fmla="*/ 4461 h 4976"/>
                <a:gd name="T16" fmla="*/ 1093 w 3795"/>
                <a:gd name="T17" fmla="*/ 4343 h 4976"/>
                <a:gd name="T18" fmla="*/ 1236 w 3795"/>
                <a:gd name="T19" fmla="*/ 4275 h 4976"/>
                <a:gd name="T20" fmla="*/ 900 w 3795"/>
                <a:gd name="T21" fmla="*/ 4920 h 4976"/>
                <a:gd name="T22" fmla="*/ 1391 w 3795"/>
                <a:gd name="T23" fmla="*/ 4304 h 4976"/>
                <a:gd name="T24" fmla="*/ 331 w 3795"/>
                <a:gd name="T25" fmla="*/ 3261 h 4976"/>
                <a:gd name="T26" fmla="*/ 4 w 3795"/>
                <a:gd name="T27" fmla="*/ 1993 h 4976"/>
                <a:gd name="T28" fmla="*/ 567 w 3795"/>
                <a:gd name="T29" fmla="*/ 3200 h 4976"/>
                <a:gd name="T30" fmla="*/ 892 w 3795"/>
                <a:gd name="T31" fmla="*/ 3631 h 4976"/>
                <a:gd name="T32" fmla="*/ 1436 w 3795"/>
                <a:gd name="T33" fmla="*/ 4306 h 4976"/>
                <a:gd name="T34" fmla="*/ 1668 w 3795"/>
                <a:gd name="T35" fmla="*/ 3221 h 4976"/>
                <a:gd name="T36" fmla="*/ 1930 w 3795"/>
                <a:gd name="T37" fmla="*/ 2858 h 4976"/>
                <a:gd name="T38" fmla="*/ 1688 w 3795"/>
                <a:gd name="T39" fmla="*/ 3160 h 4976"/>
                <a:gd name="T40" fmla="*/ 1590 w 3795"/>
                <a:gd name="T41" fmla="*/ 2873 h 4976"/>
                <a:gd name="T42" fmla="*/ 1357 w 3795"/>
                <a:gd name="T43" fmla="*/ 2418 h 4976"/>
                <a:gd name="T44" fmla="*/ 1470 w 3795"/>
                <a:gd name="T45" fmla="*/ 3987 h 4976"/>
                <a:gd name="T46" fmla="*/ 1033 w 3795"/>
                <a:gd name="T47" fmla="*/ 3608 h 4976"/>
                <a:gd name="T48" fmla="*/ 759 w 3795"/>
                <a:gd name="T49" fmla="*/ 3178 h 4976"/>
                <a:gd name="T50" fmla="*/ 292 w 3795"/>
                <a:gd name="T51" fmla="*/ 2400 h 4976"/>
                <a:gd name="T52" fmla="*/ 483 w 3795"/>
                <a:gd name="T53" fmla="*/ 2642 h 4976"/>
                <a:gd name="T54" fmla="*/ 392 w 3795"/>
                <a:gd name="T55" fmla="*/ 2379 h 4976"/>
                <a:gd name="T56" fmla="*/ 776 w 3795"/>
                <a:gd name="T57" fmla="*/ 2849 h 4976"/>
                <a:gd name="T58" fmla="*/ 147 w 3795"/>
                <a:gd name="T59" fmla="*/ 2100 h 4976"/>
                <a:gd name="T60" fmla="*/ 504 w 3795"/>
                <a:gd name="T61" fmla="*/ 2294 h 4976"/>
                <a:gd name="T62" fmla="*/ 1071 w 3795"/>
                <a:gd name="T63" fmla="*/ 3630 h 4976"/>
                <a:gd name="T64" fmla="*/ 1497 w 3795"/>
                <a:gd name="T65" fmla="*/ 3226 h 4976"/>
                <a:gd name="T66" fmla="*/ 1488 w 3795"/>
                <a:gd name="T67" fmla="*/ 2480 h 4976"/>
                <a:gd name="T68" fmla="*/ 1073 w 3795"/>
                <a:gd name="T69" fmla="*/ 1149 h 4976"/>
                <a:gd name="T70" fmla="*/ 470 w 3795"/>
                <a:gd name="T71" fmla="*/ 506 h 4976"/>
                <a:gd name="T72" fmla="*/ 503 w 3795"/>
                <a:gd name="T73" fmla="*/ 438 h 4976"/>
                <a:gd name="T74" fmla="*/ 1077 w 3795"/>
                <a:gd name="T75" fmla="*/ 1007 h 4976"/>
                <a:gd name="T76" fmla="*/ 1925 w 3795"/>
                <a:gd name="T77" fmla="*/ 1447 h 4976"/>
                <a:gd name="T78" fmla="*/ 3113 w 3795"/>
                <a:gd name="T79" fmla="*/ 1194 h 4976"/>
                <a:gd name="T80" fmla="*/ 3268 w 3795"/>
                <a:gd name="T81" fmla="*/ 1298 h 4976"/>
                <a:gd name="T82" fmla="*/ 2405 w 3795"/>
                <a:gd name="T83" fmla="*/ 1886 h 4976"/>
                <a:gd name="T84" fmla="*/ 2291 w 3795"/>
                <a:gd name="T85" fmla="*/ 2654 h 4976"/>
                <a:gd name="T86" fmla="*/ 1588 w 3795"/>
                <a:gd name="T87" fmla="*/ 3788 h 4976"/>
                <a:gd name="T88" fmla="*/ 2193 w 3795"/>
                <a:gd name="T89" fmla="*/ 3903 h 4976"/>
                <a:gd name="T90" fmla="*/ 1781 w 3795"/>
                <a:gd name="T91" fmla="*/ 4416 h 4976"/>
                <a:gd name="T92" fmla="*/ 1842 w 3795"/>
                <a:gd name="T93" fmla="*/ 2383 h 4976"/>
                <a:gd name="T94" fmla="*/ 1968 w 3795"/>
                <a:gd name="T95" fmla="*/ 2236 h 4976"/>
                <a:gd name="T96" fmla="*/ 1916 w 3795"/>
                <a:gd name="T97" fmla="*/ 2660 h 4976"/>
                <a:gd name="T98" fmla="*/ 2293 w 3795"/>
                <a:gd name="T99" fmla="*/ 1814 h 4976"/>
                <a:gd name="T100" fmla="*/ 1842 w 3795"/>
                <a:gd name="T101" fmla="*/ 1442 h 4976"/>
                <a:gd name="T102" fmla="*/ 1546 w 3795"/>
                <a:gd name="T103" fmla="*/ 2142 h 4976"/>
                <a:gd name="T104" fmla="*/ 1629 w 3795"/>
                <a:gd name="T105" fmla="*/ 4212 h 4976"/>
                <a:gd name="T106" fmla="*/ 1802 w 3795"/>
                <a:gd name="T107" fmla="*/ 4238 h 4976"/>
                <a:gd name="T108" fmla="*/ 1982 w 3795"/>
                <a:gd name="T109" fmla="*/ 3976 h 4976"/>
                <a:gd name="T110" fmla="*/ 1565 w 3795"/>
                <a:gd name="T111" fmla="*/ 4200 h 4976"/>
                <a:gd name="T112" fmla="*/ 1915 w 3795"/>
                <a:gd name="T113" fmla="*/ 3952 h 4976"/>
                <a:gd name="T114" fmla="*/ 1881 w 3795"/>
                <a:gd name="T115" fmla="*/ 4022 h 4976"/>
                <a:gd name="T116" fmla="*/ 1018 w 3795"/>
                <a:gd name="T117" fmla="*/ 3460 h 4976"/>
                <a:gd name="T118" fmla="*/ 900 w 3795"/>
                <a:gd name="T119" fmla="*/ 2966 h 4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795" h="4976">
                  <a:moveTo>
                    <a:pt x="1687" y="4976"/>
                  </a:moveTo>
                  <a:cubicBezTo>
                    <a:pt x="1646" y="4911"/>
                    <a:pt x="1610" y="4843"/>
                    <a:pt x="1596" y="4766"/>
                  </a:cubicBezTo>
                  <a:cubicBezTo>
                    <a:pt x="1593" y="4744"/>
                    <a:pt x="1590" y="4726"/>
                    <a:pt x="1563" y="4721"/>
                  </a:cubicBezTo>
                  <a:cubicBezTo>
                    <a:pt x="1554" y="4720"/>
                    <a:pt x="1547" y="4709"/>
                    <a:pt x="1537" y="4702"/>
                  </a:cubicBezTo>
                  <a:cubicBezTo>
                    <a:pt x="1546" y="4692"/>
                    <a:pt x="1552" y="4685"/>
                    <a:pt x="1559" y="4678"/>
                  </a:cubicBezTo>
                  <a:cubicBezTo>
                    <a:pt x="1513" y="4649"/>
                    <a:pt x="1513" y="4649"/>
                    <a:pt x="1529" y="4616"/>
                  </a:cubicBezTo>
                  <a:cubicBezTo>
                    <a:pt x="1525" y="4612"/>
                    <a:pt x="1522" y="4605"/>
                    <a:pt x="1517" y="4601"/>
                  </a:cubicBezTo>
                  <a:cubicBezTo>
                    <a:pt x="1507" y="4596"/>
                    <a:pt x="1491" y="4586"/>
                    <a:pt x="1488" y="4589"/>
                  </a:cubicBezTo>
                  <a:cubicBezTo>
                    <a:pt x="1479" y="4597"/>
                    <a:pt x="1470" y="4612"/>
                    <a:pt x="1472" y="4622"/>
                  </a:cubicBezTo>
                  <a:cubicBezTo>
                    <a:pt x="1483" y="4679"/>
                    <a:pt x="1497" y="4735"/>
                    <a:pt x="1511" y="4791"/>
                  </a:cubicBezTo>
                  <a:cubicBezTo>
                    <a:pt x="1517" y="4816"/>
                    <a:pt x="1528" y="4840"/>
                    <a:pt x="1533" y="4865"/>
                  </a:cubicBezTo>
                  <a:cubicBezTo>
                    <a:pt x="1536" y="4878"/>
                    <a:pt x="1531" y="4893"/>
                    <a:pt x="1530" y="4907"/>
                  </a:cubicBezTo>
                  <a:cubicBezTo>
                    <a:pt x="1520" y="4896"/>
                    <a:pt x="1506" y="4886"/>
                    <a:pt x="1502" y="4873"/>
                  </a:cubicBezTo>
                  <a:cubicBezTo>
                    <a:pt x="1483" y="4811"/>
                    <a:pt x="1466" y="4748"/>
                    <a:pt x="1450" y="4685"/>
                  </a:cubicBezTo>
                  <a:cubicBezTo>
                    <a:pt x="1430" y="4603"/>
                    <a:pt x="1431" y="4601"/>
                    <a:pt x="1347" y="4607"/>
                  </a:cubicBezTo>
                  <a:cubicBezTo>
                    <a:pt x="1270" y="4612"/>
                    <a:pt x="1192" y="4600"/>
                    <a:pt x="1117" y="4626"/>
                  </a:cubicBezTo>
                  <a:cubicBezTo>
                    <a:pt x="1044" y="4652"/>
                    <a:pt x="978" y="4688"/>
                    <a:pt x="928" y="4747"/>
                  </a:cubicBezTo>
                  <a:cubicBezTo>
                    <a:pt x="909" y="4769"/>
                    <a:pt x="901" y="4800"/>
                    <a:pt x="884" y="4834"/>
                  </a:cubicBezTo>
                  <a:cubicBezTo>
                    <a:pt x="881" y="4822"/>
                    <a:pt x="874" y="4810"/>
                    <a:pt x="874" y="4798"/>
                  </a:cubicBezTo>
                  <a:cubicBezTo>
                    <a:pt x="878" y="4739"/>
                    <a:pt x="920" y="4704"/>
                    <a:pt x="960" y="4668"/>
                  </a:cubicBezTo>
                  <a:cubicBezTo>
                    <a:pt x="980" y="4651"/>
                    <a:pt x="1004" y="4637"/>
                    <a:pt x="1029" y="4619"/>
                  </a:cubicBezTo>
                  <a:cubicBezTo>
                    <a:pt x="1008" y="4614"/>
                    <a:pt x="990" y="4609"/>
                    <a:pt x="972" y="4604"/>
                  </a:cubicBezTo>
                  <a:cubicBezTo>
                    <a:pt x="971" y="4601"/>
                    <a:pt x="971" y="4597"/>
                    <a:pt x="971" y="4594"/>
                  </a:cubicBezTo>
                  <a:cubicBezTo>
                    <a:pt x="1025" y="4592"/>
                    <a:pt x="1085" y="4618"/>
                    <a:pt x="1131" y="4570"/>
                  </a:cubicBezTo>
                  <a:cubicBezTo>
                    <a:pt x="1096" y="4567"/>
                    <a:pt x="1059" y="4564"/>
                    <a:pt x="1023" y="4560"/>
                  </a:cubicBezTo>
                  <a:cubicBezTo>
                    <a:pt x="1023" y="4555"/>
                    <a:pt x="1023" y="4550"/>
                    <a:pt x="1024" y="4545"/>
                  </a:cubicBezTo>
                  <a:cubicBezTo>
                    <a:pt x="1117" y="4552"/>
                    <a:pt x="1211" y="4559"/>
                    <a:pt x="1305" y="4566"/>
                  </a:cubicBezTo>
                  <a:cubicBezTo>
                    <a:pt x="1305" y="4563"/>
                    <a:pt x="1306" y="4559"/>
                    <a:pt x="1306" y="4555"/>
                  </a:cubicBezTo>
                  <a:cubicBezTo>
                    <a:pt x="1247" y="4546"/>
                    <a:pt x="1187" y="4538"/>
                    <a:pt x="1127" y="4530"/>
                  </a:cubicBezTo>
                  <a:cubicBezTo>
                    <a:pt x="1128" y="4525"/>
                    <a:pt x="1129" y="4520"/>
                    <a:pt x="1129" y="4515"/>
                  </a:cubicBezTo>
                  <a:cubicBezTo>
                    <a:pt x="1150" y="4517"/>
                    <a:pt x="1170" y="4519"/>
                    <a:pt x="1191" y="4521"/>
                  </a:cubicBezTo>
                  <a:cubicBezTo>
                    <a:pt x="1278" y="4530"/>
                    <a:pt x="1366" y="4540"/>
                    <a:pt x="1454" y="4546"/>
                  </a:cubicBezTo>
                  <a:cubicBezTo>
                    <a:pt x="1483" y="4548"/>
                    <a:pt x="1512" y="4535"/>
                    <a:pt x="1541" y="4523"/>
                  </a:cubicBezTo>
                  <a:cubicBezTo>
                    <a:pt x="1438" y="4507"/>
                    <a:pt x="1336" y="4492"/>
                    <a:pt x="1233" y="4476"/>
                  </a:cubicBezTo>
                  <a:cubicBezTo>
                    <a:pt x="1234" y="4471"/>
                    <a:pt x="1234" y="4466"/>
                    <a:pt x="1235" y="4461"/>
                  </a:cubicBezTo>
                  <a:cubicBezTo>
                    <a:pt x="1266" y="4464"/>
                    <a:pt x="1298" y="4465"/>
                    <a:pt x="1329" y="4468"/>
                  </a:cubicBezTo>
                  <a:cubicBezTo>
                    <a:pt x="1412" y="4478"/>
                    <a:pt x="1495" y="4488"/>
                    <a:pt x="1578" y="4502"/>
                  </a:cubicBezTo>
                  <a:cubicBezTo>
                    <a:pt x="1614" y="4507"/>
                    <a:pt x="1641" y="4497"/>
                    <a:pt x="1675" y="4475"/>
                  </a:cubicBezTo>
                  <a:cubicBezTo>
                    <a:pt x="1560" y="4460"/>
                    <a:pt x="1450" y="4455"/>
                    <a:pt x="1344" y="4424"/>
                  </a:cubicBezTo>
                  <a:cubicBezTo>
                    <a:pt x="1344" y="4420"/>
                    <a:pt x="1345" y="4416"/>
                    <a:pt x="1346" y="4412"/>
                  </a:cubicBezTo>
                  <a:cubicBezTo>
                    <a:pt x="1363" y="4414"/>
                    <a:pt x="1380" y="4417"/>
                    <a:pt x="1398" y="4419"/>
                  </a:cubicBezTo>
                  <a:cubicBezTo>
                    <a:pt x="1489" y="4430"/>
                    <a:pt x="1580" y="4440"/>
                    <a:pt x="1672" y="4451"/>
                  </a:cubicBezTo>
                  <a:cubicBezTo>
                    <a:pt x="1695" y="4454"/>
                    <a:pt x="1712" y="4448"/>
                    <a:pt x="1721" y="4425"/>
                  </a:cubicBezTo>
                  <a:cubicBezTo>
                    <a:pt x="1636" y="4415"/>
                    <a:pt x="1553" y="4406"/>
                    <a:pt x="1469" y="4397"/>
                  </a:cubicBezTo>
                  <a:cubicBezTo>
                    <a:pt x="1469" y="4393"/>
                    <a:pt x="1469" y="4388"/>
                    <a:pt x="1470" y="4384"/>
                  </a:cubicBezTo>
                  <a:cubicBezTo>
                    <a:pt x="1557" y="4390"/>
                    <a:pt x="1645" y="4395"/>
                    <a:pt x="1732" y="4401"/>
                  </a:cubicBezTo>
                  <a:cubicBezTo>
                    <a:pt x="1734" y="4396"/>
                    <a:pt x="1737" y="4391"/>
                    <a:pt x="1739" y="4386"/>
                  </a:cubicBezTo>
                  <a:cubicBezTo>
                    <a:pt x="1731" y="4380"/>
                    <a:pt x="1723" y="4370"/>
                    <a:pt x="1715" y="4369"/>
                  </a:cubicBezTo>
                  <a:cubicBezTo>
                    <a:pt x="1661" y="4366"/>
                    <a:pt x="1608" y="4364"/>
                    <a:pt x="1555" y="4362"/>
                  </a:cubicBezTo>
                  <a:cubicBezTo>
                    <a:pt x="1551" y="4362"/>
                    <a:pt x="1546" y="4363"/>
                    <a:pt x="1545" y="4361"/>
                  </a:cubicBezTo>
                  <a:cubicBezTo>
                    <a:pt x="1504" y="4315"/>
                    <a:pt x="1452" y="4354"/>
                    <a:pt x="1406" y="4346"/>
                  </a:cubicBezTo>
                  <a:cubicBezTo>
                    <a:pt x="1360" y="4337"/>
                    <a:pt x="1306" y="4340"/>
                    <a:pt x="1262" y="4355"/>
                  </a:cubicBezTo>
                  <a:cubicBezTo>
                    <a:pt x="1207" y="4374"/>
                    <a:pt x="1148" y="4380"/>
                    <a:pt x="1098" y="4411"/>
                  </a:cubicBezTo>
                  <a:cubicBezTo>
                    <a:pt x="1073" y="4426"/>
                    <a:pt x="1055" y="4452"/>
                    <a:pt x="1021" y="4455"/>
                  </a:cubicBezTo>
                  <a:cubicBezTo>
                    <a:pt x="991" y="4457"/>
                    <a:pt x="962" y="4467"/>
                    <a:pt x="932" y="4473"/>
                  </a:cubicBezTo>
                  <a:cubicBezTo>
                    <a:pt x="931" y="4469"/>
                    <a:pt x="930" y="4465"/>
                    <a:pt x="929" y="4461"/>
                  </a:cubicBezTo>
                  <a:cubicBezTo>
                    <a:pt x="958" y="4452"/>
                    <a:pt x="987" y="4444"/>
                    <a:pt x="1015" y="4434"/>
                  </a:cubicBezTo>
                  <a:cubicBezTo>
                    <a:pt x="1043" y="4423"/>
                    <a:pt x="1070" y="4409"/>
                    <a:pt x="1094" y="4389"/>
                  </a:cubicBezTo>
                  <a:cubicBezTo>
                    <a:pt x="1059" y="4396"/>
                    <a:pt x="1023" y="4402"/>
                    <a:pt x="988" y="4409"/>
                  </a:cubicBezTo>
                  <a:cubicBezTo>
                    <a:pt x="987" y="4403"/>
                    <a:pt x="986" y="4398"/>
                    <a:pt x="985" y="4392"/>
                  </a:cubicBezTo>
                  <a:cubicBezTo>
                    <a:pt x="1057" y="4377"/>
                    <a:pt x="1129" y="4362"/>
                    <a:pt x="1202" y="4347"/>
                  </a:cubicBezTo>
                  <a:cubicBezTo>
                    <a:pt x="1202" y="4345"/>
                    <a:pt x="1202" y="4344"/>
                    <a:pt x="1202" y="4343"/>
                  </a:cubicBezTo>
                  <a:cubicBezTo>
                    <a:pt x="1165" y="4343"/>
                    <a:pt x="1129" y="4343"/>
                    <a:pt x="1093" y="4343"/>
                  </a:cubicBezTo>
                  <a:cubicBezTo>
                    <a:pt x="1093" y="4338"/>
                    <a:pt x="1093" y="4334"/>
                    <a:pt x="1093" y="4330"/>
                  </a:cubicBezTo>
                  <a:cubicBezTo>
                    <a:pt x="1156" y="4328"/>
                    <a:pt x="1219" y="4325"/>
                    <a:pt x="1281" y="4323"/>
                  </a:cubicBezTo>
                  <a:cubicBezTo>
                    <a:pt x="1281" y="4316"/>
                    <a:pt x="1281" y="4310"/>
                    <a:pt x="1280" y="4304"/>
                  </a:cubicBezTo>
                  <a:cubicBezTo>
                    <a:pt x="1213" y="4304"/>
                    <a:pt x="1147" y="4304"/>
                    <a:pt x="1080" y="4304"/>
                  </a:cubicBezTo>
                  <a:cubicBezTo>
                    <a:pt x="1080" y="4299"/>
                    <a:pt x="1080" y="4293"/>
                    <a:pt x="1080" y="4288"/>
                  </a:cubicBezTo>
                  <a:cubicBezTo>
                    <a:pt x="1132" y="4288"/>
                    <a:pt x="1183" y="4288"/>
                    <a:pt x="1235" y="4288"/>
                  </a:cubicBezTo>
                  <a:cubicBezTo>
                    <a:pt x="1236" y="4284"/>
                    <a:pt x="1236" y="4280"/>
                    <a:pt x="1236" y="4275"/>
                  </a:cubicBezTo>
                  <a:cubicBezTo>
                    <a:pt x="1184" y="4253"/>
                    <a:pt x="1129" y="4239"/>
                    <a:pt x="1071" y="4244"/>
                  </a:cubicBezTo>
                  <a:cubicBezTo>
                    <a:pt x="999" y="4251"/>
                    <a:pt x="950" y="4293"/>
                    <a:pt x="910" y="4352"/>
                  </a:cubicBezTo>
                  <a:cubicBezTo>
                    <a:pt x="886" y="4388"/>
                    <a:pt x="852" y="4418"/>
                    <a:pt x="822" y="4451"/>
                  </a:cubicBezTo>
                  <a:cubicBezTo>
                    <a:pt x="762" y="4516"/>
                    <a:pt x="733" y="4592"/>
                    <a:pt x="733" y="4682"/>
                  </a:cubicBezTo>
                  <a:cubicBezTo>
                    <a:pt x="734" y="4766"/>
                    <a:pt x="802" y="4852"/>
                    <a:pt x="872" y="4879"/>
                  </a:cubicBezTo>
                  <a:cubicBezTo>
                    <a:pt x="896" y="4888"/>
                    <a:pt x="926" y="4880"/>
                    <a:pt x="954" y="4880"/>
                  </a:cubicBezTo>
                  <a:cubicBezTo>
                    <a:pt x="955" y="4904"/>
                    <a:pt x="933" y="4922"/>
                    <a:pt x="900" y="4920"/>
                  </a:cubicBezTo>
                  <a:cubicBezTo>
                    <a:pt x="818" y="4915"/>
                    <a:pt x="733" y="4819"/>
                    <a:pt x="714" y="4762"/>
                  </a:cubicBezTo>
                  <a:cubicBezTo>
                    <a:pt x="670" y="4628"/>
                    <a:pt x="707" y="4516"/>
                    <a:pt x="805" y="4420"/>
                  </a:cubicBezTo>
                  <a:cubicBezTo>
                    <a:pt x="848" y="4377"/>
                    <a:pt x="889" y="4333"/>
                    <a:pt x="929" y="4288"/>
                  </a:cubicBezTo>
                  <a:cubicBezTo>
                    <a:pt x="988" y="4220"/>
                    <a:pt x="1060" y="4203"/>
                    <a:pt x="1146" y="4218"/>
                  </a:cubicBezTo>
                  <a:cubicBezTo>
                    <a:pt x="1214" y="4230"/>
                    <a:pt x="1271" y="4264"/>
                    <a:pt x="1328" y="4298"/>
                  </a:cubicBezTo>
                  <a:cubicBezTo>
                    <a:pt x="1344" y="4307"/>
                    <a:pt x="1365" y="4308"/>
                    <a:pt x="1383" y="4313"/>
                  </a:cubicBezTo>
                  <a:cubicBezTo>
                    <a:pt x="1386" y="4310"/>
                    <a:pt x="1389" y="4307"/>
                    <a:pt x="1391" y="4304"/>
                  </a:cubicBezTo>
                  <a:cubicBezTo>
                    <a:pt x="1379" y="4280"/>
                    <a:pt x="1368" y="4255"/>
                    <a:pt x="1354" y="4232"/>
                  </a:cubicBezTo>
                  <a:cubicBezTo>
                    <a:pt x="1301" y="4151"/>
                    <a:pt x="1243" y="4075"/>
                    <a:pt x="1175" y="4005"/>
                  </a:cubicBezTo>
                  <a:cubicBezTo>
                    <a:pt x="1088" y="3916"/>
                    <a:pt x="1026" y="3807"/>
                    <a:pt x="959" y="3702"/>
                  </a:cubicBezTo>
                  <a:cubicBezTo>
                    <a:pt x="946" y="3683"/>
                    <a:pt x="932" y="3671"/>
                    <a:pt x="908" y="3666"/>
                  </a:cubicBezTo>
                  <a:cubicBezTo>
                    <a:pt x="833" y="3651"/>
                    <a:pt x="776" y="3611"/>
                    <a:pt x="733" y="3545"/>
                  </a:cubicBezTo>
                  <a:cubicBezTo>
                    <a:pt x="669" y="3448"/>
                    <a:pt x="605" y="3348"/>
                    <a:pt x="498" y="3293"/>
                  </a:cubicBezTo>
                  <a:cubicBezTo>
                    <a:pt x="446" y="3266"/>
                    <a:pt x="390" y="3252"/>
                    <a:pt x="331" y="3261"/>
                  </a:cubicBezTo>
                  <a:cubicBezTo>
                    <a:pt x="329" y="3207"/>
                    <a:pt x="363" y="3193"/>
                    <a:pt x="490" y="3193"/>
                  </a:cubicBezTo>
                  <a:cubicBezTo>
                    <a:pt x="487" y="3187"/>
                    <a:pt x="485" y="3182"/>
                    <a:pt x="482" y="3178"/>
                  </a:cubicBezTo>
                  <a:cubicBezTo>
                    <a:pt x="398" y="3086"/>
                    <a:pt x="357" y="2969"/>
                    <a:pt x="294" y="2865"/>
                  </a:cubicBezTo>
                  <a:cubicBezTo>
                    <a:pt x="220" y="2743"/>
                    <a:pt x="173" y="2609"/>
                    <a:pt x="125" y="2476"/>
                  </a:cubicBezTo>
                  <a:cubicBezTo>
                    <a:pt x="104" y="2420"/>
                    <a:pt x="94" y="2361"/>
                    <a:pt x="80" y="2304"/>
                  </a:cubicBezTo>
                  <a:cubicBezTo>
                    <a:pt x="65" y="2244"/>
                    <a:pt x="50" y="2184"/>
                    <a:pt x="35" y="2125"/>
                  </a:cubicBezTo>
                  <a:cubicBezTo>
                    <a:pt x="24" y="2081"/>
                    <a:pt x="10" y="2038"/>
                    <a:pt x="4" y="1993"/>
                  </a:cubicBezTo>
                  <a:cubicBezTo>
                    <a:pt x="0" y="1963"/>
                    <a:pt x="7" y="1931"/>
                    <a:pt x="11" y="1900"/>
                  </a:cubicBezTo>
                  <a:cubicBezTo>
                    <a:pt x="12" y="1895"/>
                    <a:pt x="22" y="1892"/>
                    <a:pt x="28" y="1887"/>
                  </a:cubicBezTo>
                  <a:cubicBezTo>
                    <a:pt x="32" y="1894"/>
                    <a:pt x="40" y="1900"/>
                    <a:pt x="41" y="1907"/>
                  </a:cubicBezTo>
                  <a:cubicBezTo>
                    <a:pt x="44" y="1949"/>
                    <a:pt x="40" y="1993"/>
                    <a:pt x="48" y="2033"/>
                  </a:cubicBezTo>
                  <a:cubicBezTo>
                    <a:pt x="69" y="2130"/>
                    <a:pt x="99" y="2224"/>
                    <a:pt x="119" y="2321"/>
                  </a:cubicBezTo>
                  <a:cubicBezTo>
                    <a:pt x="160" y="2516"/>
                    <a:pt x="250" y="2691"/>
                    <a:pt x="342" y="2864"/>
                  </a:cubicBezTo>
                  <a:cubicBezTo>
                    <a:pt x="405" y="2983"/>
                    <a:pt x="488" y="3091"/>
                    <a:pt x="567" y="3200"/>
                  </a:cubicBezTo>
                  <a:cubicBezTo>
                    <a:pt x="588" y="3229"/>
                    <a:pt x="629" y="3243"/>
                    <a:pt x="659" y="3267"/>
                  </a:cubicBezTo>
                  <a:cubicBezTo>
                    <a:pt x="681" y="3284"/>
                    <a:pt x="701" y="3305"/>
                    <a:pt x="718" y="3330"/>
                  </a:cubicBezTo>
                  <a:cubicBezTo>
                    <a:pt x="628" y="3271"/>
                    <a:pt x="534" y="3229"/>
                    <a:pt x="423" y="3236"/>
                  </a:cubicBezTo>
                  <a:cubicBezTo>
                    <a:pt x="427" y="3238"/>
                    <a:pt x="432" y="3241"/>
                    <a:pt x="436" y="3241"/>
                  </a:cubicBezTo>
                  <a:cubicBezTo>
                    <a:pt x="539" y="3242"/>
                    <a:pt x="604" y="3304"/>
                    <a:pt x="662" y="3379"/>
                  </a:cubicBezTo>
                  <a:cubicBezTo>
                    <a:pt x="710" y="3443"/>
                    <a:pt x="755" y="3509"/>
                    <a:pt x="807" y="3570"/>
                  </a:cubicBezTo>
                  <a:cubicBezTo>
                    <a:pt x="827" y="3595"/>
                    <a:pt x="860" y="3609"/>
                    <a:pt x="892" y="3631"/>
                  </a:cubicBezTo>
                  <a:cubicBezTo>
                    <a:pt x="893" y="3616"/>
                    <a:pt x="893" y="3607"/>
                    <a:pt x="894" y="3594"/>
                  </a:cubicBezTo>
                  <a:cubicBezTo>
                    <a:pt x="911" y="3612"/>
                    <a:pt x="924" y="3627"/>
                    <a:pt x="944" y="3649"/>
                  </a:cubicBezTo>
                  <a:cubicBezTo>
                    <a:pt x="942" y="3629"/>
                    <a:pt x="941" y="3620"/>
                    <a:pt x="939" y="3599"/>
                  </a:cubicBezTo>
                  <a:cubicBezTo>
                    <a:pt x="973" y="3657"/>
                    <a:pt x="1002" y="3706"/>
                    <a:pt x="1033" y="3755"/>
                  </a:cubicBezTo>
                  <a:cubicBezTo>
                    <a:pt x="1087" y="3841"/>
                    <a:pt x="1149" y="3922"/>
                    <a:pt x="1217" y="3998"/>
                  </a:cubicBezTo>
                  <a:cubicBezTo>
                    <a:pt x="1277" y="4066"/>
                    <a:pt x="1346" y="4126"/>
                    <a:pt x="1382" y="4213"/>
                  </a:cubicBezTo>
                  <a:cubicBezTo>
                    <a:pt x="1395" y="4246"/>
                    <a:pt x="1417" y="4276"/>
                    <a:pt x="1436" y="4306"/>
                  </a:cubicBezTo>
                  <a:cubicBezTo>
                    <a:pt x="1439" y="4311"/>
                    <a:pt x="1450" y="4313"/>
                    <a:pt x="1458" y="4313"/>
                  </a:cubicBezTo>
                  <a:cubicBezTo>
                    <a:pt x="1469" y="4313"/>
                    <a:pt x="1481" y="4310"/>
                    <a:pt x="1496" y="4309"/>
                  </a:cubicBezTo>
                  <a:cubicBezTo>
                    <a:pt x="1538" y="4275"/>
                    <a:pt x="1516" y="4226"/>
                    <a:pt x="1517" y="4181"/>
                  </a:cubicBezTo>
                  <a:cubicBezTo>
                    <a:pt x="1520" y="4085"/>
                    <a:pt x="1513" y="3987"/>
                    <a:pt x="1521" y="3892"/>
                  </a:cubicBezTo>
                  <a:cubicBezTo>
                    <a:pt x="1531" y="3774"/>
                    <a:pt x="1552" y="3657"/>
                    <a:pt x="1571" y="3540"/>
                  </a:cubicBezTo>
                  <a:cubicBezTo>
                    <a:pt x="1587" y="3448"/>
                    <a:pt x="1605" y="3358"/>
                    <a:pt x="1626" y="3267"/>
                  </a:cubicBezTo>
                  <a:cubicBezTo>
                    <a:pt x="1630" y="3250"/>
                    <a:pt x="1651" y="3233"/>
                    <a:pt x="1668" y="3221"/>
                  </a:cubicBezTo>
                  <a:cubicBezTo>
                    <a:pt x="1728" y="3180"/>
                    <a:pt x="1791" y="3142"/>
                    <a:pt x="1849" y="3099"/>
                  </a:cubicBezTo>
                  <a:cubicBezTo>
                    <a:pt x="1869" y="3084"/>
                    <a:pt x="1886" y="3057"/>
                    <a:pt x="1893" y="3033"/>
                  </a:cubicBezTo>
                  <a:cubicBezTo>
                    <a:pt x="1911" y="2968"/>
                    <a:pt x="1948" y="2915"/>
                    <a:pt x="1986" y="2862"/>
                  </a:cubicBezTo>
                  <a:cubicBezTo>
                    <a:pt x="2014" y="2822"/>
                    <a:pt x="2036" y="2777"/>
                    <a:pt x="2068" y="2741"/>
                  </a:cubicBezTo>
                  <a:cubicBezTo>
                    <a:pt x="2094" y="2713"/>
                    <a:pt x="2130" y="2691"/>
                    <a:pt x="2165" y="2672"/>
                  </a:cubicBezTo>
                  <a:cubicBezTo>
                    <a:pt x="2202" y="2653"/>
                    <a:pt x="2242" y="2641"/>
                    <a:pt x="2280" y="2627"/>
                  </a:cubicBezTo>
                  <a:cubicBezTo>
                    <a:pt x="2217" y="2573"/>
                    <a:pt x="1965" y="2722"/>
                    <a:pt x="1930" y="2858"/>
                  </a:cubicBezTo>
                  <a:cubicBezTo>
                    <a:pt x="1909" y="2850"/>
                    <a:pt x="1909" y="2850"/>
                    <a:pt x="1875" y="2905"/>
                  </a:cubicBezTo>
                  <a:cubicBezTo>
                    <a:pt x="1872" y="2846"/>
                    <a:pt x="1868" y="2784"/>
                    <a:pt x="1865" y="2722"/>
                  </a:cubicBezTo>
                  <a:cubicBezTo>
                    <a:pt x="1863" y="2722"/>
                    <a:pt x="1862" y="2722"/>
                    <a:pt x="1860" y="2722"/>
                  </a:cubicBezTo>
                  <a:cubicBezTo>
                    <a:pt x="1843" y="2785"/>
                    <a:pt x="1826" y="2848"/>
                    <a:pt x="1808" y="2911"/>
                  </a:cubicBezTo>
                  <a:cubicBezTo>
                    <a:pt x="1788" y="2980"/>
                    <a:pt x="1770" y="3049"/>
                    <a:pt x="1745" y="3116"/>
                  </a:cubicBezTo>
                  <a:cubicBezTo>
                    <a:pt x="1738" y="3136"/>
                    <a:pt x="1712" y="3149"/>
                    <a:pt x="1694" y="3166"/>
                  </a:cubicBezTo>
                  <a:cubicBezTo>
                    <a:pt x="1692" y="3164"/>
                    <a:pt x="1690" y="3162"/>
                    <a:pt x="1688" y="3160"/>
                  </a:cubicBezTo>
                  <a:cubicBezTo>
                    <a:pt x="1700" y="3140"/>
                    <a:pt x="1715" y="3122"/>
                    <a:pt x="1724" y="3101"/>
                  </a:cubicBezTo>
                  <a:cubicBezTo>
                    <a:pt x="1782" y="2980"/>
                    <a:pt x="1804" y="2849"/>
                    <a:pt x="1842" y="2722"/>
                  </a:cubicBezTo>
                  <a:cubicBezTo>
                    <a:pt x="1870" y="2626"/>
                    <a:pt x="1863" y="2526"/>
                    <a:pt x="1883" y="2430"/>
                  </a:cubicBezTo>
                  <a:cubicBezTo>
                    <a:pt x="1886" y="2416"/>
                    <a:pt x="1887" y="2401"/>
                    <a:pt x="1890" y="2382"/>
                  </a:cubicBezTo>
                  <a:cubicBezTo>
                    <a:pt x="1848" y="2440"/>
                    <a:pt x="1809" y="2494"/>
                    <a:pt x="1770" y="2549"/>
                  </a:cubicBezTo>
                  <a:cubicBezTo>
                    <a:pt x="1762" y="2561"/>
                    <a:pt x="1754" y="2574"/>
                    <a:pt x="1744" y="2585"/>
                  </a:cubicBezTo>
                  <a:cubicBezTo>
                    <a:pt x="1669" y="2669"/>
                    <a:pt x="1630" y="2771"/>
                    <a:pt x="1590" y="2873"/>
                  </a:cubicBezTo>
                  <a:cubicBezTo>
                    <a:pt x="1581" y="2895"/>
                    <a:pt x="1582" y="2921"/>
                    <a:pt x="1576" y="2944"/>
                  </a:cubicBezTo>
                  <a:cubicBezTo>
                    <a:pt x="1572" y="2961"/>
                    <a:pt x="1564" y="2976"/>
                    <a:pt x="1558" y="2992"/>
                  </a:cubicBezTo>
                  <a:cubicBezTo>
                    <a:pt x="1554" y="2991"/>
                    <a:pt x="1549" y="2991"/>
                    <a:pt x="1545" y="2990"/>
                  </a:cubicBezTo>
                  <a:cubicBezTo>
                    <a:pt x="1551" y="2944"/>
                    <a:pt x="1554" y="2898"/>
                    <a:pt x="1566" y="2854"/>
                  </a:cubicBezTo>
                  <a:cubicBezTo>
                    <a:pt x="1575" y="2822"/>
                    <a:pt x="1576" y="2795"/>
                    <a:pt x="1562" y="2767"/>
                  </a:cubicBezTo>
                  <a:cubicBezTo>
                    <a:pt x="1520" y="2679"/>
                    <a:pt x="1482" y="2589"/>
                    <a:pt x="1436" y="2503"/>
                  </a:cubicBezTo>
                  <a:cubicBezTo>
                    <a:pt x="1418" y="2470"/>
                    <a:pt x="1385" y="2444"/>
                    <a:pt x="1357" y="2418"/>
                  </a:cubicBezTo>
                  <a:cubicBezTo>
                    <a:pt x="1377" y="2459"/>
                    <a:pt x="1396" y="2500"/>
                    <a:pt x="1416" y="2541"/>
                  </a:cubicBezTo>
                  <a:cubicBezTo>
                    <a:pt x="1476" y="2667"/>
                    <a:pt x="1478" y="2800"/>
                    <a:pt x="1475" y="2936"/>
                  </a:cubicBezTo>
                  <a:cubicBezTo>
                    <a:pt x="1473" y="3026"/>
                    <a:pt x="1479" y="3121"/>
                    <a:pt x="1556" y="3190"/>
                  </a:cubicBezTo>
                  <a:cubicBezTo>
                    <a:pt x="1573" y="3205"/>
                    <a:pt x="1597" y="3221"/>
                    <a:pt x="1569" y="3253"/>
                  </a:cubicBezTo>
                  <a:cubicBezTo>
                    <a:pt x="1554" y="3269"/>
                    <a:pt x="1556" y="3301"/>
                    <a:pt x="1552" y="3326"/>
                  </a:cubicBezTo>
                  <a:cubicBezTo>
                    <a:pt x="1533" y="3436"/>
                    <a:pt x="1513" y="3546"/>
                    <a:pt x="1499" y="3657"/>
                  </a:cubicBezTo>
                  <a:cubicBezTo>
                    <a:pt x="1485" y="3767"/>
                    <a:pt x="1476" y="3877"/>
                    <a:pt x="1470" y="3987"/>
                  </a:cubicBezTo>
                  <a:cubicBezTo>
                    <a:pt x="1466" y="4068"/>
                    <a:pt x="1468" y="4150"/>
                    <a:pt x="1468" y="4231"/>
                  </a:cubicBezTo>
                  <a:cubicBezTo>
                    <a:pt x="1467" y="4238"/>
                    <a:pt x="1463" y="4245"/>
                    <a:pt x="1457" y="4262"/>
                  </a:cubicBezTo>
                  <a:cubicBezTo>
                    <a:pt x="1425" y="4215"/>
                    <a:pt x="1400" y="4176"/>
                    <a:pt x="1372" y="4138"/>
                  </a:cubicBezTo>
                  <a:cubicBezTo>
                    <a:pt x="1304" y="4048"/>
                    <a:pt x="1232" y="3960"/>
                    <a:pt x="1166" y="3868"/>
                  </a:cubicBezTo>
                  <a:cubicBezTo>
                    <a:pt x="1110" y="3792"/>
                    <a:pt x="1045" y="3720"/>
                    <a:pt x="1014" y="3628"/>
                  </a:cubicBezTo>
                  <a:cubicBezTo>
                    <a:pt x="1012" y="3621"/>
                    <a:pt x="1010" y="3613"/>
                    <a:pt x="1006" y="3601"/>
                  </a:cubicBezTo>
                  <a:cubicBezTo>
                    <a:pt x="1015" y="3603"/>
                    <a:pt x="1020" y="3604"/>
                    <a:pt x="1033" y="3608"/>
                  </a:cubicBezTo>
                  <a:cubicBezTo>
                    <a:pt x="1020" y="3569"/>
                    <a:pt x="1008" y="3535"/>
                    <a:pt x="997" y="3501"/>
                  </a:cubicBezTo>
                  <a:cubicBezTo>
                    <a:pt x="978" y="3440"/>
                    <a:pt x="960" y="3379"/>
                    <a:pt x="941" y="3318"/>
                  </a:cubicBezTo>
                  <a:cubicBezTo>
                    <a:pt x="924" y="3262"/>
                    <a:pt x="884" y="3223"/>
                    <a:pt x="843" y="3184"/>
                  </a:cubicBezTo>
                  <a:cubicBezTo>
                    <a:pt x="865" y="3237"/>
                    <a:pt x="925" y="3277"/>
                    <a:pt x="903" y="3344"/>
                  </a:cubicBezTo>
                  <a:cubicBezTo>
                    <a:pt x="899" y="3345"/>
                    <a:pt x="895" y="3347"/>
                    <a:pt x="891" y="3348"/>
                  </a:cubicBezTo>
                  <a:cubicBezTo>
                    <a:pt x="841" y="3217"/>
                    <a:pt x="792" y="3087"/>
                    <a:pt x="743" y="2958"/>
                  </a:cubicBezTo>
                  <a:cubicBezTo>
                    <a:pt x="721" y="3030"/>
                    <a:pt x="746" y="3104"/>
                    <a:pt x="759" y="3178"/>
                  </a:cubicBezTo>
                  <a:cubicBezTo>
                    <a:pt x="772" y="3252"/>
                    <a:pt x="793" y="3324"/>
                    <a:pt x="808" y="3399"/>
                  </a:cubicBezTo>
                  <a:cubicBezTo>
                    <a:pt x="798" y="3382"/>
                    <a:pt x="788" y="3365"/>
                    <a:pt x="775" y="3343"/>
                  </a:cubicBezTo>
                  <a:cubicBezTo>
                    <a:pt x="772" y="3353"/>
                    <a:pt x="770" y="3359"/>
                    <a:pt x="766" y="3372"/>
                  </a:cubicBezTo>
                  <a:cubicBezTo>
                    <a:pt x="666" y="3197"/>
                    <a:pt x="569" y="3026"/>
                    <a:pt x="471" y="2855"/>
                  </a:cubicBezTo>
                  <a:cubicBezTo>
                    <a:pt x="371" y="2681"/>
                    <a:pt x="301" y="2495"/>
                    <a:pt x="230" y="2309"/>
                  </a:cubicBezTo>
                  <a:cubicBezTo>
                    <a:pt x="233" y="2307"/>
                    <a:pt x="236" y="2306"/>
                    <a:pt x="240" y="2304"/>
                  </a:cubicBezTo>
                  <a:cubicBezTo>
                    <a:pt x="257" y="2336"/>
                    <a:pt x="277" y="2366"/>
                    <a:pt x="292" y="2400"/>
                  </a:cubicBezTo>
                  <a:cubicBezTo>
                    <a:pt x="329" y="2484"/>
                    <a:pt x="361" y="2572"/>
                    <a:pt x="402" y="2655"/>
                  </a:cubicBezTo>
                  <a:cubicBezTo>
                    <a:pt x="454" y="2762"/>
                    <a:pt x="511" y="2866"/>
                    <a:pt x="570" y="2969"/>
                  </a:cubicBezTo>
                  <a:cubicBezTo>
                    <a:pt x="618" y="3054"/>
                    <a:pt x="672" y="3137"/>
                    <a:pt x="729" y="3220"/>
                  </a:cubicBezTo>
                  <a:cubicBezTo>
                    <a:pt x="727" y="3212"/>
                    <a:pt x="725" y="3205"/>
                    <a:pt x="724" y="3198"/>
                  </a:cubicBezTo>
                  <a:cubicBezTo>
                    <a:pt x="718" y="3168"/>
                    <a:pt x="706" y="3139"/>
                    <a:pt x="708" y="3110"/>
                  </a:cubicBezTo>
                  <a:cubicBezTo>
                    <a:pt x="710" y="3072"/>
                    <a:pt x="696" y="3043"/>
                    <a:pt x="679" y="3012"/>
                  </a:cubicBezTo>
                  <a:cubicBezTo>
                    <a:pt x="613" y="2889"/>
                    <a:pt x="548" y="2765"/>
                    <a:pt x="483" y="2642"/>
                  </a:cubicBezTo>
                  <a:cubicBezTo>
                    <a:pt x="479" y="2634"/>
                    <a:pt x="477" y="2625"/>
                    <a:pt x="480" y="2614"/>
                  </a:cubicBezTo>
                  <a:cubicBezTo>
                    <a:pt x="554" y="2742"/>
                    <a:pt x="628" y="2870"/>
                    <a:pt x="702" y="2998"/>
                  </a:cubicBezTo>
                  <a:cubicBezTo>
                    <a:pt x="709" y="2952"/>
                    <a:pt x="738" y="2907"/>
                    <a:pt x="709" y="2863"/>
                  </a:cubicBezTo>
                  <a:cubicBezTo>
                    <a:pt x="645" y="2767"/>
                    <a:pt x="581" y="2671"/>
                    <a:pt x="514" y="2578"/>
                  </a:cubicBezTo>
                  <a:cubicBezTo>
                    <a:pt x="414" y="2439"/>
                    <a:pt x="311" y="2303"/>
                    <a:pt x="210" y="2165"/>
                  </a:cubicBezTo>
                  <a:cubicBezTo>
                    <a:pt x="202" y="2154"/>
                    <a:pt x="196" y="2143"/>
                    <a:pt x="195" y="2127"/>
                  </a:cubicBezTo>
                  <a:cubicBezTo>
                    <a:pt x="261" y="2211"/>
                    <a:pt x="326" y="2295"/>
                    <a:pt x="392" y="2379"/>
                  </a:cubicBezTo>
                  <a:cubicBezTo>
                    <a:pt x="458" y="2463"/>
                    <a:pt x="527" y="2545"/>
                    <a:pt x="591" y="2631"/>
                  </a:cubicBezTo>
                  <a:cubicBezTo>
                    <a:pt x="653" y="2716"/>
                    <a:pt x="710" y="2806"/>
                    <a:pt x="773" y="2899"/>
                  </a:cubicBezTo>
                  <a:cubicBezTo>
                    <a:pt x="776" y="2991"/>
                    <a:pt x="820" y="3075"/>
                    <a:pt x="875" y="3154"/>
                  </a:cubicBezTo>
                  <a:cubicBezTo>
                    <a:pt x="878" y="3154"/>
                    <a:pt x="881" y="3154"/>
                    <a:pt x="884" y="3153"/>
                  </a:cubicBezTo>
                  <a:cubicBezTo>
                    <a:pt x="881" y="3106"/>
                    <a:pt x="877" y="3058"/>
                    <a:pt x="874" y="3010"/>
                  </a:cubicBezTo>
                  <a:cubicBezTo>
                    <a:pt x="833" y="3002"/>
                    <a:pt x="843" y="2960"/>
                    <a:pt x="827" y="2936"/>
                  </a:cubicBezTo>
                  <a:cubicBezTo>
                    <a:pt x="808" y="2908"/>
                    <a:pt x="792" y="2878"/>
                    <a:pt x="776" y="2849"/>
                  </a:cubicBezTo>
                  <a:cubicBezTo>
                    <a:pt x="763" y="2825"/>
                    <a:pt x="752" y="2801"/>
                    <a:pt x="740" y="2777"/>
                  </a:cubicBezTo>
                  <a:cubicBezTo>
                    <a:pt x="695" y="2686"/>
                    <a:pt x="651" y="2593"/>
                    <a:pt x="602" y="2504"/>
                  </a:cubicBezTo>
                  <a:cubicBezTo>
                    <a:pt x="582" y="2466"/>
                    <a:pt x="551" y="2435"/>
                    <a:pt x="526" y="2400"/>
                  </a:cubicBezTo>
                  <a:cubicBezTo>
                    <a:pt x="438" y="2276"/>
                    <a:pt x="335" y="2163"/>
                    <a:pt x="231" y="2052"/>
                  </a:cubicBezTo>
                  <a:cubicBezTo>
                    <a:pt x="200" y="2018"/>
                    <a:pt x="178" y="1976"/>
                    <a:pt x="150" y="1939"/>
                  </a:cubicBezTo>
                  <a:cubicBezTo>
                    <a:pt x="141" y="1928"/>
                    <a:pt x="124" y="1923"/>
                    <a:pt x="112" y="1916"/>
                  </a:cubicBezTo>
                  <a:cubicBezTo>
                    <a:pt x="103" y="1982"/>
                    <a:pt x="115" y="2043"/>
                    <a:pt x="147" y="2100"/>
                  </a:cubicBezTo>
                  <a:cubicBezTo>
                    <a:pt x="152" y="2107"/>
                    <a:pt x="151" y="2118"/>
                    <a:pt x="147" y="2128"/>
                  </a:cubicBezTo>
                  <a:cubicBezTo>
                    <a:pt x="106" y="2050"/>
                    <a:pt x="65" y="1972"/>
                    <a:pt x="59" y="1885"/>
                  </a:cubicBezTo>
                  <a:cubicBezTo>
                    <a:pt x="82" y="1878"/>
                    <a:pt x="97" y="1868"/>
                    <a:pt x="111" y="1870"/>
                  </a:cubicBezTo>
                  <a:cubicBezTo>
                    <a:pt x="128" y="1872"/>
                    <a:pt x="148" y="1880"/>
                    <a:pt x="158" y="1893"/>
                  </a:cubicBezTo>
                  <a:cubicBezTo>
                    <a:pt x="186" y="1927"/>
                    <a:pt x="206" y="1967"/>
                    <a:pt x="235" y="2000"/>
                  </a:cubicBezTo>
                  <a:cubicBezTo>
                    <a:pt x="272" y="2042"/>
                    <a:pt x="318" y="2076"/>
                    <a:pt x="356" y="2118"/>
                  </a:cubicBezTo>
                  <a:cubicBezTo>
                    <a:pt x="407" y="2175"/>
                    <a:pt x="455" y="2235"/>
                    <a:pt x="504" y="2294"/>
                  </a:cubicBezTo>
                  <a:cubicBezTo>
                    <a:pt x="636" y="2450"/>
                    <a:pt x="732" y="2627"/>
                    <a:pt x="815" y="2813"/>
                  </a:cubicBezTo>
                  <a:cubicBezTo>
                    <a:pt x="838" y="2865"/>
                    <a:pt x="854" y="2921"/>
                    <a:pt x="874" y="2978"/>
                  </a:cubicBezTo>
                  <a:cubicBezTo>
                    <a:pt x="891" y="2947"/>
                    <a:pt x="892" y="2899"/>
                    <a:pt x="945" y="2888"/>
                  </a:cubicBezTo>
                  <a:cubicBezTo>
                    <a:pt x="929" y="2973"/>
                    <a:pt x="960" y="3047"/>
                    <a:pt x="989" y="3121"/>
                  </a:cubicBezTo>
                  <a:cubicBezTo>
                    <a:pt x="1007" y="3168"/>
                    <a:pt x="1031" y="3212"/>
                    <a:pt x="1048" y="3258"/>
                  </a:cubicBezTo>
                  <a:cubicBezTo>
                    <a:pt x="1092" y="3370"/>
                    <a:pt x="1110" y="3484"/>
                    <a:pt x="1071" y="3601"/>
                  </a:cubicBezTo>
                  <a:cubicBezTo>
                    <a:pt x="1068" y="3610"/>
                    <a:pt x="1067" y="3622"/>
                    <a:pt x="1071" y="3630"/>
                  </a:cubicBezTo>
                  <a:cubicBezTo>
                    <a:pt x="1097" y="3698"/>
                    <a:pt x="1133" y="3759"/>
                    <a:pt x="1180" y="3816"/>
                  </a:cubicBezTo>
                  <a:cubicBezTo>
                    <a:pt x="1242" y="3893"/>
                    <a:pt x="1300" y="3974"/>
                    <a:pt x="1361" y="4053"/>
                  </a:cubicBezTo>
                  <a:cubicBezTo>
                    <a:pt x="1377" y="4074"/>
                    <a:pt x="1394" y="4095"/>
                    <a:pt x="1416" y="4123"/>
                  </a:cubicBezTo>
                  <a:cubicBezTo>
                    <a:pt x="1416" y="4101"/>
                    <a:pt x="1415" y="4086"/>
                    <a:pt x="1417" y="4070"/>
                  </a:cubicBezTo>
                  <a:cubicBezTo>
                    <a:pt x="1429" y="3926"/>
                    <a:pt x="1440" y="3781"/>
                    <a:pt x="1455" y="3636"/>
                  </a:cubicBezTo>
                  <a:cubicBezTo>
                    <a:pt x="1468" y="3509"/>
                    <a:pt x="1486" y="3383"/>
                    <a:pt x="1501" y="3256"/>
                  </a:cubicBezTo>
                  <a:cubicBezTo>
                    <a:pt x="1503" y="3246"/>
                    <a:pt x="1502" y="3233"/>
                    <a:pt x="1497" y="3226"/>
                  </a:cubicBezTo>
                  <a:cubicBezTo>
                    <a:pt x="1450" y="3174"/>
                    <a:pt x="1452" y="3108"/>
                    <a:pt x="1443" y="3046"/>
                  </a:cubicBezTo>
                  <a:cubicBezTo>
                    <a:pt x="1431" y="2961"/>
                    <a:pt x="1425" y="2875"/>
                    <a:pt x="1414" y="2790"/>
                  </a:cubicBezTo>
                  <a:cubicBezTo>
                    <a:pt x="1402" y="2699"/>
                    <a:pt x="1349" y="2646"/>
                    <a:pt x="1259" y="2630"/>
                  </a:cubicBezTo>
                  <a:cubicBezTo>
                    <a:pt x="1249" y="2628"/>
                    <a:pt x="1240" y="2624"/>
                    <a:pt x="1229" y="2621"/>
                  </a:cubicBezTo>
                  <a:cubicBezTo>
                    <a:pt x="1275" y="2580"/>
                    <a:pt x="1309" y="2581"/>
                    <a:pt x="1411" y="2624"/>
                  </a:cubicBezTo>
                  <a:cubicBezTo>
                    <a:pt x="1381" y="2483"/>
                    <a:pt x="1287" y="2382"/>
                    <a:pt x="1194" y="2281"/>
                  </a:cubicBezTo>
                  <a:cubicBezTo>
                    <a:pt x="1301" y="2333"/>
                    <a:pt x="1403" y="2388"/>
                    <a:pt x="1488" y="2480"/>
                  </a:cubicBezTo>
                  <a:cubicBezTo>
                    <a:pt x="1489" y="2465"/>
                    <a:pt x="1490" y="2457"/>
                    <a:pt x="1490" y="2448"/>
                  </a:cubicBezTo>
                  <a:cubicBezTo>
                    <a:pt x="1491" y="2305"/>
                    <a:pt x="1497" y="2161"/>
                    <a:pt x="1489" y="2018"/>
                  </a:cubicBezTo>
                  <a:cubicBezTo>
                    <a:pt x="1482" y="1883"/>
                    <a:pt x="1462" y="1747"/>
                    <a:pt x="1446" y="1612"/>
                  </a:cubicBezTo>
                  <a:cubicBezTo>
                    <a:pt x="1438" y="1542"/>
                    <a:pt x="1424" y="1472"/>
                    <a:pt x="1415" y="1401"/>
                  </a:cubicBezTo>
                  <a:cubicBezTo>
                    <a:pt x="1413" y="1383"/>
                    <a:pt x="1409" y="1374"/>
                    <a:pt x="1389" y="1373"/>
                  </a:cubicBezTo>
                  <a:cubicBezTo>
                    <a:pt x="1257" y="1369"/>
                    <a:pt x="1170" y="1287"/>
                    <a:pt x="1093" y="1192"/>
                  </a:cubicBezTo>
                  <a:cubicBezTo>
                    <a:pt x="1083" y="1180"/>
                    <a:pt x="1071" y="1162"/>
                    <a:pt x="1073" y="1149"/>
                  </a:cubicBezTo>
                  <a:cubicBezTo>
                    <a:pt x="1080" y="1107"/>
                    <a:pt x="1054" y="1077"/>
                    <a:pt x="1039" y="1044"/>
                  </a:cubicBezTo>
                  <a:cubicBezTo>
                    <a:pt x="1033" y="1030"/>
                    <a:pt x="1015" y="1019"/>
                    <a:pt x="1000" y="1011"/>
                  </a:cubicBezTo>
                  <a:cubicBezTo>
                    <a:pt x="957" y="987"/>
                    <a:pt x="914" y="959"/>
                    <a:pt x="868" y="946"/>
                  </a:cubicBezTo>
                  <a:cubicBezTo>
                    <a:pt x="833" y="936"/>
                    <a:pt x="791" y="941"/>
                    <a:pt x="755" y="950"/>
                  </a:cubicBezTo>
                  <a:cubicBezTo>
                    <a:pt x="627" y="984"/>
                    <a:pt x="453" y="945"/>
                    <a:pt x="388" y="831"/>
                  </a:cubicBezTo>
                  <a:cubicBezTo>
                    <a:pt x="347" y="758"/>
                    <a:pt x="340" y="685"/>
                    <a:pt x="387" y="613"/>
                  </a:cubicBezTo>
                  <a:cubicBezTo>
                    <a:pt x="411" y="575"/>
                    <a:pt x="441" y="541"/>
                    <a:pt x="470" y="506"/>
                  </a:cubicBezTo>
                  <a:cubicBezTo>
                    <a:pt x="485" y="490"/>
                    <a:pt x="488" y="479"/>
                    <a:pt x="472" y="459"/>
                  </a:cubicBezTo>
                  <a:cubicBezTo>
                    <a:pt x="421" y="395"/>
                    <a:pt x="422" y="294"/>
                    <a:pt x="470" y="225"/>
                  </a:cubicBezTo>
                  <a:cubicBezTo>
                    <a:pt x="576" y="71"/>
                    <a:pt x="731" y="11"/>
                    <a:pt x="910" y="1"/>
                  </a:cubicBezTo>
                  <a:cubicBezTo>
                    <a:pt x="921" y="0"/>
                    <a:pt x="933" y="11"/>
                    <a:pt x="944" y="17"/>
                  </a:cubicBezTo>
                  <a:cubicBezTo>
                    <a:pt x="931" y="24"/>
                    <a:pt x="918" y="34"/>
                    <a:pt x="904" y="37"/>
                  </a:cubicBezTo>
                  <a:cubicBezTo>
                    <a:pt x="762" y="59"/>
                    <a:pt x="639" y="118"/>
                    <a:pt x="541" y="226"/>
                  </a:cubicBezTo>
                  <a:cubicBezTo>
                    <a:pt x="483" y="289"/>
                    <a:pt x="471" y="359"/>
                    <a:pt x="503" y="438"/>
                  </a:cubicBezTo>
                  <a:cubicBezTo>
                    <a:pt x="518" y="477"/>
                    <a:pt x="515" y="510"/>
                    <a:pt x="487" y="546"/>
                  </a:cubicBezTo>
                  <a:cubicBezTo>
                    <a:pt x="441" y="605"/>
                    <a:pt x="417" y="674"/>
                    <a:pt x="427" y="752"/>
                  </a:cubicBezTo>
                  <a:cubicBezTo>
                    <a:pt x="436" y="829"/>
                    <a:pt x="519" y="905"/>
                    <a:pt x="612" y="909"/>
                  </a:cubicBezTo>
                  <a:cubicBezTo>
                    <a:pt x="664" y="911"/>
                    <a:pt x="717" y="896"/>
                    <a:pt x="769" y="898"/>
                  </a:cubicBezTo>
                  <a:cubicBezTo>
                    <a:pt x="805" y="900"/>
                    <a:pt x="837" y="884"/>
                    <a:pt x="868" y="887"/>
                  </a:cubicBezTo>
                  <a:cubicBezTo>
                    <a:pt x="902" y="890"/>
                    <a:pt x="935" y="912"/>
                    <a:pt x="965" y="931"/>
                  </a:cubicBezTo>
                  <a:cubicBezTo>
                    <a:pt x="1004" y="954"/>
                    <a:pt x="1042" y="979"/>
                    <a:pt x="1077" y="1007"/>
                  </a:cubicBezTo>
                  <a:cubicBezTo>
                    <a:pt x="1096" y="1022"/>
                    <a:pt x="1110" y="1045"/>
                    <a:pt x="1122" y="1066"/>
                  </a:cubicBezTo>
                  <a:cubicBezTo>
                    <a:pt x="1148" y="1112"/>
                    <a:pt x="1165" y="1166"/>
                    <a:pt x="1198" y="1205"/>
                  </a:cubicBezTo>
                  <a:cubicBezTo>
                    <a:pt x="1242" y="1257"/>
                    <a:pt x="1303" y="1289"/>
                    <a:pt x="1371" y="1304"/>
                  </a:cubicBezTo>
                  <a:cubicBezTo>
                    <a:pt x="1481" y="1327"/>
                    <a:pt x="1591" y="1338"/>
                    <a:pt x="1704" y="1321"/>
                  </a:cubicBezTo>
                  <a:cubicBezTo>
                    <a:pt x="1740" y="1315"/>
                    <a:pt x="1778" y="1321"/>
                    <a:pt x="1815" y="1327"/>
                  </a:cubicBezTo>
                  <a:cubicBezTo>
                    <a:pt x="1828" y="1330"/>
                    <a:pt x="1846" y="1348"/>
                    <a:pt x="1848" y="1361"/>
                  </a:cubicBezTo>
                  <a:cubicBezTo>
                    <a:pt x="1856" y="1407"/>
                    <a:pt x="1885" y="1429"/>
                    <a:pt x="1925" y="1447"/>
                  </a:cubicBezTo>
                  <a:cubicBezTo>
                    <a:pt x="2091" y="1521"/>
                    <a:pt x="2264" y="1531"/>
                    <a:pt x="2441" y="1510"/>
                  </a:cubicBezTo>
                  <a:cubicBezTo>
                    <a:pt x="2527" y="1499"/>
                    <a:pt x="2611" y="1476"/>
                    <a:pt x="2696" y="1457"/>
                  </a:cubicBezTo>
                  <a:cubicBezTo>
                    <a:pt x="2733" y="1448"/>
                    <a:pt x="2759" y="1420"/>
                    <a:pt x="2790" y="1401"/>
                  </a:cubicBezTo>
                  <a:cubicBezTo>
                    <a:pt x="2835" y="1373"/>
                    <a:pt x="2853" y="1329"/>
                    <a:pt x="2885" y="1295"/>
                  </a:cubicBezTo>
                  <a:cubicBezTo>
                    <a:pt x="2917" y="1258"/>
                    <a:pt x="2953" y="1224"/>
                    <a:pt x="2991" y="1194"/>
                  </a:cubicBezTo>
                  <a:cubicBezTo>
                    <a:pt x="3006" y="1183"/>
                    <a:pt x="3033" y="1184"/>
                    <a:pt x="3054" y="1184"/>
                  </a:cubicBezTo>
                  <a:cubicBezTo>
                    <a:pt x="3074" y="1184"/>
                    <a:pt x="3094" y="1187"/>
                    <a:pt x="3113" y="1194"/>
                  </a:cubicBezTo>
                  <a:cubicBezTo>
                    <a:pt x="3231" y="1238"/>
                    <a:pt x="3348" y="1220"/>
                    <a:pt x="3466" y="1189"/>
                  </a:cubicBezTo>
                  <a:cubicBezTo>
                    <a:pt x="3520" y="1174"/>
                    <a:pt x="3578" y="1169"/>
                    <a:pt x="3635" y="1170"/>
                  </a:cubicBezTo>
                  <a:cubicBezTo>
                    <a:pt x="3713" y="1171"/>
                    <a:pt x="3774" y="1228"/>
                    <a:pt x="3792" y="1305"/>
                  </a:cubicBezTo>
                  <a:cubicBezTo>
                    <a:pt x="3794" y="1312"/>
                    <a:pt x="3793" y="1320"/>
                    <a:pt x="3795" y="1337"/>
                  </a:cubicBezTo>
                  <a:cubicBezTo>
                    <a:pt x="3781" y="1317"/>
                    <a:pt x="3772" y="1304"/>
                    <a:pt x="3763" y="1291"/>
                  </a:cubicBezTo>
                  <a:cubicBezTo>
                    <a:pt x="3718" y="1227"/>
                    <a:pt x="3660" y="1211"/>
                    <a:pt x="3584" y="1233"/>
                  </a:cubicBezTo>
                  <a:cubicBezTo>
                    <a:pt x="3480" y="1263"/>
                    <a:pt x="3378" y="1298"/>
                    <a:pt x="3268" y="1298"/>
                  </a:cubicBezTo>
                  <a:cubicBezTo>
                    <a:pt x="3187" y="1298"/>
                    <a:pt x="3117" y="1278"/>
                    <a:pt x="3050" y="1236"/>
                  </a:cubicBezTo>
                  <a:cubicBezTo>
                    <a:pt x="3016" y="1215"/>
                    <a:pt x="2983" y="1224"/>
                    <a:pt x="2961" y="1258"/>
                  </a:cubicBezTo>
                  <a:cubicBezTo>
                    <a:pt x="2921" y="1316"/>
                    <a:pt x="2885" y="1378"/>
                    <a:pt x="2839" y="1430"/>
                  </a:cubicBezTo>
                  <a:cubicBezTo>
                    <a:pt x="2814" y="1458"/>
                    <a:pt x="2770" y="1471"/>
                    <a:pt x="2733" y="1486"/>
                  </a:cubicBezTo>
                  <a:cubicBezTo>
                    <a:pt x="2705" y="1498"/>
                    <a:pt x="2672" y="1499"/>
                    <a:pt x="2643" y="1511"/>
                  </a:cubicBezTo>
                  <a:cubicBezTo>
                    <a:pt x="2625" y="1518"/>
                    <a:pt x="2606" y="1533"/>
                    <a:pt x="2596" y="1549"/>
                  </a:cubicBezTo>
                  <a:cubicBezTo>
                    <a:pt x="2531" y="1661"/>
                    <a:pt x="2465" y="1772"/>
                    <a:pt x="2405" y="1886"/>
                  </a:cubicBezTo>
                  <a:cubicBezTo>
                    <a:pt x="2281" y="2121"/>
                    <a:pt x="2176" y="2364"/>
                    <a:pt x="2087" y="2614"/>
                  </a:cubicBezTo>
                  <a:cubicBezTo>
                    <a:pt x="2083" y="2625"/>
                    <a:pt x="2080" y="2638"/>
                    <a:pt x="2077" y="2651"/>
                  </a:cubicBezTo>
                  <a:cubicBezTo>
                    <a:pt x="2128" y="2632"/>
                    <a:pt x="2175" y="2611"/>
                    <a:pt x="2224" y="2596"/>
                  </a:cubicBezTo>
                  <a:cubicBezTo>
                    <a:pt x="2274" y="2581"/>
                    <a:pt x="2324" y="2587"/>
                    <a:pt x="2362" y="2629"/>
                  </a:cubicBezTo>
                  <a:cubicBezTo>
                    <a:pt x="2371" y="2638"/>
                    <a:pt x="2376" y="2651"/>
                    <a:pt x="2387" y="2670"/>
                  </a:cubicBezTo>
                  <a:cubicBezTo>
                    <a:pt x="2370" y="2667"/>
                    <a:pt x="2359" y="2668"/>
                    <a:pt x="2356" y="2664"/>
                  </a:cubicBezTo>
                  <a:cubicBezTo>
                    <a:pt x="2337" y="2638"/>
                    <a:pt x="2315" y="2644"/>
                    <a:pt x="2291" y="2654"/>
                  </a:cubicBezTo>
                  <a:cubicBezTo>
                    <a:pt x="2282" y="2658"/>
                    <a:pt x="2273" y="2661"/>
                    <a:pt x="2264" y="2663"/>
                  </a:cubicBezTo>
                  <a:cubicBezTo>
                    <a:pt x="2143" y="2691"/>
                    <a:pt x="2076" y="2775"/>
                    <a:pt x="2027" y="2884"/>
                  </a:cubicBezTo>
                  <a:cubicBezTo>
                    <a:pt x="1988" y="2971"/>
                    <a:pt x="1947" y="3060"/>
                    <a:pt x="1894" y="3140"/>
                  </a:cubicBezTo>
                  <a:cubicBezTo>
                    <a:pt x="1864" y="3185"/>
                    <a:pt x="1809" y="3215"/>
                    <a:pt x="1764" y="3249"/>
                  </a:cubicBezTo>
                  <a:cubicBezTo>
                    <a:pt x="1744" y="3264"/>
                    <a:pt x="1716" y="3269"/>
                    <a:pt x="1696" y="3284"/>
                  </a:cubicBezTo>
                  <a:cubicBezTo>
                    <a:pt x="1683" y="3293"/>
                    <a:pt x="1671" y="3311"/>
                    <a:pt x="1667" y="3327"/>
                  </a:cubicBezTo>
                  <a:cubicBezTo>
                    <a:pt x="1637" y="3480"/>
                    <a:pt x="1598" y="3631"/>
                    <a:pt x="1588" y="3788"/>
                  </a:cubicBezTo>
                  <a:cubicBezTo>
                    <a:pt x="1583" y="3850"/>
                    <a:pt x="1572" y="3912"/>
                    <a:pt x="1563" y="3984"/>
                  </a:cubicBezTo>
                  <a:cubicBezTo>
                    <a:pt x="1603" y="3953"/>
                    <a:pt x="1634" y="3930"/>
                    <a:pt x="1664" y="3907"/>
                  </a:cubicBezTo>
                  <a:cubicBezTo>
                    <a:pt x="1728" y="3857"/>
                    <a:pt x="1798" y="3817"/>
                    <a:pt x="1875" y="3794"/>
                  </a:cubicBezTo>
                  <a:cubicBezTo>
                    <a:pt x="1954" y="3770"/>
                    <a:pt x="2036" y="3757"/>
                    <a:pt x="2114" y="3794"/>
                  </a:cubicBezTo>
                  <a:cubicBezTo>
                    <a:pt x="2165" y="3818"/>
                    <a:pt x="2203" y="3860"/>
                    <a:pt x="2227" y="3912"/>
                  </a:cubicBezTo>
                  <a:cubicBezTo>
                    <a:pt x="2224" y="3914"/>
                    <a:pt x="2222" y="3917"/>
                    <a:pt x="2219" y="3920"/>
                  </a:cubicBezTo>
                  <a:cubicBezTo>
                    <a:pt x="2210" y="3915"/>
                    <a:pt x="2200" y="3910"/>
                    <a:pt x="2193" y="3903"/>
                  </a:cubicBezTo>
                  <a:cubicBezTo>
                    <a:pt x="2138" y="3840"/>
                    <a:pt x="2097" y="3868"/>
                    <a:pt x="2056" y="3917"/>
                  </a:cubicBezTo>
                  <a:cubicBezTo>
                    <a:pt x="2021" y="3958"/>
                    <a:pt x="2002" y="4002"/>
                    <a:pt x="2028" y="4060"/>
                  </a:cubicBezTo>
                  <a:cubicBezTo>
                    <a:pt x="2045" y="4098"/>
                    <a:pt x="2047" y="4144"/>
                    <a:pt x="2051" y="4186"/>
                  </a:cubicBezTo>
                  <a:cubicBezTo>
                    <a:pt x="2055" y="4235"/>
                    <a:pt x="2002" y="4307"/>
                    <a:pt x="1954" y="4319"/>
                  </a:cubicBezTo>
                  <a:cubicBezTo>
                    <a:pt x="1897" y="4333"/>
                    <a:pt x="1839" y="4346"/>
                    <a:pt x="1780" y="4360"/>
                  </a:cubicBezTo>
                  <a:cubicBezTo>
                    <a:pt x="1781" y="4362"/>
                    <a:pt x="1783" y="4369"/>
                    <a:pt x="1787" y="4373"/>
                  </a:cubicBezTo>
                  <a:cubicBezTo>
                    <a:pt x="1805" y="4390"/>
                    <a:pt x="1803" y="4403"/>
                    <a:pt x="1781" y="4416"/>
                  </a:cubicBezTo>
                  <a:cubicBezTo>
                    <a:pt x="1768" y="4423"/>
                    <a:pt x="1759" y="4437"/>
                    <a:pt x="1750" y="4449"/>
                  </a:cubicBezTo>
                  <a:cubicBezTo>
                    <a:pt x="1720" y="4492"/>
                    <a:pt x="1681" y="4524"/>
                    <a:pt x="1631" y="4541"/>
                  </a:cubicBezTo>
                  <a:cubicBezTo>
                    <a:pt x="1603" y="4550"/>
                    <a:pt x="1598" y="4564"/>
                    <a:pt x="1605" y="4590"/>
                  </a:cubicBezTo>
                  <a:cubicBezTo>
                    <a:pt x="1637" y="4719"/>
                    <a:pt x="1669" y="4847"/>
                    <a:pt x="1701" y="4976"/>
                  </a:cubicBezTo>
                  <a:cubicBezTo>
                    <a:pt x="1696" y="4976"/>
                    <a:pt x="1692" y="4976"/>
                    <a:pt x="1687" y="4976"/>
                  </a:cubicBezTo>
                  <a:close/>
                  <a:moveTo>
                    <a:pt x="1760" y="2506"/>
                  </a:moveTo>
                  <a:cubicBezTo>
                    <a:pt x="1798" y="2472"/>
                    <a:pt x="1829" y="2434"/>
                    <a:pt x="1842" y="2383"/>
                  </a:cubicBezTo>
                  <a:cubicBezTo>
                    <a:pt x="1873" y="2259"/>
                    <a:pt x="1906" y="2136"/>
                    <a:pt x="1939" y="2012"/>
                  </a:cubicBezTo>
                  <a:cubicBezTo>
                    <a:pt x="1948" y="1978"/>
                    <a:pt x="1961" y="1945"/>
                    <a:pt x="1973" y="1911"/>
                  </a:cubicBezTo>
                  <a:cubicBezTo>
                    <a:pt x="1974" y="1912"/>
                    <a:pt x="1976" y="1912"/>
                    <a:pt x="1978" y="1913"/>
                  </a:cubicBezTo>
                  <a:cubicBezTo>
                    <a:pt x="1940" y="2055"/>
                    <a:pt x="1902" y="2197"/>
                    <a:pt x="1865" y="2340"/>
                  </a:cubicBezTo>
                  <a:cubicBezTo>
                    <a:pt x="2000" y="2166"/>
                    <a:pt x="2024" y="1945"/>
                    <a:pt x="2126" y="1758"/>
                  </a:cubicBezTo>
                  <a:cubicBezTo>
                    <a:pt x="2115" y="1798"/>
                    <a:pt x="2098" y="1836"/>
                    <a:pt x="2085" y="1875"/>
                  </a:cubicBezTo>
                  <a:cubicBezTo>
                    <a:pt x="2045" y="1995"/>
                    <a:pt x="2005" y="2115"/>
                    <a:pt x="1968" y="2236"/>
                  </a:cubicBezTo>
                  <a:cubicBezTo>
                    <a:pt x="1947" y="2307"/>
                    <a:pt x="1930" y="2379"/>
                    <a:pt x="1914" y="2452"/>
                  </a:cubicBezTo>
                  <a:cubicBezTo>
                    <a:pt x="1908" y="2478"/>
                    <a:pt x="1908" y="2505"/>
                    <a:pt x="1907" y="2532"/>
                  </a:cubicBezTo>
                  <a:cubicBezTo>
                    <a:pt x="1906" y="2557"/>
                    <a:pt x="1907" y="2582"/>
                    <a:pt x="1907" y="2612"/>
                  </a:cubicBezTo>
                  <a:cubicBezTo>
                    <a:pt x="2000" y="2306"/>
                    <a:pt x="2104" y="2011"/>
                    <a:pt x="2236" y="1725"/>
                  </a:cubicBezTo>
                  <a:cubicBezTo>
                    <a:pt x="2237" y="1736"/>
                    <a:pt x="2234" y="1745"/>
                    <a:pt x="2230" y="1755"/>
                  </a:cubicBezTo>
                  <a:cubicBezTo>
                    <a:pt x="2165" y="1927"/>
                    <a:pt x="2096" y="2099"/>
                    <a:pt x="2035" y="2273"/>
                  </a:cubicBezTo>
                  <a:cubicBezTo>
                    <a:pt x="1990" y="2400"/>
                    <a:pt x="1954" y="2530"/>
                    <a:pt x="1916" y="2660"/>
                  </a:cubicBezTo>
                  <a:cubicBezTo>
                    <a:pt x="1907" y="2688"/>
                    <a:pt x="1907" y="2720"/>
                    <a:pt x="1903" y="2750"/>
                  </a:cubicBezTo>
                  <a:cubicBezTo>
                    <a:pt x="1909" y="2752"/>
                    <a:pt x="1914" y="2754"/>
                    <a:pt x="1919" y="2756"/>
                  </a:cubicBezTo>
                  <a:cubicBezTo>
                    <a:pt x="1937" y="2726"/>
                    <a:pt x="1959" y="2697"/>
                    <a:pt x="1972" y="2665"/>
                  </a:cubicBezTo>
                  <a:cubicBezTo>
                    <a:pt x="1989" y="2623"/>
                    <a:pt x="1996" y="2578"/>
                    <a:pt x="2011" y="2535"/>
                  </a:cubicBezTo>
                  <a:cubicBezTo>
                    <a:pt x="2074" y="2354"/>
                    <a:pt x="2137" y="2173"/>
                    <a:pt x="2203" y="1993"/>
                  </a:cubicBezTo>
                  <a:cubicBezTo>
                    <a:pt x="2230" y="1921"/>
                    <a:pt x="2264" y="1853"/>
                    <a:pt x="2295" y="1783"/>
                  </a:cubicBezTo>
                  <a:cubicBezTo>
                    <a:pt x="2299" y="1795"/>
                    <a:pt x="2297" y="1804"/>
                    <a:pt x="2293" y="1814"/>
                  </a:cubicBezTo>
                  <a:cubicBezTo>
                    <a:pt x="2179" y="2079"/>
                    <a:pt x="2087" y="2352"/>
                    <a:pt x="2001" y="2627"/>
                  </a:cubicBezTo>
                  <a:cubicBezTo>
                    <a:pt x="1996" y="2642"/>
                    <a:pt x="1996" y="2658"/>
                    <a:pt x="1994" y="2673"/>
                  </a:cubicBezTo>
                  <a:cubicBezTo>
                    <a:pt x="1998" y="2674"/>
                    <a:pt x="2002" y="2675"/>
                    <a:pt x="2006" y="2676"/>
                  </a:cubicBezTo>
                  <a:cubicBezTo>
                    <a:pt x="2146" y="2281"/>
                    <a:pt x="2325" y="1905"/>
                    <a:pt x="2531" y="1537"/>
                  </a:cubicBezTo>
                  <a:cubicBezTo>
                    <a:pt x="2521" y="1537"/>
                    <a:pt x="2515" y="1536"/>
                    <a:pt x="2510" y="1537"/>
                  </a:cubicBezTo>
                  <a:cubicBezTo>
                    <a:pt x="2348" y="1564"/>
                    <a:pt x="2187" y="1559"/>
                    <a:pt x="2027" y="1527"/>
                  </a:cubicBezTo>
                  <a:cubicBezTo>
                    <a:pt x="1960" y="1514"/>
                    <a:pt x="1894" y="1492"/>
                    <a:pt x="1842" y="1442"/>
                  </a:cubicBezTo>
                  <a:cubicBezTo>
                    <a:pt x="1832" y="1432"/>
                    <a:pt x="1818" y="1417"/>
                    <a:pt x="1819" y="1406"/>
                  </a:cubicBezTo>
                  <a:cubicBezTo>
                    <a:pt x="1823" y="1364"/>
                    <a:pt x="1797" y="1364"/>
                    <a:pt x="1769" y="1365"/>
                  </a:cubicBezTo>
                  <a:cubicBezTo>
                    <a:pt x="1686" y="1368"/>
                    <a:pt x="1603" y="1372"/>
                    <a:pt x="1521" y="1374"/>
                  </a:cubicBezTo>
                  <a:cubicBezTo>
                    <a:pt x="1479" y="1375"/>
                    <a:pt x="1468" y="1384"/>
                    <a:pt x="1469" y="1427"/>
                  </a:cubicBezTo>
                  <a:cubicBezTo>
                    <a:pt x="1469" y="1437"/>
                    <a:pt x="1471" y="1448"/>
                    <a:pt x="1472" y="1458"/>
                  </a:cubicBezTo>
                  <a:cubicBezTo>
                    <a:pt x="1485" y="1556"/>
                    <a:pt x="1501" y="1654"/>
                    <a:pt x="1512" y="1752"/>
                  </a:cubicBezTo>
                  <a:cubicBezTo>
                    <a:pt x="1526" y="1882"/>
                    <a:pt x="1538" y="2012"/>
                    <a:pt x="1546" y="2142"/>
                  </a:cubicBezTo>
                  <a:cubicBezTo>
                    <a:pt x="1552" y="2254"/>
                    <a:pt x="1560" y="2368"/>
                    <a:pt x="1551" y="2480"/>
                  </a:cubicBezTo>
                  <a:cubicBezTo>
                    <a:pt x="1544" y="2568"/>
                    <a:pt x="1590" y="2637"/>
                    <a:pt x="1605" y="2715"/>
                  </a:cubicBezTo>
                  <a:cubicBezTo>
                    <a:pt x="1605" y="2717"/>
                    <a:pt x="1610" y="2719"/>
                    <a:pt x="1613" y="2721"/>
                  </a:cubicBezTo>
                  <a:cubicBezTo>
                    <a:pt x="1636" y="2684"/>
                    <a:pt x="1658" y="2646"/>
                    <a:pt x="1682" y="2611"/>
                  </a:cubicBezTo>
                  <a:cubicBezTo>
                    <a:pt x="1707" y="2575"/>
                    <a:pt x="1734" y="2541"/>
                    <a:pt x="1760" y="2506"/>
                  </a:cubicBezTo>
                  <a:close/>
                  <a:moveTo>
                    <a:pt x="1624" y="4204"/>
                  </a:moveTo>
                  <a:cubicBezTo>
                    <a:pt x="1626" y="4207"/>
                    <a:pt x="1627" y="4210"/>
                    <a:pt x="1629" y="4212"/>
                  </a:cubicBezTo>
                  <a:cubicBezTo>
                    <a:pt x="1694" y="4190"/>
                    <a:pt x="1744" y="4132"/>
                    <a:pt x="1818" y="4131"/>
                  </a:cubicBezTo>
                  <a:cubicBezTo>
                    <a:pt x="1758" y="4168"/>
                    <a:pt x="1699" y="4204"/>
                    <a:pt x="1639" y="4240"/>
                  </a:cubicBezTo>
                  <a:cubicBezTo>
                    <a:pt x="1703" y="4231"/>
                    <a:pt x="1752" y="4181"/>
                    <a:pt x="1820" y="4185"/>
                  </a:cubicBezTo>
                  <a:cubicBezTo>
                    <a:pt x="1764" y="4217"/>
                    <a:pt x="1707" y="4249"/>
                    <a:pt x="1651" y="4281"/>
                  </a:cubicBezTo>
                  <a:cubicBezTo>
                    <a:pt x="1653" y="4286"/>
                    <a:pt x="1656" y="4290"/>
                    <a:pt x="1658" y="4295"/>
                  </a:cubicBezTo>
                  <a:cubicBezTo>
                    <a:pt x="1704" y="4273"/>
                    <a:pt x="1750" y="4250"/>
                    <a:pt x="1796" y="4228"/>
                  </a:cubicBezTo>
                  <a:cubicBezTo>
                    <a:pt x="1798" y="4231"/>
                    <a:pt x="1800" y="4235"/>
                    <a:pt x="1802" y="4238"/>
                  </a:cubicBezTo>
                  <a:cubicBezTo>
                    <a:pt x="1775" y="4257"/>
                    <a:pt x="1747" y="4275"/>
                    <a:pt x="1719" y="4295"/>
                  </a:cubicBezTo>
                  <a:cubicBezTo>
                    <a:pt x="1732" y="4298"/>
                    <a:pt x="1741" y="4300"/>
                    <a:pt x="1750" y="4303"/>
                  </a:cubicBezTo>
                  <a:cubicBezTo>
                    <a:pt x="1768" y="4310"/>
                    <a:pt x="1786" y="4325"/>
                    <a:pt x="1802" y="4323"/>
                  </a:cubicBezTo>
                  <a:cubicBezTo>
                    <a:pt x="1849" y="4317"/>
                    <a:pt x="1895" y="4306"/>
                    <a:pt x="1940" y="4293"/>
                  </a:cubicBezTo>
                  <a:cubicBezTo>
                    <a:pt x="1986" y="4280"/>
                    <a:pt x="2022" y="4231"/>
                    <a:pt x="2016" y="4184"/>
                  </a:cubicBezTo>
                  <a:cubicBezTo>
                    <a:pt x="2010" y="4139"/>
                    <a:pt x="1996" y="4094"/>
                    <a:pt x="1988" y="4049"/>
                  </a:cubicBezTo>
                  <a:cubicBezTo>
                    <a:pt x="1983" y="4025"/>
                    <a:pt x="1976" y="3998"/>
                    <a:pt x="1982" y="3976"/>
                  </a:cubicBezTo>
                  <a:cubicBezTo>
                    <a:pt x="1999" y="3916"/>
                    <a:pt x="2037" y="3870"/>
                    <a:pt x="2096" y="3844"/>
                  </a:cubicBezTo>
                  <a:cubicBezTo>
                    <a:pt x="2103" y="3841"/>
                    <a:pt x="2109" y="3836"/>
                    <a:pt x="2120" y="3829"/>
                  </a:cubicBezTo>
                  <a:cubicBezTo>
                    <a:pt x="2077" y="3805"/>
                    <a:pt x="2035" y="3801"/>
                    <a:pt x="1992" y="3804"/>
                  </a:cubicBezTo>
                  <a:cubicBezTo>
                    <a:pt x="1922" y="3810"/>
                    <a:pt x="1863" y="3848"/>
                    <a:pt x="1800" y="3875"/>
                  </a:cubicBezTo>
                  <a:cubicBezTo>
                    <a:pt x="1717" y="3910"/>
                    <a:pt x="1648" y="3966"/>
                    <a:pt x="1582" y="4027"/>
                  </a:cubicBezTo>
                  <a:cubicBezTo>
                    <a:pt x="1571" y="4037"/>
                    <a:pt x="1557" y="4051"/>
                    <a:pt x="1557" y="4063"/>
                  </a:cubicBezTo>
                  <a:cubicBezTo>
                    <a:pt x="1556" y="4107"/>
                    <a:pt x="1561" y="4152"/>
                    <a:pt x="1565" y="4200"/>
                  </a:cubicBezTo>
                  <a:cubicBezTo>
                    <a:pt x="1618" y="4116"/>
                    <a:pt x="1678" y="4043"/>
                    <a:pt x="1772" y="3992"/>
                  </a:cubicBezTo>
                  <a:cubicBezTo>
                    <a:pt x="1735" y="3991"/>
                    <a:pt x="1722" y="4026"/>
                    <a:pt x="1687" y="4015"/>
                  </a:cubicBezTo>
                  <a:cubicBezTo>
                    <a:pt x="1774" y="3937"/>
                    <a:pt x="1881" y="3918"/>
                    <a:pt x="1979" y="3876"/>
                  </a:cubicBezTo>
                  <a:cubicBezTo>
                    <a:pt x="1976" y="3883"/>
                    <a:pt x="1972" y="3889"/>
                    <a:pt x="1966" y="3892"/>
                  </a:cubicBezTo>
                  <a:cubicBezTo>
                    <a:pt x="1930" y="3907"/>
                    <a:pt x="1893" y="3920"/>
                    <a:pt x="1857" y="3936"/>
                  </a:cubicBezTo>
                  <a:cubicBezTo>
                    <a:pt x="1841" y="3943"/>
                    <a:pt x="1816" y="3946"/>
                    <a:pt x="1829" y="3975"/>
                  </a:cubicBezTo>
                  <a:cubicBezTo>
                    <a:pt x="1858" y="3967"/>
                    <a:pt x="1887" y="3959"/>
                    <a:pt x="1915" y="3952"/>
                  </a:cubicBezTo>
                  <a:cubicBezTo>
                    <a:pt x="1916" y="3955"/>
                    <a:pt x="1917" y="3958"/>
                    <a:pt x="1918" y="3961"/>
                  </a:cubicBezTo>
                  <a:cubicBezTo>
                    <a:pt x="1890" y="3974"/>
                    <a:pt x="1862" y="3987"/>
                    <a:pt x="1835" y="4000"/>
                  </a:cubicBezTo>
                  <a:cubicBezTo>
                    <a:pt x="1807" y="4013"/>
                    <a:pt x="1780" y="4026"/>
                    <a:pt x="1753" y="4040"/>
                  </a:cubicBezTo>
                  <a:cubicBezTo>
                    <a:pt x="1728" y="4054"/>
                    <a:pt x="1703" y="4070"/>
                    <a:pt x="1679" y="4084"/>
                  </a:cubicBezTo>
                  <a:cubicBezTo>
                    <a:pt x="1680" y="4087"/>
                    <a:pt x="1682" y="4090"/>
                    <a:pt x="1684" y="4093"/>
                  </a:cubicBezTo>
                  <a:cubicBezTo>
                    <a:pt x="1748" y="4067"/>
                    <a:pt x="1813" y="4041"/>
                    <a:pt x="1878" y="4014"/>
                  </a:cubicBezTo>
                  <a:cubicBezTo>
                    <a:pt x="1879" y="4017"/>
                    <a:pt x="1880" y="4020"/>
                    <a:pt x="1881" y="4022"/>
                  </a:cubicBezTo>
                  <a:cubicBezTo>
                    <a:pt x="1838" y="4044"/>
                    <a:pt x="1796" y="4068"/>
                    <a:pt x="1751" y="4087"/>
                  </a:cubicBezTo>
                  <a:cubicBezTo>
                    <a:pt x="1696" y="4110"/>
                    <a:pt x="1649" y="4138"/>
                    <a:pt x="1634" y="4163"/>
                  </a:cubicBezTo>
                  <a:cubicBezTo>
                    <a:pt x="1702" y="4119"/>
                    <a:pt x="1808" y="4074"/>
                    <a:pt x="1843" y="4077"/>
                  </a:cubicBezTo>
                  <a:cubicBezTo>
                    <a:pt x="1768" y="4120"/>
                    <a:pt x="1696" y="4162"/>
                    <a:pt x="1624" y="4204"/>
                  </a:cubicBezTo>
                  <a:close/>
                  <a:moveTo>
                    <a:pt x="1039" y="3552"/>
                  </a:moveTo>
                  <a:cubicBezTo>
                    <a:pt x="1042" y="3552"/>
                    <a:pt x="1045" y="3551"/>
                    <a:pt x="1049" y="3551"/>
                  </a:cubicBezTo>
                  <a:cubicBezTo>
                    <a:pt x="1038" y="3520"/>
                    <a:pt x="1028" y="3490"/>
                    <a:pt x="1018" y="3460"/>
                  </a:cubicBezTo>
                  <a:cubicBezTo>
                    <a:pt x="1005" y="3423"/>
                    <a:pt x="984" y="3387"/>
                    <a:pt x="1003" y="3345"/>
                  </a:cubicBezTo>
                  <a:cubicBezTo>
                    <a:pt x="1007" y="3336"/>
                    <a:pt x="1006" y="3321"/>
                    <a:pt x="1001" y="3311"/>
                  </a:cubicBezTo>
                  <a:cubicBezTo>
                    <a:pt x="986" y="3283"/>
                    <a:pt x="1004" y="3241"/>
                    <a:pt x="967" y="3221"/>
                  </a:cubicBezTo>
                  <a:cubicBezTo>
                    <a:pt x="963" y="3219"/>
                    <a:pt x="962" y="3210"/>
                    <a:pt x="961" y="3205"/>
                  </a:cubicBezTo>
                  <a:cubicBezTo>
                    <a:pt x="953" y="3163"/>
                    <a:pt x="945" y="3121"/>
                    <a:pt x="937" y="3078"/>
                  </a:cubicBezTo>
                  <a:cubicBezTo>
                    <a:pt x="930" y="3040"/>
                    <a:pt x="923" y="3001"/>
                    <a:pt x="917" y="2963"/>
                  </a:cubicBezTo>
                  <a:cubicBezTo>
                    <a:pt x="911" y="2964"/>
                    <a:pt x="906" y="2965"/>
                    <a:pt x="900" y="2966"/>
                  </a:cubicBezTo>
                  <a:cubicBezTo>
                    <a:pt x="924" y="3166"/>
                    <a:pt x="954" y="3365"/>
                    <a:pt x="1039" y="3552"/>
                  </a:cubicBezTo>
                  <a:close/>
                  <a:moveTo>
                    <a:pt x="1049" y="3423"/>
                  </a:moveTo>
                  <a:cubicBezTo>
                    <a:pt x="1052" y="3422"/>
                    <a:pt x="1055" y="3421"/>
                    <a:pt x="1059" y="3420"/>
                  </a:cubicBezTo>
                  <a:cubicBezTo>
                    <a:pt x="1048" y="3385"/>
                    <a:pt x="1037" y="3350"/>
                    <a:pt x="1026" y="3315"/>
                  </a:cubicBezTo>
                  <a:cubicBezTo>
                    <a:pt x="1022" y="3317"/>
                    <a:pt x="1018" y="3318"/>
                    <a:pt x="1014" y="3319"/>
                  </a:cubicBezTo>
                  <a:cubicBezTo>
                    <a:pt x="1026" y="3354"/>
                    <a:pt x="1037" y="3388"/>
                    <a:pt x="1049" y="34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3C7D827F-41F8-479B-B7E7-8404875B2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4" y="248"/>
              <a:ext cx="1887" cy="1204"/>
            </a:xfrm>
            <a:custGeom>
              <a:avLst/>
              <a:gdLst>
                <a:gd name="T0" fmla="*/ 1449 w 3137"/>
                <a:gd name="T1" fmla="*/ 351 h 2004"/>
                <a:gd name="T2" fmla="*/ 1446 w 3137"/>
                <a:gd name="T3" fmla="*/ 327 h 2004"/>
                <a:gd name="T4" fmla="*/ 1361 w 3137"/>
                <a:gd name="T5" fmla="*/ 144 h 2004"/>
                <a:gd name="T6" fmla="*/ 924 w 3137"/>
                <a:gd name="T7" fmla="*/ 85 h 2004"/>
                <a:gd name="T8" fmla="*/ 840 w 3137"/>
                <a:gd name="T9" fmla="*/ 140 h 2004"/>
                <a:gd name="T10" fmla="*/ 671 w 3137"/>
                <a:gd name="T11" fmla="*/ 176 h 2004"/>
                <a:gd name="T12" fmla="*/ 396 w 3137"/>
                <a:gd name="T13" fmla="*/ 165 h 2004"/>
                <a:gd name="T14" fmla="*/ 86 w 3137"/>
                <a:gd name="T15" fmla="*/ 343 h 2004"/>
                <a:gd name="T16" fmla="*/ 55 w 3137"/>
                <a:gd name="T17" fmla="*/ 530 h 2004"/>
                <a:gd name="T18" fmla="*/ 56 w 3137"/>
                <a:gd name="T19" fmla="*/ 581 h 2004"/>
                <a:gd name="T20" fmla="*/ 9 w 3137"/>
                <a:gd name="T21" fmla="*/ 451 h 2004"/>
                <a:gd name="T22" fmla="*/ 287 w 3137"/>
                <a:gd name="T23" fmla="*/ 155 h 2004"/>
                <a:gd name="T24" fmla="*/ 663 w 3137"/>
                <a:gd name="T25" fmla="*/ 135 h 2004"/>
                <a:gd name="T26" fmla="*/ 864 w 3137"/>
                <a:gd name="T27" fmla="*/ 84 h 2004"/>
                <a:gd name="T28" fmla="*/ 986 w 3137"/>
                <a:gd name="T29" fmla="*/ 29 h 2004"/>
                <a:gd name="T30" fmla="*/ 1408 w 3137"/>
                <a:gd name="T31" fmla="*/ 112 h 2004"/>
                <a:gd name="T32" fmla="*/ 1515 w 3137"/>
                <a:gd name="T33" fmla="*/ 288 h 2004"/>
                <a:gd name="T34" fmla="*/ 1560 w 3137"/>
                <a:gd name="T35" fmla="*/ 318 h 2004"/>
                <a:gd name="T36" fmla="*/ 1560 w 3137"/>
                <a:gd name="T37" fmla="*/ 302 h 2004"/>
                <a:gd name="T38" fmla="*/ 1597 w 3137"/>
                <a:gd name="T39" fmla="*/ 285 h 2004"/>
                <a:gd name="T40" fmla="*/ 1866 w 3137"/>
                <a:gd name="T41" fmla="*/ 252 h 2004"/>
                <a:gd name="T42" fmla="*/ 2218 w 3137"/>
                <a:gd name="T43" fmla="*/ 315 h 2004"/>
                <a:gd name="T44" fmla="*/ 2463 w 3137"/>
                <a:gd name="T45" fmla="*/ 521 h 2004"/>
                <a:gd name="T46" fmla="*/ 2501 w 3137"/>
                <a:gd name="T47" fmla="*/ 541 h 2004"/>
                <a:gd name="T48" fmla="*/ 2807 w 3137"/>
                <a:gd name="T49" fmla="*/ 669 h 2004"/>
                <a:gd name="T50" fmla="*/ 2930 w 3137"/>
                <a:gd name="T51" fmla="*/ 791 h 2004"/>
                <a:gd name="T52" fmla="*/ 2950 w 3137"/>
                <a:gd name="T53" fmla="*/ 889 h 2004"/>
                <a:gd name="T54" fmla="*/ 2907 w 3137"/>
                <a:gd name="T55" fmla="*/ 1013 h 2004"/>
                <a:gd name="T56" fmla="*/ 2904 w 3137"/>
                <a:gd name="T57" fmla="*/ 1020 h 2004"/>
                <a:gd name="T58" fmla="*/ 2940 w 3137"/>
                <a:gd name="T59" fmla="*/ 1224 h 2004"/>
                <a:gd name="T60" fmla="*/ 3077 w 3137"/>
                <a:gd name="T61" fmla="*/ 1472 h 2004"/>
                <a:gd name="T62" fmla="*/ 3040 w 3137"/>
                <a:gd name="T63" fmla="*/ 1923 h 2004"/>
                <a:gd name="T64" fmla="*/ 2940 w 3137"/>
                <a:gd name="T65" fmla="*/ 2003 h 2004"/>
                <a:gd name="T66" fmla="*/ 2909 w 3137"/>
                <a:gd name="T67" fmla="*/ 2000 h 2004"/>
                <a:gd name="T68" fmla="*/ 2907 w 3137"/>
                <a:gd name="T69" fmla="*/ 1992 h 2004"/>
                <a:gd name="T70" fmla="*/ 2931 w 3137"/>
                <a:gd name="T71" fmla="*/ 1975 h 2004"/>
                <a:gd name="T72" fmla="*/ 3075 w 3137"/>
                <a:gd name="T73" fmla="*/ 1760 h 2004"/>
                <a:gd name="T74" fmla="*/ 3007 w 3137"/>
                <a:gd name="T75" fmla="*/ 1406 h 2004"/>
                <a:gd name="T76" fmla="*/ 2941 w 3137"/>
                <a:gd name="T77" fmla="*/ 1302 h 2004"/>
                <a:gd name="T78" fmla="*/ 2849 w 3137"/>
                <a:gd name="T79" fmla="*/ 1073 h 2004"/>
                <a:gd name="T80" fmla="*/ 2860 w 3137"/>
                <a:gd name="T81" fmla="*/ 973 h 2004"/>
                <a:gd name="T82" fmla="*/ 2899 w 3137"/>
                <a:gd name="T83" fmla="*/ 791 h 2004"/>
                <a:gd name="T84" fmla="*/ 2751 w 3137"/>
                <a:gd name="T85" fmla="*/ 679 h 2004"/>
                <a:gd name="T86" fmla="*/ 2474 w 3137"/>
                <a:gd name="T87" fmla="*/ 567 h 2004"/>
                <a:gd name="T88" fmla="*/ 2366 w 3137"/>
                <a:gd name="T89" fmla="*/ 508 h 2004"/>
                <a:gd name="T90" fmla="*/ 1969 w 3137"/>
                <a:gd name="T91" fmla="*/ 292 h 2004"/>
                <a:gd name="T92" fmla="*/ 1707 w 3137"/>
                <a:gd name="T93" fmla="*/ 326 h 2004"/>
                <a:gd name="T94" fmla="*/ 1639 w 3137"/>
                <a:gd name="T95" fmla="*/ 340 h 2004"/>
                <a:gd name="T96" fmla="*/ 1503 w 3137"/>
                <a:gd name="T97" fmla="*/ 346 h 2004"/>
                <a:gd name="T98" fmla="*/ 1449 w 3137"/>
                <a:gd name="T99" fmla="*/ 351 h 2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137" h="2004">
                  <a:moveTo>
                    <a:pt x="1449" y="351"/>
                  </a:moveTo>
                  <a:cubicBezTo>
                    <a:pt x="1449" y="348"/>
                    <a:pt x="1445" y="338"/>
                    <a:pt x="1446" y="327"/>
                  </a:cubicBezTo>
                  <a:cubicBezTo>
                    <a:pt x="1449" y="251"/>
                    <a:pt x="1417" y="192"/>
                    <a:pt x="1361" y="144"/>
                  </a:cubicBezTo>
                  <a:cubicBezTo>
                    <a:pt x="1228" y="32"/>
                    <a:pt x="1079" y="31"/>
                    <a:pt x="924" y="85"/>
                  </a:cubicBezTo>
                  <a:cubicBezTo>
                    <a:pt x="894" y="96"/>
                    <a:pt x="867" y="120"/>
                    <a:pt x="840" y="140"/>
                  </a:cubicBezTo>
                  <a:cubicBezTo>
                    <a:pt x="788" y="178"/>
                    <a:pt x="732" y="181"/>
                    <a:pt x="671" y="176"/>
                  </a:cubicBezTo>
                  <a:cubicBezTo>
                    <a:pt x="579" y="169"/>
                    <a:pt x="486" y="155"/>
                    <a:pt x="396" y="165"/>
                  </a:cubicBezTo>
                  <a:cubicBezTo>
                    <a:pt x="270" y="178"/>
                    <a:pt x="160" y="234"/>
                    <a:pt x="86" y="343"/>
                  </a:cubicBezTo>
                  <a:cubicBezTo>
                    <a:pt x="47" y="400"/>
                    <a:pt x="37" y="463"/>
                    <a:pt x="55" y="530"/>
                  </a:cubicBezTo>
                  <a:cubicBezTo>
                    <a:pt x="59" y="543"/>
                    <a:pt x="56" y="558"/>
                    <a:pt x="56" y="581"/>
                  </a:cubicBezTo>
                  <a:cubicBezTo>
                    <a:pt x="18" y="539"/>
                    <a:pt x="0" y="504"/>
                    <a:pt x="9" y="451"/>
                  </a:cubicBezTo>
                  <a:cubicBezTo>
                    <a:pt x="38" y="290"/>
                    <a:pt x="142" y="206"/>
                    <a:pt x="287" y="155"/>
                  </a:cubicBezTo>
                  <a:cubicBezTo>
                    <a:pt x="411" y="111"/>
                    <a:pt x="537" y="116"/>
                    <a:pt x="663" y="135"/>
                  </a:cubicBezTo>
                  <a:cubicBezTo>
                    <a:pt x="739" y="146"/>
                    <a:pt x="803" y="135"/>
                    <a:pt x="864" y="84"/>
                  </a:cubicBezTo>
                  <a:cubicBezTo>
                    <a:pt x="897" y="57"/>
                    <a:pt x="943" y="38"/>
                    <a:pt x="986" y="29"/>
                  </a:cubicBezTo>
                  <a:cubicBezTo>
                    <a:pt x="1136" y="0"/>
                    <a:pt x="1281" y="19"/>
                    <a:pt x="1408" y="112"/>
                  </a:cubicBezTo>
                  <a:cubicBezTo>
                    <a:pt x="1467" y="155"/>
                    <a:pt x="1501" y="215"/>
                    <a:pt x="1515" y="288"/>
                  </a:cubicBezTo>
                  <a:cubicBezTo>
                    <a:pt x="1517" y="301"/>
                    <a:pt x="1544" y="308"/>
                    <a:pt x="1560" y="318"/>
                  </a:cubicBezTo>
                  <a:cubicBezTo>
                    <a:pt x="1560" y="312"/>
                    <a:pt x="1560" y="307"/>
                    <a:pt x="1560" y="302"/>
                  </a:cubicBezTo>
                  <a:cubicBezTo>
                    <a:pt x="1572" y="296"/>
                    <a:pt x="1584" y="287"/>
                    <a:pt x="1597" y="285"/>
                  </a:cubicBezTo>
                  <a:cubicBezTo>
                    <a:pt x="1687" y="273"/>
                    <a:pt x="1776" y="263"/>
                    <a:pt x="1866" y="252"/>
                  </a:cubicBezTo>
                  <a:cubicBezTo>
                    <a:pt x="1990" y="237"/>
                    <a:pt x="2111" y="256"/>
                    <a:pt x="2218" y="315"/>
                  </a:cubicBezTo>
                  <a:cubicBezTo>
                    <a:pt x="2311" y="366"/>
                    <a:pt x="2410" y="419"/>
                    <a:pt x="2463" y="521"/>
                  </a:cubicBezTo>
                  <a:cubicBezTo>
                    <a:pt x="2468" y="532"/>
                    <a:pt x="2487" y="537"/>
                    <a:pt x="2501" y="541"/>
                  </a:cubicBezTo>
                  <a:cubicBezTo>
                    <a:pt x="2609" y="568"/>
                    <a:pt x="2718" y="598"/>
                    <a:pt x="2807" y="669"/>
                  </a:cubicBezTo>
                  <a:cubicBezTo>
                    <a:pt x="2853" y="704"/>
                    <a:pt x="2896" y="745"/>
                    <a:pt x="2930" y="791"/>
                  </a:cubicBezTo>
                  <a:cubicBezTo>
                    <a:pt x="2949" y="816"/>
                    <a:pt x="2955" y="858"/>
                    <a:pt x="2950" y="889"/>
                  </a:cubicBezTo>
                  <a:cubicBezTo>
                    <a:pt x="2944" y="932"/>
                    <a:pt x="2922" y="972"/>
                    <a:pt x="2907" y="1013"/>
                  </a:cubicBezTo>
                  <a:cubicBezTo>
                    <a:pt x="2907" y="1015"/>
                    <a:pt x="2905" y="1017"/>
                    <a:pt x="2904" y="1020"/>
                  </a:cubicBezTo>
                  <a:cubicBezTo>
                    <a:pt x="2895" y="1092"/>
                    <a:pt x="2887" y="1168"/>
                    <a:pt x="2940" y="1224"/>
                  </a:cubicBezTo>
                  <a:cubicBezTo>
                    <a:pt x="3008" y="1296"/>
                    <a:pt x="3043" y="1384"/>
                    <a:pt x="3077" y="1472"/>
                  </a:cubicBezTo>
                  <a:cubicBezTo>
                    <a:pt x="3137" y="1628"/>
                    <a:pt x="3119" y="1779"/>
                    <a:pt x="3040" y="1923"/>
                  </a:cubicBezTo>
                  <a:cubicBezTo>
                    <a:pt x="3018" y="1962"/>
                    <a:pt x="2988" y="1995"/>
                    <a:pt x="2940" y="2003"/>
                  </a:cubicBezTo>
                  <a:cubicBezTo>
                    <a:pt x="2930" y="2004"/>
                    <a:pt x="2919" y="2001"/>
                    <a:pt x="2909" y="2000"/>
                  </a:cubicBezTo>
                  <a:cubicBezTo>
                    <a:pt x="2908" y="1998"/>
                    <a:pt x="2907" y="1995"/>
                    <a:pt x="2907" y="1992"/>
                  </a:cubicBezTo>
                  <a:cubicBezTo>
                    <a:pt x="2915" y="1986"/>
                    <a:pt x="2922" y="1980"/>
                    <a:pt x="2931" y="1975"/>
                  </a:cubicBezTo>
                  <a:cubicBezTo>
                    <a:pt x="3020" y="1931"/>
                    <a:pt x="3058" y="1852"/>
                    <a:pt x="3075" y="1760"/>
                  </a:cubicBezTo>
                  <a:cubicBezTo>
                    <a:pt x="3098" y="1634"/>
                    <a:pt x="3057" y="1518"/>
                    <a:pt x="3007" y="1406"/>
                  </a:cubicBezTo>
                  <a:cubicBezTo>
                    <a:pt x="2990" y="1369"/>
                    <a:pt x="2964" y="1336"/>
                    <a:pt x="2941" y="1302"/>
                  </a:cubicBezTo>
                  <a:cubicBezTo>
                    <a:pt x="2893" y="1232"/>
                    <a:pt x="2863" y="1155"/>
                    <a:pt x="2849" y="1073"/>
                  </a:cubicBezTo>
                  <a:cubicBezTo>
                    <a:pt x="2843" y="1041"/>
                    <a:pt x="2856" y="1006"/>
                    <a:pt x="2860" y="973"/>
                  </a:cubicBezTo>
                  <a:cubicBezTo>
                    <a:pt x="2929" y="938"/>
                    <a:pt x="2955" y="856"/>
                    <a:pt x="2899" y="791"/>
                  </a:cubicBezTo>
                  <a:cubicBezTo>
                    <a:pt x="2858" y="743"/>
                    <a:pt x="2811" y="703"/>
                    <a:pt x="2751" y="679"/>
                  </a:cubicBezTo>
                  <a:cubicBezTo>
                    <a:pt x="2658" y="642"/>
                    <a:pt x="2564" y="609"/>
                    <a:pt x="2474" y="567"/>
                  </a:cubicBezTo>
                  <a:cubicBezTo>
                    <a:pt x="2438" y="550"/>
                    <a:pt x="2399" y="538"/>
                    <a:pt x="2366" y="508"/>
                  </a:cubicBezTo>
                  <a:cubicBezTo>
                    <a:pt x="2251" y="405"/>
                    <a:pt x="2119" y="329"/>
                    <a:pt x="1969" y="292"/>
                  </a:cubicBezTo>
                  <a:cubicBezTo>
                    <a:pt x="1880" y="270"/>
                    <a:pt x="1791" y="286"/>
                    <a:pt x="1707" y="326"/>
                  </a:cubicBezTo>
                  <a:cubicBezTo>
                    <a:pt x="1687" y="335"/>
                    <a:pt x="1662" y="336"/>
                    <a:pt x="1639" y="340"/>
                  </a:cubicBezTo>
                  <a:cubicBezTo>
                    <a:pt x="1594" y="348"/>
                    <a:pt x="1550" y="366"/>
                    <a:pt x="1503" y="346"/>
                  </a:cubicBezTo>
                  <a:cubicBezTo>
                    <a:pt x="1491" y="341"/>
                    <a:pt x="1473" y="348"/>
                    <a:pt x="1449" y="3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6BA8D1F9-C496-4FBA-8980-CEAE9136DA6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4" y="796"/>
              <a:ext cx="1384" cy="476"/>
            </a:xfrm>
            <a:custGeom>
              <a:avLst/>
              <a:gdLst>
                <a:gd name="T0" fmla="*/ 889 w 2301"/>
                <a:gd name="T1" fmla="*/ 115 h 792"/>
                <a:gd name="T2" fmla="*/ 684 w 2301"/>
                <a:gd name="T3" fmla="*/ 8 h 792"/>
                <a:gd name="T4" fmla="*/ 686 w 2301"/>
                <a:gd name="T5" fmla="*/ 0 h 792"/>
                <a:gd name="T6" fmla="*/ 720 w 2301"/>
                <a:gd name="T7" fmla="*/ 6 h 792"/>
                <a:gd name="T8" fmla="*/ 882 w 2301"/>
                <a:gd name="T9" fmla="*/ 93 h 792"/>
                <a:gd name="T10" fmla="*/ 1228 w 2301"/>
                <a:gd name="T11" fmla="*/ 389 h 792"/>
                <a:gd name="T12" fmla="*/ 1334 w 2301"/>
                <a:gd name="T13" fmla="*/ 519 h 792"/>
                <a:gd name="T14" fmla="*/ 1381 w 2301"/>
                <a:gd name="T15" fmla="*/ 538 h 792"/>
                <a:gd name="T16" fmla="*/ 1521 w 2301"/>
                <a:gd name="T17" fmla="*/ 557 h 792"/>
                <a:gd name="T18" fmla="*/ 1692 w 2301"/>
                <a:gd name="T19" fmla="*/ 605 h 792"/>
                <a:gd name="T20" fmla="*/ 1890 w 2301"/>
                <a:gd name="T21" fmla="*/ 606 h 792"/>
                <a:gd name="T22" fmla="*/ 2190 w 2301"/>
                <a:gd name="T23" fmla="*/ 546 h 792"/>
                <a:gd name="T24" fmla="*/ 2301 w 2301"/>
                <a:gd name="T25" fmla="*/ 551 h 792"/>
                <a:gd name="T26" fmla="*/ 2300 w 2301"/>
                <a:gd name="T27" fmla="*/ 569 h 792"/>
                <a:gd name="T28" fmla="*/ 2211 w 2301"/>
                <a:gd name="T29" fmla="*/ 569 h 792"/>
                <a:gd name="T30" fmla="*/ 2146 w 2301"/>
                <a:gd name="T31" fmla="*/ 570 h 792"/>
                <a:gd name="T32" fmla="*/ 2064 w 2301"/>
                <a:gd name="T33" fmla="*/ 581 h 792"/>
                <a:gd name="T34" fmla="*/ 2037 w 2301"/>
                <a:gd name="T35" fmla="*/ 587 h 792"/>
                <a:gd name="T36" fmla="*/ 1693 w 2301"/>
                <a:gd name="T37" fmla="*/ 660 h 792"/>
                <a:gd name="T38" fmla="*/ 1491 w 2301"/>
                <a:gd name="T39" fmla="*/ 613 h 792"/>
                <a:gd name="T40" fmla="*/ 1181 w 2301"/>
                <a:gd name="T41" fmla="*/ 672 h 792"/>
                <a:gd name="T42" fmla="*/ 1095 w 2301"/>
                <a:gd name="T43" fmla="*/ 771 h 792"/>
                <a:gd name="T44" fmla="*/ 1073 w 2301"/>
                <a:gd name="T45" fmla="*/ 792 h 792"/>
                <a:gd name="T46" fmla="*/ 1093 w 2301"/>
                <a:gd name="T47" fmla="*/ 722 h 792"/>
                <a:gd name="T48" fmla="*/ 1272 w 2301"/>
                <a:gd name="T49" fmla="*/ 575 h 792"/>
                <a:gd name="T50" fmla="*/ 1279 w 2301"/>
                <a:gd name="T51" fmla="*/ 530 h 792"/>
                <a:gd name="T52" fmla="*/ 816 w 2301"/>
                <a:gd name="T53" fmla="*/ 152 h 792"/>
                <a:gd name="T54" fmla="*/ 457 w 2301"/>
                <a:gd name="T55" fmla="*/ 56 h 792"/>
                <a:gd name="T56" fmla="*/ 26 w 2301"/>
                <a:gd name="T57" fmla="*/ 133 h 792"/>
                <a:gd name="T58" fmla="*/ 0 w 2301"/>
                <a:gd name="T59" fmla="*/ 133 h 792"/>
                <a:gd name="T60" fmla="*/ 18 w 2301"/>
                <a:gd name="T61" fmla="*/ 112 h 792"/>
                <a:gd name="T62" fmla="*/ 335 w 2301"/>
                <a:gd name="T63" fmla="*/ 22 h 792"/>
                <a:gd name="T64" fmla="*/ 659 w 2301"/>
                <a:gd name="T65" fmla="*/ 47 h 792"/>
                <a:gd name="T66" fmla="*/ 862 w 2301"/>
                <a:gd name="T67" fmla="*/ 118 h 792"/>
                <a:gd name="T68" fmla="*/ 885 w 2301"/>
                <a:gd name="T69" fmla="*/ 125 h 792"/>
                <a:gd name="T70" fmla="*/ 889 w 2301"/>
                <a:gd name="T71" fmla="*/ 115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01" h="792">
                  <a:moveTo>
                    <a:pt x="889" y="115"/>
                  </a:moveTo>
                  <a:cubicBezTo>
                    <a:pt x="821" y="79"/>
                    <a:pt x="752" y="43"/>
                    <a:pt x="684" y="8"/>
                  </a:cubicBezTo>
                  <a:cubicBezTo>
                    <a:pt x="685" y="5"/>
                    <a:pt x="685" y="2"/>
                    <a:pt x="686" y="0"/>
                  </a:cubicBezTo>
                  <a:cubicBezTo>
                    <a:pt x="697" y="1"/>
                    <a:pt x="710" y="1"/>
                    <a:pt x="720" y="6"/>
                  </a:cubicBezTo>
                  <a:cubicBezTo>
                    <a:pt x="774" y="34"/>
                    <a:pt x="832" y="58"/>
                    <a:pt x="882" y="93"/>
                  </a:cubicBezTo>
                  <a:cubicBezTo>
                    <a:pt x="1008" y="179"/>
                    <a:pt x="1123" y="279"/>
                    <a:pt x="1228" y="389"/>
                  </a:cubicBezTo>
                  <a:cubicBezTo>
                    <a:pt x="1267" y="429"/>
                    <a:pt x="1300" y="475"/>
                    <a:pt x="1334" y="519"/>
                  </a:cubicBezTo>
                  <a:cubicBezTo>
                    <a:pt x="1347" y="535"/>
                    <a:pt x="1360" y="537"/>
                    <a:pt x="1381" y="538"/>
                  </a:cubicBezTo>
                  <a:cubicBezTo>
                    <a:pt x="1428" y="539"/>
                    <a:pt x="1475" y="546"/>
                    <a:pt x="1521" y="557"/>
                  </a:cubicBezTo>
                  <a:cubicBezTo>
                    <a:pt x="1579" y="570"/>
                    <a:pt x="1636" y="588"/>
                    <a:pt x="1692" y="605"/>
                  </a:cubicBezTo>
                  <a:cubicBezTo>
                    <a:pt x="1758" y="624"/>
                    <a:pt x="1822" y="623"/>
                    <a:pt x="1890" y="606"/>
                  </a:cubicBezTo>
                  <a:cubicBezTo>
                    <a:pt x="1989" y="582"/>
                    <a:pt x="2085" y="542"/>
                    <a:pt x="2190" y="546"/>
                  </a:cubicBezTo>
                  <a:cubicBezTo>
                    <a:pt x="2227" y="548"/>
                    <a:pt x="2264" y="550"/>
                    <a:pt x="2301" y="551"/>
                  </a:cubicBezTo>
                  <a:cubicBezTo>
                    <a:pt x="2301" y="557"/>
                    <a:pt x="2301" y="563"/>
                    <a:pt x="2300" y="569"/>
                  </a:cubicBezTo>
                  <a:cubicBezTo>
                    <a:pt x="2271" y="569"/>
                    <a:pt x="2241" y="568"/>
                    <a:pt x="2211" y="569"/>
                  </a:cubicBezTo>
                  <a:cubicBezTo>
                    <a:pt x="2189" y="569"/>
                    <a:pt x="2168" y="568"/>
                    <a:pt x="2146" y="570"/>
                  </a:cubicBezTo>
                  <a:cubicBezTo>
                    <a:pt x="2119" y="573"/>
                    <a:pt x="2091" y="577"/>
                    <a:pt x="2064" y="581"/>
                  </a:cubicBezTo>
                  <a:cubicBezTo>
                    <a:pt x="2055" y="582"/>
                    <a:pt x="2044" y="582"/>
                    <a:pt x="2037" y="587"/>
                  </a:cubicBezTo>
                  <a:cubicBezTo>
                    <a:pt x="1932" y="656"/>
                    <a:pt x="1816" y="673"/>
                    <a:pt x="1693" y="660"/>
                  </a:cubicBezTo>
                  <a:cubicBezTo>
                    <a:pt x="1623" y="653"/>
                    <a:pt x="1558" y="634"/>
                    <a:pt x="1491" y="613"/>
                  </a:cubicBezTo>
                  <a:cubicBezTo>
                    <a:pt x="1380" y="578"/>
                    <a:pt x="1271" y="587"/>
                    <a:pt x="1181" y="672"/>
                  </a:cubicBezTo>
                  <a:cubicBezTo>
                    <a:pt x="1149" y="702"/>
                    <a:pt x="1123" y="738"/>
                    <a:pt x="1095" y="771"/>
                  </a:cubicBezTo>
                  <a:cubicBezTo>
                    <a:pt x="1089" y="778"/>
                    <a:pt x="1082" y="783"/>
                    <a:pt x="1073" y="792"/>
                  </a:cubicBezTo>
                  <a:cubicBezTo>
                    <a:pt x="1063" y="760"/>
                    <a:pt x="1075" y="739"/>
                    <a:pt x="1093" y="722"/>
                  </a:cubicBezTo>
                  <a:cubicBezTo>
                    <a:pt x="1148" y="667"/>
                    <a:pt x="1197" y="606"/>
                    <a:pt x="1272" y="575"/>
                  </a:cubicBezTo>
                  <a:cubicBezTo>
                    <a:pt x="1290" y="568"/>
                    <a:pt x="1298" y="554"/>
                    <a:pt x="1279" y="530"/>
                  </a:cubicBezTo>
                  <a:cubicBezTo>
                    <a:pt x="1153" y="368"/>
                    <a:pt x="995" y="246"/>
                    <a:pt x="816" y="152"/>
                  </a:cubicBezTo>
                  <a:cubicBezTo>
                    <a:pt x="705" y="94"/>
                    <a:pt x="585" y="59"/>
                    <a:pt x="457" y="56"/>
                  </a:cubicBezTo>
                  <a:cubicBezTo>
                    <a:pt x="308" y="53"/>
                    <a:pt x="166" y="82"/>
                    <a:pt x="26" y="133"/>
                  </a:cubicBezTo>
                  <a:cubicBezTo>
                    <a:pt x="19" y="136"/>
                    <a:pt x="9" y="133"/>
                    <a:pt x="0" y="133"/>
                  </a:cubicBezTo>
                  <a:cubicBezTo>
                    <a:pt x="6" y="126"/>
                    <a:pt x="10" y="116"/>
                    <a:pt x="18" y="112"/>
                  </a:cubicBezTo>
                  <a:cubicBezTo>
                    <a:pt x="118" y="62"/>
                    <a:pt x="225" y="38"/>
                    <a:pt x="335" y="22"/>
                  </a:cubicBezTo>
                  <a:cubicBezTo>
                    <a:pt x="446" y="5"/>
                    <a:pt x="553" y="25"/>
                    <a:pt x="659" y="47"/>
                  </a:cubicBezTo>
                  <a:cubicBezTo>
                    <a:pt x="729" y="61"/>
                    <a:pt x="795" y="94"/>
                    <a:pt x="862" y="118"/>
                  </a:cubicBezTo>
                  <a:cubicBezTo>
                    <a:pt x="870" y="121"/>
                    <a:pt x="877" y="123"/>
                    <a:pt x="885" y="125"/>
                  </a:cubicBezTo>
                  <a:cubicBezTo>
                    <a:pt x="886" y="122"/>
                    <a:pt x="888" y="119"/>
                    <a:pt x="889" y="1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C3289A5D-2B85-4A37-ABA4-BC753511D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3" y="1008"/>
              <a:ext cx="520" cy="119"/>
            </a:xfrm>
            <a:custGeom>
              <a:avLst/>
              <a:gdLst>
                <a:gd name="T0" fmla="*/ 862 w 864"/>
                <a:gd name="T1" fmla="*/ 95 h 198"/>
                <a:gd name="T2" fmla="*/ 425 w 864"/>
                <a:gd name="T3" fmla="*/ 44 h 198"/>
                <a:gd name="T4" fmla="*/ 9 w 864"/>
                <a:gd name="T5" fmla="*/ 198 h 198"/>
                <a:gd name="T6" fmla="*/ 0 w 864"/>
                <a:gd name="T7" fmla="*/ 187 h 198"/>
                <a:gd name="T8" fmla="*/ 24 w 864"/>
                <a:gd name="T9" fmla="*/ 156 h 198"/>
                <a:gd name="T10" fmla="*/ 409 w 864"/>
                <a:gd name="T11" fmla="*/ 6 h 198"/>
                <a:gd name="T12" fmla="*/ 650 w 864"/>
                <a:gd name="T13" fmla="*/ 5 h 198"/>
                <a:gd name="T14" fmla="*/ 849 w 864"/>
                <a:gd name="T15" fmla="*/ 73 h 198"/>
                <a:gd name="T16" fmla="*/ 864 w 864"/>
                <a:gd name="T17" fmla="*/ 85 h 198"/>
                <a:gd name="T18" fmla="*/ 862 w 864"/>
                <a:gd name="T19" fmla="*/ 9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64" h="198">
                  <a:moveTo>
                    <a:pt x="862" y="95"/>
                  </a:moveTo>
                  <a:cubicBezTo>
                    <a:pt x="720" y="44"/>
                    <a:pt x="576" y="8"/>
                    <a:pt x="425" y="44"/>
                  </a:cubicBezTo>
                  <a:cubicBezTo>
                    <a:pt x="280" y="79"/>
                    <a:pt x="135" y="111"/>
                    <a:pt x="9" y="198"/>
                  </a:cubicBezTo>
                  <a:cubicBezTo>
                    <a:pt x="6" y="194"/>
                    <a:pt x="3" y="191"/>
                    <a:pt x="0" y="187"/>
                  </a:cubicBezTo>
                  <a:cubicBezTo>
                    <a:pt x="8" y="177"/>
                    <a:pt x="15" y="165"/>
                    <a:pt x="24" y="156"/>
                  </a:cubicBezTo>
                  <a:cubicBezTo>
                    <a:pt x="134" y="59"/>
                    <a:pt x="265" y="13"/>
                    <a:pt x="409" y="6"/>
                  </a:cubicBezTo>
                  <a:cubicBezTo>
                    <a:pt x="489" y="2"/>
                    <a:pt x="570" y="0"/>
                    <a:pt x="650" y="5"/>
                  </a:cubicBezTo>
                  <a:cubicBezTo>
                    <a:pt x="721" y="10"/>
                    <a:pt x="788" y="33"/>
                    <a:pt x="849" y="73"/>
                  </a:cubicBezTo>
                  <a:cubicBezTo>
                    <a:pt x="854" y="76"/>
                    <a:pt x="859" y="81"/>
                    <a:pt x="864" y="85"/>
                  </a:cubicBezTo>
                  <a:cubicBezTo>
                    <a:pt x="864" y="88"/>
                    <a:pt x="863" y="91"/>
                    <a:pt x="862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CE30A797-D207-4BB6-8125-FB98FA96A14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13" y="869"/>
              <a:ext cx="259" cy="249"/>
            </a:xfrm>
            <a:custGeom>
              <a:avLst/>
              <a:gdLst>
                <a:gd name="T0" fmla="*/ 383 w 431"/>
                <a:gd name="T1" fmla="*/ 8 h 413"/>
                <a:gd name="T2" fmla="*/ 52 w 431"/>
                <a:gd name="T3" fmla="*/ 328 h 413"/>
                <a:gd name="T4" fmla="*/ 231 w 431"/>
                <a:gd name="T5" fmla="*/ 233 h 413"/>
                <a:gd name="T6" fmla="*/ 379 w 431"/>
                <a:gd name="T7" fmla="*/ 129 h 413"/>
                <a:gd name="T8" fmla="*/ 427 w 431"/>
                <a:gd name="T9" fmla="*/ 107 h 413"/>
                <a:gd name="T10" fmla="*/ 431 w 431"/>
                <a:gd name="T11" fmla="*/ 115 h 413"/>
                <a:gd name="T12" fmla="*/ 378 w 431"/>
                <a:gd name="T13" fmla="*/ 152 h 413"/>
                <a:gd name="T14" fmla="*/ 137 w 431"/>
                <a:gd name="T15" fmla="*/ 340 h 413"/>
                <a:gd name="T16" fmla="*/ 91 w 431"/>
                <a:gd name="T17" fmla="*/ 392 h 413"/>
                <a:gd name="T18" fmla="*/ 4 w 431"/>
                <a:gd name="T19" fmla="*/ 385 h 413"/>
                <a:gd name="T20" fmla="*/ 7 w 431"/>
                <a:gd name="T21" fmla="*/ 361 h 413"/>
                <a:gd name="T22" fmla="*/ 321 w 431"/>
                <a:gd name="T23" fmla="*/ 31 h 413"/>
                <a:gd name="T24" fmla="*/ 378 w 431"/>
                <a:gd name="T25" fmla="*/ 0 h 413"/>
                <a:gd name="T26" fmla="*/ 383 w 431"/>
                <a:gd name="T27" fmla="*/ 8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1" h="413">
                  <a:moveTo>
                    <a:pt x="383" y="8"/>
                  </a:moveTo>
                  <a:cubicBezTo>
                    <a:pt x="250" y="92"/>
                    <a:pt x="158" y="217"/>
                    <a:pt x="52" y="328"/>
                  </a:cubicBezTo>
                  <a:cubicBezTo>
                    <a:pt x="133" y="335"/>
                    <a:pt x="176" y="274"/>
                    <a:pt x="231" y="233"/>
                  </a:cubicBezTo>
                  <a:cubicBezTo>
                    <a:pt x="279" y="197"/>
                    <a:pt x="329" y="162"/>
                    <a:pt x="379" y="129"/>
                  </a:cubicBezTo>
                  <a:cubicBezTo>
                    <a:pt x="393" y="119"/>
                    <a:pt x="411" y="114"/>
                    <a:pt x="427" y="107"/>
                  </a:cubicBezTo>
                  <a:cubicBezTo>
                    <a:pt x="428" y="109"/>
                    <a:pt x="430" y="112"/>
                    <a:pt x="431" y="115"/>
                  </a:cubicBezTo>
                  <a:cubicBezTo>
                    <a:pt x="414" y="127"/>
                    <a:pt x="395" y="138"/>
                    <a:pt x="378" y="152"/>
                  </a:cubicBezTo>
                  <a:cubicBezTo>
                    <a:pt x="297" y="214"/>
                    <a:pt x="216" y="276"/>
                    <a:pt x="137" y="340"/>
                  </a:cubicBezTo>
                  <a:cubicBezTo>
                    <a:pt x="119" y="354"/>
                    <a:pt x="108" y="376"/>
                    <a:pt x="91" y="392"/>
                  </a:cubicBezTo>
                  <a:cubicBezTo>
                    <a:pt x="71" y="413"/>
                    <a:pt x="20" y="409"/>
                    <a:pt x="4" y="385"/>
                  </a:cubicBezTo>
                  <a:cubicBezTo>
                    <a:pt x="0" y="380"/>
                    <a:pt x="3" y="367"/>
                    <a:pt x="7" y="361"/>
                  </a:cubicBezTo>
                  <a:cubicBezTo>
                    <a:pt x="98" y="238"/>
                    <a:pt x="200" y="126"/>
                    <a:pt x="321" y="31"/>
                  </a:cubicBezTo>
                  <a:cubicBezTo>
                    <a:pt x="338" y="18"/>
                    <a:pt x="359" y="10"/>
                    <a:pt x="378" y="0"/>
                  </a:cubicBezTo>
                  <a:cubicBezTo>
                    <a:pt x="379" y="3"/>
                    <a:pt x="381" y="6"/>
                    <a:pt x="38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D9322FF3-1BAB-4F99-8B58-3C42B2F93655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4" y="415"/>
              <a:ext cx="193" cy="400"/>
            </a:xfrm>
            <a:custGeom>
              <a:avLst/>
              <a:gdLst>
                <a:gd name="T0" fmla="*/ 300 w 322"/>
                <a:gd name="T1" fmla="*/ 657 h 665"/>
                <a:gd name="T2" fmla="*/ 167 w 322"/>
                <a:gd name="T3" fmla="*/ 276 h 665"/>
                <a:gd name="T4" fmla="*/ 26 w 322"/>
                <a:gd name="T5" fmla="*/ 49 h 665"/>
                <a:gd name="T6" fmla="*/ 0 w 322"/>
                <a:gd name="T7" fmla="*/ 7 h 665"/>
                <a:gd name="T8" fmla="*/ 9 w 322"/>
                <a:gd name="T9" fmla="*/ 0 h 665"/>
                <a:gd name="T10" fmla="*/ 42 w 322"/>
                <a:gd name="T11" fmla="*/ 31 h 665"/>
                <a:gd name="T12" fmla="*/ 238 w 322"/>
                <a:gd name="T13" fmla="*/ 350 h 665"/>
                <a:gd name="T14" fmla="*/ 318 w 322"/>
                <a:gd name="T15" fmla="*/ 612 h 665"/>
                <a:gd name="T16" fmla="*/ 322 w 322"/>
                <a:gd name="T17" fmla="*/ 657 h 665"/>
                <a:gd name="T18" fmla="*/ 302 w 322"/>
                <a:gd name="T19" fmla="*/ 665 h 665"/>
                <a:gd name="T20" fmla="*/ 300 w 322"/>
                <a:gd name="T21" fmla="*/ 657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2" h="665">
                  <a:moveTo>
                    <a:pt x="300" y="657"/>
                  </a:moveTo>
                  <a:cubicBezTo>
                    <a:pt x="256" y="530"/>
                    <a:pt x="220" y="400"/>
                    <a:pt x="167" y="276"/>
                  </a:cubicBezTo>
                  <a:cubicBezTo>
                    <a:pt x="132" y="195"/>
                    <a:pt x="73" y="125"/>
                    <a:pt x="26" y="49"/>
                  </a:cubicBezTo>
                  <a:cubicBezTo>
                    <a:pt x="17" y="35"/>
                    <a:pt x="9" y="21"/>
                    <a:pt x="0" y="7"/>
                  </a:cubicBezTo>
                  <a:cubicBezTo>
                    <a:pt x="3" y="5"/>
                    <a:pt x="6" y="2"/>
                    <a:pt x="9" y="0"/>
                  </a:cubicBezTo>
                  <a:cubicBezTo>
                    <a:pt x="20" y="10"/>
                    <a:pt x="32" y="19"/>
                    <a:pt x="42" y="31"/>
                  </a:cubicBezTo>
                  <a:cubicBezTo>
                    <a:pt x="125" y="126"/>
                    <a:pt x="184" y="236"/>
                    <a:pt x="238" y="350"/>
                  </a:cubicBezTo>
                  <a:cubicBezTo>
                    <a:pt x="278" y="434"/>
                    <a:pt x="297" y="523"/>
                    <a:pt x="318" y="612"/>
                  </a:cubicBezTo>
                  <a:cubicBezTo>
                    <a:pt x="321" y="626"/>
                    <a:pt x="322" y="642"/>
                    <a:pt x="322" y="657"/>
                  </a:cubicBezTo>
                  <a:cubicBezTo>
                    <a:pt x="322" y="660"/>
                    <a:pt x="309" y="663"/>
                    <a:pt x="302" y="665"/>
                  </a:cubicBezTo>
                  <a:cubicBezTo>
                    <a:pt x="301" y="663"/>
                    <a:pt x="300" y="660"/>
                    <a:pt x="300" y="6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42DBF82E-22AD-4E04-AEFF-C899DC8995F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18" y="608"/>
              <a:ext cx="317" cy="341"/>
            </a:xfrm>
            <a:custGeom>
              <a:avLst/>
              <a:gdLst>
                <a:gd name="T0" fmla="*/ 35 w 527"/>
                <a:gd name="T1" fmla="*/ 567 h 567"/>
                <a:gd name="T2" fmla="*/ 527 w 527"/>
                <a:gd name="T3" fmla="*/ 0 h 567"/>
                <a:gd name="T4" fmla="*/ 328 w 527"/>
                <a:gd name="T5" fmla="*/ 146 h 567"/>
                <a:gd name="T6" fmla="*/ 162 w 527"/>
                <a:gd name="T7" fmla="*/ 342 h 567"/>
                <a:gd name="T8" fmla="*/ 35 w 527"/>
                <a:gd name="T9" fmla="*/ 567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7" h="567">
                  <a:moveTo>
                    <a:pt x="35" y="567"/>
                  </a:moveTo>
                  <a:cubicBezTo>
                    <a:pt x="0" y="429"/>
                    <a:pt x="346" y="35"/>
                    <a:pt x="527" y="0"/>
                  </a:cubicBezTo>
                  <a:cubicBezTo>
                    <a:pt x="461" y="49"/>
                    <a:pt x="392" y="95"/>
                    <a:pt x="328" y="146"/>
                  </a:cubicBezTo>
                  <a:cubicBezTo>
                    <a:pt x="260" y="200"/>
                    <a:pt x="206" y="267"/>
                    <a:pt x="162" y="342"/>
                  </a:cubicBezTo>
                  <a:cubicBezTo>
                    <a:pt x="120" y="414"/>
                    <a:pt x="80" y="487"/>
                    <a:pt x="35" y="5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C71F8C8B-5F73-4AAD-877D-40495B12E22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89" y="806"/>
              <a:ext cx="197" cy="238"/>
            </a:xfrm>
            <a:custGeom>
              <a:avLst/>
              <a:gdLst>
                <a:gd name="T0" fmla="*/ 328 w 328"/>
                <a:gd name="T1" fmla="*/ 4 h 396"/>
                <a:gd name="T2" fmla="*/ 300 w 328"/>
                <a:gd name="T3" fmla="*/ 45 h 396"/>
                <a:gd name="T4" fmla="*/ 69 w 328"/>
                <a:gd name="T5" fmla="*/ 358 h 396"/>
                <a:gd name="T6" fmla="*/ 34 w 328"/>
                <a:gd name="T7" fmla="*/ 392 h 396"/>
                <a:gd name="T8" fmla="*/ 9 w 328"/>
                <a:gd name="T9" fmla="*/ 390 h 396"/>
                <a:gd name="T10" fmla="*/ 1 w 328"/>
                <a:gd name="T11" fmla="*/ 367 h 396"/>
                <a:gd name="T12" fmla="*/ 107 w 328"/>
                <a:gd name="T13" fmla="*/ 245 h 396"/>
                <a:gd name="T14" fmla="*/ 128 w 328"/>
                <a:gd name="T15" fmla="*/ 224 h 396"/>
                <a:gd name="T16" fmla="*/ 302 w 328"/>
                <a:gd name="T17" fmla="*/ 16 h 396"/>
                <a:gd name="T18" fmla="*/ 322 w 328"/>
                <a:gd name="T19" fmla="*/ 0 h 396"/>
                <a:gd name="T20" fmla="*/ 328 w 328"/>
                <a:gd name="T21" fmla="*/ 4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8" h="396">
                  <a:moveTo>
                    <a:pt x="328" y="4"/>
                  </a:moveTo>
                  <a:cubicBezTo>
                    <a:pt x="319" y="18"/>
                    <a:pt x="311" y="33"/>
                    <a:pt x="300" y="45"/>
                  </a:cubicBezTo>
                  <a:cubicBezTo>
                    <a:pt x="216" y="145"/>
                    <a:pt x="134" y="245"/>
                    <a:pt x="69" y="358"/>
                  </a:cubicBezTo>
                  <a:cubicBezTo>
                    <a:pt x="61" y="372"/>
                    <a:pt x="47" y="383"/>
                    <a:pt x="34" y="392"/>
                  </a:cubicBezTo>
                  <a:cubicBezTo>
                    <a:pt x="28" y="396"/>
                    <a:pt x="15" y="395"/>
                    <a:pt x="9" y="390"/>
                  </a:cubicBezTo>
                  <a:cubicBezTo>
                    <a:pt x="4" y="386"/>
                    <a:pt x="0" y="375"/>
                    <a:pt x="1" y="367"/>
                  </a:cubicBezTo>
                  <a:cubicBezTo>
                    <a:pt x="7" y="310"/>
                    <a:pt x="50" y="262"/>
                    <a:pt x="107" y="245"/>
                  </a:cubicBezTo>
                  <a:cubicBezTo>
                    <a:pt x="115" y="242"/>
                    <a:pt x="122" y="232"/>
                    <a:pt x="128" y="224"/>
                  </a:cubicBezTo>
                  <a:cubicBezTo>
                    <a:pt x="186" y="155"/>
                    <a:pt x="244" y="85"/>
                    <a:pt x="302" y="16"/>
                  </a:cubicBezTo>
                  <a:cubicBezTo>
                    <a:pt x="308" y="9"/>
                    <a:pt x="315" y="5"/>
                    <a:pt x="322" y="0"/>
                  </a:cubicBezTo>
                  <a:cubicBezTo>
                    <a:pt x="324" y="1"/>
                    <a:pt x="326" y="3"/>
                    <a:pt x="32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47DFBD23-8D3E-44A1-A604-C2B195627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4" y="710"/>
              <a:ext cx="83" cy="271"/>
            </a:xfrm>
            <a:custGeom>
              <a:avLst/>
              <a:gdLst>
                <a:gd name="T0" fmla="*/ 63 w 137"/>
                <a:gd name="T1" fmla="*/ 244 h 451"/>
                <a:gd name="T2" fmla="*/ 88 w 137"/>
                <a:gd name="T3" fmla="*/ 322 h 451"/>
                <a:gd name="T4" fmla="*/ 13 w 137"/>
                <a:gd name="T5" fmla="*/ 451 h 451"/>
                <a:gd name="T6" fmla="*/ 0 w 137"/>
                <a:gd name="T7" fmla="*/ 448 h 451"/>
                <a:gd name="T8" fmla="*/ 13 w 137"/>
                <a:gd name="T9" fmla="*/ 332 h 451"/>
                <a:gd name="T10" fmla="*/ 103 w 137"/>
                <a:gd name="T11" fmla="*/ 57 h 451"/>
                <a:gd name="T12" fmla="*/ 127 w 137"/>
                <a:gd name="T13" fmla="*/ 0 h 451"/>
                <a:gd name="T14" fmla="*/ 137 w 137"/>
                <a:gd name="T15" fmla="*/ 3 h 451"/>
                <a:gd name="T16" fmla="*/ 63 w 137"/>
                <a:gd name="T17" fmla="*/ 244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451">
                  <a:moveTo>
                    <a:pt x="63" y="244"/>
                  </a:moveTo>
                  <a:cubicBezTo>
                    <a:pt x="102" y="260"/>
                    <a:pt x="91" y="295"/>
                    <a:pt x="88" y="322"/>
                  </a:cubicBezTo>
                  <a:cubicBezTo>
                    <a:pt x="84" y="376"/>
                    <a:pt x="50" y="415"/>
                    <a:pt x="13" y="451"/>
                  </a:cubicBezTo>
                  <a:cubicBezTo>
                    <a:pt x="9" y="450"/>
                    <a:pt x="4" y="449"/>
                    <a:pt x="0" y="448"/>
                  </a:cubicBezTo>
                  <a:cubicBezTo>
                    <a:pt x="4" y="409"/>
                    <a:pt x="2" y="369"/>
                    <a:pt x="13" y="332"/>
                  </a:cubicBezTo>
                  <a:cubicBezTo>
                    <a:pt x="40" y="239"/>
                    <a:pt x="72" y="148"/>
                    <a:pt x="103" y="57"/>
                  </a:cubicBezTo>
                  <a:cubicBezTo>
                    <a:pt x="110" y="38"/>
                    <a:pt x="119" y="19"/>
                    <a:pt x="127" y="0"/>
                  </a:cubicBezTo>
                  <a:cubicBezTo>
                    <a:pt x="130" y="1"/>
                    <a:pt x="133" y="2"/>
                    <a:pt x="137" y="3"/>
                  </a:cubicBezTo>
                  <a:cubicBezTo>
                    <a:pt x="112" y="82"/>
                    <a:pt x="88" y="161"/>
                    <a:pt x="63" y="2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1C116B48-E228-493D-A025-BF3BDE0725E1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8" y="671"/>
              <a:ext cx="51" cy="225"/>
            </a:xfrm>
            <a:custGeom>
              <a:avLst/>
              <a:gdLst>
                <a:gd name="T0" fmla="*/ 20 w 85"/>
                <a:gd name="T1" fmla="*/ 375 h 375"/>
                <a:gd name="T2" fmla="*/ 10 w 85"/>
                <a:gd name="T3" fmla="*/ 232 h 375"/>
                <a:gd name="T4" fmla="*/ 18 w 85"/>
                <a:gd name="T5" fmla="*/ 107 h 375"/>
                <a:gd name="T6" fmla="*/ 18 w 85"/>
                <a:gd name="T7" fmla="*/ 1 h 375"/>
                <a:gd name="T8" fmla="*/ 27 w 85"/>
                <a:gd name="T9" fmla="*/ 0 h 375"/>
                <a:gd name="T10" fmla="*/ 33 w 85"/>
                <a:gd name="T11" fmla="*/ 34 h 375"/>
                <a:gd name="T12" fmla="*/ 40 w 85"/>
                <a:gd name="T13" fmla="*/ 139 h 375"/>
                <a:gd name="T14" fmla="*/ 61 w 85"/>
                <a:gd name="T15" fmla="*/ 188 h 375"/>
                <a:gd name="T16" fmla="*/ 82 w 85"/>
                <a:gd name="T17" fmla="*/ 252 h 375"/>
                <a:gd name="T18" fmla="*/ 20 w 85"/>
                <a:gd name="T19" fmla="*/ 375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375">
                  <a:moveTo>
                    <a:pt x="20" y="375"/>
                  </a:moveTo>
                  <a:cubicBezTo>
                    <a:pt x="0" y="326"/>
                    <a:pt x="1" y="280"/>
                    <a:pt x="10" y="232"/>
                  </a:cubicBezTo>
                  <a:cubicBezTo>
                    <a:pt x="18" y="191"/>
                    <a:pt x="16" y="149"/>
                    <a:pt x="18" y="107"/>
                  </a:cubicBezTo>
                  <a:cubicBezTo>
                    <a:pt x="19" y="72"/>
                    <a:pt x="18" y="37"/>
                    <a:pt x="18" y="1"/>
                  </a:cubicBezTo>
                  <a:cubicBezTo>
                    <a:pt x="21" y="1"/>
                    <a:pt x="24" y="0"/>
                    <a:pt x="27" y="0"/>
                  </a:cubicBezTo>
                  <a:cubicBezTo>
                    <a:pt x="29" y="11"/>
                    <a:pt x="32" y="23"/>
                    <a:pt x="33" y="34"/>
                  </a:cubicBezTo>
                  <a:cubicBezTo>
                    <a:pt x="36" y="69"/>
                    <a:pt x="37" y="104"/>
                    <a:pt x="40" y="139"/>
                  </a:cubicBezTo>
                  <a:cubicBezTo>
                    <a:pt x="41" y="157"/>
                    <a:pt x="40" y="173"/>
                    <a:pt x="61" y="188"/>
                  </a:cubicBezTo>
                  <a:cubicBezTo>
                    <a:pt x="76" y="198"/>
                    <a:pt x="81" y="229"/>
                    <a:pt x="82" y="252"/>
                  </a:cubicBezTo>
                  <a:cubicBezTo>
                    <a:pt x="85" y="302"/>
                    <a:pt x="63" y="343"/>
                    <a:pt x="20" y="3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EF31BD45-14EB-4B96-82F7-68A91E3E1A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32" y="853"/>
              <a:ext cx="85" cy="110"/>
            </a:xfrm>
            <a:custGeom>
              <a:avLst/>
              <a:gdLst>
                <a:gd name="T0" fmla="*/ 41 w 140"/>
                <a:gd name="T1" fmla="*/ 0 h 183"/>
                <a:gd name="T2" fmla="*/ 126 w 140"/>
                <a:gd name="T3" fmla="*/ 181 h 183"/>
                <a:gd name="T4" fmla="*/ 100 w 140"/>
                <a:gd name="T5" fmla="*/ 183 h 183"/>
                <a:gd name="T6" fmla="*/ 40 w 140"/>
                <a:gd name="T7" fmla="*/ 163 h 183"/>
                <a:gd name="T8" fmla="*/ 30 w 140"/>
                <a:gd name="T9" fmla="*/ 68 h 183"/>
                <a:gd name="T10" fmla="*/ 41 w 140"/>
                <a:gd name="T11" fmla="*/ 0 h 183"/>
                <a:gd name="T12" fmla="*/ 79 w 140"/>
                <a:gd name="T13" fmla="*/ 156 h 183"/>
                <a:gd name="T14" fmla="*/ 92 w 140"/>
                <a:gd name="T15" fmla="*/ 155 h 183"/>
                <a:gd name="T16" fmla="*/ 87 w 140"/>
                <a:gd name="T17" fmla="*/ 53 h 183"/>
                <a:gd name="T18" fmla="*/ 79 w 140"/>
                <a:gd name="T19" fmla="*/ 54 h 183"/>
                <a:gd name="T20" fmla="*/ 79 w 140"/>
                <a:gd name="T21" fmla="*/ 15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83">
                  <a:moveTo>
                    <a:pt x="41" y="0"/>
                  </a:moveTo>
                  <a:cubicBezTo>
                    <a:pt x="123" y="19"/>
                    <a:pt x="140" y="56"/>
                    <a:pt x="126" y="181"/>
                  </a:cubicBezTo>
                  <a:cubicBezTo>
                    <a:pt x="118" y="182"/>
                    <a:pt x="109" y="183"/>
                    <a:pt x="100" y="183"/>
                  </a:cubicBezTo>
                  <a:cubicBezTo>
                    <a:pt x="79" y="182"/>
                    <a:pt x="62" y="181"/>
                    <a:pt x="40" y="163"/>
                  </a:cubicBezTo>
                  <a:cubicBezTo>
                    <a:pt x="0" y="130"/>
                    <a:pt x="31" y="99"/>
                    <a:pt x="30" y="68"/>
                  </a:cubicBezTo>
                  <a:cubicBezTo>
                    <a:pt x="29" y="45"/>
                    <a:pt x="37" y="22"/>
                    <a:pt x="41" y="0"/>
                  </a:cubicBezTo>
                  <a:close/>
                  <a:moveTo>
                    <a:pt x="79" y="156"/>
                  </a:moveTo>
                  <a:cubicBezTo>
                    <a:pt x="84" y="156"/>
                    <a:pt x="88" y="156"/>
                    <a:pt x="92" y="155"/>
                  </a:cubicBezTo>
                  <a:cubicBezTo>
                    <a:pt x="91" y="121"/>
                    <a:pt x="89" y="87"/>
                    <a:pt x="87" y="53"/>
                  </a:cubicBezTo>
                  <a:cubicBezTo>
                    <a:pt x="84" y="54"/>
                    <a:pt x="82" y="54"/>
                    <a:pt x="79" y="54"/>
                  </a:cubicBezTo>
                  <a:cubicBezTo>
                    <a:pt x="79" y="88"/>
                    <a:pt x="79" y="122"/>
                    <a:pt x="79" y="1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24E8C446-2A1A-4FE7-8928-DBC5ED6AB824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9" y="735"/>
              <a:ext cx="195" cy="257"/>
            </a:xfrm>
            <a:custGeom>
              <a:avLst/>
              <a:gdLst>
                <a:gd name="T0" fmla="*/ 11 w 324"/>
                <a:gd name="T1" fmla="*/ 0 h 428"/>
                <a:gd name="T2" fmla="*/ 324 w 324"/>
                <a:gd name="T3" fmla="*/ 417 h 428"/>
                <a:gd name="T4" fmla="*/ 313 w 324"/>
                <a:gd name="T5" fmla="*/ 428 h 428"/>
                <a:gd name="T6" fmla="*/ 261 w 324"/>
                <a:gd name="T7" fmla="*/ 382 h 428"/>
                <a:gd name="T8" fmla="*/ 217 w 324"/>
                <a:gd name="T9" fmla="*/ 318 h 428"/>
                <a:gd name="T10" fmla="*/ 277 w 324"/>
                <a:gd name="T11" fmla="*/ 318 h 428"/>
                <a:gd name="T12" fmla="*/ 143 w 324"/>
                <a:gd name="T13" fmla="*/ 154 h 428"/>
                <a:gd name="T14" fmla="*/ 0 w 324"/>
                <a:gd name="T15" fmla="*/ 8 h 428"/>
                <a:gd name="T16" fmla="*/ 11 w 324"/>
                <a:gd name="T17" fmla="*/ 0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4" h="428">
                  <a:moveTo>
                    <a:pt x="11" y="0"/>
                  </a:moveTo>
                  <a:cubicBezTo>
                    <a:pt x="145" y="116"/>
                    <a:pt x="276" y="235"/>
                    <a:pt x="324" y="417"/>
                  </a:cubicBezTo>
                  <a:cubicBezTo>
                    <a:pt x="320" y="421"/>
                    <a:pt x="317" y="424"/>
                    <a:pt x="313" y="428"/>
                  </a:cubicBezTo>
                  <a:cubicBezTo>
                    <a:pt x="296" y="413"/>
                    <a:pt x="276" y="399"/>
                    <a:pt x="261" y="382"/>
                  </a:cubicBezTo>
                  <a:cubicBezTo>
                    <a:pt x="245" y="365"/>
                    <a:pt x="234" y="343"/>
                    <a:pt x="217" y="318"/>
                  </a:cubicBezTo>
                  <a:cubicBezTo>
                    <a:pt x="237" y="318"/>
                    <a:pt x="252" y="318"/>
                    <a:pt x="277" y="318"/>
                  </a:cubicBezTo>
                  <a:cubicBezTo>
                    <a:pt x="229" y="259"/>
                    <a:pt x="188" y="205"/>
                    <a:pt x="143" y="154"/>
                  </a:cubicBezTo>
                  <a:cubicBezTo>
                    <a:pt x="97" y="103"/>
                    <a:pt x="48" y="56"/>
                    <a:pt x="0" y="8"/>
                  </a:cubicBezTo>
                  <a:cubicBezTo>
                    <a:pt x="4" y="5"/>
                    <a:pt x="7" y="2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15A2F963-B1A6-4DEA-A86C-4E0BBAA0C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1" y="698"/>
              <a:ext cx="136" cy="212"/>
            </a:xfrm>
            <a:custGeom>
              <a:avLst/>
              <a:gdLst>
                <a:gd name="T0" fmla="*/ 8 w 227"/>
                <a:gd name="T1" fmla="*/ 0 h 352"/>
                <a:gd name="T2" fmla="*/ 227 w 227"/>
                <a:gd name="T3" fmla="*/ 347 h 352"/>
                <a:gd name="T4" fmla="*/ 220 w 227"/>
                <a:gd name="T5" fmla="*/ 352 h 352"/>
                <a:gd name="T6" fmla="*/ 0 w 227"/>
                <a:gd name="T7" fmla="*/ 6 h 352"/>
                <a:gd name="T8" fmla="*/ 8 w 227"/>
                <a:gd name="T9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352">
                  <a:moveTo>
                    <a:pt x="8" y="0"/>
                  </a:moveTo>
                  <a:cubicBezTo>
                    <a:pt x="103" y="102"/>
                    <a:pt x="176" y="218"/>
                    <a:pt x="227" y="347"/>
                  </a:cubicBezTo>
                  <a:cubicBezTo>
                    <a:pt x="225" y="349"/>
                    <a:pt x="222" y="350"/>
                    <a:pt x="220" y="352"/>
                  </a:cubicBezTo>
                  <a:cubicBezTo>
                    <a:pt x="147" y="237"/>
                    <a:pt x="74" y="121"/>
                    <a:pt x="0" y="6"/>
                  </a:cubicBezTo>
                  <a:cubicBezTo>
                    <a:pt x="3" y="4"/>
                    <a:pt x="5" y="2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99F6619C-DFA6-4FE7-8DCF-0D48AF43F05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4" y="690"/>
              <a:ext cx="39" cy="189"/>
            </a:xfrm>
            <a:custGeom>
              <a:avLst/>
              <a:gdLst>
                <a:gd name="T0" fmla="*/ 0 w 65"/>
                <a:gd name="T1" fmla="*/ 0 h 315"/>
                <a:gd name="T2" fmla="*/ 48 w 65"/>
                <a:gd name="T3" fmla="*/ 315 h 315"/>
                <a:gd name="T4" fmla="*/ 0 w 65"/>
                <a:gd name="T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5" h="315">
                  <a:moveTo>
                    <a:pt x="0" y="0"/>
                  </a:moveTo>
                  <a:cubicBezTo>
                    <a:pt x="53" y="46"/>
                    <a:pt x="65" y="193"/>
                    <a:pt x="48" y="315"/>
                  </a:cubicBezTo>
                  <a:cubicBezTo>
                    <a:pt x="32" y="210"/>
                    <a:pt x="16" y="10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A4BD41B4-D9DF-41FF-9C35-C9765C139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8613" y="971"/>
              <a:ext cx="223" cy="142"/>
            </a:xfrm>
            <a:custGeom>
              <a:avLst/>
              <a:gdLst>
                <a:gd name="T0" fmla="*/ 370 w 370"/>
                <a:gd name="T1" fmla="*/ 0 h 236"/>
                <a:gd name="T2" fmla="*/ 0 w 370"/>
                <a:gd name="T3" fmla="*/ 236 h 236"/>
                <a:gd name="T4" fmla="*/ 370 w 370"/>
                <a:gd name="T5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0" h="236">
                  <a:moveTo>
                    <a:pt x="370" y="0"/>
                  </a:moveTo>
                  <a:cubicBezTo>
                    <a:pt x="250" y="77"/>
                    <a:pt x="121" y="159"/>
                    <a:pt x="0" y="236"/>
                  </a:cubicBezTo>
                  <a:cubicBezTo>
                    <a:pt x="27" y="181"/>
                    <a:pt x="304" y="3"/>
                    <a:pt x="37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3CCBFE49-23B8-4BB7-9ED5-ACDD92755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8467" y="733"/>
              <a:ext cx="99" cy="231"/>
            </a:xfrm>
            <a:custGeom>
              <a:avLst/>
              <a:gdLst>
                <a:gd name="T0" fmla="*/ 164 w 164"/>
                <a:gd name="T1" fmla="*/ 0 h 383"/>
                <a:gd name="T2" fmla="*/ 0 w 164"/>
                <a:gd name="T3" fmla="*/ 383 h 383"/>
                <a:gd name="T4" fmla="*/ 164 w 164"/>
                <a:gd name="T5" fmla="*/ 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383">
                  <a:moveTo>
                    <a:pt x="164" y="0"/>
                  </a:moveTo>
                  <a:cubicBezTo>
                    <a:pt x="108" y="127"/>
                    <a:pt x="82" y="267"/>
                    <a:pt x="0" y="383"/>
                  </a:cubicBezTo>
                  <a:cubicBezTo>
                    <a:pt x="59" y="257"/>
                    <a:pt x="93" y="120"/>
                    <a:pt x="16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1EC49055-EEF6-47BD-9017-5135452B7028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8" y="2209"/>
              <a:ext cx="69" cy="244"/>
            </a:xfrm>
            <a:custGeom>
              <a:avLst/>
              <a:gdLst>
                <a:gd name="T0" fmla="*/ 1 w 114"/>
                <a:gd name="T1" fmla="*/ 406 h 406"/>
                <a:gd name="T2" fmla="*/ 14 w 114"/>
                <a:gd name="T3" fmla="*/ 337 h 406"/>
                <a:gd name="T4" fmla="*/ 98 w 114"/>
                <a:gd name="T5" fmla="*/ 21 h 406"/>
                <a:gd name="T6" fmla="*/ 114 w 114"/>
                <a:gd name="T7" fmla="*/ 0 h 406"/>
                <a:gd name="T8" fmla="*/ 111 w 114"/>
                <a:gd name="T9" fmla="*/ 34 h 406"/>
                <a:gd name="T10" fmla="*/ 18 w 114"/>
                <a:gd name="T11" fmla="*/ 377 h 406"/>
                <a:gd name="T12" fmla="*/ 0 w 114"/>
                <a:gd name="T13" fmla="*/ 405 h 406"/>
                <a:gd name="T14" fmla="*/ 1 w 114"/>
                <a:gd name="T15" fmla="*/ 406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4" h="406">
                  <a:moveTo>
                    <a:pt x="1" y="406"/>
                  </a:moveTo>
                  <a:cubicBezTo>
                    <a:pt x="5" y="383"/>
                    <a:pt x="8" y="360"/>
                    <a:pt x="14" y="337"/>
                  </a:cubicBezTo>
                  <a:cubicBezTo>
                    <a:pt x="41" y="232"/>
                    <a:pt x="70" y="127"/>
                    <a:pt x="98" y="21"/>
                  </a:cubicBezTo>
                  <a:cubicBezTo>
                    <a:pt x="100" y="14"/>
                    <a:pt x="103" y="7"/>
                    <a:pt x="114" y="0"/>
                  </a:cubicBezTo>
                  <a:cubicBezTo>
                    <a:pt x="113" y="11"/>
                    <a:pt x="114" y="23"/>
                    <a:pt x="111" y="34"/>
                  </a:cubicBezTo>
                  <a:cubicBezTo>
                    <a:pt x="80" y="149"/>
                    <a:pt x="49" y="263"/>
                    <a:pt x="18" y="377"/>
                  </a:cubicBezTo>
                  <a:cubicBezTo>
                    <a:pt x="15" y="387"/>
                    <a:pt x="6" y="396"/>
                    <a:pt x="0" y="405"/>
                  </a:cubicBezTo>
                  <a:lnTo>
                    <a:pt x="1" y="4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080C3F60-6AA3-47D1-9E64-CA74837196B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7" y="690"/>
              <a:ext cx="40" cy="244"/>
            </a:xfrm>
            <a:custGeom>
              <a:avLst/>
              <a:gdLst>
                <a:gd name="T0" fmla="*/ 61 w 67"/>
                <a:gd name="T1" fmla="*/ 1 h 406"/>
                <a:gd name="T2" fmla="*/ 0 w 67"/>
                <a:gd name="T3" fmla="*/ 406 h 406"/>
                <a:gd name="T4" fmla="*/ 39 w 67"/>
                <a:gd name="T5" fmla="*/ 204 h 406"/>
                <a:gd name="T6" fmla="*/ 49 w 67"/>
                <a:gd name="T7" fmla="*/ 0 h 406"/>
                <a:gd name="T8" fmla="*/ 61 w 67"/>
                <a:gd name="T9" fmla="*/ 1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406">
                  <a:moveTo>
                    <a:pt x="61" y="1"/>
                  </a:moveTo>
                  <a:cubicBezTo>
                    <a:pt x="67" y="140"/>
                    <a:pt x="59" y="276"/>
                    <a:pt x="0" y="406"/>
                  </a:cubicBezTo>
                  <a:cubicBezTo>
                    <a:pt x="14" y="339"/>
                    <a:pt x="31" y="272"/>
                    <a:pt x="39" y="204"/>
                  </a:cubicBezTo>
                  <a:cubicBezTo>
                    <a:pt x="47" y="137"/>
                    <a:pt x="46" y="68"/>
                    <a:pt x="49" y="0"/>
                  </a:cubicBezTo>
                  <a:cubicBezTo>
                    <a:pt x="53" y="1"/>
                    <a:pt x="57" y="1"/>
                    <a:pt x="6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245A5B7C-50D1-48EB-B4CA-4F121B333F5F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0" y="686"/>
              <a:ext cx="85" cy="148"/>
            </a:xfrm>
            <a:custGeom>
              <a:avLst/>
              <a:gdLst>
                <a:gd name="T0" fmla="*/ 139 w 141"/>
                <a:gd name="T1" fmla="*/ 206 h 247"/>
                <a:gd name="T2" fmla="*/ 141 w 141"/>
                <a:gd name="T3" fmla="*/ 214 h 247"/>
                <a:gd name="T4" fmla="*/ 141 w 141"/>
                <a:gd name="T5" fmla="*/ 245 h 247"/>
                <a:gd name="T6" fmla="*/ 135 w 141"/>
                <a:gd name="T7" fmla="*/ 247 h 247"/>
                <a:gd name="T8" fmla="*/ 0 w 141"/>
                <a:gd name="T9" fmla="*/ 7 h 247"/>
                <a:gd name="T10" fmla="*/ 11 w 141"/>
                <a:gd name="T11" fmla="*/ 0 h 247"/>
                <a:gd name="T12" fmla="*/ 76 w 141"/>
                <a:gd name="T13" fmla="*/ 96 h 247"/>
                <a:gd name="T14" fmla="*/ 139 w 141"/>
                <a:gd name="T15" fmla="*/ 206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1" h="247">
                  <a:moveTo>
                    <a:pt x="139" y="206"/>
                  </a:moveTo>
                  <a:cubicBezTo>
                    <a:pt x="139" y="209"/>
                    <a:pt x="140" y="212"/>
                    <a:pt x="141" y="214"/>
                  </a:cubicBezTo>
                  <a:cubicBezTo>
                    <a:pt x="141" y="224"/>
                    <a:pt x="141" y="234"/>
                    <a:pt x="141" y="245"/>
                  </a:cubicBezTo>
                  <a:cubicBezTo>
                    <a:pt x="139" y="245"/>
                    <a:pt x="137" y="246"/>
                    <a:pt x="135" y="247"/>
                  </a:cubicBezTo>
                  <a:cubicBezTo>
                    <a:pt x="90" y="167"/>
                    <a:pt x="45" y="87"/>
                    <a:pt x="0" y="7"/>
                  </a:cubicBezTo>
                  <a:cubicBezTo>
                    <a:pt x="3" y="5"/>
                    <a:pt x="7" y="2"/>
                    <a:pt x="11" y="0"/>
                  </a:cubicBezTo>
                  <a:cubicBezTo>
                    <a:pt x="33" y="32"/>
                    <a:pt x="56" y="63"/>
                    <a:pt x="76" y="96"/>
                  </a:cubicBezTo>
                  <a:cubicBezTo>
                    <a:pt x="99" y="132"/>
                    <a:pt x="118" y="170"/>
                    <a:pt x="139" y="2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24">
              <a:extLst>
                <a:ext uri="{FF2B5EF4-FFF2-40B4-BE49-F238E27FC236}">
                  <a16:creationId xmlns:a16="http://schemas.microsoft.com/office/drawing/2014/main" id="{ABDE5257-D9D9-4B22-9D91-1CC97B3D909D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3" y="1074"/>
              <a:ext cx="192" cy="35"/>
            </a:xfrm>
            <a:custGeom>
              <a:avLst/>
              <a:gdLst>
                <a:gd name="T0" fmla="*/ 319 w 319"/>
                <a:gd name="T1" fmla="*/ 13 h 59"/>
                <a:gd name="T2" fmla="*/ 0 w 319"/>
                <a:gd name="T3" fmla="*/ 59 h 59"/>
                <a:gd name="T4" fmla="*/ 319 w 319"/>
                <a:gd name="T5" fmla="*/ 1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9" h="59">
                  <a:moveTo>
                    <a:pt x="319" y="13"/>
                  </a:moveTo>
                  <a:cubicBezTo>
                    <a:pt x="215" y="28"/>
                    <a:pt x="110" y="43"/>
                    <a:pt x="0" y="59"/>
                  </a:cubicBezTo>
                  <a:cubicBezTo>
                    <a:pt x="41" y="31"/>
                    <a:pt x="253" y="0"/>
                    <a:pt x="319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25">
              <a:extLst>
                <a:ext uri="{FF2B5EF4-FFF2-40B4-BE49-F238E27FC236}">
                  <a16:creationId xmlns:a16="http://schemas.microsoft.com/office/drawing/2014/main" id="{231C4F84-1C8A-40DD-BE2B-817F251BF13C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1" y="2234"/>
              <a:ext cx="64" cy="184"/>
            </a:xfrm>
            <a:custGeom>
              <a:avLst/>
              <a:gdLst>
                <a:gd name="T0" fmla="*/ 0 w 106"/>
                <a:gd name="T1" fmla="*/ 302 h 306"/>
                <a:gd name="T2" fmla="*/ 90 w 106"/>
                <a:gd name="T3" fmla="*/ 0 h 306"/>
                <a:gd name="T4" fmla="*/ 106 w 106"/>
                <a:gd name="T5" fmla="*/ 5 h 306"/>
                <a:gd name="T6" fmla="*/ 14 w 106"/>
                <a:gd name="T7" fmla="*/ 306 h 306"/>
                <a:gd name="T8" fmla="*/ 0 w 106"/>
                <a:gd name="T9" fmla="*/ 302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306">
                  <a:moveTo>
                    <a:pt x="0" y="302"/>
                  </a:moveTo>
                  <a:cubicBezTo>
                    <a:pt x="30" y="201"/>
                    <a:pt x="60" y="100"/>
                    <a:pt x="90" y="0"/>
                  </a:cubicBezTo>
                  <a:cubicBezTo>
                    <a:pt x="96" y="1"/>
                    <a:pt x="101" y="3"/>
                    <a:pt x="106" y="5"/>
                  </a:cubicBezTo>
                  <a:cubicBezTo>
                    <a:pt x="76" y="105"/>
                    <a:pt x="45" y="205"/>
                    <a:pt x="14" y="306"/>
                  </a:cubicBezTo>
                  <a:cubicBezTo>
                    <a:pt x="9" y="304"/>
                    <a:pt x="5" y="303"/>
                    <a:pt x="0" y="3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26">
              <a:extLst>
                <a:ext uri="{FF2B5EF4-FFF2-40B4-BE49-F238E27FC236}">
                  <a16:creationId xmlns:a16="http://schemas.microsoft.com/office/drawing/2014/main" id="{BD995A07-9465-4DB8-BC94-A3A05403F1BB}"/>
                </a:ext>
              </a:extLst>
            </p:cNvPr>
            <p:cNvSpPr>
              <a:spLocks/>
            </p:cNvSpPr>
            <p:nvPr/>
          </p:nvSpPr>
          <p:spPr bwMode="auto">
            <a:xfrm>
              <a:off x="8004" y="803"/>
              <a:ext cx="133" cy="119"/>
            </a:xfrm>
            <a:custGeom>
              <a:avLst/>
              <a:gdLst>
                <a:gd name="T0" fmla="*/ 221 w 221"/>
                <a:gd name="T1" fmla="*/ 197 h 197"/>
                <a:gd name="T2" fmla="*/ 0 w 221"/>
                <a:gd name="T3" fmla="*/ 0 h 197"/>
                <a:gd name="T4" fmla="*/ 221 w 221"/>
                <a:gd name="T5" fmla="*/ 1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1" h="197">
                  <a:moveTo>
                    <a:pt x="221" y="197"/>
                  </a:moveTo>
                  <a:cubicBezTo>
                    <a:pt x="148" y="132"/>
                    <a:pt x="74" y="66"/>
                    <a:pt x="0" y="0"/>
                  </a:cubicBezTo>
                  <a:cubicBezTo>
                    <a:pt x="90" y="47"/>
                    <a:pt x="161" y="118"/>
                    <a:pt x="221" y="1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BACEF9BB-84E5-40C5-8C18-0C0E3C95ECA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50" y="959"/>
              <a:ext cx="38" cy="59"/>
            </a:xfrm>
            <a:custGeom>
              <a:avLst/>
              <a:gdLst>
                <a:gd name="T0" fmla="*/ 45 w 62"/>
                <a:gd name="T1" fmla="*/ 0 h 99"/>
                <a:gd name="T2" fmla="*/ 36 w 62"/>
                <a:gd name="T3" fmla="*/ 32 h 99"/>
                <a:gd name="T4" fmla="*/ 62 w 62"/>
                <a:gd name="T5" fmla="*/ 52 h 99"/>
                <a:gd name="T6" fmla="*/ 44 w 62"/>
                <a:gd name="T7" fmla="*/ 77 h 99"/>
                <a:gd name="T8" fmla="*/ 23 w 62"/>
                <a:gd name="T9" fmla="*/ 99 h 99"/>
                <a:gd name="T10" fmla="*/ 5 w 62"/>
                <a:gd name="T11" fmla="*/ 69 h 99"/>
                <a:gd name="T12" fmla="*/ 45 w 62"/>
                <a:gd name="T13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99">
                  <a:moveTo>
                    <a:pt x="45" y="0"/>
                  </a:moveTo>
                  <a:cubicBezTo>
                    <a:pt x="42" y="10"/>
                    <a:pt x="39" y="21"/>
                    <a:pt x="36" y="32"/>
                  </a:cubicBezTo>
                  <a:cubicBezTo>
                    <a:pt x="44" y="38"/>
                    <a:pt x="52" y="45"/>
                    <a:pt x="62" y="52"/>
                  </a:cubicBezTo>
                  <a:cubicBezTo>
                    <a:pt x="55" y="61"/>
                    <a:pt x="50" y="69"/>
                    <a:pt x="44" y="77"/>
                  </a:cubicBezTo>
                  <a:cubicBezTo>
                    <a:pt x="37" y="84"/>
                    <a:pt x="30" y="92"/>
                    <a:pt x="23" y="99"/>
                  </a:cubicBezTo>
                  <a:cubicBezTo>
                    <a:pt x="16" y="89"/>
                    <a:pt x="6" y="80"/>
                    <a:pt x="5" y="69"/>
                  </a:cubicBezTo>
                  <a:cubicBezTo>
                    <a:pt x="0" y="38"/>
                    <a:pt x="7" y="11"/>
                    <a:pt x="4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id="{93346222-39D9-46FE-B039-E3FE1DE91AC8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9" y="2453"/>
              <a:ext cx="60" cy="91"/>
            </a:xfrm>
            <a:custGeom>
              <a:avLst/>
              <a:gdLst>
                <a:gd name="T0" fmla="*/ 99 w 100"/>
                <a:gd name="T1" fmla="*/ 0 h 152"/>
                <a:gd name="T2" fmla="*/ 0 w 100"/>
                <a:gd name="T3" fmla="*/ 152 h 152"/>
                <a:gd name="T4" fmla="*/ 100 w 100"/>
                <a:gd name="T5" fmla="*/ 1 h 152"/>
                <a:gd name="T6" fmla="*/ 99 w 100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152">
                  <a:moveTo>
                    <a:pt x="99" y="0"/>
                  </a:moveTo>
                  <a:cubicBezTo>
                    <a:pt x="98" y="53"/>
                    <a:pt x="41" y="146"/>
                    <a:pt x="0" y="152"/>
                  </a:cubicBezTo>
                  <a:cubicBezTo>
                    <a:pt x="35" y="99"/>
                    <a:pt x="67" y="50"/>
                    <a:pt x="100" y="1"/>
                  </a:cubicBezTo>
                  <a:cubicBezTo>
                    <a:pt x="100" y="1"/>
                    <a:pt x="99" y="0"/>
                    <a:pt x="9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29">
              <a:extLst>
                <a:ext uri="{FF2B5EF4-FFF2-40B4-BE49-F238E27FC236}">
                  <a16:creationId xmlns:a16="http://schemas.microsoft.com/office/drawing/2014/main" id="{75B4AE26-4712-4B00-A28C-C8DED81BB8C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2" y="2680"/>
              <a:ext cx="39" cy="120"/>
            </a:xfrm>
            <a:custGeom>
              <a:avLst/>
              <a:gdLst>
                <a:gd name="T0" fmla="*/ 65 w 65"/>
                <a:gd name="T1" fmla="*/ 199 h 199"/>
                <a:gd name="T2" fmla="*/ 0 w 65"/>
                <a:gd name="T3" fmla="*/ 0 h 199"/>
                <a:gd name="T4" fmla="*/ 65 w 65"/>
                <a:gd name="T5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5" h="199">
                  <a:moveTo>
                    <a:pt x="65" y="199"/>
                  </a:moveTo>
                  <a:cubicBezTo>
                    <a:pt x="43" y="134"/>
                    <a:pt x="22" y="68"/>
                    <a:pt x="0" y="0"/>
                  </a:cubicBezTo>
                  <a:cubicBezTo>
                    <a:pt x="31" y="22"/>
                    <a:pt x="43" y="56"/>
                    <a:pt x="65" y="1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30">
              <a:extLst>
                <a:ext uri="{FF2B5EF4-FFF2-40B4-BE49-F238E27FC236}">
                  <a16:creationId xmlns:a16="http://schemas.microsoft.com/office/drawing/2014/main" id="{B0F395F3-29A1-4557-BCB5-23BBDDC380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9" y="2451"/>
              <a:ext cx="45" cy="71"/>
            </a:xfrm>
            <a:custGeom>
              <a:avLst/>
              <a:gdLst>
                <a:gd name="T0" fmla="*/ 74 w 74"/>
                <a:gd name="T1" fmla="*/ 0 h 119"/>
                <a:gd name="T2" fmla="*/ 0 w 74"/>
                <a:gd name="T3" fmla="*/ 119 h 119"/>
                <a:gd name="T4" fmla="*/ 74 w 74"/>
                <a:gd name="T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119">
                  <a:moveTo>
                    <a:pt x="74" y="0"/>
                  </a:moveTo>
                  <a:cubicBezTo>
                    <a:pt x="68" y="66"/>
                    <a:pt x="39" y="109"/>
                    <a:pt x="0" y="119"/>
                  </a:cubicBezTo>
                  <a:cubicBezTo>
                    <a:pt x="23" y="82"/>
                    <a:pt x="46" y="45"/>
                    <a:pt x="7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31">
              <a:extLst>
                <a:ext uri="{FF2B5EF4-FFF2-40B4-BE49-F238E27FC236}">
                  <a16:creationId xmlns:a16="http://schemas.microsoft.com/office/drawing/2014/main" id="{0F682758-69EA-42E9-B17E-0A0791C0F23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4" y="2433"/>
              <a:ext cx="48" cy="68"/>
            </a:xfrm>
            <a:custGeom>
              <a:avLst/>
              <a:gdLst>
                <a:gd name="T0" fmla="*/ 0 w 80"/>
                <a:gd name="T1" fmla="*/ 108 h 113"/>
                <a:gd name="T2" fmla="*/ 31 w 80"/>
                <a:gd name="T3" fmla="*/ 44 h 113"/>
                <a:gd name="T4" fmla="*/ 80 w 80"/>
                <a:gd name="T5" fmla="*/ 0 h 113"/>
                <a:gd name="T6" fmla="*/ 11 w 80"/>
                <a:gd name="T7" fmla="*/ 113 h 113"/>
                <a:gd name="T8" fmla="*/ 0 w 80"/>
                <a:gd name="T9" fmla="*/ 108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13">
                  <a:moveTo>
                    <a:pt x="0" y="108"/>
                  </a:moveTo>
                  <a:cubicBezTo>
                    <a:pt x="10" y="86"/>
                    <a:pt x="18" y="64"/>
                    <a:pt x="31" y="44"/>
                  </a:cubicBezTo>
                  <a:cubicBezTo>
                    <a:pt x="43" y="27"/>
                    <a:pt x="59" y="12"/>
                    <a:pt x="80" y="0"/>
                  </a:cubicBezTo>
                  <a:cubicBezTo>
                    <a:pt x="57" y="38"/>
                    <a:pt x="34" y="76"/>
                    <a:pt x="11" y="113"/>
                  </a:cubicBezTo>
                  <a:cubicBezTo>
                    <a:pt x="7" y="111"/>
                    <a:pt x="4" y="109"/>
                    <a:pt x="0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32">
              <a:extLst>
                <a:ext uri="{FF2B5EF4-FFF2-40B4-BE49-F238E27FC236}">
                  <a16:creationId xmlns:a16="http://schemas.microsoft.com/office/drawing/2014/main" id="{F6B624C6-6C23-41D9-AAAB-6065AF00E2A9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4" y="1062"/>
              <a:ext cx="33" cy="33"/>
            </a:xfrm>
            <a:custGeom>
              <a:avLst/>
              <a:gdLst>
                <a:gd name="T0" fmla="*/ 55 w 55"/>
                <a:gd name="T1" fmla="*/ 17 h 56"/>
                <a:gd name="T2" fmla="*/ 26 w 55"/>
                <a:gd name="T3" fmla="*/ 56 h 56"/>
                <a:gd name="T4" fmla="*/ 0 w 55"/>
                <a:gd name="T5" fmla="*/ 32 h 56"/>
                <a:gd name="T6" fmla="*/ 38 w 55"/>
                <a:gd name="T7" fmla="*/ 0 h 56"/>
                <a:gd name="T8" fmla="*/ 55 w 55"/>
                <a:gd name="T9" fmla="*/ 1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6">
                  <a:moveTo>
                    <a:pt x="55" y="17"/>
                  </a:moveTo>
                  <a:cubicBezTo>
                    <a:pt x="45" y="30"/>
                    <a:pt x="36" y="43"/>
                    <a:pt x="26" y="56"/>
                  </a:cubicBezTo>
                  <a:cubicBezTo>
                    <a:pt x="17" y="48"/>
                    <a:pt x="8" y="40"/>
                    <a:pt x="0" y="32"/>
                  </a:cubicBezTo>
                  <a:cubicBezTo>
                    <a:pt x="13" y="22"/>
                    <a:pt x="26" y="11"/>
                    <a:pt x="38" y="0"/>
                  </a:cubicBezTo>
                  <a:cubicBezTo>
                    <a:pt x="44" y="6"/>
                    <a:pt x="50" y="11"/>
                    <a:pt x="5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33">
              <a:extLst>
                <a:ext uri="{FF2B5EF4-FFF2-40B4-BE49-F238E27FC236}">
                  <a16:creationId xmlns:a16="http://schemas.microsoft.com/office/drawing/2014/main" id="{60E2262D-9B89-4C67-8D7C-DFD338B4BD9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9" y="2376"/>
              <a:ext cx="37" cy="72"/>
            </a:xfrm>
            <a:custGeom>
              <a:avLst/>
              <a:gdLst>
                <a:gd name="T0" fmla="*/ 0 w 61"/>
                <a:gd name="T1" fmla="*/ 114 h 119"/>
                <a:gd name="T2" fmla="*/ 54 w 61"/>
                <a:gd name="T3" fmla="*/ 0 h 119"/>
                <a:gd name="T4" fmla="*/ 61 w 61"/>
                <a:gd name="T5" fmla="*/ 3 h 119"/>
                <a:gd name="T6" fmla="*/ 14 w 61"/>
                <a:gd name="T7" fmla="*/ 119 h 119"/>
                <a:gd name="T8" fmla="*/ 0 w 61"/>
                <a:gd name="T9" fmla="*/ 11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119">
                  <a:moveTo>
                    <a:pt x="0" y="114"/>
                  </a:moveTo>
                  <a:cubicBezTo>
                    <a:pt x="18" y="76"/>
                    <a:pt x="36" y="38"/>
                    <a:pt x="54" y="0"/>
                  </a:cubicBezTo>
                  <a:cubicBezTo>
                    <a:pt x="56" y="1"/>
                    <a:pt x="58" y="2"/>
                    <a:pt x="61" y="3"/>
                  </a:cubicBezTo>
                  <a:cubicBezTo>
                    <a:pt x="45" y="42"/>
                    <a:pt x="30" y="80"/>
                    <a:pt x="14" y="119"/>
                  </a:cubicBezTo>
                  <a:cubicBezTo>
                    <a:pt x="9" y="117"/>
                    <a:pt x="5" y="115"/>
                    <a:pt x="0" y="1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34">
              <a:extLst>
                <a:ext uri="{FF2B5EF4-FFF2-40B4-BE49-F238E27FC236}">
                  <a16:creationId xmlns:a16="http://schemas.microsoft.com/office/drawing/2014/main" id="{661D6FB7-278E-47A9-8A00-8822703F9EF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0" y="3325"/>
              <a:ext cx="57" cy="26"/>
            </a:xfrm>
            <a:custGeom>
              <a:avLst/>
              <a:gdLst>
                <a:gd name="T0" fmla="*/ 0 w 95"/>
                <a:gd name="T1" fmla="*/ 31 h 44"/>
                <a:gd name="T2" fmla="*/ 93 w 95"/>
                <a:gd name="T3" fmla="*/ 0 h 44"/>
                <a:gd name="T4" fmla="*/ 95 w 95"/>
                <a:gd name="T5" fmla="*/ 9 h 44"/>
                <a:gd name="T6" fmla="*/ 3 w 95"/>
                <a:gd name="T7" fmla="*/ 44 h 44"/>
                <a:gd name="T8" fmla="*/ 0 w 95"/>
                <a:gd name="T9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44">
                  <a:moveTo>
                    <a:pt x="0" y="31"/>
                  </a:moveTo>
                  <a:cubicBezTo>
                    <a:pt x="31" y="20"/>
                    <a:pt x="62" y="10"/>
                    <a:pt x="93" y="0"/>
                  </a:cubicBezTo>
                  <a:cubicBezTo>
                    <a:pt x="94" y="3"/>
                    <a:pt x="94" y="6"/>
                    <a:pt x="95" y="9"/>
                  </a:cubicBezTo>
                  <a:cubicBezTo>
                    <a:pt x="65" y="20"/>
                    <a:pt x="34" y="32"/>
                    <a:pt x="3" y="44"/>
                  </a:cubicBezTo>
                  <a:cubicBezTo>
                    <a:pt x="2" y="39"/>
                    <a:pt x="1" y="35"/>
                    <a:pt x="0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id="{047993B6-0F4B-4E54-8BA7-8757D2DD00F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6" y="1894"/>
              <a:ext cx="54" cy="243"/>
            </a:xfrm>
            <a:custGeom>
              <a:avLst/>
              <a:gdLst>
                <a:gd name="T0" fmla="*/ 0 w 89"/>
                <a:gd name="T1" fmla="*/ 404 h 404"/>
                <a:gd name="T2" fmla="*/ 11 w 89"/>
                <a:gd name="T3" fmla="*/ 283 h 404"/>
                <a:gd name="T4" fmla="*/ 74 w 89"/>
                <a:gd name="T5" fmla="*/ 19 h 404"/>
                <a:gd name="T6" fmla="*/ 89 w 89"/>
                <a:gd name="T7" fmla="*/ 0 h 404"/>
                <a:gd name="T8" fmla="*/ 0 w 89"/>
                <a:gd name="T9" fmla="*/ 404 h 404"/>
                <a:gd name="T10" fmla="*/ 0 w 89"/>
                <a:gd name="T11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404">
                  <a:moveTo>
                    <a:pt x="0" y="404"/>
                  </a:moveTo>
                  <a:cubicBezTo>
                    <a:pt x="3" y="363"/>
                    <a:pt x="2" y="322"/>
                    <a:pt x="11" y="283"/>
                  </a:cubicBezTo>
                  <a:cubicBezTo>
                    <a:pt x="29" y="194"/>
                    <a:pt x="53" y="107"/>
                    <a:pt x="74" y="19"/>
                  </a:cubicBezTo>
                  <a:cubicBezTo>
                    <a:pt x="76" y="12"/>
                    <a:pt x="81" y="5"/>
                    <a:pt x="89" y="0"/>
                  </a:cubicBezTo>
                  <a:cubicBezTo>
                    <a:pt x="60" y="134"/>
                    <a:pt x="30" y="269"/>
                    <a:pt x="0" y="404"/>
                  </a:cubicBezTo>
                  <a:cubicBezTo>
                    <a:pt x="0" y="404"/>
                    <a:pt x="0" y="404"/>
                    <a:pt x="0" y="4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38" name="Group 33">
            <a:extLst>
              <a:ext uri="{FF2B5EF4-FFF2-40B4-BE49-F238E27FC236}">
                <a16:creationId xmlns:a16="http://schemas.microsoft.com/office/drawing/2014/main" id="{A28589F6-CD55-47F6-AE01-DEA1A49C29D4}"/>
              </a:ext>
            </a:extLst>
          </p:cNvPr>
          <p:cNvGrpSpPr/>
          <p:nvPr/>
        </p:nvGrpSpPr>
        <p:grpSpPr>
          <a:xfrm>
            <a:off x="4867885" y="1363739"/>
            <a:ext cx="5377402" cy="710483"/>
            <a:chOff x="6210998" y="1433695"/>
            <a:chExt cx="2931973" cy="710483"/>
          </a:xfrm>
        </p:grpSpPr>
        <p:sp>
          <p:nvSpPr>
            <p:cNvPr id="39" name="TextBox 34">
              <a:extLst>
                <a:ext uri="{FF2B5EF4-FFF2-40B4-BE49-F238E27FC236}">
                  <a16:creationId xmlns:a16="http://schemas.microsoft.com/office/drawing/2014/main" id="{435EDCD7-0965-4B10-B00F-C4A90EF5A1E5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5">
              <a:extLst>
                <a:ext uri="{FF2B5EF4-FFF2-40B4-BE49-F238E27FC236}">
                  <a16:creationId xmlns:a16="http://schemas.microsoft.com/office/drawing/2014/main" id="{FB52EAB0-9868-4A2D-A1F4-78A3580A9FD6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36">
            <a:extLst>
              <a:ext uri="{FF2B5EF4-FFF2-40B4-BE49-F238E27FC236}">
                <a16:creationId xmlns:a16="http://schemas.microsoft.com/office/drawing/2014/main" id="{AEEC893C-58EC-48D1-8880-BE82DE4F5779}"/>
              </a:ext>
            </a:extLst>
          </p:cNvPr>
          <p:cNvGrpSpPr/>
          <p:nvPr/>
        </p:nvGrpSpPr>
        <p:grpSpPr>
          <a:xfrm>
            <a:off x="5572423" y="3201616"/>
            <a:ext cx="5377402" cy="710483"/>
            <a:chOff x="6210998" y="1433695"/>
            <a:chExt cx="2931973" cy="710483"/>
          </a:xfrm>
        </p:grpSpPr>
        <p:sp>
          <p:nvSpPr>
            <p:cNvPr id="42" name="TextBox 37">
              <a:extLst>
                <a:ext uri="{FF2B5EF4-FFF2-40B4-BE49-F238E27FC236}">
                  <a16:creationId xmlns:a16="http://schemas.microsoft.com/office/drawing/2014/main" id="{2BAA6650-2B3A-4D95-BC90-75D2316D8A03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38">
              <a:extLst>
                <a:ext uri="{FF2B5EF4-FFF2-40B4-BE49-F238E27FC236}">
                  <a16:creationId xmlns:a16="http://schemas.microsoft.com/office/drawing/2014/main" id="{675B65F1-C303-4653-BE48-1E6DF7D5E250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39">
            <a:extLst>
              <a:ext uri="{FF2B5EF4-FFF2-40B4-BE49-F238E27FC236}">
                <a16:creationId xmlns:a16="http://schemas.microsoft.com/office/drawing/2014/main" id="{796B6B73-D5E0-42BB-9BD0-8904F81FA03D}"/>
              </a:ext>
            </a:extLst>
          </p:cNvPr>
          <p:cNvGrpSpPr/>
          <p:nvPr/>
        </p:nvGrpSpPr>
        <p:grpSpPr>
          <a:xfrm>
            <a:off x="4972817" y="4891856"/>
            <a:ext cx="5377402" cy="990308"/>
            <a:chOff x="6210998" y="1959094"/>
            <a:chExt cx="2931973" cy="990308"/>
          </a:xfrm>
        </p:grpSpPr>
        <p:sp>
          <p:nvSpPr>
            <p:cNvPr id="45" name="TextBox 40">
              <a:extLst>
                <a:ext uri="{FF2B5EF4-FFF2-40B4-BE49-F238E27FC236}">
                  <a16:creationId xmlns:a16="http://schemas.microsoft.com/office/drawing/2014/main" id="{64347676-72A4-4DF0-85B4-F02B725252D8}"/>
                </a:ext>
              </a:extLst>
            </p:cNvPr>
            <p:cNvSpPr txBox="1"/>
            <p:nvPr/>
          </p:nvSpPr>
          <p:spPr>
            <a:xfrm>
              <a:off x="6210998" y="1959094"/>
              <a:ext cx="2931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" name="TextBox 41">
              <a:extLst>
                <a:ext uri="{FF2B5EF4-FFF2-40B4-BE49-F238E27FC236}">
                  <a16:creationId xmlns:a16="http://schemas.microsoft.com/office/drawing/2014/main" id="{749DDE5C-F41A-476E-899C-140131D63233}"/>
                </a:ext>
              </a:extLst>
            </p:cNvPr>
            <p:cNvSpPr txBox="1"/>
            <p:nvPr/>
          </p:nvSpPr>
          <p:spPr>
            <a:xfrm>
              <a:off x="6210998" y="2487737"/>
              <a:ext cx="29319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7" name="Grupo 46">
            <a:extLst>
              <a:ext uri="{FF2B5EF4-FFF2-40B4-BE49-F238E27FC236}">
                <a16:creationId xmlns:a16="http://schemas.microsoft.com/office/drawing/2014/main" id="{E719277B-28D4-44CC-B69B-0E5D89C2E651}"/>
              </a:ext>
            </a:extLst>
          </p:cNvPr>
          <p:cNvGrpSpPr/>
          <p:nvPr/>
        </p:nvGrpSpPr>
        <p:grpSpPr>
          <a:xfrm>
            <a:off x="4539739" y="3053979"/>
            <a:ext cx="859807" cy="1060556"/>
            <a:chOff x="3227418" y="7164240"/>
            <a:chExt cx="1443249" cy="1780221"/>
          </a:xfrm>
          <a:solidFill>
            <a:schemeClr val="bg1"/>
          </a:solidFill>
        </p:grpSpPr>
        <p:sp>
          <p:nvSpPr>
            <p:cNvPr id="48" name="Freeform 17">
              <a:extLst>
                <a:ext uri="{FF2B5EF4-FFF2-40B4-BE49-F238E27FC236}">
                  <a16:creationId xmlns:a16="http://schemas.microsoft.com/office/drawing/2014/main" id="{51323F98-B5A4-4A33-89B2-27CDE47A69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4261" y="7717381"/>
              <a:ext cx="521350" cy="451413"/>
            </a:xfrm>
            <a:custGeom>
              <a:avLst/>
              <a:gdLst>
                <a:gd name="T0" fmla="*/ 61 w 246"/>
                <a:gd name="T1" fmla="*/ 0 h 213"/>
                <a:gd name="T2" fmla="*/ 0 w 246"/>
                <a:gd name="T3" fmla="*/ 107 h 213"/>
                <a:gd name="T4" fmla="*/ 61 w 246"/>
                <a:gd name="T5" fmla="*/ 213 h 213"/>
                <a:gd name="T6" fmla="*/ 184 w 246"/>
                <a:gd name="T7" fmla="*/ 213 h 213"/>
                <a:gd name="T8" fmla="*/ 246 w 246"/>
                <a:gd name="T9" fmla="*/ 107 h 213"/>
                <a:gd name="T10" fmla="*/ 184 w 246"/>
                <a:gd name="T11" fmla="*/ 0 h 213"/>
                <a:gd name="T12" fmla="*/ 61 w 246"/>
                <a:gd name="T13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6" h="213">
                  <a:moveTo>
                    <a:pt x="61" y="0"/>
                  </a:moveTo>
                  <a:lnTo>
                    <a:pt x="0" y="107"/>
                  </a:lnTo>
                  <a:lnTo>
                    <a:pt x="61" y="213"/>
                  </a:lnTo>
                  <a:lnTo>
                    <a:pt x="184" y="213"/>
                  </a:lnTo>
                  <a:lnTo>
                    <a:pt x="246" y="107"/>
                  </a:lnTo>
                  <a:lnTo>
                    <a:pt x="184" y="0"/>
                  </a:lnTo>
                  <a:lnTo>
                    <a:pt x="6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18">
              <a:extLst>
                <a:ext uri="{FF2B5EF4-FFF2-40B4-BE49-F238E27FC236}">
                  <a16:creationId xmlns:a16="http://schemas.microsoft.com/office/drawing/2014/main" id="{BF368572-DB5A-4A90-8A28-91811166F1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4261" y="7164240"/>
              <a:ext cx="521350" cy="449292"/>
            </a:xfrm>
            <a:custGeom>
              <a:avLst/>
              <a:gdLst>
                <a:gd name="T0" fmla="*/ 184 w 246"/>
                <a:gd name="T1" fmla="*/ 212 h 212"/>
                <a:gd name="T2" fmla="*/ 246 w 246"/>
                <a:gd name="T3" fmla="*/ 106 h 212"/>
                <a:gd name="T4" fmla="*/ 184 w 246"/>
                <a:gd name="T5" fmla="*/ 0 h 212"/>
                <a:gd name="T6" fmla="*/ 61 w 246"/>
                <a:gd name="T7" fmla="*/ 0 h 212"/>
                <a:gd name="T8" fmla="*/ 0 w 246"/>
                <a:gd name="T9" fmla="*/ 106 h 212"/>
                <a:gd name="T10" fmla="*/ 61 w 246"/>
                <a:gd name="T11" fmla="*/ 212 h 212"/>
                <a:gd name="T12" fmla="*/ 184 w 246"/>
                <a:gd name="T13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6" h="212">
                  <a:moveTo>
                    <a:pt x="184" y="212"/>
                  </a:moveTo>
                  <a:lnTo>
                    <a:pt x="246" y="106"/>
                  </a:lnTo>
                  <a:lnTo>
                    <a:pt x="184" y="0"/>
                  </a:lnTo>
                  <a:lnTo>
                    <a:pt x="61" y="0"/>
                  </a:lnTo>
                  <a:lnTo>
                    <a:pt x="0" y="106"/>
                  </a:lnTo>
                  <a:lnTo>
                    <a:pt x="61" y="212"/>
                  </a:lnTo>
                  <a:lnTo>
                    <a:pt x="184" y="2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19">
              <a:extLst>
                <a:ext uri="{FF2B5EF4-FFF2-40B4-BE49-F238E27FC236}">
                  <a16:creationId xmlns:a16="http://schemas.microsoft.com/office/drawing/2014/main" id="{B2EF988B-B49B-4B96-9D7B-F7858D83B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7307" y="8262043"/>
              <a:ext cx="572213" cy="682418"/>
            </a:xfrm>
            <a:custGeom>
              <a:avLst/>
              <a:gdLst>
                <a:gd name="T0" fmla="*/ 125 w 176"/>
                <a:gd name="T1" fmla="*/ 0 h 209"/>
                <a:gd name="T2" fmla="*/ 45 w 176"/>
                <a:gd name="T3" fmla="*/ 0 h 209"/>
                <a:gd name="T4" fmla="*/ 5 w 176"/>
                <a:gd name="T5" fmla="*/ 69 h 209"/>
                <a:gd name="T6" fmla="*/ 18 w 176"/>
                <a:gd name="T7" fmla="*/ 172 h 209"/>
                <a:gd name="T8" fmla="*/ 29 w 176"/>
                <a:gd name="T9" fmla="*/ 138 h 209"/>
                <a:gd name="T10" fmla="*/ 53 w 176"/>
                <a:gd name="T11" fmla="*/ 202 h 209"/>
                <a:gd name="T12" fmla="*/ 85 w 176"/>
                <a:gd name="T13" fmla="*/ 151 h 209"/>
                <a:gd name="T14" fmla="*/ 106 w 176"/>
                <a:gd name="T15" fmla="*/ 181 h 209"/>
                <a:gd name="T16" fmla="*/ 143 w 176"/>
                <a:gd name="T17" fmla="*/ 155 h 209"/>
                <a:gd name="T18" fmla="*/ 143 w 176"/>
                <a:gd name="T19" fmla="*/ 193 h 209"/>
                <a:gd name="T20" fmla="*/ 165 w 176"/>
                <a:gd name="T21" fmla="*/ 69 h 209"/>
                <a:gd name="T22" fmla="*/ 125 w 176"/>
                <a:gd name="T2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" h="209">
                  <a:moveTo>
                    <a:pt x="12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0" y="169"/>
                    <a:pt x="18" y="172"/>
                  </a:cubicBezTo>
                  <a:cubicBezTo>
                    <a:pt x="36" y="174"/>
                    <a:pt x="13" y="138"/>
                    <a:pt x="29" y="138"/>
                  </a:cubicBezTo>
                  <a:cubicBezTo>
                    <a:pt x="45" y="138"/>
                    <a:pt x="26" y="195"/>
                    <a:pt x="53" y="202"/>
                  </a:cubicBezTo>
                  <a:cubicBezTo>
                    <a:pt x="80" y="209"/>
                    <a:pt x="59" y="144"/>
                    <a:pt x="85" y="151"/>
                  </a:cubicBezTo>
                  <a:cubicBezTo>
                    <a:pt x="111" y="158"/>
                    <a:pt x="87" y="179"/>
                    <a:pt x="106" y="181"/>
                  </a:cubicBezTo>
                  <a:cubicBezTo>
                    <a:pt x="125" y="183"/>
                    <a:pt x="133" y="153"/>
                    <a:pt x="143" y="155"/>
                  </a:cubicBezTo>
                  <a:cubicBezTo>
                    <a:pt x="153" y="158"/>
                    <a:pt x="117" y="197"/>
                    <a:pt x="143" y="193"/>
                  </a:cubicBezTo>
                  <a:cubicBezTo>
                    <a:pt x="169" y="188"/>
                    <a:pt x="176" y="134"/>
                    <a:pt x="165" y="69"/>
                  </a:cubicBezTo>
                  <a:lnTo>
                    <a:pt x="1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20">
              <a:extLst>
                <a:ext uri="{FF2B5EF4-FFF2-40B4-BE49-F238E27FC236}">
                  <a16:creationId xmlns:a16="http://schemas.microsoft.com/office/drawing/2014/main" id="{593EE3DE-B0D0-4BCC-B6F8-2245429461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7418" y="7995008"/>
              <a:ext cx="519232" cy="676059"/>
            </a:xfrm>
            <a:custGeom>
              <a:avLst/>
              <a:gdLst>
                <a:gd name="T0" fmla="*/ 159 w 159"/>
                <a:gd name="T1" fmla="*/ 69 h 207"/>
                <a:gd name="T2" fmla="*/ 119 w 159"/>
                <a:gd name="T3" fmla="*/ 0 h 207"/>
                <a:gd name="T4" fmla="*/ 40 w 159"/>
                <a:gd name="T5" fmla="*/ 0 h 207"/>
                <a:gd name="T6" fmla="*/ 0 w 159"/>
                <a:gd name="T7" fmla="*/ 69 h 207"/>
                <a:gd name="T8" fmla="*/ 19 w 159"/>
                <a:gd name="T9" fmla="*/ 138 h 207"/>
                <a:gd name="T10" fmla="*/ 35 w 159"/>
                <a:gd name="T11" fmla="*/ 203 h 207"/>
                <a:gd name="T12" fmla="*/ 58 w 159"/>
                <a:gd name="T13" fmla="*/ 151 h 207"/>
                <a:gd name="T14" fmla="*/ 79 w 159"/>
                <a:gd name="T15" fmla="*/ 177 h 207"/>
                <a:gd name="T16" fmla="*/ 98 w 159"/>
                <a:gd name="T17" fmla="*/ 151 h 207"/>
                <a:gd name="T18" fmla="*/ 124 w 159"/>
                <a:gd name="T19" fmla="*/ 165 h 207"/>
                <a:gd name="T20" fmla="*/ 141 w 159"/>
                <a:gd name="T21" fmla="*/ 101 h 207"/>
                <a:gd name="T22" fmla="*/ 159 w 159"/>
                <a:gd name="T23" fmla="*/ 69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9" h="207">
                  <a:moveTo>
                    <a:pt x="159" y="69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5" y="112"/>
                    <a:pt x="19" y="138"/>
                  </a:cubicBezTo>
                  <a:cubicBezTo>
                    <a:pt x="33" y="163"/>
                    <a:pt x="17" y="198"/>
                    <a:pt x="35" y="203"/>
                  </a:cubicBezTo>
                  <a:cubicBezTo>
                    <a:pt x="54" y="207"/>
                    <a:pt x="42" y="140"/>
                    <a:pt x="58" y="151"/>
                  </a:cubicBezTo>
                  <a:cubicBezTo>
                    <a:pt x="75" y="163"/>
                    <a:pt x="61" y="175"/>
                    <a:pt x="79" y="177"/>
                  </a:cubicBezTo>
                  <a:cubicBezTo>
                    <a:pt x="98" y="179"/>
                    <a:pt x="84" y="147"/>
                    <a:pt x="98" y="151"/>
                  </a:cubicBezTo>
                  <a:cubicBezTo>
                    <a:pt x="112" y="156"/>
                    <a:pt x="101" y="179"/>
                    <a:pt x="124" y="165"/>
                  </a:cubicBezTo>
                  <a:cubicBezTo>
                    <a:pt x="140" y="155"/>
                    <a:pt x="138" y="123"/>
                    <a:pt x="141" y="101"/>
                  </a:cubicBezTo>
                  <a:lnTo>
                    <a:pt x="159" y="6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21">
              <a:extLst>
                <a:ext uri="{FF2B5EF4-FFF2-40B4-BE49-F238E27FC236}">
                  <a16:creationId xmlns:a16="http://schemas.microsoft.com/office/drawing/2014/main" id="{38F07839-8AB2-46A8-AD44-C87F15B9E9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7418" y="7441869"/>
              <a:ext cx="519232" cy="449292"/>
            </a:xfrm>
            <a:custGeom>
              <a:avLst/>
              <a:gdLst>
                <a:gd name="T0" fmla="*/ 183 w 245"/>
                <a:gd name="T1" fmla="*/ 212 h 212"/>
                <a:gd name="T2" fmla="*/ 245 w 245"/>
                <a:gd name="T3" fmla="*/ 106 h 212"/>
                <a:gd name="T4" fmla="*/ 183 w 245"/>
                <a:gd name="T5" fmla="*/ 0 h 212"/>
                <a:gd name="T6" fmla="*/ 62 w 245"/>
                <a:gd name="T7" fmla="*/ 0 h 212"/>
                <a:gd name="T8" fmla="*/ 0 w 245"/>
                <a:gd name="T9" fmla="*/ 106 h 212"/>
                <a:gd name="T10" fmla="*/ 62 w 245"/>
                <a:gd name="T11" fmla="*/ 212 h 212"/>
                <a:gd name="T12" fmla="*/ 183 w 245"/>
                <a:gd name="T13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5" h="212">
                  <a:moveTo>
                    <a:pt x="183" y="212"/>
                  </a:moveTo>
                  <a:lnTo>
                    <a:pt x="245" y="106"/>
                  </a:lnTo>
                  <a:lnTo>
                    <a:pt x="183" y="0"/>
                  </a:lnTo>
                  <a:lnTo>
                    <a:pt x="62" y="0"/>
                  </a:lnTo>
                  <a:lnTo>
                    <a:pt x="0" y="106"/>
                  </a:lnTo>
                  <a:lnTo>
                    <a:pt x="62" y="212"/>
                  </a:lnTo>
                  <a:lnTo>
                    <a:pt x="183" y="2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22">
              <a:extLst>
                <a:ext uri="{FF2B5EF4-FFF2-40B4-BE49-F238E27FC236}">
                  <a16:creationId xmlns:a16="http://schemas.microsoft.com/office/drawing/2014/main" id="{74F6882A-E211-420A-8686-8767D7100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3556" y="7995008"/>
              <a:ext cx="517111" cy="767190"/>
            </a:xfrm>
            <a:custGeom>
              <a:avLst/>
              <a:gdLst>
                <a:gd name="T0" fmla="*/ 40 w 159"/>
                <a:gd name="T1" fmla="*/ 0 h 235"/>
                <a:gd name="T2" fmla="*/ 0 w 159"/>
                <a:gd name="T3" fmla="*/ 69 h 235"/>
                <a:gd name="T4" fmla="*/ 40 w 159"/>
                <a:gd name="T5" fmla="*/ 138 h 235"/>
                <a:gd name="T6" fmla="*/ 54 w 159"/>
                <a:gd name="T7" fmla="*/ 186 h 235"/>
                <a:gd name="T8" fmla="*/ 80 w 159"/>
                <a:gd name="T9" fmla="*/ 162 h 235"/>
                <a:gd name="T10" fmla="*/ 98 w 159"/>
                <a:gd name="T11" fmla="*/ 233 h 235"/>
                <a:gd name="T12" fmla="*/ 114 w 159"/>
                <a:gd name="T13" fmla="*/ 151 h 235"/>
                <a:gd name="T14" fmla="*/ 135 w 159"/>
                <a:gd name="T15" fmla="*/ 185 h 235"/>
                <a:gd name="T16" fmla="*/ 159 w 159"/>
                <a:gd name="T17" fmla="*/ 69 h 235"/>
                <a:gd name="T18" fmla="*/ 119 w 159"/>
                <a:gd name="T19" fmla="*/ 0 h 235"/>
                <a:gd name="T20" fmla="*/ 40 w 159"/>
                <a:gd name="T21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235">
                  <a:moveTo>
                    <a:pt x="40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40" y="138"/>
                    <a:pt x="40" y="138"/>
                    <a:pt x="40" y="138"/>
                  </a:cubicBezTo>
                  <a:cubicBezTo>
                    <a:pt x="40" y="138"/>
                    <a:pt x="40" y="179"/>
                    <a:pt x="54" y="186"/>
                  </a:cubicBezTo>
                  <a:cubicBezTo>
                    <a:pt x="68" y="193"/>
                    <a:pt x="63" y="147"/>
                    <a:pt x="80" y="162"/>
                  </a:cubicBezTo>
                  <a:cubicBezTo>
                    <a:pt x="96" y="177"/>
                    <a:pt x="70" y="235"/>
                    <a:pt x="98" y="233"/>
                  </a:cubicBezTo>
                  <a:cubicBezTo>
                    <a:pt x="126" y="230"/>
                    <a:pt x="91" y="147"/>
                    <a:pt x="114" y="151"/>
                  </a:cubicBezTo>
                  <a:cubicBezTo>
                    <a:pt x="138" y="156"/>
                    <a:pt x="114" y="189"/>
                    <a:pt x="135" y="185"/>
                  </a:cubicBezTo>
                  <a:cubicBezTo>
                    <a:pt x="156" y="182"/>
                    <a:pt x="159" y="69"/>
                    <a:pt x="159" y="69"/>
                  </a:cubicBezTo>
                  <a:cubicBezTo>
                    <a:pt x="119" y="0"/>
                    <a:pt x="119" y="0"/>
                    <a:pt x="119" y="0"/>
                  </a:cubicBezTo>
                  <a:lnTo>
                    <a:pt x="4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23">
              <a:extLst>
                <a:ext uri="{FF2B5EF4-FFF2-40B4-BE49-F238E27FC236}">
                  <a16:creationId xmlns:a16="http://schemas.microsoft.com/office/drawing/2014/main" id="{D598516D-AF06-4720-A32C-7C16B60080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3556" y="7441869"/>
              <a:ext cx="517111" cy="449292"/>
            </a:xfrm>
            <a:custGeom>
              <a:avLst/>
              <a:gdLst>
                <a:gd name="T0" fmla="*/ 61 w 244"/>
                <a:gd name="T1" fmla="*/ 212 h 212"/>
                <a:gd name="T2" fmla="*/ 183 w 244"/>
                <a:gd name="T3" fmla="*/ 212 h 212"/>
                <a:gd name="T4" fmla="*/ 244 w 244"/>
                <a:gd name="T5" fmla="*/ 106 h 212"/>
                <a:gd name="T6" fmla="*/ 183 w 244"/>
                <a:gd name="T7" fmla="*/ 0 h 212"/>
                <a:gd name="T8" fmla="*/ 61 w 244"/>
                <a:gd name="T9" fmla="*/ 0 h 212"/>
                <a:gd name="T10" fmla="*/ 0 w 244"/>
                <a:gd name="T11" fmla="*/ 106 h 212"/>
                <a:gd name="T12" fmla="*/ 61 w 244"/>
                <a:gd name="T13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4" h="212">
                  <a:moveTo>
                    <a:pt x="61" y="212"/>
                  </a:moveTo>
                  <a:lnTo>
                    <a:pt x="183" y="212"/>
                  </a:lnTo>
                  <a:lnTo>
                    <a:pt x="244" y="106"/>
                  </a:lnTo>
                  <a:lnTo>
                    <a:pt x="183" y="0"/>
                  </a:lnTo>
                  <a:lnTo>
                    <a:pt x="61" y="0"/>
                  </a:lnTo>
                  <a:lnTo>
                    <a:pt x="0" y="106"/>
                  </a:lnTo>
                  <a:lnTo>
                    <a:pt x="61" y="2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55" name="Grupo 54">
            <a:extLst>
              <a:ext uri="{FF2B5EF4-FFF2-40B4-BE49-F238E27FC236}">
                <a16:creationId xmlns:a16="http://schemas.microsoft.com/office/drawing/2014/main" id="{18F15312-7C0F-4033-9893-5363EB7A10B4}"/>
              </a:ext>
            </a:extLst>
          </p:cNvPr>
          <p:cNvGrpSpPr/>
          <p:nvPr/>
        </p:nvGrpSpPr>
        <p:grpSpPr>
          <a:xfrm>
            <a:off x="3765931" y="1363691"/>
            <a:ext cx="1083137" cy="774694"/>
            <a:chOff x="9580563" y="3981450"/>
            <a:chExt cx="1198563" cy="857250"/>
          </a:xfrm>
          <a:solidFill>
            <a:schemeClr val="bg1"/>
          </a:solidFill>
        </p:grpSpPr>
        <p:sp>
          <p:nvSpPr>
            <p:cNvPr id="56" name="Freeform 103">
              <a:extLst>
                <a:ext uri="{FF2B5EF4-FFF2-40B4-BE49-F238E27FC236}">
                  <a16:creationId xmlns:a16="http://schemas.microsoft.com/office/drawing/2014/main" id="{B3C021E3-6E54-4FBE-BC15-5E224839F5F7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0563" y="4187825"/>
              <a:ext cx="146050" cy="239713"/>
            </a:xfrm>
            <a:custGeom>
              <a:avLst/>
              <a:gdLst>
                <a:gd name="T0" fmla="*/ 59 w 60"/>
                <a:gd name="T1" fmla="*/ 1 h 98"/>
                <a:gd name="T2" fmla="*/ 34 w 60"/>
                <a:gd name="T3" fmla="*/ 7 h 98"/>
                <a:gd name="T4" fmla="*/ 2 w 60"/>
                <a:gd name="T5" fmla="*/ 88 h 98"/>
                <a:gd name="T6" fmla="*/ 22 w 60"/>
                <a:gd name="T7" fmla="*/ 93 h 98"/>
                <a:gd name="T8" fmla="*/ 40 w 60"/>
                <a:gd name="T9" fmla="*/ 21 h 98"/>
                <a:gd name="T10" fmla="*/ 60 w 60"/>
                <a:gd name="T11" fmla="*/ 15 h 98"/>
                <a:gd name="T12" fmla="*/ 59 w 60"/>
                <a:gd name="T13" fmla="*/ 1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98">
                  <a:moveTo>
                    <a:pt x="59" y="1"/>
                  </a:moveTo>
                  <a:cubicBezTo>
                    <a:pt x="59" y="1"/>
                    <a:pt x="45" y="0"/>
                    <a:pt x="34" y="7"/>
                  </a:cubicBezTo>
                  <a:cubicBezTo>
                    <a:pt x="24" y="14"/>
                    <a:pt x="0" y="79"/>
                    <a:pt x="2" y="88"/>
                  </a:cubicBezTo>
                  <a:cubicBezTo>
                    <a:pt x="4" y="97"/>
                    <a:pt x="16" y="98"/>
                    <a:pt x="22" y="93"/>
                  </a:cubicBezTo>
                  <a:cubicBezTo>
                    <a:pt x="28" y="87"/>
                    <a:pt x="36" y="25"/>
                    <a:pt x="40" y="21"/>
                  </a:cubicBezTo>
                  <a:cubicBezTo>
                    <a:pt x="45" y="16"/>
                    <a:pt x="60" y="15"/>
                    <a:pt x="60" y="15"/>
                  </a:cubicBezTo>
                  <a:lnTo>
                    <a:pt x="59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grpSp>
          <p:nvGrpSpPr>
            <p:cNvPr id="57" name="Grupo 56">
              <a:extLst>
                <a:ext uri="{FF2B5EF4-FFF2-40B4-BE49-F238E27FC236}">
                  <a16:creationId xmlns:a16="http://schemas.microsoft.com/office/drawing/2014/main" id="{CEB7E37C-71C1-43FA-83F7-4420385D14A9}"/>
                </a:ext>
              </a:extLst>
            </p:cNvPr>
            <p:cNvGrpSpPr/>
            <p:nvPr/>
          </p:nvGrpSpPr>
          <p:grpSpPr>
            <a:xfrm>
              <a:off x="9723438" y="3981450"/>
              <a:ext cx="1055688" cy="857250"/>
              <a:chOff x="9723438" y="3981450"/>
              <a:chExt cx="1055688" cy="857250"/>
            </a:xfrm>
            <a:grpFill/>
          </p:grpSpPr>
          <p:sp>
            <p:nvSpPr>
              <p:cNvPr id="58" name="Freeform 100">
                <a:extLst>
                  <a:ext uri="{FF2B5EF4-FFF2-40B4-BE49-F238E27FC236}">
                    <a16:creationId xmlns:a16="http://schemas.microsoft.com/office/drawing/2014/main" id="{30777FC6-2EA5-4D0E-B67F-57E382CA24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39351" y="3981450"/>
                <a:ext cx="739775" cy="317500"/>
              </a:xfrm>
              <a:custGeom>
                <a:avLst/>
                <a:gdLst>
                  <a:gd name="T0" fmla="*/ 4 w 303"/>
                  <a:gd name="T1" fmla="*/ 99 h 130"/>
                  <a:gd name="T2" fmla="*/ 255 w 303"/>
                  <a:gd name="T3" fmla="*/ 13 h 130"/>
                  <a:gd name="T4" fmla="*/ 277 w 303"/>
                  <a:gd name="T5" fmla="*/ 106 h 130"/>
                  <a:gd name="T6" fmla="*/ 4 w 303"/>
                  <a:gd name="T7" fmla="*/ 99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3" h="130">
                    <a:moveTo>
                      <a:pt x="4" y="99"/>
                    </a:moveTo>
                    <a:cubicBezTo>
                      <a:pt x="0" y="87"/>
                      <a:pt x="211" y="0"/>
                      <a:pt x="255" y="13"/>
                    </a:cubicBezTo>
                    <a:cubicBezTo>
                      <a:pt x="299" y="25"/>
                      <a:pt x="303" y="85"/>
                      <a:pt x="277" y="106"/>
                    </a:cubicBezTo>
                    <a:cubicBezTo>
                      <a:pt x="252" y="126"/>
                      <a:pt x="16" y="130"/>
                      <a:pt x="4" y="9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9" name="Freeform 101">
                <a:extLst>
                  <a:ext uri="{FF2B5EF4-FFF2-40B4-BE49-F238E27FC236}">
                    <a16:creationId xmlns:a16="http://schemas.microsoft.com/office/drawing/2014/main" id="{D0C2FEBC-84B8-44FD-8361-E0619F4FFE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55213" y="4173538"/>
                <a:ext cx="307975" cy="338138"/>
              </a:xfrm>
              <a:custGeom>
                <a:avLst/>
                <a:gdLst>
                  <a:gd name="T0" fmla="*/ 43 w 126"/>
                  <a:gd name="T1" fmla="*/ 0 h 138"/>
                  <a:gd name="T2" fmla="*/ 27 w 126"/>
                  <a:gd name="T3" fmla="*/ 32 h 138"/>
                  <a:gd name="T4" fmla="*/ 115 w 126"/>
                  <a:gd name="T5" fmla="*/ 52 h 138"/>
                  <a:gd name="T6" fmla="*/ 76 w 126"/>
                  <a:gd name="T7" fmla="*/ 117 h 138"/>
                  <a:gd name="T8" fmla="*/ 5 w 126"/>
                  <a:gd name="T9" fmla="*/ 54 h 138"/>
                  <a:gd name="T10" fmla="*/ 43 w 126"/>
                  <a:gd name="T11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6" h="138">
                    <a:moveTo>
                      <a:pt x="43" y="0"/>
                    </a:moveTo>
                    <a:cubicBezTo>
                      <a:pt x="43" y="0"/>
                      <a:pt x="13" y="11"/>
                      <a:pt x="27" y="32"/>
                    </a:cubicBezTo>
                    <a:cubicBezTo>
                      <a:pt x="41" y="53"/>
                      <a:pt x="110" y="53"/>
                      <a:pt x="115" y="52"/>
                    </a:cubicBezTo>
                    <a:cubicBezTo>
                      <a:pt x="115" y="52"/>
                      <a:pt x="126" y="96"/>
                      <a:pt x="76" y="117"/>
                    </a:cubicBezTo>
                    <a:cubicBezTo>
                      <a:pt x="26" y="138"/>
                      <a:pt x="9" y="83"/>
                      <a:pt x="5" y="54"/>
                    </a:cubicBezTo>
                    <a:cubicBezTo>
                      <a:pt x="0" y="25"/>
                      <a:pt x="14" y="3"/>
                      <a:pt x="4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0" name="Freeform 102">
                <a:extLst>
                  <a:ext uri="{FF2B5EF4-FFF2-40B4-BE49-F238E27FC236}">
                    <a16:creationId xmlns:a16="http://schemas.microsoft.com/office/drawing/2014/main" id="{20E4EB76-EE5B-4D26-9306-63BC88B5F5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23438" y="4124325"/>
                <a:ext cx="285750" cy="312738"/>
              </a:xfrm>
              <a:custGeom>
                <a:avLst/>
                <a:gdLst>
                  <a:gd name="T0" fmla="*/ 71 w 117"/>
                  <a:gd name="T1" fmla="*/ 2 h 128"/>
                  <a:gd name="T2" fmla="*/ 13 w 117"/>
                  <a:gd name="T3" fmla="*/ 73 h 128"/>
                  <a:gd name="T4" fmla="*/ 57 w 117"/>
                  <a:gd name="T5" fmla="*/ 122 h 128"/>
                  <a:gd name="T6" fmla="*/ 71 w 117"/>
                  <a:gd name="T7" fmla="*/ 2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7" h="128">
                    <a:moveTo>
                      <a:pt x="71" y="2"/>
                    </a:moveTo>
                    <a:cubicBezTo>
                      <a:pt x="29" y="0"/>
                      <a:pt x="0" y="27"/>
                      <a:pt x="13" y="73"/>
                    </a:cubicBezTo>
                    <a:cubicBezTo>
                      <a:pt x="25" y="120"/>
                      <a:pt x="37" y="128"/>
                      <a:pt x="57" y="122"/>
                    </a:cubicBezTo>
                    <a:cubicBezTo>
                      <a:pt x="77" y="116"/>
                      <a:pt x="117" y="5"/>
                      <a:pt x="7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1" name="Freeform 104">
                <a:extLst>
                  <a:ext uri="{FF2B5EF4-FFF2-40B4-BE49-F238E27FC236}">
                    <a16:creationId xmlns:a16="http://schemas.microsoft.com/office/drawing/2014/main" id="{695861AE-1BA2-4B42-8D12-713404B26F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93338" y="4283075"/>
                <a:ext cx="511175" cy="479425"/>
              </a:xfrm>
              <a:custGeom>
                <a:avLst/>
                <a:gdLst>
                  <a:gd name="T0" fmla="*/ 31 w 210"/>
                  <a:gd name="T1" fmla="*/ 20 h 196"/>
                  <a:gd name="T2" fmla="*/ 11 w 210"/>
                  <a:gd name="T3" fmla="*/ 70 h 196"/>
                  <a:gd name="T4" fmla="*/ 63 w 210"/>
                  <a:gd name="T5" fmla="*/ 146 h 196"/>
                  <a:gd name="T6" fmla="*/ 196 w 210"/>
                  <a:gd name="T7" fmla="*/ 180 h 196"/>
                  <a:gd name="T8" fmla="*/ 31 w 210"/>
                  <a:gd name="T9" fmla="*/ 20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0" h="196">
                    <a:moveTo>
                      <a:pt x="31" y="20"/>
                    </a:moveTo>
                    <a:cubicBezTo>
                      <a:pt x="31" y="20"/>
                      <a:pt x="32" y="48"/>
                      <a:pt x="11" y="70"/>
                    </a:cubicBezTo>
                    <a:cubicBezTo>
                      <a:pt x="11" y="70"/>
                      <a:pt x="0" y="114"/>
                      <a:pt x="63" y="146"/>
                    </a:cubicBezTo>
                    <a:cubicBezTo>
                      <a:pt x="127" y="179"/>
                      <a:pt x="182" y="196"/>
                      <a:pt x="196" y="180"/>
                    </a:cubicBezTo>
                    <a:cubicBezTo>
                      <a:pt x="210" y="164"/>
                      <a:pt x="157" y="0"/>
                      <a:pt x="31" y="2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2" name="Freeform 105">
                <a:extLst>
                  <a:ext uri="{FF2B5EF4-FFF2-40B4-BE49-F238E27FC236}">
                    <a16:creationId xmlns:a16="http://schemas.microsoft.com/office/drawing/2014/main" id="{5298C33D-DC51-4D86-8C33-1942FF9CD7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99638" y="4408488"/>
                <a:ext cx="176213" cy="280988"/>
              </a:xfrm>
              <a:custGeom>
                <a:avLst/>
                <a:gdLst>
                  <a:gd name="T0" fmla="*/ 62 w 72"/>
                  <a:gd name="T1" fmla="*/ 1 h 115"/>
                  <a:gd name="T2" fmla="*/ 25 w 72"/>
                  <a:gd name="T3" fmla="*/ 39 h 115"/>
                  <a:gd name="T4" fmla="*/ 5 w 72"/>
                  <a:gd name="T5" fmla="*/ 87 h 115"/>
                  <a:gd name="T6" fmla="*/ 32 w 72"/>
                  <a:gd name="T7" fmla="*/ 109 h 115"/>
                  <a:gd name="T8" fmla="*/ 18 w 72"/>
                  <a:gd name="T9" fmla="*/ 81 h 115"/>
                  <a:gd name="T10" fmla="*/ 70 w 72"/>
                  <a:gd name="T11" fmla="*/ 15 h 115"/>
                  <a:gd name="T12" fmla="*/ 62 w 72"/>
                  <a:gd name="T13" fmla="*/ 1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" h="115">
                    <a:moveTo>
                      <a:pt x="62" y="1"/>
                    </a:moveTo>
                    <a:cubicBezTo>
                      <a:pt x="62" y="1"/>
                      <a:pt x="46" y="17"/>
                      <a:pt x="25" y="39"/>
                    </a:cubicBezTo>
                    <a:cubicBezTo>
                      <a:pt x="4" y="62"/>
                      <a:pt x="0" y="77"/>
                      <a:pt x="5" y="87"/>
                    </a:cubicBezTo>
                    <a:cubicBezTo>
                      <a:pt x="11" y="96"/>
                      <a:pt x="27" y="115"/>
                      <a:pt x="32" y="109"/>
                    </a:cubicBezTo>
                    <a:cubicBezTo>
                      <a:pt x="36" y="104"/>
                      <a:pt x="17" y="92"/>
                      <a:pt x="18" y="81"/>
                    </a:cubicBezTo>
                    <a:cubicBezTo>
                      <a:pt x="20" y="71"/>
                      <a:pt x="67" y="18"/>
                      <a:pt x="70" y="15"/>
                    </a:cubicBezTo>
                    <a:cubicBezTo>
                      <a:pt x="72" y="11"/>
                      <a:pt x="69" y="0"/>
                      <a:pt x="6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3" name="Freeform 106">
                <a:extLst>
                  <a:ext uri="{FF2B5EF4-FFF2-40B4-BE49-F238E27FC236}">
                    <a16:creationId xmlns:a16="http://schemas.microsoft.com/office/drawing/2014/main" id="{26A2273E-9BB8-40BD-872D-156BCA23D1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31401" y="4459288"/>
                <a:ext cx="95250" cy="307975"/>
              </a:xfrm>
              <a:custGeom>
                <a:avLst/>
                <a:gdLst>
                  <a:gd name="T0" fmla="*/ 29 w 39"/>
                  <a:gd name="T1" fmla="*/ 6 h 126"/>
                  <a:gd name="T2" fmla="*/ 0 w 39"/>
                  <a:gd name="T3" fmla="*/ 97 h 126"/>
                  <a:gd name="T4" fmla="*/ 37 w 39"/>
                  <a:gd name="T5" fmla="*/ 121 h 126"/>
                  <a:gd name="T6" fmla="*/ 15 w 39"/>
                  <a:gd name="T7" fmla="*/ 102 h 126"/>
                  <a:gd name="T8" fmla="*/ 38 w 39"/>
                  <a:gd name="T9" fmla="*/ 14 h 126"/>
                  <a:gd name="T10" fmla="*/ 29 w 39"/>
                  <a:gd name="T11" fmla="*/ 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126">
                    <a:moveTo>
                      <a:pt x="29" y="6"/>
                    </a:moveTo>
                    <a:cubicBezTo>
                      <a:pt x="26" y="8"/>
                      <a:pt x="0" y="80"/>
                      <a:pt x="0" y="97"/>
                    </a:cubicBezTo>
                    <a:cubicBezTo>
                      <a:pt x="0" y="113"/>
                      <a:pt x="35" y="126"/>
                      <a:pt x="37" y="121"/>
                    </a:cubicBezTo>
                    <a:cubicBezTo>
                      <a:pt x="39" y="116"/>
                      <a:pt x="18" y="110"/>
                      <a:pt x="15" y="102"/>
                    </a:cubicBezTo>
                    <a:cubicBezTo>
                      <a:pt x="11" y="94"/>
                      <a:pt x="37" y="19"/>
                      <a:pt x="38" y="14"/>
                    </a:cubicBezTo>
                    <a:cubicBezTo>
                      <a:pt x="39" y="9"/>
                      <a:pt x="38" y="0"/>
                      <a:pt x="2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4" name="Freeform 107">
                <a:extLst>
                  <a:ext uri="{FF2B5EF4-FFF2-40B4-BE49-F238E27FC236}">
                    <a16:creationId xmlns:a16="http://schemas.microsoft.com/office/drawing/2014/main" id="{93A61BBB-4443-454C-BA0C-E90F6248BE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29838" y="4476750"/>
                <a:ext cx="204788" cy="361950"/>
              </a:xfrm>
              <a:custGeom>
                <a:avLst/>
                <a:gdLst>
                  <a:gd name="T0" fmla="*/ 0 w 84"/>
                  <a:gd name="T1" fmla="*/ 9 h 148"/>
                  <a:gd name="T2" fmla="*/ 36 w 84"/>
                  <a:gd name="T3" fmla="*/ 136 h 148"/>
                  <a:gd name="T4" fmla="*/ 82 w 84"/>
                  <a:gd name="T5" fmla="*/ 142 h 148"/>
                  <a:gd name="T6" fmla="*/ 73 w 84"/>
                  <a:gd name="T7" fmla="*/ 140 h 148"/>
                  <a:gd name="T8" fmla="*/ 49 w 84"/>
                  <a:gd name="T9" fmla="*/ 134 h 148"/>
                  <a:gd name="T10" fmla="*/ 16 w 84"/>
                  <a:gd name="T11" fmla="*/ 7 h 148"/>
                  <a:gd name="T12" fmla="*/ 0 w 84"/>
                  <a:gd name="T13" fmla="*/ 9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148">
                    <a:moveTo>
                      <a:pt x="0" y="9"/>
                    </a:moveTo>
                    <a:cubicBezTo>
                      <a:pt x="0" y="9"/>
                      <a:pt x="29" y="124"/>
                      <a:pt x="36" y="136"/>
                    </a:cubicBezTo>
                    <a:cubicBezTo>
                      <a:pt x="43" y="148"/>
                      <a:pt x="79" y="146"/>
                      <a:pt x="82" y="142"/>
                    </a:cubicBezTo>
                    <a:cubicBezTo>
                      <a:pt x="84" y="140"/>
                      <a:pt x="79" y="140"/>
                      <a:pt x="73" y="140"/>
                    </a:cubicBezTo>
                    <a:cubicBezTo>
                      <a:pt x="64" y="140"/>
                      <a:pt x="51" y="140"/>
                      <a:pt x="49" y="134"/>
                    </a:cubicBezTo>
                    <a:cubicBezTo>
                      <a:pt x="45" y="123"/>
                      <a:pt x="21" y="11"/>
                      <a:pt x="16" y="7"/>
                    </a:cubicBezTo>
                    <a:cubicBezTo>
                      <a:pt x="12" y="4"/>
                      <a:pt x="0" y="0"/>
                      <a:pt x="0" y="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5" name="Freeform 136">
                <a:extLst>
                  <a:ext uri="{FF2B5EF4-FFF2-40B4-BE49-F238E27FC236}">
                    <a16:creationId xmlns:a16="http://schemas.microsoft.com/office/drawing/2014/main" id="{FA7D34FD-FD29-4249-81DD-6626617D84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99688" y="4008438"/>
                <a:ext cx="579438" cy="269875"/>
              </a:xfrm>
              <a:custGeom>
                <a:avLst/>
                <a:gdLst>
                  <a:gd name="T0" fmla="*/ 178 w 237"/>
                  <a:gd name="T1" fmla="*/ 0 h 111"/>
                  <a:gd name="T2" fmla="*/ 0 w 237"/>
                  <a:gd name="T3" fmla="*/ 53 h 111"/>
                  <a:gd name="T4" fmla="*/ 0 w 237"/>
                  <a:gd name="T5" fmla="*/ 107 h 111"/>
                  <a:gd name="T6" fmla="*/ 76 w 237"/>
                  <a:gd name="T7" fmla="*/ 111 h 111"/>
                  <a:gd name="T8" fmla="*/ 211 w 237"/>
                  <a:gd name="T9" fmla="*/ 95 h 111"/>
                  <a:gd name="T10" fmla="*/ 189 w 237"/>
                  <a:gd name="T11" fmla="*/ 2 h 111"/>
                  <a:gd name="T12" fmla="*/ 178 w 237"/>
                  <a:gd name="T13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7" h="111">
                    <a:moveTo>
                      <a:pt x="178" y="0"/>
                    </a:moveTo>
                    <a:cubicBezTo>
                      <a:pt x="141" y="0"/>
                      <a:pt x="58" y="29"/>
                      <a:pt x="0" y="53"/>
                    </a:cubicBezTo>
                    <a:cubicBezTo>
                      <a:pt x="0" y="107"/>
                      <a:pt x="0" y="107"/>
                      <a:pt x="0" y="107"/>
                    </a:cubicBezTo>
                    <a:cubicBezTo>
                      <a:pt x="23" y="110"/>
                      <a:pt x="50" y="111"/>
                      <a:pt x="76" y="111"/>
                    </a:cubicBezTo>
                    <a:cubicBezTo>
                      <a:pt x="138" y="111"/>
                      <a:pt x="199" y="105"/>
                      <a:pt x="211" y="95"/>
                    </a:cubicBezTo>
                    <a:cubicBezTo>
                      <a:pt x="237" y="74"/>
                      <a:pt x="233" y="14"/>
                      <a:pt x="189" y="2"/>
                    </a:cubicBezTo>
                    <a:cubicBezTo>
                      <a:pt x="186" y="1"/>
                      <a:pt x="183" y="0"/>
                      <a:pt x="17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6" name="Freeform 137">
                <a:extLst>
                  <a:ext uri="{FF2B5EF4-FFF2-40B4-BE49-F238E27FC236}">
                    <a16:creationId xmlns:a16="http://schemas.microsoft.com/office/drawing/2014/main" id="{88D16106-36CC-4944-8FB2-B4BA5886CD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99688" y="4300538"/>
                <a:ext cx="53975" cy="120650"/>
              </a:xfrm>
              <a:custGeom>
                <a:avLst/>
                <a:gdLst>
                  <a:gd name="T0" fmla="*/ 15 w 22"/>
                  <a:gd name="T1" fmla="*/ 0 h 49"/>
                  <a:gd name="T2" fmla="*/ 6 w 22"/>
                  <a:gd name="T3" fmla="*/ 0 h 49"/>
                  <a:gd name="T4" fmla="*/ 0 w 22"/>
                  <a:gd name="T5" fmla="*/ 0 h 49"/>
                  <a:gd name="T6" fmla="*/ 0 w 22"/>
                  <a:gd name="T7" fmla="*/ 49 h 49"/>
                  <a:gd name="T8" fmla="*/ 15 w 22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49">
                    <a:moveTo>
                      <a:pt x="15" y="0"/>
                    </a:moveTo>
                    <a:cubicBezTo>
                      <a:pt x="14" y="0"/>
                      <a:pt x="11" y="0"/>
                      <a:pt x="6" y="0"/>
                    </a:cubicBezTo>
                    <a:cubicBezTo>
                      <a:pt x="4" y="0"/>
                      <a:pt x="2" y="0"/>
                      <a:pt x="0" y="0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22" y="27"/>
                      <a:pt x="15" y="0"/>
                      <a:pt x="1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7" name="Freeform 138">
                <a:extLst>
                  <a:ext uri="{FF2B5EF4-FFF2-40B4-BE49-F238E27FC236}">
                    <a16:creationId xmlns:a16="http://schemas.microsoft.com/office/drawing/2014/main" id="{635468E4-5B2B-493B-98FF-244D5E6E0A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93338" y="4327525"/>
                <a:ext cx="509588" cy="411163"/>
              </a:xfrm>
              <a:custGeom>
                <a:avLst/>
                <a:gdLst>
                  <a:gd name="T0" fmla="*/ 52 w 209"/>
                  <a:gd name="T1" fmla="*/ 0 h 168"/>
                  <a:gd name="T2" fmla="*/ 31 w 209"/>
                  <a:gd name="T3" fmla="*/ 2 h 168"/>
                  <a:gd name="T4" fmla="*/ 11 w 209"/>
                  <a:gd name="T5" fmla="*/ 52 h 168"/>
                  <a:gd name="T6" fmla="*/ 63 w 209"/>
                  <a:gd name="T7" fmla="*/ 128 h 168"/>
                  <a:gd name="T8" fmla="*/ 177 w 209"/>
                  <a:gd name="T9" fmla="*/ 168 h 168"/>
                  <a:gd name="T10" fmla="*/ 196 w 209"/>
                  <a:gd name="T11" fmla="*/ 162 h 168"/>
                  <a:gd name="T12" fmla="*/ 52 w 209"/>
                  <a:gd name="T13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9" h="168">
                    <a:moveTo>
                      <a:pt x="52" y="0"/>
                    </a:moveTo>
                    <a:cubicBezTo>
                      <a:pt x="45" y="0"/>
                      <a:pt x="38" y="1"/>
                      <a:pt x="31" y="2"/>
                    </a:cubicBezTo>
                    <a:cubicBezTo>
                      <a:pt x="31" y="2"/>
                      <a:pt x="32" y="30"/>
                      <a:pt x="11" y="52"/>
                    </a:cubicBezTo>
                    <a:cubicBezTo>
                      <a:pt x="11" y="52"/>
                      <a:pt x="0" y="96"/>
                      <a:pt x="63" y="128"/>
                    </a:cubicBezTo>
                    <a:cubicBezTo>
                      <a:pt x="111" y="152"/>
                      <a:pt x="153" y="168"/>
                      <a:pt x="177" y="168"/>
                    </a:cubicBezTo>
                    <a:cubicBezTo>
                      <a:pt x="186" y="168"/>
                      <a:pt x="192" y="166"/>
                      <a:pt x="196" y="162"/>
                    </a:cubicBezTo>
                    <a:cubicBezTo>
                      <a:pt x="209" y="147"/>
                      <a:pt x="163" y="0"/>
                      <a:pt x="5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8" name="Freeform 139">
                <a:extLst>
                  <a:ext uri="{FF2B5EF4-FFF2-40B4-BE49-F238E27FC236}">
                    <a16:creationId xmlns:a16="http://schemas.microsoft.com/office/drawing/2014/main" id="{BF41D4E3-8A28-4F3C-AAE2-F6D6156839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99688" y="4606925"/>
                <a:ext cx="134938" cy="223838"/>
              </a:xfrm>
              <a:custGeom>
                <a:avLst/>
                <a:gdLst>
                  <a:gd name="T0" fmla="*/ 0 w 55"/>
                  <a:gd name="T1" fmla="*/ 0 h 92"/>
                  <a:gd name="T2" fmla="*/ 0 w 55"/>
                  <a:gd name="T3" fmla="*/ 64 h 92"/>
                  <a:gd name="T4" fmla="*/ 7 w 55"/>
                  <a:gd name="T5" fmla="*/ 83 h 92"/>
                  <a:gd name="T6" fmla="*/ 36 w 55"/>
                  <a:gd name="T7" fmla="*/ 92 h 92"/>
                  <a:gd name="T8" fmla="*/ 53 w 55"/>
                  <a:gd name="T9" fmla="*/ 89 h 92"/>
                  <a:gd name="T10" fmla="*/ 44 w 55"/>
                  <a:gd name="T11" fmla="*/ 87 h 92"/>
                  <a:gd name="T12" fmla="*/ 20 w 55"/>
                  <a:gd name="T13" fmla="*/ 81 h 92"/>
                  <a:gd name="T14" fmla="*/ 0 w 55"/>
                  <a:gd name="T15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92">
                    <a:moveTo>
                      <a:pt x="0" y="0"/>
                    </a:moveTo>
                    <a:cubicBezTo>
                      <a:pt x="0" y="64"/>
                      <a:pt x="0" y="64"/>
                      <a:pt x="0" y="64"/>
                    </a:cubicBezTo>
                    <a:cubicBezTo>
                      <a:pt x="3" y="74"/>
                      <a:pt x="6" y="81"/>
                      <a:pt x="7" y="83"/>
                    </a:cubicBezTo>
                    <a:cubicBezTo>
                      <a:pt x="11" y="90"/>
                      <a:pt x="25" y="92"/>
                      <a:pt x="36" y="92"/>
                    </a:cubicBezTo>
                    <a:cubicBezTo>
                      <a:pt x="45" y="92"/>
                      <a:pt x="52" y="91"/>
                      <a:pt x="53" y="89"/>
                    </a:cubicBezTo>
                    <a:cubicBezTo>
                      <a:pt x="55" y="87"/>
                      <a:pt x="50" y="87"/>
                      <a:pt x="44" y="87"/>
                    </a:cubicBezTo>
                    <a:cubicBezTo>
                      <a:pt x="35" y="87"/>
                      <a:pt x="22" y="87"/>
                      <a:pt x="20" y="81"/>
                    </a:cubicBezTo>
                    <a:cubicBezTo>
                      <a:pt x="18" y="75"/>
                      <a:pt x="8" y="33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</p:grpSp>
      <p:grpSp>
        <p:nvGrpSpPr>
          <p:cNvPr id="69" name="Grupo 68">
            <a:extLst>
              <a:ext uri="{FF2B5EF4-FFF2-40B4-BE49-F238E27FC236}">
                <a16:creationId xmlns:a16="http://schemas.microsoft.com/office/drawing/2014/main" id="{C9DC1A8B-B5CF-49BC-B7AF-59318D0AA536}"/>
              </a:ext>
            </a:extLst>
          </p:cNvPr>
          <p:cNvGrpSpPr/>
          <p:nvPr/>
        </p:nvGrpSpPr>
        <p:grpSpPr>
          <a:xfrm>
            <a:off x="4110960" y="5030355"/>
            <a:ext cx="832078" cy="937283"/>
            <a:chOff x="5158020" y="5082723"/>
            <a:chExt cx="966788" cy="1089025"/>
          </a:xfrm>
          <a:solidFill>
            <a:schemeClr val="bg1"/>
          </a:solidFill>
        </p:grpSpPr>
        <p:sp>
          <p:nvSpPr>
            <p:cNvPr id="70" name="Freeform 62">
              <a:extLst>
                <a:ext uri="{FF2B5EF4-FFF2-40B4-BE49-F238E27FC236}">
                  <a16:creationId xmlns:a16="http://schemas.microsoft.com/office/drawing/2014/main" id="{7FEBF4AA-212C-4B1B-84E4-EAF42D4B24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6445" y="5082723"/>
              <a:ext cx="744538" cy="158750"/>
            </a:xfrm>
            <a:custGeom>
              <a:avLst/>
              <a:gdLst>
                <a:gd name="T0" fmla="*/ 272 w 305"/>
                <a:gd name="T1" fmla="*/ 65 h 65"/>
                <a:gd name="T2" fmla="*/ 32 w 305"/>
                <a:gd name="T3" fmla="*/ 65 h 65"/>
                <a:gd name="T4" fmla="*/ 0 w 305"/>
                <a:gd name="T5" fmla="*/ 33 h 65"/>
                <a:gd name="T6" fmla="*/ 32 w 305"/>
                <a:gd name="T7" fmla="*/ 0 h 65"/>
                <a:gd name="T8" fmla="*/ 272 w 305"/>
                <a:gd name="T9" fmla="*/ 0 h 65"/>
                <a:gd name="T10" fmla="*/ 305 w 305"/>
                <a:gd name="T11" fmla="*/ 33 h 65"/>
                <a:gd name="T12" fmla="*/ 272 w 305"/>
                <a:gd name="T1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5" h="65">
                  <a:moveTo>
                    <a:pt x="272" y="65"/>
                  </a:moveTo>
                  <a:cubicBezTo>
                    <a:pt x="32" y="65"/>
                    <a:pt x="32" y="65"/>
                    <a:pt x="32" y="65"/>
                  </a:cubicBezTo>
                  <a:cubicBezTo>
                    <a:pt x="14" y="65"/>
                    <a:pt x="0" y="50"/>
                    <a:pt x="0" y="33"/>
                  </a:cubicBezTo>
                  <a:cubicBezTo>
                    <a:pt x="0" y="15"/>
                    <a:pt x="14" y="0"/>
                    <a:pt x="32" y="0"/>
                  </a:cubicBezTo>
                  <a:cubicBezTo>
                    <a:pt x="272" y="0"/>
                    <a:pt x="272" y="0"/>
                    <a:pt x="272" y="0"/>
                  </a:cubicBezTo>
                  <a:cubicBezTo>
                    <a:pt x="290" y="0"/>
                    <a:pt x="305" y="15"/>
                    <a:pt x="305" y="33"/>
                  </a:cubicBezTo>
                  <a:cubicBezTo>
                    <a:pt x="305" y="50"/>
                    <a:pt x="290" y="65"/>
                    <a:pt x="272" y="6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63">
              <a:extLst>
                <a:ext uri="{FF2B5EF4-FFF2-40B4-BE49-F238E27FC236}">
                  <a16:creationId xmlns:a16="http://schemas.microsoft.com/office/drawing/2014/main" id="{E4B60388-E11C-48E0-AD41-2665D75710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58020" y="5271635"/>
              <a:ext cx="966788" cy="900113"/>
            </a:xfrm>
            <a:custGeom>
              <a:avLst/>
              <a:gdLst>
                <a:gd name="T0" fmla="*/ 324 w 396"/>
                <a:gd name="T1" fmla="*/ 59 h 369"/>
                <a:gd name="T2" fmla="*/ 321 w 396"/>
                <a:gd name="T3" fmla="*/ 0 h 369"/>
                <a:gd name="T4" fmla="*/ 69 w 396"/>
                <a:gd name="T5" fmla="*/ 0 h 369"/>
                <a:gd name="T6" fmla="*/ 17 w 396"/>
                <a:gd name="T7" fmla="*/ 141 h 369"/>
                <a:gd name="T8" fmla="*/ 83 w 396"/>
                <a:gd name="T9" fmla="*/ 344 h 369"/>
                <a:gd name="T10" fmla="*/ 381 w 396"/>
                <a:gd name="T11" fmla="*/ 253 h 369"/>
                <a:gd name="T12" fmla="*/ 324 w 396"/>
                <a:gd name="T13" fmla="*/ 59 h 369"/>
                <a:gd name="T14" fmla="*/ 121 w 396"/>
                <a:gd name="T15" fmla="*/ 131 h 369"/>
                <a:gd name="T16" fmla="*/ 42 w 396"/>
                <a:gd name="T17" fmla="*/ 129 h 369"/>
                <a:gd name="T18" fmla="*/ 93 w 396"/>
                <a:gd name="T19" fmla="*/ 23 h 369"/>
                <a:gd name="T20" fmla="*/ 298 w 396"/>
                <a:gd name="T21" fmla="*/ 19 h 369"/>
                <a:gd name="T22" fmla="*/ 340 w 396"/>
                <a:gd name="T23" fmla="*/ 128 h 369"/>
                <a:gd name="T24" fmla="*/ 121 w 396"/>
                <a:gd name="T25" fmla="*/ 131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6" h="369">
                  <a:moveTo>
                    <a:pt x="324" y="59"/>
                  </a:moveTo>
                  <a:cubicBezTo>
                    <a:pt x="306" y="24"/>
                    <a:pt x="321" y="0"/>
                    <a:pt x="321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82" y="45"/>
                    <a:pt x="34" y="100"/>
                    <a:pt x="17" y="141"/>
                  </a:cubicBezTo>
                  <a:cubicBezTo>
                    <a:pt x="0" y="181"/>
                    <a:pt x="10" y="319"/>
                    <a:pt x="83" y="344"/>
                  </a:cubicBezTo>
                  <a:cubicBezTo>
                    <a:pt x="157" y="369"/>
                    <a:pt x="365" y="367"/>
                    <a:pt x="381" y="253"/>
                  </a:cubicBezTo>
                  <a:cubicBezTo>
                    <a:pt x="396" y="138"/>
                    <a:pt x="342" y="94"/>
                    <a:pt x="324" y="59"/>
                  </a:cubicBezTo>
                  <a:moveTo>
                    <a:pt x="121" y="131"/>
                  </a:moveTo>
                  <a:cubicBezTo>
                    <a:pt x="82" y="171"/>
                    <a:pt x="42" y="129"/>
                    <a:pt x="42" y="129"/>
                  </a:cubicBezTo>
                  <a:cubicBezTo>
                    <a:pt x="82" y="87"/>
                    <a:pt x="93" y="23"/>
                    <a:pt x="93" y="23"/>
                  </a:cubicBezTo>
                  <a:cubicBezTo>
                    <a:pt x="298" y="19"/>
                    <a:pt x="298" y="19"/>
                    <a:pt x="298" y="19"/>
                  </a:cubicBezTo>
                  <a:cubicBezTo>
                    <a:pt x="291" y="56"/>
                    <a:pt x="340" y="128"/>
                    <a:pt x="340" y="128"/>
                  </a:cubicBezTo>
                  <a:cubicBezTo>
                    <a:pt x="296" y="84"/>
                    <a:pt x="159" y="91"/>
                    <a:pt x="121" y="131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142">
              <a:extLst>
                <a:ext uri="{FF2B5EF4-FFF2-40B4-BE49-F238E27FC236}">
                  <a16:creationId xmlns:a16="http://schemas.microsoft.com/office/drawing/2014/main" id="{DE6278D1-93C9-4097-ADDB-6EB8234181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9195" y="5082723"/>
              <a:ext cx="331788" cy="158750"/>
            </a:xfrm>
            <a:custGeom>
              <a:avLst/>
              <a:gdLst>
                <a:gd name="T0" fmla="*/ 103 w 136"/>
                <a:gd name="T1" fmla="*/ 0 h 65"/>
                <a:gd name="T2" fmla="*/ 0 w 136"/>
                <a:gd name="T3" fmla="*/ 0 h 65"/>
                <a:gd name="T4" fmla="*/ 0 w 136"/>
                <a:gd name="T5" fmla="*/ 65 h 65"/>
                <a:gd name="T6" fmla="*/ 103 w 136"/>
                <a:gd name="T7" fmla="*/ 65 h 65"/>
                <a:gd name="T8" fmla="*/ 136 w 136"/>
                <a:gd name="T9" fmla="*/ 33 h 65"/>
                <a:gd name="T10" fmla="*/ 103 w 136"/>
                <a:gd name="T11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6" h="65">
                  <a:moveTo>
                    <a:pt x="10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103" y="65"/>
                    <a:pt x="103" y="65"/>
                    <a:pt x="103" y="65"/>
                  </a:cubicBezTo>
                  <a:cubicBezTo>
                    <a:pt x="121" y="65"/>
                    <a:pt x="136" y="50"/>
                    <a:pt x="136" y="33"/>
                  </a:cubicBezTo>
                  <a:cubicBezTo>
                    <a:pt x="136" y="15"/>
                    <a:pt x="121" y="0"/>
                    <a:pt x="103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143">
              <a:extLst>
                <a:ext uri="{FF2B5EF4-FFF2-40B4-BE49-F238E27FC236}">
                  <a16:creationId xmlns:a16="http://schemas.microsoft.com/office/drawing/2014/main" id="{B9ACDE61-4CDC-4068-AA94-821EEB3384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9195" y="5271635"/>
              <a:ext cx="455613" cy="868363"/>
            </a:xfrm>
            <a:custGeom>
              <a:avLst/>
              <a:gdLst>
                <a:gd name="T0" fmla="*/ 112 w 187"/>
                <a:gd name="T1" fmla="*/ 0 h 356"/>
                <a:gd name="T2" fmla="*/ 0 w 187"/>
                <a:gd name="T3" fmla="*/ 0 h 356"/>
                <a:gd name="T4" fmla="*/ 0 w 187"/>
                <a:gd name="T5" fmla="*/ 21 h 356"/>
                <a:gd name="T6" fmla="*/ 89 w 187"/>
                <a:gd name="T7" fmla="*/ 19 h 356"/>
                <a:gd name="T8" fmla="*/ 131 w 187"/>
                <a:gd name="T9" fmla="*/ 128 h 356"/>
                <a:gd name="T10" fmla="*/ 27 w 187"/>
                <a:gd name="T11" fmla="*/ 98 h 356"/>
                <a:gd name="T12" fmla="*/ 0 w 187"/>
                <a:gd name="T13" fmla="*/ 99 h 356"/>
                <a:gd name="T14" fmla="*/ 0 w 187"/>
                <a:gd name="T15" fmla="*/ 356 h 356"/>
                <a:gd name="T16" fmla="*/ 172 w 187"/>
                <a:gd name="T17" fmla="*/ 253 h 356"/>
                <a:gd name="T18" fmla="*/ 115 w 187"/>
                <a:gd name="T19" fmla="*/ 59 h 356"/>
                <a:gd name="T20" fmla="*/ 112 w 187"/>
                <a:gd name="T21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7" h="356">
                  <a:moveTo>
                    <a:pt x="1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89" y="19"/>
                    <a:pt x="89" y="19"/>
                    <a:pt x="89" y="19"/>
                  </a:cubicBezTo>
                  <a:cubicBezTo>
                    <a:pt x="82" y="56"/>
                    <a:pt x="131" y="128"/>
                    <a:pt x="131" y="128"/>
                  </a:cubicBezTo>
                  <a:cubicBezTo>
                    <a:pt x="111" y="107"/>
                    <a:pt x="69" y="98"/>
                    <a:pt x="27" y="98"/>
                  </a:cubicBezTo>
                  <a:cubicBezTo>
                    <a:pt x="18" y="98"/>
                    <a:pt x="9" y="98"/>
                    <a:pt x="0" y="99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79" y="351"/>
                    <a:pt x="162" y="323"/>
                    <a:pt x="172" y="253"/>
                  </a:cubicBezTo>
                  <a:cubicBezTo>
                    <a:pt x="187" y="138"/>
                    <a:pt x="133" y="94"/>
                    <a:pt x="115" y="59"/>
                  </a:cubicBezTo>
                  <a:cubicBezTo>
                    <a:pt x="97" y="24"/>
                    <a:pt x="112" y="0"/>
                    <a:pt x="112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706520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DF80D2FA-9BA3-48B4-BB52-C2440F14B9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FC1BDEB1-6E6D-4C29-ACC4-22CD98724514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0" y="2381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" name="Freeform 25">
            <a:extLst>
              <a:ext uri="{FF2B5EF4-FFF2-40B4-BE49-F238E27FC236}">
                <a16:creationId xmlns:a16="http://schemas.microsoft.com/office/drawing/2014/main" id="{51B1A531-306F-4FBA-9EA3-8273BB9428E7}"/>
              </a:ext>
            </a:extLst>
          </p:cNvPr>
          <p:cNvSpPr>
            <a:spLocks/>
          </p:cNvSpPr>
          <p:nvPr/>
        </p:nvSpPr>
        <p:spPr bwMode="auto">
          <a:xfrm>
            <a:off x="1568476" y="1149079"/>
            <a:ext cx="675169" cy="675169"/>
          </a:xfrm>
          <a:custGeom>
            <a:avLst/>
            <a:gdLst>
              <a:gd name="T0" fmla="*/ 471 w 537"/>
              <a:gd name="T1" fmla="*/ 455 h 537"/>
              <a:gd name="T2" fmla="*/ 537 w 537"/>
              <a:gd name="T3" fmla="*/ 201 h 537"/>
              <a:gd name="T4" fmla="*/ 338 w 537"/>
              <a:gd name="T5" fmla="*/ 0 h 537"/>
              <a:gd name="T6" fmla="*/ 81 w 537"/>
              <a:gd name="T7" fmla="*/ 80 h 537"/>
              <a:gd name="T8" fmla="*/ 0 w 537"/>
              <a:gd name="T9" fmla="*/ 336 h 537"/>
              <a:gd name="T10" fmla="*/ 201 w 537"/>
              <a:gd name="T11" fmla="*/ 537 h 537"/>
              <a:gd name="T12" fmla="*/ 471 w 537"/>
              <a:gd name="T13" fmla="*/ 455 h 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7" h="537">
                <a:moveTo>
                  <a:pt x="471" y="455"/>
                </a:moveTo>
                <a:lnTo>
                  <a:pt x="537" y="201"/>
                </a:lnTo>
                <a:lnTo>
                  <a:pt x="338" y="0"/>
                </a:lnTo>
                <a:lnTo>
                  <a:pt x="81" y="80"/>
                </a:lnTo>
                <a:lnTo>
                  <a:pt x="0" y="336"/>
                </a:lnTo>
                <a:lnTo>
                  <a:pt x="201" y="537"/>
                </a:lnTo>
                <a:lnTo>
                  <a:pt x="471" y="4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5" name="Group 156">
            <a:extLst>
              <a:ext uri="{FF2B5EF4-FFF2-40B4-BE49-F238E27FC236}">
                <a16:creationId xmlns:a16="http://schemas.microsoft.com/office/drawing/2014/main" id="{5202F238-BDD0-44B6-8F11-AD041F8F07A3}"/>
              </a:ext>
            </a:extLst>
          </p:cNvPr>
          <p:cNvGrpSpPr/>
          <p:nvPr/>
        </p:nvGrpSpPr>
        <p:grpSpPr>
          <a:xfrm>
            <a:off x="1488963" y="3577116"/>
            <a:ext cx="2446866" cy="738664"/>
            <a:chOff x="3017859" y="4283314"/>
            <a:chExt cx="2579765" cy="738664"/>
          </a:xfrm>
        </p:grpSpPr>
        <p:sp>
          <p:nvSpPr>
            <p:cNvPr id="6" name="TextBox 57">
              <a:extLst>
                <a:ext uri="{FF2B5EF4-FFF2-40B4-BE49-F238E27FC236}">
                  <a16:creationId xmlns:a16="http://schemas.microsoft.com/office/drawing/2014/main" id="{AB5B3EF1-FC83-43F4-A408-250E9760567A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58">
              <a:extLst>
                <a:ext uri="{FF2B5EF4-FFF2-40B4-BE49-F238E27FC236}">
                  <a16:creationId xmlns:a16="http://schemas.microsoft.com/office/drawing/2014/main" id="{D5948E89-C128-4F50-96F8-7ABB6CC23ACE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209">
            <a:extLst>
              <a:ext uri="{FF2B5EF4-FFF2-40B4-BE49-F238E27FC236}">
                <a16:creationId xmlns:a16="http://schemas.microsoft.com/office/drawing/2014/main" id="{7F22311C-2178-4489-B0CA-9A09D8D3BBC2}"/>
              </a:ext>
            </a:extLst>
          </p:cNvPr>
          <p:cNvGrpSpPr/>
          <p:nvPr/>
        </p:nvGrpSpPr>
        <p:grpSpPr>
          <a:xfrm>
            <a:off x="8145271" y="3539794"/>
            <a:ext cx="2557766" cy="775986"/>
            <a:chOff x="3017859" y="4283314"/>
            <a:chExt cx="2579765" cy="738664"/>
          </a:xfrm>
        </p:grpSpPr>
        <p:sp>
          <p:nvSpPr>
            <p:cNvPr id="9" name="TextBox 60">
              <a:extLst>
                <a:ext uri="{FF2B5EF4-FFF2-40B4-BE49-F238E27FC236}">
                  <a16:creationId xmlns:a16="http://schemas.microsoft.com/office/drawing/2014/main" id="{F34DA4D8-53D9-4ECF-A78A-FF24E6669853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61">
              <a:extLst>
                <a:ext uri="{FF2B5EF4-FFF2-40B4-BE49-F238E27FC236}">
                  <a16:creationId xmlns:a16="http://schemas.microsoft.com/office/drawing/2014/main" id="{D0B36784-7AFD-4B24-B704-3B3297707208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217">
            <a:extLst>
              <a:ext uri="{FF2B5EF4-FFF2-40B4-BE49-F238E27FC236}">
                <a16:creationId xmlns:a16="http://schemas.microsoft.com/office/drawing/2014/main" id="{FA280A88-58FC-4A70-9196-1FB43B3A0C7F}"/>
              </a:ext>
            </a:extLst>
          </p:cNvPr>
          <p:cNvGrpSpPr/>
          <p:nvPr/>
        </p:nvGrpSpPr>
        <p:grpSpPr>
          <a:xfrm>
            <a:off x="9694623" y="1860649"/>
            <a:ext cx="1771791" cy="863358"/>
            <a:chOff x="803640" y="3362835"/>
            <a:chExt cx="2059657" cy="863358"/>
          </a:xfrm>
        </p:grpSpPr>
        <p:sp>
          <p:nvSpPr>
            <p:cNvPr id="12" name="TextBox 63">
              <a:extLst>
                <a:ext uri="{FF2B5EF4-FFF2-40B4-BE49-F238E27FC236}">
                  <a16:creationId xmlns:a16="http://schemas.microsoft.com/office/drawing/2014/main" id="{65D6AB19-6CDC-4F42-90B7-994B18A373B8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64">
              <a:extLst>
                <a:ext uri="{FF2B5EF4-FFF2-40B4-BE49-F238E27FC236}">
                  <a16:creationId xmlns:a16="http://schemas.microsoft.com/office/drawing/2014/main" id="{EF71A743-D92C-4EF3-AB5E-0B1AD8657DC8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217">
            <a:extLst>
              <a:ext uri="{FF2B5EF4-FFF2-40B4-BE49-F238E27FC236}">
                <a16:creationId xmlns:a16="http://schemas.microsoft.com/office/drawing/2014/main" id="{B7A35965-903D-4F4B-A962-72D5020EF6C6}"/>
              </a:ext>
            </a:extLst>
          </p:cNvPr>
          <p:cNvGrpSpPr/>
          <p:nvPr/>
        </p:nvGrpSpPr>
        <p:grpSpPr>
          <a:xfrm>
            <a:off x="809631" y="1860649"/>
            <a:ext cx="1710966" cy="863358"/>
            <a:chOff x="803640" y="3362835"/>
            <a:chExt cx="2059657" cy="863358"/>
          </a:xfrm>
        </p:grpSpPr>
        <p:sp>
          <p:nvSpPr>
            <p:cNvPr id="15" name="TextBox 66">
              <a:extLst>
                <a:ext uri="{FF2B5EF4-FFF2-40B4-BE49-F238E27FC236}">
                  <a16:creationId xmlns:a16="http://schemas.microsoft.com/office/drawing/2014/main" id="{EBC595D5-E80B-42E9-BBB6-A4627A0F3351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67">
              <a:extLst>
                <a:ext uri="{FF2B5EF4-FFF2-40B4-BE49-F238E27FC236}">
                  <a16:creationId xmlns:a16="http://schemas.microsoft.com/office/drawing/2014/main" id="{29F959DF-D3F3-4833-BE59-C46442F07562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217">
            <a:extLst>
              <a:ext uri="{FF2B5EF4-FFF2-40B4-BE49-F238E27FC236}">
                <a16:creationId xmlns:a16="http://schemas.microsoft.com/office/drawing/2014/main" id="{2AF538DD-877B-4776-BAD6-DA30484FA9D0}"/>
              </a:ext>
            </a:extLst>
          </p:cNvPr>
          <p:cNvGrpSpPr/>
          <p:nvPr/>
        </p:nvGrpSpPr>
        <p:grpSpPr>
          <a:xfrm>
            <a:off x="9678012" y="5160523"/>
            <a:ext cx="1771791" cy="863358"/>
            <a:chOff x="803640" y="3362835"/>
            <a:chExt cx="2059657" cy="863358"/>
          </a:xfrm>
        </p:grpSpPr>
        <p:sp>
          <p:nvSpPr>
            <p:cNvPr id="18" name="TextBox 69">
              <a:extLst>
                <a:ext uri="{FF2B5EF4-FFF2-40B4-BE49-F238E27FC236}">
                  <a16:creationId xmlns:a16="http://schemas.microsoft.com/office/drawing/2014/main" id="{4987E422-C883-4CA1-86AB-41C69F8E846B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70">
              <a:extLst>
                <a:ext uri="{FF2B5EF4-FFF2-40B4-BE49-F238E27FC236}">
                  <a16:creationId xmlns:a16="http://schemas.microsoft.com/office/drawing/2014/main" id="{07CFFEC1-E93F-47B2-974A-A7FA08989DE8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217">
            <a:extLst>
              <a:ext uri="{FF2B5EF4-FFF2-40B4-BE49-F238E27FC236}">
                <a16:creationId xmlns:a16="http://schemas.microsoft.com/office/drawing/2014/main" id="{903798A8-15A6-401D-88DE-8FC8D33C536F}"/>
              </a:ext>
            </a:extLst>
          </p:cNvPr>
          <p:cNvGrpSpPr/>
          <p:nvPr/>
        </p:nvGrpSpPr>
        <p:grpSpPr>
          <a:xfrm>
            <a:off x="793020" y="5160523"/>
            <a:ext cx="1710966" cy="863358"/>
            <a:chOff x="803640" y="3362835"/>
            <a:chExt cx="2059657" cy="863358"/>
          </a:xfrm>
        </p:grpSpPr>
        <p:sp>
          <p:nvSpPr>
            <p:cNvPr id="21" name="TextBox 72">
              <a:extLst>
                <a:ext uri="{FF2B5EF4-FFF2-40B4-BE49-F238E27FC236}">
                  <a16:creationId xmlns:a16="http://schemas.microsoft.com/office/drawing/2014/main" id="{1E488304-7D4F-41BF-AA5B-8846764E0529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73">
              <a:extLst>
                <a:ext uri="{FF2B5EF4-FFF2-40B4-BE49-F238E27FC236}">
                  <a16:creationId xmlns:a16="http://schemas.microsoft.com/office/drawing/2014/main" id="{85E6E889-9FBB-43E7-B199-BF4558AFE194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Freeform 5">
            <a:extLst>
              <a:ext uri="{FF2B5EF4-FFF2-40B4-BE49-F238E27FC236}">
                <a16:creationId xmlns:a16="http://schemas.microsoft.com/office/drawing/2014/main" id="{4FD0791F-8BE9-4A7F-A07D-C3E034DCED31}"/>
              </a:ext>
            </a:extLst>
          </p:cNvPr>
          <p:cNvSpPr>
            <a:spLocks noEditPoints="1"/>
          </p:cNvSpPr>
          <p:nvPr/>
        </p:nvSpPr>
        <p:spPr bwMode="auto">
          <a:xfrm>
            <a:off x="4011800" y="1686720"/>
            <a:ext cx="4028548" cy="4057790"/>
          </a:xfrm>
          <a:custGeom>
            <a:avLst/>
            <a:gdLst>
              <a:gd name="T0" fmla="*/ 85 w 4797"/>
              <a:gd name="T1" fmla="*/ 3120 h 4830"/>
              <a:gd name="T2" fmla="*/ 1673 w 4797"/>
              <a:gd name="T3" fmla="*/ 1288 h 4830"/>
              <a:gd name="T4" fmla="*/ 1992 w 4797"/>
              <a:gd name="T5" fmla="*/ 333 h 4830"/>
              <a:gd name="T6" fmla="*/ 2990 w 4797"/>
              <a:gd name="T7" fmla="*/ 78 h 4830"/>
              <a:gd name="T8" fmla="*/ 3457 w 4797"/>
              <a:gd name="T9" fmla="*/ 505 h 4830"/>
              <a:gd name="T10" fmla="*/ 3713 w 4797"/>
              <a:gd name="T11" fmla="*/ 1350 h 4830"/>
              <a:gd name="T12" fmla="*/ 3584 w 4797"/>
              <a:gd name="T13" fmla="*/ 3918 h 4830"/>
              <a:gd name="T14" fmla="*/ 2455 w 4797"/>
              <a:gd name="T15" fmla="*/ 4793 h 4830"/>
              <a:gd name="T16" fmla="*/ 3342 w 4797"/>
              <a:gd name="T17" fmla="*/ 1469 h 4830"/>
              <a:gd name="T18" fmla="*/ 1882 w 4797"/>
              <a:gd name="T19" fmla="*/ 1603 h 4830"/>
              <a:gd name="T20" fmla="*/ 2985 w 4797"/>
              <a:gd name="T21" fmla="*/ 3534 h 4830"/>
              <a:gd name="T22" fmla="*/ 2813 w 4797"/>
              <a:gd name="T23" fmla="*/ 3224 h 4830"/>
              <a:gd name="T24" fmla="*/ 4756 w 4797"/>
              <a:gd name="T25" fmla="*/ 3471 h 4830"/>
              <a:gd name="T26" fmla="*/ 3622 w 4797"/>
              <a:gd name="T27" fmla="*/ 1882 h 4830"/>
              <a:gd name="T28" fmla="*/ 3877 w 4797"/>
              <a:gd name="T29" fmla="*/ 3434 h 4830"/>
              <a:gd name="T30" fmla="*/ 2596 w 4797"/>
              <a:gd name="T31" fmla="*/ 2776 h 4830"/>
              <a:gd name="T32" fmla="*/ 2859 w 4797"/>
              <a:gd name="T33" fmla="*/ 2379 h 4830"/>
              <a:gd name="T34" fmla="*/ 2159 w 4797"/>
              <a:gd name="T35" fmla="*/ 1094 h 4830"/>
              <a:gd name="T36" fmla="*/ 2522 w 4797"/>
              <a:gd name="T37" fmla="*/ 1485 h 4830"/>
              <a:gd name="T38" fmla="*/ 2697 w 4797"/>
              <a:gd name="T39" fmla="*/ 865 h 4830"/>
              <a:gd name="T40" fmla="*/ 2370 w 4797"/>
              <a:gd name="T41" fmla="*/ 1688 h 4830"/>
              <a:gd name="T42" fmla="*/ 1945 w 4797"/>
              <a:gd name="T43" fmla="*/ 1882 h 4830"/>
              <a:gd name="T44" fmla="*/ 2513 w 4797"/>
              <a:gd name="T45" fmla="*/ 1886 h 4830"/>
              <a:gd name="T46" fmla="*/ 3090 w 4797"/>
              <a:gd name="T47" fmla="*/ 1211 h 4830"/>
              <a:gd name="T48" fmla="*/ 2827 w 4797"/>
              <a:gd name="T49" fmla="*/ 1303 h 4830"/>
              <a:gd name="T50" fmla="*/ 677 w 4797"/>
              <a:gd name="T51" fmla="*/ 2260 h 4830"/>
              <a:gd name="T52" fmla="*/ 675 w 4797"/>
              <a:gd name="T53" fmla="*/ 3644 h 4830"/>
              <a:gd name="T54" fmla="*/ 1451 w 4797"/>
              <a:gd name="T55" fmla="*/ 2686 h 4830"/>
              <a:gd name="T56" fmla="*/ 637 w 4797"/>
              <a:gd name="T57" fmla="*/ 2256 h 4830"/>
              <a:gd name="T58" fmla="*/ 2457 w 4797"/>
              <a:gd name="T59" fmla="*/ 2797 h 4830"/>
              <a:gd name="T60" fmla="*/ 2261 w 4797"/>
              <a:gd name="T61" fmla="*/ 4116 h 4830"/>
              <a:gd name="T62" fmla="*/ 1997 w 4797"/>
              <a:gd name="T63" fmla="*/ 4286 h 4830"/>
              <a:gd name="T64" fmla="*/ 2144 w 4797"/>
              <a:gd name="T65" fmla="*/ 540 h 4830"/>
              <a:gd name="T66" fmla="*/ 3054 w 4797"/>
              <a:gd name="T67" fmla="*/ 1880 h 4830"/>
              <a:gd name="T68" fmla="*/ 1950 w 4797"/>
              <a:gd name="T69" fmla="*/ 3331 h 4830"/>
              <a:gd name="T70" fmla="*/ 2014 w 4797"/>
              <a:gd name="T71" fmla="*/ 3574 h 4830"/>
              <a:gd name="T72" fmla="*/ 2821 w 4797"/>
              <a:gd name="T73" fmla="*/ 3876 h 4830"/>
              <a:gd name="T74" fmla="*/ 2067 w 4797"/>
              <a:gd name="T75" fmla="*/ 1008 h 4830"/>
              <a:gd name="T76" fmla="*/ 2246 w 4797"/>
              <a:gd name="T77" fmla="*/ 1558 h 4830"/>
              <a:gd name="T78" fmla="*/ 2718 w 4797"/>
              <a:gd name="T79" fmla="*/ 3059 h 4830"/>
              <a:gd name="T80" fmla="*/ 2367 w 4797"/>
              <a:gd name="T81" fmla="*/ 3128 h 4830"/>
              <a:gd name="T82" fmla="*/ 2190 w 4797"/>
              <a:gd name="T83" fmla="*/ 3142 h 4830"/>
              <a:gd name="T84" fmla="*/ 2389 w 4797"/>
              <a:gd name="T85" fmla="*/ 3613 h 4830"/>
              <a:gd name="T86" fmla="*/ 2122 w 4797"/>
              <a:gd name="T87" fmla="*/ 3460 h 4830"/>
              <a:gd name="T88" fmla="*/ 2698 w 4797"/>
              <a:gd name="T89" fmla="*/ 3465 h 4830"/>
              <a:gd name="T90" fmla="*/ 2605 w 4797"/>
              <a:gd name="T91" fmla="*/ 1062 h 4830"/>
              <a:gd name="T92" fmla="*/ 1811 w 4797"/>
              <a:gd name="T93" fmla="*/ 3016 h 4830"/>
              <a:gd name="T94" fmla="*/ 2207 w 4797"/>
              <a:gd name="T95" fmla="*/ 3266 h 4830"/>
              <a:gd name="T96" fmla="*/ 2474 w 4797"/>
              <a:gd name="T97" fmla="*/ 3964 h 4830"/>
              <a:gd name="T98" fmla="*/ 2514 w 4797"/>
              <a:gd name="T99" fmla="*/ 3285 h 4830"/>
              <a:gd name="T100" fmla="*/ 2548 w 4797"/>
              <a:gd name="T101" fmla="*/ 3233 h 4830"/>
              <a:gd name="T102" fmla="*/ 3219 w 4797"/>
              <a:gd name="T103" fmla="*/ 1667 h 4830"/>
              <a:gd name="T104" fmla="*/ 3034 w 4797"/>
              <a:gd name="T105" fmla="*/ 1542 h 4830"/>
              <a:gd name="T106" fmla="*/ 2915 w 4797"/>
              <a:gd name="T107" fmla="*/ 649 h 4830"/>
              <a:gd name="T108" fmla="*/ 1997 w 4797"/>
              <a:gd name="T109" fmla="*/ 1839 h 4830"/>
              <a:gd name="T110" fmla="*/ 2958 w 4797"/>
              <a:gd name="T111" fmla="*/ 3038 h 4830"/>
              <a:gd name="T112" fmla="*/ 1743 w 4797"/>
              <a:gd name="T113" fmla="*/ 1473 h 4830"/>
              <a:gd name="T114" fmla="*/ 1809 w 4797"/>
              <a:gd name="T115" fmla="*/ 1271 h 4830"/>
              <a:gd name="T116" fmla="*/ 2279 w 4797"/>
              <a:gd name="T117" fmla="*/ 3939 h 4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797" h="4830">
                <a:moveTo>
                  <a:pt x="999" y="4167"/>
                </a:moveTo>
                <a:cubicBezTo>
                  <a:pt x="995" y="4121"/>
                  <a:pt x="993" y="4095"/>
                  <a:pt x="989" y="4062"/>
                </a:cubicBezTo>
                <a:cubicBezTo>
                  <a:pt x="1023" y="4064"/>
                  <a:pt x="1048" y="4066"/>
                  <a:pt x="1072" y="4068"/>
                </a:cubicBezTo>
                <a:cubicBezTo>
                  <a:pt x="1069" y="4064"/>
                  <a:pt x="1067" y="4060"/>
                  <a:pt x="1064" y="4056"/>
                </a:cubicBezTo>
                <a:cubicBezTo>
                  <a:pt x="1100" y="4029"/>
                  <a:pt x="1136" y="4002"/>
                  <a:pt x="1179" y="3970"/>
                </a:cubicBezTo>
                <a:cubicBezTo>
                  <a:pt x="1177" y="3961"/>
                  <a:pt x="1173" y="3942"/>
                  <a:pt x="1168" y="3920"/>
                </a:cubicBezTo>
                <a:cubicBezTo>
                  <a:pt x="1200" y="3917"/>
                  <a:pt x="1227" y="3915"/>
                  <a:pt x="1261" y="3913"/>
                </a:cubicBezTo>
                <a:cubicBezTo>
                  <a:pt x="1253" y="3899"/>
                  <a:pt x="1247" y="3886"/>
                  <a:pt x="1239" y="3870"/>
                </a:cubicBezTo>
                <a:cubicBezTo>
                  <a:pt x="1269" y="3859"/>
                  <a:pt x="1299" y="3849"/>
                  <a:pt x="1325" y="3840"/>
                </a:cubicBezTo>
                <a:cubicBezTo>
                  <a:pt x="1353" y="3652"/>
                  <a:pt x="1225" y="3518"/>
                  <a:pt x="1185" y="3359"/>
                </a:cubicBezTo>
                <a:cubicBezTo>
                  <a:pt x="1174" y="3359"/>
                  <a:pt x="1168" y="3358"/>
                  <a:pt x="1166" y="3360"/>
                </a:cubicBezTo>
                <a:cubicBezTo>
                  <a:pt x="938" y="3633"/>
                  <a:pt x="625" y="3730"/>
                  <a:pt x="290" y="3772"/>
                </a:cubicBezTo>
                <a:cubicBezTo>
                  <a:pt x="113" y="3794"/>
                  <a:pt x="35" y="3715"/>
                  <a:pt x="16" y="3536"/>
                </a:cubicBezTo>
                <a:cubicBezTo>
                  <a:pt x="0" y="3390"/>
                  <a:pt x="33" y="3254"/>
                  <a:pt x="85" y="3120"/>
                </a:cubicBezTo>
                <a:cubicBezTo>
                  <a:pt x="338" y="2466"/>
                  <a:pt x="791" y="1968"/>
                  <a:pt x="1328" y="1536"/>
                </a:cubicBezTo>
                <a:cubicBezTo>
                  <a:pt x="1378" y="1497"/>
                  <a:pt x="1425" y="1455"/>
                  <a:pt x="1476" y="1418"/>
                </a:cubicBezTo>
                <a:cubicBezTo>
                  <a:pt x="1530" y="1378"/>
                  <a:pt x="1533" y="1330"/>
                  <a:pt x="1505" y="1276"/>
                </a:cubicBezTo>
                <a:cubicBezTo>
                  <a:pt x="1479" y="1225"/>
                  <a:pt x="1440" y="1212"/>
                  <a:pt x="1383" y="1234"/>
                </a:cubicBezTo>
                <a:cubicBezTo>
                  <a:pt x="1340" y="1251"/>
                  <a:pt x="1291" y="1251"/>
                  <a:pt x="1248" y="1265"/>
                </a:cubicBezTo>
                <a:cubicBezTo>
                  <a:pt x="1208" y="1278"/>
                  <a:pt x="1170" y="1300"/>
                  <a:pt x="1132" y="1318"/>
                </a:cubicBezTo>
                <a:cubicBezTo>
                  <a:pt x="1132" y="1313"/>
                  <a:pt x="1133" y="1300"/>
                  <a:pt x="1133" y="1296"/>
                </a:cubicBezTo>
                <a:cubicBezTo>
                  <a:pt x="1100" y="1293"/>
                  <a:pt x="1066" y="1289"/>
                  <a:pt x="1033" y="1286"/>
                </a:cubicBezTo>
                <a:cubicBezTo>
                  <a:pt x="1033" y="1279"/>
                  <a:pt x="1033" y="1273"/>
                  <a:pt x="1033" y="1266"/>
                </a:cubicBezTo>
                <a:cubicBezTo>
                  <a:pt x="1043" y="1261"/>
                  <a:pt x="1054" y="1251"/>
                  <a:pt x="1063" y="1252"/>
                </a:cubicBezTo>
                <a:cubicBezTo>
                  <a:pt x="1197" y="1267"/>
                  <a:pt x="1309" y="1190"/>
                  <a:pt x="1433" y="1162"/>
                </a:cubicBezTo>
                <a:cubicBezTo>
                  <a:pt x="1530" y="1139"/>
                  <a:pt x="1547" y="1141"/>
                  <a:pt x="1595" y="1228"/>
                </a:cubicBezTo>
                <a:cubicBezTo>
                  <a:pt x="1604" y="1244"/>
                  <a:pt x="1610" y="1265"/>
                  <a:pt x="1623" y="1276"/>
                </a:cubicBezTo>
                <a:cubicBezTo>
                  <a:pt x="1636" y="1286"/>
                  <a:pt x="1657" y="1291"/>
                  <a:pt x="1673" y="1288"/>
                </a:cubicBezTo>
                <a:cubicBezTo>
                  <a:pt x="1683" y="1286"/>
                  <a:pt x="1690" y="1265"/>
                  <a:pt x="1698" y="1252"/>
                </a:cubicBezTo>
                <a:cubicBezTo>
                  <a:pt x="1711" y="1228"/>
                  <a:pt x="1724" y="1203"/>
                  <a:pt x="1737" y="1179"/>
                </a:cubicBezTo>
                <a:cubicBezTo>
                  <a:pt x="1754" y="1150"/>
                  <a:pt x="1773" y="1122"/>
                  <a:pt x="1799" y="1078"/>
                </a:cubicBezTo>
                <a:cubicBezTo>
                  <a:pt x="1800" y="1078"/>
                  <a:pt x="1822" y="1078"/>
                  <a:pt x="1824" y="1078"/>
                </a:cubicBezTo>
                <a:cubicBezTo>
                  <a:pt x="1843" y="1012"/>
                  <a:pt x="1852" y="956"/>
                  <a:pt x="1874" y="905"/>
                </a:cubicBezTo>
                <a:cubicBezTo>
                  <a:pt x="1893" y="860"/>
                  <a:pt x="1892" y="827"/>
                  <a:pt x="1857" y="792"/>
                </a:cubicBezTo>
                <a:cubicBezTo>
                  <a:pt x="1835" y="769"/>
                  <a:pt x="1820" y="739"/>
                  <a:pt x="1799" y="714"/>
                </a:cubicBezTo>
                <a:cubicBezTo>
                  <a:pt x="1769" y="677"/>
                  <a:pt x="1751" y="646"/>
                  <a:pt x="1684" y="682"/>
                </a:cubicBezTo>
                <a:cubicBezTo>
                  <a:pt x="1597" y="728"/>
                  <a:pt x="1490" y="735"/>
                  <a:pt x="1385" y="683"/>
                </a:cubicBezTo>
                <a:cubicBezTo>
                  <a:pt x="1401" y="675"/>
                  <a:pt x="1422" y="657"/>
                  <a:pt x="1433" y="662"/>
                </a:cubicBezTo>
                <a:cubicBezTo>
                  <a:pt x="1521" y="696"/>
                  <a:pt x="1600" y="665"/>
                  <a:pt x="1677" y="634"/>
                </a:cubicBezTo>
                <a:cubicBezTo>
                  <a:pt x="1785" y="590"/>
                  <a:pt x="1864" y="650"/>
                  <a:pt x="1937" y="687"/>
                </a:cubicBezTo>
                <a:cubicBezTo>
                  <a:pt x="1981" y="643"/>
                  <a:pt x="2023" y="601"/>
                  <a:pt x="2072" y="552"/>
                </a:cubicBezTo>
                <a:cubicBezTo>
                  <a:pt x="2056" y="488"/>
                  <a:pt x="1944" y="431"/>
                  <a:pt x="1992" y="333"/>
                </a:cubicBezTo>
                <a:cubicBezTo>
                  <a:pt x="2031" y="254"/>
                  <a:pt x="2100" y="195"/>
                  <a:pt x="2200" y="173"/>
                </a:cubicBezTo>
                <a:cubicBezTo>
                  <a:pt x="2125" y="109"/>
                  <a:pt x="2060" y="69"/>
                  <a:pt x="1960" y="115"/>
                </a:cubicBezTo>
                <a:cubicBezTo>
                  <a:pt x="1859" y="161"/>
                  <a:pt x="1748" y="185"/>
                  <a:pt x="1642" y="218"/>
                </a:cubicBezTo>
                <a:cubicBezTo>
                  <a:pt x="1626" y="223"/>
                  <a:pt x="1608" y="223"/>
                  <a:pt x="1586" y="212"/>
                </a:cubicBezTo>
                <a:cubicBezTo>
                  <a:pt x="1612" y="198"/>
                  <a:pt x="1636" y="183"/>
                  <a:pt x="1663" y="171"/>
                </a:cubicBezTo>
                <a:cubicBezTo>
                  <a:pt x="1764" y="124"/>
                  <a:pt x="1867" y="80"/>
                  <a:pt x="1968" y="33"/>
                </a:cubicBezTo>
                <a:cubicBezTo>
                  <a:pt x="2038" y="0"/>
                  <a:pt x="2098" y="12"/>
                  <a:pt x="2156" y="60"/>
                </a:cubicBezTo>
                <a:cubicBezTo>
                  <a:pt x="2241" y="129"/>
                  <a:pt x="2255" y="127"/>
                  <a:pt x="2342" y="60"/>
                </a:cubicBezTo>
                <a:cubicBezTo>
                  <a:pt x="2363" y="43"/>
                  <a:pt x="2388" y="29"/>
                  <a:pt x="2412" y="13"/>
                </a:cubicBezTo>
                <a:cubicBezTo>
                  <a:pt x="2444" y="92"/>
                  <a:pt x="2504" y="140"/>
                  <a:pt x="2556" y="118"/>
                </a:cubicBezTo>
                <a:cubicBezTo>
                  <a:pt x="2585" y="105"/>
                  <a:pt x="2600" y="61"/>
                  <a:pt x="2623" y="28"/>
                </a:cubicBezTo>
                <a:cubicBezTo>
                  <a:pt x="2660" y="53"/>
                  <a:pt x="2714" y="86"/>
                  <a:pt x="2763" y="125"/>
                </a:cubicBezTo>
                <a:cubicBezTo>
                  <a:pt x="2799" y="154"/>
                  <a:pt x="2831" y="155"/>
                  <a:pt x="2870" y="133"/>
                </a:cubicBezTo>
                <a:cubicBezTo>
                  <a:pt x="2908" y="111"/>
                  <a:pt x="2948" y="86"/>
                  <a:pt x="2990" y="78"/>
                </a:cubicBezTo>
                <a:cubicBezTo>
                  <a:pt x="3045" y="68"/>
                  <a:pt x="3114" y="53"/>
                  <a:pt x="3156" y="77"/>
                </a:cubicBezTo>
                <a:cubicBezTo>
                  <a:pt x="3255" y="134"/>
                  <a:pt x="3342" y="213"/>
                  <a:pt x="3434" y="282"/>
                </a:cubicBezTo>
                <a:cubicBezTo>
                  <a:pt x="3429" y="290"/>
                  <a:pt x="3424" y="297"/>
                  <a:pt x="3419" y="304"/>
                </a:cubicBezTo>
                <a:cubicBezTo>
                  <a:pt x="3367" y="271"/>
                  <a:pt x="3309" y="244"/>
                  <a:pt x="3262" y="205"/>
                </a:cubicBezTo>
                <a:cubicBezTo>
                  <a:pt x="3163" y="121"/>
                  <a:pt x="3060" y="103"/>
                  <a:pt x="2943" y="165"/>
                </a:cubicBezTo>
                <a:cubicBezTo>
                  <a:pt x="2910" y="182"/>
                  <a:pt x="2871" y="189"/>
                  <a:pt x="2826" y="204"/>
                </a:cubicBezTo>
                <a:cubicBezTo>
                  <a:pt x="2900" y="256"/>
                  <a:pt x="3015" y="245"/>
                  <a:pt x="3019" y="361"/>
                </a:cubicBezTo>
                <a:cubicBezTo>
                  <a:pt x="3023" y="460"/>
                  <a:pt x="2959" y="517"/>
                  <a:pt x="2868" y="571"/>
                </a:cubicBezTo>
                <a:cubicBezTo>
                  <a:pt x="2981" y="608"/>
                  <a:pt x="3006" y="693"/>
                  <a:pt x="3002" y="787"/>
                </a:cubicBezTo>
                <a:cubicBezTo>
                  <a:pt x="3146" y="650"/>
                  <a:pt x="3281" y="522"/>
                  <a:pt x="3416" y="393"/>
                </a:cubicBezTo>
                <a:cubicBezTo>
                  <a:pt x="3420" y="396"/>
                  <a:pt x="3423" y="398"/>
                  <a:pt x="3427" y="400"/>
                </a:cubicBezTo>
                <a:cubicBezTo>
                  <a:pt x="3424" y="407"/>
                  <a:pt x="3422" y="415"/>
                  <a:pt x="3418" y="421"/>
                </a:cubicBezTo>
                <a:cubicBezTo>
                  <a:pt x="3415" y="427"/>
                  <a:pt x="3410" y="433"/>
                  <a:pt x="3407" y="437"/>
                </a:cubicBezTo>
                <a:cubicBezTo>
                  <a:pt x="3420" y="455"/>
                  <a:pt x="3434" y="474"/>
                  <a:pt x="3457" y="505"/>
                </a:cubicBezTo>
                <a:cubicBezTo>
                  <a:pt x="3420" y="495"/>
                  <a:pt x="3402" y="490"/>
                  <a:pt x="3383" y="485"/>
                </a:cubicBezTo>
                <a:cubicBezTo>
                  <a:pt x="3377" y="493"/>
                  <a:pt x="3371" y="498"/>
                  <a:pt x="3370" y="504"/>
                </a:cubicBezTo>
                <a:cubicBezTo>
                  <a:pt x="3342" y="593"/>
                  <a:pt x="3271" y="636"/>
                  <a:pt x="3194" y="675"/>
                </a:cubicBezTo>
                <a:cubicBezTo>
                  <a:pt x="3091" y="727"/>
                  <a:pt x="3044" y="930"/>
                  <a:pt x="3100" y="1028"/>
                </a:cubicBezTo>
                <a:cubicBezTo>
                  <a:pt x="3116" y="1056"/>
                  <a:pt x="3143" y="1029"/>
                  <a:pt x="3158" y="1066"/>
                </a:cubicBezTo>
                <a:cubicBezTo>
                  <a:pt x="3209" y="1187"/>
                  <a:pt x="3314" y="1264"/>
                  <a:pt x="3427" y="1335"/>
                </a:cubicBezTo>
                <a:cubicBezTo>
                  <a:pt x="3463" y="1305"/>
                  <a:pt x="3502" y="1275"/>
                  <a:pt x="3538" y="1242"/>
                </a:cubicBezTo>
                <a:cubicBezTo>
                  <a:pt x="3584" y="1198"/>
                  <a:pt x="3629" y="1198"/>
                  <a:pt x="3683" y="1231"/>
                </a:cubicBezTo>
                <a:cubicBezTo>
                  <a:pt x="3754" y="1276"/>
                  <a:pt x="3827" y="1317"/>
                  <a:pt x="3901" y="1356"/>
                </a:cubicBezTo>
                <a:cubicBezTo>
                  <a:pt x="3939" y="1375"/>
                  <a:pt x="3980" y="1386"/>
                  <a:pt x="4020" y="1401"/>
                </a:cubicBezTo>
                <a:cubicBezTo>
                  <a:pt x="4018" y="1410"/>
                  <a:pt x="4015" y="1419"/>
                  <a:pt x="4012" y="1428"/>
                </a:cubicBezTo>
                <a:cubicBezTo>
                  <a:pt x="3950" y="1420"/>
                  <a:pt x="3888" y="1412"/>
                  <a:pt x="3822" y="1404"/>
                </a:cubicBezTo>
                <a:cubicBezTo>
                  <a:pt x="3820" y="1389"/>
                  <a:pt x="3819" y="1371"/>
                  <a:pt x="3817" y="1350"/>
                </a:cubicBezTo>
                <a:cubicBezTo>
                  <a:pt x="3782" y="1350"/>
                  <a:pt x="3750" y="1350"/>
                  <a:pt x="3713" y="1350"/>
                </a:cubicBezTo>
                <a:cubicBezTo>
                  <a:pt x="3710" y="1327"/>
                  <a:pt x="3706" y="1308"/>
                  <a:pt x="3704" y="1291"/>
                </a:cubicBezTo>
                <a:cubicBezTo>
                  <a:pt x="3665" y="1273"/>
                  <a:pt x="3602" y="1299"/>
                  <a:pt x="3583" y="1331"/>
                </a:cubicBezTo>
                <a:cubicBezTo>
                  <a:pt x="3533" y="1417"/>
                  <a:pt x="3549" y="1482"/>
                  <a:pt x="3615" y="1559"/>
                </a:cubicBezTo>
                <a:cubicBezTo>
                  <a:pt x="3859" y="1845"/>
                  <a:pt x="4100" y="2134"/>
                  <a:pt x="4331" y="2431"/>
                </a:cubicBezTo>
                <a:cubicBezTo>
                  <a:pt x="4559" y="2725"/>
                  <a:pt x="4677" y="3072"/>
                  <a:pt x="4779" y="3425"/>
                </a:cubicBezTo>
                <a:cubicBezTo>
                  <a:pt x="4787" y="3451"/>
                  <a:pt x="4788" y="3480"/>
                  <a:pt x="4791" y="3507"/>
                </a:cubicBezTo>
                <a:cubicBezTo>
                  <a:pt x="4797" y="3582"/>
                  <a:pt x="4760" y="3628"/>
                  <a:pt x="4686" y="3634"/>
                </a:cubicBezTo>
                <a:cubicBezTo>
                  <a:pt x="4356" y="3658"/>
                  <a:pt x="4045" y="3585"/>
                  <a:pt x="3751" y="3444"/>
                </a:cubicBezTo>
                <a:cubicBezTo>
                  <a:pt x="3663" y="3403"/>
                  <a:pt x="3598" y="3316"/>
                  <a:pt x="3515" y="3244"/>
                </a:cubicBezTo>
                <a:cubicBezTo>
                  <a:pt x="3474" y="3407"/>
                  <a:pt x="3435" y="3565"/>
                  <a:pt x="3395" y="3726"/>
                </a:cubicBezTo>
                <a:cubicBezTo>
                  <a:pt x="3418" y="3731"/>
                  <a:pt x="3435" y="3735"/>
                  <a:pt x="3454" y="3738"/>
                </a:cubicBezTo>
                <a:cubicBezTo>
                  <a:pt x="3461" y="3791"/>
                  <a:pt x="3415" y="3873"/>
                  <a:pt x="3527" y="3856"/>
                </a:cubicBezTo>
                <a:cubicBezTo>
                  <a:pt x="3527" y="3879"/>
                  <a:pt x="3527" y="3894"/>
                  <a:pt x="3527" y="3912"/>
                </a:cubicBezTo>
                <a:cubicBezTo>
                  <a:pt x="3548" y="3914"/>
                  <a:pt x="3566" y="3916"/>
                  <a:pt x="3584" y="3918"/>
                </a:cubicBezTo>
                <a:cubicBezTo>
                  <a:pt x="3587" y="3922"/>
                  <a:pt x="3592" y="3925"/>
                  <a:pt x="3593" y="3929"/>
                </a:cubicBezTo>
                <a:cubicBezTo>
                  <a:pt x="3607" y="4012"/>
                  <a:pt x="3668" y="4047"/>
                  <a:pt x="3740" y="4071"/>
                </a:cubicBezTo>
                <a:cubicBezTo>
                  <a:pt x="3785" y="4087"/>
                  <a:pt x="3785" y="4088"/>
                  <a:pt x="3764" y="4142"/>
                </a:cubicBezTo>
                <a:cubicBezTo>
                  <a:pt x="3753" y="4126"/>
                  <a:pt x="3743" y="4112"/>
                  <a:pt x="3731" y="4095"/>
                </a:cubicBezTo>
                <a:cubicBezTo>
                  <a:pt x="3713" y="4111"/>
                  <a:pt x="3699" y="4124"/>
                  <a:pt x="3683" y="4138"/>
                </a:cubicBezTo>
                <a:cubicBezTo>
                  <a:pt x="3677" y="4133"/>
                  <a:pt x="3672" y="4128"/>
                  <a:pt x="3667" y="4123"/>
                </a:cubicBezTo>
                <a:cubicBezTo>
                  <a:pt x="3640" y="4096"/>
                  <a:pt x="3615" y="4063"/>
                  <a:pt x="3584" y="4041"/>
                </a:cubicBezTo>
                <a:cubicBezTo>
                  <a:pt x="3303" y="3842"/>
                  <a:pt x="3251" y="3705"/>
                  <a:pt x="3336" y="3371"/>
                </a:cubicBezTo>
                <a:cubicBezTo>
                  <a:pt x="3353" y="3308"/>
                  <a:pt x="3373" y="3245"/>
                  <a:pt x="3401" y="3187"/>
                </a:cubicBezTo>
                <a:cubicBezTo>
                  <a:pt x="3425" y="3134"/>
                  <a:pt x="3412" y="3099"/>
                  <a:pt x="3371" y="3065"/>
                </a:cubicBezTo>
                <a:cubicBezTo>
                  <a:pt x="3296" y="3003"/>
                  <a:pt x="3222" y="2940"/>
                  <a:pt x="3144" y="2874"/>
                </a:cubicBezTo>
                <a:cubicBezTo>
                  <a:pt x="3140" y="2952"/>
                  <a:pt x="3139" y="3035"/>
                  <a:pt x="3132" y="3117"/>
                </a:cubicBezTo>
                <a:cubicBezTo>
                  <a:pt x="3087" y="3644"/>
                  <a:pt x="2951" y="4144"/>
                  <a:pt x="2656" y="4589"/>
                </a:cubicBezTo>
                <a:cubicBezTo>
                  <a:pt x="2604" y="4667"/>
                  <a:pt x="2524" y="4727"/>
                  <a:pt x="2455" y="4793"/>
                </a:cubicBezTo>
                <a:cubicBezTo>
                  <a:pt x="2416" y="4830"/>
                  <a:pt x="2373" y="4826"/>
                  <a:pt x="2327" y="4798"/>
                </a:cubicBezTo>
                <a:cubicBezTo>
                  <a:pt x="2102" y="4661"/>
                  <a:pt x="1923" y="4485"/>
                  <a:pt x="1831" y="4230"/>
                </a:cubicBezTo>
                <a:cubicBezTo>
                  <a:pt x="1764" y="4047"/>
                  <a:pt x="1665" y="3871"/>
                  <a:pt x="1626" y="3683"/>
                </a:cubicBezTo>
                <a:cubicBezTo>
                  <a:pt x="1582" y="3475"/>
                  <a:pt x="1591" y="3256"/>
                  <a:pt x="1578" y="3042"/>
                </a:cubicBezTo>
                <a:cubicBezTo>
                  <a:pt x="1575" y="2994"/>
                  <a:pt x="1578" y="2946"/>
                  <a:pt x="1578" y="2892"/>
                </a:cubicBezTo>
                <a:cubicBezTo>
                  <a:pt x="1495" y="2961"/>
                  <a:pt x="1417" y="3022"/>
                  <a:pt x="1344" y="3089"/>
                </a:cubicBezTo>
                <a:cubicBezTo>
                  <a:pt x="1285" y="3144"/>
                  <a:pt x="1278" y="3214"/>
                  <a:pt x="1308" y="3289"/>
                </a:cubicBezTo>
                <a:cubicBezTo>
                  <a:pt x="1352" y="3397"/>
                  <a:pt x="1394" y="3505"/>
                  <a:pt x="1435" y="3614"/>
                </a:cubicBezTo>
                <a:cubicBezTo>
                  <a:pt x="1467" y="3695"/>
                  <a:pt x="1460" y="3775"/>
                  <a:pt x="1394" y="3833"/>
                </a:cubicBezTo>
                <a:cubicBezTo>
                  <a:pt x="1270" y="3945"/>
                  <a:pt x="1139" y="4050"/>
                  <a:pt x="999" y="4167"/>
                </a:cubicBezTo>
                <a:close/>
                <a:moveTo>
                  <a:pt x="3288" y="1307"/>
                </a:moveTo>
                <a:cubicBezTo>
                  <a:pt x="3275" y="1296"/>
                  <a:pt x="3263" y="1285"/>
                  <a:pt x="3250" y="1274"/>
                </a:cubicBezTo>
                <a:cubicBezTo>
                  <a:pt x="3247" y="1277"/>
                  <a:pt x="3243" y="1279"/>
                  <a:pt x="3240" y="1282"/>
                </a:cubicBezTo>
                <a:cubicBezTo>
                  <a:pt x="3274" y="1344"/>
                  <a:pt x="3308" y="1407"/>
                  <a:pt x="3342" y="1469"/>
                </a:cubicBezTo>
                <a:cubicBezTo>
                  <a:pt x="3347" y="1467"/>
                  <a:pt x="3351" y="1465"/>
                  <a:pt x="3355" y="1463"/>
                </a:cubicBezTo>
                <a:cubicBezTo>
                  <a:pt x="3349" y="1441"/>
                  <a:pt x="3343" y="1420"/>
                  <a:pt x="3336" y="1399"/>
                </a:cubicBezTo>
                <a:cubicBezTo>
                  <a:pt x="3351" y="1413"/>
                  <a:pt x="3366" y="1427"/>
                  <a:pt x="3388" y="1448"/>
                </a:cubicBezTo>
                <a:cubicBezTo>
                  <a:pt x="3419" y="1350"/>
                  <a:pt x="3326" y="1329"/>
                  <a:pt x="3295" y="1260"/>
                </a:cubicBezTo>
                <a:cubicBezTo>
                  <a:pt x="3291" y="1286"/>
                  <a:pt x="3289" y="1296"/>
                  <a:pt x="3288" y="1307"/>
                </a:cubicBezTo>
                <a:close/>
                <a:moveTo>
                  <a:pt x="1794" y="1579"/>
                </a:moveTo>
                <a:cubicBezTo>
                  <a:pt x="1810" y="1519"/>
                  <a:pt x="1827" y="1458"/>
                  <a:pt x="1843" y="1398"/>
                </a:cubicBezTo>
                <a:cubicBezTo>
                  <a:pt x="1837" y="1395"/>
                  <a:pt x="1831" y="1393"/>
                  <a:pt x="1825" y="1391"/>
                </a:cubicBezTo>
                <a:cubicBezTo>
                  <a:pt x="1798" y="1437"/>
                  <a:pt x="1771" y="1483"/>
                  <a:pt x="1742" y="1532"/>
                </a:cubicBezTo>
                <a:cubicBezTo>
                  <a:pt x="1761" y="1549"/>
                  <a:pt x="1777" y="1564"/>
                  <a:pt x="1794" y="1579"/>
                </a:cubicBezTo>
                <a:cubicBezTo>
                  <a:pt x="1804" y="1587"/>
                  <a:pt x="1815" y="1595"/>
                  <a:pt x="1829" y="1607"/>
                </a:cubicBezTo>
                <a:cubicBezTo>
                  <a:pt x="1807" y="1614"/>
                  <a:pt x="1790" y="1620"/>
                  <a:pt x="1751" y="1634"/>
                </a:cubicBezTo>
                <a:cubicBezTo>
                  <a:pt x="1790" y="1665"/>
                  <a:pt x="1816" y="1685"/>
                  <a:pt x="1842" y="1706"/>
                </a:cubicBezTo>
                <a:cubicBezTo>
                  <a:pt x="1861" y="1661"/>
                  <a:pt x="1880" y="1633"/>
                  <a:pt x="1882" y="1603"/>
                </a:cubicBezTo>
                <a:cubicBezTo>
                  <a:pt x="1884" y="1577"/>
                  <a:pt x="1865" y="1551"/>
                  <a:pt x="1852" y="1516"/>
                </a:cubicBezTo>
                <a:cubicBezTo>
                  <a:pt x="1824" y="1546"/>
                  <a:pt x="1809" y="1563"/>
                  <a:pt x="1794" y="1579"/>
                </a:cubicBezTo>
                <a:close/>
                <a:moveTo>
                  <a:pt x="2809" y="1066"/>
                </a:moveTo>
                <a:cubicBezTo>
                  <a:pt x="2822" y="1069"/>
                  <a:pt x="2835" y="1072"/>
                  <a:pt x="2848" y="1074"/>
                </a:cubicBezTo>
                <a:cubicBezTo>
                  <a:pt x="2856" y="978"/>
                  <a:pt x="2838" y="964"/>
                  <a:pt x="2719" y="982"/>
                </a:cubicBezTo>
                <a:cubicBezTo>
                  <a:pt x="2743" y="1004"/>
                  <a:pt x="2763" y="1021"/>
                  <a:pt x="2782" y="1039"/>
                </a:cubicBezTo>
                <a:cubicBezTo>
                  <a:pt x="2767" y="1035"/>
                  <a:pt x="2751" y="1032"/>
                  <a:pt x="2735" y="1029"/>
                </a:cubicBezTo>
                <a:cubicBezTo>
                  <a:pt x="2687" y="1109"/>
                  <a:pt x="2694" y="1127"/>
                  <a:pt x="2821" y="1199"/>
                </a:cubicBezTo>
                <a:cubicBezTo>
                  <a:pt x="2816" y="1146"/>
                  <a:pt x="2812" y="1106"/>
                  <a:pt x="2809" y="1066"/>
                </a:cubicBezTo>
                <a:close/>
                <a:moveTo>
                  <a:pt x="2920" y="3472"/>
                </a:moveTo>
                <a:cubicBezTo>
                  <a:pt x="2922" y="3501"/>
                  <a:pt x="2924" y="3530"/>
                  <a:pt x="2926" y="3559"/>
                </a:cubicBezTo>
                <a:cubicBezTo>
                  <a:pt x="2931" y="3561"/>
                  <a:pt x="2936" y="3563"/>
                  <a:pt x="2941" y="3564"/>
                </a:cubicBezTo>
                <a:cubicBezTo>
                  <a:pt x="2957" y="3528"/>
                  <a:pt x="2972" y="3492"/>
                  <a:pt x="2992" y="3447"/>
                </a:cubicBezTo>
                <a:cubicBezTo>
                  <a:pt x="2989" y="3483"/>
                  <a:pt x="2987" y="3508"/>
                  <a:pt x="2985" y="3534"/>
                </a:cubicBezTo>
                <a:cubicBezTo>
                  <a:pt x="2993" y="3535"/>
                  <a:pt x="3000" y="3536"/>
                  <a:pt x="3008" y="3537"/>
                </a:cubicBezTo>
                <a:cubicBezTo>
                  <a:pt x="3052" y="3426"/>
                  <a:pt x="3044" y="3308"/>
                  <a:pt x="3049" y="3191"/>
                </a:cubicBezTo>
                <a:cubicBezTo>
                  <a:pt x="3040" y="3189"/>
                  <a:pt x="3030" y="3187"/>
                  <a:pt x="3021" y="3185"/>
                </a:cubicBezTo>
                <a:cubicBezTo>
                  <a:pt x="3014" y="3220"/>
                  <a:pt x="3006" y="3255"/>
                  <a:pt x="2998" y="3296"/>
                </a:cubicBezTo>
                <a:cubicBezTo>
                  <a:pt x="2996" y="3282"/>
                  <a:pt x="2995" y="3273"/>
                  <a:pt x="2992" y="3265"/>
                </a:cubicBezTo>
                <a:cubicBezTo>
                  <a:pt x="2984" y="3243"/>
                  <a:pt x="2975" y="3222"/>
                  <a:pt x="2967" y="3201"/>
                </a:cubicBezTo>
                <a:cubicBezTo>
                  <a:pt x="2957" y="3223"/>
                  <a:pt x="2942" y="3245"/>
                  <a:pt x="2938" y="3268"/>
                </a:cubicBezTo>
                <a:cubicBezTo>
                  <a:pt x="2929" y="3337"/>
                  <a:pt x="2925" y="3406"/>
                  <a:pt x="2919" y="3475"/>
                </a:cubicBezTo>
                <a:cubicBezTo>
                  <a:pt x="2920" y="3403"/>
                  <a:pt x="2923" y="3330"/>
                  <a:pt x="2920" y="3258"/>
                </a:cubicBezTo>
                <a:cubicBezTo>
                  <a:pt x="2920" y="3243"/>
                  <a:pt x="2901" y="3229"/>
                  <a:pt x="2891" y="3214"/>
                </a:cubicBezTo>
                <a:cubicBezTo>
                  <a:pt x="2883" y="3228"/>
                  <a:pt x="2871" y="3240"/>
                  <a:pt x="2867" y="3255"/>
                </a:cubicBezTo>
                <a:cubicBezTo>
                  <a:pt x="2862" y="3273"/>
                  <a:pt x="2864" y="3292"/>
                  <a:pt x="2862" y="3311"/>
                </a:cubicBezTo>
                <a:cubicBezTo>
                  <a:pt x="2855" y="3293"/>
                  <a:pt x="2857" y="3272"/>
                  <a:pt x="2850" y="3257"/>
                </a:cubicBezTo>
                <a:cubicBezTo>
                  <a:pt x="2843" y="3243"/>
                  <a:pt x="2826" y="3235"/>
                  <a:pt x="2813" y="3224"/>
                </a:cubicBezTo>
                <a:cubicBezTo>
                  <a:pt x="2803" y="3236"/>
                  <a:pt x="2784" y="3249"/>
                  <a:pt x="2784" y="3261"/>
                </a:cubicBezTo>
                <a:cubicBezTo>
                  <a:pt x="2781" y="3377"/>
                  <a:pt x="2782" y="3493"/>
                  <a:pt x="2782" y="3618"/>
                </a:cubicBezTo>
                <a:cubicBezTo>
                  <a:pt x="2804" y="3601"/>
                  <a:pt x="2827" y="3583"/>
                  <a:pt x="2849" y="3565"/>
                </a:cubicBezTo>
                <a:cubicBezTo>
                  <a:pt x="2843" y="3570"/>
                  <a:pt x="2836" y="3575"/>
                  <a:pt x="2829" y="3579"/>
                </a:cubicBezTo>
                <a:cubicBezTo>
                  <a:pt x="2842" y="3583"/>
                  <a:pt x="2858" y="3594"/>
                  <a:pt x="2866" y="3589"/>
                </a:cubicBezTo>
                <a:cubicBezTo>
                  <a:pt x="2881" y="3582"/>
                  <a:pt x="2898" y="3568"/>
                  <a:pt x="2904" y="3553"/>
                </a:cubicBezTo>
                <a:cubicBezTo>
                  <a:pt x="2913" y="3527"/>
                  <a:pt x="2915" y="3499"/>
                  <a:pt x="2920" y="3472"/>
                </a:cubicBezTo>
                <a:close/>
                <a:moveTo>
                  <a:pt x="4382" y="3549"/>
                </a:moveTo>
                <a:cubicBezTo>
                  <a:pt x="4471" y="3594"/>
                  <a:pt x="4563" y="3603"/>
                  <a:pt x="4663" y="3586"/>
                </a:cubicBezTo>
                <a:cubicBezTo>
                  <a:pt x="4652" y="3561"/>
                  <a:pt x="4642" y="3541"/>
                  <a:pt x="4633" y="3521"/>
                </a:cubicBezTo>
                <a:cubicBezTo>
                  <a:pt x="4645" y="3531"/>
                  <a:pt x="4656" y="3543"/>
                  <a:pt x="4670" y="3551"/>
                </a:cubicBezTo>
                <a:cubicBezTo>
                  <a:pt x="4687" y="3560"/>
                  <a:pt x="4713" y="3578"/>
                  <a:pt x="4721" y="3572"/>
                </a:cubicBezTo>
                <a:cubicBezTo>
                  <a:pt x="4739" y="3559"/>
                  <a:pt x="4750" y="3535"/>
                  <a:pt x="4759" y="3513"/>
                </a:cubicBezTo>
                <a:cubicBezTo>
                  <a:pt x="4764" y="3501"/>
                  <a:pt x="4759" y="3485"/>
                  <a:pt x="4756" y="3471"/>
                </a:cubicBezTo>
                <a:cubicBezTo>
                  <a:pt x="4709" y="3268"/>
                  <a:pt x="4653" y="3068"/>
                  <a:pt x="4473" y="2935"/>
                </a:cubicBezTo>
                <a:cubicBezTo>
                  <a:pt x="4468" y="2931"/>
                  <a:pt x="4466" y="2924"/>
                  <a:pt x="4462" y="2918"/>
                </a:cubicBezTo>
                <a:cubicBezTo>
                  <a:pt x="4503" y="2944"/>
                  <a:pt x="4545" y="2970"/>
                  <a:pt x="4594" y="3001"/>
                </a:cubicBezTo>
                <a:cubicBezTo>
                  <a:pt x="4452" y="2748"/>
                  <a:pt x="4348" y="2480"/>
                  <a:pt x="4114" y="2301"/>
                </a:cubicBezTo>
                <a:cubicBezTo>
                  <a:pt x="4127" y="2303"/>
                  <a:pt x="4139" y="2305"/>
                  <a:pt x="4167" y="2309"/>
                </a:cubicBezTo>
                <a:cubicBezTo>
                  <a:pt x="3941" y="2032"/>
                  <a:pt x="3723" y="1764"/>
                  <a:pt x="3504" y="1494"/>
                </a:cubicBezTo>
                <a:cubicBezTo>
                  <a:pt x="3483" y="1510"/>
                  <a:pt x="3467" y="1523"/>
                  <a:pt x="3451" y="1535"/>
                </a:cubicBezTo>
                <a:cubicBezTo>
                  <a:pt x="3453" y="1528"/>
                  <a:pt x="3458" y="1521"/>
                  <a:pt x="3458" y="1515"/>
                </a:cubicBezTo>
                <a:cubicBezTo>
                  <a:pt x="3455" y="1489"/>
                  <a:pt x="3451" y="1463"/>
                  <a:pt x="3447" y="1436"/>
                </a:cubicBezTo>
                <a:cubicBezTo>
                  <a:pt x="3432" y="1441"/>
                  <a:pt x="3409" y="1441"/>
                  <a:pt x="3402" y="1452"/>
                </a:cubicBezTo>
                <a:cubicBezTo>
                  <a:pt x="3379" y="1490"/>
                  <a:pt x="3411" y="1504"/>
                  <a:pt x="3437" y="1519"/>
                </a:cubicBezTo>
                <a:cubicBezTo>
                  <a:pt x="3443" y="1522"/>
                  <a:pt x="3448" y="1528"/>
                  <a:pt x="3453" y="1533"/>
                </a:cubicBezTo>
                <a:cubicBezTo>
                  <a:pt x="3459" y="1656"/>
                  <a:pt x="3459" y="1656"/>
                  <a:pt x="3489" y="1699"/>
                </a:cubicBezTo>
                <a:cubicBezTo>
                  <a:pt x="3533" y="1760"/>
                  <a:pt x="3577" y="1821"/>
                  <a:pt x="3622" y="1882"/>
                </a:cubicBezTo>
                <a:cubicBezTo>
                  <a:pt x="3618" y="1885"/>
                  <a:pt x="3614" y="1888"/>
                  <a:pt x="3610" y="1891"/>
                </a:cubicBezTo>
                <a:cubicBezTo>
                  <a:pt x="3542" y="1803"/>
                  <a:pt x="3474" y="1714"/>
                  <a:pt x="3412" y="1632"/>
                </a:cubicBezTo>
                <a:cubicBezTo>
                  <a:pt x="3297" y="1698"/>
                  <a:pt x="3336" y="1777"/>
                  <a:pt x="3393" y="1856"/>
                </a:cubicBezTo>
                <a:cubicBezTo>
                  <a:pt x="3361" y="1818"/>
                  <a:pt x="3329" y="1781"/>
                  <a:pt x="3300" y="1745"/>
                </a:cubicBezTo>
                <a:cubicBezTo>
                  <a:pt x="3233" y="1762"/>
                  <a:pt x="3231" y="1802"/>
                  <a:pt x="3252" y="1856"/>
                </a:cubicBezTo>
                <a:cubicBezTo>
                  <a:pt x="3290" y="1952"/>
                  <a:pt x="3323" y="2051"/>
                  <a:pt x="3358" y="2148"/>
                </a:cubicBezTo>
                <a:cubicBezTo>
                  <a:pt x="3355" y="2155"/>
                  <a:pt x="3346" y="2163"/>
                  <a:pt x="3347" y="2170"/>
                </a:cubicBezTo>
                <a:cubicBezTo>
                  <a:pt x="3369" y="2287"/>
                  <a:pt x="3391" y="2403"/>
                  <a:pt x="3413" y="2520"/>
                </a:cubicBezTo>
                <a:cubicBezTo>
                  <a:pt x="3414" y="2526"/>
                  <a:pt x="3412" y="2533"/>
                  <a:pt x="3411" y="2542"/>
                </a:cubicBezTo>
                <a:cubicBezTo>
                  <a:pt x="3402" y="2534"/>
                  <a:pt x="3394" y="2529"/>
                  <a:pt x="3382" y="2519"/>
                </a:cubicBezTo>
                <a:cubicBezTo>
                  <a:pt x="3367" y="2647"/>
                  <a:pt x="3333" y="2769"/>
                  <a:pt x="3426" y="2882"/>
                </a:cubicBezTo>
                <a:cubicBezTo>
                  <a:pt x="3463" y="2928"/>
                  <a:pt x="3496" y="2989"/>
                  <a:pt x="3500" y="3045"/>
                </a:cubicBezTo>
                <a:cubicBezTo>
                  <a:pt x="3510" y="3196"/>
                  <a:pt x="3609" y="3282"/>
                  <a:pt x="3708" y="3370"/>
                </a:cubicBezTo>
                <a:cubicBezTo>
                  <a:pt x="3750" y="3408"/>
                  <a:pt x="3798" y="3442"/>
                  <a:pt x="3877" y="3434"/>
                </a:cubicBezTo>
                <a:cubicBezTo>
                  <a:pt x="3828" y="3337"/>
                  <a:pt x="3784" y="3249"/>
                  <a:pt x="3735" y="3150"/>
                </a:cubicBezTo>
                <a:cubicBezTo>
                  <a:pt x="3802" y="3206"/>
                  <a:pt x="3859" y="3254"/>
                  <a:pt x="3916" y="3302"/>
                </a:cubicBezTo>
                <a:cubicBezTo>
                  <a:pt x="3888" y="3294"/>
                  <a:pt x="3861" y="3286"/>
                  <a:pt x="3833" y="3278"/>
                </a:cubicBezTo>
                <a:cubicBezTo>
                  <a:pt x="3863" y="3417"/>
                  <a:pt x="3936" y="3512"/>
                  <a:pt x="4086" y="3532"/>
                </a:cubicBezTo>
                <a:cubicBezTo>
                  <a:pt x="4141" y="3539"/>
                  <a:pt x="4195" y="3558"/>
                  <a:pt x="4250" y="3562"/>
                </a:cubicBezTo>
                <a:cubicBezTo>
                  <a:pt x="4293" y="3565"/>
                  <a:pt x="4338" y="3554"/>
                  <a:pt x="4382" y="3549"/>
                </a:cubicBezTo>
                <a:close/>
                <a:moveTo>
                  <a:pt x="2508" y="2305"/>
                </a:moveTo>
                <a:cubicBezTo>
                  <a:pt x="2491" y="2292"/>
                  <a:pt x="2475" y="2279"/>
                  <a:pt x="2468" y="2273"/>
                </a:cubicBezTo>
                <a:cubicBezTo>
                  <a:pt x="2468" y="2464"/>
                  <a:pt x="2468" y="2655"/>
                  <a:pt x="2468" y="2847"/>
                </a:cubicBezTo>
                <a:cubicBezTo>
                  <a:pt x="2478" y="2847"/>
                  <a:pt x="2489" y="2848"/>
                  <a:pt x="2500" y="2849"/>
                </a:cubicBezTo>
                <a:cubicBezTo>
                  <a:pt x="2510" y="2805"/>
                  <a:pt x="2528" y="2761"/>
                  <a:pt x="2528" y="2718"/>
                </a:cubicBezTo>
                <a:cubicBezTo>
                  <a:pt x="2528" y="2593"/>
                  <a:pt x="2520" y="2468"/>
                  <a:pt x="2515" y="2343"/>
                </a:cubicBezTo>
                <a:cubicBezTo>
                  <a:pt x="2579" y="2510"/>
                  <a:pt x="2560" y="2679"/>
                  <a:pt x="2521" y="2849"/>
                </a:cubicBezTo>
                <a:cubicBezTo>
                  <a:pt x="2593" y="2872"/>
                  <a:pt x="2570" y="2800"/>
                  <a:pt x="2596" y="2776"/>
                </a:cubicBezTo>
                <a:cubicBezTo>
                  <a:pt x="2599" y="2803"/>
                  <a:pt x="2602" y="2826"/>
                  <a:pt x="2605" y="2855"/>
                </a:cubicBezTo>
                <a:cubicBezTo>
                  <a:pt x="2671" y="2825"/>
                  <a:pt x="2771" y="2851"/>
                  <a:pt x="2764" y="2731"/>
                </a:cubicBezTo>
                <a:cubicBezTo>
                  <a:pt x="2766" y="2760"/>
                  <a:pt x="2769" y="2789"/>
                  <a:pt x="2772" y="2817"/>
                </a:cubicBezTo>
                <a:cubicBezTo>
                  <a:pt x="2779" y="2818"/>
                  <a:pt x="2785" y="2818"/>
                  <a:pt x="2791" y="2818"/>
                </a:cubicBezTo>
                <a:cubicBezTo>
                  <a:pt x="2835" y="2713"/>
                  <a:pt x="2793" y="2597"/>
                  <a:pt x="2825" y="2490"/>
                </a:cubicBezTo>
                <a:cubicBezTo>
                  <a:pt x="2825" y="2591"/>
                  <a:pt x="2825" y="2693"/>
                  <a:pt x="2825" y="2795"/>
                </a:cubicBezTo>
                <a:cubicBezTo>
                  <a:pt x="2907" y="2788"/>
                  <a:pt x="2911" y="2784"/>
                  <a:pt x="2932" y="2701"/>
                </a:cubicBezTo>
                <a:cubicBezTo>
                  <a:pt x="2941" y="2724"/>
                  <a:pt x="2949" y="2742"/>
                  <a:pt x="2956" y="2761"/>
                </a:cubicBezTo>
                <a:cubicBezTo>
                  <a:pt x="2964" y="2759"/>
                  <a:pt x="2972" y="2758"/>
                  <a:pt x="2980" y="2757"/>
                </a:cubicBezTo>
                <a:cubicBezTo>
                  <a:pt x="2971" y="2647"/>
                  <a:pt x="2963" y="2538"/>
                  <a:pt x="2955" y="2429"/>
                </a:cubicBezTo>
                <a:cubicBezTo>
                  <a:pt x="2948" y="2429"/>
                  <a:pt x="2941" y="2429"/>
                  <a:pt x="2934" y="2429"/>
                </a:cubicBezTo>
                <a:cubicBezTo>
                  <a:pt x="2934" y="2505"/>
                  <a:pt x="2934" y="2581"/>
                  <a:pt x="2934" y="2657"/>
                </a:cubicBezTo>
                <a:cubicBezTo>
                  <a:pt x="2921" y="2592"/>
                  <a:pt x="2918" y="2527"/>
                  <a:pt x="2906" y="2464"/>
                </a:cubicBezTo>
                <a:cubicBezTo>
                  <a:pt x="2900" y="2433"/>
                  <a:pt x="2884" y="2391"/>
                  <a:pt x="2859" y="2379"/>
                </a:cubicBezTo>
                <a:cubicBezTo>
                  <a:pt x="2796" y="2347"/>
                  <a:pt x="2726" y="2325"/>
                  <a:pt x="2657" y="2304"/>
                </a:cubicBezTo>
                <a:cubicBezTo>
                  <a:pt x="2613" y="2290"/>
                  <a:pt x="2566" y="2283"/>
                  <a:pt x="2520" y="2276"/>
                </a:cubicBezTo>
                <a:cubicBezTo>
                  <a:pt x="2518" y="2275"/>
                  <a:pt x="2512" y="2295"/>
                  <a:pt x="2508" y="2305"/>
                </a:cubicBezTo>
                <a:close/>
                <a:moveTo>
                  <a:pt x="2371" y="742"/>
                </a:moveTo>
                <a:cubicBezTo>
                  <a:pt x="2308" y="681"/>
                  <a:pt x="2272" y="763"/>
                  <a:pt x="2229" y="763"/>
                </a:cubicBezTo>
                <a:cubicBezTo>
                  <a:pt x="2268" y="823"/>
                  <a:pt x="2305" y="881"/>
                  <a:pt x="2342" y="940"/>
                </a:cubicBezTo>
                <a:cubicBezTo>
                  <a:pt x="2338" y="942"/>
                  <a:pt x="2333" y="945"/>
                  <a:pt x="2329" y="947"/>
                </a:cubicBezTo>
                <a:cubicBezTo>
                  <a:pt x="2303" y="927"/>
                  <a:pt x="2278" y="906"/>
                  <a:pt x="2243" y="878"/>
                </a:cubicBezTo>
                <a:cubicBezTo>
                  <a:pt x="2237" y="909"/>
                  <a:pt x="2233" y="930"/>
                  <a:pt x="2233" y="931"/>
                </a:cubicBezTo>
                <a:cubicBezTo>
                  <a:pt x="2205" y="939"/>
                  <a:pt x="2181" y="939"/>
                  <a:pt x="2169" y="950"/>
                </a:cubicBezTo>
                <a:cubicBezTo>
                  <a:pt x="2141" y="976"/>
                  <a:pt x="2093" y="1023"/>
                  <a:pt x="2099" y="1033"/>
                </a:cubicBezTo>
                <a:cubicBezTo>
                  <a:pt x="2130" y="1084"/>
                  <a:pt x="2111" y="1128"/>
                  <a:pt x="2094" y="1174"/>
                </a:cubicBezTo>
                <a:cubicBezTo>
                  <a:pt x="2099" y="1176"/>
                  <a:pt x="2105" y="1178"/>
                  <a:pt x="2111" y="1180"/>
                </a:cubicBezTo>
                <a:cubicBezTo>
                  <a:pt x="2127" y="1151"/>
                  <a:pt x="2143" y="1122"/>
                  <a:pt x="2159" y="1094"/>
                </a:cubicBezTo>
                <a:cubicBezTo>
                  <a:pt x="2154" y="1091"/>
                  <a:pt x="2149" y="1089"/>
                  <a:pt x="2144" y="1087"/>
                </a:cubicBezTo>
                <a:cubicBezTo>
                  <a:pt x="2185" y="1057"/>
                  <a:pt x="2226" y="1026"/>
                  <a:pt x="2267" y="996"/>
                </a:cubicBezTo>
                <a:cubicBezTo>
                  <a:pt x="2256" y="1027"/>
                  <a:pt x="2235" y="1049"/>
                  <a:pt x="2220" y="1074"/>
                </a:cubicBezTo>
                <a:cubicBezTo>
                  <a:pt x="2209" y="1092"/>
                  <a:pt x="2206" y="1114"/>
                  <a:pt x="2200" y="1134"/>
                </a:cubicBezTo>
                <a:cubicBezTo>
                  <a:pt x="2205" y="1137"/>
                  <a:pt x="2211" y="1140"/>
                  <a:pt x="2216" y="1143"/>
                </a:cubicBezTo>
                <a:cubicBezTo>
                  <a:pt x="2181" y="1159"/>
                  <a:pt x="2147" y="1175"/>
                  <a:pt x="2118" y="1188"/>
                </a:cubicBezTo>
                <a:cubicBezTo>
                  <a:pt x="2126" y="1245"/>
                  <a:pt x="2130" y="1293"/>
                  <a:pt x="2140" y="1340"/>
                </a:cubicBezTo>
                <a:cubicBezTo>
                  <a:pt x="2155" y="1408"/>
                  <a:pt x="2279" y="1460"/>
                  <a:pt x="2315" y="1415"/>
                </a:cubicBezTo>
                <a:cubicBezTo>
                  <a:pt x="2329" y="1435"/>
                  <a:pt x="2343" y="1455"/>
                  <a:pt x="2356" y="1473"/>
                </a:cubicBezTo>
                <a:cubicBezTo>
                  <a:pt x="2378" y="1465"/>
                  <a:pt x="2396" y="1461"/>
                  <a:pt x="2411" y="1452"/>
                </a:cubicBezTo>
                <a:cubicBezTo>
                  <a:pt x="2427" y="1443"/>
                  <a:pt x="2440" y="1430"/>
                  <a:pt x="2453" y="1419"/>
                </a:cubicBezTo>
                <a:cubicBezTo>
                  <a:pt x="2457" y="1435"/>
                  <a:pt x="2462" y="1452"/>
                  <a:pt x="2471" y="1486"/>
                </a:cubicBezTo>
                <a:cubicBezTo>
                  <a:pt x="2488" y="1459"/>
                  <a:pt x="2496" y="1445"/>
                  <a:pt x="2508" y="1427"/>
                </a:cubicBezTo>
                <a:cubicBezTo>
                  <a:pt x="2514" y="1452"/>
                  <a:pt x="2518" y="1466"/>
                  <a:pt x="2522" y="1485"/>
                </a:cubicBezTo>
                <a:cubicBezTo>
                  <a:pt x="2593" y="1302"/>
                  <a:pt x="2593" y="1302"/>
                  <a:pt x="2537" y="1218"/>
                </a:cubicBezTo>
                <a:cubicBezTo>
                  <a:pt x="2533" y="1273"/>
                  <a:pt x="2529" y="1320"/>
                  <a:pt x="2525" y="1367"/>
                </a:cubicBezTo>
                <a:cubicBezTo>
                  <a:pt x="2498" y="1188"/>
                  <a:pt x="2524" y="998"/>
                  <a:pt x="2413" y="830"/>
                </a:cubicBezTo>
                <a:cubicBezTo>
                  <a:pt x="2397" y="852"/>
                  <a:pt x="2387" y="866"/>
                  <a:pt x="2384" y="871"/>
                </a:cubicBezTo>
                <a:cubicBezTo>
                  <a:pt x="2379" y="829"/>
                  <a:pt x="2374" y="785"/>
                  <a:pt x="2370" y="740"/>
                </a:cubicBezTo>
                <a:cubicBezTo>
                  <a:pt x="2388" y="760"/>
                  <a:pt x="2406" y="779"/>
                  <a:pt x="2424" y="798"/>
                </a:cubicBezTo>
                <a:cubicBezTo>
                  <a:pt x="2428" y="792"/>
                  <a:pt x="2434" y="784"/>
                  <a:pt x="2449" y="763"/>
                </a:cubicBezTo>
                <a:cubicBezTo>
                  <a:pt x="2479" y="884"/>
                  <a:pt x="2506" y="993"/>
                  <a:pt x="2534" y="1104"/>
                </a:cubicBezTo>
                <a:cubicBezTo>
                  <a:pt x="2558" y="1076"/>
                  <a:pt x="2578" y="1054"/>
                  <a:pt x="2597" y="1030"/>
                </a:cubicBezTo>
                <a:cubicBezTo>
                  <a:pt x="2607" y="1017"/>
                  <a:pt x="2616" y="1002"/>
                  <a:pt x="2626" y="988"/>
                </a:cubicBezTo>
                <a:cubicBezTo>
                  <a:pt x="2608" y="982"/>
                  <a:pt x="2590" y="976"/>
                  <a:pt x="2561" y="966"/>
                </a:cubicBezTo>
                <a:cubicBezTo>
                  <a:pt x="2583" y="941"/>
                  <a:pt x="2603" y="918"/>
                  <a:pt x="2616" y="904"/>
                </a:cubicBezTo>
                <a:cubicBezTo>
                  <a:pt x="2644" y="914"/>
                  <a:pt x="2671" y="927"/>
                  <a:pt x="2673" y="924"/>
                </a:cubicBezTo>
                <a:cubicBezTo>
                  <a:pt x="2685" y="907"/>
                  <a:pt x="2694" y="886"/>
                  <a:pt x="2697" y="865"/>
                </a:cubicBezTo>
                <a:cubicBezTo>
                  <a:pt x="2703" y="826"/>
                  <a:pt x="2705" y="786"/>
                  <a:pt x="2709" y="739"/>
                </a:cubicBezTo>
                <a:cubicBezTo>
                  <a:pt x="2678" y="774"/>
                  <a:pt x="2647" y="810"/>
                  <a:pt x="2617" y="844"/>
                </a:cubicBezTo>
                <a:cubicBezTo>
                  <a:pt x="2614" y="826"/>
                  <a:pt x="2610" y="806"/>
                  <a:pt x="2607" y="785"/>
                </a:cubicBezTo>
                <a:cubicBezTo>
                  <a:pt x="2601" y="786"/>
                  <a:pt x="2595" y="786"/>
                  <a:pt x="2589" y="786"/>
                </a:cubicBezTo>
                <a:cubicBezTo>
                  <a:pt x="2584" y="815"/>
                  <a:pt x="2580" y="845"/>
                  <a:pt x="2575" y="874"/>
                </a:cubicBezTo>
                <a:cubicBezTo>
                  <a:pt x="2569" y="873"/>
                  <a:pt x="2562" y="872"/>
                  <a:pt x="2556" y="871"/>
                </a:cubicBezTo>
                <a:cubicBezTo>
                  <a:pt x="2556" y="826"/>
                  <a:pt x="2556" y="781"/>
                  <a:pt x="2556" y="741"/>
                </a:cubicBezTo>
                <a:cubicBezTo>
                  <a:pt x="2530" y="732"/>
                  <a:pt x="2511" y="719"/>
                  <a:pt x="2494" y="720"/>
                </a:cubicBezTo>
                <a:cubicBezTo>
                  <a:pt x="2453" y="723"/>
                  <a:pt x="2412" y="734"/>
                  <a:pt x="2371" y="742"/>
                </a:cubicBezTo>
                <a:close/>
                <a:moveTo>
                  <a:pt x="2599" y="1837"/>
                </a:moveTo>
                <a:cubicBezTo>
                  <a:pt x="2577" y="1807"/>
                  <a:pt x="2555" y="1779"/>
                  <a:pt x="2534" y="1749"/>
                </a:cubicBezTo>
                <a:cubicBezTo>
                  <a:pt x="2497" y="1697"/>
                  <a:pt x="2443" y="1700"/>
                  <a:pt x="2418" y="1759"/>
                </a:cubicBezTo>
                <a:cubicBezTo>
                  <a:pt x="2406" y="1787"/>
                  <a:pt x="2404" y="1820"/>
                  <a:pt x="2398" y="1850"/>
                </a:cubicBezTo>
                <a:cubicBezTo>
                  <a:pt x="2388" y="1795"/>
                  <a:pt x="2379" y="1741"/>
                  <a:pt x="2370" y="1688"/>
                </a:cubicBezTo>
                <a:cubicBezTo>
                  <a:pt x="2362" y="1688"/>
                  <a:pt x="2354" y="1688"/>
                  <a:pt x="2346" y="1688"/>
                </a:cubicBezTo>
                <a:cubicBezTo>
                  <a:pt x="2326" y="1728"/>
                  <a:pt x="2305" y="1767"/>
                  <a:pt x="2279" y="1817"/>
                </a:cubicBezTo>
                <a:cubicBezTo>
                  <a:pt x="2309" y="1630"/>
                  <a:pt x="2309" y="1630"/>
                  <a:pt x="2274" y="1612"/>
                </a:cubicBezTo>
                <a:cubicBezTo>
                  <a:pt x="2268" y="1664"/>
                  <a:pt x="2262" y="1715"/>
                  <a:pt x="2256" y="1766"/>
                </a:cubicBezTo>
                <a:cubicBezTo>
                  <a:pt x="2253" y="1765"/>
                  <a:pt x="2250" y="1765"/>
                  <a:pt x="2247" y="1765"/>
                </a:cubicBezTo>
                <a:cubicBezTo>
                  <a:pt x="2247" y="1731"/>
                  <a:pt x="2247" y="1698"/>
                  <a:pt x="2247" y="1658"/>
                </a:cubicBezTo>
                <a:cubicBezTo>
                  <a:pt x="2156" y="1790"/>
                  <a:pt x="2153" y="1819"/>
                  <a:pt x="2213" y="1943"/>
                </a:cubicBezTo>
                <a:cubicBezTo>
                  <a:pt x="2229" y="1928"/>
                  <a:pt x="2245" y="1912"/>
                  <a:pt x="2262" y="1897"/>
                </a:cubicBezTo>
                <a:cubicBezTo>
                  <a:pt x="2265" y="1900"/>
                  <a:pt x="2269" y="1904"/>
                  <a:pt x="2272" y="1907"/>
                </a:cubicBezTo>
                <a:cubicBezTo>
                  <a:pt x="2250" y="1941"/>
                  <a:pt x="2227" y="1975"/>
                  <a:pt x="2202" y="2014"/>
                </a:cubicBezTo>
                <a:cubicBezTo>
                  <a:pt x="2143" y="1935"/>
                  <a:pt x="2087" y="2002"/>
                  <a:pt x="2028" y="2011"/>
                </a:cubicBezTo>
                <a:cubicBezTo>
                  <a:pt x="2025" y="1994"/>
                  <a:pt x="2023" y="1979"/>
                  <a:pt x="2020" y="1962"/>
                </a:cubicBezTo>
                <a:cubicBezTo>
                  <a:pt x="1999" y="1972"/>
                  <a:pt x="1981" y="1980"/>
                  <a:pt x="1945" y="1996"/>
                </a:cubicBezTo>
                <a:cubicBezTo>
                  <a:pt x="1945" y="1950"/>
                  <a:pt x="1945" y="1916"/>
                  <a:pt x="1945" y="1882"/>
                </a:cubicBezTo>
                <a:cubicBezTo>
                  <a:pt x="1931" y="1888"/>
                  <a:pt x="1916" y="1896"/>
                  <a:pt x="1918" y="1895"/>
                </a:cubicBezTo>
                <a:cubicBezTo>
                  <a:pt x="1897" y="1862"/>
                  <a:pt x="1881" y="1836"/>
                  <a:pt x="1857" y="1797"/>
                </a:cubicBezTo>
                <a:cubicBezTo>
                  <a:pt x="1753" y="2072"/>
                  <a:pt x="1654" y="2331"/>
                  <a:pt x="1556" y="2591"/>
                </a:cubicBezTo>
                <a:cubicBezTo>
                  <a:pt x="1587" y="2591"/>
                  <a:pt x="1607" y="2583"/>
                  <a:pt x="1618" y="2568"/>
                </a:cubicBezTo>
                <a:cubicBezTo>
                  <a:pt x="1659" y="2512"/>
                  <a:pt x="1706" y="2458"/>
                  <a:pt x="1735" y="2396"/>
                </a:cubicBezTo>
                <a:cubicBezTo>
                  <a:pt x="1831" y="2194"/>
                  <a:pt x="1984" y="2074"/>
                  <a:pt x="2204" y="2039"/>
                </a:cubicBezTo>
                <a:cubicBezTo>
                  <a:pt x="2250" y="2032"/>
                  <a:pt x="2286" y="2024"/>
                  <a:pt x="2278" y="1964"/>
                </a:cubicBezTo>
                <a:cubicBezTo>
                  <a:pt x="2276" y="1947"/>
                  <a:pt x="2296" y="1928"/>
                  <a:pt x="2306" y="1910"/>
                </a:cubicBezTo>
                <a:cubicBezTo>
                  <a:pt x="2310" y="1911"/>
                  <a:pt x="2314" y="1913"/>
                  <a:pt x="2318" y="1914"/>
                </a:cubicBezTo>
                <a:cubicBezTo>
                  <a:pt x="2313" y="1947"/>
                  <a:pt x="2308" y="1980"/>
                  <a:pt x="2301" y="2025"/>
                </a:cubicBezTo>
                <a:cubicBezTo>
                  <a:pt x="2329" y="1993"/>
                  <a:pt x="2348" y="1971"/>
                  <a:pt x="2360" y="1957"/>
                </a:cubicBezTo>
                <a:cubicBezTo>
                  <a:pt x="2385" y="1971"/>
                  <a:pt x="2406" y="1983"/>
                  <a:pt x="2437" y="2001"/>
                </a:cubicBezTo>
                <a:cubicBezTo>
                  <a:pt x="2449" y="1944"/>
                  <a:pt x="2459" y="1898"/>
                  <a:pt x="2470" y="1845"/>
                </a:cubicBezTo>
                <a:cubicBezTo>
                  <a:pt x="2488" y="1862"/>
                  <a:pt x="2500" y="1874"/>
                  <a:pt x="2513" y="1886"/>
                </a:cubicBezTo>
                <a:cubicBezTo>
                  <a:pt x="2505" y="1887"/>
                  <a:pt x="2497" y="1887"/>
                  <a:pt x="2490" y="1888"/>
                </a:cubicBezTo>
                <a:cubicBezTo>
                  <a:pt x="2487" y="1923"/>
                  <a:pt x="2485" y="1958"/>
                  <a:pt x="2482" y="1994"/>
                </a:cubicBezTo>
                <a:cubicBezTo>
                  <a:pt x="2587" y="1993"/>
                  <a:pt x="2628" y="1930"/>
                  <a:pt x="2596" y="1834"/>
                </a:cubicBezTo>
                <a:cubicBezTo>
                  <a:pt x="2613" y="1875"/>
                  <a:pt x="2630" y="1916"/>
                  <a:pt x="2640" y="1942"/>
                </a:cubicBezTo>
                <a:cubicBezTo>
                  <a:pt x="2680" y="1899"/>
                  <a:pt x="2735" y="1849"/>
                  <a:pt x="2779" y="1790"/>
                </a:cubicBezTo>
                <a:cubicBezTo>
                  <a:pt x="2842" y="1707"/>
                  <a:pt x="2900" y="1618"/>
                  <a:pt x="2956" y="1529"/>
                </a:cubicBezTo>
                <a:cubicBezTo>
                  <a:pt x="2972" y="1503"/>
                  <a:pt x="2973" y="1467"/>
                  <a:pt x="2981" y="1436"/>
                </a:cubicBezTo>
                <a:cubicBezTo>
                  <a:pt x="2976" y="1434"/>
                  <a:pt x="2970" y="1431"/>
                  <a:pt x="2965" y="1429"/>
                </a:cubicBezTo>
                <a:cubicBezTo>
                  <a:pt x="2951" y="1439"/>
                  <a:pt x="2938" y="1448"/>
                  <a:pt x="2925" y="1458"/>
                </a:cubicBezTo>
                <a:cubicBezTo>
                  <a:pt x="2923" y="1456"/>
                  <a:pt x="2921" y="1453"/>
                  <a:pt x="2919" y="1451"/>
                </a:cubicBezTo>
                <a:cubicBezTo>
                  <a:pt x="2939" y="1425"/>
                  <a:pt x="2959" y="1400"/>
                  <a:pt x="2983" y="1369"/>
                </a:cubicBezTo>
                <a:cubicBezTo>
                  <a:pt x="2982" y="1369"/>
                  <a:pt x="2996" y="1371"/>
                  <a:pt x="3010" y="1374"/>
                </a:cubicBezTo>
                <a:cubicBezTo>
                  <a:pt x="3006" y="1337"/>
                  <a:pt x="3002" y="1301"/>
                  <a:pt x="2998" y="1263"/>
                </a:cubicBezTo>
                <a:cubicBezTo>
                  <a:pt x="3020" y="1251"/>
                  <a:pt x="3044" y="1237"/>
                  <a:pt x="3090" y="1211"/>
                </a:cubicBezTo>
                <a:cubicBezTo>
                  <a:pt x="3059" y="1193"/>
                  <a:pt x="3042" y="1182"/>
                  <a:pt x="3043" y="1183"/>
                </a:cubicBezTo>
                <a:cubicBezTo>
                  <a:pt x="3052" y="1140"/>
                  <a:pt x="3071" y="1103"/>
                  <a:pt x="3063" y="1072"/>
                </a:cubicBezTo>
                <a:cubicBezTo>
                  <a:pt x="3044" y="991"/>
                  <a:pt x="3014" y="913"/>
                  <a:pt x="2991" y="842"/>
                </a:cubicBezTo>
                <a:cubicBezTo>
                  <a:pt x="2937" y="812"/>
                  <a:pt x="2889" y="785"/>
                  <a:pt x="2825" y="749"/>
                </a:cubicBezTo>
                <a:cubicBezTo>
                  <a:pt x="2844" y="825"/>
                  <a:pt x="2859" y="882"/>
                  <a:pt x="2873" y="939"/>
                </a:cubicBezTo>
                <a:cubicBezTo>
                  <a:pt x="2880" y="938"/>
                  <a:pt x="2888" y="938"/>
                  <a:pt x="2895" y="938"/>
                </a:cubicBezTo>
                <a:cubicBezTo>
                  <a:pt x="2895" y="914"/>
                  <a:pt x="2895" y="891"/>
                  <a:pt x="2895" y="854"/>
                </a:cubicBezTo>
                <a:cubicBezTo>
                  <a:pt x="2926" y="882"/>
                  <a:pt x="2945" y="900"/>
                  <a:pt x="2970" y="922"/>
                </a:cubicBezTo>
                <a:cubicBezTo>
                  <a:pt x="2928" y="944"/>
                  <a:pt x="2896" y="961"/>
                  <a:pt x="2859" y="979"/>
                </a:cubicBezTo>
                <a:cubicBezTo>
                  <a:pt x="2869" y="1024"/>
                  <a:pt x="2879" y="1065"/>
                  <a:pt x="2889" y="1111"/>
                </a:cubicBezTo>
                <a:cubicBezTo>
                  <a:pt x="2825" y="1168"/>
                  <a:pt x="2894" y="1202"/>
                  <a:pt x="2918" y="1254"/>
                </a:cubicBezTo>
                <a:cubicBezTo>
                  <a:pt x="2893" y="1236"/>
                  <a:pt x="2869" y="1217"/>
                  <a:pt x="2836" y="1192"/>
                </a:cubicBezTo>
                <a:cubicBezTo>
                  <a:pt x="2850" y="1251"/>
                  <a:pt x="2861" y="1296"/>
                  <a:pt x="2871" y="1341"/>
                </a:cubicBezTo>
                <a:cubicBezTo>
                  <a:pt x="2857" y="1329"/>
                  <a:pt x="2842" y="1317"/>
                  <a:pt x="2827" y="1303"/>
                </a:cubicBezTo>
                <a:cubicBezTo>
                  <a:pt x="2819" y="1313"/>
                  <a:pt x="2813" y="1317"/>
                  <a:pt x="2811" y="1323"/>
                </a:cubicBezTo>
                <a:cubicBezTo>
                  <a:pt x="2808" y="1332"/>
                  <a:pt x="2810" y="1349"/>
                  <a:pt x="2807" y="1350"/>
                </a:cubicBezTo>
                <a:cubicBezTo>
                  <a:pt x="2717" y="1377"/>
                  <a:pt x="2736" y="1455"/>
                  <a:pt x="2725" y="1519"/>
                </a:cubicBezTo>
                <a:cubicBezTo>
                  <a:pt x="2725" y="1523"/>
                  <a:pt x="2721" y="1526"/>
                  <a:pt x="2718" y="1533"/>
                </a:cubicBezTo>
                <a:cubicBezTo>
                  <a:pt x="2708" y="1524"/>
                  <a:pt x="2698" y="1515"/>
                  <a:pt x="2686" y="1505"/>
                </a:cubicBezTo>
                <a:cubicBezTo>
                  <a:pt x="2678" y="1547"/>
                  <a:pt x="2629" y="1587"/>
                  <a:pt x="2688" y="1632"/>
                </a:cubicBezTo>
                <a:cubicBezTo>
                  <a:pt x="2699" y="1607"/>
                  <a:pt x="2709" y="1585"/>
                  <a:pt x="2722" y="1558"/>
                </a:cubicBezTo>
                <a:cubicBezTo>
                  <a:pt x="2740" y="1586"/>
                  <a:pt x="2754" y="1608"/>
                  <a:pt x="2778" y="1645"/>
                </a:cubicBezTo>
                <a:cubicBezTo>
                  <a:pt x="2750" y="1629"/>
                  <a:pt x="2736" y="1620"/>
                  <a:pt x="2716" y="1608"/>
                </a:cubicBezTo>
                <a:cubicBezTo>
                  <a:pt x="2711" y="1641"/>
                  <a:pt x="2707" y="1667"/>
                  <a:pt x="2704" y="1690"/>
                </a:cubicBezTo>
                <a:cubicBezTo>
                  <a:pt x="2674" y="1669"/>
                  <a:pt x="2645" y="1648"/>
                  <a:pt x="2602" y="1618"/>
                </a:cubicBezTo>
                <a:cubicBezTo>
                  <a:pt x="2586" y="1646"/>
                  <a:pt x="2552" y="1678"/>
                  <a:pt x="2553" y="1710"/>
                </a:cubicBezTo>
                <a:cubicBezTo>
                  <a:pt x="2554" y="1753"/>
                  <a:pt x="2582" y="1794"/>
                  <a:pt x="2599" y="1837"/>
                </a:cubicBezTo>
                <a:close/>
                <a:moveTo>
                  <a:pt x="677" y="2260"/>
                </a:moveTo>
                <a:cubicBezTo>
                  <a:pt x="676" y="2259"/>
                  <a:pt x="676" y="2259"/>
                  <a:pt x="676" y="2259"/>
                </a:cubicBezTo>
                <a:cubicBezTo>
                  <a:pt x="415" y="2454"/>
                  <a:pt x="290" y="2740"/>
                  <a:pt x="168" y="3028"/>
                </a:cubicBezTo>
                <a:cubicBezTo>
                  <a:pt x="180" y="3017"/>
                  <a:pt x="192" y="3006"/>
                  <a:pt x="204" y="2995"/>
                </a:cubicBezTo>
                <a:cubicBezTo>
                  <a:pt x="199" y="3005"/>
                  <a:pt x="198" y="3018"/>
                  <a:pt x="190" y="3026"/>
                </a:cubicBezTo>
                <a:cubicBezTo>
                  <a:pt x="95" y="3125"/>
                  <a:pt x="61" y="3249"/>
                  <a:pt x="53" y="3381"/>
                </a:cubicBezTo>
                <a:cubicBezTo>
                  <a:pt x="48" y="3481"/>
                  <a:pt x="51" y="3581"/>
                  <a:pt x="125" y="3668"/>
                </a:cubicBezTo>
                <a:cubicBezTo>
                  <a:pt x="133" y="3596"/>
                  <a:pt x="142" y="3525"/>
                  <a:pt x="151" y="3453"/>
                </a:cubicBezTo>
                <a:cubicBezTo>
                  <a:pt x="158" y="3493"/>
                  <a:pt x="157" y="3533"/>
                  <a:pt x="159" y="3572"/>
                </a:cubicBezTo>
                <a:cubicBezTo>
                  <a:pt x="160" y="3579"/>
                  <a:pt x="177" y="3586"/>
                  <a:pt x="187" y="3593"/>
                </a:cubicBezTo>
                <a:cubicBezTo>
                  <a:pt x="186" y="3592"/>
                  <a:pt x="186" y="3592"/>
                  <a:pt x="186" y="3592"/>
                </a:cubicBezTo>
                <a:cubicBezTo>
                  <a:pt x="174" y="3635"/>
                  <a:pt x="162" y="3678"/>
                  <a:pt x="144" y="3743"/>
                </a:cubicBezTo>
                <a:cubicBezTo>
                  <a:pt x="260" y="3729"/>
                  <a:pt x="363" y="3716"/>
                  <a:pt x="467" y="3706"/>
                </a:cubicBezTo>
                <a:cubicBezTo>
                  <a:pt x="554" y="3698"/>
                  <a:pt x="629" y="3670"/>
                  <a:pt x="681" y="3597"/>
                </a:cubicBezTo>
                <a:cubicBezTo>
                  <a:pt x="679" y="3612"/>
                  <a:pt x="677" y="3628"/>
                  <a:pt x="675" y="3644"/>
                </a:cubicBezTo>
                <a:cubicBezTo>
                  <a:pt x="831" y="3611"/>
                  <a:pt x="1008" y="3492"/>
                  <a:pt x="1117" y="3366"/>
                </a:cubicBezTo>
                <a:cubicBezTo>
                  <a:pt x="1184" y="3288"/>
                  <a:pt x="1171" y="3203"/>
                  <a:pt x="1165" y="3115"/>
                </a:cubicBezTo>
                <a:cubicBezTo>
                  <a:pt x="1165" y="3105"/>
                  <a:pt x="1149" y="3095"/>
                  <a:pt x="1139" y="3083"/>
                </a:cubicBezTo>
                <a:cubicBezTo>
                  <a:pt x="1154" y="3066"/>
                  <a:pt x="1172" y="3046"/>
                  <a:pt x="1198" y="3015"/>
                </a:cubicBezTo>
                <a:cubicBezTo>
                  <a:pt x="1192" y="3056"/>
                  <a:pt x="1188" y="3083"/>
                  <a:pt x="1183" y="3115"/>
                </a:cubicBezTo>
                <a:cubicBezTo>
                  <a:pt x="1210" y="3111"/>
                  <a:pt x="1231" y="3107"/>
                  <a:pt x="1254" y="3103"/>
                </a:cubicBezTo>
                <a:cubicBezTo>
                  <a:pt x="1249" y="3116"/>
                  <a:pt x="1241" y="3126"/>
                  <a:pt x="1242" y="3135"/>
                </a:cubicBezTo>
                <a:cubicBezTo>
                  <a:pt x="1244" y="3143"/>
                  <a:pt x="1255" y="3149"/>
                  <a:pt x="1263" y="3155"/>
                </a:cubicBezTo>
                <a:cubicBezTo>
                  <a:pt x="1328" y="3020"/>
                  <a:pt x="1414" y="2897"/>
                  <a:pt x="1399" y="2736"/>
                </a:cubicBezTo>
                <a:cubicBezTo>
                  <a:pt x="1350" y="2792"/>
                  <a:pt x="1305" y="2843"/>
                  <a:pt x="1248" y="2909"/>
                </a:cubicBezTo>
                <a:cubicBezTo>
                  <a:pt x="1243" y="2842"/>
                  <a:pt x="1286" y="2827"/>
                  <a:pt x="1307" y="2800"/>
                </a:cubicBezTo>
                <a:cubicBezTo>
                  <a:pt x="1330" y="2771"/>
                  <a:pt x="1360" y="2747"/>
                  <a:pt x="1382" y="2717"/>
                </a:cubicBezTo>
                <a:cubicBezTo>
                  <a:pt x="1403" y="2688"/>
                  <a:pt x="1418" y="2653"/>
                  <a:pt x="1433" y="2624"/>
                </a:cubicBezTo>
                <a:cubicBezTo>
                  <a:pt x="1435" y="2633"/>
                  <a:pt x="1440" y="2649"/>
                  <a:pt x="1451" y="2686"/>
                </a:cubicBezTo>
                <a:cubicBezTo>
                  <a:pt x="1480" y="2638"/>
                  <a:pt x="1505" y="2608"/>
                  <a:pt x="1519" y="2574"/>
                </a:cubicBezTo>
                <a:cubicBezTo>
                  <a:pt x="1618" y="2325"/>
                  <a:pt x="1714" y="2076"/>
                  <a:pt x="1813" y="1828"/>
                </a:cubicBezTo>
                <a:cubicBezTo>
                  <a:pt x="1831" y="1782"/>
                  <a:pt x="1822" y="1749"/>
                  <a:pt x="1793" y="1714"/>
                </a:cubicBezTo>
                <a:cubicBezTo>
                  <a:pt x="1766" y="1681"/>
                  <a:pt x="1744" y="1645"/>
                  <a:pt x="1717" y="1605"/>
                </a:cubicBezTo>
                <a:cubicBezTo>
                  <a:pt x="1614" y="1714"/>
                  <a:pt x="1525" y="1845"/>
                  <a:pt x="1447" y="1985"/>
                </a:cubicBezTo>
                <a:cubicBezTo>
                  <a:pt x="1447" y="1973"/>
                  <a:pt x="1446" y="1961"/>
                  <a:pt x="1446" y="1947"/>
                </a:cubicBezTo>
                <a:cubicBezTo>
                  <a:pt x="1406" y="1974"/>
                  <a:pt x="1370" y="1998"/>
                  <a:pt x="1335" y="2022"/>
                </a:cubicBezTo>
                <a:cubicBezTo>
                  <a:pt x="1436" y="1896"/>
                  <a:pt x="1539" y="1771"/>
                  <a:pt x="1638" y="1643"/>
                </a:cubicBezTo>
                <a:cubicBezTo>
                  <a:pt x="1654" y="1622"/>
                  <a:pt x="1660" y="1586"/>
                  <a:pt x="1657" y="1559"/>
                </a:cubicBezTo>
                <a:cubicBezTo>
                  <a:pt x="1653" y="1513"/>
                  <a:pt x="1615" y="1502"/>
                  <a:pt x="1581" y="1534"/>
                </a:cubicBezTo>
                <a:cubicBezTo>
                  <a:pt x="1571" y="1543"/>
                  <a:pt x="1560" y="1551"/>
                  <a:pt x="1549" y="1560"/>
                </a:cubicBezTo>
                <a:cubicBezTo>
                  <a:pt x="1545" y="1555"/>
                  <a:pt x="1545" y="1555"/>
                  <a:pt x="1545" y="1555"/>
                </a:cubicBezTo>
                <a:cubicBezTo>
                  <a:pt x="1583" y="1508"/>
                  <a:pt x="1616" y="1461"/>
                  <a:pt x="1547" y="1407"/>
                </a:cubicBezTo>
                <a:cubicBezTo>
                  <a:pt x="1211" y="1651"/>
                  <a:pt x="901" y="1925"/>
                  <a:pt x="637" y="2256"/>
                </a:cubicBezTo>
                <a:cubicBezTo>
                  <a:pt x="655" y="2257"/>
                  <a:pt x="666" y="2259"/>
                  <a:pt x="677" y="2260"/>
                </a:cubicBezTo>
                <a:close/>
                <a:moveTo>
                  <a:pt x="1937" y="2339"/>
                </a:moveTo>
                <a:cubicBezTo>
                  <a:pt x="1933" y="2336"/>
                  <a:pt x="1929" y="2334"/>
                  <a:pt x="1926" y="2331"/>
                </a:cubicBezTo>
                <a:cubicBezTo>
                  <a:pt x="1895" y="2380"/>
                  <a:pt x="1848" y="2425"/>
                  <a:pt x="1836" y="2478"/>
                </a:cubicBezTo>
                <a:cubicBezTo>
                  <a:pt x="1817" y="2560"/>
                  <a:pt x="1818" y="2648"/>
                  <a:pt x="1817" y="2734"/>
                </a:cubicBezTo>
                <a:cubicBezTo>
                  <a:pt x="1817" y="2756"/>
                  <a:pt x="1845" y="2779"/>
                  <a:pt x="1860" y="2801"/>
                </a:cubicBezTo>
                <a:cubicBezTo>
                  <a:pt x="1867" y="2797"/>
                  <a:pt x="1875" y="2794"/>
                  <a:pt x="1882" y="2790"/>
                </a:cubicBezTo>
                <a:cubicBezTo>
                  <a:pt x="1882" y="2749"/>
                  <a:pt x="1882" y="2708"/>
                  <a:pt x="1882" y="2663"/>
                </a:cubicBezTo>
                <a:cubicBezTo>
                  <a:pt x="1900" y="2713"/>
                  <a:pt x="1904" y="2769"/>
                  <a:pt x="1934" y="2796"/>
                </a:cubicBezTo>
                <a:cubicBezTo>
                  <a:pt x="1960" y="2820"/>
                  <a:pt x="2016" y="2811"/>
                  <a:pt x="2058" y="2816"/>
                </a:cubicBezTo>
                <a:cubicBezTo>
                  <a:pt x="2067" y="2806"/>
                  <a:pt x="2074" y="2820"/>
                  <a:pt x="2082" y="2821"/>
                </a:cubicBezTo>
                <a:cubicBezTo>
                  <a:pt x="2148" y="2829"/>
                  <a:pt x="2213" y="2835"/>
                  <a:pt x="2279" y="2840"/>
                </a:cubicBezTo>
                <a:cubicBezTo>
                  <a:pt x="2311" y="2843"/>
                  <a:pt x="2346" y="2835"/>
                  <a:pt x="2375" y="2846"/>
                </a:cubicBezTo>
                <a:cubicBezTo>
                  <a:pt x="2432" y="2869"/>
                  <a:pt x="2457" y="2859"/>
                  <a:pt x="2457" y="2797"/>
                </a:cubicBezTo>
                <a:cubicBezTo>
                  <a:pt x="2458" y="2680"/>
                  <a:pt x="2460" y="2563"/>
                  <a:pt x="2455" y="2446"/>
                </a:cubicBezTo>
                <a:cubicBezTo>
                  <a:pt x="2453" y="2389"/>
                  <a:pt x="2437" y="2332"/>
                  <a:pt x="2427" y="2274"/>
                </a:cubicBezTo>
                <a:cubicBezTo>
                  <a:pt x="2422" y="2274"/>
                  <a:pt x="2417" y="2275"/>
                  <a:pt x="2413" y="2275"/>
                </a:cubicBezTo>
                <a:cubicBezTo>
                  <a:pt x="2407" y="2289"/>
                  <a:pt x="2402" y="2303"/>
                  <a:pt x="2404" y="2298"/>
                </a:cubicBezTo>
                <a:cubicBezTo>
                  <a:pt x="2375" y="2286"/>
                  <a:pt x="2346" y="2264"/>
                  <a:pt x="2319" y="2267"/>
                </a:cubicBezTo>
                <a:cubicBezTo>
                  <a:pt x="2279" y="2270"/>
                  <a:pt x="2177" y="2266"/>
                  <a:pt x="2130" y="2280"/>
                </a:cubicBezTo>
                <a:cubicBezTo>
                  <a:pt x="2082" y="2294"/>
                  <a:pt x="2017" y="2278"/>
                  <a:pt x="1985" y="2340"/>
                </a:cubicBezTo>
                <a:cubicBezTo>
                  <a:pt x="1969" y="2372"/>
                  <a:pt x="1943" y="2400"/>
                  <a:pt x="1922" y="2430"/>
                </a:cubicBezTo>
                <a:cubicBezTo>
                  <a:pt x="1918" y="2427"/>
                  <a:pt x="1914" y="2425"/>
                  <a:pt x="1911" y="2423"/>
                </a:cubicBezTo>
                <a:cubicBezTo>
                  <a:pt x="1919" y="2395"/>
                  <a:pt x="1928" y="2367"/>
                  <a:pt x="1937" y="2339"/>
                </a:cubicBezTo>
                <a:close/>
                <a:moveTo>
                  <a:pt x="2344" y="4016"/>
                </a:moveTo>
                <a:cubicBezTo>
                  <a:pt x="2327" y="4003"/>
                  <a:pt x="2305" y="3973"/>
                  <a:pt x="2285" y="3974"/>
                </a:cubicBezTo>
                <a:cubicBezTo>
                  <a:pt x="2233" y="3977"/>
                  <a:pt x="2254" y="4020"/>
                  <a:pt x="2256" y="4050"/>
                </a:cubicBezTo>
                <a:cubicBezTo>
                  <a:pt x="2257" y="4071"/>
                  <a:pt x="2259" y="4091"/>
                  <a:pt x="2261" y="4116"/>
                </a:cubicBezTo>
                <a:cubicBezTo>
                  <a:pt x="2226" y="4066"/>
                  <a:pt x="2268" y="3986"/>
                  <a:pt x="2178" y="3958"/>
                </a:cubicBezTo>
                <a:cubicBezTo>
                  <a:pt x="2178" y="4005"/>
                  <a:pt x="2178" y="4042"/>
                  <a:pt x="2178" y="4079"/>
                </a:cubicBezTo>
                <a:cubicBezTo>
                  <a:pt x="2163" y="4048"/>
                  <a:pt x="2159" y="4016"/>
                  <a:pt x="2149" y="3986"/>
                </a:cubicBezTo>
                <a:cubicBezTo>
                  <a:pt x="2146" y="3976"/>
                  <a:pt x="2131" y="3970"/>
                  <a:pt x="2121" y="3962"/>
                </a:cubicBezTo>
                <a:cubicBezTo>
                  <a:pt x="2113" y="3974"/>
                  <a:pt x="2100" y="3986"/>
                  <a:pt x="2100" y="3998"/>
                </a:cubicBezTo>
                <a:cubicBezTo>
                  <a:pt x="2100" y="4028"/>
                  <a:pt x="2105" y="4059"/>
                  <a:pt x="2109" y="4089"/>
                </a:cubicBezTo>
                <a:cubicBezTo>
                  <a:pt x="2082" y="4046"/>
                  <a:pt x="2111" y="3982"/>
                  <a:pt x="2040" y="3948"/>
                </a:cubicBezTo>
                <a:cubicBezTo>
                  <a:pt x="2037" y="3981"/>
                  <a:pt x="2035" y="4003"/>
                  <a:pt x="2035" y="4009"/>
                </a:cubicBezTo>
                <a:cubicBezTo>
                  <a:pt x="2022" y="3991"/>
                  <a:pt x="2004" y="3966"/>
                  <a:pt x="1986" y="3940"/>
                </a:cubicBezTo>
                <a:cubicBezTo>
                  <a:pt x="1971" y="3952"/>
                  <a:pt x="1957" y="3964"/>
                  <a:pt x="1942" y="3976"/>
                </a:cubicBezTo>
                <a:cubicBezTo>
                  <a:pt x="1951" y="3971"/>
                  <a:pt x="1960" y="3966"/>
                  <a:pt x="1969" y="3960"/>
                </a:cubicBezTo>
                <a:cubicBezTo>
                  <a:pt x="1948" y="3950"/>
                  <a:pt x="1927" y="3935"/>
                  <a:pt x="1904" y="3931"/>
                </a:cubicBezTo>
                <a:cubicBezTo>
                  <a:pt x="1846" y="3920"/>
                  <a:pt x="1786" y="3915"/>
                  <a:pt x="1727" y="3908"/>
                </a:cubicBezTo>
                <a:cubicBezTo>
                  <a:pt x="1786" y="4050"/>
                  <a:pt x="1816" y="4221"/>
                  <a:pt x="1997" y="4286"/>
                </a:cubicBezTo>
                <a:cubicBezTo>
                  <a:pt x="2001" y="4287"/>
                  <a:pt x="2005" y="4286"/>
                  <a:pt x="2008" y="4286"/>
                </a:cubicBezTo>
                <a:cubicBezTo>
                  <a:pt x="2010" y="4275"/>
                  <a:pt x="2012" y="4264"/>
                  <a:pt x="2014" y="4251"/>
                </a:cubicBezTo>
                <a:cubicBezTo>
                  <a:pt x="2035" y="4267"/>
                  <a:pt x="2029" y="4324"/>
                  <a:pt x="2078" y="4296"/>
                </a:cubicBezTo>
                <a:cubicBezTo>
                  <a:pt x="2117" y="4374"/>
                  <a:pt x="2195" y="4351"/>
                  <a:pt x="2259" y="4364"/>
                </a:cubicBezTo>
                <a:cubicBezTo>
                  <a:pt x="2285" y="4369"/>
                  <a:pt x="2312" y="4365"/>
                  <a:pt x="2345" y="4365"/>
                </a:cubicBezTo>
                <a:cubicBezTo>
                  <a:pt x="2346" y="4339"/>
                  <a:pt x="2348" y="4303"/>
                  <a:pt x="2350" y="4265"/>
                </a:cubicBezTo>
                <a:cubicBezTo>
                  <a:pt x="2361" y="4304"/>
                  <a:pt x="2371" y="4340"/>
                  <a:pt x="2381" y="4376"/>
                </a:cubicBezTo>
                <a:cubicBezTo>
                  <a:pt x="2389" y="4374"/>
                  <a:pt x="2397" y="4372"/>
                  <a:pt x="2404" y="4370"/>
                </a:cubicBezTo>
                <a:cubicBezTo>
                  <a:pt x="2393" y="4238"/>
                  <a:pt x="2421" y="4104"/>
                  <a:pt x="2388" y="3973"/>
                </a:cubicBezTo>
                <a:cubicBezTo>
                  <a:pt x="2381" y="3972"/>
                  <a:pt x="2373" y="3971"/>
                  <a:pt x="2366" y="3970"/>
                </a:cubicBezTo>
                <a:cubicBezTo>
                  <a:pt x="2356" y="3990"/>
                  <a:pt x="2347" y="4009"/>
                  <a:pt x="2344" y="4016"/>
                </a:cubicBezTo>
                <a:close/>
                <a:moveTo>
                  <a:pt x="2205" y="217"/>
                </a:moveTo>
                <a:cubicBezTo>
                  <a:pt x="2166" y="296"/>
                  <a:pt x="2144" y="365"/>
                  <a:pt x="2102" y="420"/>
                </a:cubicBezTo>
                <a:cubicBezTo>
                  <a:pt x="2056" y="482"/>
                  <a:pt x="2059" y="511"/>
                  <a:pt x="2144" y="540"/>
                </a:cubicBezTo>
                <a:cubicBezTo>
                  <a:pt x="2132" y="514"/>
                  <a:pt x="2121" y="492"/>
                  <a:pt x="2110" y="470"/>
                </a:cubicBezTo>
                <a:cubicBezTo>
                  <a:pt x="2159" y="518"/>
                  <a:pt x="2206" y="548"/>
                  <a:pt x="2270" y="500"/>
                </a:cubicBezTo>
                <a:cubicBezTo>
                  <a:pt x="2275" y="496"/>
                  <a:pt x="2286" y="500"/>
                  <a:pt x="2294" y="500"/>
                </a:cubicBezTo>
                <a:cubicBezTo>
                  <a:pt x="2341" y="500"/>
                  <a:pt x="2389" y="500"/>
                  <a:pt x="2449" y="500"/>
                </a:cubicBezTo>
                <a:cubicBezTo>
                  <a:pt x="2485" y="539"/>
                  <a:pt x="2556" y="533"/>
                  <a:pt x="2600" y="466"/>
                </a:cubicBezTo>
                <a:cubicBezTo>
                  <a:pt x="2598" y="493"/>
                  <a:pt x="2596" y="512"/>
                  <a:pt x="2595" y="531"/>
                </a:cubicBezTo>
                <a:cubicBezTo>
                  <a:pt x="2599" y="532"/>
                  <a:pt x="2603" y="534"/>
                  <a:pt x="2607" y="535"/>
                </a:cubicBezTo>
                <a:cubicBezTo>
                  <a:pt x="2619" y="514"/>
                  <a:pt x="2630" y="492"/>
                  <a:pt x="2642" y="468"/>
                </a:cubicBezTo>
                <a:cubicBezTo>
                  <a:pt x="2682" y="545"/>
                  <a:pt x="2841" y="548"/>
                  <a:pt x="2913" y="486"/>
                </a:cubicBezTo>
                <a:cubicBezTo>
                  <a:pt x="2881" y="410"/>
                  <a:pt x="2851" y="336"/>
                  <a:pt x="2813" y="245"/>
                </a:cubicBezTo>
                <a:cubicBezTo>
                  <a:pt x="2613" y="341"/>
                  <a:pt x="2402" y="274"/>
                  <a:pt x="2205" y="217"/>
                </a:cubicBezTo>
                <a:close/>
                <a:moveTo>
                  <a:pt x="3246" y="2641"/>
                </a:moveTo>
                <a:cubicBezTo>
                  <a:pt x="3198" y="2407"/>
                  <a:pt x="3152" y="2180"/>
                  <a:pt x="3105" y="1953"/>
                </a:cubicBezTo>
                <a:cubicBezTo>
                  <a:pt x="3099" y="1921"/>
                  <a:pt x="3109" y="1873"/>
                  <a:pt x="3054" y="1880"/>
                </a:cubicBezTo>
                <a:cubicBezTo>
                  <a:pt x="3006" y="1886"/>
                  <a:pt x="2931" y="1839"/>
                  <a:pt x="2926" y="1924"/>
                </a:cubicBezTo>
                <a:cubicBezTo>
                  <a:pt x="2862" y="1944"/>
                  <a:pt x="2808" y="1962"/>
                  <a:pt x="2752" y="1979"/>
                </a:cubicBezTo>
                <a:cubicBezTo>
                  <a:pt x="2743" y="1967"/>
                  <a:pt x="2734" y="1952"/>
                  <a:pt x="2723" y="1937"/>
                </a:cubicBezTo>
                <a:cubicBezTo>
                  <a:pt x="2697" y="1969"/>
                  <a:pt x="2674" y="1998"/>
                  <a:pt x="2651" y="2025"/>
                </a:cubicBezTo>
                <a:cubicBezTo>
                  <a:pt x="2627" y="2014"/>
                  <a:pt x="2608" y="2006"/>
                  <a:pt x="2589" y="1997"/>
                </a:cubicBezTo>
                <a:cubicBezTo>
                  <a:pt x="2585" y="2003"/>
                  <a:pt x="2582" y="2009"/>
                  <a:pt x="2578" y="2014"/>
                </a:cubicBezTo>
                <a:cubicBezTo>
                  <a:pt x="2594" y="2026"/>
                  <a:pt x="2608" y="2044"/>
                  <a:pt x="2624" y="2048"/>
                </a:cubicBezTo>
                <a:cubicBezTo>
                  <a:pt x="2752" y="2072"/>
                  <a:pt x="2861" y="2138"/>
                  <a:pt x="2955" y="2220"/>
                </a:cubicBezTo>
                <a:cubicBezTo>
                  <a:pt x="3009" y="2268"/>
                  <a:pt x="3039" y="2344"/>
                  <a:pt x="3078" y="2408"/>
                </a:cubicBezTo>
                <a:cubicBezTo>
                  <a:pt x="3124" y="2482"/>
                  <a:pt x="3168" y="2557"/>
                  <a:pt x="3214" y="2630"/>
                </a:cubicBezTo>
                <a:cubicBezTo>
                  <a:pt x="3217" y="2636"/>
                  <a:pt x="3229" y="2636"/>
                  <a:pt x="3246" y="2641"/>
                </a:cubicBezTo>
                <a:close/>
                <a:moveTo>
                  <a:pt x="1979" y="3194"/>
                </a:moveTo>
                <a:cubicBezTo>
                  <a:pt x="1971" y="3200"/>
                  <a:pt x="1963" y="3205"/>
                  <a:pt x="1956" y="3210"/>
                </a:cubicBezTo>
                <a:cubicBezTo>
                  <a:pt x="1954" y="3251"/>
                  <a:pt x="1952" y="3291"/>
                  <a:pt x="1950" y="3331"/>
                </a:cubicBezTo>
                <a:cubicBezTo>
                  <a:pt x="1948" y="3331"/>
                  <a:pt x="1946" y="3331"/>
                  <a:pt x="1944" y="3331"/>
                </a:cubicBezTo>
                <a:cubicBezTo>
                  <a:pt x="1942" y="3287"/>
                  <a:pt x="1939" y="3244"/>
                  <a:pt x="1937" y="3196"/>
                </a:cubicBezTo>
                <a:cubicBezTo>
                  <a:pt x="1832" y="3195"/>
                  <a:pt x="1733" y="3181"/>
                  <a:pt x="1632" y="3235"/>
                </a:cubicBezTo>
                <a:cubicBezTo>
                  <a:pt x="1627" y="3317"/>
                  <a:pt x="1622" y="3412"/>
                  <a:pt x="1616" y="3508"/>
                </a:cubicBezTo>
                <a:cubicBezTo>
                  <a:pt x="1620" y="3508"/>
                  <a:pt x="1624" y="3509"/>
                  <a:pt x="1628" y="3509"/>
                </a:cubicBezTo>
                <a:cubicBezTo>
                  <a:pt x="1630" y="3493"/>
                  <a:pt x="1633" y="3476"/>
                  <a:pt x="1636" y="3459"/>
                </a:cubicBezTo>
                <a:cubicBezTo>
                  <a:pt x="1646" y="3511"/>
                  <a:pt x="1643" y="3569"/>
                  <a:pt x="1723" y="3557"/>
                </a:cubicBezTo>
                <a:cubicBezTo>
                  <a:pt x="1739" y="3555"/>
                  <a:pt x="1757" y="3556"/>
                  <a:pt x="1772" y="3561"/>
                </a:cubicBezTo>
                <a:cubicBezTo>
                  <a:pt x="1790" y="3566"/>
                  <a:pt x="1806" y="3580"/>
                  <a:pt x="1824" y="3585"/>
                </a:cubicBezTo>
                <a:cubicBezTo>
                  <a:pt x="1861" y="3594"/>
                  <a:pt x="1899" y="3600"/>
                  <a:pt x="1937" y="3607"/>
                </a:cubicBezTo>
                <a:cubicBezTo>
                  <a:pt x="1940" y="3588"/>
                  <a:pt x="1943" y="3567"/>
                  <a:pt x="1946" y="3546"/>
                </a:cubicBezTo>
                <a:cubicBezTo>
                  <a:pt x="1952" y="3556"/>
                  <a:pt x="1950" y="3567"/>
                  <a:pt x="1954" y="3574"/>
                </a:cubicBezTo>
                <a:cubicBezTo>
                  <a:pt x="1964" y="3591"/>
                  <a:pt x="1978" y="3606"/>
                  <a:pt x="1990" y="3622"/>
                </a:cubicBezTo>
                <a:cubicBezTo>
                  <a:pt x="1998" y="3606"/>
                  <a:pt x="2013" y="3590"/>
                  <a:pt x="2014" y="3574"/>
                </a:cubicBezTo>
                <a:cubicBezTo>
                  <a:pt x="2016" y="3466"/>
                  <a:pt x="2016" y="3359"/>
                  <a:pt x="2013" y="3252"/>
                </a:cubicBezTo>
                <a:cubicBezTo>
                  <a:pt x="2012" y="3232"/>
                  <a:pt x="1991" y="3214"/>
                  <a:pt x="1979" y="3194"/>
                </a:cubicBezTo>
                <a:close/>
                <a:moveTo>
                  <a:pt x="2555" y="4054"/>
                </a:moveTo>
                <a:cubicBezTo>
                  <a:pt x="2552" y="4055"/>
                  <a:pt x="2549" y="4056"/>
                  <a:pt x="2547" y="4057"/>
                </a:cubicBezTo>
                <a:cubicBezTo>
                  <a:pt x="2546" y="4038"/>
                  <a:pt x="2548" y="4019"/>
                  <a:pt x="2543" y="4001"/>
                </a:cubicBezTo>
                <a:cubicBezTo>
                  <a:pt x="2539" y="3986"/>
                  <a:pt x="2527" y="3973"/>
                  <a:pt x="2518" y="3959"/>
                </a:cubicBezTo>
                <a:cubicBezTo>
                  <a:pt x="2508" y="3972"/>
                  <a:pt x="2489" y="3986"/>
                  <a:pt x="2489" y="3999"/>
                </a:cubicBezTo>
                <a:cubicBezTo>
                  <a:pt x="2487" y="4120"/>
                  <a:pt x="2488" y="4240"/>
                  <a:pt x="2488" y="4371"/>
                </a:cubicBezTo>
                <a:cubicBezTo>
                  <a:pt x="2558" y="4323"/>
                  <a:pt x="2635" y="4341"/>
                  <a:pt x="2704" y="4299"/>
                </a:cubicBezTo>
                <a:cubicBezTo>
                  <a:pt x="2784" y="4252"/>
                  <a:pt x="2840" y="4197"/>
                  <a:pt x="2868" y="4111"/>
                </a:cubicBezTo>
                <a:cubicBezTo>
                  <a:pt x="2897" y="4025"/>
                  <a:pt x="2934" y="3940"/>
                  <a:pt x="2913" y="3847"/>
                </a:cubicBezTo>
                <a:cubicBezTo>
                  <a:pt x="2907" y="3845"/>
                  <a:pt x="2901" y="3842"/>
                  <a:pt x="2894" y="3840"/>
                </a:cubicBezTo>
                <a:cubicBezTo>
                  <a:pt x="2882" y="3860"/>
                  <a:pt x="2869" y="3881"/>
                  <a:pt x="2862" y="3893"/>
                </a:cubicBezTo>
                <a:cubicBezTo>
                  <a:pt x="2846" y="3886"/>
                  <a:pt x="2822" y="3874"/>
                  <a:pt x="2821" y="3876"/>
                </a:cubicBezTo>
                <a:cubicBezTo>
                  <a:pt x="2801" y="3907"/>
                  <a:pt x="2784" y="3941"/>
                  <a:pt x="2771" y="3966"/>
                </a:cubicBezTo>
                <a:cubicBezTo>
                  <a:pt x="2769" y="3953"/>
                  <a:pt x="2766" y="3927"/>
                  <a:pt x="2763" y="3902"/>
                </a:cubicBezTo>
                <a:cubicBezTo>
                  <a:pt x="2755" y="3900"/>
                  <a:pt x="2747" y="3898"/>
                  <a:pt x="2739" y="3897"/>
                </a:cubicBezTo>
                <a:cubicBezTo>
                  <a:pt x="2727" y="3948"/>
                  <a:pt x="2715" y="4000"/>
                  <a:pt x="2702" y="4051"/>
                </a:cubicBezTo>
                <a:cubicBezTo>
                  <a:pt x="2701" y="4051"/>
                  <a:pt x="2699" y="4051"/>
                  <a:pt x="2697" y="4051"/>
                </a:cubicBezTo>
                <a:cubicBezTo>
                  <a:pt x="2700" y="4008"/>
                  <a:pt x="2702" y="3965"/>
                  <a:pt x="2704" y="3919"/>
                </a:cubicBezTo>
                <a:cubicBezTo>
                  <a:pt x="2655" y="3913"/>
                  <a:pt x="2644" y="3937"/>
                  <a:pt x="2641" y="3979"/>
                </a:cubicBezTo>
                <a:cubicBezTo>
                  <a:pt x="2635" y="4067"/>
                  <a:pt x="2624" y="4154"/>
                  <a:pt x="2615" y="4241"/>
                </a:cubicBezTo>
                <a:cubicBezTo>
                  <a:pt x="2604" y="4199"/>
                  <a:pt x="2609" y="4158"/>
                  <a:pt x="2613" y="4117"/>
                </a:cubicBezTo>
                <a:cubicBezTo>
                  <a:pt x="2617" y="4073"/>
                  <a:pt x="2622" y="4028"/>
                  <a:pt x="2622" y="3984"/>
                </a:cubicBezTo>
                <a:cubicBezTo>
                  <a:pt x="2622" y="3969"/>
                  <a:pt x="2609" y="3954"/>
                  <a:pt x="2602" y="3939"/>
                </a:cubicBezTo>
                <a:cubicBezTo>
                  <a:pt x="2588" y="3952"/>
                  <a:pt x="2568" y="3962"/>
                  <a:pt x="2563" y="3978"/>
                </a:cubicBezTo>
                <a:cubicBezTo>
                  <a:pt x="2555" y="4001"/>
                  <a:pt x="2557" y="4028"/>
                  <a:pt x="2555" y="4054"/>
                </a:cubicBezTo>
                <a:close/>
                <a:moveTo>
                  <a:pt x="2067" y="1008"/>
                </a:moveTo>
                <a:cubicBezTo>
                  <a:pt x="1928" y="1024"/>
                  <a:pt x="1911" y="1039"/>
                  <a:pt x="1907" y="1158"/>
                </a:cubicBezTo>
                <a:cubicBezTo>
                  <a:pt x="1931" y="1161"/>
                  <a:pt x="1955" y="1163"/>
                  <a:pt x="1991" y="1167"/>
                </a:cubicBezTo>
                <a:cubicBezTo>
                  <a:pt x="1956" y="1179"/>
                  <a:pt x="1933" y="1187"/>
                  <a:pt x="1906" y="1196"/>
                </a:cubicBezTo>
                <a:cubicBezTo>
                  <a:pt x="1911" y="1233"/>
                  <a:pt x="1913" y="1268"/>
                  <a:pt x="1921" y="1301"/>
                </a:cubicBezTo>
                <a:cubicBezTo>
                  <a:pt x="1934" y="1354"/>
                  <a:pt x="1951" y="1407"/>
                  <a:pt x="1969" y="1458"/>
                </a:cubicBezTo>
                <a:cubicBezTo>
                  <a:pt x="1978" y="1484"/>
                  <a:pt x="1993" y="1506"/>
                  <a:pt x="2010" y="1538"/>
                </a:cubicBezTo>
                <a:cubicBezTo>
                  <a:pt x="2005" y="1544"/>
                  <a:pt x="1992" y="1563"/>
                  <a:pt x="1975" y="1586"/>
                </a:cubicBezTo>
                <a:cubicBezTo>
                  <a:pt x="2030" y="1613"/>
                  <a:pt x="2080" y="1637"/>
                  <a:pt x="2143" y="1667"/>
                </a:cubicBezTo>
                <a:cubicBezTo>
                  <a:pt x="2108" y="1667"/>
                  <a:pt x="2082" y="1667"/>
                  <a:pt x="2056" y="1667"/>
                </a:cubicBezTo>
                <a:cubicBezTo>
                  <a:pt x="2075" y="1700"/>
                  <a:pt x="2094" y="1732"/>
                  <a:pt x="2114" y="1767"/>
                </a:cubicBezTo>
                <a:cubicBezTo>
                  <a:pt x="2107" y="1775"/>
                  <a:pt x="2094" y="1791"/>
                  <a:pt x="2082" y="1807"/>
                </a:cubicBezTo>
                <a:cubicBezTo>
                  <a:pt x="2101" y="1812"/>
                  <a:pt x="2118" y="1810"/>
                  <a:pt x="2123" y="1802"/>
                </a:cubicBezTo>
                <a:cubicBezTo>
                  <a:pt x="2167" y="1731"/>
                  <a:pt x="2210" y="1659"/>
                  <a:pt x="2251" y="1587"/>
                </a:cubicBezTo>
                <a:cubicBezTo>
                  <a:pt x="2255" y="1580"/>
                  <a:pt x="2251" y="1566"/>
                  <a:pt x="2246" y="1558"/>
                </a:cubicBezTo>
                <a:cubicBezTo>
                  <a:pt x="2202" y="1485"/>
                  <a:pt x="2158" y="1412"/>
                  <a:pt x="2113" y="1340"/>
                </a:cubicBezTo>
                <a:cubicBezTo>
                  <a:pt x="2105" y="1328"/>
                  <a:pt x="2092" y="1320"/>
                  <a:pt x="2077" y="1307"/>
                </a:cubicBezTo>
                <a:cubicBezTo>
                  <a:pt x="2066" y="1338"/>
                  <a:pt x="2058" y="1362"/>
                  <a:pt x="2050" y="1383"/>
                </a:cubicBezTo>
                <a:cubicBezTo>
                  <a:pt x="2040" y="1350"/>
                  <a:pt x="2030" y="1320"/>
                  <a:pt x="2019" y="1285"/>
                </a:cubicBezTo>
                <a:cubicBezTo>
                  <a:pt x="2037" y="1271"/>
                  <a:pt x="2065" y="1249"/>
                  <a:pt x="2100" y="1220"/>
                </a:cubicBezTo>
                <a:cubicBezTo>
                  <a:pt x="2070" y="1211"/>
                  <a:pt x="2051" y="1206"/>
                  <a:pt x="2033" y="1200"/>
                </a:cubicBezTo>
                <a:cubicBezTo>
                  <a:pt x="2105" y="1147"/>
                  <a:pt x="2056" y="1076"/>
                  <a:pt x="2067" y="1008"/>
                </a:cubicBezTo>
                <a:close/>
                <a:moveTo>
                  <a:pt x="1984" y="3175"/>
                </a:moveTo>
                <a:cubicBezTo>
                  <a:pt x="2302" y="3180"/>
                  <a:pt x="2613" y="3248"/>
                  <a:pt x="2927" y="3153"/>
                </a:cubicBezTo>
                <a:cubicBezTo>
                  <a:pt x="2830" y="3121"/>
                  <a:pt x="2881" y="3039"/>
                  <a:pt x="2858" y="2977"/>
                </a:cubicBezTo>
                <a:cubicBezTo>
                  <a:pt x="2852" y="3032"/>
                  <a:pt x="2846" y="3077"/>
                  <a:pt x="2839" y="3127"/>
                </a:cubicBezTo>
                <a:cubicBezTo>
                  <a:pt x="2813" y="3116"/>
                  <a:pt x="2791" y="3107"/>
                  <a:pt x="2767" y="3096"/>
                </a:cubicBezTo>
                <a:cubicBezTo>
                  <a:pt x="2760" y="3119"/>
                  <a:pt x="2753" y="3141"/>
                  <a:pt x="2742" y="3180"/>
                </a:cubicBezTo>
                <a:cubicBezTo>
                  <a:pt x="2732" y="3131"/>
                  <a:pt x="2726" y="3099"/>
                  <a:pt x="2718" y="3059"/>
                </a:cubicBezTo>
                <a:cubicBezTo>
                  <a:pt x="2697" y="3095"/>
                  <a:pt x="2681" y="3122"/>
                  <a:pt x="2659" y="3159"/>
                </a:cubicBezTo>
                <a:cubicBezTo>
                  <a:pt x="2656" y="3118"/>
                  <a:pt x="2655" y="3089"/>
                  <a:pt x="2652" y="3045"/>
                </a:cubicBezTo>
                <a:cubicBezTo>
                  <a:pt x="2639" y="3090"/>
                  <a:pt x="2631" y="3119"/>
                  <a:pt x="2621" y="3156"/>
                </a:cubicBezTo>
                <a:cubicBezTo>
                  <a:pt x="2603" y="3121"/>
                  <a:pt x="2588" y="3094"/>
                  <a:pt x="2572" y="3064"/>
                </a:cubicBezTo>
                <a:cubicBezTo>
                  <a:pt x="2563" y="3079"/>
                  <a:pt x="2556" y="3089"/>
                  <a:pt x="2540" y="3114"/>
                </a:cubicBezTo>
                <a:cubicBezTo>
                  <a:pt x="2540" y="3058"/>
                  <a:pt x="2540" y="3021"/>
                  <a:pt x="2540" y="2983"/>
                </a:cubicBezTo>
                <a:cubicBezTo>
                  <a:pt x="2530" y="3016"/>
                  <a:pt x="2521" y="3046"/>
                  <a:pt x="2512" y="3077"/>
                </a:cubicBezTo>
                <a:cubicBezTo>
                  <a:pt x="2504" y="3074"/>
                  <a:pt x="2497" y="3071"/>
                  <a:pt x="2490" y="3069"/>
                </a:cubicBezTo>
                <a:cubicBezTo>
                  <a:pt x="2488" y="3089"/>
                  <a:pt x="2486" y="3109"/>
                  <a:pt x="2482" y="3146"/>
                </a:cubicBezTo>
                <a:cubicBezTo>
                  <a:pt x="2475" y="3117"/>
                  <a:pt x="2472" y="3107"/>
                  <a:pt x="2468" y="3090"/>
                </a:cubicBezTo>
                <a:cubicBezTo>
                  <a:pt x="2454" y="3110"/>
                  <a:pt x="2443" y="3126"/>
                  <a:pt x="2424" y="3154"/>
                </a:cubicBezTo>
                <a:cubicBezTo>
                  <a:pt x="2424" y="3078"/>
                  <a:pt x="2424" y="3018"/>
                  <a:pt x="2424" y="2959"/>
                </a:cubicBezTo>
                <a:cubicBezTo>
                  <a:pt x="2421" y="2958"/>
                  <a:pt x="2417" y="2957"/>
                  <a:pt x="2414" y="2956"/>
                </a:cubicBezTo>
                <a:cubicBezTo>
                  <a:pt x="2398" y="3013"/>
                  <a:pt x="2383" y="3071"/>
                  <a:pt x="2367" y="3128"/>
                </a:cubicBezTo>
                <a:cubicBezTo>
                  <a:pt x="2360" y="3128"/>
                  <a:pt x="2354" y="3127"/>
                  <a:pt x="2347" y="3126"/>
                </a:cubicBezTo>
                <a:cubicBezTo>
                  <a:pt x="2347" y="3054"/>
                  <a:pt x="2347" y="2982"/>
                  <a:pt x="2347" y="2910"/>
                </a:cubicBezTo>
                <a:cubicBezTo>
                  <a:pt x="2342" y="2911"/>
                  <a:pt x="2337" y="2911"/>
                  <a:pt x="2332" y="2911"/>
                </a:cubicBezTo>
                <a:cubicBezTo>
                  <a:pt x="2325" y="2967"/>
                  <a:pt x="2318" y="3024"/>
                  <a:pt x="2310" y="3093"/>
                </a:cubicBezTo>
                <a:cubicBezTo>
                  <a:pt x="2297" y="3069"/>
                  <a:pt x="2290" y="3058"/>
                  <a:pt x="2281" y="3042"/>
                </a:cubicBezTo>
                <a:cubicBezTo>
                  <a:pt x="2277" y="3060"/>
                  <a:pt x="2274" y="3069"/>
                  <a:pt x="2270" y="3087"/>
                </a:cubicBezTo>
                <a:cubicBezTo>
                  <a:pt x="2265" y="3064"/>
                  <a:pt x="2263" y="3050"/>
                  <a:pt x="2260" y="3036"/>
                </a:cubicBezTo>
                <a:cubicBezTo>
                  <a:pt x="2257" y="3036"/>
                  <a:pt x="2255" y="3036"/>
                  <a:pt x="2252" y="3037"/>
                </a:cubicBezTo>
                <a:cubicBezTo>
                  <a:pt x="2250" y="3061"/>
                  <a:pt x="2248" y="3085"/>
                  <a:pt x="2245" y="3121"/>
                </a:cubicBezTo>
                <a:cubicBezTo>
                  <a:pt x="2236" y="3098"/>
                  <a:pt x="2232" y="3087"/>
                  <a:pt x="2228" y="3076"/>
                </a:cubicBezTo>
                <a:cubicBezTo>
                  <a:pt x="2222" y="3087"/>
                  <a:pt x="2218" y="3098"/>
                  <a:pt x="2210" y="3115"/>
                </a:cubicBezTo>
                <a:cubicBezTo>
                  <a:pt x="2207" y="3088"/>
                  <a:pt x="2205" y="3071"/>
                  <a:pt x="2203" y="3053"/>
                </a:cubicBezTo>
                <a:cubicBezTo>
                  <a:pt x="2201" y="3054"/>
                  <a:pt x="2198" y="3054"/>
                  <a:pt x="2195" y="3054"/>
                </a:cubicBezTo>
                <a:cubicBezTo>
                  <a:pt x="2194" y="3083"/>
                  <a:pt x="2192" y="3113"/>
                  <a:pt x="2190" y="3142"/>
                </a:cubicBezTo>
                <a:cubicBezTo>
                  <a:pt x="2187" y="3142"/>
                  <a:pt x="2183" y="3142"/>
                  <a:pt x="2179" y="3142"/>
                </a:cubicBezTo>
                <a:cubicBezTo>
                  <a:pt x="2179" y="3088"/>
                  <a:pt x="2179" y="3034"/>
                  <a:pt x="2179" y="2999"/>
                </a:cubicBezTo>
                <a:cubicBezTo>
                  <a:pt x="2146" y="3024"/>
                  <a:pt x="2110" y="3052"/>
                  <a:pt x="2071" y="3082"/>
                </a:cubicBezTo>
                <a:cubicBezTo>
                  <a:pt x="2068" y="3068"/>
                  <a:pt x="2065" y="3055"/>
                  <a:pt x="2060" y="3034"/>
                </a:cubicBezTo>
                <a:cubicBezTo>
                  <a:pt x="2053" y="3055"/>
                  <a:pt x="2049" y="3068"/>
                  <a:pt x="2043" y="3085"/>
                </a:cubicBezTo>
                <a:cubicBezTo>
                  <a:pt x="2022" y="3035"/>
                  <a:pt x="2004" y="2990"/>
                  <a:pt x="1984" y="2941"/>
                </a:cubicBezTo>
                <a:cubicBezTo>
                  <a:pt x="1984" y="3018"/>
                  <a:pt x="1984" y="3090"/>
                  <a:pt x="1984" y="3175"/>
                </a:cubicBezTo>
                <a:close/>
                <a:moveTo>
                  <a:pt x="3318" y="2719"/>
                </a:moveTo>
                <a:cubicBezTo>
                  <a:pt x="3408" y="2407"/>
                  <a:pt x="3316" y="2117"/>
                  <a:pt x="3222" y="1820"/>
                </a:cubicBezTo>
                <a:cubicBezTo>
                  <a:pt x="3190" y="1828"/>
                  <a:pt x="3162" y="1835"/>
                  <a:pt x="3126" y="1843"/>
                </a:cubicBezTo>
                <a:cubicBezTo>
                  <a:pt x="3186" y="2140"/>
                  <a:pt x="3235" y="2433"/>
                  <a:pt x="3318" y="2719"/>
                </a:cubicBezTo>
                <a:close/>
                <a:moveTo>
                  <a:pt x="2380" y="3515"/>
                </a:moveTo>
                <a:cubicBezTo>
                  <a:pt x="2383" y="3515"/>
                  <a:pt x="2385" y="3515"/>
                  <a:pt x="2387" y="3515"/>
                </a:cubicBezTo>
                <a:cubicBezTo>
                  <a:pt x="2387" y="3548"/>
                  <a:pt x="2382" y="3582"/>
                  <a:pt x="2389" y="3613"/>
                </a:cubicBezTo>
                <a:cubicBezTo>
                  <a:pt x="2393" y="3630"/>
                  <a:pt x="2418" y="3642"/>
                  <a:pt x="2434" y="3656"/>
                </a:cubicBezTo>
                <a:cubicBezTo>
                  <a:pt x="2443" y="3640"/>
                  <a:pt x="2459" y="3624"/>
                  <a:pt x="2460" y="3607"/>
                </a:cubicBezTo>
                <a:cubicBezTo>
                  <a:pt x="2464" y="3568"/>
                  <a:pt x="2462" y="3528"/>
                  <a:pt x="2460" y="3488"/>
                </a:cubicBezTo>
                <a:cubicBezTo>
                  <a:pt x="2457" y="3419"/>
                  <a:pt x="2457" y="3348"/>
                  <a:pt x="2446" y="3279"/>
                </a:cubicBezTo>
                <a:cubicBezTo>
                  <a:pt x="2437" y="3219"/>
                  <a:pt x="2382" y="3227"/>
                  <a:pt x="2340" y="3229"/>
                </a:cubicBezTo>
                <a:cubicBezTo>
                  <a:pt x="2323" y="3230"/>
                  <a:pt x="2294" y="3251"/>
                  <a:pt x="2293" y="3262"/>
                </a:cubicBezTo>
                <a:cubicBezTo>
                  <a:pt x="2291" y="3382"/>
                  <a:pt x="2291" y="3501"/>
                  <a:pt x="2296" y="3620"/>
                </a:cubicBezTo>
                <a:cubicBezTo>
                  <a:pt x="2296" y="3633"/>
                  <a:pt x="2326" y="3655"/>
                  <a:pt x="2342" y="3656"/>
                </a:cubicBezTo>
                <a:cubicBezTo>
                  <a:pt x="2354" y="3656"/>
                  <a:pt x="2375" y="3630"/>
                  <a:pt x="2379" y="3613"/>
                </a:cubicBezTo>
                <a:cubicBezTo>
                  <a:pt x="2385" y="3581"/>
                  <a:pt x="2380" y="3548"/>
                  <a:pt x="2380" y="3515"/>
                </a:cubicBezTo>
                <a:close/>
                <a:moveTo>
                  <a:pt x="2196" y="3646"/>
                </a:moveTo>
                <a:cubicBezTo>
                  <a:pt x="2196" y="3499"/>
                  <a:pt x="2196" y="3358"/>
                  <a:pt x="2196" y="3220"/>
                </a:cubicBezTo>
                <a:cubicBezTo>
                  <a:pt x="2137" y="3206"/>
                  <a:pt x="2121" y="3226"/>
                  <a:pt x="2122" y="3272"/>
                </a:cubicBezTo>
                <a:cubicBezTo>
                  <a:pt x="2124" y="3334"/>
                  <a:pt x="2122" y="3397"/>
                  <a:pt x="2122" y="3460"/>
                </a:cubicBezTo>
                <a:cubicBezTo>
                  <a:pt x="2108" y="3395"/>
                  <a:pt x="2112" y="3329"/>
                  <a:pt x="2106" y="3264"/>
                </a:cubicBezTo>
                <a:cubicBezTo>
                  <a:pt x="2105" y="3244"/>
                  <a:pt x="2081" y="3225"/>
                  <a:pt x="2067" y="3205"/>
                </a:cubicBezTo>
                <a:cubicBezTo>
                  <a:pt x="2056" y="3225"/>
                  <a:pt x="2036" y="3244"/>
                  <a:pt x="2035" y="3264"/>
                </a:cubicBezTo>
                <a:cubicBezTo>
                  <a:pt x="2032" y="3364"/>
                  <a:pt x="2036" y="3465"/>
                  <a:pt x="2034" y="3565"/>
                </a:cubicBezTo>
                <a:cubicBezTo>
                  <a:pt x="2033" y="3631"/>
                  <a:pt x="2064" y="3644"/>
                  <a:pt x="2120" y="3630"/>
                </a:cubicBezTo>
                <a:cubicBezTo>
                  <a:pt x="2122" y="3600"/>
                  <a:pt x="2123" y="3573"/>
                  <a:pt x="2125" y="3539"/>
                </a:cubicBezTo>
                <a:cubicBezTo>
                  <a:pt x="2150" y="3580"/>
                  <a:pt x="2114" y="3656"/>
                  <a:pt x="2196" y="3646"/>
                </a:cubicBezTo>
                <a:close/>
                <a:moveTo>
                  <a:pt x="2620" y="3625"/>
                </a:moveTo>
                <a:cubicBezTo>
                  <a:pt x="2654" y="3643"/>
                  <a:pt x="2675" y="3578"/>
                  <a:pt x="2696" y="3630"/>
                </a:cubicBezTo>
                <a:cubicBezTo>
                  <a:pt x="2716" y="3616"/>
                  <a:pt x="2750" y="3603"/>
                  <a:pt x="2751" y="3586"/>
                </a:cubicBezTo>
                <a:cubicBezTo>
                  <a:pt x="2761" y="3484"/>
                  <a:pt x="2765" y="3382"/>
                  <a:pt x="2767" y="3279"/>
                </a:cubicBezTo>
                <a:cubicBezTo>
                  <a:pt x="2767" y="3263"/>
                  <a:pt x="2746" y="3247"/>
                  <a:pt x="2735" y="3231"/>
                </a:cubicBezTo>
                <a:cubicBezTo>
                  <a:pt x="2723" y="3249"/>
                  <a:pt x="2701" y="3267"/>
                  <a:pt x="2699" y="3286"/>
                </a:cubicBezTo>
                <a:cubicBezTo>
                  <a:pt x="2695" y="3345"/>
                  <a:pt x="2698" y="3405"/>
                  <a:pt x="2698" y="3465"/>
                </a:cubicBezTo>
                <a:cubicBezTo>
                  <a:pt x="2684" y="3409"/>
                  <a:pt x="2683" y="3353"/>
                  <a:pt x="2684" y="3297"/>
                </a:cubicBezTo>
                <a:cubicBezTo>
                  <a:pt x="2685" y="3247"/>
                  <a:pt x="2664" y="3231"/>
                  <a:pt x="2620" y="3244"/>
                </a:cubicBezTo>
                <a:cubicBezTo>
                  <a:pt x="2620" y="3376"/>
                  <a:pt x="2620" y="3504"/>
                  <a:pt x="2620" y="3625"/>
                </a:cubicBezTo>
                <a:close/>
                <a:moveTo>
                  <a:pt x="2553" y="1172"/>
                </a:moveTo>
                <a:cubicBezTo>
                  <a:pt x="2590" y="1270"/>
                  <a:pt x="2623" y="1358"/>
                  <a:pt x="2656" y="1445"/>
                </a:cubicBezTo>
                <a:cubicBezTo>
                  <a:pt x="2663" y="1444"/>
                  <a:pt x="2670" y="1443"/>
                  <a:pt x="2677" y="1443"/>
                </a:cubicBezTo>
                <a:cubicBezTo>
                  <a:pt x="2677" y="1401"/>
                  <a:pt x="2677" y="1360"/>
                  <a:pt x="2677" y="1318"/>
                </a:cubicBezTo>
                <a:cubicBezTo>
                  <a:pt x="2682" y="1318"/>
                  <a:pt x="2687" y="1318"/>
                  <a:pt x="2692" y="1318"/>
                </a:cubicBezTo>
                <a:cubicBezTo>
                  <a:pt x="2697" y="1340"/>
                  <a:pt x="2701" y="1362"/>
                  <a:pt x="2706" y="1385"/>
                </a:cubicBezTo>
                <a:cubicBezTo>
                  <a:pt x="2713" y="1386"/>
                  <a:pt x="2719" y="1387"/>
                  <a:pt x="2726" y="1389"/>
                </a:cubicBezTo>
                <a:cubicBezTo>
                  <a:pt x="2740" y="1349"/>
                  <a:pt x="2762" y="1310"/>
                  <a:pt x="2766" y="1270"/>
                </a:cubicBezTo>
                <a:cubicBezTo>
                  <a:pt x="2773" y="1189"/>
                  <a:pt x="2706" y="1162"/>
                  <a:pt x="2649" y="1130"/>
                </a:cubicBezTo>
                <a:cubicBezTo>
                  <a:pt x="2644" y="1139"/>
                  <a:pt x="2638" y="1149"/>
                  <a:pt x="2630" y="1163"/>
                </a:cubicBezTo>
                <a:cubicBezTo>
                  <a:pt x="2621" y="1128"/>
                  <a:pt x="2614" y="1098"/>
                  <a:pt x="2605" y="1062"/>
                </a:cubicBezTo>
                <a:cubicBezTo>
                  <a:pt x="2585" y="1084"/>
                  <a:pt x="2571" y="1099"/>
                  <a:pt x="2558" y="1115"/>
                </a:cubicBezTo>
                <a:cubicBezTo>
                  <a:pt x="2572" y="1143"/>
                  <a:pt x="2586" y="1170"/>
                  <a:pt x="2603" y="1204"/>
                </a:cubicBezTo>
                <a:cubicBezTo>
                  <a:pt x="2584" y="1192"/>
                  <a:pt x="2574" y="1185"/>
                  <a:pt x="2553" y="1172"/>
                </a:cubicBezTo>
                <a:close/>
                <a:moveTo>
                  <a:pt x="1700" y="2915"/>
                </a:moveTo>
                <a:cubicBezTo>
                  <a:pt x="1695" y="2916"/>
                  <a:pt x="1691" y="2917"/>
                  <a:pt x="1686" y="2918"/>
                </a:cubicBezTo>
                <a:cubicBezTo>
                  <a:pt x="1686" y="2955"/>
                  <a:pt x="1696" y="2996"/>
                  <a:pt x="1684" y="3029"/>
                </a:cubicBezTo>
                <a:cubicBezTo>
                  <a:pt x="1639" y="3150"/>
                  <a:pt x="1639" y="3156"/>
                  <a:pt x="1766" y="3160"/>
                </a:cubicBezTo>
                <a:cubicBezTo>
                  <a:pt x="1832" y="3162"/>
                  <a:pt x="1899" y="3160"/>
                  <a:pt x="1973" y="3160"/>
                </a:cubicBezTo>
                <a:cubicBezTo>
                  <a:pt x="1952" y="3112"/>
                  <a:pt x="1936" y="3074"/>
                  <a:pt x="1921" y="3037"/>
                </a:cubicBezTo>
                <a:cubicBezTo>
                  <a:pt x="1899" y="3047"/>
                  <a:pt x="1882" y="3054"/>
                  <a:pt x="1862" y="3064"/>
                </a:cubicBezTo>
                <a:cubicBezTo>
                  <a:pt x="1859" y="3046"/>
                  <a:pt x="1854" y="3026"/>
                  <a:pt x="1847" y="2991"/>
                </a:cubicBezTo>
                <a:cubicBezTo>
                  <a:pt x="1842" y="3030"/>
                  <a:pt x="1840" y="3053"/>
                  <a:pt x="1835" y="3091"/>
                </a:cubicBezTo>
                <a:cubicBezTo>
                  <a:pt x="1829" y="3055"/>
                  <a:pt x="1825" y="3036"/>
                  <a:pt x="1822" y="3017"/>
                </a:cubicBezTo>
                <a:cubicBezTo>
                  <a:pt x="1818" y="3016"/>
                  <a:pt x="1815" y="3016"/>
                  <a:pt x="1811" y="3016"/>
                </a:cubicBezTo>
                <a:cubicBezTo>
                  <a:pt x="1805" y="3034"/>
                  <a:pt x="1799" y="3053"/>
                  <a:pt x="1791" y="3077"/>
                </a:cubicBezTo>
                <a:cubicBezTo>
                  <a:pt x="1785" y="3045"/>
                  <a:pt x="1780" y="3019"/>
                  <a:pt x="1775" y="2993"/>
                </a:cubicBezTo>
                <a:cubicBezTo>
                  <a:pt x="1770" y="2992"/>
                  <a:pt x="1765" y="2991"/>
                  <a:pt x="1760" y="2990"/>
                </a:cubicBezTo>
                <a:cubicBezTo>
                  <a:pt x="1749" y="3012"/>
                  <a:pt x="1738" y="3033"/>
                  <a:pt x="1722" y="3064"/>
                </a:cubicBezTo>
                <a:cubicBezTo>
                  <a:pt x="1714" y="3008"/>
                  <a:pt x="1707" y="2961"/>
                  <a:pt x="1700" y="2915"/>
                </a:cubicBezTo>
                <a:close/>
                <a:moveTo>
                  <a:pt x="1820" y="2418"/>
                </a:moveTo>
                <a:cubicBezTo>
                  <a:pt x="1701" y="2486"/>
                  <a:pt x="1722" y="2627"/>
                  <a:pt x="1652" y="2718"/>
                </a:cubicBezTo>
                <a:cubicBezTo>
                  <a:pt x="1707" y="2745"/>
                  <a:pt x="1750" y="2767"/>
                  <a:pt x="1794" y="2789"/>
                </a:cubicBezTo>
                <a:cubicBezTo>
                  <a:pt x="1803" y="2660"/>
                  <a:pt x="1811" y="2540"/>
                  <a:pt x="1820" y="2418"/>
                </a:cubicBezTo>
                <a:close/>
                <a:moveTo>
                  <a:pt x="2249" y="3653"/>
                </a:moveTo>
                <a:cubicBezTo>
                  <a:pt x="2264" y="3642"/>
                  <a:pt x="2270" y="3639"/>
                  <a:pt x="2270" y="3636"/>
                </a:cubicBezTo>
                <a:cubicBezTo>
                  <a:pt x="2273" y="3509"/>
                  <a:pt x="2275" y="3382"/>
                  <a:pt x="2274" y="3254"/>
                </a:cubicBezTo>
                <a:cubicBezTo>
                  <a:pt x="2274" y="3243"/>
                  <a:pt x="2250" y="3232"/>
                  <a:pt x="2238" y="3222"/>
                </a:cubicBezTo>
                <a:cubicBezTo>
                  <a:pt x="2227" y="3236"/>
                  <a:pt x="2207" y="3251"/>
                  <a:pt x="2207" y="3266"/>
                </a:cubicBezTo>
                <a:cubicBezTo>
                  <a:pt x="2210" y="3370"/>
                  <a:pt x="2215" y="3474"/>
                  <a:pt x="2223" y="3578"/>
                </a:cubicBezTo>
                <a:cubicBezTo>
                  <a:pt x="2225" y="3602"/>
                  <a:pt x="2239" y="3626"/>
                  <a:pt x="2249" y="3653"/>
                </a:cubicBezTo>
                <a:close/>
                <a:moveTo>
                  <a:pt x="1939" y="925"/>
                </a:moveTo>
                <a:cubicBezTo>
                  <a:pt x="1921" y="954"/>
                  <a:pt x="1905" y="983"/>
                  <a:pt x="1888" y="1012"/>
                </a:cubicBezTo>
                <a:cubicBezTo>
                  <a:pt x="1945" y="1015"/>
                  <a:pt x="1988" y="1011"/>
                  <a:pt x="2024" y="994"/>
                </a:cubicBezTo>
                <a:cubicBezTo>
                  <a:pt x="2047" y="983"/>
                  <a:pt x="2080" y="939"/>
                  <a:pt x="2076" y="934"/>
                </a:cubicBezTo>
                <a:cubicBezTo>
                  <a:pt x="2055" y="905"/>
                  <a:pt x="2090" y="843"/>
                  <a:pt x="2024" y="842"/>
                </a:cubicBezTo>
                <a:cubicBezTo>
                  <a:pt x="2021" y="842"/>
                  <a:pt x="2019" y="817"/>
                  <a:pt x="2015" y="798"/>
                </a:cubicBezTo>
                <a:cubicBezTo>
                  <a:pt x="1994" y="815"/>
                  <a:pt x="1975" y="830"/>
                  <a:pt x="1955" y="847"/>
                </a:cubicBezTo>
                <a:cubicBezTo>
                  <a:pt x="1978" y="855"/>
                  <a:pt x="1996" y="862"/>
                  <a:pt x="2014" y="869"/>
                </a:cubicBezTo>
                <a:cubicBezTo>
                  <a:pt x="2013" y="873"/>
                  <a:pt x="2012" y="877"/>
                  <a:pt x="2010" y="881"/>
                </a:cubicBezTo>
                <a:cubicBezTo>
                  <a:pt x="1978" y="885"/>
                  <a:pt x="1946" y="889"/>
                  <a:pt x="1894" y="895"/>
                </a:cubicBezTo>
                <a:cubicBezTo>
                  <a:pt x="1927" y="917"/>
                  <a:pt x="1941" y="926"/>
                  <a:pt x="1939" y="925"/>
                </a:cubicBezTo>
                <a:close/>
                <a:moveTo>
                  <a:pt x="2474" y="3964"/>
                </a:moveTo>
                <a:cubicBezTo>
                  <a:pt x="2467" y="3960"/>
                  <a:pt x="2461" y="3956"/>
                  <a:pt x="2454" y="3952"/>
                </a:cubicBezTo>
                <a:cubicBezTo>
                  <a:pt x="2442" y="3967"/>
                  <a:pt x="2422" y="3980"/>
                  <a:pt x="2419" y="3997"/>
                </a:cubicBezTo>
                <a:cubicBezTo>
                  <a:pt x="2401" y="4087"/>
                  <a:pt x="2421" y="4348"/>
                  <a:pt x="2451" y="4374"/>
                </a:cubicBezTo>
                <a:cubicBezTo>
                  <a:pt x="2497" y="4236"/>
                  <a:pt x="2467" y="4099"/>
                  <a:pt x="2474" y="3964"/>
                </a:cubicBezTo>
                <a:close/>
                <a:moveTo>
                  <a:pt x="3220" y="1293"/>
                </a:moveTo>
                <a:cubicBezTo>
                  <a:pt x="3168" y="1423"/>
                  <a:pt x="3225" y="1513"/>
                  <a:pt x="3282" y="1606"/>
                </a:cubicBezTo>
                <a:cubicBezTo>
                  <a:pt x="3303" y="1569"/>
                  <a:pt x="3335" y="1525"/>
                  <a:pt x="3325" y="1494"/>
                </a:cubicBezTo>
                <a:cubicBezTo>
                  <a:pt x="3302" y="1426"/>
                  <a:pt x="3259" y="1365"/>
                  <a:pt x="3220" y="1293"/>
                </a:cubicBezTo>
                <a:close/>
                <a:moveTo>
                  <a:pt x="2491" y="3236"/>
                </a:moveTo>
                <a:cubicBezTo>
                  <a:pt x="2484" y="3238"/>
                  <a:pt x="2478" y="3240"/>
                  <a:pt x="2472" y="3241"/>
                </a:cubicBezTo>
                <a:cubicBezTo>
                  <a:pt x="2472" y="3356"/>
                  <a:pt x="2470" y="3471"/>
                  <a:pt x="2474" y="3586"/>
                </a:cubicBezTo>
                <a:cubicBezTo>
                  <a:pt x="2474" y="3607"/>
                  <a:pt x="2498" y="3627"/>
                  <a:pt x="2511" y="3648"/>
                </a:cubicBezTo>
                <a:cubicBezTo>
                  <a:pt x="2522" y="3626"/>
                  <a:pt x="2542" y="3604"/>
                  <a:pt x="2541" y="3583"/>
                </a:cubicBezTo>
                <a:cubicBezTo>
                  <a:pt x="2535" y="3483"/>
                  <a:pt x="2525" y="3384"/>
                  <a:pt x="2514" y="3285"/>
                </a:cubicBezTo>
                <a:cubicBezTo>
                  <a:pt x="2512" y="3268"/>
                  <a:pt x="2499" y="3253"/>
                  <a:pt x="2491" y="3236"/>
                </a:cubicBezTo>
                <a:close/>
                <a:moveTo>
                  <a:pt x="3054" y="2724"/>
                </a:moveTo>
                <a:cubicBezTo>
                  <a:pt x="3127" y="2644"/>
                  <a:pt x="3094" y="2518"/>
                  <a:pt x="2980" y="2456"/>
                </a:cubicBezTo>
                <a:cubicBezTo>
                  <a:pt x="2985" y="2551"/>
                  <a:pt x="2990" y="2642"/>
                  <a:pt x="2996" y="2749"/>
                </a:cubicBezTo>
                <a:cubicBezTo>
                  <a:pt x="3014" y="2720"/>
                  <a:pt x="3022" y="2706"/>
                  <a:pt x="3032" y="2690"/>
                </a:cubicBezTo>
                <a:cubicBezTo>
                  <a:pt x="3039" y="2702"/>
                  <a:pt x="3046" y="2713"/>
                  <a:pt x="3054" y="2724"/>
                </a:cubicBezTo>
                <a:close/>
                <a:moveTo>
                  <a:pt x="2032" y="626"/>
                </a:moveTo>
                <a:cubicBezTo>
                  <a:pt x="1989" y="679"/>
                  <a:pt x="2010" y="790"/>
                  <a:pt x="2067" y="817"/>
                </a:cubicBezTo>
                <a:cubicBezTo>
                  <a:pt x="2106" y="835"/>
                  <a:pt x="2119" y="811"/>
                  <a:pt x="2126" y="776"/>
                </a:cubicBezTo>
                <a:cubicBezTo>
                  <a:pt x="2131" y="748"/>
                  <a:pt x="2140" y="720"/>
                  <a:pt x="2152" y="676"/>
                </a:cubicBezTo>
                <a:cubicBezTo>
                  <a:pt x="2146" y="667"/>
                  <a:pt x="2131" y="639"/>
                  <a:pt x="2107" y="598"/>
                </a:cubicBezTo>
                <a:cubicBezTo>
                  <a:pt x="2106" y="628"/>
                  <a:pt x="2105" y="644"/>
                  <a:pt x="2104" y="662"/>
                </a:cubicBezTo>
                <a:cubicBezTo>
                  <a:pt x="2076" y="649"/>
                  <a:pt x="2054" y="637"/>
                  <a:pt x="2032" y="626"/>
                </a:cubicBezTo>
                <a:close/>
                <a:moveTo>
                  <a:pt x="2548" y="3233"/>
                </a:moveTo>
                <a:cubicBezTo>
                  <a:pt x="2542" y="3239"/>
                  <a:pt x="2537" y="3245"/>
                  <a:pt x="2532" y="3251"/>
                </a:cubicBezTo>
                <a:cubicBezTo>
                  <a:pt x="2542" y="3381"/>
                  <a:pt x="2553" y="3511"/>
                  <a:pt x="2565" y="3660"/>
                </a:cubicBezTo>
                <a:cubicBezTo>
                  <a:pt x="2586" y="3633"/>
                  <a:pt x="2598" y="3624"/>
                  <a:pt x="2598" y="3616"/>
                </a:cubicBezTo>
                <a:cubicBezTo>
                  <a:pt x="2597" y="3502"/>
                  <a:pt x="2596" y="3388"/>
                  <a:pt x="2591" y="3274"/>
                </a:cubicBezTo>
                <a:cubicBezTo>
                  <a:pt x="2590" y="3260"/>
                  <a:pt x="2563" y="3247"/>
                  <a:pt x="2548" y="3233"/>
                </a:cubicBezTo>
                <a:close/>
                <a:moveTo>
                  <a:pt x="3219" y="1667"/>
                </a:moveTo>
                <a:cubicBezTo>
                  <a:pt x="3224" y="1669"/>
                  <a:pt x="3229" y="1670"/>
                  <a:pt x="3234" y="1672"/>
                </a:cubicBezTo>
                <a:cubicBezTo>
                  <a:pt x="3239" y="1655"/>
                  <a:pt x="3252" y="1636"/>
                  <a:pt x="3248" y="1623"/>
                </a:cubicBezTo>
                <a:cubicBezTo>
                  <a:pt x="3225" y="1560"/>
                  <a:pt x="3198" y="1498"/>
                  <a:pt x="3170" y="1438"/>
                </a:cubicBezTo>
                <a:cubicBezTo>
                  <a:pt x="3165" y="1427"/>
                  <a:pt x="3147" y="1422"/>
                  <a:pt x="3134" y="1415"/>
                </a:cubicBezTo>
                <a:cubicBezTo>
                  <a:pt x="3129" y="1419"/>
                  <a:pt x="3123" y="1424"/>
                  <a:pt x="3117" y="1429"/>
                </a:cubicBezTo>
                <a:cubicBezTo>
                  <a:pt x="3150" y="1536"/>
                  <a:pt x="3182" y="1643"/>
                  <a:pt x="3214" y="1751"/>
                </a:cubicBezTo>
                <a:cubicBezTo>
                  <a:pt x="3220" y="1749"/>
                  <a:pt x="3226" y="1748"/>
                  <a:pt x="3232" y="1746"/>
                </a:cubicBezTo>
                <a:cubicBezTo>
                  <a:pt x="3228" y="1720"/>
                  <a:pt x="3224" y="1694"/>
                  <a:pt x="3219" y="1667"/>
                </a:cubicBezTo>
                <a:close/>
                <a:moveTo>
                  <a:pt x="2375" y="670"/>
                </a:moveTo>
                <a:cubicBezTo>
                  <a:pt x="2423" y="680"/>
                  <a:pt x="2473" y="707"/>
                  <a:pt x="2488" y="650"/>
                </a:cubicBezTo>
                <a:cubicBezTo>
                  <a:pt x="2520" y="659"/>
                  <a:pt x="2560" y="682"/>
                  <a:pt x="2576" y="671"/>
                </a:cubicBezTo>
                <a:cubicBezTo>
                  <a:pt x="2596" y="656"/>
                  <a:pt x="2596" y="614"/>
                  <a:pt x="2605" y="585"/>
                </a:cubicBezTo>
                <a:cubicBezTo>
                  <a:pt x="2593" y="586"/>
                  <a:pt x="2577" y="589"/>
                  <a:pt x="2560" y="588"/>
                </a:cubicBezTo>
                <a:cubicBezTo>
                  <a:pt x="2531" y="587"/>
                  <a:pt x="2502" y="581"/>
                  <a:pt x="2474" y="582"/>
                </a:cubicBezTo>
                <a:cubicBezTo>
                  <a:pt x="2462" y="583"/>
                  <a:pt x="2450" y="610"/>
                  <a:pt x="2441" y="608"/>
                </a:cubicBezTo>
                <a:cubicBezTo>
                  <a:pt x="2378" y="595"/>
                  <a:pt x="2378" y="594"/>
                  <a:pt x="2375" y="670"/>
                </a:cubicBezTo>
                <a:close/>
                <a:moveTo>
                  <a:pt x="2270" y="647"/>
                </a:moveTo>
                <a:cubicBezTo>
                  <a:pt x="2245" y="556"/>
                  <a:pt x="2203" y="573"/>
                  <a:pt x="2156" y="614"/>
                </a:cubicBezTo>
                <a:cubicBezTo>
                  <a:pt x="2201" y="736"/>
                  <a:pt x="2205" y="737"/>
                  <a:pt x="2355" y="662"/>
                </a:cubicBezTo>
                <a:cubicBezTo>
                  <a:pt x="2332" y="637"/>
                  <a:pt x="2310" y="613"/>
                  <a:pt x="2282" y="584"/>
                </a:cubicBezTo>
                <a:cubicBezTo>
                  <a:pt x="2278" y="609"/>
                  <a:pt x="2275" y="622"/>
                  <a:pt x="2270" y="647"/>
                </a:cubicBezTo>
                <a:close/>
                <a:moveTo>
                  <a:pt x="3034" y="1542"/>
                </a:moveTo>
                <a:cubicBezTo>
                  <a:pt x="3028" y="1540"/>
                  <a:pt x="3023" y="1538"/>
                  <a:pt x="3017" y="1537"/>
                </a:cubicBezTo>
                <a:cubicBezTo>
                  <a:pt x="2992" y="1573"/>
                  <a:pt x="2974" y="1623"/>
                  <a:pt x="2939" y="1641"/>
                </a:cubicBezTo>
                <a:cubicBezTo>
                  <a:pt x="2892" y="1667"/>
                  <a:pt x="2907" y="1684"/>
                  <a:pt x="2936" y="1697"/>
                </a:cubicBezTo>
                <a:cubicBezTo>
                  <a:pt x="2959" y="1708"/>
                  <a:pt x="2994" y="1709"/>
                  <a:pt x="3018" y="1699"/>
                </a:cubicBezTo>
                <a:cubicBezTo>
                  <a:pt x="3034" y="1694"/>
                  <a:pt x="3047" y="1662"/>
                  <a:pt x="3048" y="1641"/>
                </a:cubicBezTo>
                <a:cubicBezTo>
                  <a:pt x="3049" y="1608"/>
                  <a:pt x="3039" y="1575"/>
                  <a:pt x="3034" y="1542"/>
                </a:cubicBezTo>
                <a:close/>
                <a:moveTo>
                  <a:pt x="3164" y="1657"/>
                </a:moveTo>
                <a:cubicBezTo>
                  <a:pt x="3151" y="1618"/>
                  <a:pt x="3135" y="1565"/>
                  <a:pt x="3115" y="1513"/>
                </a:cubicBezTo>
                <a:cubicBezTo>
                  <a:pt x="3111" y="1503"/>
                  <a:pt x="3092" y="1498"/>
                  <a:pt x="3080" y="1491"/>
                </a:cubicBezTo>
                <a:cubicBezTo>
                  <a:pt x="3074" y="1502"/>
                  <a:pt x="3063" y="1514"/>
                  <a:pt x="3064" y="1524"/>
                </a:cubicBezTo>
                <a:cubicBezTo>
                  <a:pt x="3075" y="1591"/>
                  <a:pt x="3088" y="1658"/>
                  <a:pt x="3101" y="1728"/>
                </a:cubicBezTo>
                <a:cubicBezTo>
                  <a:pt x="3122" y="1704"/>
                  <a:pt x="3138" y="1686"/>
                  <a:pt x="3164" y="1657"/>
                </a:cubicBezTo>
                <a:close/>
                <a:moveTo>
                  <a:pt x="2815" y="675"/>
                </a:moveTo>
                <a:cubicBezTo>
                  <a:pt x="2861" y="723"/>
                  <a:pt x="2882" y="664"/>
                  <a:pt x="2915" y="649"/>
                </a:cubicBezTo>
                <a:cubicBezTo>
                  <a:pt x="2872" y="635"/>
                  <a:pt x="2838" y="558"/>
                  <a:pt x="2787" y="642"/>
                </a:cubicBezTo>
                <a:cubicBezTo>
                  <a:pt x="2783" y="624"/>
                  <a:pt x="2780" y="611"/>
                  <a:pt x="2778" y="598"/>
                </a:cubicBezTo>
                <a:cubicBezTo>
                  <a:pt x="2712" y="640"/>
                  <a:pt x="2712" y="643"/>
                  <a:pt x="2802" y="726"/>
                </a:cubicBezTo>
                <a:cubicBezTo>
                  <a:pt x="2807" y="707"/>
                  <a:pt x="2811" y="690"/>
                  <a:pt x="2815" y="675"/>
                </a:cubicBezTo>
                <a:close/>
                <a:moveTo>
                  <a:pt x="2786" y="766"/>
                </a:moveTo>
                <a:cubicBezTo>
                  <a:pt x="2762" y="821"/>
                  <a:pt x="2740" y="854"/>
                  <a:pt x="2735" y="889"/>
                </a:cubicBezTo>
                <a:cubicBezTo>
                  <a:pt x="2732" y="909"/>
                  <a:pt x="2751" y="940"/>
                  <a:pt x="2769" y="953"/>
                </a:cubicBezTo>
                <a:cubicBezTo>
                  <a:pt x="2784" y="964"/>
                  <a:pt x="2813" y="956"/>
                  <a:pt x="2842" y="956"/>
                </a:cubicBezTo>
                <a:cubicBezTo>
                  <a:pt x="2823" y="892"/>
                  <a:pt x="2807" y="838"/>
                  <a:pt x="2786" y="766"/>
                </a:cubicBezTo>
                <a:close/>
                <a:moveTo>
                  <a:pt x="2105" y="1920"/>
                </a:moveTo>
                <a:cubicBezTo>
                  <a:pt x="2112" y="1919"/>
                  <a:pt x="2118" y="1919"/>
                  <a:pt x="2125" y="1919"/>
                </a:cubicBezTo>
                <a:cubicBezTo>
                  <a:pt x="2125" y="1899"/>
                  <a:pt x="2132" y="1863"/>
                  <a:pt x="2124" y="1859"/>
                </a:cubicBezTo>
                <a:cubicBezTo>
                  <a:pt x="2085" y="1842"/>
                  <a:pt x="2043" y="1832"/>
                  <a:pt x="2001" y="1819"/>
                </a:cubicBezTo>
                <a:cubicBezTo>
                  <a:pt x="2000" y="1826"/>
                  <a:pt x="1995" y="1834"/>
                  <a:pt x="1997" y="1839"/>
                </a:cubicBezTo>
                <a:cubicBezTo>
                  <a:pt x="2010" y="1871"/>
                  <a:pt x="2023" y="1901"/>
                  <a:pt x="2038" y="1936"/>
                </a:cubicBezTo>
                <a:cubicBezTo>
                  <a:pt x="2063" y="1913"/>
                  <a:pt x="2080" y="1896"/>
                  <a:pt x="2105" y="1873"/>
                </a:cubicBezTo>
                <a:cubicBezTo>
                  <a:pt x="2105" y="1896"/>
                  <a:pt x="2105" y="1908"/>
                  <a:pt x="2105" y="1920"/>
                </a:cubicBezTo>
                <a:close/>
                <a:moveTo>
                  <a:pt x="2244" y="857"/>
                </a:moveTo>
                <a:cubicBezTo>
                  <a:pt x="2219" y="834"/>
                  <a:pt x="2197" y="813"/>
                  <a:pt x="2172" y="789"/>
                </a:cubicBezTo>
                <a:cubicBezTo>
                  <a:pt x="2142" y="832"/>
                  <a:pt x="2094" y="869"/>
                  <a:pt x="2142" y="937"/>
                </a:cubicBezTo>
                <a:cubicBezTo>
                  <a:pt x="2177" y="910"/>
                  <a:pt x="2209" y="885"/>
                  <a:pt x="2244" y="857"/>
                </a:cubicBezTo>
                <a:close/>
                <a:moveTo>
                  <a:pt x="2947" y="2950"/>
                </a:moveTo>
                <a:cubicBezTo>
                  <a:pt x="2945" y="2951"/>
                  <a:pt x="2943" y="2952"/>
                  <a:pt x="2941" y="2952"/>
                </a:cubicBezTo>
                <a:cubicBezTo>
                  <a:pt x="2941" y="3022"/>
                  <a:pt x="2941" y="3091"/>
                  <a:pt x="2941" y="3166"/>
                </a:cubicBezTo>
                <a:cubicBezTo>
                  <a:pt x="2968" y="3162"/>
                  <a:pt x="2991" y="3162"/>
                  <a:pt x="3012" y="3155"/>
                </a:cubicBezTo>
                <a:cubicBezTo>
                  <a:pt x="3022" y="3151"/>
                  <a:pt x="3030" y="3136"/>
                  <a:pt x="3034" y="3125"/>
                </a:cubicBezTo>
                <a:cubicBezTo>
                  <a:pt x="3035" y="3120"/>
                  <a:pt x="3021" y="3104"/>
                  <a:pt x="3014" y="3105"/>
                </a:cubicBezTo>
                <a:cubicBezTo>
                  <a:pt x="2965" y="3106"/>
                  <a:pt x="2962" y="3072"/>
                  <a:pt x="2958" y="3038"/>
                </a:cubicBezTo>
                <a:cubicBezTo>
                  <a:pt x="2954" y="3009"/>
                  <a:pt x="2951" y="2979"/>
                  <a:pt x="2947" y="2950"/>
                </a:cubicBezTo>
                <a:close/>
                <a:moveTo>
                  <a:pt x="2003" y="1723"/>
                </a:moveTo>
                <a:cubicBezTo>
                  <a:pt x="2010" y="1720"/>
                  <a:pt x="2016" y="1717"/>
                  <a:pt x="2023" y="1713"/>
                </a:cubicBezTo>
                <a:cubicBezTo>
                  <a:pt x="2002" y="1670"/>
                  <a:pt x="1982" y="1626"/>
                  <a:pt x="1960" y="1580"/>
                </a:cubicBezTo>
                <a:cubicBezTo>
                  <a:pt x="1888" y="1640"/>
                  <a:pt x="1898" y="1666"/>
                  <a:pt x="2003" y="1723"/>
                </a:cubicBezTo>
                <a:close/>
                <a:moveTo>
                  <a:pt x="2890" y="1877"/>
                </a:moveTo>
                <a:cubicBezTo>
                  <a:pt x="2907" y="1821"/>
                  <a:pt x="2959" y="1779"/>
                  <a:pt x="2892" y="1713"/>
                </a:cubicBezTo>
                <a:cubicBezTo>
                  <a:pt x="2873" y="1751"/>
                  <a:pt x="2850" y="1781"/>
                  <a:pt x="2843" y="1815"/>
                </a:cubicBezTo>
                <a:cubicBezTo>
                  <a:pt x="2840" y="1829"/>
                  <a:pt x="2868" y="1850"/>
                  <a:pt x="2890" y="1877"/>
                </a:cubicBezTo>
                <a:close/>
                <a:moveTo>
                  <a:pt x="1802" y="1346"/>
                </a:moveTo>
                <a:cubicBezTo>
                  <a:pt x="1796" y="1336"/>
                  <a:pt x="1790" y="1325"/>
                  <a:pt x="1784" y="1315"/>
                </a:cubicBezTo>
                <a:cubicBezTo>
                  <a:pt x="1758" y="1326"/>
                  <a:pt x="1724" y="1330"/>
                  <a:pt x="1709" y="1348"/>
                </a:cubicBezTo>
                <a:cubicBezTo>
                  <a:pt x="1675" y="1391"/>
                  <a:pt x="1693" y="1434"/>
                  <a:pt x="1725" y="1472"/>
                </a:cubicBezTo>
                <a:cubicBezTo>
                  <a:pt x="1727" y="1474"/>
                  <a:pt x="1733" y="1473"/>
                  <a:pt x="1743" y="1473"/>
                </a:cubicBezTo>
                <a:cubicBezTo>
                  <a:pt x="1734" y="1454"/>
                  <a:pt x="1727" y="1437"/>
                  <a:pt x="1714" y="1407"/>
                </a:cubicBezTo>
                <a:cubicBezTo>
                  <a:pt x="1741" y="1388"/>
                  <a:pt x="1772" y="1367"/>
                  <a:pt x="1802" y="1346"/>
                </a:cubicBezTo>
                <a:close/>
                <a:moveTo>
                  <a:pt x="2715" y="585"/>
                </a:moveTo>
                <a:cubicBezTo>
                  <a:pt x="2687" y="589"/>
                  <a:pt x="2659" y="593"/>
                  <a:pt x="2627" y="599"/>
                </a:cubicBezTo>
                <a:cubicBezTo>
                  <a:pt x="2622" y="623"/>
                  <a:pt x="2616" y="651"/>
                  <a:pt x="2610" y="684"/>
                </a:cubicBezTo>
                <a:cubicBezTo>
                  <a:pt x="2696" y="698"/>
                  <a:pt x="2682" y="614"/>
                  <a:pt x="2715" y="585"/>
                </a:cubicBezTo>
                <a:close/>
                <a:moveTo>
                  <a:pt x="2754" y="2162"/>
                </a:moveTo>
                <a:cubicBezTo>
                  <a:pt x="2750" y="2165"/>
                  <a:pt x="2746" y="2168"/>
                  <a:pt x="2742" y="2171"/>
                </a:cubicBezTo>
                <a:cubicBezTo>
                  <a:pt x="2779" y="2226"/>
                  <a:pt x="2817" y="2282"/>
                  <a:pt x="2854" y="2337"/>
                </a:cubicBezTo>
                <a:cubicBezTo>
                  <a:pt x="2861" y="2331"/>
                  <a:pt x="2869" y="2326"/>
                  <a:pt x="2876" y="2321"/>
                </a:cubicBezTo>
                <a:cubicBezTo>
                  <a:pt x="2835" y="2268"/>
                  <a:pt x="2795" y="2215"/>
                  <a:pt x="2754" y="2162"/>
                </a:cubicBezTo>
                <a:close/>
                <a:moveTo>
                  <a:pt x="1760" y="1232"/>
                </a:moveTo>
                <a:cubicBezTo>
                  <a:pt x="1759" y="1238"/>
                  <a:pt x="1757" y="1245"/>
                  <a:pt x="1756" y="1251"/>
                </a:cubicBezTo>
                <a:cubicBezTo>
                  <a:pt x="1773" y="1258"/>
                  <a:pt x="1791" y="1265"/>
                  <a:pt x="1809" y="1271"/>
                </a:cubicBezTo>
                <a:cubicBezTo>
                  <a:pt x="1823" y="1275"/>
                  <a:pt x="1839" y="1282"/>
                  <a:pt x="1853" y="1279"/>
                </a:cubicBezTo>
                <a:cubicBezTo>
                  <a:pt x="1860" y="1277"/>
                  <a:pt x="1871" y="1250"/>
                  <a:pt x="1869" y="1248"/>
                </a:cubicBezTo>
                <a:cubicBezTo>
                  <a:pt x="1857" y="1238"/>
                  <a:pt x="1841" y="1227"/>
                  <a:pt x="1826" y="1225"/>
                </a:cubicBezTo>
                <a:cubicBezTo>
                  <a:pt x="1805" y="1223"/>
                  <a:pt x="1782" y="1229"/>
                  <a:pt x="1760" y="1232"/>
                </a:cubicBezTo>
                <a:close/>
                <a:moveTo>
                  <a:pt x="2013" y="3905"/>
                </a:moveTo>
                <a:cubicBezTo>
                  <a:pt x="1987" y="3858"/>
                  <a:pt x="1967" y="3821"/>
                  <a:pt x="1946" y="3784"/>
                </a:cubicBezTo>
                <a:cubicBezTo>
                  <a:pt x="1934" y="3838"/>
                  <a:pt x="1932" y="3886"/>
                  <a:pt x="2013" y="3905"/>
                </a:cubicBezTo>
                <a:close/>
                <a:moveTo>
                  <a:pt x="2279" y="3939"/>
                </a:moveTo>
                <a:cubicBezTo>
                  <a:pt x="2270" y="3882"/>
                  <a:pt x="2264" y="3843"/>
                  <a:pt x="2258" y="3805"/>
                </a:cubicBezTo>
                <a:cubicBezTo>
                  <a:pt x="2255" y="3805"/>
                  <a:pt x="2253" y="3805"/>
                  <a:pt x="2251" y="3805"/>
                </a:cubicBezTo>
                <a:cubicBezTo>
                  <a:pt x="2251" y="3836"/>
                  <a:pt x="2251" y="3866"/>
                  <a:pt x="2251" y="3896"/>
                </a:cubicBezTo>
                <a:cubicBezTo>
                  <a:pt x="2248" y="3896"/>
                  <a:pt x="2245" y="3897"/>
                  <a:pt x="2243" y="3897"/>
                </a:cubicBezTo>
                <a:cubicBezTo>
                  <a:pt x="2233" y="3866"/>
                  <a:pt x="2224" y="3834"/>
                  <a:pt x="2215" y="3803"/>
                </a:cubicBezTo>
                <a:cubicBezTo>
                  <a:pt x="2217" y="3851"/>
                  <a:pt x="2195" y="3910"/>
                  <a:pt x="2279" y="3939"/>
                </a:cubicBezTo>
                <a:close/>
                <a:moveTo>
                  <a:pt x="1923" y="1385"/>
                </a:moveTo>
                <a:cubicBezTo>
                  <a:pt x="1909" y="1383"/>
                  <a:pt x="1895" y="1382"/>
                  <a:pt x="1881" y="1381"/>
                </a:cubicBezTo>
                <a:cubicBezTo>
                  <a:pt x="1878" y="1415"/>
                  <a:pt x="1876" y="1448"/>
                  <a:pt x="1874" y="1482"/>
                </a:cubicBezTo>
                <a:cubicBezTo>
                  <a:pt x="1886" y="1481"/>
                  <a:pt x="1907" y="1483"/>
                  <a:pt x="1908" y="1480"/>
                </a:cubicBezTo>
                <a:cubicBezTo>
                  <a:pt x="1915" y="1448"/>
                  <a:pt x="1919" y="1416"/>
                  <a:pt x="1923" y="1385"/>
                </a:cubicBezTo>
                <a:close/>
                <a:moveTo>
                  <a:pt x="1869" y="3891"/>
                </a:moveTo>
                <a:cubicBezTo>
                  <a:pt x="1847" y="3821"/>
                  <a:pt x="1828" y="3762"/>
                  <a:pt x="1819" y="3731"/>
                </a:cubicBezTo>
                <a:cubicBezTo>
                  <a:pt x="1853" y="3755"/>
                  <a:pt x="1763" y="3844"/>
                  <a:pt x="1869" y="38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4" name="Freeform 25">
            <a:extLst>
              <a:ext uri="{FF2B5EF4-FFF2-40B4-BE49-F238E27FC236}">
                <a16:creationId xmlns:a16="http://schemas.microsoft.com/office/drawing/2014/main" id="{1090C78F-3FB9-4938-A949-E1FAC29C58FB}"/>
              </a:ext>
            </a:extLst>
          </p:cNvPr>
          <p:cNvSpPr>
            <a:spLocks/>
          </p:cNvSpPr>
          <p:nvPr/>
        </p:nvSpPr>
        <p:spPr bwMode="auto">
          <a:xfrm>
            <a:off x="3003162" y="2792862"/>
            <a:ext cx="675169" cy="675169"/>
          </a:xfrm>
          <a:custGeom>
            <a:avLst/>
            <a:gdLst>
              <a:gd name="T0" fmla="*/ 471 w 537"/>
              <a:gd name="T1" fmla="*/ 455 h 537"/>
              <a:gd name="T2" fmla="*/ 537 w 537"/>
              <a:gd name="T3" fmla="*/ 201 h 537"/>
              <a:gd name="T4" fmla="*/ 338 w 537"/>
              <a:gd name="T5" fmla="*/ 0 h 537"/>
              <a:gd name="T6" fmla="*/ 81 w 537"/>
              <a:gd name="T7" fmla="*/ 80 h 537"/>
              <a:gd name="T8" fmla="*/ 0 w 537"/>
              <a:gd name="T9" fmla="*/ 336 h 537"/>
              <a:gd name="T10" fmla="*/ 201 w 537"/>
              <a:gd name="T11" fmla="*/ 537 h 537"/>
              <a:gd name="T12" fmla="*/ 471 w 537"/>
              <a:gd name="T13" fmla="*/ 455 h 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7" h="537">
                <a:moveTo>
                  <a:pt x="471" y="455"/>
                </a:moveTo>
                <a:lnTo>
                  <a:pt x="537" y="201"/>
                </a:lnTo>
                <a:lnTo>
                  <a:pt x="338" y="0"/>
                </a:lnTo>
                <a:lnTo>
                  <a:pt x="81" y="80"/>
                </a:lnTo>
                <a:lnTo>
                  <a:pt x="0" y="336"/>
                </a:lnTo>
                <a:lnTo>
                  <a:pt x="201" y="537"/>
                </a:lnTo>
                <a:lnTo>
                  <a:pt x="471" y="4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5" name="Freeform 25">
            <a:extLst>
              <a:ext uri="{FF2B5EF4-FFF2-40B4-BE49-F238E27FC236}">
                <a16:creationId xmlns:a16="http://schemas.microsoft.com/office/drawing/2014/main" id="{C11A5490-6F07-4179-9633-BE27DA4A04A3}"/>
              </a:ext>
            </a:extLst>
          </p:cNvPr>
          <p:cNvSpPr>
            <a:spLocks/>
          </p:cNvSpPr>
          <p:nvPr/>
        </p:nvSpPr>
        <p:spPr bwMode="auto">
          <a:xfrm>
            <a:off x="1556242" y="4457074"/>
            <a:ext cx="675169" cy="675169"/>
          </a:xfrm>
          <a:custGeom>
            <a:avLst/>
            <a:gdLst>
              <a:gd name="T0" fmla="*/ 471 w 537"/>
              <a:gd name="T1" fmla="*/ 455 h 537"/>
              <a:gd name="T2" fmla="*/ 537 w 537"/>
              <a:gd name="T3" fmla="*/ 201 h 537"/>
              <a:gd name="T4" fmla="*/ 338 w 537"/>
              <a:gd name="T5" fmla="*/ 0 h 537"/>
              <a:gd name="T6" fmla="*/ 81 w 537"/>
              <a:gd name="T7" fmla="*/ 80 h 537"/>
              <a:gd name="T8" fmla="*/ 0 w 537"/>
              <a:gd name="T9" fmla="*/ 336 h 537"/>
              <a:gd name="T10" fmla="*/ 201 w 537"/>
              <a:gd name="T11" fmla="*/ 537 h 537"/>
              <a:gd name="T12" fmla="*/ 471 w 537"/>
              <a:gd name="T13" fmla="*/ 455 h 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7" h="537">
                <a:moveTo>
                  <a:pt x="471" y="455"/>
                </a:moveTo>
                <a:lnTo>
                  <a:pt x="537" y="201"/>
                </a:lnTo>
                <a:lnTo>
                  <a:pt x="338" y="0"/>
                </a:lnTo>
                <a:lnTo>
                  <a:pt x="81" y="80"/>
                </a:lnTo>
                <a:lnTo>
                  <a:pt x="0" y="336"/>
                </a:lnTo>
                <a:lnTo>
                  <a:pt x="201" y="537"/>
                </a:lnTo>
                <a:lnTo>
                  <a:pt x="471" y="4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94E842E8-914D-4055-86D5-EF774A726932}"/>
              </a:ext>
            </a:extLst>
          </p:cNvPr>
          <p:cNvSpPr>
            <a:spLocks/>
          </p:cNvSpPr>
          <p:nvPr/>
        </p:nvSpPr>
        <p:spPr bwMode="auto">
          <a:xfrm>
            <a:off x="8367380" y="2789162"/>
            <a:ext cx="675169" cy="675169"/>
          </a:xfrm>
          <a:custGeom>
            <a:avLst/>
            <a:gdLst>
              <a:gd name="T0" fmla="*/ 471 w 537"/>
              <a:gd name="T1" fmla="*/ 455 h 537"/>
              <a:gd name="T2" fmla="*/ 537 w 537"/>
              <a:gd name="T3" fmla="*/ 201 h 537"/>
              <a:gd name="T4" fmla="*/ 338 w 537"/>
              <a:gd name="T5" fmla="*/ 0 h 537"/>
              <a:gd name="T6" fmla="*/ 81 w 537"/>
              <a:gd name="T7" fmla="*/ 80 h 537"/>
              <a:gd name="T8" fmla="*/ 0 w 537"/>
              <a:gd name="T9" fmla="*/ 336 h 537"/>
              <a:gd name="T10" fmla="*/ 201 w 537"/>
              <a:gd name="T11" fmla="*/ 537 h 537"/>
              <a:gd name="T12" fmla="*/ 471 w 537"/>
              <a:gd name="T13" fmla="*/ 455 h 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7" h="537">
                <a:moveTo>
                  <a:pt x="471" y="455"/>
                </a:moveTo>
                <a:lnTo>
                  <a:pt x="537" y="201"/>
                </a:lnTo>
                <a:lnTo>
                  <a:pt x="338" y="0"/>
                </a:lnTo>
                <a:lnTo>
                  <a:pt x="81" y="80"/>
                </a:lnTo>
                <a:lnTo>
                  <a:pt x="0" y="336"/>
                </a:lnTo>
                <a:lnTo>
                  <a:pt x="201" y="537"/>
                </a:lnTo>
                <a:lnTo>
                  <a:pt x="471" y="4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7" name="Freeform 25">
            <a:extLst>
              <a:ext uri="{FF2B5EF4-FFF2-40B4-BE49-F238E27FC236}">
                <a16:creationId xmlns:a16="http://schemas.microsoft.com/office/drawing/2014/main" id="{2B9342FA-BBA1-44DA-86CB-B4B7671B2F80}"/>
              </a:ext>
            </a:extLst>
          </p:cNvPr>
          <p:cNvSpPr>
            <a:spLocks/>
          </p:cNvSpPr>
          <p:nvPr/>
        </p:nvSpPr>
        <p:spPr bwMode="auto">
          <a:xfrm>
            <a:off x="10002196" y="1124886"/>
            <a:ext cx="675169" cy="675169"/>
          </a:xfrm>
          <a:custGeom>
            <a:avLst/>
            <a:gdLst>
              <a:gd name="T0" fmla="*/ 471 w 537"/>
              <a:gd name="T1" fmla="*/ 455 h 537"/>
              <a:gd name="T2" fmla="*/ 537 w 537"/>
              <a:gd name="T3" fmla="*/ 201 h 537"/>
              <a:gd name="T4" fmla="*/ 338 w 537"/>
              <a:gd name="T5" fmla="*/ 0 h 537"/>
              <a:gd name="T6" fmla="*/ 81 w 537"/>
              <a:gd name="T7" fmla="*/ 80 h 537"/>
              <a:gd name="T8" fmla="*/ 0 w 537"/>
              <a:gd name="T9" fmla="*/ 336 h 537"/>
              <a:gd name="T10" fmla="*/ 201 w 537"/>
              <a:gd name="T11" fmla="*/ 537 h 537"/>
              <a:gd name="T12" fmla="*/ 471 w 537"/>
              <a:gd name="T13" fmla="*/ 455 h 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7" h="537">
                <a:moveTo>
                  <a:pt x="471" y="455"/>
                </a:moveTo>
                <a:lnTo>
                  <a:pt x="537" y="201"/>
                </a:lnTo>
                <a:lnTo>
                  <a:pt x="338" y="0"/>
                </a:lnTo>
                <a:lnTo>
                  <a:pt x="81" y="80"/>
                </a:lnTo>
                <a:lnTo>
                  <a:pt x="0" y="336"/>
                </a:lnTo>
                <a:lnTo>
                  <a:pt x="201" y="537"/>
                </a:lnTo>
                <a:lnTo>
                  <a:pt x="471" y="4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8" name="Freeform 25">
            <a:extLst>
              <a:ext uri="{FF2B5EF4-FFF2-40B4-BE49-F238E27FC236}">
                <a16:creationId xmlns:a16="http://schemas.microsoft.com/office/drawing/2014/main" id="{9F36CD9B-EF6E-4C6B-9D83-18663DACE4DB}"/>
              </a:ext>
            </a:extLst>
          </p:cNvPr>
          <p:cNvSpPr>
            <a:spLocks/>
          </p:cNvSpPr>
          <p:nvPr/>
        </p:nvSpPr>
        <p:spPr bwMode="auto">
          <a:xfrm>
            <a:off x="9905349" y="4457074"/>
            <a:ext cx="675169" cy="675169"/>
          </a:xfrm>
          <a:custGeom>
            <a:avLst/>
            <a:gdLst>
              <a:gd name="T0" fmla="*/ 471 w 537"/>
              <a:gd name="T1" fmla="*/ 455 h 537"/>
              <a:gd name="T2" fmla="*/ 537 w 537"/>
              <a:gd name="T3" fmla="*/ 201 h 537"/>
              <a:gd name="T4" fmla="*/ 338 w 537"/>
              <a:gd name="T5" fmla="*/ 0 h 537"/>
              <a:gd name="T6" fmla="*/ 81 w 537"/>
              <a:gd name="T7" fmla="*/ 80 h 537"/>
              <a:gd name="T8" fmla="*/ 0 w 537"/>
              <a:gd name="T9" fmla="*/ 336 h 537"/>
              <a:gd name="T10" fmla="*/ 201 w 537"/>
              <a:gd name="T11" fmla="*/ 537 h 537"/>
              <a:gd name="T12" fmla="*/ 471 w 537"/>
              <a:gd name="T13" fmla="*/ 455 h 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7" h="537">
                <a:moveTo>
                  <a:pt x="471" y="455"/>
                </a:moveTo>
                <a:lnTo>
                  <a:pt x="537" y="201"/>
                </a:lnTo>
                <a:lnTo>
                  <a:pt x="338" y="0"/>
                </a:lnTo>
                <a:lnTo>
                  <a:pt x="81" y="80"/>
                </a:lnTo>
                <a:lnTo>
                  <a:pt x="0" y="336"/>
                </a:lnTo>
                <a:lnTo>
                  <a:pt x="201" y="537"/>
                </a:lnTo>
                <a:lnTo>
                  <a:pt x="471" y="4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56476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71F53146-A40E-461C-9D91-1C69B86F3C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PE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149A4135-7F22-40FC-AA1E-73120DE4F7EF}"/>
              </a:ext>
            </a:extLst>
          </p:cNvPr>
          <p:cNvGrpSpPr/>
          <p:nvPr/>
        </p:nvGrpSpPr>
        <p:grpSpPr>
          <a:xfrm>
            <a:off x="1398395" y="2570703"/>
            <a:ext cx="1917561" cy="3793253"/>
            <a:chOff x="1398395" y="2570703"/>
            <a:chExt cx="1917561" cy="3793253"/>
          </a:xfrm>
        </p:grpSpPr>
        <p:sp>
          <p:nvSpPr>
            <p:cNvPr id="4" name="Freeform 7">
              <a:extLst>
                <a:ext uri="{FF2B5EF4-FFF2-40B4-BE49-F238E27FC236}">
                  <a16:creationId xmlns:a16="http://schemas.microsoft.com/office/drawing/2014/main" id="{F9569041-1961-40F6-9112-3D639A1402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3890" y="2738176"/>
              <a:ext cx="887604" cy="887604"/>
            </a:xfrm>
            <a:custGeom>
              <a:avLst/>
              <a:gdLst>
                <a:gd name="T0" fmla="*/ 125 w 279"/>
                <a:gd name="T1" fmla="*/ 273 h 281"/>
                <a:gd name="T2" fmla="*/ 146 w 279"/>
                <a:gd name="T3" fmla="*/ 275 h 281"/>
                <a:gd name="T4" fmla="*/ 166 w 279"/>
                <a:gd name="T5" fmla="*/ 231 h 281"/>
                <a:gd name="T6" fmla="*/ 166 w 279"/>
                <a:gd name="T7" fmla="*/ 218 h 281"/>
                <a:gd name="T8" fmla="*/ 197 w 279"/>
                <a:gd name="T9" fmla="*/ 188 h 281"/>
                <a:gd name="T10" fmla="*/ 207 w 279"/>
                <a:gd name="T11" fmla="*/ 190 h 281"/>
                <a:gd name="T12" fmla="*/ 213 w 279"/>
                <a:gd name="T13" fmla="*/ 227 h 281"/>
                <a:gd name="T14" fmla="*/ 210 w 279"/>
                <a:gd name="T15" fmla="*/ 246 h 281"/>
                <a:gd name="T16" fmla="*/ 197 w 279"/>
                <a:gd name="T17" fmla="*/ 265 h 281"/>
                <a:gd name="T18" fmla="*/ 196 w 279"/>
                <a:gd name="T19" fmla="*/ 269 h 281"/>
                <a:gd name="T20" fmla="*/ 210 w 279"/>
                <a:gd name="T21" fmla="*/ 255 h 281"/>
                <a:gd name="T22" fmla="*/ 228 w 279"/>
                <a:gd name="T23" fmla="*/ 228 h 281"/>
                <a:gd name="T24" fmla="*/ 227 w 279"/>
                <a:gd name="T25" fmla="*/ 227 h 281"/>
                <a:gd name="T26" fmla="*/ 224 w 279"/>
                <a:gd name="T27" fmla="*/ 191 h 281"/>
                <a:gd name="T28" fmla="*/ 236 w 279"/>
                <a:gd name="T29" fmla="*/ 187 h 281"/>
                <a:gd name="T30" fmla="*/ 237 w 279"/>
                <a:gd name="T31" fmla="*/ 191 h 281"/>
                <a:gd name="T32" fmla="*/ 254 w 279"/>
                <a:gd name="T33" fmla="*/ 202 h 281"/>
                <a:gd name="T34" fmla="*/ 267 w 279"/>
                <a:gd name="T35" fmla="*/ 204 h 281"/>
                <a:gd name="T36" fmla="*/ 263 w 279"/>
                <a:gd name="T37" fmla="*/ 216 h 281"/>
                <a:gd name="T38" fmla="*/ 256 w 279"/>
                <a:gd name="T39" fmla="*/ 224 h 281"/>
                <a:gd name="T40" fmla="*/ 254 w 279"/>
                <a:gd name="T41" fmla="*/ 229 h 281"/>
                <a:gd name="T42" fmla="*/ 259 w 279"/>
                <a:gd name="T43" fmla="*/ 230 h 281"/>
                <a:gd name="T44" fmla="*/ 268 w 279"/>
                <a:gd name="T45" fmla="*/ 222 h 281"/>
                <a:gd name="T46" fmla="*/ 272 w 279"/>
                <a:gd name="T47" fmla="*/ 209 h 281"/>
                <a:gd name="T48" fmla="*/ 274 w 279"/>
                <a:gd name="T49" fmla="*/ 205 h 281"/>
                <a:gd name="T50" fmla="*/ 278 w 279"/>
                <a:gd name="T51" fmla="*/ 197 h 281"/>
                <a:gd name="T52" fmla="*/ 271 w 279"/>
                <a:gd name="T53" fmla="*/ 190 h 281"/>
                <a:gd name="T54" fmla="*/ 261 w 279"/>
                <a:gd name="T55" fmla="*/ 188 h 281"/>
                <a:gd name="T56" fmla="*/ 253 w 279"/>
                <a:gd name="T57" fmla="*/ 188 h 281"/>
                <a:gd name="T58" fmla="*/ 256 w 279"/>
                <a:gd name="T59" fmla="*/ 170 h 281"/>
                <a:gd name="T60" fmla="*/ 258 w 279"/>
                <a:gd name="T61" fmla="*/ 123 h 281"/>
                <a:gd name="T62" fmla="*/ 222 w 279"/>
                <a:gd name="T63" fmla="*/ 105 h 281"/>
                <a:gd name="T64" fmla="*/ 206 w 279"/>
                <a:gd name="T65" fmla="*/ 101 h 281"/>
                <a:gd name="T66" fmla="*/ 70 w 279"/>
                <a:gd name="T67" fmla="*/ 18 h 281"/>
                <a:gd name="T68" fmla="*/ 32 w 279"/>
                <a:gd name="T69" fmla="*/ 3 h 281"/>
                <a:gd name="T70" fmla="*/ 2 w 279"/>
                <a:gd name="T71" fmla="*/ 31 h 281"/>
                <a:gd name="T72" fmla="*/ 86 w 279"/>
                <a:gd name="T73" fmla="*/ 114 h 281"/>
                <a:gd name="T74" fmla="*/ 175 w 279"/>
                <a:gd name="T75" fmla="*/ 124 h 281"/>
                <a:gd name="T76" fmla="*/ 179 w 279"/>
                <a:gd name="T77" fmla="*/ 125 h 281"/>
                <a:gd name="T78" fmla="*/ 176 w 279"/>
                <a:gd name="T79" fmla="*/ 154 h 281"/>
                <a:gd name="T80" fmla="*/ 180 w 279"/>
                <a:gd name="T81" fmla="*/ 163 h 281"/>
                <a:gd name="T82" fmla="*/ 180 w 279"/>
                <a:gd name="T83" fmla="*/ 188 h 281"/>
                <a:gd name="T84" fmla="*/ 165 w 279"/>
                <a:gd name="T85" fmla="*/ 208 h 281"/>
                <a:gd name="T86" fmla="*/ 155 w 279"/>
                <a:gd name="T87" fmla="*/ 225 h 281"/>
                <a:gd name="T88" fmla="*/ 152 w 279"/>
                <a:gd name="T89" fmla="*/ 247 h 281"/>
                <a:gd name="T90" fmla="*/ 149 w 279"/>
                <a:gd name="T91" fmla="*/ 252 h 281"/>
                <a:gd name="T92" fmla="*/ 132 w 279"/>
                <a:gd name="T93" fmla="*/ 260 h 281"/>
                <a:gd name="T94" fmla="*/ 125 w 279"/>
                <a:gd name="T95" fmla="*/ 273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79" h="281">
                  <a:moveTo>
                    <a:pt x="125" y="273"/>
                  </a:moveTo>
                  <a:cubicBezTo>
                    <a:pt x="132" y="281"/>
                    <a:pt x="138" y="281"/>
                    <a:pt x="146" y="275"/>
                  </a:cubicBezTo>
                  <a:cubicBezTo>
                    <a:pt x="170" y="255"/>
                    <a:pt x="166" y="257"/>
                    <a:pt x="166" y="231"/>
                  </a:cubicBezTo>
                  <a:cubicBezTo>
                    <a:pt x="166" y="226"/>
                    <a:pt x="166" y="222"/>
                    <a:pt x="166" y="218"/>
                  </a:cubicBezTo>
                  <a:cubicBezTo>
                    <a:pt x="181" y="212"/>
                    <a:pt x="189" y="200"/>
                    <a:pt x="197" y="188"/>
                  </a:cubicBezTo>
                  <a:cubicBezTo>
                    <a:pt x="200" y="189"/>
                    <a:pt x="204" y="189"/>
                    <a:pt x="207" y="190"/>
                  </a:cubicBezTo>
                  <a:cubicBezTo>
                    <a:pt x="209" y="202"/>
                    <a:pt x="210" y="215"/>
                    <a:pt x="213" y="227"/>
                  </a:cubicBezTo>
                  <a:cubicBezTo>
                    <a:pt x="216" y="235"/>
                    <a:pt x="214" y="240"/>
                    <a:pt x="210" y="246"/>
                  </a:cubicBezTo>
                  <a:cubicBezTo>
                    <a:pt x="205" y="252"/>
                    <a:pt x="201" y="259"/>
                    <a:pt x="197" y="265"/>
                  </a:cubicBezTo>
                  <a:cubicBezTo>
                    <a:pt x="196" y="266"/>
                    <a:pt x="196" y="267"/>
                    <a:pt x="196" y="269"/>
                  </a:cubicBezTo>
                  <a:cubicBezTo>
                    <a:pt x="203" y="268"/>
                    <a:pt x="205" y="266"/>
                    <a:pt x="210" y="255"/>
                  </a:cubicBezTo>
                  <a:cubicBezTo>
                    <a:pt x="223" y="254"/>
                    <a:pt x="232" y="241"/>
                    <a:pt x="228" y="228"/>
                  </a:cubicBezTo>
                  <a:cubicBezTo>
                    <a:pt x="227" y="227"/>
                    <a:pt x="227" y="227"/>
                    <a:pt x="227" y="227"/>
                  </a:cubicBezTo>
                  <a:cubicBezTo>
                    <a:pt x="222" y="215"/>
                    <a:pt x="217" y="204"/>
                    <a:pt x="224" y="191"/>
                  </a:cubicBezTo>
                  <a:cubicBezTo>
                    <a:pt x="227" y="190"/>
                    <a:pt x="232" y="189"/>
                    <a:pt x="236" y="187"/>
                  </a:cubicBezTo>
                  <a:cubicBezTo>
                    <a:pt x="236" y="189"/>
                    <a:pt x="237" y="190"/>
                    <a:pt x="237" y="191"/>
                  </a:cubicBezTo>
                  <a:cubicBezTo>
                    <a:pt x="241" y="203"/>
                    <a:pt x="242" y="203"/>
                    <a:pt x="254" y="202"/>
                  </a:cubicBezTo>
                  <a:cubicBezTo>
                    <a:pt x="259" y="201"/>
                    <a:pt x="263" y="203"/>
                    <a:pt x="267" y="204"/>
                  </a:cubicBezTo>
                  <a:cubicBezTo>
                    <a:pt x="266" y="208"/>
                    <a:pt x="265" y="213"/>
                    <a:pt x="263" y="216"/>
                  </a:cubicBezTo>
                  <a:cubicBezTo>
                    <a:pt x="261" y="219"/>
                    <a:pt x="258" y="221"/>
                    <a:pt x="256" y="224"/>
                  </a:cubicBezTo>
                  <a:cubicBezTo>
                    <a:pt x="255" y="226"/>
                    <a:pt x="255" y="227"/>
                    <a:pt x="254" y="229"/>
                  </a:cubicBezTo>
                  <a:cubicBezTo>
                    <a:pt x="256" y="229"/>
                    <a:pt x="258" y="230"/>
                    <a:pt x="259" y="230"/>
                  </a:cubicBezTo>
                  <a:cubicBezTo>
                    <a:pt x="262" y="228"/>
                    <a:pt x="266" y="225"/>
                    <a:pt x="268" y="222"/>
                  </a:cubicBezTo>
                  <a:cubicBezTo>
                    <a:pt x="270" y="218"/>
                    <a:pt x="270" y="213"/>
                    <a:pt x="272" y="209"/>
                  </a:cubicBezTo>
                  <a:cubicBezTo>
                    <a:pt x="272" y="208"/>
                    <a:pt x="273" y="206"/>
                    <a:pt x="274" y="205"/>
                  </a:cubicBezTo>
                  <a:cubicBezTo>
                    <a:pt x="278" y="204"/>
                    <a:pt x="279" y="201"/>
                    <a:pt x="278" y="197"/>
                  </a:cubicBezTo>
                  <a:cubicBezTo>
                    <a:pt x="277" y="194"/>
                    <a:pt x="274" y="191"/>
                    <a:pt x="271" y="190"/>
                  </a:cubicBezTo>
                  <a:cubicBezTo>
                    <a:pt x="268" y="188"/>
                    <a:pt x="265" y="189"/>
                    <a:pt x="261" y="188"/>
                  </a:cubicBezTo>
                  <a:cubicBezTo>
                    <a:pt x="258" y="188"/>
                    <a:pt x="255" y="188"/>
                    <a:pt x="253" y="188"/>
                  </a:cubicBezTo>
                  <a:cubicBezTo>
                    <a:pt x="250" y="181"/>
                    <a:pt x="251" y="176"/>
                    <a:pt x="256" y="170"/>
                  </a:cubicBezTo>
                  <a:cubicBezTo>
                    <a:pt x="268" y="155"/>
                    <a:pt x="266" y="139"/>
                    <a:pt x="258" y="123"/>
                  </a:cubicBezTo>
                  <a:cubicBezTo>
                    <a:pt x="252" y="111"/>
                    <a:pt x="236" y="103"/>
                    <a:pt x="222" y="105"/>
                  </a:cubicBezTo>
                  <a:cubicBezTo>
                    <a:pt x="216" y="106"/>
                    <a:pt x="211" y="104"/>
                    <a:pt x="206" y="101"/>
                  </a:cubicBezTo>
                  <a:cubicBezTo>
                    <a:pt x="161" y="73"/>
                    <a:pt x="115" y="46"/>
                    <a:pt x="70" y="18"/>
                  </a:cubicBezTo>
                  <a:cubicBezTo>
                    <a:pt x="58" y="11"/>
                    <a:pt x="46" y="6"/>
                    <a:pt x="32" y="3"/>
                  </a:cubicBezTo>
                  <a:cubicBezTo>
                    <a:pt x="12" y="0"/>
                    <a:pt x="0" y="11"/>
                    <a:pt x="2" y="31"/>
                  </a:cubicBezTo>
                  <a:cubicBezTo>
                    <a:pt x="8" y="72"/>
                    <a:pt x="36" y="110"/>
                    <a:pt x="86" y="114"/>
                  </a:cubicBezTo>
                  <a:cubicBezTo>
                    <a:pt x="115" y="117"/>
                    <a:pt x="145" y="120"/>
                    <a:pt x="175" y="124"/>
                  </a:cubicBezTo>
                  <a:cubicBezTo>
                    <a:pt x="176" y="124"/>
                    <a:pt x="177" y="124"/>
                    <a:pt x="179" y="125"/>
                  </a:cubicBezTo>
                  <a:cubicBezTo>
                    <a:pt x="169" y="134"/>
                    <a:pt x="170" y="144"/>
                    <a:pt x="176" y="154"/>
                  </a:cubicBezTo>
                  <a:cubicBezTo>
                    <a:pt x="177" y="157"/>
                    <a:pt x="178" y="160"/>
                    <a:pt x="180" y="163"/>
                  </a:cubicBezTo>
                  <a:cubicBezTo>
                    <a:pt x="186" y="171"/>
                    <a:pt x="184" y="180"/>
                    <a:pt x="180" y="188"/>
                  </a:cubicBezTo>
                  <a:cubicBezTo>
                    <a:pt x="175" y="195"/>
                    <a:pt x="171" y="202"/>
                    <a:pt x="165" y="208"/>
                  </a:cubicBezTo>
                  <a:cubicBezTo>
                    <a:pt x="160" y="213"/>
                    <a:pt x="156" y="218"/>
                    <a:pt x="155" y="225"/>
                  </a:cubicBezTo>
                  <a:cubicBezTo>
                    <a:pt x="154" y="232"/>
                    <a:pt x="153" y="240"/>
                    <a:pt x="152" y="247"/>
                  </a:cubicBezTo>
                  <a:cubicBezTo>
                    <a:pt x="152" y="249"/>
                    <a:pt x="151" y="251"/>
                    <a:pt x="149" y="252"/>
                  </a:cubicBezTo>
                  <a:cubicBezTo>
                    <a:pt x="143" y="255"/>
                    <a:pt x="137" y="257"/>
                    <a:pt x="132" y="260"/>
                  </a:cubicBezTo>
                  <a:cubicBezTo>
                    <a:pt x="126" y="263"/>
                    <a:pt x="123" y="267"/>
                    <a:pt x="125" y="2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" name="Freeform 8">
              <a:extLst>
                <a:ext uri="{FF2B5EF4-FFF2-40B4-BE49-F238E27FC236}">
                  <a16:creationId xmlns:a16="http://schemas.microsoft.com/office/drawing/2014/main" id="{394EB854-C0E8-4808-AC74-F3CC7C0F75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9978" y="2570703"/>
              <a:ext cx="460549" cy="477297"/>
            </a:xfrm>
            <a:custGeom>
              <a:avLst/>
              <a:gdLst>
                <a:gd name="T0" fmla="*/ 145 w 145"/>
                <a:gd name="T1" fmla="*/ 148 h 149"/>
                <a:gd name="T2" fmla="*/ 141 w 145"/>
                <a:gd name="T3" fmla="*/ 137 h 149"/>
                <a:gd name="T4" fmla="*/ 73 w 145"/>
                <a:gd name="T5" fmla="*/ 38 h 149"/>
                <a:gd name="T6" fmla="*/ 39 w 145"/>
                <a:gd name="T7" fmla="*/ 8 h 149"/>
                <a:gd name="T8" fmla="*/ 21 w 145"/>
                <a:gd name="T9" fmla="*/ 2 h 149"/>
                <a:gd name="T10" fmla="*/ 1 w 145"/>
                <a:gd name="T11" fmla="*/ 21 h 149"/>
                <a:gd name="T12" fmla="*/ 2 w 145"/>
                <a:gd name="T13" fmla="*/ 59 h 149"/>
                <a:gd name="T14" fmla="*/ 11 w 145"/>
                <a:gd name="T15" fmla="*/ 70 h 149"/>
                <a:gd name="T16" fmla="*/ 139 w 145"/>
                <a:gd name="T17" fmla="*/ 147 h 149"/>
                <a:gd name="T18" fmla="*/ 143 w 145"/>
                <a:gd name="T19" fmla="*/ 149 h 149"/>
                <a:gd name="T20" fmla="*/ 145 w 145"/>
                <a:gd name="T21" fmla="*/ 148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5" h="149">
                  <a:moveTo>
                    <a:pt x="145" y="148"/>
                  </a:moveTo>
                  <a:cubicBezTo>
                    <a:pt x="143" y="144"/>
                    <a:pt x="143" y="140"/>
                    <a:pt x="141" y="137"/>
                  </a:cubicBezTo>
                  <a:cubicBezTo>
                    <a:pt x="118" y="104"/>
                    <a:pt x="96" y="71"/>
                    <a:pt x="73" y="38"/>
                  </a:cubicBezTo>
                  <a:cubicBezTo>
                    <a:pt x="64" y="26"/>
                    <a:pt x="53" y="15"/>
                    <a:pt x="39" y="8"/>
                  </a:cubicBezTo>
                  <a:cubicBezTo>
                    <a:pt x="34" y="5"/>
                    <a:pt x="28" y="3"/>
                    <a:pt x="21" y="2"/>
                  </a:cubicBezTo>
                  <a:cubicBezTo>
                    <a:pt x="11" y="0"/>
                    <a:pt x="2" y="7"/>
                    <a:pt x="1" y="21"/>
                  </a:cubicBezTo>
                  <a:cubicBezTo>
                    <a:pt x="0" y="33"/>
                    <a:pt x="1" y="46"/>
                    <a:pt x="2" y="59"/>
                  </a:cubicBezTo>
                  <a:cubicBezTo>
                    <a:pt x="3" y="63"/>
                    <a:pt x="7" y="67"/>
                    <a:pt x="11" y="70"/>
                  </a:cubicBezTo>
                  <a:cubicBezTo>
                    <a:pt x="53" y="96"/>
                    <a:pt x="96" y="121"/>
                    <a:pt x="139" y="147"/>
                  </a:cubicBezTo>
                  <a:cubicBezTo>
                    <a:pt x="140" y="148"/>
                    <a:pt x="142" y="149"/>
                    <a:pt x="143" y="149"/>
                  </a:cubicBezTo>
                  <a:cubicBezTo>
                    <a:pt x="144" y="149"/>
                    <a:pt x="144" y="148"/>
                    <a:pt x="145" y="1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00525A85-5EEA-485C-BAF9-04A93D110D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2879" y="3039626"/>
              <a:ext cx="293077" cy="284703"/>
            </a:xfrm>
            <a:custGeom>
              <a:avLst/>
              <a:gdLst>
                <a:gd name="T0" fmla="*/ 50 w 91"/>
                <a:gd name="T1" fmla="*/ 20 h 89"/>
                <a:gd name="T2" fmla="*/ 52 w 91"/>
                <a:gd name="T3" fmla="*/ 9 h 89"/>
                <a:gd name="T4" fmla="*/ 68 w 91"/>
                <a:gd name="T5" fmla="*/ 5 h 89"/>
                <a:gd name="T6" fmla="*/ 77 w 91"/>
                <a:gd name="T7" fmla="*/ 9 h 89"/>
                <a:gd name="T8" fmla="*/ 83 w 91"/>
                <a:gd name="T9" fmla="*/ 5 h 89"/>
                <a:gd name="T10" fmla="*/ 82 w 91"/>
                <a:gd name="T11" fmla="*/ 1 h 89"/>
                <a:gd name="T12" fmla="*/ 78 w 91"/>
                <a:gd name="T13" fmla="*/ 0 h 89"/>
                <a:gd name="T14" fmla="*/ 65 w 91"/>
                <a:gd name="T15" fmla="*/ 1 h 89"/>
                <a:gd name="T16" fmla="*/ 49 w 91"/>
                <a:gd name="T17" fmla="*/ 7 h 89"/>
                <a:gd name="T18" fmla="*/ 39 w 91"/>
                <a:gd name="T19" fmla="*/ 8 h 89"/>
                <a:gd name="T20" fmla="*/ 13 w 91"/>
                <a:gd name="T21" fmla="*/ 4 h 89"/>
                <a:gd name="T22" fmla="*/ 2 w 91"/>
                <a:gd name="T23" fmla="*/ 23 h 89"/>
                <a:gd name="T24" fmla="*/ 29 w 91"/>
                <a:gd name="T25" fmla="*/ 80 h 89"/>
                <a:gd name="T26" fmla="*/ 48 w 91"/>
                <a:gd name="T27" fmla="*/ 78 h 89"/>
                <a:gd name="T28" fmla="*/ 53 w 91"/>
                <a:gd name="T29" fmla="*/ 31 h 89"/>
                <a:gd name="T30" fmla="*/ 57 w 91"/>
                <a:gd name="T31" fmla="*/ 19 h 89"/>
                <a:gd name="T32" fmla="*/ 72 w 91"/>
                <a:gd name="T33" fmla="*/ 20 h 89"/>
                <a:gd name="T34" fmla="*/ 80 w 91"/>
                <a:gd name="T35" fmla="*/ 29 h 89"/>
                <a:gd name="T36" fmla="*/ 88 w 91"/>
                <a:gd name="T37" fmla="*/ 32 h 89"/>
                <a:gd name="T38" fmla="*/ 91 w 91"/>
                <a:gd name="T39" fmla="*/ 28 h 89"/>
                <a:gd name="T40" fmla="*/ 85 w 91"/>
                <a:gd name="T41" fmla="*/ 22 h 89"/>
                <a:gd name="T42" fmla="*/ 70 w 91"/>
                <a:gd name="T43" fmla="*/ 15 h 89"/>
                <a:gd name="T44" fmla="*/ 59 w 91"/>
                <a:gd name="T45" fmla="*/ 15 h 89"/>
                <a:gd name="T46" fmla="*/ 50 w 91"/>
                <a:gd name="T47" fmla="*/ 2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1" h="89">
                  <a:moveTo>
                    <a:pt x="50" y="20"/>
                  </a:moveTo>
                  <a:cubicBezTo>
                    <a:pt x="46" y="15"/>
                    <a:pt x="49" y="12"/>
                    <a:pt x="52" y="9"/>
                  </a:cubicBezTo>
                  <a:cubicBezTo>
                    <a:pt x="56" y="5"/>
                    <a:pt x="61" y="2"/>
                    <a:pt x="68" y="5"/>
                  </a:cubicBezTo>
                  <a:cubicBezTo>
                    <a:pt x="71" y="6"/>
                    <a:pt x="74" y="8"/>
                    <a:pt x="77" y="9"/>
                  </a:cubicBezTo>
                  <a:cubicBezTo>
                    <a:pt x="79" y="9"/>
                    <a:pt x="81" y="7"/>
                    <a:pt x="83" y="5"/>
                  </a:cubicBezTo>
                  <a:cubicBezTo>
                    <a:pt x="83" y="5"/>
                    <a:pt x="83" y="2"/>
                    <a:pt x="82" y="1"/>
                  </a:cubicBezTo>
                  <a:cubicBezTo>
                    <a:pt x="82" y="0"/>
                    <a:pt x="80" y="0"/>
                    <a:pt x="78" y="0"/>
                  </a:cubicBezTo>
                  <a:cubicBezTo>
                    <a:pt x="74" y="0"/>
                    <a:pt x="69" y="1"/>
                    <a:pt x="65" y="1"/>
                  </a:cubicBezTo>
                  <a:cubicBezTo>
                    <a:pt x="59" y="0"/>
                    <a:pt x="53" y="2"/>
                    <a:pt x="49" y="7"/>
                  </a:cubicBezTo>
                  <a:cubicBezTo>
                    <a:pt x="46" y="11"/>
                    <a:pt x="43" y="11"/>
                    <a:pt x="39" y="8"/>
                  </a:cubicBezTo>
                  <a:cubicBezTo>
                    <a:pt x="31" y="2"/>
                    <a:pt x="22" y="2"/>
                    <a:pt x="13" y="4"/>
                  </a:cubicBezTo>
                  <a:cubicBezTo>
                    <a:pt x="4" y="6"/>
                    <a:pt x="0" y="13"/>
                    <a:pt x="2" y="23"/>
                  </a:cubicBezTo>
                  <a:cubicBezTo>
                    <a:pt x="7" y="44"/>
                    <a:pt x="16" y="63"/>
                    <a:pt x="29" y="80"/>
                  </a:cubicBezTo>
                  <a:cubicBezTo>
                    <a:pt x="36" y="89"/>
                    <a:pt x="43" y="88"/>
                    <a:pt x="48" y="78"/>
                  </a:cubicBezTo>
                  <a:cubicBezTo>
                    <a:pt x="55" y="63"/>
                    <a:pt x="56" y="47"/>
                    <a:pt x="53" y="31"/>
                  </a:cubicBezTo>
                  <a:cubicBezTo>
                    <a:pt x="52" y="26"/>
                    <a:pt x="51" y="22"/>
                    <a:pt x="57" y="19"/>
                  </a:cubicBezTo>
                  <a:cubicBezTo>
                    <a:pt x="62" y="16"/>
                    <a:pt x="67" y="16"/>
                    <a:pt x="72" y="20"/>
                  </a:cubicBezTo>
                  <a:cubicBezTo>
                    <a:pt x="75" y="22"/>
                    <a:pt x="77" y="26"/>
                    <a:pt x="80" y="29"/>
                  </a:cubicBezTo>
                  <a:cubicBezTo>
                    <a:pt x="82" y="31"/>
                    <a:pt x="85" y="32"/>
                    <a:pt x="88" y="32"/>
                  </a:cubicBezTo>
                  <a:cubicBezTo>
                    <a:pt x="89" y="32"/>
                    <a:pt x="91" y="29"/>
                    <a:pt x="91" y="28"/>
                  </a:cubicBezTo>
                  <a:cubicBezTo>
                    <a:pt x="89" y="26"/>
                    <a:pt x="87" y="23"/>
                    <a:pt x="85" y="22"/>
                  </a:cubicBezTo>
                  <a:cubicBezTo>
                    <a:pt x="80" y="19"/>
                    <a:pt x="75" y="17"/>
                    <a:pt x="70" y="15"/>
                  </a:cubicBezTo>
                  <a:cubicBezTo>
                    <a:pt x="66" y="14"/>
                    <a:pt x="62" y="14"/>
                    <a:pt x="59" y="15"/>
                  </a:cubicBezTo>
                  <a:cubicBezTo>
                    <a:pt x="56" y="16"/>
                    <a:pt x="53" y="18"/>
                    <a:pt x="50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6CAAA686-F504-443A-A283-E5FC5AE28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1362" y="3190352"/>
              <a:ext cx="259582" cy="276330"/>
            </a:xfrm>
            <a:custGeom>
              <a:avLst/>
              <a:gdLst>
                <a:gd name="T0" fmla="*/ 82 w 82"/>
                <a:gd name="T1" fmla="*/ 68 h 86"/>
                <a:gd name="T2" fmla="*/ 25 w 82"/>
                <a:gd name="T3" fmla="*/ 0 h 86"/>
                <a:gd name="T4" fmla="*/ 5 w 82"/>
                <a:gd name="T5" fmla="*/ 17 h 86"/>
                <a:gd name="T6" fmla="*/ 3 w 82"/>
                <a:gd name="T7" fmla="*/ 34 h 86"/>
                <a:gd name="T8" fmla="*/ 51 w 82"/>
                <a:gd name="T9" fmla="*/ 82 h 86"/>
                <a:gd name="T10" fmla="*/ 73 w 82"/>
                <a:gd name="T11" fmla="*/ 78 h 86"/>
                <a:gd name="T12" fmla="*/ 82 w 82"/>
                <a:gd name="T13" fmla="*/ 6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86">
                  <a:moveTo>
                    <a:pt x="82" y="68"/>
                  </a:moveTo>
                  <a:cubicBezTo>
                    <a:pt x="58" y="49"/>
                    <a:pt x="39" y="28"/>
                    <a:pt x="25" y="0"/>
                  </a:cubicBezTo>
                  <a:cubicBezTo>
                    <a:pt x="18" y="6"/>
                    <a:pt x="11" y="11"/>
                    <a:pt x="5" y="17"/>
                  </a:cubicBezTo>
                  <a:cubicBezTo>
                    <a:pt x="0" y="22"/>
                    <a:pt x="0" y="28"/>
                    <a:pt x="3" y="34"/>
                  </a:cubicBezTo>
                  <a:cubicBezTo>
                    <a:pt x="14" y="55"/>
                    <a:pt x="31" y="70"/>
                    <a:pt x="51" y="82"/>
                  </a:cubicBezTo>
                  <a:cubicBezTo>
                    <a:pt x="58" y="86"/>
                    <a:pt x="67" y="84"/>
                    <a:pt x="73" y="78"/>
                  </a:cubicBezTo>
                  <a:cubicBezTo>
                    <a:pt x="76" y="75"/>
                    <a:pt x="79" y="71"/>
                    <a:pt x="82" y="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3C6B982D-CD33-4734-863B-0CCC6F2E28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7208" y="3123363"/>
              <a:ext cx="226088" cy="226088"/>
            </a:xfrm>
            <a:custGeom>
              <a:avLst/>
              <a:gdLst>
                <a:gd name="T0" fmla="*/ 20 w 71"/>
                <a:gd name="T1" fmla="*/ 0 h 72"/>
                <a:gd name="T2" fmla="*/ 10 w 71"/>
                <a:gd name="T3" fmla="*/ 2 h 72"/>
                <a:gd name="T4" fmla="*/ 3 w 71"/>
                <a:gd name="T5" fmla="*/ 18 h 72"/>
                <a:gd name="T6" fmla="*/ 41 w 71"/>
                <a:gd name="T7" fmla="*/ 65 h 72"/>
                <a:gd name="T8" fmla="*/ 48 w 71"/>
                <a:gd name="T9" fmla="*/ 69 h 72"/>
                <a:gd name="T10" fmla="*/ 66 w 71"/>
                <a:gd name="T11" fmla="*/ 68 h 72"/>
                <a:gd name="T12" fmla="*/ 70 w 71"/>
                <a:gd name="T13" fmla="*/ 51 h 72"/>
                <a:gd name="T14" fmla="*/ 34 w 71"/>
                <a:gd name="T15" fmla="*/ 5 h 72"/>
                <a:gd name="T16" fmla="*/ 20 w 71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72">
                  <a:moveTo>
                    <a:pt x="20" y="0"/>
                  </a:moveTo>
                  <a:cubicBezTo>
                    <a:pt x="16" y="1"/>
                    <a:pt x="13" y="1"/>
                    <a:pt x="10" y="2"/>
                  </a:cubicBezTo>
                  <a:cubicBezTo>
                    <a:pt x="2" y="5"/>
                    <a:pt x="0" y="10"/>
                    <a:pt x="3" y="18"/>
                  </a:cubicBezTo>
                  <a:cubicBezTo>
                    <a:pt x="13" y="36"/>
                    <a:pt x="24" y="52"/>
                    <a:pt x="41" y="65"/>
                  </a:cubicBezTo>
                  <a:cubicBezTo>
                    <a:pt x="43" y="66"/>
                    <a:pt x="46" y="68"/>
                    <a:pt x="48" y="69"/>
                  </a:cubicBezTo>
                  <a:cubicBezTo>
                    <a:pt x="54" y="71"/>
                    <a:pt x="61" y="72"/>
                    <a:pt x="66" y="68"/>
                  </a:cubicBezTo>
                  <a:cubicBezTo>
                    <a:pt x="71" y="63"/>
                    <a:pt x="71" y="57"/>
                    <a:pt x="70" y="51"/>
                  </a:cubicBezTo>
                  <a:cubicBezTo>
                    <a:pt x="65" y="31"/>
                    <a:pt x="53" y="15"/>
                    <a:pt x="34" y="5"/>
                  </a:cubicBezTo>
                  <a:cubicBezTo>
                    <a:pt x="30" y="2"/>
                    <a:pt x="24" y="1"/>
                    <a:pt x="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5B700333-68B5-4C9C-B74C-9B79D43089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3472" y="3148484"/>
              <a:ext cx="242835" cy="251209"/>
            </a:xfrm>
            <a:custGeom>
              <a:avLst/>
              <a:gdLst>
                <a:gd name="T0" fmla="*/ 77 w 77"/>
                <a:gd name="T1" fmla="*/ 66 h 81"/>
                <a:gd name="T2" fmla="*/ 28 w 77"/>
                <a:gd name="T3" fmla="*/ 11 h 81"/>
                <a:gd name="T4" fmla="*/ 10 w 77"/>
                <a:gd name="T5" fmla="*/ 5 h 81"/>
                <a:gd name="T6" fmla="*/ 4 w 77"/>
                <a:gd name="T7" fmla="*/ 22 h 81"/>
                <a:gd name="T8" fmla="*/ 54 w 77"/>
                <a:gd name="T9" fmla="*/ 79 h 81"/>
                <a:gd name="T10" fmla="*/ 61 w 77"/>
                <a:gd name="T11" fmla="*/ 81 h 81"/>
                <a:gd name="T12" fmla="*/ 77 w 77"/>
                <a:gd name="T13" fmla="*/ 6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81">
                  <a:moveTo>
                    <a:pt x="77" y="66"/>
                  </a:moveTo>
                  <a:cubicBezTo>
                    <a:pt x="53" y="54"/>
                    <a:pt x="39" y="35"/>
                    <a:pt x="28" y="11"/>
                  </a:cubicBezTo>
                  <a:cubicBezTo>
                    <a:pt x="24" y="2"/>
                    <a:pt x="18" y="0"/>
                    <a:pt x="10" y="5"/>
                  </a:cubicBezTo>
                  <a:cubicBezTo>
                    <a:pt x="2" y="9"/>
                    <a:pt x="0" y="14"/>
                    <a:pt x="4" y="22"/>
                  </a:cubicBezTo>
                  <a:cubicBezTo>
                    <a:pt x="16" y="45"/>
                    <a:pt x="33" y="64"/>
                    <a:pt x="54" y="79"/>
                  </a:cubicBezTo>
                  <a:cubicBezTo>
                    <a:pt x="56" y="81"/>
                    <a:pt x="59" y="81"/>
                    <a:pt x="61" y="81"/>
                  </a:cubicBezTo>
                  <a:cubicBezTo>
                    <a:pt x="69" y="79"/>
                    <a:pt x="75" y="75"/>
                    <a:pt x="77" y="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D87A4748-5207-44E8-B3D9-26A023E118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2747" y="3282462"/>
              <a:ext cx="217714" cy="200967"/>
            </a:xfrm>
            <a:custGeom>
              <a:avLst/>
              <a:gdLst>
                <a:gd name="T0" fmla="*/ 70 w 70"/>
                <a:gd name="T1" fmla="*/ 57 h 63"/>
                <a:gd name="T2" fmla="*/ 46 w 70"/>
                <a:gd name="T3" fmla="*/ 38 h 63"/>
                <a:gd name="T4" fmla="*/ 20 w 70"/>
                <a:gd name="T5" fmla="*/ 4 h 63"/>
                <a:gd name="T6" fmla="*/ 13 w 70"/>
                <a:gd name="T7" fmla="*/ 2 h 63"/>
                <a:gd name="T8" fmla="*/ 0 w 70"/>
                <a:gd name="T9" fmla="*/ 27 h 63"/>
                <a:gd name="T10" fmla="*/ 2 w 70"/>
                <a:gd name="T11" fmla="*/ 31 h 63"/>
                <a:gd name="T12" fmla="*/ 39 w 70"/>
                <a:gd name="T13" fmla="*/ 59 h 63"/>
                <a:gd name="T14" fmla="*/ 70 w 70"/>
                <a:gd name="T15" fmla="*/ 5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63">
                  <a:moveTo>
                    <a:pt x="70" y="57"/>
                  </a:moveTo>
                  <a:cubicBezTo>
                    <a:pt x="62" y="50"/>
                    <a:pt x="53" y="44"/>
                    <a:pt x="46" y="38"/>
                  </a:cubicBezTo>
                  <a:cubicBezTo>
                    <a:pt x="35" y="28"/>
                    <a:pt x="26" y="18"/>
                    <a:pt x="20" y="4"/>
                  </a:cubicBezTo>
                  <a:cubicBezTo>
                    <a:pt x="18" y="0"/>
                    <a:pt x="16" y="0"/>
                    <a:pt x="13" y="2"/>
                  </a:cubicBezTo>
                  <a:cubicBezTo>
                    <a:pt x="5" y="9"/>
                    <a:pt x="3" y="18"/>
                    <a:pt x="0" y="27"/>
                  </a:cubicBezTo>
                  <a:cubicBezTo>
                    <a:pt x="0" y="29"/>
                    <a:pt x="1" y="30"/>
                    <a:pt x="2" y="31"/>
                  </a:cubicBezTo>
                  <a:cubicBezTo>
                    <a:pt x="12" y="43"/>
                    <a:pt x="24" y="53"/>
                    <a:pt x="39" y="59"/>
                  </a:cubicBezTo>
                  <a:cubicBezTo>
                    <a:pt x="49" y="63"/>
                    <a:pt x="60" y="63"/>
                    <a:pt x="70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1AC1BB72-0AF5-468A-A193-477279065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7626" y="3382945"/>
              <a:ext cx="184220" cy="167473"/>
            </a:xfrm>
            <a:custGeom>
              <a:avLst/>
              <a:gdLst>
                <a:gd name="T0" fmla="*/ 58 w 58"/>
                <a:gd name="T1" fmla="*/ 34 h 53"/>
                <a:gd name="T2" fmla="*/ 5 w 58"/>
                <a:gd name="T3" fmla="*/ 0 h 53"/>
                <a:gd name="T4" fmla="*/ 4 w 58"/>
                <a:gd name="T5" fmla="*/ 42 h 53"/>
                <a:gd name="T6" fmla="*/ 19 w 58"/>
                <a:gd name="T7" fmla="*/ 53 h 53"/>
                <a:gd name="T8" fmla="*/ 51 w 58"/>
                <a:gd name="T9" fmla="*/ 42 h 53"/>
                <a:gd name="T10" fmla="*/ 58 w 58"/>
                <a:gd name="T11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53">
                  <a:moveTo>
                    <a:pt x="58" y="34"/>
                  </a:moveTo>
                  <a:cubicBezTo>
                    <a:pt x="36" y="30"/>
                    <a:pt x="19" y="18"/>
                    <a:pt x="5" y="0"/>
                  </a:cubicBezTo>
                  <a:cubicBezTo>
                    <a:pt x="2" y="15"/>
                    <a:pt x="0" y="29"/>
                    <a:pt x="4" y="42"/>
                  </a:cubicBezTo>
                  <a:cubicBezTo>
                    <a:pt x="6" y="49"/>
                    <a:pt x="11" y="53"/>
                    <a:pt x="19" y="53"/>
                  </a:cubicBezTo>
                  <a:cubicBezTo>
                    <a:pt x="31" y="53"/>
                    <a:pt x="42" y="49"/>
                    <a:pt x="51" y="42"/>
                  </a:cubicBezTo>
                  <a:cubicBezTo>
                    <a:pt x="54" y="40"/>
                    <a:pt x="55" y="37"/>
                    <a:pt x="58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id="{28E37139-A6D2-4764-AE8E-32FF9DB07D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2329" y="3600659"/>
              <a:ext cx="33495" cy="83736"/>
            </a:xfrm>
            <a:custGeom>
              <a:avLst/>
              <a:gdLst>
                <a:gd name="T0" fmla="*/ 11 w 12"/>
                <a:gd name="T1" fmla="*/ 0 h 25"/>
                <a:gd name="T2" fmla="*/ 8 w 12"/>
                <a:gd name="T3" fmla="*/ 1 h 25"/>
                <a:gd name="T4" fmla="*/ 3 w 12"/>
                <a:gd name="T5" fmla="*/ 25 h 25"/>
                <a:gd name="T6" fmla="*/ 11 w 12"/>
                <a:gd name="T7" fmla="*/ 0 h 25"/>
                <a:gd name="T8" fmla="*/ 11 w 12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5">
                  <a:moveTo>
                    <a:pt x="11" y="0"/>
                  </a:moveTo>
                  <a:cubicBezTo>
                    <a:pt x="10" y="0"/>
                    <a:pt x="9" y="0"/>
                    <a:pt x="8" y="1"/>
                  </a:cubicBezTo>
                  <a:cubicBezTo>
                    <a:pt x="3" y="4"/>
                    <a:pt x="0" y="19"/>
                    <a:pt x="3" y="25"/>
                  </a:cubicBezTo>
                  <a:cubicBezTo>
                    <a:pt x="9" y="17"/>
                    <a:pt x="12" y="9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6">
              <a:extLst>
                <a:ext uri="{FF2B5EF4-FFF2-40B4-BE49-F238E27FC236}">
                  <a16:creationId xmlns:a16="http://schemas.microsoft.com/office/drawing/2014/main" id="{977E6002-1520-4CD8-803E-319E147849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4373" y="3550418"/>
              <a:ext cx="41868" cy="41868"/>
            </a:xfrm>
            <a:custGeom>
              <a:avLst/>
              <a:gdLst>
                <a:gd name="T0" fmla="*/ 1 w 13"/>
                <a:gd name="T1" fmla="*/ 12 h 12"/>
                <a:gd name="T2" fmla="*/ 13 w 13"/>
                <a:gd name="T3" fmla="*/ 3 h 12"/>
                <a:gd name="T4" fmla="*/ 0 w 13"/>
                <a:gd name="T5" fmla="*/ 0 h 12"/>
                <a:gd name="T6" fmla="*/ 1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" y="12"/>
                  </a:moveTo>
                  <a:cubicBezTo>
                    <a:pt x="5" y="9"/>
                    <a:pt x="9" y="6"/>
                    <a:pt x="13" y="3"/>
                  </a:cubicBezTo>
                  <a:cubicBezTo>
                    <a:pt x="8" y="2"/>
                    <a:pt x="4" y="1"/>
                    <a:pt x="0" y="0"/>
                  </a:cubicBezTo>
                  <a:cubicBezTo>
                    <a:pt x="0" y="4"/>
                    <a:pt x="1" y="8"/>
                    <a:pt x="1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37649C86-6197-471B-A38F-48F85812E6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2571" y="3466681"/>
              <a:ext cx="309824" cy="309824"/>
            </a:xfrm>
            <a:custGeom>
              <a:avLst/>
              <a:gdLst>
                <a:gd name="T0" fmla="*/ 37 w 37"/>
                <a:gd name="T1" fmla="*/ 23 h 37"/>
                <a:gd name="T2" fmla="*/ 23 w 37"/>
                <a:gd name="T3" fmla="*/ 37 h 37"/>
                <a:gd name="T4" fmla="*/ 6 w 37"/>
                <a:gd name="T5" fmla="*/ 32 h 37"/>
                <a:gd name="T6" fmla="*/ 0 w 37"/>
                <a:gd name="T7" fmla="*/ 14 h 37"/>
                <a:gd name="T8" fmla="*/ 14 w 37"/>
                <a:gd name="T9" fmla="*/ 0 h 37"/>
                <a:gd name="T10" fmla="*/ 31 w 37"/>
                <a:gd name="T11" fmla="*/ 6 h 37"/>
                <a:gd name="T12" fmla="*/ 37 w 37"/>
                <a:gd name="T13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37">
                  <a:moveTo>
                    <a:pt x="37" y="23"/>
                  </a:moveTo>
                  <a:lnTo>
                    <a:pt x="23" y="37"/>
                  </a:lnTo>
                  <a:lnTo>
                    <a:pt x="6" y="32"/>
                  </a:lnTo>
                  <a:lnTo>
                    <a:pt x="0" y="14"/>
                  </a:lnTo>
                  <a:lnTo>
                    <a:pt x="14" y="0"/>
                  </a:lnTo>
                  <a:lnTo>
                    <a:pt x="31" y="6"/>
                  </a:lnTo>
                  <a:lnTo>
                    <a:pt x="37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id="{827695DA-D71C-4038-9CFF-FD53B83F40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98395" y="4278923"/>
              <a:ext cx="1599362" cy="2085033"/>
            </a:xfrm>
            <a:custGeom>
              <a:avLst/>
              <a:gdLst>
                <a:gd name="T0" fmla="*/ 201 w 501"/>
                <a:gd name="T1" fmla="*/ 608 h 657"/>
                <a:gd name="T2" fmla="*/ 192 w 501"/>
                <a:gd name="T3" fmla="*/ 619 h 657"/>
                <a:gd name="T4" fmla="*/ 136 w 501"/>
                <a:gd name="T5" fmla="*/ 610 h 657"/>
                <a:gd name="T6" fmla="*/ 173 w 501"/>
                <a:gd name="T7" fmla="*/ 602 h 657"/>
                <a:gd name="T8" fmla="*/ 163 w 501"/>
                <a:gd name="T9" fmla="*/ 589 h 657"/>
                <a:gd name="T10" fmla="*/ 221 w 501"/>
                <a:gd name="T11" fmla="*/ 588 h 657"/>
                <a:gd name="T12" fmla="*/ 206 w 501"/>
                <a:gd name="T13" fmla="*/ 576 h 657"/>
                <a:gd name="T14" fmla="*/ 123 w 501"/>
                <a:gd name="T15" fmla="*/ 589 h 657"/>
                <a:gd name="T16" fmla="*/ 145 w 501"/>
                <a:gd name="T17" fmla="*/ 574 h 657"/>
                <a:gd name="T18" fmla="*/ 164 w 501"/>
                <a:gd name="T19" fmla="*/ 565 h 657"/>
                <a:gd name="T20" fmla="*/ 119 w 501"/>
                <a:gd name="T21" fmla="*/ 650 h 657"/>
                <a:gd name="T22" fmla="*/ 184 w 501"/>
                <a:gd name="T23" fmla="*/ 569 h 657"/>
                <a:gd name="T24" fmla="*/ 44 w 501"/>
                <a:gd name="T25" fmla="*/ 431 h 657"/>
                <a:gd name="T26" fmla="*/ 1 w 501"/>
                <a:gd name="T27" fmla="*/ 264 h 657"/>
                <a:gd name="T28" fmla="*/ 75 w 501"/>
                <a:gd name="T29" fmla="*/ 423 h 657"/>
                <a:gd name="T30" fmla="*/ 118 w 501"/>
                <a:gd name="T31" fmla="*/ 480 h 657"/>
                <a:gd name="T32" fmla="*/ 190 w 501"/>
                <a:gd name="T33" fmla="*/ 569 h 657"/>
                <a:gd name="T34" fmla="*/ 221 w 501"/>
                <a:gd name="T35" fmla="*/ 426 h 657"/>
                <a:gd name="T36" fmla="*/ 255 w 501"/>
                <a:gd name="T37" fmla="*/ 378 h 657"/>
                <a:gd name="T38" fmla="*/ 223 w 501"/>
                <a:gd name="T39" fmla="*/ 418 h 657"/>
                <a:gd name="T40" fmla="*/ 210 w 501"/>
                <a:gd name="T41" fmla="*/ 380 h 657"/>
                <a:gd name="T42" fmla="*/ 180 w 501"/>
                <a:gd name="T43" fmla="*/ 320 h 657"/>
                <a:gd name="T44" fmla="*/ 195 w 501"/>
                <a:gd name="T45" fmla="*/ 527 h 657"/>
                <a:gd name="T46" fmla="*/ 137 w 501"/>
                <a:gd name="T47" fmla="*/ 477 h 657"/>
                <a:gd name="T48" fmla="*/ 101 w 501"/>
                <a:gd name="T49" fmla="*/ 420 h 657"/>
                <a:gd name="T50" fmla="*/ 39 w 501"/>
                <a:gd name="T51" fmla="*/ 317 h 657"/>
                <a:gd name="T52" fmla="*/ 64 w 501"/>
                <a:gd name="T53" fmla="*/ 349 h 657"/>
                <a:gd name="T54" fmla="*/ 52 w 501"/>
                <a:gd name="T55" fmla="*/ 314 h 657"/>
                <a:gd name="T56" fmla="*/ 103 w 501"/>
                <a:gd name="T57" fmla="*/ 376 h 657"/>
                <a:gd name="T58" fmla="*/ 20 w 501"/>
                <a:gd name="T59" fmla="*/ 278 h 657"/>
                <a:gd name="T60" fmla="*/ 67 w 501"/>
                <a:gd name="T61" fmla="*/ 303 h 657"/>
                <a:gd name="T62" fmla="*/ 142 w 501"/>
                <a:gd name="T63" fmla="*/ 480 h 657"/>
                <a:gd name="T64" fmla="*/ 198 w 501"/>
                <a:gd name="T65" fmla="*/ 426 h 657"/>
                <a:gd name="T66" fmla="*/ 197 w 501"/>
                <a:gd name="T67" fmla="*/ 328 h 657"/>
                <a:gd name="T68" fmla="*/ 142 w 501"/>
                <a:gd name="T69" fmla="*/ 152 h 657"/>
                <a:gd name="T70" fmla="*/ 63 w 501"/>
                <a:gd name="T71" fmla="*/ 67 h 657"/>
                <a:gd name="T72" fmla="*/ 67 w 501"/>
                <a:gd name="T73" fmla="*/ 58 h 657"/>
                <a:gd name="T74" fmla="*/ 143 w 501"/>
                <a:gd name="T75" fmla="*/ 133 h 657"/>
                <a:gd name="T76" fmla="*/ 255 w 501"/>
                <a:gd name="T77" fmla="*/ 191 h 657"/>
                <a:gd name="T78" fmla="*/ 411 w 501"/>
                <a:gd name="T79" fmla="*/ 158 h 657"/>
                <a:gd name="T80" fmla="*/ 432 w 501"/>
                <a:gd name="T81" fmla="*/ 172 h 657"/>
                <a:gd name="T82" fmla="*/ 318 w 501"/>
                <a:gd name="T83" fmla="*/ 249 h 657"/>
                <a:gd name="T84" fmla="*/ 303 w 501"/>
                <a:gd name="T85" fmla="*/ 351 h 657"/>
                <a:gd name="T86" fmla="*/ 210 w 501"/>
                <a:gd name="T87" fmla="*/ 500 h 657"/>
                <a:gd name="T88" fmla="*/ 290 w 501"/>
                <a:gd name="T89" fmla="*/ 516 h 657"/>
                <a:gd name="T90" fmla="*/ 236 w 501"/>
                <a:gd name="T91" fmla="*/ 583 h 657"/>
                <a:gd name="T92" fmla="*/ 244 w 501"/>
                <a:gd name="T93" fmla="*/ 315 h 657"/>
                <a:gd name="T94" fmla="*/ 260 w 501"/>
                <a:gd name="T95" fmla="*/ 296 h 657"/>
                <a:gd name="T96" fmla="*/ 253 w 501"/>
                <a:gd name="T97" fmla="*/ 352 h 657"/>
                <a:gd name="T98" fmla="*/ 303 w 501"/>
                <a:gd name="T99" fmla="*/ 240 h 657"/>
                <a:gd name="T100" fmla="*/ 244 w 501"/>
                <a:gd name="T101" fmla="*/ 191 h 657"/>
                <a:gd name="T102" fmla="*/ 205 w 501"/>
                <a:gd name="T103" fmla="*/ 283 h 657"/>
                <a:gd name="T104" fmla="*/ 215 w 501"/>
                <a:gd name="T105" fmla="*/ 556 h 657"/>
                <a:gd name="T106" fmla="*/ 238 w 501"/>
                <a:gd name="T107" fmla="*/ 560 h 657"/>
                <a:gd name="T108" fmla="*/ 262 w 501"/>
                <a:gd name="T109" fmla="*/ 525 h 657"/>
                <a:gd name="T110" fmla="*/ 207 w 501"/>
                <a:gd name="T111" fmla="*/ 555 h 657"/>
                <a:gd name="T112" fmla="*/ 253 w 501"/>
                <a:gd name="T113" fmla="*/ 522 h 657"/>
                <a:gd name="T114" fmla="*/ 249 w 501"/>
                <a:gd name="T115" fmla="*/ 531 h 657"/>
                <a:gd name="T116" fmla="*/ 135 w 501"/>
                <a:gd name="T117" fmla="*/ 457 h 657"/>
                <a:gd name="T118" fmla="*/ 119 w 501"/>
                <a:gd name="T119" fmla="*/ 392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01" h="657">
                  <a:moveTo>
                    <a:pt x="223" y="657"/>
                  </a:moveTo>
                  <a:cubicBezTo>
                    <a:pt x="218" y="649"/>
                    <a:pt x="213" y="640"/>
                    <a:pt x="211" y="630"/>
                  </a:cubicBezTo>
                  <a:cubicBezTo>
                    <a:pt x="211" y="627"/>
                    <a:pt x="210" y="624"/>
                    <a:pt x="207" y="624"/>
                  </a:cubicBezTo>
                  <a:cubicBezTo>
                    <a:pt x="206" y="623"/>
                    <a:pt x="205" y="622"/>
                    <a:pt x="203" y="621"/>
                  </a:cubicBezTo>
                  <a:cubicBezTo>
                    <a:pt x="205" y="620"/>
                    <a:pt x="205" y="619"/>
                    <a:pt x="206" y="618"/>
                  </a:cubicBezTo>
                  <a:cubicBezTo>
                    <a:pt x="200" y="614"/>
                    <a:pt x="200" y="614"/>
                    <a:pt x="202" y="610"/>
                  </a:cubicBezTo>
                  <a:cubicBezTo>
                    <a:pt x="202" y="609"/>
                    <a:pt x="201" y="608"/>
                    <a:pt x="201" y="608"/>
                  </a:cubicBezTo>
                  <a:cubicBezTo>
                    <a:pt x="199" y="607"/>
                    <a:pt x="197" y="606"/>
                    <a:pt x="197" y="606"/>
                  </a:cubicBezTo>
                  <a:cubicBezTo>
                    <a:pt x="196" y="607"/>
                    <a:pt x="194" y="609"/>
                    <a:pt x="195" y="611"/>
                  </a:cubicBezTo>
                  <a:cubicBezTo>
                    <a:pt x="196" y="618"/>
                    <a:pt x="198" y="625"/>
                    <a:pt x="200" y="633"/>
                  </a:cubicBezTo>
                  <a:cubicBezTo>
                    <a:pt x="201" y="636"/>
                    <a:pt x="202" y="639"/>
                    <a:pt x="203" y="643"/>
                  </a:cubicBezTo>
                  <a:cubicBezTo>
                    <a:pt x="203" y="644"/>
                    <a:pt x="203" y="646"/>
                    <a:pt x="202" y="648"/>
                  </a:cubicBezTo>
                  <a:cubicBezTo>
                    <a:pt x="201" y="647"/>
                    <a:pt x="199" y="645"/>
                    <a:pt x="199" y="644"/>
                  </a:cubicBezTo>
                  <a:cubicBezTo>
                    <a:pt x="196" y="635"/>
                    <a:pt x="194" y="627"/>
                    <a:pt x="192" y="619"/>
                  </a:cubicBezTo>
                  <a:cubicBezTo>
                    <a:pt x="189" y="608"/>
                    <a:pt x="189" y="608"/>
                    <a:pt x="178" y="609"/>
                  </a:cubicBezTo>
                  <a:cubicBezTo>
                    <a:pt x="168" y="609"/>
                    <a:pt x="158" y="608"/>
                    <a:pt x="148" y="611"/>
                  </a:cubicBezTo>
                  <a:cubicBezTo>
                    <a:pt x="138" y="615"/>
                    <a:pt x="130" y="619"/>
                    <a:pt x="123" y="627"/>
                  </a:cubicBezTo>
                  <a:cubicBezTo>
                    <a:pt x="120" y="630"/>
                    <a:pt x="119" y="634"/>
                    <a:pt x="117" y="639"/>
                  </a:cubicBezTo>
                  <a:cubicBezTo>
                    <a:pt x="117" y="637"/>
                    <a:pt x="116" y="635"/>
                    <a:pt x="116" y="634"/>
                  </a:cubicBezTo>
                  <a:cubicBezTo>
                    <a:pt x="116" y="626"/>
                    <a:pt x="122" y="621"/>
                    <a:pt x="127" y="617"/>
                  </a:cubicBezTo>
                  <a:cubicBezTo>
                    <a:pt x="130" y="614"/>
                    <a:pt x="133" y="613"/>
                    <a:pt x="136" y="610"/>
                  </a:cubicBezTo>
                  <a:cubicBezTo>
                    <a:pt x="133" y="609"/>
                    <a:pt x="131" y="609"/>
                    <a:pt x="129" y="608"/>
                  </a:cubicBezTo>
                  <a:cubicBezTo>
                    <a:pt x="129" y="608"/>
                    <a:pt x="129" y="607"/>
                    <a:pt x="129" y="607"/>
                  </a:cubicBezTo>
                  <a:cubicBezTo>
                    <a:pt x="136" y="607"/>
                    <a:pt x="144" y="610"/>
                    <a:pt x="150" y="604"/>
                  </a:cubicBezTo>
                  <a:cubicBezTo>
                    <a:pt x="145" y="603"/>
                    <a:pt x="140" y="603"/>
                    <a:pt x="135" y="602"/>
                  </a:cubicBezTo>
                  <a:cubicBezTo>
                    <a:pt x="136" y="602"/>
                    <a:pt x="136" y="601"/>
                    <a:pt x="136" y="600"/>
                  </a:cubicBezTo>
                  <a:cubicBezTo>
                    <a:pt x="148" y="601"/>
                    <a:pt x="160" y="602"/>
                    <a:pt x="173" y="603"/>
                  </a:cubicBezTo>
                  <a:cubicBezTo>
                    <a:pt x="173" y="603"/>
                    <a:pt x="173" y="602"/>
                    <a:pt x="173" y="602"/>
                  </a:cubicBezTo>
                  <a:cubicBezTo>
                    <a:pt x="165" y="601"/>
                    <a:pt x="157" y="599"/>
                    <a:pt x="149" y="598"/>
                  </a:cubicBezTo>
                  <a:cubicBezTo>
                    <a:pt x="149" y="598"/>
                    <a:pt x="149" y="597"/>
                    <a:pt x="150" y="596"/>
                  </a:cubicBezTo>
                  <a:cubicBezTo>
                    <a:pt x="152" y="597"/>
                    <a:pt x="155" y="597"/>
                    <a:pt x="158" y="597"/>
                  </a:cubicBezTo>
                  <a:cubicBezTo>
                    <a:pt x="169" y="598"/>
                    <a:pt x="181" y="600"/>
                    <a:pt x="192" y="601"/>
                  </a:cubicBezTo>
                  <a:cubicBezTo>
                    <a:pt x="196" y="601"/>
                    <a:pt x="200" y="599"/>
                    <a:pt x="204" y="598"/>
                  </a:cubicBezTo>
                  <a:cubicBezTo>
                    <a:pt x="190" y="595"/>
                    <a:pt x="177" y="593"/>
                    <a:pt x="163" y="591"/>
                  </a:cubicBezTo>
                  <a:cubicBezTo>
                    <a:pt x="163" y="591"/>
                    <a:pt x="163" y="590"/>
                    <a:pt x="163" y="589"/>
                  </a:cubicBezTo>
                  <a:cubicBezTo>
                    <a:pt x="168" y="590"/>
                    <a:pt x="172" y="590"/>
                    <a:pt x="176" y="590"/>
                  </a:cubicBezTo>
                  <a:cubicBezTo>
                    <a:pt x="187" y="592"/>
                    <a:pt x="198" y="593"/>
                    <a:pt x="209" y="595"/>
                  </a:cubicBezTo>
                  <a:cubicBezTo>
                    <a:pt x="214" y="595"/>
                    <a:pt x="217" y="594"/>
                    <a:pt x="222" y="591"/>
                  </a:cubicBezTo>
                  <a:cubicBezTo>
                    <a:pt x="206" y="589"/>
                    <a:pt x="192" y="588"/>
                    <a:pt x="178" y="584"/>
                  </a:cubicBezTo>
                  <a:cubicBezTo>
                    <a:pt x="178" y="584"/>
                    <a:pt x="178" y="583"/>
                    <a:pt x="178" y="583"/>
                  </a:cubicBezTo>
                  <a:cubicBezTo>
                    <a:pt x="180" y="583"/>
                    <a:pt x="183" y="584"/>
                    <a:pt x="185" y="584"/>
                  </a:cubicBezTo>
                  <a:cubicBezTo>
                    <a:pt x="197" y="585"/>
                    <a:pt x="209" y="587"/>
                    <a:pt x="221" y="588"/>
                  </a:cubicBezTo>
                  <a:cubicBezTo>
                    <a:pt x="224" y="588"/>
                    <a:pt x="226" y="588"/>
                    <a:pt x="228" y="585"/>
                  </a:cubicBezTo>
                  <a:cubicBezTo>
                    <a:pt x="216" y="583"/>
                    <a:pt x="205" y="582"/>
                    <a:pt x="194" y="581"/>
                  </a:cubicBezTo>
                  <a:cubicBezTo>
                    <a:pt x="194" y="580"/>
                    <a:pt x="194" y="580"/>
                    <a:pt x="194" y="579"/>
                  </a:cubicBezTo>
                  <a:cubicBezTo>
                    <a:pt x="206" y="580"/>
                    <a:pt x="218" y="581"/>
                    <a:pt x="229" y="581"/>
                  </a:cubicBezTo>
                  <a:cubicBezTo>
                    <a:pt x="229" y="581"/>
                    <a:pt x="230" y="580"/>
                    <a:pt x="230" y="579"/>
                  </a:cubicBezTo>
                  <a:cubicBezTo>
                    <a:pt x="229" y="579"/>
                    <a:pt x="228" y="577"/>
                    <a:pt x="227" y="577"/>
                  </a:cubicBezTo>
                  <a:cubicBezTo>
                    <a:pt x="220" y="577"/>
                    <a:pt x="213" y="577"/>
                    <a:pt x="206" y="576"/>
                  </a:cubicBezTo>
                  <a:cubicBezTo>
                    <a:pt x="205" y="576"/>
                    <a:pt x="205" y="576"/>
                    <a:pt x="204" y="576"/>
                  </a:cubicBezTo>
                  <a:cubicBezTo>
                    <a:pt x="199" y="570"/>
                    <a:pt x="192" y="575"/>
                    <a:pt x="186" y="574"/>
                  </a:cubicBezTo>
                  <a:cubicBezTo>
                    <a:pt x="180" y="573"/>
                    <a:pt x="173" y="573"/>
                    <a:pt x="167" y="575"/>
                  </a:cubicBezTo>
                  <a:cubicBezTo>
                    <a:pt x="160" y="578"/>
                    <a:pt x="152" y="579"/>
                    <a:pt x="145" y="583"/>
                  </a:cubicBezTo>
                  <a:cubicBezTo>
                    <a:pt x="142" y="585"/>
                    <a:pt x="140" y="588"/>
                    <a:pt x="135" y="588"/>
                  </a:cubicBezTo>
                  <a:cubicBezTo>
                    <a:pt x="131" y="589"/>
                    <a:pt x="127" y="590"/>
                    <a:pt x="124" y="591"/>
                  </a:cubicBezTo>
                  <a:cubicBezTo>
                    <a:pt x="123" y="590"/>
                    <a:pt x="123" y="590"/>
                    <a:pt x="123" y="589"/>
                  </a:cubicBezTo>
                  <a:cubicBezTo>
                    <a:pt x="127" y="588"/>
                    <a:pt x="131" y="587"/>
                    <a:pt x="134" y="586"/>
                  </a:cubicBezTo>
                  <a:cubicBezTo>
                    <a:pt x="138" y="584"/>
                    <a:pt x="142" y="582"/>
                    <a:pt x="145" y="580"/>
                  </a:cubicBezTo>
                  <a:cubicBezTo>
                    <a:pt x="140" y="581"/>
                    <a:pt x="136" y="582"/>
                    <a:pt x="131" y="582"/>
                  </a:cubicBezTo>
                  <a:cubicBezTo>
                    <a:pt x="131" y="582"/>
                    <a:pt x="131" y="581"/>
                    <a:pt x="130" y="580"/>
                  </a:cubicBezTo>
                  <a:cubicBezTo>
                    <a:pt x="140" y="578"/>
                    <a:pt x="150" y="576"/>
                    <a:pt x="159" y="574"/>
                  </a:cubicBezTo>
                  <a:cubicBezTo>
                    <a:pt x="159" y="574"/>
                    <a:pt x="159" y="574"/>
                    <a:pt x="159" y="574"/>
                  </a:cubicBezTo>
                  <a:cubicBezTo>
                    <a:pt x="154" y="574"/>
                    <a:pt x="150" y="574"/>
                    <a:pt x="145" y="574"/>
                  </a:cubicBezTo>
                  <a:cubicBezTo>
                    <a:pt x="145" y="573"/>
                    <a:pt x="145" y="573"/>
                    <a:pt x="145" y="572"/>
                  </a:cubicBezTo>
                  <a:cubicBezTo>
                    <a:pt x="153" y="572"/>
                    <a:pt x="161" y="571"/>
                    <a:pt x="170" y="571"/>
                  </a:cubicBezTo>
                  <a:cubicBezTo>
                    <a:pt x="170" y="570"/>
                    <a:pt x="170" y="569"/>
                    <a:pt x="169" y="569"/>
                  </a:cubicBezTo>
                  <a:cubicBezTo>
                    <a:pt x="161" y="569"/>
                    <a:pt x="152" y="569"/>
                    <a:pt x="143" y="569"/>
                  </a:cubicBezTo>
                  <a:cubicBezTo>
                    <a:pt x="143" y="568"/>
                    <a:pt x="143" y="567"/>
                    <a:pt x="143" y="566"/>
                  </a:cubicBezTo>
                  <a:cubicBezTo>
                    <a:pt x="150" y="566"/>
                    <a:pt x="157" y="566"/>
                    <a:pt x="164" y="566"/>
                  </a:cubicBezTo>
                  <a:cubicBezTo>
                    <a:pt x="164" y="566"/>
                    <a:pt x="164" y="565"/>
                    <a:pt x="164" y="565"/>
                  </a:cubicBezTo>
                  <a:cubicBezTo>
                    <a:pt x="157" y="562"/>
                    <a:pt x="150" y="560"/>
                    <a:pt x="142" y="561"/>
                  </a:cubicBezTo>
                  <a:cubicBezTo>
                    <a:pt x="132" y="562"/>
                    <a:pt x="126" y="567"/>
                    <a:pt x="121" y="575"/>
                  </a:cubicBezTo>
                  <a:cubicBezTo>
                    <a:pt x="117" y="580"/>
                    <a:pt x="113" y="584"/>
                    <a:pt x="109" y="588"/>
                  </a:cubicBezTo>
                  <a:cubicBezTo>
                    <a:pt x="101" y="597"/>
                    <a:pt x="97" y="607"/>
                    <a:pt x="97" y="619"/>
                  </a:cubicBezTo>
                  <a:cubicBezTo>
                    <a:pt x="97" y="630"/>
                    <a:pt x="106" y="641"/>
                    <a:pt x="116" y="644"/>
                  </a:cubicBezTo>
                  <a:cubicBezTo>
                    <a:pt x="119" y="646"/>
                    <a:pt x="123" y="645"/>
                    <a:pt x="126" y="645"/>
                  </a:cubicBezTo>
                  <a:cubicBezTo>
                    <a:pt x="127" y="648"/>
                    <a:pt x="124" y="650"/>
                    <a:pt x="119" y="650"/>
                  </a:cubicBezTo>
                  <a:cubicBezTo>
                    <a:pt x="108" y="649"/>
                    <a:pt x="97" y="637"/>
                    <a:pt x="95" y="629"/>
                  </a:cubicBezTo>
                  <a:cubicBezTo>
                    <a:pt x="89" y="611"/>
                    <a:pt x="94" y="597"/>
                    <a:pt x="107" y="584"/>
                  </a:cubicBezTo>
                  <a:cubicBezTo>
                    <a:pt x="112" y="578"/>
                    <a:pt x="118" y="572"/>
                    <a:pt x="123" y="566"/>
                  </a:cubicBezTo>
                  <a:cubicBezTo>
                    <a:pt x="131" y="557"/>
                    <a:pt x="140" y="555"/>
                    <a:pt x="152" y="557"/>
                  </a:cubicBezTo>
                  <a:cubicBezTo>
                    <a:pt x="161" y="559"/>
                    <a:pt x="168" y="563"/>
                    <a:pt x="176" y="568"/>
                  </a:cubicBezTo>
                  <a:cubicBezTo>
                    <a:pt x="178" y="569"/>
                    <a:pt x="181" y="569"/>
                    <a:pt x="183" y="570"/>
                  </a:cubicBezTo>
                  <a:cubicBezTo>
                    <a:pt x="183" y="569"/>
                    <a:pt x="184" y="569"/>
                    <a:pt x="184" y="569"/>
                  </a:cubicBezTo>
                  <a:cubicBezTo>
                    <a:pt x="182" y="565"/>
                    <a:pt x="181" y="562"/>
                    <a:pt x="179" y="559"/>
                  </a:cubicBezTo>
                  <a:cubicBezTo>
                    <a:pt x="172" y="548"/>
                    <a:pt x="165" y="538"/>
                    <a:pt x="156" y="529"/>
                  </a:cubicBezTo>
                  <a:cubicBezTo>
                    <a:pt x="144" y="517"/>
                    <a:pt x="136" y="503"/>
                    <a:pt x="127" y="489"/>
                  </a:cubicBezTo>
                  <a:cubicBezTo>
                    <a:pt x="125" y="487"/>
                    <a:pt x="124" y="485"/>
                    <a:pt x="120" y="484"/>
                  </a:cubicBezTo>
                  <a:cubicBezTo>
                    <a:pt x="110" y="482"/>
                    <a:pt x="103" y="477"/>
                    <a:pt x="97" y="468"/>
                  </a:cubicBezTo>
                  <a:cubicBezTo>
                    <a:pt x="89" y="456"/>
                    <a:pt x="80" y="442"/>
                    <a:pt x="66" y="435"/>
                  </a:cubicBezTo>
                  <a:cubicBezTo>
                    <a:pt x="59" y="432"/>
                    <a:pt x="52" y="430"/>
                    <a:pt x="44" y="431"/>
                  </a:cubicBezTo>
                  <a:cubicBezTo>
                    <a:pt x="44" y="424"/>
                    <a:pt x="48" y="422"/>
                    <a:pt x="65" y="422"/>
                  </a:cubicBezTo>
                  <a:cubicBezTo>
                    <a:pt x="65" y="421"/>
                    <a:pt x="65" y="420"/>
                    <a:pt x="64" y="420"/>
                  </a:cubicBezTo>
                  <a:cubicBezTo>
                    <a:pt x="53" y="408"/>
                    <a:pt x="48" y="392"/>
                    <a:pt x="39" y="379"/>
                  </a:cubicBezTo>
                  <a:cubicBezTo>
                    <a:pt x="30" y="363"/>
                    <a:pt x="23" y="345"/>
                    <a:pt x="17" y="327"/>
                  </a:cubicBezTo>
                  <a:cubicBezTo>
                    <a:pt x="14" y="320"/>
                    <a:pt x="13" y="312"/>
                    <a:pt x="11" y="305"/>
                  </a:cubicBezTo>
                  <a:cubicBezTo>
                    <a:pt x="9" y="297"/>
                    <a:pt x="7" y="289"/>
                    <a:pt x="5" y="281"/>
                  </a:cubicBezTo>
                  <a:cubicBezTo>
                    <a:pt x="4" y="275"/>
                    <a:pt x="2" y="269"/>
                    <a:pt x="1" y="264"/>
                  </a:cubicBezTo>
                  <a:cubicBezTo>
                    <a:pt x="0" y="260"/>
                    <a:pt x="1" y="255"/>
                    <a:pt x="2" y="251"/>
                  </a:cubicBezTo>
                  <a:cubicBezTo>
                    <a:pt x="2" y="251"/>
                    <a:pt x="3" y="250"/>
                    <a:pt x="4" y="250"/>
                  </a:cubicBezTo>
                  <a:cubicBezTo>
                    <a:pt x="5" y="250"/>
                    <a:pt x="6" y="251"/>
                    <a:pt x="6" y="252"/>
                  </a:cubicBezTo>
                  <a:cubicBezTo>
                    <a:pt x="6" y="258"/>
                    <a:pt x="6" y="263"/>
                    <a:pt x="7" y="269"/>
                  </a:cubicBezTo>
                  <a:cubicBezTo>
                    <a:pt x="10" y="282"/>
                    <a:pt x="14" y="294"/>
                    <a:pt x="16" y="307"/>
                  </a:cubicBezTo>
                  <a:cubicBezTo>
                    <a:pt x="22" y="333"/>
                    <a:pt x="33" y="356"/>
                    <a:pt x="46" y="379"/>
                  </a:cubicBezTo>
                  <a:cubicBezTo>
                    <a:pt x="54" y="394"/>
                    <a:pt x="65" y="408"/>
                    <a:pt x="75" y="423"/>
                  </a:cubicBezTo>
                  <a:cubicBezTo>
                    <a:pt x="78" y="427"/>
                    <a:pt x="83" y="429"/>
                    <a:pt x="87" y="432"/>
                  </a:cubicBezTo>
                  <a:cubicBezTo>
                    <a:pt x="90" y="434"/>
                    <a:pt x="93" y="437"/>
                    <a:pt x="95" y="440"/>
                  </a:cubicBezTo>
                  <a:cubicBezTo>
                    <a:pt x="83" y="432"/>
                    <a:pt x="71" y="427"/>
                    <a:pt x="56" y="428"/>
                  </a:cubicBezTo>
                  <a:cubicBezTo>
                    <a:pt x="57" y="428"/>
                    <a:pt x="57" y="428"/>
                    <a:pt x="58" y="428"/>
                  </a:cubicBezTo>
                  <a:cubicBezTo>
                    <a:pt x="72" y="428"/>
                    <a:pt x="80" y="437"/>
                    <a:pt x="88" y="446"/>
                  </a:cubicBezTo>
                  <a:cubicBezTo>
                    <a:pt x="94" y="455"/>
                    <a:pt x="100" y="464"/>
                    <a:pt x="107" y="472"/>
                  </a:cubicBezTo>
                  <a:cubicBezTo>
                    <a:pt x="110" y="475"/>
                    <a:pt x="114" y="477"/>
                    <a:pt x="118" y="480"/>
                  </a:cubicBezTo>
                  <a:cubicBezTo>
                    <a:pt x="118" y="478"/>
                    <a:pt x="118" y="477"/>
                    <a:pt x="119" y="475"/>
                  </a:cubicBezTo>
                  <a:cubicBezTo>
                    <a:pt x="121" y="477"/>
                    <a:pt x="122" y="479"/>
                    <a:pt x="125" y="482"/>
                  </a:cubicBezTo>
                  <a:cubicBezTo>
                    <a:pt x="125" y="480"/>
                    <a:pt x="125" y="478"/>
                    <a:pt x="124" y="476"/>
                  </a:cubicBezTo>
                  <a:cubicBezTo>
                    <a:pt x="129" y="483"/>
                    <a:pt x="133" y="490"/>
                    <a:pt x="137" y="496"/>
                  </a:cubicBezTo>
                  <a:cubicBezTo>
                    <a:pt x="144" y="508"/>
                    <a:pt x="152" y="518"/>
                    <a:pt x="161" y="528"/>
                  </a:cubicBezTo>
                  <a:cubicBezTo>
                    <a:pt x="169" y="537"/>
                    <a:pt x="178" y="545"/>
                    <a:pt x="183" y="557"/>
                  </a:cubicBezTo>
                  <a:cubicBezTo>
                    <a:pt x="185" y="561"/>
                    <a:pt x="187" y="565"/>
                    <a:pt x="190" y="569"/>
                  </a:cubicBezTo>
                  <a:cubicBezTo>
                    <a:pt x="190" y="569"/>
                    <a:pt x="192" y="570"/>
                    <a:pt x="193" y="570"/>
                  </a:cubicBezTo>
                  <a:cubicBezTo>
                    <a:pt x="194" y="570"/>
                    <a:pt x="196" y="569"/>
                    <a:pt x="198" y="569"/>
                  </a:cubicBezTo>
                  <a:cubicBezTo>
                    <a:pt x="203" y="565"/>
                    <a:pt x="201" y="558"/>
                    <a:pt x="201" y="552"/>
                  </a:cubicBezTo>
                  <a:cubicBezTo>
                    <a:pt x="201" y="540"/>
                    <a:pt x="200" y="527"/>
                    <a:pt x="201" y="514"/>
                  </a:cubicBezTo>
                  <a:cubicBezTo>
                    <a:pt x="203" y="499"/>
                    <a:pt x="205" y="483"/>
                    <a:pt x="208" y="468"/>
                  </a:cubicBezTo>
                  <a:cubicBezTo>
                    <a:pt x="210" y="456"/>
                    <a:pt x="212" y="444"/>
                    <a:pt x="215" y="432"/>
                  </a:cubicBezTo>
                  <a:cubicBezTo>
                    <a:pt x="216" y="429"/>
                    <a:pt x="218" y="427"/>
                    <a:pt x="221" y="426"/>
                  </a:cubicBezTo>
                  <a:cubicBezTo>
                    <a:pt x="229" y="420"/>
                    <a:pt x="237" y="415"/>
                    <a:pt x="245" y="410"/>
                  </a:cubicBezTo>
                  <a:cubicBezTo>
                    <a:pt x="247" y="408"/>
                    <a:pt x="249" y="404"/>
                    <a:pt x="250" y="401"/>
                  </a:cubicBezTo>
                  <a:cubicBezTo>
                    <a:pt x="253" y="392"/>
                    <a:pt x="258" y="385"/>
                    <a:pt x="263" y="378"/>
                  </a:cubicBezTo>
                  <a:cubicBezTo>
                    <a:pt x="266" y="373"/>
                    <a:pt x="269" y="367"/>
                    <a:pt x="273" y="362"/>
                  </a:cubicBezTo>
                  <a:cubicBezTo>
                    <a:pt x="277" y="358"/>
                    <a:pt x="282" y="356"/>
                    <a:pt x="286" y="353"/>
                  </a:cubicBezTo>
                  <a:cubicBezTo>
                    <a:pt x="291" y="351"/>
                    <a:pt x="296" y="349"/>
                    <a:pt x="301" y="347"/>
                  </a:cubicBezTo>
                  <a:cubicBezTo>
                    <a:pt x="293" y="340"/>
                    <a:pt x="260" y="360"/>
                    <a:pt x="255" y="378"/>
                  </a:cubicBezTo>
                  <a:cubicBezTo>
                    <a:pt x="252" y="377"/>
                    <a:pt x="252" y="377"/>
                    <a:pt x="248" y="384"/>
                  </a:cubicBezTo>
                  <a:cubicBezTo>
                    <a:pt x="248" y="376"/>
                    <a:pt x="247" y="368"/>
                    <a:pt x="247" y="360"/>
                  </a:cubicBezTo>
                  <a:cubicBezTo>
                    <a:pt x="246" y="360"/>
                    <a:pt x="246" y="360"/>
                    <a:pt x="246" y="360"/>
                  </a:cubicBezTo>
                  <a:cubicBezTo>
                    <a:pt x="244" y="368"/>
                    <a:pt x="242" y="376"/>
                    <a:pt x="239" y="385"/>
                  </a:cubicBezTo>
                  <a:cubicBezTo>
                    <a:pt x="237" y="394"/>
                    <a:pt x="234" y="403"/>
                    <a:pt x="231" y="412"/>
                  </a:cubicBezTo>
                  <a:cubicBezTo>
                    <a:pt x="230" y="414"/>
                    <a:pt x="226" y="416"/>
                    <a:pt x="224" y="418"/>
                  </a:cubicBezTo>
                  <a:cubicBezTo>
                    <a:pt x="224" y="418"/>
                    <a:pt x="224" y="418"/>
                    <a:pt x="223" y="418"/>
                  </a:cubicBezTo>
                  <a:cubicBezTo>
                    <a:pt x="225" y="415"/>
                    <a:pt x="227" y="413"/>
                    <a:pt x="228" y="410"/>
                  </a:cubicBezTo>
                  <a:cubicBezTo>
                    <a:pt x="236" y="394"/>
                    <a:pt x="239" y="376"/>
                    <a:pt x="244" y="360"/>
                  </a:cubicBezTo>
                  <a:cubicBezTo>
                    <a:pt x="247" y="347"/>
                    <a:pt x="246" y="334"/>
                    <a:pt x="249" y="321"/>
                  </a:cubicBezTo>
                  <a:cubicBezTo>
                    <a:pt x="249" y="319"/>
                    <a:pt x="250" y="317"/>
                    <a:pt x="250" y="315"/>
                  </a:cubicBezTo>
                  <a:cubicBezTo>
                    <a:pt x="244" y="323"/>
                    <a:pt x="239" y="330"/>
                    <a:pt x="234" y="337"/>
                  </a:cubicBezTo>
                  <a:cubicBezTo>
                    <a:pt x="233" y="338"/>
                    <a:pt x="232" y="340"/>
                    <a:pt x="231" y="342"/>
                  </a:cubicBezTo>
                  <a:cubicBezTo>
                    <a:pt x="221" y="353"/>
                    <a:pt x="216" y="366"/>
                    <a:pt x="210" y="380"/>
                  </a:cubicBezTo>
                  <a:cubicBezTo>
                    <a:pt x="209" y="383"/>
                    <a:pt x="209" y="386"/>
                    <a:pt x="208" y="389"/>
                  </a:cubicBezTo>
                  <a:cubicBezTo>
                    <a:pt x="208" y="391"/>
                    <a:pt x="207" y="393"/>
                    <a:pt x="206" y="395"/>
                  </a:cubicBezTo>
                  <a:cubicBezTo>
                    <a:pt x="206" y="395"/>
                    <a:pt x="205" y="395"/>
                    <a:pt x="204" y="395"/>
                  </a:cubicBezTo>
                  <a:cubicBezTo>
                    <a:pt x="205" y="389"/>
                    <a:pt x="206" y="383"/>
                    <a:pt x="207" y="377"/>
                  </a:cubicBezTo>
                  <a:cubicBezTo>
                    <a:pt x="208" y="373"/>
                    <a:pt x="208" y="369"/>
                    <a:pt x="207" y="366"/>
                  </a:cubicBezTo>
                  <a:cubicBezTo>
                    <a:pt x="201" y="354"/>
                    <a:pt x="196" y="342"/>
                    <a:pt x="190" y="331"/>
                  </a:cubicBezTo>
                  <a:cubicBezTo>
                    <a:pt x="188" y="326"/>
                    <a:pt x="183" y="323"/>
                    <a:pt x="180" y="320"/>
                  </a:cubicBezTo>
                  <a:cubicBezTo>
                    <a:pt x="182" y="325"/>
                    <a:pt x="185" y="330"/>
                    <a:pt x="187" y="336"/>
                  </a:cubicBezTo>
                  <a:cubicBezTo>
                    <a:pt x="195" y="352"/>
                    <a:pt x="196" y="370"/>
                    <a:pt x="195" y="388"/>
                  </a:cubicBezTo>
                  <a:cubicBezTo>
                    <a:pt x="195" y="400"/>
                    <a:pt x="196" y="412"/>
                    <a:pt x="206" y="422"/>
                  </a:cubicBezTo>
                  <a:cubicBezTo>
                    <a:pt x="208" y="424"/>
                    <a:pt x="211" y="426"/>
                    <a:pt x="208" y="430"/>
                  </a:cubicBezTo>
                  <a:cubicBezTo>
                    <a:pt x="206" y="432"/>
                    <a:pt x="206" y="436"/>
                    <a:pt x="205" y="439"/>
                  </a:cubicBezTo>
                  <a:cubicBezTo>
                    <a:pt x="203" y="454"/>
                    <a:pt x="200" y="469"/>
                    <a:pt x="198" y="483"/>
                  </a:cubicBezTo>
                  <a:cubicBezTo>
                    <a:pt x="197" y="498"/>
                    <a:pt x="195" y="512"/>
                    <a:pt x="195" y="527"/>
                  </a:cubicBezTo>
                  <a:cubicBezTo>
                    <a:pt x="194" y="537"/>
                    <a:pt x="194" y="548"/>
                    <a:pt x="194" y="559"/>
                  </a:cubicBezTo>
                  <a:cubicBezTo>
                    <a:pt x="194" y="560"/>
                    <a:pt x="194" y="561"/>
                    <a:pt x="193" y="563"/>
                  </a:cubicBezTo>
                  <a:cubicBezTo>
                    <a:pt x="189" y="557"/>
                    <a:pt x="185" y="552"/>
                    <a:pt x="182" y="547"/>
                  </a:cubicBezTo>
                  <a:cubicBezTo>
                    <a:pt x="173" y="535"/>
                    <a:pt x="163" y="523"/>
                    <a:pt x="154" y="511"/>
                  </a:cubicBezTo>
                  <a:cubicBezTo>
                    <a:pt x="147" y="501"/>
                    <a:pt x="138" y="492"/>
                    <a:pt x="134" y="479"/>
                  </a:cubicBezTo>
                  <a:cubicBezTo>
                    <a:pt x="134" y="478"/>
                    <a:pt x="134" y="477"/>
                    <a:pt x="133" y="476"/>
                  </a:cubicBezTo>
                  <a:cubicBezTo>
                    <a:pt x="134" y="476"/>
                    <a:pt x="135" y="476"/>
                    <a:pt x="137" y="477"/>
                  </a:cubicBezTo>
                  <a:cubicBezTo>
                    <a:pt x="135" y="472"/>
                    <a:pt x="133" y="467"/>
                    <a:pt x="132" y="463"/>
                  </a:cubicBezTo>
                  <a:cubicBezTo>
                    <a:pt x="130" y="455"/>
                    <a:pt x="127" y="446"/>
                    <a:pt x="125" y="438"/>
                  </a:cubicBezTo>
                  <a:cubicBezTo>
                    <a:pt x="122" y="431"/>
                    <a:pt x="117" y="426"/>
                    <a:pt x="112" y="421"/>
                  </a:cubicBezTo>
                  <a:cubicBezTo>
                    <a:pt x="115" y="428"/>
                    <a:pt x="123" y="433"/>
                    <a:pt x="120" y="442"/>
                  </a:cubicBezTo>
                  <a:cubicBezTo>
                    <a:pt x="119" y="442"/>
                    <a:pt x="119" y="442"/>
                    <a:pt x="118" y="442"/>
                  </a:cubicBezTo>
                  <a:cubicBezTo>
                    <a:pt x="112" y="425"/>
                    <a:pt x="105" y="408"/>
                    <a:pt x="99" y="391"/>
                  </a:cubicBezTo>
                  <a:cubicBezTo>
                    <a:pt x="96" y="400"/>
                    <a:pt x="99" y="410"/>
                    <a:pt x="101" y="420"/>
                  </a:cubicBezTo>
                  <a:cubicBezTo>
                    <a:pt x="102" y="430"/>
                    <a:pt x="105" y="439"/>
                    <a:pt x="107" y="449"/>
                  </a:cubicBezTo>
                  <a:cubicBezTo>
                    <a:pt x="106" y="447"/>
                    <a:pt x="104" y="445"/>
                    <a:pt x="103" y="442"/>
                  </a:cubicBezTo>
                  <a:cubicBezTo>
                    <a:pt x="102" y="443"/>
                    <a:pt x="102" y="444"/>
                    <a:pt x="102" y="446"/>
                  </a:cubicBezTo>
                  <a:cubicBezTo>
                    <a:pt x="88" y="422"/>
                    <a:pt x="76" y="400"/>
                    <a:pt x="63" y="377"/>
                  </a:cubicBezTo>
                  <a:cubicBezTo>
                    <a:pt x="49" y="354"/>
                    <a:pt x="40" y="330"/>
                    <a:pt x="31" y="305"/>
                  </a:cubicBezTo>
                  <a:cubicBezTo>
                    <a:pt x="31" y="305"/>
                    <a:pt x="32" y="305"/>
                    <a:pt x="32" y="305"/>
                  </a:cubicBezTo>
                  <a:cubicBezTo>
                    <a:pt x="34" y="309"/>
                    <a:pt x="37" y="313"/>
                    <a:pt x="39" y="317"/>
                  </a:cubicBezTo>
                  <a:cubicBezTo>
                    <a:pt x="44" y="328"/>
                    <a:pt x="48" y="340"/>
                    <a:pt x="54" y="351"/>
                  </a:cubicBezTo>
                  <a:cubicBezTo>
                    <a:pt x="60" y="365"/>
                    <a:pt x="68" y="379"/>
                    <a:pt x="76" y="392"/>
                  </a:cubicBezTo>
                  <a:cubicBezTo>
                    <a:pt x="82" y="404"/>
                    <a:pt x="89" y="415"/>
                    <a:pt x="97" y="425"/>
                  </a:cubicBezTo>
                  <a:cubicBezTo>
                    <a:pt x="96" y="424"/>
                    <a:pt x="96" y="424"/>
                    <a:pt x="96" y="423"/>
                  </a:cubicBezTo>
                  <a:cubicBezTo>
                    <a:pt x="95" y="419"/>
                    <a:pt x="94" y="415"/>
                    <a:pt x="94" y="411"/>
                  </a:cubicBezTo>
                  <a:cubicBezTo>
                    <a:pt x="94" y="406"/>
                    <a:pt x="92" y="402"/>
                    <a:pt x="90" y="398"/>
                  </a:cubicBezTo>
                  <a:cubicBezTo>
                    <a:pt x="81" y="382"/>
                    <a:pt x="73" y="365"/>
                    <a:pt x="64" y="349"/>
                  </a:cubicBezTo>
                  <a:cubicBezTo>
                    <a:pt x="64" y="348"/>
                    <a:pt x="63" y="347"/>
                    <a:pt x="64" y="345"/>
                  </a:cubicBezTo>
                  <a:cubicBezTo>
                    <a:pt x="74" y="362"/>
                    <a:pt x="83" y="379"/>
                    <a:pt x="93" y="396"/>
                  </a:cubicBezTo>
                  <a:cubicBezTo>
                    <a:pt x="94" y="390"/>
                    <a:pt x="98" y="384"/>
                    <a:pt x="94" y="378"/>
                  </a:cubicBezTo>
                  <a:cubicBezTo>
                    <a:pt x="86" y="366"/>
                    <a:pt x="77" y="353"/>
                    <a:pt x="68" y="341"/>
                  </a:cubicBezTo>
                  <a:cubicBezTo>
                    <a:pt x="55" y="322"/>
                    <a:pt x="42" y="304"/>
                    <a:pt x="28" y="286"/>
                  </a:cubicBezTo>
                  <a:cubicBezTo>
                    <a:pt x="27" y="285"/>
                    <a:pt x="26" y="283"/>
                    <a:pt x="26" y="281"/>
                  </a:cubicBezTo>
                  <a:cubicBezTo>
                    <a:pt x="35" y="292"/>
                    <a:pt x="43" y="303"/>
                    <a:pt x="52" y="314"/>
                  </a:cubicBezTo>
                  <a:cubicBezTo>
                    <a:pt x="61" y="326"/>
                    <a:pt x="70" y="336"/>
                    <a:pt x="78" y="348"/>
                  </a:cubicBezTo>
                  <a:cubicBezTo>
                    <a:pt x="87" y="359"/>
                    <a:pt x="94" y="371"/>
                    <a:pt x="103" y="383"/>
                  </a:cubicBezTo>
                  <a:cubicBezTo>
                    <a:pt x="103" y="395"/>
                    <a:pt x="109" y="406"/>
                    <a:pt x="116" y="417"/>
                  </a:cubicBezTo>
                  <a:cubicBezTo>
                    <a:pt x="116" y="417"/>
                    <a:pt x="117" y="417"/>
                    <a:pt x="117" y="417"/>
                  </a:cubicBezTo>
                  <a:cubicBezTo>
                    <a:pt x="117" y="410"/>
                    <a:pt x="116" y="404"/>
                    <a:pt x="116" y="398"/>
                  </a:cubicBezTo>
                  <a:cubicBezTo>
                    <a:pt x="110" y="397"/>
                    <a:pt x="112" y="391"/>
                    <a:pt x="110" y="388"/>
                  </a:cubicBezTo>
                  <a:cubicBezTo>
                    <a:pt x="107" y="384"/>
                    <a:pt x="105" y="380"/>
                    <a:pt x="103" y="376"/>
                  </a:cubicBezTo>
                  <a:cubicBezTo>
                    <a:pt x="101" y="373"/>
                    <a:pt x="100" y="370"/>
                    <a:pt x="98" y="367"/>
                  </a:cubicBezTo>
                  <a:cubicBezTo>
                    <a:pt x="92" y="355"/>
                    <a:pt x="86" y="343"/>
                    <a:pt x="80" y="331"/>
                  </a:cubicBezTo>
                  <a:cubicBezTo>
                    <a:pt x="77" y="326"/>
                    <a:pt x="73" y="322"/>
                    <a:pt x="70" y="317"/>
                  </a:cubicBezTo>
                  <a:cubicBezTo>
                    <a:pt x="58" y="301"/>
                    <a:pt x="45" y="286"/>
                    <a:pt x="31" y="271"/>
                  </a:cubicBezTo>
                  <a:cubicBezTo>
                    <a:pt x="27" y="267"/>
                    <a:pt x="24" y="261"/>
                    <a:pt x="20" y="256"/>
                  </a:cubicBezTo>
                  <a:cubicBezTo>
                    <a:pt x="19" y="255"/>
                    <a:pt x="17" y="254"/>
                    <a:pt x="15" y="253"/>
                  </a:cubicBezTo>
                  <a:cubicBezTo>
                    <a:pt x="14" y="262"/>
                    <a:pt x="16" y="270"/>
                    <a:pt x="20" y="278"/>
                  </a:cubicBezTo>
                  <a:cubicBezTo>
                    <a:pt x="21" y="279"/>
                    <a:pt x="20" y="280"/>
                    <a:pt x="20" y="281"/>
                  </a:cubicBezTo>
                  <a:cubicBezTo>
                    <a:pt x="14" y="271"/>
                    <a:pt x="9" y="261"/>
                    <a:pt x="8" y="249"/>
                  </a:cubicBezTo>
                  <a:cubicBezTo>
                    <a:pt x="11" y="248"/>
                    <a:pt x="13" y="247"/>
                    <a:pt x="15" y="247"/>
                  </a:cubicBezTo>
                  <a:cubicBezTo>
                    <a:pt x="17" y="248"/>
                    <a:pt x="20" y="249"/>
                    <a:pt x="21" y="250"/>
                  </a:cubicBezTo>
                  <a:cubicBezTo>
                    <a:pt x="25" y="255"/>
                    <a:pt x="28" y="260"/>
                    <a:pt x="31" y="264"/>
                  </a:cubicBezTo>
                  <a:cubicBezTo>
                    <a:pt x="36" y="270"/>
                    <a:pt x="42" y="275"/>
                    <a:pt x="47" y="280"/>
                  </a:cubicBezTo>
                  <a:cubicBezTo>
                    <a:pt x="54" y="287"/>
                    <a:pt x="61" y="295"/>
                    <a:pt x="67" y="303"/>
                  </a:cubicBezTo>
                  <a:cubicBezTo>
                    <a:pt x="84" y="324"/>
                    <a:pt x="97" y="347"/>
                    <a:pt x="108" y="372"/>
                  </a:cubicBezTo>
                  <a:cubicBezTo>
                    <a:pt x="111" y="379"/>
                    <a:pt x="113" y="386"/>
                    <a:pt x="116" y="394"/>
                  </a:cubicBezTo>
                  <a:cubicBezTo>
                    <a:pt x="118" y="389"/>
                    <a:pt x="118" y="383"/>
                    <a:pt x="125" y="382"/>
                  </a:cubicBezTo>
                  <a:cubicBezTo>
                    <a:pt x="123" y="393"/>
                    <a:pt x="127" y="403"/>
                    <a:pt x="131" y="412"/>
                  </a:cubicBezTo>
                  <a:cubicBezTo>
                    <a:pt x="133" y="419"/>
                    <a:pt x="137" y="424"/>
                    <a:pt x="139" y="430"/>
                  </a:cubicBezTo>
                  <a:cubicBezTo>
                    <a:pt x="145" y="445"/>
                    <a:pt x="147" y="460"/>
                    <a:pt x="142" y="476"/>
                  </a:cubicBezTo>
                  <a:cubicBezTo>
                    <a:pt x="141" y="477"/>
                    <a:pt x="141" y="479"/>
                    <a:pt x="142" y="480"/>
                  </a:cubicBezTo>
                  <a:cubicBezTo>
                    <a:pt x="145" y="489"/>
                    <a:pt x="150" y="497"/>
                    <a:pt x="156" y="504"/>
                  </a:cubicBezTo>
                  <a:cubicBezTo>
                    <a:pt x="164" y="514"/>
                    <a:pt x="172" y="525"/>
                    <a:pt x="180" y="535"/>
                  </a:cubicBezTo>
                  <a:cubicBezTo>
                    <a:pt x="182" y="538"/>
                    <a:pt x="184" y="541"/>
                    <a:pt x="187" y="545"/>
                  </a:cubicBezTo>
                  <a:cubicBezTo>
                    <a:pt x="187" y="542"/>
                    <a:pt x="187" y="540"/>
                    <a:pt x="187" y="538"/>
                  </a:cubicBezTo>
                  <a:cubicBezTo>
                    <a:pt x="189" y="519"/>
                    <a:pt x="191" y="500"/>
                    <a:pt x="193" y="480"/>
                  </a:cubicBezTo>
                  <a:cubicBezTo>
                    <a:pt x="194" y="464"/>
                    <a:pt x="197" y="447"/>
                    <a:pt x="199" y="430"/>
                  </a:cubicBezTo>
                  <a:cubicBezTo>
                    <a:pt x="199" y="429"/>
                    <a:pt x="199" y="427"/>
                    <a:pt x="198" y="426"/>
                  </a:cubicBezTo>
                  <a:cubicBezTo>
                    <a:pt x="192" y="419"/>
                    <a:pt x="192" y="411"/>
                    <a:pt x="191" y="403"/>
                  </a:cubicBezTo>
                  <a:cubicBezTo>
                    <a:pt x="189" y="391"/>
                    <a:pt x="189" y="380"/>
                    <a:pt x="187" y="369"/>
                  </a:cubicBezTo>
                  <a:cubicBezTo>
                    <a:pt x="186" y="357"/>
                    <a:pt x="179" y="350"/>
                    <a:pt x="167" y="348"/>
                  </a:cubicBezTo>
                  <a:cubicBezTo>
                    <a:pt x="165" y="347"/>
                    <a:pt x="164" y="347"/>
                    <a:pt x="163" y="346"/>
                  </a:cubicBezTo>
                  <a:cubicBezTo>
                    <a:pt x="169" y="341"/>
                    <a:pt x="173" y="341"/>
                    <a:pt x="187" y="347"/>
                  </a:cubicBezTo>
                  <a:cubicBezTo>
                    <a:pt x="183" y="328"/>
                    <a:pt x="170" y="315"/>
                    <a:pt x="158" y="301"/>
                  </a:cubicBezTo>
                  <a:cubicBezTo>
                    <a:pt x="172" y="308"/>
                    <a:pt x="186" y="316"/>
                    <a:pt x="197" y="328"/>
                  </a:cubicBezTo>
                  <a:cubicBezTo>
                    <a:pt x="197" y="326"/>
                    <a:pt x="197" y="325"/>
                    <a:pt x="197" y="324"/>
                  </a:cubicBezTo>
                  <a:cubicBezTo>
                    <a:pt x="197" y="305"/>
                    <a:pt x="198" y="286"/>
                    <a:pt x="197" y="267"/>
                  </a:cubicBezTo>
                  <a:cubicBezTo>
                    <a:pt x="196" y="249"/>
                    <a:pt x="193" y="231"/>
                    <a:pt x="191" y="213"/>
                  </a:cubicBezTo>
                  <a:cubicBezTo>
                    <a:pt x="190" y="204"/>
                    <a:pt x="188" y="195"/>
                    <a:pt x="187" y="185"/>
                  </a:cubicBezTo>
                  <a:cubicBezTo>
                    <a:pt x="187" y="183"/>
                    <a:pt x="186" y="182"/>
                    <a:pt x="184" y="182"/>
                  </a:cubicBezTo>
                  <a:cubicBezTo>
                    <a:pt x="166" y="181"/>
                    <a:pt x="155" y="170"/>
                    <a:pt x="145" y="158"/>
                  </a:cubicBezTo>
                  <a:cubicBezTo>
                    <a:pt x="143" y="156"/>
                    <a:pt x="142" y="154"/>
                    <a:pt x="142" y="152"/>
                  </a:cubicBezTo>
                  <a:cubicBezTo>
                    <a:pt x="143" y="147"/>
                    <a:pt x="140" y="143"/>
                    <a:pt x="138" y="138"/>
                  </a:cubicBezTo>
                  <a:cubicBezTo>
                    <a:pt x="137" y="136"/>
                    <a:pt x="134" y="135"/>
                    <a:pt x="133" y="134"/>
                  </a:cubicBezTo>
                  <a:cubicBezTo>
                    <a:pt x="127" y="131"/>
                    <a:pt x="121" y="127"/>
                    <a:pt x="115" y="125"/>
                  </a:cubicBezTo>
                  <a:cubicBezTo>
                    <a:pt x="110" y="124"/>
                    <a:pt x="105" y="125"/>
                    <a:pt x="100" y="126"/>
                  </a:cubicBezTo>
                  <a:cubicBezTo>
                    <a:pt x="83" y="130"/>
                    <a:pt x="60" y="125"/>
                    <a:pt x="52" y="110"/>
                  </a:cubicBezTo>
                  <a:cubicBezTo>
                    <a:pt x="46" y="101"/>
                    <a:pt x="45" y="91"/>
                    <a:pt x="52" y="81"/>
                  </a:cubicBezTo>
                  <a:cubicBezTo>
                    <a:pt x="55" y="76"/>
                    <a:pt x="59" y="72"/>
                    <a:pt x="63" y="67"/>
                  </a:cubicBezTo>
                  <a:cubicBezTo>
                    <a:pt x="64" y="65"/>
                    <a:pt x="65" y="64"/>
                    <a:pt x="63" y="61"/>
                  </a:cubicBezTo>
                  <a:cubicBezTo>
                    <a:pt x="56" y="53"/>
                    <a:pt x="56" y="39"/>
                    <a:pt x="62" y="30"/>
                  </a:cubicBezTo>
                  <a:cubicBezTo>
                    <a:pt x="77" y="10"/>
                    <a:pt x="97" y="2"/>
                    <a:pt x="121" y="1"/>
                  </a:cubicBezTo>
                  <a:cubicBezTo>
                    <a:pt x="122" y="0"/>
                    <a:pt x="124" y="2"/>
                    <a:pt x="125" y="3"/>
                  </a:cubicBezTo>
                  <a:cubicBezTo>
                    <a:pt x="123" y="4"/>
                    <a:pt x="122" y="5"/>
                    <a:pt x="120" y="5"/>
                  </a:cubicBezTo>
                  <a:cubicBezTo>
                    <a:pt x="101" y="8"/>
                    <a:pt x="85" y="16"/>
                    <a:pt x="72" y="30"/>
                  </a:cubicBezTo>
                  <a:cubicBezTo>
                    <a:pt x="64" y="39"/>
                    <a:pt x="63" y="48"/>
                    <a:pt x="67" y="58"/>
                  </a:cubicBezTo>
                  <a:cubicBezTo>
                    <a:pt x="69" y="63"/>
                    <a:pt x="68" y="68"/>
                    <a:pt x="65" y="73"/>
                  </a:cubicBezTo>
                  <a:cubicBezTo>
                    <a:pt x="59" y="80"/>
                    <a:pt x="56" y="89"/>
                    <a:pt x="57" y="100"/>
                  </a:cubicBezTo>
                  <a:cubicBezTo>
                    <a:pt x="58" y="110"/>
                    <a:pt x="69" y="120"/>
                    <a:pt x="81" y="120"/>
                  </a:cubicBezTo>
                  <a:cubicBezTo>
                    <a:pt x="88" y="121"/>
                    <a:pt x="95" y="119"/>
                    <a:pt x="102" y="119"/>
                  </a:cubicBezTo>
                  <a:cubicBezTo>
                    <a:pt x="107" y="119"/>
                    <a:pt x="111" y="117"/>
                    <a:pt x="115" y="117"/>
                  </a:cubicBezTo>
                  <a:cubicBezTo>
                    <a:pt x="120" y="118"/>
                    <a:pt x="124" y="121"/>
                    <a:pt x="128" y="123"/>
                  </a:cubicBezTo>
                  <a:cubicBezTo>
                    <a:pt x="133" y="126"/>
                    <a:pt x="138" y="130"/>
                    <a:pt x="143" y="133"/>
                  </a:cubicBezTo>
                  <a:cubicBezTo>
                    <a:pt x="145" y="135"/>
                    <a:pt x="147" y="138"/>
                    <a:pt x="149" y="141"/>
                  </a:cubicBezTo>
                  <a:cubicBezTo>
                    <a:pt x="152" y="147"/>
                    <a:pt x="154" y="154"/>
                    <a:pt x="159" y="160"/>
                  </a:cubicBezTo>
                  <a:cubicBezTo>
                    <a:pt x="164" y="166"/>
                    <a:pt x="172" y="171"/>
                    <a:pt x="181" y="173"/>
                  </a:cubicBezTo>
                  <a:cubicBezTo>
                    <a:pt x="196" y="176"/>
                    <a:pt x="211" y="177"/>
                    <a:pt x="225" y="175"/>
                  </a:cubicBezTo>
                  <a:cubicBezTo>
                    <a:pt x="230" y="174"/>
                    <a:pt x="235" y="175"/>
                    <a:pt x="240" y="176"/>
                  </a:cubicBezTo>
                  <a:cubicBezTo>
                    <a:pt x="242" y="176"/>
                    <a:pt x="244" y="178"/>
                    <a:pt x="244" y="180"/>
                  </a:cubicBezTo>
                  <a:cubicBezTo>
                    <a:pt x="245" y="186"/>
                    <a:pt x="249" y="189"/>
                    <a:pt x="255" y="191"/>
                  </a:cubicBezTo>
                  <a:cubicBezTo>
                    <a:pt x="276" y="201"/>
                    <a:pt x="299" y="203"/>
                    <a:pt x="323" y="200"/>
                  </a:cubicBezTo>
                  <a:cubicBezTo>
                    <a:pt x="334" y="198"/>
                    <a:pt x="345" y="195"/>
                    <a:pt x="356" y="193"/>
                  </a:cubicBezTo>
                  <a:cubicBezTo>
                    <a:pt x="361" y="192"/>
                    <a:pt x="365" y="188"/>
                    <a:pt x="369" y="185"/>
                  </a:cubicBezTo>
                  <a:cubicBezTo>
                    <a:pt x="375" y="182"/>
                    <a:pt x="377" y="176"/>
                    <a:pt x="381" y="171"/>
                  </a:cubicBezTo>
                  <a:cubicBezTo>
                    <a:pt x="386" y="167"/>
                    <a:pt x="390" y="162"/>
                    <a:pt x="395" y="158"/>
                  </a:cubicBezTo>
                  <a:cubicBezTo>
                    <a:pt x="397" y="157"/>
                    <a:pt x="401" y="157"/>
                    <a:pt x="404" y="157"/>
                  </a:cubicBezTo>
                  <a:cubicBezTo>
                    <a:pt x="406" y="157"/>
                    <a:pt x="409" y="157"/>
                    <a:pt x="411" y="158"/>
                  </a:cubicBezTo>
                  <a:cubicBezTo>
                    <a:pt x="427" y="164"/>
                    <a:pt x="442" y="162"/>
                    <a:pt x="458" y="157"/>
                  </a:cubicBezTo>
                  <a:cubicBezTo>
                    <a:pt x="465" y="155"/>
                    <a:pt x="473" y="155"/>
                    <a:pt x="480" y="155"/>
                  </a:cubicBezTo>
                  <a:cubicBezTo>
                    <a:pt x="491" y="155"/>
                    <a:pt x="499" y="163"/>
                    <a:pt x="501" y="173"/>
                  </a:cubicBezTo>
                  <a:cubicBezTo>
                    <a:pt x="501" y="174"/>
                    <a:pt x="501" y="175"/>
                    <a:pt x="501" y="177"/>
                  </a:cubicBezTo>
                  <a:cubicBezTo>
                    <a:pt x="500" y="174"/>
                    <a:pt x="498" y="173"/>
                    <a:pt x="497" y="171"/>
                  </a:cubicBezTo>
                  <a:cubicBezTo>
                    <a:pt x="491" y="162"/>
                    <a:pt x="484" y="160"/>
                    <a:pt x="474" y="163"/>
                  </a:cubicBezTo>
                  <a:cubicBezTo>
                    <a:pt x="460" y="167"/>
                    <a:pt x="446" y="172"/>
                    <a:pt x="432" y="172"/>
                  </a:cubicBezTo>
                  <a:cubicBezTo>
                    <a:pt x="421" y="172"/>
                    <a:pt x="412" y="169"/>
                    <a:pt x="403" y="164"/>
                  </a:cubicBezTo>
                  <a:cubicBezTo>
                    <a:pt x="399" y="161"/>
                    <a:pt x="394" y="162"/>
                    <a:pt x="391" y="166"/>
                  </a:cubicBezTo>
                  <a:cubicBezTo>
                    <a:pt x="386" y="174"/>
                    <a:pt x="381" y="182"/>
                    <a:pt x="375" y="189"/>
                  </a:cubicBezTo>
                  <a:cubicBezTo>
                    <a:pt x="372" y="193"/>
                    <a:pt x="366" y="195"/>
                    <a:pt x="361" y="197"/>
                  </a:cubicBezTo>
                  <a:cubicBezTo>
                    <a:pt x="357" y="198"/>
                    <a:pt x="353" y="198"/>
                    <a:pt x="349" y="200"/>
                  </a:cubicBezTo>
                  <a:cubicBezTo>
                    <a:pt x="347" y="201"/>
                    <a:pt x="344" y="203"/>
                    <a:pt x="343" y="205"/>
                  </a:cubicBezTo>
                  <a:cubicBezTo>
                    <a:pt x="335" y="220"/>
                    <a:pt x="326" y="234"/>
                    <a:pt x="318" y="249"/>
                  </a:cubicBezTo>
                  <a:cubicBezTo>
                    <a:pt x="302" y="280"/>
                    <a:pt x="288" y="312"/>
                    <a:pt x="276" y="345"/>
                  </a:cubicBezTo>
                  <a:cubicBezTo>
                    <a:pt x="275" y="347"/>
                    <a:pt x="275" y="349"/>
                    <a:pt x="275" y="350"/>
                  </a:cubicBezTo>
                  <a:cubicBezTo>
                    <a:pt x="281" y="348"/>
                    <a:pt x="288" y="345"/>
                    <a:pt x="294" y="343"/>
                  </a:cubicBezTo>
                  <a:cubicBezTo>
                    <a:pt x="301" y="341"/>
                    <a:pt x="307" y="342"/>
                    <a:pt x="312" y="347"/>
                  </a:cubicBezTo>
                  <a:cubicBezTo>
                    <a:pt x="313" y="349"/>
                    <a:pt x="314" y="350"/>
                    <a:pt x="316" y="353"/>
                  </a:cubicBezTo>
                  <a:cubicBezTo>
                    <a:pt x="313" y="352"/>
                    <a:pt x="312" y="353"/>
                    <a:pt x="312" y="352"/>
                  </a:cubicBezTo>
                  <a:cubicBezTo>
                    <a:pt x="309" y="349"/>
                    <a:pt x="306" y="350"/>
                    <a:pt x="303" y="351"/>
                  </a:cubicBezTo>
                  <a:cubicBezTo>
                    <a:pt x="302" y="351"/>
                    <a:pt x="301" y="352"/>
                    <a:pt x="299" y="352"/>
                  </a:cubicBezTo>
                  <a:cubicBezTo>
                    <a:pt x="283" y="356"/>
                    <a:pt x="274" y="367"/>
                    <a:pt x="268" y="381"/>
                  </a:cubicBezTo>
                  <a:cubicBezTo>
                    <a:pt x="263" y="393"/>
                    <a:pt x="258" y="404"/>
                    <a:pt x="251" y="415"/>
                  </a:cubicBezTo>
                  <a:cubicBezTo>
                    <a:pt x="247" y="421"/>
                    <a:pt x="239" y="425"/>
                    <a:pt x="233" y="429"/>
                  </a:cubicBezTo>
                  <a:cubicBezTo>
                    <a:pt x="231" y="431"/>
                    <a:pt x="227" y="432"/>
                    <a:pt x="224" y="434"/>
                  </a:cubicBezTo>
                  <a:cubicBezTo>
                    <a:pt x="223" y="435"/>
                    <a:pt x="221" y="438"/>
                    <a:pt x="221" y="440"/>
                  </a:cubicBezTo>
                  <a:cubicBezTo>
                    <a:pt x="217" y="460"/>
                    <a:pt x="211" y="480"/>
                    <a:pt x="210" y="500"/>
                  </a:cubicBezTo>
                  <a:cubicBezTo>
                    <a:pt x="209" y="509"/>
                    <a:pt x="208" y="517"/>
                    <a:pt x="207" y="526"/>
                  </a:cubicBezTo>
                  <a:cubicBezTo>
                    <a:pt x="212" y="522"/>
                    <a:pt x="216" y="519"/>
                    <a:pt x="220" y="516"/>
                  </a:cubicBezTo>
                  <a:cubicBezTo>
                    <a:pt x="229" y="510"/>
                    <a:pt x="238" y="504"/>
                    <a:pt x="248" y="501"/>
                  </a:cubicBezTo>
                  <a:cubicBezTo>
                    <a:pt x="258" y="498"/>
                    <a:pt x="269" y="496"/>
                    <a:pt x="280" y="501"/>
                  </a:cubicBezTo>
                  <a:cubicBezTo>
                    <a:pt x="286" y="504"/>
                    <a:pt x="291" y="510"/>
                    <a:pt x="294" y="517"/>
                  </a:cubicBezTo>
                  <a:cubicBezTo>
                    <a:pt x="294" y="517"/>
                    <a:pt x="294" y="518"/>
                    <a:pt x="293" y="518"/>
                  </a:cubicBezTo>
                  <a:cubicBezTo>
                    <a:pt x="292" y="517"/>
                    <a:pt x="291" y="517"/>
                    <a:pt x="290" y="516"/>
                  </a:cubicBezTo>
                  <a:cubicBezTo>
                    <a:pt x="283" y="507"/>
                    <a:pt x="277" y="511"/>
                    <a:pt x="272" y="517"/>
                  </a:cubicBezTo>
                  <a:cubicBezTo>
                    <a:pt x="267" y="523"/>
                    <a:pt x="265" y="529"/>
                    <a:pt x="268" y="536"/>
                  </a:cubicBezTo>
                  <a:cubicBezTo>
                    <a:pt x="270" y="541"/>
                    <a:pt x="271" y="547"/>
                    <a:pt x="271" y="553"/>
                  </a:cubicBezTo>
                  <a:cubicBezTo>
                    <a:pt x="272" y="559"/>
                    <a:pt x="265" y="569"/>
                    <a:pt x="258" y="571"/>
                  </a:cubicBezTo>
                  <a:cubicBezTo>
                    <a:pt x="251" y="572"/>
                    <a:pt x="243" y="574"/>
                    <a:pt x="235" y="576"/>
                  </a:cubicBezTo>
                  <a:cubicBezTo>
                    <a:pt x="236" y="576"/>
                    <a:pt x="236" y="577"/>
                    <a:pt x="236" y="578"/>
                  </a:cubicBezTo>
                  <a:cubicBezTo>
                    <a:pt x="239" y="580"/>
                    <a:pt x="239" y="582"/>
                    <a:pt x="236" y="583"/>
                  </a:cubicBezTo>
                  <a:cubicBezTo>
                    <a:pt x="234" y="584"/>
                    <a:pt x="233" y="586"/>
                    <a:pt x="232" y="588"/>
                  </a:cubicBezTo>
                  <a:cubicBezTo>
                    <a:pt x="228" y="593"/>
                    <a:pt x="222" y="598"/>
                    <a:pt x="216" y="600"/>
                  </a:cubicBezTo>
                  <a:cubicBezTo>
                    <a:pt x="212" y="601"/>
                    <a:pt x="211" y="603"/>
                    <a:pt x="212" y="606"/>
                  </a:cubicBezTo>
                  <a:cubicBezTo>
                    <a:pt x="217" y="623"/>
                    <a:pt x="221" y="640"/>
                    <a:pt x="225" y="657"/>
                  </a:cubicBezTo>
                  <a:cubicBezTo>
                    <a:pt x="224" y="657"/>
                    <a:pt x="224" y="657"/>
                    <a:pt x="223" y="657"/>
                  </a:cubicBezTo>
                  <a:close/>
                  <a:moveTo>
                    <a:pt x="233" y="331"/>
                  </a:moveTo>
                  <a:cubicBezTo>
                    <a:pt x="238" y="327"/>
                    <a:pt x="242" y="322"/>
                    <a:pt x="244" y="315"/>
                  </a:cubicBezTo>
                  <a:cubicBezTo>
                    <a:pt x="248" y="299"/>
                    <a:pt x="252" y="282"/>
                    <a:pt x="256" y="266"/>
                  </a:cubicBezTo>
                  <a:cubicBezTo>
                    <a:pt x="258" y="262"/>
                    <a:pt x="259" y="257"/>
                    <a:pt x="261" y="253"/>
                  </a:cubicBezTo>
                  <a:cubicBezTo>
                    <a:pt x="261" y="253"/>
                    <a:pt x="261" y="253"/>
                    <a:pt x="262" y="253"/>
                  </a:cubicBezTo>
                  <a:cubicBezTo>
                    <a:pt x="257" y="272"/>
                    <a:pt x="252" y="290"/>
                    <a:pt x="247" y="309"/>
                  </a:cubicBezTo>
                  <a:cubicBezTo>
                    <a:pt x="264" y="286"/>
                    <a:pt x="268" y="257"/>
                    <a:pt x="281" y="233"/>
                  </a:cubicBezTo>
                  <a:cubicBezTo>
                    <a:pt x="280" y="238"/>
                    <a:pt x="277" y="243"/>
                    <a:pt x="276" y="248"/>
                  </a:cubicBezTo>
                  <a:cubicBezTo>
                    <a:pt x="270" y="264"/>
                    <a:pt x="265" y="280"/>
                    <a:pt x="260" y="296"/>
                  </a:cubicBezTo>
                  <a:cubicBezTo>
                    <a:pt x="257" y="305"/>
                    <a:pt x="255" y="315"/>
                    <a:pt x="253" y="324"/>
                  </a:cubicBezTo>
                  <a:cubicBezTo>
                    <a:pt x="252" y="327"/>
                    <a:pt x="252" y="331"/>
                    <a:pt x="252" y="335"/>
                  </a:cubicBezTo>
                  <a:cubicBezTo>
                    <a:pt x="252" y="338"/>
                    <a:pt x="252" y="341"/>
                    <a:pt x="252" y="345"/>
                  </a:cubicBezTo>
                  <a:cubicBezTo>
                    <a:pt x="264" y="305"/>
                    <a:pt x="278" y="266"/>
                    <a:pt x="296" y="228"/>
                  </a:cubicBezTo>
                  <a:cubicBezTo>
                    <a:pt x="296" y="230"/>
                    <a:pt x="295" y="231"/>
                    <a:pt x="295" y="232"/>
                  </a:cubicBezTo>
                  <a:cubicBezTo>
                    <a:pt x="286" y="255"/>
                    <a:pt x="277" y="278"/>
                    <a:pt x="269" y="301"/>
                  </a:cubicBezTo>
                  <a:cubicBezTo>
                    <a:pt x="263" y="317"/>
                    <a:pt x="258" y="334"/>
                    <a:pt x="253" y="352"/>
                  </a:cubicBezTo>
                  <a:cubicBezTo>
                    <a:pt x="252" y="355"/>
                    <a:pt x="252" y="359"/>
                    <a:pt x="252" y="363"/>
                  </a:cubicBezTo>
                  <a:cubicBezTo>
                    <a:pt x="252" y="364"/>
                    <a:pt x="253" y="364"/>
                    <a:pt x="254" y="364"/>
                  </a:cubicBezTo>
                  <a:cubicBezTo>
                    <a:pt x="256" y="360"/>
                    <a:pt x="259" y="356"/>
                    <a:pt x="261" y="352"/>
                  </a:cubicBezTo>
                  <a:cubicBezTo>
                    <a:pt x="263" y="347"/>
                    <a:pt x="264" y="341"/>
                    <a:pt x="266" y="335"/>
                  </a:cubicBezTo>
                  <a:cubicBezTo>
                    <a:pt x="274" y="311"/>
                    <a:pt x="283" y="287"/>
                    <a:pt x="291" y="263"/>
                  </a:cubicBezTo>
                  <a:cubicBezTo>
                    <a:pt x="295" y="254"/>
                    <a:pt x="299" y="245"/>
                    <a:pt x="303" y="236"/>
                  </a:cubicBezTo>
                  <a:cubicBezTo>
                    <a:pt x="304" y="237"/>
                    <a:pt x="304" y="239"/>
                    <a:pt x="303" y="240"/>
                  </a:cubicBezTo>
                  <a:cubicBezTo>
                    <a:pt x="288" y="275"/>
                    <a:pt x="276" y="311"/>
                    <a:pt x="265" y="347"/>
                  </a:cubicBezTo>
                  <a:cubicBezTo>
                    <a:pt x="264" y="349"/>
                    <a:pt x="264" y="351"/>
                    <a:pt x="264" y="353"/>
                  </a:cubicBezTo>
                  <a:cubicBezTo>
                    <a:pt x="264" y="353"/>
                    <a:pt x="265" y="354"/>
                    <a:pt x="265" y="354"/>
                  </a:cubicBezTo>
                  <a:cubicBezTo>
                    <a:pt x="284" y="302"/>
                    <a:pt x="307" y="252"/>
                    <a:pt x="335" y="203"/>
                  </a:cubicBezTo>
                  <a:cubicBezTo>
                    <a:pt x="333" y="203"/>
                    <a:pt x="333" y="203"/>
                    <a:pt x="332" y="203"/>
                  </a:cubicBezTo>
                  <a:cubicBezTo>
                    <a:pt x="310" y="207"/>
                    <a:pt x="289" y="206"/>
                    <a:pt x="268" y="202"/>
                  </a:cubicBezTo>
                  <a:cubicBezTo>
                    <a:pt x="259" y="200"/>
                    <a:pt x="250" y="197"/>
                    <a:pt x="244" y="191"/>
                  </a:cubicBezTo>
                  <a:cubicBezTo>
                    <a:pt x="242" y="190"/>
                    <a:pt x="240" y="188"/>
                    <a:pt x="241" y="186"/>
                  </a:cubicBezTo>
                  <a:cubicBezTo>
                    <a:pt x="241" y="180"/>
                    <a:pt x="238" y="181"/>
                    <a:pt x="234" y="181"/>
                  </a:cubicBezTo>
                  <a:cubicBezTo>
                    <a:pt x="223" y="181"/>
                    <a:pt x="212" y="181"/>
                    <a:pt x="201" y="182"/>
                  </a:cubicBezTo>
                  <a:cubicBezTo>
                    <a:pt x="196" y="182"/>
                    <a:pt x="194" y="183"/>
                    <a:pt x="194" y="189"/>
                  </a:cubicBezTo>
                  <a:cubicBezTo>
                    <a:pt x="194" y="190"/>
                    <a:pt x="195" y="192"/>
                    <a:pt x="195" y="193"/>
                  </a:cubicBezTo>
                  <a:cubicBezTo>
                    <a:pt x="197" y="206"/>
                    <a:pt x="199" y="219"/>
                    <a:pt x="200" y="232"/>
                  </a:cubicBezTo>
                  <a:cubicBezTo>
                    <a:pt x="202" y="249"/>
                    <a:pt x="204" y="266"/>
                    <a:pt x="205" y="283"/>
                  </a:cubicBezTo>
                  <a:cubicBezTo>
                    <a:pt x="205" y="298"/>
                    <a:pt x="206" y="313"/>
                    <a:pt x="205" y="328"/>
                  </a:cubicBezTo>
                  <a:cubicBezTo>
                    <a:pt x="204" y="339"/>
                    <a:pt x="210" y="348"/>
                    <a:pt x="212" y="359"/>
                  </a:cubicBezTo>
                  <a:cubicBezTo>
                    <a:pt x="212" y="359"/>
                    <a:pt x="213" y="359"/>
                    <a:pt x="213" y="360"/>
                  </a:cubicBezTo>
                  <a:cubicBezTo>
                    <a:pt x="216" y="355"/>
                    <a:pt x="219" y="350"/>
                    <a:pt x="223" y="345"/>
                  </a:cubicBezTo>
                  <a:cubicBezTo>
                    <a:pt x="226" y="340"/>
                    <a:pt x="229" y="336"/>
                    <a:pt x="233" y="331"/>
                  </a:cubicBezTo>
                  <a:close/>
                  <a:moveTo>
                    <a:pt x="215" y="555"/>
                  </a:moveTo>
                  <a:cubicBezTo>
                    <a:pt x="215" y="556"/>
                    <a:pt x="215" y="556"/>
                    <a:pt x="215" y="556"/>
                  </a:cubicBezTo>
                  <a:cubicBezTo>
                    <a:pt x="224" y="554"/>
                    <a:pt x="231" y="546"/>
                    <a:pt x="240" y="546"/>
                  </a:cubicBezTo>
                  <a:cubicBezTo>
                    <a:pt x="233" y="551"/>
                    <a:pt x="225" y="555"/>
                    <a:pt x="217" y="560"/>
                  </a:cubicBezTo>
                  <a:cubicBezTo>
                    <a:pt x="225" y="559"/>
                    <a:pt x="232" y="552"/>
                    <a:pt x="241" y="553"/>
                  </a:cubicBezTo>
                  <a:cubicBezTo>
                    <a:pt x="233" y="557"/>
                    <a:pt x="226" y="561"/>
                    <a:pt x="218" y="566"/>
                  </a:cubicBezTo>
                  <a:cubicBezTo>
                    <a:pt x="219" y="566"/>
                    <a:pt x="219" y="567"/>
                    <a:pt x="219" y="567"/>
                  </a:cubicBezTo>
                  <a:cubicBezTo>
                    <a:pt x="225" y="564"/>
                    <a:pt x="231" y="561"/>
                    <a:pt x="238" y="558"/>
                  </a:cubicBezTo>
                  <a:cubicBezTo>
                    <a:pt x="238" y="559"/>
                    <a:pt x="238" y="559"/>
                    <a:pt x="238" y="560"/>
                  </a:cubicBezTo>
                  <a:cubicBezTo>
                    <a:pt x="235" y="562"/>
                    <a:pt x="231" y="565"/>
                    <a:pt x="227" y="567"/>
                  </a:cubicBezTo>
                  <a:cubicBezTo>
                    <a:pt x="229" y="568"/>
                    <a:pt x="230" y="568"/>
                    <a:pt x="231" y="568"/>
                  </a:cubicBezTo>
                  <a:cubicBezTo>
                    <a:pt x="234" y="569"/>
                    <a:pt x="236" y="571"/>
                    <a:pt x="238" y="571"/>
                  </a:cubicBezTo>
                  <a:cubicBezTo>
                    <a:pt x="245" y="570"/>
                    <a:pt x="251" y="569"/>
                    <a:pt x="257" y="567"/>
                  </a:cubicBezTo>
                  <a:cubicBezTo>
                    <a:pt x="263" y="565"/>
                    <a:pt x="267" y="559"/>
                    <a:pt x="267" y="553"/>
                  </a:cubicBezTo>
                  <a:cubicBezTo>
                    <a:pt x="266" y="547"/>
                    <a:pt x="264" y="541"/>
                    <a:pt x="263" y="535"/>
                  </a:cubicBezTo>
                  <a:cubicBezTo>
                    <a:pt x="262" y="532"/>
                    <a:pt x="261" y="528"/>
                    <a:pt x="262" y="525"/>
                  </a:cubicBezTo>
                  <a:cubicBezTo>
                    <a:pt x="264" y="517"/>
                    <a:pt x="269" y="511"/>
                    <a:pt x="277" y="508"/>
                  </a:cubicBezTo>
                  <a:cubicBezTo>
                    <a:pt x="278" y="507"/>
                    <a:pt x="279" y="507"/>
                    <a:pt x="280" y="506"/>
                  </a:cubicBezTo>
                  <a:cubicBezTo>
                    <a:pt x="275" y="503"/>
                    <a:pt x="269" y="502"/>
                    <a:pt x="263" y="503"/>
                  </a:cubicBezTo>
                  <a:cubicBezTo>
                    <a:pt x="254" y="503"/>
                    <a:pt x="246" y="508"/>
                    <a:pt x="238" y="512"/>
                  </a:cubicBezTo>
                  <a:cubicBezTo>
                    <a:pt x="227" y="517"/>
                    <a:pt x="218" y="524"/>
                    <a:pt x="209" y="532"/>
                  </a:cubicBezTo>
                  <a:cubicBezTo>
                    <a:pt x="208" y="533"/>
                    <a:pt x="206" y="535"/>
                    <a:pt x="206" y="537"/>
                  </a:cubicBezTo>
                  <a:cubicBezTo>
                    <a:pt x="206" y="543"/>
                    <a:pt x="207" y="548"/>
                    <a:pt x="207" y="555"/>
                  </a:cubicBezTo>
                  <a:cubicBezTo>
                    <a:pt x="214" y="544"/>
                    <a:pt x="222" y="534"/>
                    <a:pt x="234" y="527"/>
                  </a:cubicBezTo>
                  <a:cubicBezTo>
                    <a:pt x="230" y="527"/>
                    <a:pt x="228" y="532"/>
                    <a:pt x="223" y="530"/>
                  </a:cubicBezTo>
                  <a:cubicBezTo>
                    <a:pt x="235" y="520"/>
                    <a:pt x="249" y="518"/>
                    <a:pt x="262" y="512"/>
                  </a:cubicBezTo>
                  <a:cubicBezTo>
                    <a:pt x="261" y="513"/>
                    <a:pt x="261" y="514"/>
                    <a:pt x="260" y="514"/>
                  </a:cubicBezTo>
                  <a:cubicBezTo>
                    <a:pt x="255" y="516"/>
                    <a:pt x="250" y="518"/>
                    <a:pt x="246" y="520"/>
                  </a:cubicBezTo>
                  <a:cubicBezTo>
                    <a:pt x="243" y="521"/>
                    <a:pt x="240" y="521"/>
                    <a:pt x="242" y="525"/>
                  </a:cubicBezTo>
                  <a:cubicBezTo>
                    <a:pt x="246" y="524"/>
                    <a:pt x="250" y="523"/>
                    <a:pt x="253" y="522"/>
                  </a:cubicBezTo>
                  <a:cubicBezTo>
                    <a:pt x="253" y="522"/>
                    <a:pt x="254" y="523"/>
                    <a:pt x="254" y="523"/>
                  </a:cubicBezTo>
                  <a:cubicBezTo>
                    <a:pt x="250" y="525"/>
                    <a:pt x="246" y="527"/>
                    <a:pt x="243" y="528"/>
                  </a:cubicBezTo>
                  <a:cubicBezTo>
                    <a:pt x="239" y="530"/>
                    <a:pt x="235" y="532"/>
                    <a:pt x="232" y="534"/>
                  </a:cubicBezTo>
                  <a:cubicBezTo>
                    <a:pt x="229" y="536"/>
                    <a:pt x="225" y="538"/>
                    <a:pt x="222" y="540"/>
                  </a:cubicBezTo>
                  <a:cubicBezTo>
                    <a:pt x="222" y="540"/>
                    <a:pt x="222" y="540"/>
                    <a:pt x="223" y="541"/>
                  </a:cubicBezTo>
                  <a:cubicBezTo>
                    <a:pt x="231" y="537"/>
                    <a:pt x="240" y="534"/>
                    <a:pt x="248" y="530"/>
                  </a:cubicBezTo>
                  <a:cubicBezTo>
                    <a:pt x="248" y="531"/>
                    <a:pt x="249" y="531"/>
                    <a:pt x="249" y="531"/>
                  </a:cubicBezTo>
                  <a:cubicBezTo>
                    <a:pt x="243" y="534"/>
                    <a:pt x="238" y="537"/>
                    <a:pt x="232" y="540"/>
                  </a:cubicBezTo>
                  <a:cubicBezTo>
                    <a:pt x="224" y="543"/>
                    <a:pt x="218" y="547"/>
                    <a:pt x="216" y="550"/>
                  </a:cubicBezTo>
                  <a:cubicBezTo>
                    <a:pt x="225" y="544"/>
                    <a:pt x="239" y="538"/>
                    <a:pt x="244" y="539"/>
                  </a:cubicBezTo>
                  <a:cubicBezTo>
                    <a:pt x="234" y="544"/>
                    <a:pt x="224" y="550"/>
                    <a:pt x="215" y="555"/>
                  </a:cubicBezTo>
                  <a:close/>
                  <a:moveTo>
                    <a:pt x="138" y="469"/>
                  </a:moveTo>
                  <a:cubicBezTo>
                    <a:pt x="138" y="469"/>
                    <a:pt x="138" y="469"/>
                    <a:pt x="139" y="469"/>
                  </a:cubicBezTo>
                  <a:cubicBezTo>
                    <a:pt x="138" y="465"/>
                    <a:pt x="136" y="461"/>
                    <a:pt x="135" y="457"/>
                  </a:cubicBezTo>
                  <a:cubicBezTo>
                    <a:pt x="133" y="452"/>
                    <a:pt x="130" y="448"/>
                    <a:pt x="133" y="442"/>
                  </a:cubicBezTo>
                  <a:cubicBezTo>
                    <a:pt x="133" y="441"/>
                    <a:pt x="133" y="439"/>
                    <a:pt x="133" y="438"/>
                  </a:cubicBezTo>
                  <a:cubicBezTo>
                    <a:pt x="131" y="434"/>
                    <a:pt x="133" y="428"/>
                    <a:pt x="128" y="426"/>
                  </a:cubicBezTo>
                  <a:cubicBezTo>
                    <a:pt x="128" y="425"/>
                    <a:pt x="127" y="424"/>
                    <a:pt x="127" y="423"/>
                  </a:cubicBezTo>
                  <a:cubicBezTo>
                    <a:pt x="126" y="418"/>
                    <a:pt x="125" y="412"/>
                    <a:pt x="124" y="407"/>
                  </a:cubicBezTo>
                  <a:cubicBezTo>
                    <a:pt x="123" y="402"/>
                    <a:pt x="122" y="397"/>
                    <a:pt x="121" y="391"/>
                  </a:cubicBezTo>
                  <a:cubicBezTo>
                    <a:pt x="121" y="392"/>
                    <a:pt x="120" y="392"/>
                    <a:pt x="119" y="392"/>
                  </a:cubicBezTo>
                  <a:cubicBezTo>
                    <a:pt x="122" y="418"/>
                    <a:pt x="126" y="445"/>
                    <a:pt x="138" y="469"/>
                  </a:cubicBezTo>
                  <a:close/>
                  <a:moveTo>
                    <a:pt x="139" y="452"/>
                  </a:moveTo>
                  <a:cubicBezTo>
                    <a:pt x="139" y="452"/>
                    <a:pt x="140" y="452"/>
                    <a:pt x="140" y="452"/>
                  </a:cubicBezTo>
                  <a:cubicBezTo>
                    <a:pt x="139" y="447"/>
                    <a:pt x="137" y="443"/>
                    <a:pt x="136" y="438"/>
                  </a:cubicBezTo>
                  <a:cubicBezTo>
                    <a:pt x="135" y="438"/>
                    <a:pt x="135" y="438"/>
                    <a:pt x="134" y="439"/>
                  </a:cubicBezTo>
                  <a:cubicBezTo>
                    <a:pt x="136" y="443"/>
                    <a:pt x="137" y="448"/>
                    <a:pt x="139" y="452"/>
                  </a:cubicBezTo>
                  <a:close/>
                </a:path>
              </a:pathLst>
            </a:custGeom>
            <a:solidFill>
              <a:srgbClr val="FFFFFF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9">
              <a:extLst>
                <a:ext uri="{FF2B5EF4-FFF2-40B4-BE49-F238E27FC236}">
                  <a16:creationId xmlns:a16="http://schemas.microsoft.com/office/drawing/2014/main" id="{35D0A01A-9B9A-42F6-9A74-AD186ADE8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5209" y="4010967"/>
              <a:ext cx="1323033" cy="845736"/>
            </a:xfrm>
            <a:custGeom>
              <a:avLst/>
              <a:gdLst>
                <a:gd name="T0" fmla="*/ 192 w 414"/>
                <a:gd name="T1" fmla="*/ 47 h 265"/>
                <a:gd name="T2" fmla="*/ 191 w 414"/>
                <a:gd name="T3" fmla="*/ 44 h 265"/>
                <a:gd name="T4" fmla="*/ 180 w 414"/>
                <a:gd name="T5" fmla="*/ 19 h 265"/>
                <a:gd name="T6" fmla="*/ 122 w 414"/>
                <a:gd name="T7" fmla="*/ 12 h 265"/>
                <a:gd name="T8" fmla="*/ 111 w 414"/>
                <a:gd name="T9" fmla="*/ 19 h 265"/>
                <a:gd name="T10" fmla="*/ 89 w 414"/>
                <a:gd name="T11" fmla="*/ 24 h 265"/>
                <a:gd name="T12" fmla="*/ 52 w 414"/>
                <a:gd name="T13" fmla="*/ 22 h 265"/>
                <a:gd name="T14" fmla="*/ 12 w 414"/>
                <a:gd name="T15" fmla="*/ 46 h 265"/>
                <a:gd name="T16" fmla="*/ 8 w 414"/>
                <a:gd name="T17" fmla="*/ 70 h 265"/>
                <a:gd name="T18" fmla="*/ 8 w 414"/>
                <a:gd name="T19" fmla="*/ 77 h 265"/>
                <a:gd name="T20" fmla="*/ 1 w 414"/>
                <a:gd name="T21" fmla="*/ 60 h 265"/>
                <a:gd name="T22" fmla="*/ 38 w 414"/>
                <a:gd name="T23" fmla="*/ 21 h 265"/>
                <a:gd name="T24" fmla="*/ 88 w 414"/>
                <a:gd name="T25" fmla="*/ 18 h 265"/>
                <a:gd name="T26" fmla="*/ 114 w 414"/>
                <a:gd name="T27" fmla="*/ 11 h 265"/>
                <a:gd name="T28" fmla="*/ 130 w 414"/>
                <a:gd name="T29" fmla="*/ 4 h 265"/>
                <a:gd name="T30" fmla="*/ 186 w 414"/>
                <a:gd name="T31" fmla="*/ 15 h 265"/>
                <a:gd name="T32" fmla="*/ 200 w 414"/>
                <a:gd name="T33" fmla="*/ 38 h 265"/>
                <a:gd name="T34" fmla="*/ 206 w 414"/>
                <a:gd name="T35" fmla="*/ 42 h 265"/>
                <a:gd name="T36" fmla="*/ 206 w 414"/>
                <a:gd name="T37" fmla="*/ 40 h 265"/>
                <a:gd name="T38" fmla="*/ 211 w 414"/>
                <a:gd name="T39" fmla="*/ 38 h 265"/>
                <a:gd name="T40" fmla="*/ 247 w 414"/>
                <a:gd name="T41" fmla="*/ 34 h 265"/>
                <a:gd name="T42" fmla="*/ 293 w 414"/>
                <a:gd name="T43" fmla="*/ 42 h 265"/>
                <a:gd name="T44" fmla="*/ 325 w 414"/>
                <a:gd name="T45" fmla="*/ 69 h 265"/>
                <a:gd name="T46" fmla="*/ 330 w 414"/>
                <a:gd name="T47" fmla="*/ 72 h 265"/>
                <a:gd name="T48" fmla="*/ 371 w 414"/>
                <a:gd name="T49" fmla="*/ 89 h 265"/>
                <a:gd name="T50" fmla="*/ 387 w 414"/>
                <a:gd name="T51" fmla="*/ 105 h 265"/>
                <a:gd name="T52" fmla="*/ 390 w 414"/>
                <a:gd name="T53" fmla="*/ 118 h 265"/>
                <a:gd name="T54" fmla="*/ 384 w 414"/>
                <a:gd name="T55" fmla="*/ 134 h 265"/>
                <a:gd name="T56" fmla="*/ 384 w 414"/>
                <a:gd name="T57" fmla="*/ 135 h 265"/>
                <a:gd name="T58" fmla="*/ 388 w 414"/>
                <a:gd name="T59" fmla="*/ 162 h 265"/>
                <a:gd name="T60" fmla="*/ 406 w 414"/>
                <a:gd name="T61" fmla="*/ 195 h 265"/>
                <a:gd name="T62" fmla="*/ 402 w 414"/>
                <a:gd name="T63" fmla="*/ 254 h 265"/>
                <a:gd name="T64" fmla="*/ 388 w 414"/>
                <a:gd name="T65" fmla="*/ 265 h 265"/>
                <a:gd name="T66" fmla="*/ 384 w 414"/>
                <a:gd name="T67" fmla="*/ 264 h 265"/>
                <a:gd name="T68" fmla="*/ 384 w 414"/>
                <a:gd name="T69" fmla="*/ 263 h 265"/>
                <a:gd name="T70" fmla="*/ 387 w 414"/>
                <a:gd name="T71" fmla="*/ 261 h 265"/>
                <a:gd name="T72" fmla="*/ 406 w 414"/>
                <a:gd name="T73" fmla="*/ 233 h 265"/>
                <a:gd name="T74" fmla="*/ 397 w 414"/>
                <a:gd name="T75" fmla="*/ 186 h 265"/>
                <a:gd name="T76" fmla="*/ 388 w 414"/>
                <a:gd name="T77" fmla="*/ 172 h 265"/>
                <a:gd name="T78" fmla="*/ 376 w 414"/>
                <a:gd name="T79" fmla="*/ 142 h 265"/>
                <a:gd name="T80" fmla="*/ 378 w 414"/>
                <a:gd name="T81" fmla="*/ 129 h 265"/>
                <a:gd name="T82" fmla="*/ 383 w 414"/>
                <a:gd name="T83" fmla="*/ 105 h 265"/>
                <a:gd name="T84" fmla="*/ 363 w 414"/>
                <a:gd name="T85" fmla="*/ 90 h 265"/>
                <a:gd name="T86" fmla="*/ 327 w 414"/>
                <a:gd name="T87" fmla="*/ 75 h 265"/>
                <a:gd name="T88" fmla="*/ 312 w 414"/>
                <a:gd name="T89" fmla="*/ 67 h 265"/>
                <a:gd name="T90" fmla="*/ 260 w 414"/>
                <a:gd name="T91" fmla="*/ 39 h 265"/>
                <a:gd name="T92" fmla="*/ 226 w 414"/>
                <a:gd name="T93" fmla="*/ 43 h 265"/>
                <a:gd name="T94" fmla="*/ 217 w 414"/>
                <a:gd name="T95" fmla="*/ 45 h 265"/>
                <a:gd name="T96" fmla="*/ 199 w 414"/>
                <a:gd name="T97" fmla="*/ 46 h 265"/>
                <a:gd name="T98" fmla="*/ 192 w 414"/>
                <a:gd name="T99" fmla="*/ 47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14" h="265">
                  <a:moveTo>
                    <a:pt x="192" y="47"/>
                  </a:moveTo>
                  <a:cubicBezTo>
                    <a:pt x="191" y="46"/>
                    <a:pt x="191" y="45"/>
                    <a:pt x="191" y="44"/>
                  </a:cubicBezTo>
                  <a:cubicBezTo>
                    <a:pt x="192" y="33"/>
                    <a:pt x="187" y="26"/>
                    <a:pt x="180" y="19"/>
                  </a:cubicBezTo>
                  <a:cubicBezTo>
                    <a:pt x="162" y="5"/>
                    <a:pt x="143" y="4"/>
                    <a:pt x="122" y="12"/>
                  </a:cubicBezTo>
                  <a:cubicBezTo>
                    <a:pt x="118" y="13"/>
                    <a:pt x="115" y="16"/>
                    <a:pt x="111" y="19"/>
                  </a:cubicBezTo>
                  <a:cubicBezTo>
                    <a:pt x="104" y="24"/>
                    <a:pt x="97" y="24"/>
                    <a:pt x="89" y="24"/>
                  </a:cubicBezTo>
                  <a:cubicBezTo>
                    <a:pt x="77" y="23"/>
                    <a:pt x="64" y="21"/>
                    <a:pt x="52" y="22"/>
                  </a:cubicBezTo>
                  <a:cubicBezTo>
                    <a:pt x="36" y="24"/>
                    <a:pt x="21" y="31"/>
                    <a:pt x="12" y="46"/>
                  </a:cubicBezTo>
                  <a:cubicBezTo>
                    <a:pt x="6" y="53"/>
                    <a:pt x="5" y="61"/>
                    <a:pt x="8" y="70"/>
                  </a:cubicBezTo>
                  <a:cubicBezTo>
                    <a:pt x="8" y="72"/>
                    <a:pt x="8" y="74"/>
                    <a:pt x="8" y="77"/>
                  </a:cubicBezTo>
                  <a:cubicBezTo>
                    <a:pt x="3" y="71"/>
                    <a:pt x="0" y="67"/>
                    <a:pt x="1" y="60"/>
                  </a:cubicBezTo>
                  <a:cubicBezTo>
                    <a:pt x="5" y="39"/>
                    <a:pt x="19" y="27"/>
                    <a:pt x="38" y="21"/>
                  </a:cubicBezTo>
                  <a:cubicBezTo>
                    <a:pt x="54" y="15"/>
                    <a:pt x="71" y="16"/>
                    <a:pt x="88" y="18"/>
                  </a:cubicBezTo>
                  <a:cubicBezTo>
                    <a:pt x="98" y="20"/>
                    <a:pt x="106" y="18"/>
                    <a:pt x="114" y="11"/>
                  </a:cubicBezTo>
                  <a:cubicBezTo>
                    <a:pt x="119" y="8"/>
                    <a:pt x="125" y="5"/>
                    <a:pt x="130" y="4"/>
                  </a:cubicBezTo>
                  <a:cubicBezTo>
                    <a:pt x="150" y="0"/>
                    <a:pt x="169" y="3"/>
                    <a:pt x="186" y="15"/>
                  </a:cubicBezTo>
                  <a:cubicBezTo>
                    <a:pt x="194" y="21"/>
                    <a:pt x="198" y="29"/>
                    <a:pt x="200" y="38"/>
                  </a:cubicBezTo>
                  <a:cubicBezTo>
                    <a:pt x="201" y="40"/>
                    <a:pt x="204" y="41"/>
                    <a:pt x="206" y="42"/>
                  </a:cubicBezTo>
                  <a:cubicBezTo>
                    <a:pt x="206" y="42"/>
                    <a:pt x="206" y="41"/>
                    <a:pt x="206" y="40"/>
                  </a:cubicBezTo>
                  <a:cubicBezTo>
                    <a:pt x="208" y="39"/>
                    <a:pt x="209" y="38"/>
                    <a:pt x="211" y="38"/>
                  </a:cubicBezTo>
                  <a:cubicBezTo>
                    <a:pt x="223" y="36"/>
                    <a:pt x="235" y="35"/>
                    <a:pt x="247" y="34"/>
                  </a:cubicBezTo>
                  <a:cubicBezTo>
                    <a:pt x="263" y="32"/>
                    <a:pt x="279" y="34"/>
                    <a:pt x="293" y="42"/>
                  </a:cubicBezTo>
                  <a:cubicBezTo>
                    <a:pt x="305" y="49"/>
                    <a:pt x="318" y="56"/>
                    <a:pt x="325" y="69"/>
                  </a:cubicBezTo>
                  <a:cubicBezTo>
                    <a:pt x="326" y="71"/>
                    <a:pt x="329" y="71"/>
                    <a:pt x="330" y="72"/>
                  </a:cubicBezTo>
                  <a:cubicBezTo>
                    <a:pt x="345" y="75"/>
                    <a:pt x="359" y="79"/>
                    <a:pt x="371" y="89"/>
                  </a:cubicBezTo>
                  <a:cubicBezTo>
                    <a:pt x="377" y="93"/>
                    <a:pt x="383" y="99"/>
                    <a:pt x="387" y="105"/>
                  </a:cubicBezTo>
                  <a:cubicBezTo>
                    <a:pt x="389" y="108"/>
                    <a:pt x="390" y="114"/>
                    <a:pt x="390" y="118"/>
                  </a:cubicBezTo>
                  <a:cubicBezTo>
                    <a:pt x="389" y="123"/>
                    <a:pt x="386" y="129"/>
                    <a:pt x="384" y="134"/>
                  </a:cubicBezTo>
                  <a:cubicBezTo>
                    <a:pt x="384" y="134"/>
                    <a:pt x="384" y="135"/>
                    <a:pt x="384" y="135"/>
                  </a:cubicBezTo>
                  <a:cubicBezTo>
                    <a:pt x="382" y="144"/>
                    <a:pt x="381" y="155"/>
                    <a:pt x="388" y="162"/>
                  </a:cubicBezTo>
                  <a:cubicBezTo>
                    <a:pt x="397" y="171"/>
                    <a:pt x="402" y="183"/>
                    <a:pt x="406" y="195"/>
                  </a:cubicBezTo>
                  <a:cubicBezTo>
                    <a:pt x="414" y="215"/>
                    <a:pt x="412" y="235"/>
                    <a:pt x="402" y="254"/>
                  </a:cubicBezTo>
                  <a:cubicBezTo>
                    <a:pt x="399" y="259"/>
                    <a:pt x="395" y="264"/>
                    <a:pt x="388" y="265"/>
                  </a:cubicBezTo>
                  <a:cubicBezTo>
                    <a:pt x="387" y="265"/>
                    <a:pt x="386" y="265"/>
                    <a:pt x="384" y="264"/>
                  </a:cubicBezTo>
                  <a:cubicBezTo>
                    <a:pt x="384" y="264"/>
                    <a:pt x="384" y="264"/>
                    <a:pt x="384" y="263"/>
                  </a:cubicBezTo>
                  <a:cubicBezTo>
                    <a:pt x="385" y="263"/>
                    <a:pt x="386" y="262"/>
                    <a:pt x="387" y="261"/>
                  </a:cubicBezTo>
                  <a:cubicBezTo>
                    <a:pt x="399" y="255"/>
                    <a:pt x="404" y="245"/>
                    <a:pt x="406" y="233"/>
                  </a:cubicBezTo>
                  <a:cubicBezTo>
                    <a:pt x="409" y="216"/>
                    <a:pt x="404" y="201"/>
                    <a:pt x="397" y="186"/>
                  </a:cubicBezTo>
                  <a:cubicBezTo>
                    <a:pt x="395" y="181"/>
                    <a:pt x="391" y="177"/>
                    <a:pt x="388" y="172"/>
                  </a:cubicBezTo>
                  <a:cubicBezTo>
                    <a:pt x="382" y="163"/>
                    <a:pt x="378" y="153"/>
                    <a:pt x="376" y="142"/>
                  </a:cubicBezTo>
                  <a:cubicBezTo>
                    <a:pt x="376" y="138"/>
                    <a:pt x="377" y="133"/>
                    <a:pt x="378" y="129"/>
                  </a:cubicBezTo>
                  <a:cubicBezTo>
                    <a:pt x="387" y="124"/>
                    <a:pt x="390" y="113"/>
                    <a:pt x="383" y="105"/>
                  </a:cubicBezTo>
                  <a:cubicBezTo>
                    <a:pt x="377" y="98"/>
                    <a:pt x="371" y="93"/>
                    <a:pt x="363" y="90"/>
                  </a:cubicBezTo>
                  <a:cubicBezTo>
                    <a:pt x="351" y="85"/>
                    <a:pt x="339" y="81"/>
                    <a:pt x="327" y="75"/>
                  </a:cubicBezTo>
                  <a:cubicBezTo>
                    <a:pt x="322" y="73"/>
                    <a:pt x="317" y="71"/>
                    <a:pt x="312" y="67"/>
                  </a:cubicBezTo>
                  <a:cubicBezTo>
                    <a:pt x="297" y="54"/>
                    <a:pt x="280" y="44"/>
                    <a:pt x="260" y="39"/>
                  </a:cubicBezTo>
                  <a:cubicBezTo>
                    <a:pt x="248" y="36"/>
                    <a:pt x="237" y="38"/>
                    <a:pt x="226" y="43"/>
                  </a:cubicBezTo>
                  <a:cubicBezTo>
                    <a:pt x="223" y="45"/>
                    <a:pt x="220" y="45"/>
                    <a:pt x="217" y="45"/>
                  </a:cubicBezTo>
                  <a:cubicBezTo>
                    <a:pt x="211" y="46"/>
                    <a:pt x="205" y="49"/>
                    <a:pt x="199" y="46"/>
                  </a:cubicBezTo>
                  <a:cubicBezTo>
                    <a:pt x="197" y="45"/>
                    <a:pt x="195" y="46"/>
                    <a:pt x="192" y="47"/>
                  </a:cubicBezTo>
                  <a:close/>
                </a:path>
              </a:pathLst>
            </a:custGeom>
            <a:solidFill>
              <a:srgbClr val="FFFFFF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20">
              <a:extLst>
                <a:ext uri="{FF2B5EF4-FFF2-40B4-BE49-F238E27FC236}">
                  <a16:creationId xmlns:a16="http://schemas.microsoft.com/office/drawing/2014/main" id="{ECFC1B23-D9AF-4468-BAA6-F099ED994D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6593" y="4396154"/>
              <a:ext cx="962967" cy="326571"/>
            </a:xfrm>
            <a:custGeom>
              <a:avLst/>
              <a:gdLst>
                <a:gd name="T0" fmla="*/ 118 w 304"/>
                <a:gd name="T1" fmla="*/ 15 h 104"/>
                <a:gd name="T2" fmla="*/ 91 w 304"/>
                <a:gd name="T3" fmla="*/ 1 h 104"/>
                <a:gd name="T4" fmla="*/ 91 w 304"/>
                <a:gd name="T5" fmla="*/ 0 h 104"/>
                <a:gd name="T6" fmla="*/ 95 w 304"/>
                <a:gd name="T7" fmla="*/ 0 h 104"/>
                <a:gd name="T8" fmla="*/ 117 w 304"/>
                <a:gd name="T9" fmla="*/ 12 h 104"/>
                <a:gd name="T10" fmla="*/ 163 w 304"/>
                <a:gd name="T11" fmla="*/ 51 h 104"/>
                <a:gd name="T12" fmla="*/ 177 w 304"/>
                <a:gd name="T13" fmla="*/ 68 h 104"/>
                <a:gd name="T14" fmla="*/ 183 w 304"/>
                <a:gd name="T15" fmla="*/ 71 h 104"/>
                <a:gd name="T16" fmla="*/ 201 w 304"/>
                <a:gd name="T17" fmla="*/ 73 h 104"/>
                <a:gd name="T18" fmla="*/ 224 w 304"/>
                <a:gd name="T19" fmla="*/ 80 h 104"/>
                <a:gd name="T20" fmla="*/ 250 w 304"/>
                <a:gd name="T21" fmla="*/ 80 h 104"/>
                <a:gd name="T22" fmla="*/ 289 w 304"/>
                <a:gd name="T23" fmla="*/ 72 h 104"/>
                <a:gd name="T24" fmla="*/ 304 w 304"/>
                <a:gd name="T25" fmla="*/ 72 h 104"/>
                <a:gd name="T26" fmla="*/ 304 w 304"/>
                <a:gd name="T27" fmla="*/ 75 h 104"/>
                <a:gd name="T28" fmla="*/ 292 w 304"/>
                <a:gd name="T29" fmla="*/ 75 h 104"/>
                <a:gd name="T30" fmla="*/ 284 w 304"/>
                <a:gd name="T31" fmla="*/ 75 h 104"/>
                <a:gd name="T32" fmla="*/ 273 w 304"/>
                <a:gd name="T33" fmla="*/ 76 h 104"/>
                <a:gd name="T34" fmla="*/ 269 w 304"/>
                <a:gd name="T35" fmla="*/ 77 h 104"/>
                <a:gd name="T36" fmla="*/ 224 w 304"/>
                <a:gd name="T37" fmla="*/ 87 h 104"/>
                <a:gd name="T38" fmla="*/ 197 w 304"/>
                <a:gd name="T39" fmla="*/ 81 h 104"/>
                <a:gd name="T40" fmla="*/ 156 w 304"/>
                <a:gd name="T41" fmla="*/ 88 h 104"/>
                <a:gd name="T42" fmla="*/ 145 w 304"/>
                <a:gd name="T43" fmla="*/ 102 h 104"/>
                <a:gd name="T44" fmla="*/ 142 w 304"/>
                <a:gd name="T45" fmla="*/ 104 h 104"/>
                <a:gd name="T46" fmla="*/ 145 w 304"/>
                <a:gd name="T47" fmla="*/ 95 h 104"/>
                <a:gd name="T48" fmla="*/ 168 w 304"/>
                <a:gd name="T49" fmla="*/ 76 h 104"/>
                <a:gd name="T50" fmla="*/ 169 w 304"/>
                <a:gd name="T51" fmla="*/ 70 h 104"/>
                <a:gd name="T52" fmla="*/ 108 w 304"/>
                <a:gd name="T53" fmla="*/ 20 h 104"/>
                <a:gd name="T54" fmla="*/ 61 w 304"/>
                <a:gd name="T55" fmla="*/ 7 h 104"/>
                <a:gd name="T56" fmla="*/ 4 w 304"/>
                <a:gd name="T57" fmla="*/ 17 h 104"/>
                <a:gd name="T58" fmla="*/ 0 w 304"/>
                <a:gd name="T59" fmla="*/ 17 h 104"/>
                <a:gd name="T60" fmla="*/ 3 w 304"/>
                <a:gd name="T61" fmla="*/ 15 h 104"/>
                <a:gd name="T62" fmla="*/ 45 w 304"/>
                <a:gd name="T63" fmla="*/ 3 h 104"/>
                <a:gd name="T64" fmla="*/ 87 w 304"/>
                <a:gd name="T65" fmla="*/ 6 h 104"/>
                <a:gd name="T66" fmla="*/ 114 w 304"/>
                <a:gd name="T67" fmla="*/ 15 h 104"/>
                <a:gd name="T68" fmla="*/ 117 w 304"/>
                <a:gd name="T69" fmla="*/ 16 h 104"/>
                <a:gd name="T70" fmla="*/ 118 w 304"/>
                <a:gd name="T71" fmla="*/ 1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04" h="104">
                  <a:moveTo>
                    <a:pt x="118" y="15"/>
                  </a:moveTo>
                  <a:cubicBezTo>
                    <a:pt x="109" y="10"/>
                    <a:pt x="100" y="5"/>
                    <a:pt x="91" y="1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2" y="0"/>
                    <a:pt x="94" y="0"/>
                    <a:pt x="95" y="0"/>
                  </a:cubicBezTo>
                  <a:cubicBezTo>
                    <a:pt x="103" y="4"/>
                    <a:pt x="110" y="7"/>
                    <a:pt x="117" y="12"/>
                  </a:cubicBezTo>
                  <a:cubicBezTo>
                    <a:pt x="133" y="23"/>
                    <a:pt x="149" y="37"/>
                    <a:pt x="163" y="51"/>
                  </a:cubicBezTo>
                  <a:cubicBezTo>
                    <a:pt x="168" y="56"/>
                    <a:pt x="172" y="62"/>
                    <a:pt x="177" y="68"/>
                  </a:cubicBezTo>
                  <a:cubicBezTo>
                    <a:pt x="178" y="70"/>
                    <a:pt x="180" y="71"/>
                    <a:pt x="183" y="71"/>
                  </a:cubicBezTo>
                  <a:cubicBezTo>
                    <a:pt x="189" y="71"/>
                    <a:pt x="195" y="72"/>
                    <a:pt x="201" y="73"/>
                  </a:cubicBezTo>
                  <a:cubicBezTo>
                    <a:pt x="209" y="75"/>
                    <a:pt x="216" y="77"/>
                    <a:pt x="224" y="80"/>
                  </a:cubicBezTo>
                  <a:cubicBezTo>
                    <a:pt x="233" y="82"/>
                    <a:pt x="241" y="82"/>
                    <a:pt x="250" y="80"/>
                  </a:cubicBezTo>
                  <a:cubicBezTo>
                    <a:pt x="263" y="77"/>
                    <a:pt x="276" y="71"/>
                    <a:pt x="289" y="72"/>
                  </a:cubicBezTo>
                  <a:cubicBezTo>
                    <a:pt x="294" y="72"/>
                    <a:pt x="299" y="72"/>
                    <a:pt x="304" y="72"/>
                  </a:cubicBezTo>
                  <a:cubicBezTo>
                    <a:pt x="304" y="73"/>
                    <a:pt x="304" y="74"/>
                    <a:pt x="304" y="75"/>
                  </a:cubicBezTo>
                  <a:cubicBezTo>
                    <a:pt x="300" y="75"/>
                    <a:pt x="296" y="75"/>
                    <a:pt x="292" y="75"/>
                  </a:cubicBezTo>
                  <a:cubicBezTo>
                    <a:pt x="289" y="75"/>
                    <a:pt x="287" y="75"/>
                    <a:pt x="284" y="75"/>
                  </a:cubicBezTo>
                  <a:cubicBezTo>
                    <a:pt x="280" y="75"/>
                    <a:pt x="276" y="76"/>
                    <a:pt x="273" y="76"/>
                  </a:cubicBezTo>
                  <a:cubicBezTo>
                    <a:pt x="272" y="77"/>
                    <a:pt x="270" y="77"/>
                    <a:pt x="269" y="77"/>
                  </a:cubicBezTo>
                  <a:cubicBezTo>
                    <a:pt x="255" y="86"/>
                    <a:pt x="240" y="89"/>
                    <a:pt x="224" y="87"/>
                  </a:cubicBezTo>
                  <a:cubicBezTo>
                    <a:pt x="215" y="86"/>
                    <a:pt x="206" y="83"/>
                    <a:pt x="197" y="81"/>
                  </a:cubicBezTo>
                  <a:cubicBezTo>
                    <a:pt x="183" y="76"/>
                    <a:pt x="168" y="77"/>
                    <a:pt x="156" y="88"/>
                  </a:cubicBezTo>
                  <a:cubicBezTo>
                    <a:pt x="152" y="92"/>
                    <a:pt x="149" y="97"/>
                    <a:pt x="145" y="102"/>
                  </a:cubicBezTo>
                  <a:cubicBezTo>
                    <a:pt x="144" y="102"/>
                    <a:pt x="143" y="103"/>
                    <a:pt x="142" y="104"/>
                  </a:cubicBezTo>
                  <a:cubicBezTo>
                    <a:pt x="141" y="100"/>
                    <a:pt x="142" y="97"/>
                    <a:pt x="145" y="95"/>
                  </a:cubicBezTo>
                  <a:cubicBezTo>
                    <a:pt x="152" y="88"/>
                    <a:pt x="158" y="80"/>
                    <a:pt x="168" y="76"/>
                  </a:cubicBezTo>
                  <a:cubicBezTo>
                    <a:pt x="171" y="75"/>
                    <a:pt x="172" y="73"/>
                    <a:pt x="169" y="70"/>
                  </a:cubicBezTo>
                  <a:cubicBezTo>
                    <a:pt x="153" y="48"/>
                    <a:pt x="132" y="32"/>
                    <a:pt x="108" y="20"/>
                  </a:cubicBezTo>
                  <a:cubicBezTo>
                    <a:pt x="93" y="12"/>
                    <a:pt x="78" y="7"/>
                    <a:pt x="61" y="7"/>
                  </a:cubicBezTo>
                  <a:cubicBezTo>
                    <a:pt x="41" y="7"/>
                    <a:pt x="22" y="11"/>
                    <a:pt x="4" y="17"/>
                  </a:cubicBezTo>
                  <a:cubicBezTo>
                    <a:pt x="3" y="18"/>
                    <a:pt x="2" y="17"/>
                    <a:pt x="0" y="17"/>
                  </a:cubicBezTo>
                  <a:cubicBezTo>
                    <a:pt x="1" y="16"/>
                    <a:pt x="2" y="15"/>
                    <a:pt x="3" y="15"/>
                  </a:cubicBezTo>
                  <a:cubicBezTo>
                    <a:pt x="16" y="8"/>
                    <a:pt x="30" y="5"/>
                    <a:pt x="45" y="3"/>
                  </a:cubicBezTo>
                  <a:cubicBezTo>
                    <a:pt x="59" y="0"/>
                    <a:pt x="73" y="3"/>
                    <a:pt x="87" y="6"/>
                  </a:cubicBezTo>
                  <a:cubicBezTo>
                    <a:pt x="97" y="8"/>
                    <a:pt x="105" y="12"/>
                    <a:pt x="114" y="15"/>
                  </a:cubicBezTo>
                  <a:cubicBezTo>
                    <a:pt x="115" y="16"/>
                    <a:pt x="116" y="16"/>
                    <a:pt x="117" y="16"/>
                  </a:cubicBezTo>
                  <a:cubicBezTo>
                    <a:pt x="117" y="16"/>
                    <a:pt x="118" y="15"/>
                    <a:pt x="118" y="15"/>
                  </a:cubicBezTo>
                  <a:close/>
                </a:path>
              </a:pathLst>
            </a:custGeom>
            <a:solidFill>
              <a:srgbClr val="FFFFFF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21">
              <a:extLst>
                <a:ext uri="{FF2B5EF4-FFF2-40B4-BE49-F238E27FC236}">
                  <a16:creationId xmlns:a16="http://schemas.microsoft.com/office/drawing/2014/main" id="{0353D456-9364-432C-B1DC-6DF246D46B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8835" y="4538505"/>
              <a:ext cx="360066" cy="83736"/>
            </a:xfrm>
            <a:custGeom>
              <a:avLst/>
              <a:gdLst>
                <a:gd name="T0" fmla="*/ 114 w 114"/>
                <a:gd name="T1" fmla="*/ 13 h 26"/>
                <a:gd name="T2" fmla="*/ 56 w 114"/>
                <a:gd name="T3" fmla="*/ 6 h 26"/>
                <a:gd name="T4" fmla="*/ 1 w 114"/>
                <a:gd name="T5" fmla="*/ 26 h 26"/>
                <a:gd name="T6" fmla="*/ 0 w 114"/>
                <a:gd name="T7" fmla="*/ 25 h 26"/>
                <a:gd name="T8" fmla="*/ 3 w 114"/>
                <a:gd name="T9" fmla="*/ 21 h 26"/>
                <a:gd name="T10" fmla="*/ 54 w 114"/>
                <a:gd name="T11" fmla="*/ 1 h 26"/>
                <a:gd name="T12" fmla="*/ 86 w 114"/>
                <a:gd name="T13" fmla="*/ 1 h 26"/>
                <a:gd name="T14" fmla="*/ 112 w 114"/>
                <a:gd name="T15" fmla="*/ 10 h 26"/>
                <a:gd name="T16" fmla="*/ 114 w 114"/>
                <a:gd name="T17" fmla="*/ 11 h 26"/>
                <a:gd name="T18" fmla="*/ 114 w 114"/>
                <a:gd name="T19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" h="26">
                  <a:moveTo>
                    <a:pt x="114" y="13"/>
                  </a:moveTo>
                  <a:cubicBezTo>
                    <a:pt x="95" y="6"/>
                    <a:pt x="76" y="1"/>
                    <a:pt x="56" y="6"/>
                  </a:cubicBezTo>
                  <a:cubicBezTo>
                    <a:pt x="37" y="11"/>
                    <a:pt x="18" y="15"/>
                    <a:pt x="1" y="26"/>
                  </a:cubicBezTo>
                  <a:cubicBezTo>
                    <a:pt x="1" y="26"/>
                    <a:pt x="0" y="25"/>
                    <a:pt x="0" y="25"/>
                  </a:cubicBezTo>
                  <a:cubicBezTo>
                    <a:pt x="1" y="24"/>
                    <a:pt x="2" y="22"/>
                    <a:pt x="3" y="21"/>
                  </a:cubicBezTo>
                  <a:cubicBezTo>
                    <a:pt x="18" y="8"/>
                    <a:pt x="35" y="2"/>
                    <a:pt x="54" y="1"/>
                  </a:cubicBezTo>
                  <a:cubicBezTo>
                    <a:pt x="65" y="0"/>
                    <a:pt x="75" y="0"/>
                    <a:pt x="86" y="1"/>
                  </a:cubicBezTo>
                  <a:cubicBezTo>
                    <a:pt x="95" y="2"/>
                    <a:pt x="104" y="5"/>
                    <a:pt x="112" y="10"/>
                  </a:cubicBezTo>
                  <a:cubicBezTo>
                    <a:pt x="113" y="10"/>
                    <a:pt x="113" y="11"/>
                    <a:pt x="114" y="11"/>
                  </a:cubicBezTo>
                  <a:cubicBezTo>
                    <a:pt x="114" y="12"/>
                    <a:pt x="114" y="12"/>
                    <a:pt x="114" y="13"/>
                  </a:cubicBezTo>
                  <a:close/>
                </a:path>
              </a:pathLst>
            </a:custGeom>
            <a:solidFill>
              <a:srgbClr val="FFFFFF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22">
              <a:extLst>
                <a:ext uri="{FF2B5EF4-FFF2-40B4-BE49-F238E27FC236}">
                  <a16:creationId xmlns:a16="http://schemas.microsoft.com/office/drawing/2014/main" id="{EB50847F-B5D6-4D3B-A414-7143A74300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8351" y="4446396"/>
              <a:ext cx="175846" cy="167473"/>
            </a:xfrm>
            <a:custGeom>
              <a:avLst/>
              <a:gdLst>
                <a:gd name="T0" fmla="*/ 51 w 57"/>
                <a:gd name="T1" fmla="*/ 1 h 54"/>
                <a:gd name="T2" fmla="*/ 7 w 57"/>
                <a:gd name="T3" fmla="*/ 43 h 54"/>
                <a:gd name="T4" fmla="*/ 31 w 57"/>
                <a:gd name="T5" fmla="*/ 31 h 54"/>
                <a:gd name="T6" fmla="*/ 50 w 57"/>
                <a:gd name="T7" fmla="*/ 17 h 54"/>
                <a:gd name="T8" fmla="*/ 56 w 57"/>
                <a:gd name="T9" fmla="*/ 14 h 54"/>
                <a:gd name="T10" fmla="*/ 57 w 57"/>
                <a:gd name="T11" fmla="*/ 15 h 54"/>
                <a:gd name="T12" fmla="*/ 50 w 57"/>
                <a:gd name="T13" fmla="*/ 20 h 54"/>
                <a:gd name="T14" fmla="*/ 18 w 57"/>
                <a:gd name="T15" fmla="*/ 45 h 54"/>
                <a:gd name="T16" fmla="*/ 12 w 57"/>
                <a:gd name="T17" fmla="*/ 52 h 54"/>
                <a:gd name="T18" fmla="*/ 1 w 57"/>
                <a:gd name="T19" fmla="*/ 51 h 54"/>
                <a:gd name="T20" fmla="*/ 1 w 57"/>
                <a:gd name="T21" fmla="*/ 48 h 54"/>
                <a:gd name="T22" fmla="*/ 42 w 57"/>
                <a:gd name="T23" fmla="*/ 4 h 54"/>
                <a:gd name="T24" fmla="*/ 50 w 57"/>
                <a:gd name="T25" fmla="*/ 0 h 54"/>
                <a:gd name="T26" fmla="*/ 51 w 57"/>
                <a:gd name="T27" fmla="*/ 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54">
                  <a:moveTo>
                    <a:pt x="51" y="1"/>
                  </a:moveTo>
                  <a:cubicBezTo>
                    <a:pt x="33" y="12"/>
                    <a:pt x="21" y="28"/>
                    <a:pt x="7" y="43"/>
                  </a:cubicBezTo>
                  <a:cubicBezTo>
                    <a:pt x="18" y="44"/>
                    <a:pt x="23" y="36"/>
                    <a:pt x="31" y="31"/>
                  </a:cubicBezTo>
                  <a:cubicBezTo>
                    <a:pt x="37" y="26"/>
                    <a:pt x="43" y="21"/>
                    <a:pt x="50" y="17"/>
                  </a:cubicBezTo>
                  <a:cubicBezTo>
                    <a:pt x="52" y="16"/>
                    <a:pt x="54" y="15"/>
                    <a:pt x="56" y="14"/>
                  </a:cubicBezTo>
                  <a:cubicBezTo>
                    <a:pt x="57" y="14"/>
                    <a:pt x="57" y="15"/>
                    <a:pt x="57" y="15"/>
                  </a:cubicBezTo>
                  <a:cubicBezTo>
                    <a:pt x="55" y="17"/>
                    <a:pt x="52" y="18"/>
                    <a:pt x="50" y="20"/>
                  </a:cubicBezTo>
                  <a:cubicBezTo>
                    <a:pt x="39" y="28"/>
                    <a:pt x="29" y="36"/>
                    <a:pt x="18" y="45"/>
                  </a:cubicBezTo>
                  <a:cubicBezTo>
                    <a:pt x="16" y="47"/>
                    <a:pt x="14" y="49"/>
                    <a:pt x="12" y="52"/>
                  </a:cubicBezTo>
                  <a:cubicBezTo>
                    <a:pt x="9" y="54"/>
                    <a:pt x="3" y="54"/>
                    <a:pt x="1" y="51"/>
                  </a:cubicBezTo>
                  <a:cubicBezTo>
                    <a:pt x="0" y="50"/>
                    <a:pt x="0" y="48"/>
                    <a:pt x="1" y="48"/>
                  </a:cubicBezTo>
                  <a:cubicBezTo>
                    <a:pt x="13" y="31"/>
                    <a:pt x="26" y="16"/>
                    <a:pt x="42" y="4"/>
                  </a:cubicBezTo>
                  <a:cubicBezTo>
                    <a:pt x="45" y="2"/>
                    <a:pt x="47" y="1"/>
                    <a:pt x="50" y="0"/>
                  </a:cubicBezTo>
                  <a:cubicBezTo>
                    <a:pt x="50" y="0"/>
                    <a:pt x="50" y="1"/>
                    <a:pt x="51" y="1"/>
                  </a:cubicBezTo>
                  <a:close/>
                </a:path>
              </a:pathLst>
            </a:custGeom>
            <a:solidFill>
              <a:srgbClr val="FFFFFF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23">
              <a:extLst>
                <a:ext uri="{FF2B5EF4-FFF2-40B4-BE49-F238E27FC236}">
                  <a16:creationId xmlns:a16="http://schemas.microsoft.com/office/drawing/2014/main" id="{5699F49B-AF99-4538-813E-468929C26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527" y="4128198"/>
              <a:ext cx="133978" cy="276330"/>
            </a:xfrm>
            <a:custGeom>
              <a:avLst/>
              <a:gdLst>
                <a:gd name="T0" fmla="*/ 39 w 42"/>
                <a:gd name="T1" fmla="*/ 87 h 88"/>
                <a:gd name="T2" fmla="*/ 22 w 42"/>
                <a:gd name="T3" fmla="*/ 37 h 88"/>
                <a:gd name="T4" fmla="*/ 3 w 42"/>
                <a:gd name="T5" fmla="*/ 7 h 88"/>
                <a:gd name="T6" fmla="*/ 0 w 42"/>
                <a:gd name="T7" fmla="*/ 1 h 88"/>
                <a:gd name="T8" fmla="*/ 1 w 42"/>
                <a:gd name="T9" fmla="*/ 0 h 88"/>
                <a:gd name="T10" fmla="*/ 5 w 42"/>
                <a:gd name="T11" fmla="*/ 4 h 88"/>
                <a:gd name="T12" fmla="*/ 31 w 42"/>
                <a:gd name="T13" fmla="*/ 46 h 88"/>
                <a:gd name="T14" fmla="*/ 42 w 42"/>
                <a:gd name="T15" fmla="*/ 81 h 88"/>
                <a:gd name="T16" fmla="*/ 42 w 42"/>
                <a:gd name="T17" fmla="*/ 87 h 88"/>
                <a:gd name="T18" fmla="*/ 40 w 42"/>
                <a:gd name="T19" fmla="*/ 88 h 88"/>
                <a:gd name="T20" fmla="*/ 39 w 42"/>
                <a:gd name="T21" fmla="*/ 8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88">
                  <a:moveTo>
                    <a:pt x="39" y="87"/>
                  </a:moveTo>
                  <a:cubicBezTo>
                    <a:pt x="33" y="70"/>
                    <a:pt x="29" y="53"/>
                    <a:pt x="22" y="37"/>
                  </a:cubicBezTo>
                  <a:cubicBezTo>
                    <a:pt x="17" y="26"/>
                    <a:pt x="9" y="16"/>
                    <a:pt x="3" y="7"/>
                  </a:cubicBezTo>
                  <a:cubicBezTo>
                    <a:pt x="2" y="5"/>
                    <a:pt x="1" y="3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1"/>
                    <a:pt x="4" y="3"/>
                    <a:pt x="5" y="4"/>
                  </a:cubicBezTo>
                  <a:cubicBezTo>
                    <a:pt x="16" y="17"/>
                    <a:pt x="24" y="31"/>
                    <a:pt x="31" y="46"/>
                  </a:cubicBezTo>
                  <a:cubicBezTo>
                    <a:pt x="36" y="57"/>
                    <a:pt x="39" y="69"/>
                    <a:pt x="42" y="81"/>
                  </a:cubicBezTo>
                  <a:cubicBezTo>
                    <a:pt x="42" y="83"/>
                    <a:pt x="42" y="85"/>
                    <a:pt x="42" y="87"/>
                  </a:cubicBezTo>
                  <a:cubicBezTo>
                    <a:pt x="42" y="87"/>
                    <a:pt x="40" y="87"/>
                    <a:pt x="40" y="88"/>
                  </a:cubicBezTo>
                  <a:cubicBezTo>
                    <a:pt x="39" y="88"/>
                    <a:pt x="39" y="87"/>
                    <a:pt x="39" y="87"/>
                  </a:cubicBezTo>
                  <a:close/>
                </a:path>
              </a:pathLst>
            </a:custGeom>
            <a:solidFill>
              <a:srgbClr val="FFFFFF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24">
              <a:extLst>
                <a:ext uri="{FF2B5EF4-FFF2-40B4-BE49-F238E27FC236}">
                  <a16:creationId xmlns:a16="http://schemas.microsoft.com/office/drawing/2014/main" id="{3F59CE11-AEAF-400C-808B-36F11643C3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8351" y="4262176"/>
              <a:ext cx="226088" cy="234462"/>
            </a:xfrm>
            <a:custGeom>
              <a:avLst/>
              <a:gdLst>
                <a:gd name="T0" fmla="*/ 5 w 70"/>
                <a:gd name="T1" fmla="*/ 75 h 75"/>
                <a:gd name="T2" fmla="*/ 70 w 70"/>
                <a:gd name="T3" fmla="*/ 0 h 75"/>
                <a:gd name="T4" fmla="*/ 44 w 70"/>
                <a:gd name="T5" fmla="*/ 20 h 75"/>
                <a:gd name="T6" fmla="*/ 22 w 70"/>
                <a:gd name="T7" fmla="*/ 46 h 75"/>
                <a:gd name="T8" fmla="*/ 5 w 70"/>
                <a:gd name="T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75">
                  <a:moveTo>
                    <a:pt x="5" y="75"/>
                  </a:moveTo>
                  <a:cubicBezTo>
                    <a:pt x="0" y="57"/>
                    <a:pt x="46" y="5"/>
                    <a:pt x="70" y="0"/>
                  </a:cubicBezTo>
                  <a:cubicBezTo>
                    <a:pt x="61" y="7"/>
                    <a:pt x="52" y="13"/>
                    <a:pt x="44" y="20"/>
                  </a:cubicBezTo>
                  <a:cubicBezTo>
                    <a:pt x="35" y="27"/>
                    <a:pt x="27" y="36"/>
                    <a:pt x="22" y="46"/>
                  </a:cubicBezTo>
                  <a:cubicBezTo>
                    <a:pt x="16" y="55"/>
                    <a:pt x="11" y="65"/>
                    <a:pt x="5" y="75"/>
                  </a:cubicBezTo>
                  <a:close/>
                </a:path>
              </a:pathLst>
            </a:custGeom>
            <a:solidFill>
              <a:srgbClr val="FFFFFF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25">
              <a:extLst>
                <a:ext uri="{FF2B5EF4-FFF2-40B4-BE49-F238E27FC236}">
                  <a16:creationId xmlns:a16="http://schemas.microsoft.com/office/drawing/2014/main" id="{B7757251-868A-43D7-9871-3578B67169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1604" y="4404527"/>
              <a:ext cx="133978" cy="159099"/>
            </a:xfrm>
            <a:custGeom>
              <a:avLst/>
              <a:gdLst>
                <a:gd name="T0" fmla="*/ 43 w 43"/>
                <a:gd name="T1" fmla="*/ 1 h 52"/>
                <a:gd name="T2" fmla="*/ 39 w 43"/>
                <a:gd name="T3" fmla="*/ 6 h 52"/>
                <a:gd name="T4" fmla="*/ 9 w 43"/>
                <a:gd name="T5" fmla="*/ 47 h 52"/>
                <a:gd name="T6" fmla="*/ 4 w 43"/>
                <a:gd name="T7" fmla="*/ 52 h 52"/>
                <a:gd name="T8" fmla="*/ 1 w 43"/>
                <a:gd name="T9" fmla="*/ 51 h 52"/>
                <a:gd name="T10" fmla="*/ 0 w 43"/>
                <a:gd name="T11" fmla="*/ 48 h 52"/>
                <a:gd name="T12" fmla="*/ 14 w 43"/>
                <a:gd name="T13" fmla="*/ 32 h 52"/>
                <a:gd name="T14" fmla="*/ 17 w 43"/>
                <a:gd name="T15" fmla="*/ 30 h 52"/>
                <a:gd name="T16" fmla="*/ 40 w 43"/>
                <a:gd name="T17" fmla="*/ 2 h 52"/>
                <a:gd name="T18" fmla="*/ 42 w 43"/>
                <a:gd name="T19" fmla="*/ 0 h 52"/>
                <a:gd name="T20" fmla="*/ 43 w 43"/>
                <a:gd name="T21" fmla="*/ 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52">
                  <a:moveTo>
                    <a:pt x="43" y="1"/>
                  </a:moveTo>
                  <a:cubicBezTo>
                    <a:pt x="42" y="2"/>
                    <a:pt x="41" y="4"/>
                    <a:pt x="39" y="6"/>
                  </a:cubicBezTo>
                  <a:cubicBezTo>
                    <a:pt x="28" y="19"/>
                    <a:pt x="17" y="32"/>
                    <a:pt x="9" y="47"/>
                  </a:cubicBezTo>
                  <a:cubicBezTo>
                    <a:pt x="8" y="49"/>
                    <a:pt x="6" y="50"/>
                    <a:pt x="4" y="52"/>
                  </a:cubicBezTo>
                  <a:cubicBezTo>
                    <a:pt x="4" y="52"/>
                    <a:pt x="2" y="52"/>
                    <a:pt x="1" y="51"/>
                  </a:cubicBezTo>
                  <a:cubicBezTo>
                    <a:pt x="0" y="51"/>
                    <a:pt x="0" y="49"/>
                    <a:pt x="0" y="48"/>
                  </a:cubicBezTo>
                  <a:cubicBezTo>
                    <a:pt x="1" y="41"/>
                    <a:pt x="6" y="35"/>
                    <a:pt x="14" y="32"/>
                  </a:cubicBezTo>
                  <a:cubicBezTo>
                    <a:pt x="15" y="32"/>
                    <a:pt x="16" y="31"/>
                    <a:pt x="17" y="30"/>
                  </a:cubicBezTo>
                  <a:cubicBezTo>
                    <a:pt x="24" y="20"/>
                    <a:pt x="32" y="11"/>
                    <a:pt x="40" y="2"/>
                  </a:cubicBezTo>
                  <a:cubicBezTo>
                    <a:pt x="40" y="1"/>
                    <a:pt x="41" y="1"/>
                    <a:pt x="42" y="0"/>
                  </a:cubicBezTo>
                  <a:cubicBezTo>
                    <a:pt x="43" y="0"/>
                    <a:pt x="43" y="0"/>
                    <a:pt x="43" y="1"/>
                  </a:cubicBezTo>
                  <a:close/>
                </a:path>
              </a:pathLst>
            </a:custGeom>
            <a:solidFill>
              <a:srgbClr val="FFFFFF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26">
              <a:extLst>
                <a:ext uri="{FF2B5EF4-FFF2-40B4-BE49-F238E27FC236}">
                  <a16:creationId xmlns:a16="http://schemas.microsoft.com/office/drawing/2014/main" id="{F8799FAF-D3B3-4795-BF5C-4D0FB28ECB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9736" y="4337538"/>
              <a:ext cx="50242" cy="184220"/>
            </a:xfrm>
            <a:custGeom>
              <a:avLst/>
              <a:gdLst>
                <a:gd name="T0" fmla="*/ 8 w 18"/>
                <a:gd name="T1" fmla="*/ 32 h 59"/>
                <a:gd name="T2" fmla="*/ 11 w 18"/>
                <a:gd name="T3" fmla="*/ 42 h 59"/>
                <a:gd name="T4" fmla="*/ 1 w 18"/>
                <a:gd name="T5" fmla="*/ 59 h 59"/>
                <a:gd name="T6" fmla="*/ 0 w 18"/>
                <a:gd name="T7" fmla="*/ 59 h 59"/>
                <a:gd name="T8" fmla="*/ 1 w 18"/>
                <a:gd name="T9" fmla="*/ 44 h 59"/>
                <a:gd name="T10" fmla="*/ 13 w 18"/>
                <a:gd name="T11" fmla="*/ 7 h 59"/>
                <a:gd name="T12" fmla="*/ 16 w 18"/>
                <a:gd name="T13" fmla="*/ 0 h 59"/>
                <a:gd name="T14" fmla="*/ 18 w 18"/>
                <a:gd name="T15" fmla="*/ 0 h 59"/>
                <a:gd name="T16" fmla="*/ 8 w 18"/>
                <a:gd name="T17" fmla="*/ 3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59">
                  <a:moveTo>
                    <a:pt x="8" y="32"/>
                  </a:moveTo>
                  <a:cubicBezTo>
                    <a:pt x="13" y="34"/>
                    <a:pt x="12" y="39"/>
                    <a:pt x="11" y="42"/>
                  </a:cubicBezTo>
                  <a:cubicBezTo>
                    <a:pt x="11" y="50"/>
                    <a:pt x="6" y="55"/>
                    <a:pt x="1" y="59"/>
                  </a:cubicBezTo>
                  <a:cubicBezTo>
                    <a:pt x="1" y="59"/>
                    <a:pt x="0" y="59"/>
                    <a:pt x="0" y="59"/>
                  </a:cubicBezTo>
                  <a:cubicBezTo>
                    <a:pt x="0" y="54"/>
                    <a:pt x="0" y="48"/>
                    <a:pt x="1" y="44"/>
                  </a:cubicBezTo>
                  <a:cubicBezTo>
                    <a:pt x="5" y="31"/>
                    <a:pt x="9" y="19"/>
                    <a:pt x="13" y="7"/>
                  </a:cubicBezTo>
                  <a:cubicBezTo>
                    <a:pt x="14" y="5"/>
                    <a:pt x="15" y="2"/>
                    <a:pt x="16" y="0"/>
                  </a:cubicBezTo>
                  <a:cubicBezTo>
                    <a:pt x="17" y="0"/>
                    <a:pt x="17" y="0"/>
                    <a:pt x="18" y="0"/>
                  </a:cubicBezTo>
                  <a:cubicBezTo>
                    <a:pt x="14" y="11"/>
                    <a:pt x="11" y="21"/>
                    <a:pt x="8" y="32"/>
                  </a:cubicBezTo>
                  <a:close/>
                </a:path>
              </a:pathLst>
            </a:custGeom>
            <a:solidFill>
              <a:srgbClr val="FFFFFF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27">
              <a:extLst>
                <a:ext uri="{FF2B5EF4-FFF2-40B4-BE49-F238E27FC236}">
                  <a16:creationId xmlns:a16="http://schemas.microsoft.com/office/drawing/2014/main" id="{1AD879FF-D265-4650-9B61-82C371DF78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2747" y="4304044"/>
              <a:ext cx="41868" cy="159099"/>
            </a:xfrm>
            <a:custGeom>
              <a:avLst/>
              <a:gdLst>
                <a:gd name="T0" fmla="*/ 2 w 11"/>
                <a:gd name="T1" fmla="*/ 50 h 50"/>
                <a:gd name="T2" fmla="*/ 1 w 11"/>
                <a:gd name="T3" fmla="*/ 31 h 50"/>
                <a:gd name="T4" fmla="*/ 2 w 11"/>
                <a:gd name="T5" fmla="*/ 14 h 50"/>
                <a:gd name="T6" fmla="*/ 2 w 11"/>
                <a:gd name="T7" fmla="*/ 0 h 50"/>
                <a:gd name="T8" fmla="*/ 3 w 11"/>
                <a:gd name="T9" fmla="*/ 0 h 50"/>
                <a:gd name="T10" fmla="*/ 4 w 11"/>
                <a:gd name="T11" fmla="*/ 5 h 50"/>
                <a:gd name="T12" fmla="*/ 5 w 11"/>
                <a:gd name="T13" fmla="*/ 19 h 50"/>
                <a:gd name="T14" fmla="*/ 8 w 11"/>
                <a:gd name="T15" fmla="*/ 25 h 50"/>
                <a:gd name="T16" fmla="*/ 10 w 11"/>
                <a:gd name="T17" fmla="*/ 33 h 50"/>
                <a:gd name="T18" fmla="*/ 2 w 11"/>
                <a:gd name="T1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50">
                  <a:moveTo>
                    <a:pt x="2" y="50"/>
                  </a:moveTo>
                  <a:cubicBezTo>
                    <a:pt x="0" y="43"/>
                    <a:pt x="0" y="37"/>
                    <a:pt x="1" y="31"/>
                  </a:cubicBezTo>
                  <a:cubicBezTo>
                    <a:pt x="2" y="25"/>
                    <a:pt x="2" y="20"/>
                    <a:pt x="2" y="14"/>
                  </a:cubicBezTo>
                  <a:cubicBezTo>
                    <a:pt x="2" y="10"/>
                    <a:pt x="2" y="5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2"/>
                    <a:pt x="4" y="3"/>
                    <a:pt x="4" y="5"/>
                  </a:cubicBezTo>
                  <a:cubicBezTo>
                    <a:pt x="4" y="9"/>
                    <a:pt x="5" y="14"/>
                    <a:pt x="5" y="19"/>
                  </a:cubicBezTo>
                  <a:cubicBezTo>
                    <a:pt x="5" y="21"/>
                    <a:pt x="5" y="23"/>
                    <a:pt x="8" y="25"/>
                  </a:cubicBezTo>
                  <a:cubicBezTo>
                    <a:pt x="10" y="26"/>
                    <a:pt x="10" y="31"/>
                    <a:pt x="10" y="33"/>
                  </a:cubicBezTo>
                  <a:cubicBezTo>
                    <a:pt x="11" y="40"/>
                    <a:pt x="8" y="45"/>
                    <a:pt x="2" y="50"/>
                  </a:cubicBezTo>
                  <a:close/>
                </a:path>
              </a:pathLst>
            </a:custGeom>
            <a:solidFill>
              <a:srgbClr val="FFFFFF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28">
              <a:extLst>
                <a:ext uri="{FF2B5EF4-FFF2-40B4-BE49-F238E27FC236}">
                  <a16:creationId xmlns:a16="http://schemas.microsoft.com/office/drawing/2014/main" id="{3731A67C-E830-4CAF-9CD1-1EA1C78086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35758" y="4429648"/>
              <a:ext cx="50242" cy="83736"/>
            </a:xfrm>
            <a:custGeom>
              <a:avLst/>
              <a:gdLst>
                <a:gd name="T0" fmla="*/ 5 w 18"/>
                <a:gd name="T1" fmla="*/ 0 h 24"/>
                <a:gd name="T2" fmla="*/ 16 w 18"/>
                <a:gd name="T3" fmla="*/ 24 h 24"/>
                <a:gd name="T4" fmla="*/ 13 w 18"/>
                <a:gd name="T5" fmla="*/ 24 h 24"/>
                <a:gd name="T6" fmla="*/ 5 w 18"/>
                <a:gd name="T7" fmla="*/ 22 h 24"/>
                <a:gd name="T8" fmla="*/ 3 w 18"/>
                <a:gd name="T9" fmla="*/ 9 h 24"/>
                <a:gd name="T10" fmla="*/ 5 w 18"/>
                <a:gd name="T11" fmla="*/ 0 h 24"/>
                <a:gd name="T12" fmla="*/ 10 w 18"/>
                <a:gd name="T13" fmla="*/ 21 h 24"/>
                <a:gd name="T14" fmla="*/ 12 w 18"/>
                <a:gd name="T15" fmla="*/ 21 h 24"/>
                <a:gd name="T16" fmla="*/ 11 w 18"/>
                <a:gd name="T17" fmla="*/ 7 h 24"/>
                <a:gd name="T18" fmla="*/ 10 w 18"/>
                <a:gd name="T19" fmla="*/ 7 h 24"/>
                <a:gd name="T20" fmla="*/ 10 w 18"/>
                <a:gd name="T21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24">
                  <a:moveTo>
                    <a:pt x="5" y="0"/>
                  </a:moveTo>
                  <a:cubicBezTo>
                    <a:pt x="16" y="3"/>
                    <a:pt x="18" y="8"/>
                    <a:pt x="16" y="24"/>
                  </a:cubicBezTo>
                  <a:cubicBezTo>
                    <a:pt x="15" y="24"/>
                    <a:pt x="14" y="24"/>
                    <a:pt x="13" y="24"/>
                  </a:cubicBezTo>
                  <a:cubicBezTo>
                    <a:pt x="10" y="24"/>
                    <a:pt x="8" y="24"/>
                    <a:pt x="5" y="22"/>
                  </a:cubicBezTo>
                  <a:cubicBezTo>
                    <a:pt x="0" y="17"/>
                    <a:pt x="4" y="13"/>
                    <a:pt x="3" y="9"/>
                  </a:cubicBezTo>
                  <a:cubicBezTo>
                    <a:pt x="3" y="6"/>
                    <a:pt x="4" y="3"/>
                    <a:pt x="5" y="0"/>
                  </a:cubicBezTo>
                  <a:close/>
                  <a:moveTo>
                    <a:pt x="10" y="21"/>
                  </a:moveTo>
                  <a:cubicBezTo>
                    <a:pt x="11" y="21"/>
                    <a:pt x="11" y="21"/>
                    <a:pt x="12" y="21"/>
                  </a:cubicBezTo>
                  <a:cubicBezTo>
                    <a:pt x="11" y="16"/>
                    <a:pt x="11" y="12"/>
                    <a:pt x="11" y="7"/>
                  </a:cubicBezTo>
                  <a:cubicBezTo>
                    <a:pt x="11" y="7"/>
                    <a:pt x="10" y="7"/>
                    <a:pt x="10" y="7"/>
                  </a:cubicBezTo>
                  <a:cubicBezTo>
                    <a:pt x="10" y="12"/>
                    <a:pt x="10" y="16"/>
                    <a:pt x="10" y="21"/>
                  </a:cubicBezTo>
                  <a:close/>
                </a:path>
              </a:pathLst>
            </a:custGeom>
            <a:solidFill>
              <a:srgbClr val="FFFFFF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29">
              <a:extLst>
                <a:ext uri="{FF2B5EF4-FFF2-40B4-BE49-F238E27FC236}">
                  <a16:creationId xmlns:a16="http://schemas.microsoft.com/office/drawing/2014/main" id="{E96523D2-2BE8-4102-8717-DFE2B0F7F1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3406" y="4354286"/>
              <a:ext cx="133978" cy="175846"/>
            </a:xfrm>
            <a:custGeom>
              <a:avLst/>
              <a:gdLst>
                <a:gd name="T0" fmla="*/ 1 w 43"/>
                <a:gd name="T1" fmla="*/ 0 h 57"/>
                <a:gd name="T2" fmla="*/ 43 w 43"/>
                <a:gd name="T3" fmla="*/ 55 h 57"/>
                <a:gd name="T4" fmla="*/ 41 w 43"/>
                <a:gd name="T5" fmla="*/ 57 h 57"/>
                <a:gd name="T6" fmla="*/ 34 w 43"/>
                <a:gd name="T7" fmla="*/ 51 h 57"/>
                <a:gd name="T8" fmla="*/ 29 w 43"/>
                <a:gd name="T9" fmla="*/ 42 h 57"/>
                <a:gd name="T10" fmla="*/ 36 w 43"/>
                <a:gd name="T11" fmla="*/ 42 h 57"/>
                <a:gd name="T12" fmla="*/ 19 w 43"/>
                <a:gd name="T13" fmla="*/ 21 h 57"/>
                <a:gd name="T14" fmla="*/ 0 w 43"/>
                <a:gd name="T15" fmla="*/ 1 h 57"/>
                <a:gd name="T16" fmla="*/ 1 w 43"/>
                <a:gd name="T1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57">
                  <a:moveTo>
                    <a:pt x="1" y="0"/>
                  </a:moveTo>
                  <a:cubicBezTo>
                    <a:pt x="19" y="16"/>
                    <a:pt x="36" y="31"/>
                    <a:pt x="43" y="55"/>
                  </a:cubicBezTo>
                  <a:cubicBezTo>
                    <a:pt x="42" y="56"/>
                    <a:pt x="42" y="56"/>
                    <a:pt x="41" y="57"/>
                  </a:cubicBezTo>
                  <a:cubicBezTo>
                    <a:pt x="39" y="55"/>
                    <a:pt x="36" y="53"/>
                    <a:pt x="34" y="51"/>
                  </a:cubicBezTo>
                  <a:cubicBezTo>
                    <a:pt x="32" y="48"/>
                    <a:pt x="31" y="46"/>
                    <a:pt x="29" y="42"/>
                  </a:cubicBezTo>
                  <a:cubicBezTo>
                    <a:pt x="31" y="42"/>
                    <a:pt x="33" y="42"/>
                    <a:pt x="36" y="42"/>
                  </a:cubicBezTo>
                  <a:cubicBezTo>
                    <a:pt x="30" y="34"/>
                    <a:pt x="25" y="27"/>
                    <a:pt x="19" y="21"/>
                  </a:cubicBezTo>
                  <a:cubicBezTo>
                    <a:pt x="13" y="14"/>
                    <a:pt x="6" y="8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30">
              <a:extLst>
                <a:ext uri="{FF2B5EF4-FFF2-40B4-BE49-F238E27FC236}">
                  <a16:creationId xmlns:a16="http://schemas.microsoft.com/office/drawing/2014/main" id="{6DCEB7B4-4490-443A-BF57-9F52330547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3648" y="4329165"/>
              <a:ext cx="92110" cy="142352"/>
            </a:xfrm>
            <a:custGeom>
              <a:avLst/>
              <a:gdLst>
                <a:gd name="T0" fmla="*/ 1 w 30"/>
                <a:gd name="T1" fmla="*/ 0 h 47"/>
                <a:gd name="T2" fmla="*/ 30 w 30"/>
                <a:gd name="T3" fmla="*/ 46 h 47"/>
                <a:gd name="T4" fmla="*/ 29 w 30"/>
                <a:gd name="T5" fmla="*/ 47 h 47"/>
                <a:gd name="T6" fmla="*/ 0 w 30"/>
                <a:gd name="T7" fmla="*/ 1 h 47"/>
                <a:gd name="T8" fmla="*/ 1 w 30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47">
                  <a:moveTo>
                    <a:pt x="1" y="0"/>
                  </a:moveTo>
                  <a:cubicBezTo>
                    <a:pt x="13" y="14"/>
                    <a:pt x="23" y="29"/>
                    <a:pt x="30" y="46"/>
                  </a:cubicBezTo>
                  <a:cubicBezTo>
                    <a:pt x="29" y="46"/>
                    <a:pt x="29" y="46"/>
                    <a:pt x="29" y="47"/>
                  </a:cubicBezTo>
                  <a:cubicBezTo>
                    <a:pt x="19" y="31"/>
                    <a:pt x="9" y="16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31">
              <a:extLst>
                <a:ext uri="{FF2B5EF4-FFF2-40B4-BE49-F238E27FC236}">
                  <a16:creationId xmlns:a16="http://schemas.microsoft.com/office/drawing/2014/main" id="{1F0AB457-6986-4D8F-803C-F7628740A7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9252" y="4320791"/>
              <a:ext cx="25121" cy="133978"/>
            </a:xfrm>
            <a:custGeom>
              <a:avLst/>
              <a:gdLst>
                <a:gd name="T0" fmla="*/ 0 w 8"/>
                <a:gd name="T1" fmla="*/ 0 h 42"/>
                <a:gd name="T2" fmla="*/ 6 w 8"/>
                <a:gd name="T3" fmla="*/ 42 h 42"/>
                <a:gd name="T4" fmla="*/ 0 w 8"/>
                <a:gd name="T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42">
                  <a:moveTo>
                    <a:pt x="0" y="0"/>
                  </a:moveTo>
                  <a:cubicBezTo>
                    <a:pt x="7" y="6"/>
                    <a:pt x="8" y="26"/>
                    <a:pt x="6" y="42"/>
                  </a:cubicBezTo>
                  <a:cubicBezTo>
                    <a:pt x="4" y="28"/>
                    <a:pt x="2" y="14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32">
              <a:extLst>
                <a:ext uri="{FF2B5EF4-FFF2-40B4-BE49-F238E27FC236}">
                  <a16:creationId xmlns:a16="http://schemas.microsoft.com/office/drawing/2014/main" id="{4318879B-23AE-4555-BFB2-4B0650988E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5340" y="4513385"/>
              <a:ext cx="159099" cy="100484"/>
            </a:xfrm>
            <a:custGeom>
              <a:avLst/>
              <a:gdLst>
                <a:gd name="T0" fmla="*/ 49 w 49"/>
                <a:gd name="T1" fmla="*/ 0 h 31"/>
                <a:gd name="T2" fmla="*/ 0 w 49"/>
                <a:gd name="T3" fmla="*/ 31 h 31"/>
                <a:gd name="T4" fmla="*/ 49 w 4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9" h="31">
                  <a:moveTo>
                    <a:pt x="49" y="0"/>
                  </a:moveTo>
                  <a:cubicBezTo>
                    <a:pt x="33" y="10"/>
                    <a:pt x="16" y="21"/>
                    <a:pt x="0" y="31"/>
                  </a:cubicBezTo>
                  <a:cubicBezTo>
                    <a:pt x="4" y="24"/>
                    <a:pt x="40" y="1"/>
                    <a:pt x="49" y="0"/>
                  </a:cubicBezTo>
                  <a:close/>
                </a:path>
              </a:pathLst>
            </a:custGeom>
            <a:solidFill>
              <a:srgbClr val="FFFFFF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33">
              <a:extLst>
                <a:ext uri="{FF2B5EF4-FFF2-40B4-BE49-F238E27FC236}">
                  <a16:creationId xmlns:a16="http://schemas.microsoft.com/office/drawing/2014/main" id="{4DD3AF89-F126-4D40-A060-23679753F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4857" y="4354286"/>
              <a:ext cx="66989" cy="159099"/>
            </a:xfrm>
            <a:custGeom>
              <a:avLst/>
              <a:gdLst>
                <a:gd name="T0" fmla="*/ 22 w 22"/>
                <a:gd name="T1" fmla="*/ 0 h 50"/>
                <a:gd name="T2" fmla="*/ 0 w 22"/>
                <a:gd name="T3" fmla="*/ 50 h 50"/>
                <a:gd name="T4" fmla="*/ 22 w 22"/>
                <a:gd name="T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50">
                  <a:moveTo>
                    <a:pt x="22" y="0"/>
                  </a:moveTo>
                  <a:cubicBezTo>
                    <a:pt x="14" y="17"/>
                    <a:pt x="11" y="35"/>
                    <a:pt x="0" y="50"/>
                  </a:cubicBezTo>
                  <a:cubicBezTo>
                    <a:pt x="8" y="34"/>
                    <a:pt x="12" y="16"/>
                    <a:pt x="22" y="0"/>
                  </a:cubicBezTo>
                  <a:close/>
                </a:path>
              </a:pathLst>
            </a:custGeom>
            <a:solidFill>
              <a:srgbClr val="FFFFFF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34">
              <a:extLst>
                <a:ext uri="{FF2B5EF4-FFF2-40B4-BE49-F238E27FC236}">
                  <a16:creationId xmlns:a16="http://schemas.microsoft.com/office/drawing/2014/main" id="{8A58CC22-6F60-40A3-A41E-7E4BA2B149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6901" y="5384242"/>
              <a:ext cx="41868" cy="167473"/>
            </a:xfrm>
            <a:custGeom>
              <a:avLst/>
              <a:gdLst>
                <a:gd name="T0" fmla="*/ 0 w 15"/>
                <a:gd name="T1" fmla="*/ 54 h 54"/>
                <a:gd name="T2" fmla="*/ 2 w 15"/>
                <a:gd name="T3" fmla="*/ 45 h 54"/>
                <a:gd name="T4" fmla="*/ 13 w 15"/>
                <a:gd name="T5" fmla="*/ 3 h 54"/>
                <a:gd name="T6" fmla="*/ 15 w 15"/>
                <a:gd name="T7" fmla="*/ 0 h 54"/>
                <a:gd name="T8" fmla="*/ 14 w 15"/>
                <a:gd name="T9" fmla="*/ 5 h 54"/>
                <a:gd name="T10" fmla="*/ 2 w 15"/>
                <a:gd name="T11" fmla="*/ 50 h 54"/>
                <a:gd name="T12" fmla="*/ 0 w 15"/>
                <a:gd name="T1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54">
                  <a:moveTo>
                    <a:pt x="0" y="54"/>
                  </a:moveTo>
                  <a:cubicBezTo>
                    <a:pt x="0" y="51"/>
                    <a:pt x="1" y="48"/>
                    <a:pt x="2" y="45"/>
                  </a:cubicBezTo>
                  <a:cubicBezTo>
                    <a:pt x="5" y="31"/>
                    <a:pt x="9" y="17"/>
                    <a:pt x="13" y="3"/>
                  </a:cubicBezTo>
                  <a:cubicBezTo>
                    <a:pt x="13" y="2"/>
                    <a:pt x="13" y="1"/>
                    <a:pt x="15" y="0"/>
                  </a:cubicBezTo>
                  <a:cubicBezTo>
                    <a:pt x="15" y="2"/>
                    <a:pt x="15" y="3"/>
                    <a:pt x="14" y="5"/>
                  </a:cubicBezTo>
                  <a:cubicBezTo>
                    <a:pt x="10" y="20"/>
                    <a:pt x="6" y="35"/>
                    <a:pt x="2" y="50"/>
                  </a:cubicBezTo>
                  <a:cubicBezTo>
                    <a:pt x="2" y="51"/>
                    <a:pt x="1" y="52"/>
                    <a:pt x="0" y="54"/>
                  </a:cubicBezTo>
                  <a:close/>
                </a:path>
              </a:pathLst>
            </a:custGeom>
            <a:solidFill>
              <a:srgbClr val="FFFFFF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35">
              <a:extLst>
                <a:ext uri="{FF2B5EF4-FFF2-40B4-BE49-F238E27FC236}">
                  <a16:creationId xmlns:a16="http://schemas.microsoft.com/office/drawing/2014/main" id="{4E68A857-E59E-4036-82DD-E3FE9B51AC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6241" y="4320791"/>
              <a:ext cx="33495" cy="167473"/>
            </a:xfrm>
            <a:custGeom>
              <a:avLst/>
              <a:gdLst>
                <a:gd name="T0" fmla="*/ 9 w 9"/>
                <a:gd name="T1" fmla="*/ 0 h 53"/>
                <a:gd name="T2" fmla="*/ 0 w 9"/>
                <a:gd name="T3" fmla="*/ 53 h 53"/>
                <a:gd name="T4" fmla="*/ 6 w 9"/>
                <a:gd name="T5" fmla="*/ 26 h 53"/>
                <a:gd name="T6" fmla="*/ 7 w 9"/>
                <a:gd name="T7" fmla="*/ 0 h 53"/>
                <a:gd name="T8" fmla="*/ 9 w 9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3">
                  <a:moveTo>
                    <a:pt x="9" y="0"/>
                  </a:moveTo>
                  <a:cubicBezTo>
                    <a:pt x="9" y="18"/>
                    <a:pt x="8" y="36"/>
                    <a:pt x="0" y="53"/>
                  </a:cubicBezTo>
                  <a:cubicBezTo>
                    <a:pt x="2" y="44"/>
                    <a:pt x="5" y="35"/>
                    <a:pt x="6" y="26"/>
                  </a:cubicBezTo>
                  <a:cubicBezTo>
                    <a:pt x="7" y="18"/>
                    <a:pt x="6" y="9"/>
                    <a:pt x="7" y="0"/>
                  </a:cubicBezTo>
                  <a:cubicBezTo>
                    <a:pt x="7" y="0"/>
                    <a:pt x="8" y="0"/>
                    <a:pt x="9" y="0"/>
                  </a:cubicBezTo>
                  <a:close/>
                </a:path>
              </a:pathLst>
            </a:custGeom>
            <a:solidFill>
              <a:srgbClr val="FFFFFF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36">
              <a:extLst>
                <a:ext uri="{FF2B5EF4-FFF2-40B4-BE49-F238E27FC236}">
                  <a16:creationId xmlns:a16="http://schemas.microsoft.com/office/drawing/2014/main" id="{6051ECAE-C04D-4BA1-8E18-D6CCE45A2D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5516" y="4320791"/>
              <a:ext cx="66989" cy="100484"/>
            </a:xfrm>
            <a:custGeom>
              <a:avLst/>
              <a:gdLst>
                <a:gd name="T0" fmla="*/ 18 w 19"/>
                <a:gd name="T1" fmla="*/ 27 h 32"/>
                <a:gd name="T2" fmla="*/ 19 w 19"/>
                <a:gd name="T3" fmla="*/ 28 h 32"/>
                <a:gd name="T4" fmla="*/ 19 w 19"/>
                <a:gd name="T5" fmla="*/ 32 h 32"/>
                <a:gd name="T6" fmla="*/ 18 w 19"/>
                <a:gd name="T7" fmla="*/ 32 h 32"/>
                <a:gd name="T8" fmla="*/ 0 w 19"/>
                <a:gd name="T9" fmla="*/ 0 h 32"/>
                <a:gd name="T10" fmla="*/ 1 w 19"/>
                <a:gd name="T11" fmla="*/ 0 h 32"/>
                <a:gd name="T12" fmla="*/ 10 w 19"/>
                <a:gd name="T13" fmla="*/ 12 h 32"/>
                <a:gd name="T14" fmla="*/ 18 w 19"/>
                <a:gd name="T1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32">
                  <a:moveTo>
                    <a:pt x="18" y="27"/>
                  </a:moveTo>
                  <a:cubicBezTo>
                    <a:pt x="18" y="27"/>
                    <a:pt x="18" y="28"/>
                    <a:pt x="19" y="28"/>
                  </a:cubicBezTo>
                  <a:cubicBezTo>
                    <a:pt x="19" y="29"/>
                    <a:pt x="19" y="31"/>
                    <a:pt x="19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2" y="22"/>
                    <a:pt x="6" y="1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4" y="4"/>
                    <a:pt x="7" y="8"/>
                    <a:pt x="10" y="12"/>
                  </a:cubicBezTo>
                  <a:cubicBezTo>
                    <a:pt x="13" y="17"/>
                    <a:pt x="15" y="22"/>
                    <a:pt x="18" y="27"/>
                  </a:cubicBezTo>
                  <a:close/>
                </a:path>
              </a:pathLst>
            </a:custGeom>
            <a:solidFill>
              <a:srgbClr val="FFFFFF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37">
              <a:extLst>
                <a:ext uri="{FF2B5EF4-FFF2-40B4-BE49-F238E27FC236}">
                  <a16:creationId xmlns:a16="http://schemas.microsoft.com/office/drawing/2014/main" id="{C75BC505-AA02-4EFB-B779-E792E72C83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7450" y="4588747"/>
              <a:ext cx="133978" cy="25121"/>
            </a:xfrm>
            <a:custGeom>
              <a:avLst/>
              <a:gdLst>
                <a:gd name="T0" fmla="*/ 42 w 42"/>
                <a:gd name="T1" fmla="*/ 1 h 8"/>
                <a:gd name="T2" fmla="*/ 0 w 42"/>
                <a:gd name="T3" fmla="*/ 8 h 8"/>
                <a:gd name="T4" fmla="*/ 42 w 42"/>
                <a:gd name="T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8">
                  <a:moveTo>
                    <a:pt x="42" y="1"/>
                  </a:moveTo>
                  <a:cubicBezTo>
                    <a:pt x="28" y="3"/>
                    <a:pt x="14" y="5"/>
                    <a:pt x="0" y="8"/>
                  </a:cubicBezTo>
                  <a:cubicBezTo>
                    <a:pt x="5" y="4"/>
                    <a:pt x="33" y="0"/>
                    <a:pt x="42" y="1"/>
                  </a:cubicBezTo>
                  <a:close/>
                </a:path>
              </a:pathLst>
            </a:custGeom>
            <a:solidFill>
              <a:srgbClr val="FFFFFF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38">
              <a:extLst>
                <a:ext uri="{FF2B5EF4-FFF2-40B4-BE49-F238E27FC236}">
                  <a16:creationId xmlns:a16="http://schemas.microsoft.com/office/drawing/2014/main" id="{93BEFCE7-5BDD-4CFA-85FC-2B389170F2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1780" y="5400989"/>
              <a:ext cx="50242" cy="125604"/>
            </a:xfrm>
            <a:custGeom>
              <a:avLst/>
              <a:gdLst>
                <a:gd name="T0" fmla="*/ 0 w 14"/>
                <a:gd name="T1" fmla="*/ 39 h 40"/>
                <a:gd name="T2" fmla="*/ 12 w 14"/>
                <a:gd name="T3" fmla="*/ 0 h 40"/>
                <a:gd name="T4" fmla="*/ 14 w 14"/>
                <a:gd name="T5" fmla="*/ 0 h 40"/>
                <a:gd name="T6" fmla="*/ 2 w 14"/>
                <a:gd name="T7" fmla="*/ 40 h 40"/>
                <a:gd name="T8" fmla="*/ 0 w 14"/>
                <a:gd name="T9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0">
                  <a:moveTo>
                    <a:pt x="0" y="39"/>
                  </a:moveTo>
                  <a:cubicBezTo>
                    <a:pt x="4" y="26"/>
                    <a:pt x="8" y="13"/>
                    <a:pt x="12" y="0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0" y="13"/>
                    <a:pt x="6" y="27"/>
                    <a:pt x="2" y="40"/>
                  </a:cubicBezTo>
                  <a:cubicBezTo>
                    <a:pt x="1" y="40"/>
                    <a:pt x="0" y="40"/>
                    <a:pt x="0" y="39"/>
                  </a:cubicBezTo>
                  <a:close/>
                </a:path>
              </a:pathLst>
            </a:custGeom>
            <a:solidFill>
              <a:srgbClr val="FFFFFF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39">
              <a:extLst>
                <a:ext uri="{FF2B5EF4-FFF2-40B4-BE49-F238E27FC236}">
                  <a16:creationId xmlns:a16="http://schemas.microsoft.com/office/drawing/2014/main" id="{A25A6452-8B50-427E-B4A5-35C979A04D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8285" y="4396154"/>
              <a:ext cx="100484" cy="83736"/>
            </a:xfrm>
            <a:custGeom>
              <a:avLst/>
              <a:gdLst>
                <a:gd name="T0" fmla="*/ 30 w 30"/>
                <a:gd name="T1" fmla="*/ 26 h 26"/>
                <a:gd name="T2" fmla="*/ 0 w 30"/>
                <a:gd name="T3" fmla="*/ 0 h 26"/>
                <a:gd name="T4" fmla="*/ 30 w 30"/>
                <a:gd name="T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6">
                  <a:moveTo>
                    <a:pt x="30" y="26"/>
                  </a:moveTo>
                  <a:cubicBezTo>
                    <a:pt x="20" y="18"/>
                    <a:pt x="10" y="9"/>
                    <a:pt x="0" y="0"/>
                  </a:cubicBezTo>
                  <a:cubicBezTo>
                    <a:pt x="12" y="7"/>
                    <a:pt x="22" y="16"/>
                    <a:pt x="30" y="26"/>
                  </a:cubicBezTo>
                  <a:close/>
                </a:path>
              </a:pathLst>
            </a:custGeom>
            <a:solidFill>
              <a:srgbClr val="FFFFFF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40">
              <a:extLst>
                <a:ext uri="{FF2B5EF4-FFF2-40B4-BE49-F238E27FC236}">
                  <a16:creationId xmlns:a16="http://schemas.microsoft.com/office/drawing/2014/main" id="{105B5624-9101-42CF-9242-58EC18E13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1121" y="4505011"/>
              <a:ext cx="33495" cy="50242"/>
            </a:xfrm>
            <a:custGeom>
              <a:avLst/>
              <a:gdLst>
                <a:gd name="T0" fmla="*/ 6 w 9"/>
                <a:gd name="T1" fmla="*/ 0 h 14"/>
                <a:gd name="T2" fmla="*/ 5 w 9"/>
                <a:gd name="T3" fmla="*/ 5 h 14"/>
                <a:gd name="T4" fmla="*/ 9 w 9"/>
                <a:gd name="T5" fmla="*/ 7 h 14"/>
                <a:gd name="T6" fmla="*/ 6 w 9"/>
                <a:gd name="T7" fmla="*/ 11 h 14"/>
                <a:gd name="T8" fmla="*/ 3 w 9"/>
                <a:gd name="T9" fmla="*/ 14 h 14"/>
                <a:gd name="T10" fmla="*/ 1 w 9"/>
                <a:gd name="T11" fmla="*/ 10 h 14"/>
                <a:gd name="T12" fmla="*/ 6 w 9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4">
                  <a:moveTo>
                    <a:pt x="6" y="0"/>
                  </a:moveTo>
                  <a:cubicBezTo>
                    <a:pt x="6" y="2"/>
                    <a:pt x="6" y="3"/>
                    <a:pt x="5" y="5"/>
                  </a:cubicBezTo>
                  <a:cubicBezTo>
                    <a:pt x="6" y="6"/>
                    <a:pt x="7" y="6"/>
                    <a:pt x="9" y="7"/>
                  </a:cubicBezTo>
                  <a:cubicBezTo>
                    <a:pt x="8" y="9"/>
                    <a:pt x="7" y="10"/>
                    <a:pt x="6" y="11"/>
                  </a:cubicBezTo>
                  <a:cubicBezTo>
                    <a:pt x="5" y="12"/>
                    <a:pt x="4" y="13"/>
                    <a:pt x="3" y="14"/>
                  </a:cubicBezTo>
                  <a:cubicBezTo>
                    <a:pt x="3" y="12"/>
                    <a:pt x="1" y="11"/>
                    <a:pt x="1" y="10"/>
                  </a:cubicBezTo>
                  <a:cubicBezTo>
                    <a:pt x="0" y="6"/>
                    <a:pt x="1" y="2"/>
                    <a:pt x="6" y="0"/>
                  </a:cubicBezTo>
                  <a:close/>
                </a:path>
              </a:pathLst>
            </a:custGeom>
            <a:solidFill>
              <a:srgbClr val="FFFFFF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41">
              <a:extLst>
                <a:ext uri="{FF2B5EF4-FFF2-40B4-BE49-F238E27FC236}">
                  <a16:creationId xmlns:a16="http://schemas.microsoft.com/office/drawing/2014/main" id="{674215D7-1A0A-441B-8573-A1280DECB3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5033" y="5551714"/>
              <a:ext cx="41868" cy="66989"/>
            </a:xfrm>
            <a:custGeom>
              <a:avLst/>
              <a:gdLst>
                <a:gd name="T0" fmla="*/ 13 w 13"/>
                <a:gd name="T1" fmla="*/ 0 h 20"/>
                <a:gd name="T2" fmla="*/ 0 w 13"/>
                <a:gd name="T3" fmla="*/ 20 h 20"/>
                <a:gd name="T4" fmla="*/ 13 w 13"/>
                <a:gd name="T5" fmla="*/ 0 h 20"/>
                <a:gd name="T6" fmla="*/ 13 w 13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3" y="0"/>
                  </a:moveTo>
                  <a:cubicBezTo>
                    <a:pt x="13" y="7"/>
                    <a:pt x="5" y="19"/>
                    <a:pt x="0" y="20"/>
                  </a:cubicBezTo>
                  <a:cubicBezTo>
                    <a:pt x="4" y="13"/>
                    <a:pt x="9" y="6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42">
              <a:extLst>
                <a:ext uri="{FF2B5EF4-FFF2-40B4-BE49-F238E27FC236}">
                  <a16:creationId xmlns:a16="http://schemas.microsoft.com/office/drawing/2014/main" id="{58C20BB1-D4A4-4C27-84D7-883D40618A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1956" y="5710813"/>
              <a:ext cx="25121" cy="83736"/>
            </a:xfrm>
            <a:custGeom>
              <a:avLst/>
              <a:gdLst>
                <a:gd name="T0" fmla="*/ 9 w 9"/>
                <a:gd name="T1" fmla="*/ 26 h 26"/>
                <a:gd name="T2" fmla="*/ 0 w 9"/>
                <a:gd name="T3" fmla="*/ 0 h 26"/>
                <a:gd name="T4" fmla="*/ 9 w 9"/>
                <a:gd name="T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26">
                  <a:moveTo>
                    <a:pt x="9" y="26"/>
                  </a:moveTo>
                  <a:cubicBezTo>
                    <a:pt x="6" y="17"/>
                    <a:pt x="3" y="9"/>
                    <a:pt x="0" y="0"/>
                  </a:cubicBezTo>
                  <a:cubicBezTo>
                    <a:pt x="4" y="3"/>
                    <a:pt x="6" y="7"/>
                    <a:pt x="9" y="26"/>
                  </a:cubicBezTo>
                  <a:close/>
                </a:path>
              </a:pathLst>
            </a:custGeom>
            <a:solidFill>
              <a:srgbClr val="FFFFFF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43">
              <a:extLst>
                <a:ext uri="{FF2B5EF4-FFF2-40B4-BE49-F238E27FC236}">
                  <a16:creationId xmlns:a16="http://schemas.microsoft.com/office/drawing/2014/main" id="{07ECAE48-235A-4E29-84B8-19A2C9131C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8285" y="5551714"/>
              <a:ext cx="33495" cy="50242"/>
            </a:xfrm>
            <a:custGeom>
              <a:avLst/>
              <a:gdLst>
                <a:gd name="T0" fmla="*/ 10 w 10"/>
                <a:gd name="T1" fmla="*/ 0 h 16"/>
                <a:gd name="T2" fmla="*/ 0 w 10"/>
                <a:gd name="T3" fmla="*/ 16 h 16"/>
                <a:gd name="T4" fmla="*/ 10 w 10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6">
                  <a:moveTo>
                    <a:pt x="10" y="0"/>
                  </a:moveTo>
                  <a:cubicBezTo>
                    <a:pt x="9" y="9"/>
                    <a:pt x="5" y="14"/>
                    <a:pt x="0" y="16"/>
                  </a:cubicBezTo>
                  <a:cubicBezTo>
                    <a:pt x="3" y="11"/>
                    <a:pt x="6" y="6"/>
                    <a:pt x="10" y="0"/>
                  </a:cubicBezTo>
                  <a:close/>
                </a:path>
              </a:pathLst>
            </a:custGeom>
            <a:solidFill>
              <a:srgbClr val="FFFFFF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44">
              <a:extLst>
                <a:ext uri="{FF2B5EF4-FFF2-40B4-BE49-F238E27FC236}">
                  <a16:creationId xmlns:a16="http://schemas.microsoft.com/office/drawing/2014/main" id="{7695653D-DA35-4B2F-BD12-5149FB3242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395" y="5534967"/>
              <a:ext cx="25121" cy="50242"/>
            </a:xfrm>
            <a:custGeom>
              <a:avLst/>
              <a:gdLst>
                <a:gd name="T0" fmla="*/ 0 w 10"/>
                <a:gd name="T1" fmla="*/ 14 h 15"/>
                <a:gd name="T2" fmla="*/ 4 w 10"/>
                <a:gd name="T3" fmla="*/ 6 h 15"/>
                <a:gd name="T4" fmla="*/ 10 w 10"/>
                <a:gd name="T5" fmla="*/ 0 h 15"/>
                <a:gd name="T6" fmla="*/ 1 w 10"/>
                <a:gd name="T7" fmla="*/ 15 h 15"/>
                <a:gd name="T8" fmla="*/ 0 w 10"/>
                <a:gd name="T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5">
                  <a:moveTo>
                    <a:pt x="0" y="14"/>
                  </a:moveTo>
                  <a:cubicBezTo>
                    <a:pt x="1" y="12"/>
                    <a:pt x="2" y="9"/>
                    <a:pt x="4" y="6"/>
                  </a:cubicBezTo>
                  <a:cubicBezTo>
                    <a:pt x="5" y="4"/>
                    <a:pt x="7" y="2"/>
                    <a:pt x="10" y="0"/>
                  </a:cubicBezTo>
                  <a:cubicBezTo>
                    <a:pt x="7" y="5"/>
                    <a:pt x="4" y="10"/>
                    <a:pt x="1" y="15"/>
                  </a:cubicBezTo>
                  <a:cubicBezTo>
                    <a:pt x="1" y="15"/>
                    <a:pt x="0" y="15"/>
                    <a:pt x="0" y="14"/>
                  </a:cubicBezTo>
                  <a:close/>
                </a:path>
              </a:pathLst>
            </a:custGeom>
            <a:solidFill>
              <a:srgbClr val="FFFFFF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45">
              <a:extLst>
                <a:ext uri="{FF2B5EF4-FFF2-40B4-BE49-F238E27FC236}">
                  <a16:creationId xmlns:a16="http://schemas.microsoft.com/office/drawing/2014/main" id="{1B5499A1-6E8A-4E7C-BFBF-A383FB92AC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9736" y="4580374"/>
              <a:ext cx="16747" cy="25121"/>
            </a:xfrm>
            <a:custGeom>
              <a:avLst/>
              <a:gdLst>
                <a:gd name="T0" fmla="*/ 7 w 7"/>
                <a:gd name="T1" fmla="*/ 2 h 7"/>
                <a:gd name="T2" fmla="*/ 3 w 7"/>
                <a:gd name="T3" fmla="*/ 7 h 7"/>
                <a:gd name="T4" fmla="*/ 0 w 7"/>
                <a:gd name="T5" fmla="*/ 4 h 7"/>
                <a:gd name="T6" fmla="*/ 5 w 7"/>
                <a:gd name="T7" fmla="*/ 0 h 7"/>
                <a:gd name="T8" fmla="*/ 7 w 7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2"/>
                  </a:moveTo>
                  <a:cubicBezTo>
                    <a:pt x="6" y="4"/>
                    <a:pt x="4" y="6"/>
                    <a:pt x="3" y="7"/>
                  </a:cubicBez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3" y="1"/>
                    <a:pt x="5" y="0"/>
                  </a:cubicBezTo>
                  <a:cubicBezTo>
                    <a:pt x="5" y="1"/>
                    <a:pt x="6" y="2"/>
                    <a:pt x="7" y="2"/>
                  </a:cubicBezTo>
                  <a:close/>
                </a:path>
              </a:pathLst>
            </a:custGeom>
            <a:solidFill>
              <a:srgbClr val="FFFFFF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46">
              <a:extLst>
                <a:ext uri="{FF2B5EF4-FFF2-40B4-BE49-F238E27FC236}">
                  <a16:creationId xmlns:a16="http://schemas.microsoft.com/office/drawing/2014/main" id="{DE81FD7F-9699-4B39-AB45-EBE4B0D0C7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395" y="5501473"/>
              <a:ext cx="25121" cy="41868"/>
            </a:xfrm>
            <a:custGeom>
              <a:avLst/>
              <a:gdLst>
                <a:gd name="T0" fmla="*/ 0 w 8"/>
                <a:gd name="T1" fmla="*/ 15 h 15"/>
                <a:gd name="T2" fmla="*/ 7 w 8"/>
                <a:gd name="T3" fmla="*/ 0 h 15"/>
                <a:gd name="T4" fmla="*/ 8 w 8"/>
                <a:gd name="T5" fmla="*/ 0 h 15"/>
                <a:gd name="T6" fmla="*/ 2 w 8"/>
                <a:gd name="T7" fmla="*/ 15 h 15"/>
                <a:gd name="T8" fmla="*/ 0 w 8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5">
                  <a:moveTo>
                    <a:pt x="0" y="15"/>
                  </a:moveTo>
                  <a:cubicBezTo>
                    <a:pt x="2" y="10"/>
                    <a:pt x="5" y="5"/>
                    <a:pt x="7" y="0"/>
                  </a:cubicBezTo>
                  <a:cubicBezTo>
                    <a:pt x="7" y="0"/>
                    <a:pt x="8" y="0"/>
                    <a:pt x="8" y="0"/>
                  </a:cubicBezTo>
                  <a:cubicBezTo>
                    <a:pt x="6" y="5"/>
                    <a:pt x="4" y="10"/>
                    <a:pt x="2" y="15"/>
                  </a:cubicBezTo>
                  <a:cubicBezTo>
                    <a:pt x="1" y="15"/>
                    <a:pt x="0" y="15"/>
                    <a:pt x="0" y="15"/>
                  </a:cubicBezTo>
                  <a:close/>
                </a:path>
              </a:pathLst>
            </a:custGeom>
            <a:solidFill>
              <a:srgbClr val="FFFFFF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47">
              <a:extLst>
                <a:ext uri="{FF2B5EF4-FFF2-40B4-BE49-F238E27FC236}">
                  <a16:creationId xmlns:a16="http://schemas.microsoft.com/office/drawing/2014/main" id="{3CF213C5-FC48-4C97-B391-9D3D312E3D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5209" y="6162989"/>
              <a:ext cx="41868" cy="16747"/>
            </a:xfrm>
            <a:custGeom>
              <a:avLst/>
              <a:gdLst>
                <a:gd name="T0" fmla="*/ 0 w 13"/>
                <a:gd name="T1" fmla="*/ 4 h 6"/>
                <a:gd name="T2" fmla="*/ 13 w 13"/>
                <a:gd name="T3" fmla="*/ 0 h 6"/>
                <a:gd name="T4" fmla="*/ 13 w 13"/>
                <a:gd name="T5" fmla="*/ 1 h 6"/>
                <a:gd name="T6" fmla="*/ 1 w 13"/>
                <a:gd name="T7" fmla="*/ 6 h 6"/>
                <a:gd name="T8" fmla="*/ 0 w 13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6">
                  <a:moveTo>
                    <a:pt x="0" y="4"/>
                  </a:moveTo>
                  <a:cubicBezTo>
                    <a:pt x="4" y="3"/>
                    <a:pt x="8" y="1"/>
                    <a:pt x="13" y="0"/>
                  </a:cubicBezTo>
                  <a:cubicBezTo>
                    <a:pt x="13" y="0"/>
                    <a:pt x="13" y="1"/>
                    <a:pt x="13" y="1"/>
                  </a:cubicBezTo>
                  <a:cubicBezTo>
                    <a:pt x="9" y="3"/>
                    <a:pt x="5" y="4"/>
                    <a:pt x="1" y="6"/>
                  </a:cubicBezTo>
                  <a:cubicBezTo>
                    <a:pt x="1" y="5"/>
                    <a:pt x="0" y="5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48">
              <a:extLst>
                <a:ext uri="{FF2B5EF4-FFF2-40B4-BE49-F238E27FC236}">
                  <a16:creationId xmlns:a16="http://schemas.microsoft.com/office/drawing/2014/main" id="{63ADAECB-C6C5-4AD9-A838-83DD8DB4C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3648" y="5158154"/>
              <a:ext cx="41868" cy="175846"/>
            </a:xfrm>
            <a:custGeom>
              <a:avLst/>
              <a:gdLst>
                <a:gd name="T0" fmla="*/ 0 w 12"/>
                <a:gd name="T1" fmla="*/ 53 h 53"/>
                <a:gd name="T2" fmla="*/ 1 w 12"/>
                <a:gd name="T3" fmla="*/ 37 h 53"/>
                <a:gd name="T4" fmla="*/ 10 w 12"/>
                <a:gd name="T5" fmla="*/ 2 h 53"/>
                <a:gd name="T6" fmla="*/ 12 w 12"/>
                <a:gd name="T7" fmla="*/ 0 h 53"/>
                <a:gd name="T8" fmla="*/ 0 w 12"/>
                <a:gd name="T9" fmla="*/ 53 h 53"/>
                <a:gd name="T10" fmla="*/ 0 w 12"/>
                <a:gd name="T11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53">
                  <a:moveTo>
                    <a:pt x="0" y="53"/>
                  </a:moveTo>
                  <a:cubicBezTo>
                    <a:pt x="0" y="48"/>
                    <a:pt x="0" y="42"/>
                    <a:pt x="1" y="37"/>
                  </a:cubicBezTo>
                  <a:cubicBezTo>
                    <a:pt x="4" y="26"/>
                    <a:pt x="7" y="14"/>
                    <a:pt x="10" y="2"/>
                  </a:cubicBezTo>
                  <a:cubicBezTo>
                    <a:pt x="10" y="1"/>
                    <a:pt x="10" y="1"/>
                    <a:pt x="12" y="0"/>
                  </a:cubicBezTo>
                  <a:cubicBezTo>
                    <a:pt x="8" y="18"/>
                    <a:pt x="4" y="35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lose/>
                </a:path>
              </a:pathLst>
            </a:custGeom>
            <a:solidFill>
              <a:srgbClr val="FFFFFF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46" name="Freeform 49">
            <a:extLst>
              <a:ext uri="{FF2B5EF4-FFF2-40B4-BE49-F238E27FC236}">
                <a16:creationId xmlns:a16="http://schemas.microsoft.com/office/drawing/2014/main" id="{9EAE9659-676B-41B7-9795-AF8E91C4CDD5}"/>
              </a:ext>
            </a:extLst>
          </p:cNvPr>
          <p:cNvSpPr>
            <a:spLocks/>
          </p:cNvSpPr>
          <p:nvPr/>
        </p:nvSpPr>
        <p:spPr bwMode="auto">
          <a:xfrm>
            <a:off x="4613867" y="2311121"/>
            <a:ext cx="2352989" cy="879231"/>
          </a:xfrm>
          <a:custGeom>
            <a:avLst/>
            <a:gdLst>
              <a:gd name="T0" fmla="*/ 0 w 740"/>
              <a:gd name="T1" fmla="*/ 86 h 277"/>
              <a:gd name="T2" fmla="*/ 538 w 740"/>
              <a:gd name="T3" fmla="*/ 81 h 277"/>
              <a:gd name="T4" fmla="*/ 564 w 740"/>
              <a:gd name="T5" fmla="*/ 77 h 277"/>
              <a:gd name="T6" fmla="*/ 511 w 740"/>
              <a:gd name="T7" fmla="*/ 13 h 277"/>
              <a:gd name="T8" fmla="*/ 517 w 740"/>
              <a:gd name="T9" fmla="*/ 0 h 277"/>
              <a:gd name="T10" fmla="*/ 740 w 740"/>
              <a:gd name="T11" fmla="*/ 133 h 277"/>
              <a:gd name="T12" fmla="*/ 738 w 740"/>
              <a:gd name="T13" fmla="*/ 144 h 277"/>
              <a:gd name="T14" fmla="*/ 540 w 740"/>
              <a:gd name="T15" fmla="*/ 277 h 277"/>
              <a:gd name="T16" fmla="*/ 538 w 740"/>
              <a:gd name="T17" fmla="*/ 274 h 277"/>
              <a:gd name="T18" fmla="*/ 577 w 740"/>
              <a:gd name="T19" fmla="*/ 206 h 277"/>
              <a:gd name="T20" fmla="*/ 575 w 740"/>
              <a:gd name="T21" fmla="*/ 197 h 277"/>
              <a:gd name="T22" fmla="*/ 12 w 740"/>
              <a:gd name="T23" fmla="*/ 234 h 277"/>
              <a:gd name="T24" fmla="*/ 1 w 740"/>
              <a:gd name="T25" fmla="*/ 85 h 277"/>
              <a:gd name="T26" fmla="*/ 0 w 740"/>
              <a:gd name="T27" fmla="*/ 86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40" h="277">
                <a:moveTo>
                  <a:pt x="0" y="86"/>
                </a:moveTo>
                <a:cubicBezTo>
                  <a:pt x="179" y="85"/>
                  <a:pt x="359" y="83"/>
                  <a:pt x="538" y="81"/>
                </a:cubicBezTo>
                <a:cubicBezTo>
                  <a:pt x="545" y="81"/>
                  <a:pt x="551" y="79"/>
                  <a:pt x="564" y="77"/>
                </a:cubicBezTo>
                <a:cubicBezTo>
                  <a:pt x="544" y="52"/>
                  <a:pt x="527" y="33"/>
                  <a:pt x="511" y="13"/>
                </a:cubicBezTo>
                <a:cubicBezTo>
                  <a:pt x="513" y="9"/>
                  <a:pt x="515" y="5"/>
                  <a:pt x="517" y="0"/>
                </a:cubicBezTo>
                <a:cubicBezTo>
                  <a:pt x="591" y="45"/>
                  <a:pt x="666" y="89"/>
                  <a:pt x="740" y="133"/>
                </a:cubicBezTo>
                <a:cubicBezTo>
                  <a:pt x="739" y="137"/>
                  <a:pt x="739" y="141"/>
                  <a:pt x="738" y="144"/>
                </a:cubicBezTo>
                <a:cubicBezTo>
                  <a:pt x="672" y="189"/>
                  <a:pt x="606" y="233"/>
                  <a:pt x="540" y="277"/>
                </a:cubicBezTo>
                <a:cubicBezTo>
                  <a:pt x="540" y="276"/>
                  <a:pt x="539" y="275"/>
                  <a:pt x="538" y="274"/>
                </a:cubicBezTo>
                <a:cubicBezTo>
                  <a:pt x="551" y="251"/>
                  <a:pt x="564" y="228"/>
                  <a:pt x="577" y="206"/>
                </a:cubicBezTo>
                <a:cubicBezTo>
                  <a:pt x="577" y="203"/>
                  <a:pt x="576" y="200"/>
                  <a:pt x="575" y="197"/>
                </a:cubicBezTo>
                <a:cubicBezTo>
                  <a:pt x="388" y="209"/>
                  <a:pt x="201" y="222"/>
                  <a:pt x="12" y="234"/>
                </a:cubicBezTo>
                <a:cubicBezTo>
                  <a:pt x="8" y="186"/>
                  <a:pt x="5" y="136"/>
                  <a:pt x="1" y="85"/>
                </a:cubicBezTo>
                <a:cubicBezTo>
                  <a:pt x="1" y="85"/>
                  <a:pt x="0" y="86"/>
                  <a:pt x="0" y="8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47" name="Grupo 46">
            <a:extLst>
              <a:ext uri="{FF2B5EF4-FFF2-40B4-BE49-F238E27FC236}">
                <a16:creationId xmlns:a16="http://schemas.microsoft.com/office/drawing/2014/main" id="{72A5593A-D1AD-46AD-8FFD-85BE2117B0B1}"/>
              </a:ext>
            </a:extLst>
          </p:cNvPr>
          <p:cNvGrpSpPr/>
          <p:nvPr/>
        </p:nvGrpSpPr>
        <p:grpSpPr>
          <a:xfrm>
            <a:off x="8122416" y="669890"/>
            <a:ext cx="3031252" cy="3215473"/>
            <a:chOff x="8122416" y="669890"/>
            <a:chExt cx="3031252" cy="3215473"/>
          </a:xfrm>
        </p:grpSpPr>
        <p:sp>
          <p:nvSpPr>
            <p:cNvPr id="48" name="Freeform 50">
              <a:extLst>
                <a:ext uri="{FF2B5EF4-FFF2-40B4-BE49-F238E27FC236}">
                  <a16:creationId xmlns:a16="http://schemas.microsoft.com/office/drawing/2014/main" id="{5368FAA9-D923-4B26-9F12-FF1B79523606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8108" y="1038330"/>
              <a:ext cx="485670" cy="519165"/>
            </a:xfrm>
            <a:custGeom>
              <a:avLst/>
              <a:gdLst>
                <a:gd name="T0" fmla="*/ 119 w 151"/>
                <a:gd name="T1" fmla="*/ 4 h 164"/>
                <a:gd name="T2" fmla="*/ 117 w 151"/>
                <a:gd name="T3" fmla="*/ 19 h 164"/>
                <a:gd name="T4" fmla="*/ 128 w 151"/>
                <a:gd name="T5" fmla="*/ 69 h 164"/>
                <a:gd name="T6" fmla="*/ 111 w 151"/>
                <a:gd name="T7" fmla="*/ 18 h 164"/>
                <a:gd name="T8" fmla="*/ 109 w 151"/>
                <a:gd name="T9" fmla="*/ 39 h 164"/>
                <a:gd name="T10" fmla="*/ 115 w 151"/>
                <a:gd name="T11" fmla="*/ 70 h 164"/>
                <a:gd name="T12" fmla="*/ 102 w 151"/>
                <a:gd name="T13" fmla="*/ 35 h 164"/>
                <a:gd name="T14" fmla="*/ 100 w 151"/>
                <a:gd name="T15" fmla="*/ 56 h 164"/>
                <a:gd name="T16" fmla="*/ 100 w 151"/>
                <a:gd name="T17" fmla="*/ 79 h 164"/>
                <a:gd name="T18" fmla="*/ 94 w 151"/>
                <a:gd name="T19" fmla="*/ 55 h 164"/>
                <a:gd name="T20" fmla="*/ 62 w 151"/>
                <a:gd name="T21" fmla="*/ 96 h 164"/>
                <a:gd name="T22" fmla="*/ 59 w 151"/>
                <a:gd name="T23" fmla="*/ 95 h 164"/>
                <a:gd name="T24" fmla="*/ 86 w 151"/>
                <a:gd name="T25" fmla="*/ 46 h 164"/>
                <a:gd name="T26" fmla="*/ 69 w 151"/>
                <a:gd name="T27" fmla="*/ 51 h 164"/>
                <a:gd name="T28" fmla="*/ 68 w 151"/>
                <a:gd name="T29" fmla="*/ 49 h 164"/>
                <a:gd name="T30" fmla="*/ 81 w 151"/>
                <a:gd name="T31" fmla="*/ 41 h 164"/>
                <a:gd name="T32" fmla="*/ 93 w 151"/>
                <a:gd name="T33" fmla="*/ 33 h 164"/>
                <a:gd name="T34" fmla="*/ 92 w 151"/>
                <a:gd name="T35" fmla="*/ 31 h 164"/>
                <a:gd name="T36" fmla="*/ 68 w 151"/>
                <a:gd name="T37" fmla="*/ 40 h 164"/>
                <a:gd name="T38" fmla="*/ 67 w 151"/>
                <a:gd name="T39" fmla="*/ 37 h 164"/>
                <a:gd name="T40" fmla="*/ 87 w 151"/>
                <a:gd name="T41" fmla="*/ 27 h 164"/>
                <a:gd name="T42" fmla="*/ 104 w 151"/>
                <a:gd name="T43" fmla="*/ 11 h 164"/>
                <a:gd name="T44" fmla="*/ 71 w 151"/>
                <a:gd name="T45" fmla="*/ 29 h 164"/>
                <a:gd name="T46" fmla="*/ 9 w 151"/>
                <a:gd name="T47" fmla="*/ 112 h 164"/>
                <a:gd name="T48" fmla="*/ 0 w 151"/>
                <a:gd name="T49" fmla="*/ 157 h 164"/>
                <a:gd name="T50" fmla="*/ 2 w 151"/>
                <a:gd name="T51" fmla="*/ 158 h 164"/>
                <a:gd name="T52" fmla="*/ 34 w 151"/>
                <a:gd name="T53" fmla="*/ 128 h 164"/>
                <a:gd name="T54" fmla="*/ 30 w 151"/>
                <a:gd name="T55" fmla="*/ 149 h 164"/>
                <a:gd name="T56" fmla="*/ 28 w 151"/>
                <a:gd name="T57" fmla="*/ 148 h 164"/>
                <a:gd name="T58" fmla="*/ 28 w 151"/>
                <a:gd name="T59" fmla="*/ 140 h 164"/>
                <a:gd name="T60" fmla="*/ 7 w 151"/>
                <a:gd name="T61" fmla="*/ 164 h 164"/>
                <a:gd name="T62" fmla="*/ 114 w 151"/>
                <a:gd name="T63" fmla="*/ 119 h 164"/>
                <a:gd name="T64" fmla="*/ 149 w 151"/>
                <a:gd name="T65" fmla="*/ 41 h 164"/>
                <a:gd name="T66" fmla="*/ 118 w 151"/>
                <a:gd name="T67" fmla="*/ 0 h 164"/>
                <a:gd name="T68" fmla="*/ 140 w 151"/>
                <a:gd name="T69" fmla="*/ 41 h 164"/>
                <a:gd name="T70" fmla="*/ 119 w 151"/>
                <a:gd name="T71" fmla="*/ 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1" h="164">
                  <a:moveTo>
                    <a:pt x="119" y="4"/>
                  </a:moveTo>
                  <a:cubicBezTo>
                    <a:pt x="112" y="11"/>
                    <a:pt x="113" y="14"/>
                    <a:pt x="117" y="19"/>
                  </a:cubicBezTo>
                  <a:cubicBezTo>
                    <a:pt x="128" y="33"/>
                    <a:pt x="132" y="53"/>
                    <a:pt x="128" y="69"/>
                  </a:cubicBezTo>
                  <a:cubicBezTo>
                    <a:pt x="124" y="50"/>
                    <a:pt x="122" y="34"/>
                    <a:pt x="111" y="18"/>
                  </a:cubicBezTo>
                  <a:cubicBezTo>
                    <a:pt x="105" y="26"/>
                    <a:pt x="102" y="31"/>
                    <a:pt x="109" y="39"/>
                  </a:cubicBezTo>
                  <a:cubicBezTo>
                    <a:pt x="115" y="47"/>
                    <a:pt x="118" y="57"/>
                    <a:pt x="115" y="70"/>
                  </a:cubicBezTo>
                  <a:cubicBezTo>
                    <a:pt x="111" y="58"/>
                    <a:pt x="107" y="47"/>
                    <a:pt x="102" y="35"/>
                  </a:cubicBezTo>
                  <a:cubicBezTo>
                    <a:pt x="97" y="44"/>
                    <a:pt x="92" y="48"/>
                    <a:pt x="100" y="56"/>
                  </a:cubicBezTo>
                  <a:cubicBezTo>
                    <a:pt x="105" y="62"/>
                    <a:pt x="104" y="71"/>
                    <a:pt x="100" y="79"/>
                  </a:cubicBezTo>
                  <a:cubicBezTo>
                    <a:pt x="98" y="70"/>
                    <a:pt x="96" y="62"/>
                    <a:pt x="94" y="55"/>
                  </a:cubicBezTo>
                  <a:cubicBezTo>
                    <a:pt x="83" y="69"/>
                    <a:pt x="72" y="83"/>
                    <a:pt x="62" y="96"/>
                  </a:cubicBezTo>
                  <a:cubicBezTo>
                    <a:pt x="61" y="96"/>
                    <a:pt x="60" y="95"/>
                    <a:pt x="59" y="95"/>
                  </a:cubicBezTo>
                  <a:cubicBezTo>
                    <a:pt x="68" y="79"/>
                    <a:pt x="77" y="63"/>
                    <a:pt x="86" y="46"/>
                  </a:cubicBezTo>
                  <a:cubicBezTo>
                    <a:pt x="79" y="48"/>
                    <a:pt x="74" y="49"/>
                    <a:pt x="69" y="51"/>
                  </a:cubicBezTo>
                  <a:cubicBezTo>
                    <a:pt x="68" y="50"/>
                    <a:pt x="68" y="49"/>
                    <a:pt x="68" y="49"/>
                  </a:cubicBezTo>
                  <a:cubicBezTo>
                    <a:pt x="72" y="46"/>
                    <a:pt x="77" y="44"/>
                    <a:pt x="81" y="41"/>
                  </a:cubicBezTo>
                  <a:cubicBezTo>
                    <a:pt x="85" y="39"/>
                    <a:pt x="89" y="36"/>
                    <a:pt x="93" y="33"/>
                  </a:cubicBezTo>
                  <a:cubicBezTo>
                    <a:pt x="93" y="32"/>
                    <a:pt x="92" y="31"/>
                    <a:pt x="92" y="31"/>
                  </a:cubicBezTo>
                  <a:cubicBezTo>
                    <a:pt x="84" y="34"/>
                    <a:pt x="76" y="37"/>
                    <a:pt x="68" y="40"/>
                  </a:cubicBezTo>
                  <a:cubicBezTo>
                    <a:pt x="67" y="39"/>
                    <a:pt x="67" y="38"/>
                    <a:pt x="67" y="37"/>
                  </a:cubicBezTo>
                  <a:cubicBezTo>
                    <a:pt x="73" y="34"/>
                    <a:pt x="80" y="30"/>
                    <a:pt x="87" y="27"/>
                  </a:cubicBezTo>
                  <a:cubicBezTo>
                    <a:pt x="94" y="24"/>
                    <a:pt x="102" y="21"/>
                    <a:pt x="104" y="11"/>
                  </a:cubicBezTo>
                  <a:cubicBezTo>
                    <a:pt x="92" y="17"/>
                    <a:pt x="82" y="24"/>
                    <a:pt x="71" y="29"/>
                  </a:cubicBezTo>
                  <a:cubicBezTo>
                    <a:pt x="36" y="46"/>
                    <a:pt x="15" y="73"/>
                    <a:pt x="9" y="112"/>
                  </a:cubicBezTo>
                  <a:cubicBezTo>
                    <a:pt x="6" y="127"/>
                    <a:pt x="3" y="142"/>
                    <a:pt x="0" y="157"/>
                  </a:cubicBezTo>
                  <a:cubicBezTo>
                    <a:pt x="1" y="157"/>
                    <a:pt x="1" y="158"/>
                    <a:pt x="2" y="158"/>
                  </a:cubicBezTo>
                  <a:cubicBezTo>
                    <a:pt x="12" y="149"/>
                    <a:pt x="22" y="139"/>
                    <a:pt x="34" y="128"/>
                  </a:cubicBezTo>
                  <a:cubicBezTo>
                    <a:pt x="32" y="136"/>
                    <a:pt x="31" y="142"/>
                    <a:pt x="30" y="149"/>
                  </a:cubicBezTo>
                  <a:cubicBezTo>
                    <a:pt x="29" y="149"/>
                    <a:pt x="28" y="149"/>
                    <a:pt x="28" y="148"/>
                  </a:cubicBezTo>
                  <a:cubicBezTo>
                    <a:pt x="28" y="146"/>
                    <a:pt x="28" y="144"/>
                    <a:pt x="28" y="140"/>
                  </a:cubicBezTo>
                  <a:cubicBezTo>
                    <a:pt x="21" y="148"/>
                    <a:pt x="15" y="155"/>
                    <a:pt x="7" y="164"/>
                  </a:cubicBezTo>
                  <a:cubicBezTo>
                    <a:pt x="47" y="154"/>
                    <a:pt x="84" y="144"/>
                    <a:pt x="114" y="119"/>
                  </a:cubicBezTo>
                  <a:cubicBezTo>
                    <a:pt x="138" y="99"/>
                    <a:pt x="151" y="73"/>
                    <a:pt x="149" y="41"/>
                  </a:cubicBezTo>
                  <a:cubicBezTo>
                    <a:pt x="148" y="23"/>
                    <a:pt x="135" y="5"/>
                    <a:pt x="118" y="0"/>
                  </a:cubicBezTo>
                  <a:cubicBezTo>
                    <a:pt x="131" y="12"/>
                    <a:pt x="144" y="23"/>
                    <a:pt x="140" y="41"/>
                  </a:cubicBezTo>
                  <a:cubicBezTo>
                    <a:pt x="133" y="29"/>
                    <a:pt x="127" y="17"/>
                    <a:pt x="11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51">
              <a:extLst>
                <a:ext uri="{FF2B5EF4-FFF2-40B4-BE49-F238E27FC236}">
                  <a16:creationId xmlns:a16="http://schemas.microsoft.com/office/drawing/2014/main" id="{C507AA9D-BF82-441C-8079-5710BBA3EC94}"/>
                </a:ext>
              </a:extLst>
            </p:cNvPr>
            <p:cNvSpPr>
              <a:spLocks/>
            </p:cNvSpPr>
            <p:nvPr/>
          </p:nvSpPr>
          <p:spPr bwMode="auto">
            <a:xfrm>
              <a:off x="9470570" y="695011"/>
              <a:ext cx="1138813" cy="594527"/>
            </a:xfrm>
            <a:custGeom>
              <a:avLst/>
              <a:gdLst>
                <a:gd name="T0" fmla="*/ 3 w 356"/>
                <a:gd name="T1" fmla="*/ 185 h 188"/>
                <a:gd name="T2" fmla="*/ 4 w 356"/>
                <a:gd name="T3" fmla="*/ 188 h 188"/>
                <a:gd name="T4" fmla="*/ 15 w 356"/>
                <a:gd name="T5" fmla="*/ 187 h 188"/>
                <a:gd name="T6" fmla="*/ 165 w 356"/>
                <a:gd name="T7" fmla="*/ 135 h 188"/>
                <a:gd name="T8" fmla="*/ 331 w 356"/>
                <a:gd name="T9" fmla="*/ 55 h 188"/>
                <a:gd name="T10" fmla="*/ 337 w 356"/>
                <a:gd name="T11" fmla="*/ 51 h 188"/>
                <a:gd name="T12" fmla="*/ 356 w 356"/>
                <a:gd name="T13" fmla="*/ 0 h 188"/>
                <a:gd name="T14" fmla="*/ 0 w 356"/>
                <a:gd name="T15" fmla="*/ 164 h 188"/>
                <a:gd name="T16" fmla="*/ 12 w 356"/>
                <a:gd name="T17" fmla="*/ 165 h 188"/>
                <a:gd name="T18" fmla="*/ 49 w 356"/>
                <a:gd name="T19" fmla="*/ 155 h 188"/>
                <a:gd name="T20" fmla="*/ 86 w 356"/>
                <a:gd name="T21" fmla="*/ 144 h 188"/>
                <a:gd name="T22" fmla="*/ 2 w 356"/>
                <a:gd name="T23" fmla="*/ 173 h 188"/>
                <a:gd name="T24" fmla="*/ 9 w 356"/>
                <a:gd name="T25" fmla="*/ 177 h 188"/>
                <a:gd name="T26" fmla="*/ 30 w 356"/>
                <a:gd name="T27" fmla="*/ 171 h 188"/>
                <a:gd name="T28" fmla="*/ 48 w 356"/>
                <a:gd name="T29" fmla="*/ 169 h 188"/>
                <a:gd name="T30" fmla="*/ 3 w 356"/>
                <a:gd name="T31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6" h="188">
                  <a:moveTo>
                    <a:pt x="3" y="185"/>
                  </a:moveTo>
                  <a:cubicBezTo>
                    <a:pt x="3" y="186"/>
                    <a:pt x="4" y="187"/>
                    <a:pt x="4" y="188"/>
                  </a:cubicBezTo>
                  <a:cubicBezTo>
                    <a:pt x="8" y="188"/>
                    <a:pt x="11" y="187"/>
                    <a:pt x="15" y="187"/>
                  </a:cubicBezTo>
                  <a:cubicBezTo>
                    <a:pt x="66" y="173"/>
                    <a:pt x="117" y="157"/>
                    <a:pt x="165" y="135"/>
                  </a:cubicBezTo>
                  <a:cubicBezTo>
                    <a:pt x="221" y="109"/>
                    <a:pt x="276" y="82"/>
                    <a:pt x="331" y="55"/>
                  </a:cubicBezTo>
                  <a:cubicBezTo>
                    <a:pt x="333" y="54"/>
                    <a:pt x="335" y="53"/>
                    <a:pt x="337" y="51"/>
                  </a:cubicBezTo>
                  <a:cubicBezTo>
                    <a:pt x="347" y="36"/>
                    <a:pt x="351" y="19"/>
                    <a:pt x="356" y="0"/>
                  </a:cubicBezTo>
                  <a:cubicBezTo>
                    <a:pt x="244" y="71"/>
                    <a:pt x="130" y="135"/>
                    <a:pt x="0" y="164"/>
                  </a:cubicBezTo>
                  <a:cubicBezTo>
                    <a:pt x="4" y="165"/>
                    <a:pt x="8" y="166"/>
                    <a:pt x="12" y="165"/>
                  </a:cubicBezTo>
                  <a:cubicBezTo>
                    <a:pt x="24" y="162"/>
                    <a:pt x="36" y="159"/>
                    <a:pt x="49" y="155"/>
                  </a:cubicBezTo>
                  <a:cubicBezTo>
                    <a:pt x="61" y="152"/>
                    <a:pt x="74" y="148"/>
                    <a:pt x="86" y="144"/>
                  </a:cubicBezTo>
                  <a:cubicBezTo>
                    <a:pt x="61" y="162"/>
                    <a:pt x="31" y="166"/>
                    <a:pt x="2" y="173"/>
                  </a:cubicBezTo>
                  <a:cubicBezTo>
                    <a:pt x="4" y="175"/>
                    <a:pt x="7" y="178"/>
                    <a:pt x="9" y="177"/>
                  </a:cubicBezTo>
                  <a:cubicBezTo>
                    <a:pt x="16" y="176"/>
                    <a:pt x="23" y="173"/>
                    <a:pt x="30" y="171"/>
                  </a:cubicBezTo>
                  <a:cubicBezTo>
                    <a:pt x="36" y="170"/>
                    <a:pt x="42" y="170"/>
                    <a:pt x="48" y="169"/>
                  </a:cubicBezTo>
                  <a:cubicBezTo>
                    <a:pt x="34" y="179"/>
                    <a:pt x="17" y="177"/>
                    <a:pt x="3" y="1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52">
              <a:extLst>
                <a:ext uri="{FF2B5EF4-FFF2-40B4-BE49-F238E27FC236}">
                  <a16:creationId xmlns:a16="http://schemas.microsoft.com/office/drawing/2014/main" id="{91E2C556-DF01-45A9-8B24-E51D72CD0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2416" y="1465385"/>
              <a:ext cx="410308" cy="477297"/>
            </a:xfrm>
            <a:custGeom>
              <a:avLst/>
              <a:gdLst>
                <a:gd name="T0" fmla="*/ 17 w 129"/>
                <a:gd name="T1" fmla="*/ 57 h 148"/>
                <a:gd name="T2" fmla="*/ 18 w 129"/>
                <a:gd name="T3" fmla="*/ 60 h 148"/>
                <a:gd name="T4" fmla="*/ 32 w 129"/>
                <a:gd name="T5" fmla="*/ 58 h 148"/>
                <a:gd name="T6" fmla="*/ 13 w 129"/>
                <a:gd name="T7" fmla="*/ 79 h 148"/>
                <a:gd name="T8" fmla="*/ 22 w 129"/>
                <a:gd name="T9" fmla="*/ 79 h 148"/>
                <a:gd name="T10" fmla="*/ 10 w 129"/>
                <a:gd name="T11" fmla="*/ 97 h 148"/>
                <a:gd name="T12" fmla="*/ 18 w 129"/>
                <a:gd name="T13" fmla="*/ 98 h 148"/>
                <a:gd name="T14" fmla="*/ 10 w 129"/>
                <a:gd name="T15" fmla="*/ 125 h 148"/>
                <a:gd name="T16" fmla="*/ 0 w 129"/>
                <a:gd name="T17" fmla="*/ 147 h 148"/>
                <a:gd name="T18" fmla="*/ 3 w 129"/>
                <a:gd name="T19" fmla="*/ 148 h 148"/>
                <a:gd name="T20" fmla="*/ 49 w 129"/>
                <a:gd name="T21" fmla="*/ 127 h 148"/>
                <a:gd name="T22" fmla="*/ 67 w 129"/>
                <a:gd name="T23" fmla="*/ 109 h 148"/>
                <a:gd name="T24" fmla="*/ 73 w 129"/>
                <a:gd name="T25" fmla="*/ 100 h 148"/>
                <a:gd name="T26" fmla="*/ 73 w 129"/>
                <a:gd name="T27" fmla="*/ 112 h 148"/>
                <a:gd name="T28" fmla="*/ 95 w 129"/>
                <a:gd name="T29" fmla="*/ 82 h 148"/>
                <a:gd name="T30" fmla="*/ 97 w 129"/>
                <a:gd name="T31" fmla="*/ 90 h 148"/>
                <a:gd name="T32" fmla="*/ 119 w 129"/>
                <a:gd name="T33" fmla="*/ 0 h 148"/>
                <a:gd name="T34" fmla="*/ 115 w 129"/>
                <a:gd name="T35" fmla="*/ 6 h 148"/>
                <a:gd name="T36" fmla="*/ 109 w 129"/>
                <a:gd name="T37" fmla="*/ 20 h 148"/>
                <a:gd name="T38" fmla="*/ 109 w 129"/>
                <a:gd name="T39" fmla="*/ 35 h 148"/>
                <a:gd name="T40" fmla="*/ 108 w 129"/>
                <a:gd name="T41" fmla="*/ 35 h 148"/>
                <a:gd name="T42" fmla="*/ 103 w 129"/>
                <a:gd name="T43" fmla="*/ 16 h 148"/>
                <a:gd name="T44" fmla="*/ 100 w 129"/>
                <a:gd name="T45" fmla="*/ 16 h 148"/>
                <a:gd name="T46" fmla="*/ 100 w 129"/>
                <a:gd name="T47" fmla="*/ 51 h 148"/>
                <a:gd name="T48" fmla="*/ 97 w 129"/>
                <a:gd name="T49" fmla="*/ 51 h 148"/>
                <a:gd name="T50" fmla="*/ 93 w 129"/>
                <a:gd name="T51" fmla="*/ 24 h 148"/>
                <a:gd name="T52" fmla="*/ 82 w 129"/>
                <a:gd name="T53" fmla="*/ 64 h 148"/>
                <a:gd name="T54" fmla="*/ 82 w 129"/>
                <a:gd name="T55" fmla="*/ 36 h 148"/>
                <a:gd name="T56" fmla="*/ 71 w 129"/>
                <a:gd name="T57" fmla="*/ 45 h 148"/>
                <a:gd name="T58" fmla="*/ 106 w 129"/>
                <a:gd name="T59" fmla="*/ 3 h 148"/>
                <a:gd name="T60" fmla="*/ 104 w 129"/>
                <a:gd name="T61" fmla="*/ 1 h 148"/>
                <a:gd name="T62" fmla="*/ 71 w 129"/>
                <a:gd name="T63" fmla="*/ 4 h 148"/>
                <a:gd name="T64" fmla="*/ 81 w 129"/>
                <a:gd name="T65" fmla="*/ 10 h 148"/>
                <a:gd name="T66" fmla="*/ 49 w 129"/>
                <a:gd name="T67" fmla="*/ 17 h 148"/>
                <a:gd name="T68" fmla="*/ 55 w 129"/>
                <a:gd name="T69" fmla="*/ 18 h 148"/>
                <a:gd name="T70" fmla="*/ 62 w 129"/>
                <a:gd name="T71" fmla="*/ 20 h 148"/>
                <a:gd name="T72" fmla="*/ 31 w 129"/>
                <a:gd name="T73" fmla="*/ 34 h 148"/>
                <a:gd name="T74" fmla="*/ 43 w 129"/>
                <a:gd name="T75" fmla="*/ 33 h 148"/>
                <a:gd name="T76" fmla="*/ 52 w 129"/>
                <a:gd name="T77" fmla="*/ 34 h 148"/>
                <a:gd name="T78" fmla="*/ 23 w 129"/>
                <a:gd name="T79" fmla="*/ 47 h 148"/>
                <a:gd name="T80" fmla="*/ 43 w 129"/>
                <a:gd name="T81" fmla="*/ 45 h 148"/>
                <a:gd name="T82" fmla="*/ 44 w 129"/>
                <a:gd name="T83" fmla="*/ 47 h 148"/>
                <a:gd name="T84" fmla="*/ 17 w 129"/>
                <a:gd name="T85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9" h="148">
                  <a:moveTo>
                    <a:pt x="17" y="57"/>
                  </a:moveTo>
                  <a:cubicBezTo>
                    <a:pt x="18" y="58"/>
                    <a:pt x="18" y="59"/>
                    <a:pt x="18" y="60"/>
                  </a:cubicBezTo>
                  <a:cubicBezTo>
                    <a:pt x="23" y="60"/>
                    <a:pt x="27" y="59"/>
                    <a:pt x="32" y="58"/>
                  </a:cubicBezTo>
                  <a:cubicBezTo>
                    <a:pt x="27" y="67"/>
                    <a:pt x="10" y="63"/>
                    <a:pt x="13" y="79"/>
                  </a:cubicBezTo>
                  <a:cubicBezTo>
                    <a:pt x="16" y="79"/>
                    <a:pt x="18" y="79"/>
                    <a:pt x="22" y="79"/>
                  </a:cubicBezTo>
                  <a:cubicBezTo>
                    <a:pt x="9" y="88"/>
                    <a:pt x="9" y="88"/>
                    <a:pt x="10" y="97"/>
                  </a:cubicBezTo>
                  <a:cubicBezTo>
                    <a:pt x="12" y="97"/>
                    <a:pt x="15" y="97"/>
                    <a:pt x="18" y="98"/>
                  </a:cubicBezTo>
                  <a:cubicBezTo>
                    <a:pt x="7" y="105"/>
                    <a:pt x="3" y="120"/>
                    <a:pt x="10" y="125"/>
                  </a:cubicBezTo>
                  <a:cubicBezTo>
                    <a:pt x="7" y="133"/>
                    <a:pt x="4" y="140"/>
                    <a:pt x="0" y="147"/>
                  </a:cubicBezTo>
                  <a:cubicBezTo>
                    <a:pt x="1" y="147"/>
                    <a:pt x="2" y="148"/>
                    <a:pt x="3" y="148"/>
                  </a:cubicBezTo>
                  <a:cubicBezTo>
                    <a:pt x="18" y="141"/>
                    <a:pt x="34" y="134"/>
                    <a:pt x="49" y="127"/>
                  </a:cubicBezTo>
                  <a:cubicBezTo>
                    <a:pt x="57" y="123"/>
                    <a:pt x="66" y="120"/>
                    <a:pt x="67" y="109"/>
                  </a:cubicBezTo>
                  <a:cubicBezTo>
                    <a:pt x="68" y="106"/>
                    <a:pt x="70" y="104"/>
                    <a:pt x="73" y="100"/>
                  </a:cubicBezTo>
                  <a:cubicBezTo>
                    <a:pt x="73" y="105"/>
                    <a:pt x="73" y="108"/>
                    <a:pt x="73" y="112"/>
                  </a:cubicBezTo>
                  <a:cubicBezTo>
                    <a:pt x="85" y="106"/>
                    <a:pt x="90" y="94"/>
                    <a:pt x="95" y="82"/>
                  </a:cubicBezTo>
                  <a:cubicBezTo>
                    <a:pt x="96" y="85"/>
                    <a:pt x="96" y="87"/>
                    <a:pt x="97" y="90"/>
                  </a:cubicBezTo>
                  <a:cubicBezTo>
                    <a:pt x="120" y="64"/>
                    <a:pt x="129" y="35"/>
                    <a:pt x="119" y="0"/>
                  </a:cubicBezTo>
                  <a:cubicBezTo>
                    <a:pt x="117" y="4"/>
                    <a:pt x="116" y="6"/>
                    <a:pt x="115" y="6"/>
                  </a:cubicBezTo>
                  <a:cubicBezTo>
                    <a:pt x="106" y="8"/>
                    <a:pt x="108" y="13"/>
                    <a:pt x="109" y="20"/>
                  </a:cubicBezTo>
                  <a:cubicBezTo>
                    <a:pt x="110" y="25"/>
                    <a:pt x="109" y="30"/>
                    <a:pt x="109" y="35"/>
                  </a:cubicBezTo>
                  <a:cubicBezTo>
                    <a:pt x="109" y="35"/>
                    <a:pt x="109" y="35"/>
                    <a:pt x="108" y="35"/>
                  </a:cubicBezTo>
                  <a:cubicBezTo>
                    <a:pt x="106" y="29"/>
                    <a:pt x="105" y="23"/>
                    <a:pt x="103" y="16"/>
                  </a:cubicBezTo>
                  <a:cubicBezTo>
                    <a:pt x="102" y="16"/>
                    <a:pt x="101" y="16"/>
                    <a:pt x="100" y="16"/>
                  </a:cubicBezTo>
                  <a:cubicBezTo>
                    <a:pt x="100" y="28"/>
                    <a:pt x="100" y="40"/>
                    <a:pt x="100" y="51"/>
                  </a:cubicBezTo>
                  <a:cubicBezTo>
                    <a:pt x="99" y="51"/>
                    <a:pt x="98" y="51"/>
                    <a:pt x="97" y="51"/>
                  </a:cubicBezTo>
                  <a:cubicBezTo>
                    <a:pt x="96" y="43"/>
                    <a:pt x="95" y="34"/>
                    <a:pt x="93" y="24"/>
                  </a:cubicBezTo>
                  <a:cubicBezTo>
                    <a:pt x="80" y="37"/>
                    <a:pt x="92" y="52"/>
                    <a:pt x="82" y="64"/>
                  </a:cubicBezTo>
                  <a:cubicBezTo>
                    <a:pt x="82" y="55"/>
                    <a:pt x="82" y="46"/>
                    <a:pt x="82" y="36"/>
                  </a:cubicBezTo>
                  <a:cubicBezTo>
                    <a:pt x="78" y="39"/>
                    <a:pt x="76" y="41"/>
                    <a:pt x="71" y="45"/>
                  </a:cubicBezTo>
                  <a:cubicBezTo>
                    <a:pt x="78" y="25"/>
                    <a:pt x="94" y="15"/>
                    <a:pt x="106" y="3"/>
                  </a:cubicBezTo>
                  <a:cubicBezTo>
                    <a:pt x="105" y="2"/>
                    <a:pt x="105" y="1"/>
                    <a:pt x="104" y="1"/>
                  </a:cubicBezTo>
                  <a:cubicBezTo>
                    <a:pt x="94" y="1"/>
                    <a:pt x="84" y="2"/>
                    <a:pt x="71" y="4"/>
                  </a:cubicBezTo>
                  <a:cubicBezTo>
                    <a:pt x="76" y="7"/>
                    <a:pt x="78" y="8"/>
                    <a:pt x="81" y="10"/>
                  </a:cubicBezTo>
                  <a:cubicBezTo>
                    <a:pt x="69" y="12"/>
                    <a:pt x="58" y="10"/>
                    <a:pt x="49" y="17"/>
                  </a:cubicBezTo>
                  <a:cubicBezTo>
                    <a:pt x="51" y="18"/>
                    <a:pt x="53" y="18"/>
                    <a:pt x="55" y="18"/>
                  </a:cubicBezTo>
                  <a:cubicBezTo>
                    <a:pt x="57" y="18"/>
                    <a:pt x="58" y="19"/>
                    <a:pt x="62" y="20"/>
                  </a:cubicBezTo>
                  <a:cubicBezTo>
                    <a:pt x="50" y="24"/>
                    <a:pt x="38" y="23"/>
                    <a:pt x="31" y="34"/>
                  </a:cubicBezTo>
                  <a:cubicBezTo>
                    <a:pt x="36" y="34"/>
                    <a:pt x="39" y="33"/>
                    <a:pt x="43" y="33"/>
                  </a:cubicBezTo>
                  <a:cubicBezTo>
                    <a:pt x="46" y="33"/>
                    <a:pt x="49" y="33"/>
                    <a:pt x="52" y="34"/>
                  </a:cubicBezTo>
                  <a:cubicBezTo>
                    <a:pt x="42" y="37"/>
                    <a:pt x="30" y="34"/>
                    <a:pt x="23" y="47"/>
                  </a:cubicBezTo>
                  <a:cubicBezTo>
                    <a:pt x="31" y="46"/>
                    <a:pt x="37" y="46"/>
                    <a:pt x="43" y="45"/>
                  </a:cubicBezTo>
                  <a:cubicBezTo>
                    <a:pt x="43" y="46"/>
                    <a:pt x="44" y="46"/>
                    <a:pt x="44" y="47"/>
                  </a:cubicBezTo>
                  <a:cubicBezTo>
                    <a:pt x="35" y="50"/>
                    <a:pt x="26" y="54"/>
                    <a:pt x="17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53">
              <a:extLst>
                <a:ext uri="{FF2B5EF4-FFF2-40B4-BE49-F238E27FC236}">
                  <a16:creationId xmlns:a16="http://schemas.microsoft.com/office/drawing/2014/main" id="{5E21D86E-E7F5-497C-B1C4-B0BD4D0B1F78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0262" y="1080198"/>
              <a:ext cx="410308" cy="510791"/>
            </a:xfrm>
            <a:custGeom>
              <a:avLst/>
              <a:gdLst>
                <a:gd name="T0" fmla="*/ 11 w 129"/>
                <a:gd name="T1" fmla="*/ 117 h 159"/>
                <a:gd name="T2" fmla="*/ 8 w 129"/>
                <a:gd name="T3" fmla="*/ 118 h 159"/>
                <a:gd name="T4" fmla="*/ 3 w 129"/>
                <a:gd name="T5" fmla="*/ 100 h 159"/>
                <a:gd name="T6" fmla="*/ 0 w 129"/>
                <a:gd name="T7" fmla="*/ 107 h 159"/>
                <a:gd name="T8" fmla="*/ 29 w 129"/>
                <a:gd name="T9" fmla="*/ 141 h 159"/>
                <a:gd name="T10" fmla="*/ 120 w 129"/>
                <a:gd name="T11" fmla="*/ 106 h 159"/>
                <a:gd name="T12" fmla="*/ 123 w 129"/>
                <a:gd name="T13" fmla="*/ 49 h 159"/>
                <a:gd name="T14" fmla="*/ 105 w 129"/>
                <a:gd name="T15" fmla="*/ 23 h 159"/>
                <a:gd name="T16" fmla="*/ 1 w 129"/>
                <a:gd name="T17" fmla="*/ 56 h 159"/>
                <a:gd name="T18" fmla="*/ 14 w 129"/>
                <a:gd name="T19" fmla="*/ 41 h 159"/>
                <a:gd name="T20" fmla="*/ 16 w 129"/>
                <a:gd name="T21" fmla="*/ 42 h 159"/>
                <a:gd name="T22" fmla="*/ 12 w 129"/>
                <a:gd name="T23" fmla="*/ 54 h 159"/>
                <a:gd name="T24" fmla="*/ 14 w 129"/>
                <a:gd name="T25" fmla="*/ 55 h 159"/>
                <a:gd name="T26" fmla="*/ 26 w 129"/>
                <a:gd name="T27" fmla="*/ 38 h 159"/>
                <a:gd name="T28" fmla="*/ 29 w 129"/>
                <a:gd name="T29" fmla="*/ 40 h 159"/>
                <a:gd name="T30" fmla="*/ 23 w 129"/>
                <a:gd name="T31" fmla="*/ 53 h 159"/>
                <a:gd name="T32" fmla="*/ 26 w 129"/>
                <a:gd name="T33" fmla="*/ 55 h 159"/>
                <a:gd name="T34" fmla="*/ 31 w 129"/>
                <a:gd name="T35" fmla="*/ 48 h 159"/>
                <a:gd name="T36" fmla="*/ 47 w 129"/>
                <a:gd name="T37" fmla="*/ 36 h 159"/>
                <a:gd name="T38" fmla="*/ 36 w 129"/>
                <a:gd name="T39" fmla="*/ 50 h 159"/>
                <a:gd name="T40" fmla="*/ 43 w 129"/>
                <a:gd name="T41" fmla="*/ 47 h 159"/>
                <a:gd name="T42" fmla="*/ 85 w 129"/>
                <a:gd name="T43" fmla="*/ 62 h 159"/>
                <a:gd name="T44" fmla="*/ 86 w 129"/>
                <a:gd name="T45" fmla="*/ 86 h 159"/>
                <a:gd name="T46" fmla="*/ 63 w 129"/>
                <a:gd name="T47" fmla="*/ 111 h 159"/>
                <a:gd name="T48" fmla="*/ 35 w 129"/>
                <a:gd name="T49" fmla="*/ 102 h 159"/>
                <a:gd name="T50" fmla="*/ 31 w 129"/>
                <a:gd name="T51" fmla="*/ 100 h 159"/>
                <a:gd name="T52" fmla="*/ 29 w 129"/>
                <a:gd name="T53" fmla="*/ 103 h 159"/>
                <a:gd name="T54" fmla="*/ 46 w 129"/>
                <a:gd name="T55" fmla="*/ 115 h 159"/>
                <a:gd name="T56" fmla="*/ 21 w 129"/>
                <a:gd name="T57" fmla="*/ 98 h 159"/>
                <a:gd name="T58" fmla="*/ 19 w 129"/>
                <a:gd name="T59" fmla="*/ 100 h 159"/>
                <a:gd name="T60" fmla="*/ 25 w 129"/>
                <a:gd name="T61" fmla="*/ 117 h 159"/>
                <a:gd name="T62" fmla="*/ 22 w 129"/>
                <a:gd name="T63" fmla="*/ 118 h 159"/>
                <a:gd name="T64" fmla="*/ 11 w 129"/>
                <a:gd name="T65" fmla="*/ 99 h 159"/>
                <a:gd name="T66" fmla="*/ 8 w 129"/>
                <a:gd name="T67" fmla="*/ 100 h 159"/>
                <a:gd name="T68" fmla="*/ 11 w 129"/>
                <a:gd name="T69" fmla="*/ 117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9" h="159">
                  <a:moveTo>
                    <a:pt x="11" y="117"/>
                  </a:moveTo>
                  <a:cubicBezTo>
                    <a:pt x="10" y="117"/>
                    <a:pt x="9" y="118"/>
                    <a:pt x="8" y="118"/>
                  </a:cubicBezTo>
                  <a:cubicBezTo>
                    <a:pt x="6" y="112"/>
                    <a:pt x="4" y="106"/>
                    <a:pt x="3" y="100"/>
                  </a:cubicBezTo>
                  <a:cubicBezTo>
                    <a:pt x="1" y="103"/>
                    <a:pt x="0" y="105"/>
                    <a:pt x="0" y="107"/>
                  </a:cubicBezTo>
                  <a:cubicBezTo>
                    <a:pt x="2" y="126"/>
                    <a:pt x="15" y="134"/>
                    <a:pt x="29" y="141"/>
                  </a:cubicBezTo>
                  <a:cubicBezTo>
                    <a:pt x="64" y="159"/>
                    <a:pt x="108" y="139"/>
                    <a:pt x="120" y="106"/>
                  </a:cubicBezTo>
                  <a:cubicBezTo>
                    <a:pt x="127" y="88"/>
                    <a:pt x="129" y="68"/>
                    <a:pt x="123" y="49"/>
                  </a:cubicBezTo>
                  <a:cubicBezTo>
                    <a:pt x="119" y="39"/>
                    <a:pt x="113" y="29"/>
                    <a:pt x="105" y="23"/>
                  </a:cubicBezTo>
                  <a:cubicBezTo>
                    <a:pt x="71" y="0"/>
                    <a:pt x="16" y="17"/>
                    <a:pt x="1" y="56"/>
                  </a:cubicBezTo>
                  <a:cubicBezTo>
                    <a:pt x="5" y="51"/>
                    <a:pt x="10" y="46"/>
                    <a:pt x="14" y="41"/>
                  </a:cubicBezTo>
                  <a:cubicBezTo>
                    <a:pt x="15" y="41"/>
                    <a:pt x="15" y="42"/>
                    <a:pt x="16" y="42"/>
                  </a:cubicBezTo>
                  <a:cubicBezTo>
                    <a:pt x="14" y="46"/>
                    <a:pt x="13" y="50"/>
                    <a:pt x="12" y="54"/>
                  </a:cubicBezTo>
                  <a:cubicBezTo>
                    <a:pt x="12" y="54"/>
                    <a:pt x="13" y="55"/>
                    <a:pt x="14" y="55"/>
                  </a:cubicBezTo>
                  <a:cubicBezTo>
                    <a:pt x="18" y="50"/>
                    <a:pt x="22" y="44"/>
                    <a:pt x="26" y="38"/>
                  </a:cubicBezTo>
                  <a:cubicBezTo>
                    <a:pt x="27" y="39"/>
                    <a:pt x="28" y="39"/>
                    <a:pt x="29" y="40"/>
                  </a:cubicBezTo>
                  <a:cubicBezTo>
                    <a:pt x="27" y="44"/>
                    <a:pt x="25" y="49"/>
                    <a:pt x="23" y="53"/>
                  </a:cubicBezTo>
                  <a:cubicBezTo>
                    <a:pt x="24" y="54"/>
                    <a:pt x="25" y="54"/>
                    <a:pt x="26" y="55"/>
                  </a:cubicBezTo>
                  <a:cubicBezTo>
                    <a:pt x="28" y="53"/>
                    <a:pt x="30" y="50"/>
                    <a:pt x="31" y="48"/>
                  </a:cubicBezTo>
                  <a:cubicBezTo>
                    <a:pt x="36" y="38"/>
                    <a:pt x="38" y="36"/>
                    <a:pt x="47" y="36"/>
                  </a:cubicBezTo>
                  <a:cubicBezTo>
                    <a:pt x="43" y="41"/>
                    <a:pt x="40" y="45"/>
                    <a:pt x="36" y="50"/>
                  </a:cubicBezTo>
                  <a:cubicBezTo>
                    <a:pt x="39" y="50"/>
                    <a:pt x="41" y="49"/>
                    <a:pt x="43" y="47"/>
                  </a:cubicBezTo>
                  <a:cubicBezTo>
                    <a:pt x="61" y="35"/>
                    <a:pt x="79" y="41"/>
                    <a:pt x="85" y="62"/>
                  </a:cubicBezTo>
                  <a:cubicBezTo>
                    <a:pt x="87" y="70"/>
                    <a:pt x="88" y="78"/>
                    <a:pt x="86" y="86"/>
                  </a:cubicBezTo>
                  <a:cubicBezTo>
                    <a:pt x="84" y="99"/>
                    <a:pt x="75" y="107"/>
                    <a:pt x="63" y="111"/>
                  </a:cubicBezTo>
                  <a:cubicBezTo>
                    <a:pt x="52" y="115"/>
                    <a:pt x="42" y="112"/>
                    <a:pt x="35" y="102"/>
                  </a:cubicBezTo>
                  <a:cubicBezTo>
                    <a:pt x="34" y="101"/>
                    <a:pt x="32" y="100"/>
                    <a:pt x="31" y="100"/>
                  </a:cubicBezTo>
                  <a:cubicBezTo>
                    <a:pt x="30" y="101"/>
                    <a:pt x="29" y="102"/>
                    <a:pt x="29" y="103"/>
                  </a:cubicBezTo>
                  <a:cubicBezTo>
                    <a:pt x="34" y="107"/>
                    <a:pt x="39" y="111"/>
                    <a:pt x="46" y="115"/>
                  </a:cubicBezTo>
                  <a:cubicBezTo>
                    <a:pt x="30" y="119"/>
                    <a:pt x="29" y="104"/>
                    <a:pt x="21" y="98"/>
                  </a:cubicBezTo>
                  <a:cubicBezTo>
                    <a:pt x="20" y="99"/>
                    <a:pt x="19" y="99"/>
                    <a:pt x="19" y="100"/>
                  </a:cubicBezTo>
                  <a:cubicBezTo>
                    <a:pt x="21" y="105"/>
                    <a:pt x="23" y="111"/>
                    <a:pt x="25" y="117"/>
                  </a:cubicBezTo>
                  <a:cubicBezTo>
                    <a:pt x="24" y="117"/>
                    <a:pt x="23" y="118"/>
                    <a:pt x="22" y="118"/>
                  </a:cubicBezTo>
                  <a:cubicBezTo>
                    <a:pt x="18" y="112"/>
                    <a:pt x="14" y="105"/>
                    <a:pt x="11" y="99"/>
                  </a:cubicBezTo>
                  <a:cubicBezTo>
                    <a:pt x="10" y="99"/>
                    <a:pt x="9" y="99"/>
                    <a:pt x="8" y="100"/>
                  </a:cubicBezTo>
                  <a:cubicBezTo>
                    <a:pt x="9" y="105"/>
                    <a:pt x="10" y="111"/>
                    <a:pt x="11" y="1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54">
              <a:extLst>
                <a:ext uri="{FF2B5EF4-FFF2-40B4-BE49-F238E27FC236}">
                  <a16:creationId xmlns:a16="http://schemas.microsoft.com/office/drawing/2014/main" id="{EA6C1888-D01C-46DD-8CD4-593EA869C1F3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9845" y="669890"/>
              <a:ext cx="577780" cy="309824"/>
            </a:xfrm>
            <a:custGeom>
              <a:avLst/>
              <a:gdLst>
                <a:gd name="T0" fmla="*/ 171 w 181"/>
                <a:gd name="T1" fmla="*/ 97 h 99"/>
                <a:gd name="T2" fmla="*/ 173 w 181"/>
                <a:gd name="T3" fmla="*/ 99 h 99"/>
                <a:gd name="T4" fmla="*/ 177 w 181"/>
                <a:gd name="T5" fmla="*/ 91 h 99"/>
                <a:gd name="T6" fmla="*/ 162 w 181"/>
                <a:gd name="T7" fmla="*/ 47 h 99"/>
                <a:gd name="T8" fmla="*/ 100 w 181"/>
                <a:gd name="T9" fmla="*/ 13 h 99"/>
                <a:gd name="T10" fmla="*/ 100 w 181"/>
                <a:gd name="T11" fmla="*/ 16 h 99"/>
                <a:gd name="T12" fmla="*/ 76 w 181"/>
                <a:gd name="T13" fmla="*/ 3 h 99"/>
                <a:gd name="T14" fmla="*/ 78 w 181"/>
                <a:gd name="T15" fmla="*/ 17 h 99"/>
                <a:gd name="T16" fmla="*/ 73 w 181"/>
                <a:gd name="T17" fmla="*/ 11 h 99"/>
                <a:gd name="T18" fmla="*/ 66 w 181"/>
                <a:gd name="T19" fmla="*/ 3 h 99"/>
                <a:gd name="T20" fmla="*/ 64 w 181"/>
                <a:gd name="T21" fmla="*/ 8 h 99"/>
                <a:gd name="T22" fmla="*/ 52 w 181"/>
                <a:gd name="T23" fmla="*/ 2 h 99"/>
                <a:gd name="T24" fmla="*/ 42 w 181"/>
                <a:gd name="T25" fmla="*/ 7 h 99"/>
                <a:gd name="T26" fmla="*/ 32 w 181"/>
                <a:gd name="T27" fmla="*/ 0 h 99"/>
                <a:gd name="T28" fmla="*/ 35 w 181"/>
                <a:gd name="T29" fmla="*/ 13 h 99"/>
                <a:gd name="T30" fmla="*/ 0 w 181"/>
                <a:gd name="T31" fmla="*/ 6 h 99"/>
                <a:gd name="T32" fmla="*/ 52 w 181"/>
                <a:gd name="T33" fmla="*/ 38 h 99"/>
                <a:gd name="T34" fmla="*/ 61 w 181"/>
                <a:gd name="T35" fmla="*/ 38 h 99"/>
                <a:gd name="T36" fmla="*/ 65 w 181"/>
                <a:gd name="T37" fmla="*/ 48 h 99"/>
                <a:gd name="T38" fmla="*/ 67 w 181"/>
                <a:gd name="T39" fmla="*/ 47 h 99"/>
                <a:gd name="T40" fmla="*/ 68 w 181"/>
                <a:gd name="T41" fmla="*/ 37 h 99"/>
                <a:gd name="T42" fmla="*/ 86 w 181"/>
                <a:gd name="T43" fmla="*/ 60 h 99"/>
                <a:gd name="T44" fmla="*/ 87 w 181"/>
                <a:gd name="T45" fmla="*/ 49 h 99"/>
                <a:gd name="T46" fmla="*/ 91 w 181"/>
                <a:gd name="T47" fmla="*/ 61 h 99"/>
                <a:gd name="T48" fmla="*/ 100 w 181"/>
                <a:gd name="T49" fmla="*/ 70 h 99"/>
                <a:gd name="T50" fmla="*/ 101 w 181"/>
                <a:gd name="T51" fmla="*/ 54 h 99"/>
                <a:gd name="T52" fmla="*/ 104 w 181"/>
                <a:gd name="T53" fmla="*/ 52 h 99"/>
                <a:gd name="T54" fmla="*/ 128 w 181"/>
                <a:gd name="T55" fmla="*/ 82 h 99"/>
                <a:gd name="T56" fmla="*/ 129 w 181"/>
                <a:gd name="T57" fmla="*/ 64 h 99"/>
                <a:gd name="T58" fmla="*/ 134 w 181"/>
                <a:gd name="T59" fmla="*/ 79 h 99"/>
                <a:gd name="T60" fmla="*/ 144 w 181"/>
                <a:gd name="T61" fmla="*/ 88 h 99"/>
                <a:gd name="T62" fmla="*/ 142 w 181"/>
                <a:gd name="T63" fmla="*/ 68 h 99"/>
                <a:gd name="T64" fmla="*/ 145 w 181"/>
                <a:gd name="T65" fmla="*/ 68 h 99"/>
                <a:gd name="T66" fmla="*/ 152 w 181"/>
                <a:gd name="T67" fmla="*/ 93 h 99"/>
                <a:gd name="T68" fmla="*/ 155 w 181"/>
                <a:gd name="T69" fmla="*/ 92 h 99"/>
                <a:gd name="T70" fmla="*/ 151 w 181"/>
                <a:gd name="T71" fmla="*/ 62 h 99"/>
                <a:gd name="T72" fmla="*/ 154 w 181"/>
                <a:gd name="T73" fmla="*/ 62 h 99"/>
                <a:gd name="T74" fmla="*/ 162 w 181"/>
                <a:gd name="T75" fmla="*/ 96 h 99"/>
                <a:gd name="T76" fmla="*/ 165 w 181"/>
                <a:gd name="T77" fmla="*/ 95 h 99"/>
                <a:gd name="T78" fmla="*/ 166 w 181"/>
                <a:gd name="T79" fmla="*/ 74 h 99"/>
                <a:gd name="T80" fmla="*/ 169 w 181"/>
                <a:gd name="T81" fmla="*/ 74 h 99"/>
                <a:gd name="T82" fmla="*/ 171 w 181"/>
                <a:gd name="T83" fmla="*/ 9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81" h="99">
                  <a:moveTo>
                    <a:pt x="171" y="97"/>
                  </a:moveTo>
                  <a:cubicBezTo>
                    <a:pt x="172" y="98"/>
                    <a:pt x="172" y="98"/>
                    <a:pt x="173" y="99"/>
                  </a:cubicBezTo>
                  <a:cubicBezTo>
                    <a:pt x="175" y="96"/>
                    <a:pt x="177" y="94"/>
                    <a:pt x="177" y="91"/>
                  </a:cubicBezTo>
                  <a:cubicBezTo>
                    <a:pt x="181" y="73"/>
                    <a:pt x="174" y="59"/>
                    <a:pt x="162" y="47"/>
                  </a:cubicBezTo>
                  <a:cubicBezTo>
                    <a:pt x="144" y="30"/>
                    <a:pt x="123" y="21"/>
                    <a:pt x="100" y="13"/>
                  </a:cubicBezTo>
                  <a:cubicBezTo>
                    <a:pt x="100" y="15"/>
                    <a:pt x="100" y="17"/>
                    <a:pt x="100" y="16"/>
                  </a:cubicBezTo>
                  <a:cubicBezTo>
                    <a:pt x="93" y="13"/>
                    <a:pt x="85" y="8"/>
                    <a:pt x="76" y="3"/>
                  </a:cubicBezTo>
                  <a:cubicBezTo>
                    <a:pt x="77" y="10"/>
                    <a:pt x="77" y="14"/>
                    <a:pt x="78" y="17"/>
                  </a:cubicBezTo>
                  <a:cubicBezTo>
                    <a:pt x="75" y="16"/>
                    <a:pt x="74" y="13"/>
                    <a:pt x="73" y="11"/>
                  </a:cubicBezTo>
                  <a:cubicBezTo>
                    <a:pt x="71" y="8"/>
                    <a:pt x="68" y="6"/>
                    <a:pt x="66" y="3"/>
                  </a:cubicBezTo>
                  <a:cubicBezTo>
                    <a:pt x="65" y="6"/>
                    <a:pt x="64" y="8"/>
                    <a:pt x="64" y="8"/>
                  </a:cubicBezTo>
                  <a:cubicBezTo>
                    <a:pt x="59" y="6"/>
                    <a:pt x="56" y="3"/>
                    <a:pt x="52" y="2"/>
                  </a:cubicBezTo>
                  <a:cubicBezTo>
                    <a:pt x="49" y="2"/>
                    <a:pt x="46" y="5"/>
                    <a:pt x="42" y="7"/>
                  </a:cubicBezTo>
                  <a:cubicBezTo>
                    <a:pt x="40" y="5"/>
                    <a:pt x="37" y="3"/>
                    <a:pt x="32" y="0"/>
                  </a:cubicBezTo>
                  <a:cubicBezTo>
                    <a:pt x="33" y="6"/>
                    <a:pt x="34" y="9"/>
                    <a:pt x="35" y="13"/>
                  </a:cubicBezTo>
                  <a:cubicBezTo>
                    <a:pt x="24" y="2"/>
                    <a:pt x="14" y="0"/>
                    <a:pt x="0" y="6"/>
                  </a:cubicBezTo>
                  <a:cubicBezTo>
                    <a:pt x="17" y="16"/>
                    <a:pt x="34" y="28"/>
                    <a:pt x="52" y="38"/>
                  </a:cubicBezTo>
                  <a:cubicBezTo>
                    <a:pt x="55" y="40"/>
                    <a:pt x="58" y="38"/>
                    <a:pt x="61" y="38"/>
                  </a:cubicBezTo>
                  <a:cubicBezTo>
                    <a:pt x="62" y="41"/>
                    <a:pt x="64" y="45"/>
                    <a:pt x="65" y="48"/>
                  </a:cubicBezTo>
                  <a:cubicBezTo>
                    <a:pt x="66" y="48"/>
                    <a:pt x="66" y="48"/>
                    <a:pt x="67" y="47"/>
                  </a:cubicBezTo>
                  <a:cubicBezTo>
                    <a:pt x="67" y="44"/>
                    <a:pt x="68" y="41"/>
                    <a:pt x="68" y="37"/>
                  </a:cubicBezTo>
                  <a:cubicBezTo>
                    <a:pt x="73" y="46"/>
                    <a:pt x="72" y="59"/>
                    <a:pt x="86" y="60"/>
                  </a:cubicBezTo>
                  <a:cubicBezTo>
                    <a:pt x="87" y="57"/>
                    <a:pt x="87" y="53"/>
                    <a:pt x="87" y="49"/>
                  </a:cubicBezTo>
                  <a:cubicBezTo>
                    <a:pt x="90" y="53"/>
                    <a:pt x="90" y="57"/>
                    <a:pt x="91" y="61"/>
                  </a:cubicBezTo>
                  <a:cubicBezTo>
                    <a:pt x="92" y="64"/>
                    <a:pt x="96" y="66"/>
                    <a:pt x="100" y="70"/>
                  </a:cubicBezTo>
                  <a:cubicBezTo>
                    <a:pt x="100" y="63"/>
                    <a:pt x="101" y="58"/>
                    <a:pt x="101" y="54"/>
                  </a:cubicBezTo>
                  <a:cubicBezTo>
                    <a:pt x="102" y="53"/>
                    <a:pt x="103" y="53"/>
                    <a:pt x="104" y="52"/>
                  </a:cubicBezTo>
                  <a:cubicBezTo>
                    <a:pt x="102" y="71"/>
                    <a:pt x="112" y="79"/>
                    <a:pt x="128" y="82"/>
                  </a:cubicBezTo>
                  <a:cubicBezTo>
                    <a:pt x="128" y="76"/>
                    <a:pt x="129" y="70"/>
                    <a:pt x="129" y="64"/>
                  </a:cubicBezTo>
                  <a:cubicBezTo>
                    <a:pt x="132" y="69"/>
                    <a:pt x="134" y="74"/>
                    <a:pt x="134" y="79"/>
                  </a:cubicBezTo>
                  <a:cubicBezTo>
                    <a:pt x="133" y="87"/>
                    <a:pt x="137" y="88"/>
                    <a:pt x="144" y="88"/>
                  </a:cubicBezTo>
                  <a:cubicBezTo>
                    <a:pt x="144" y="81"/>
                    <a:pt x="143" y="75"/>
                    <a:pt x="142" y="68"/>
                  </a:cubicBezTo>
                  <a:cubicBezTo>
                    <a:pt x="143" y="68"/>
                    <a:pt x="144" y="68"/>
                    <a:pt x="145" y="68"/>
                  </a:cubicBezTo>
                  <a:cubicBezTo>
                    <a:pt x="147" y="76"/>
                    <a:pt x="149" y="85"/>
                    <a:pt x="152" y="93"/>
                  </a:cubicBezTo>
                  <a:cubicBezTo>
                    <a:pt x="153" y="93"/>
                    <a:pt x="154" y="92"/>
                    <a:pt x="155" y="92"/>
                  </a:cubicBezTo>
                  <a:cubicBezTo>
                    <a:pt x="154" y="82"/>
                    <a:pt x="152" y="72"/>
                    <a:pt x="151" y="62"/>
                  </a:cubicBezTo>
                  <a:cubicBezTo>
                    <a:pt x="152" y="62"/>
                    <a:pt x="153" y="62"/>
                    <a:pt x="154" y="62"/>
                  </a:cubicBezTo>
                  <a:cubicBezTo>
                    <a:pt x="157" y="73"/>
                    <a:pt x="159" y="84"/>
                    <a:pt x="162" y="96"/>
                  </a:cubicBezTo>
                  <a:cubicBezTo>
                    <a:pt x="163" y="96"/>
                    <a:pt x="164" y="95"/>
                    <a:pt x="165" y="95"/>
                  </a:cubicBezTo>
                  <a:cubicBezTo>
                    <a:pt x="165" y="88"/>
                    <a:pt x="166" y="81"/>
                    <a:pt x="166" y="74"/>
                  </a:cubicBezTo>
                  <a:cubicBezTo>
                    <a:pt x="167" y="74"/>
                    <a:pt x="168" y="74"/>
                    <a:pt x="169" y="74"/>
                  </a:cubicBezTo>
                  <a:cubicBezTo>
                    <a:pt x="169" y="82"/>
                    <a:pt x="170" y="89"/>
                    <a:pt x="171" y="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55">
              <a:extLst>
                <a:ext uri="{FF2B5EF4-FFF2-40B4-BE49-F238E27FC236}">
                  <a16:creationId xmlns:a16="http://schemas.microsoft.com/office/drawing/2014/main" id="{7803B40D-6756-469F-89A5-8C927A2A59FE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1757" y="1247670"/>
              <a:ext cx="979714" cy="133978"/>
            </a:xfrm>
            <a:custGeom>
              <a:avLst/>
              <a:gdLst>
                <a:gd name="T0" fmla="*/ 298 w 310"/>
                <a:gd name="T1" fmla="*/ 3 h 41"/>
                <a:gd name="T2" fmla="*/ 297 w 310"/>
                <a:gd name="T3" fmla="*/ 0 h 41"/>
                <a:gd name="T4" fmla="*/ 285 w 310"/>
                <a:gd name="T5" fmla="*/ 2 h 41"/>
                <a:gd name="T6" fmla="*/ 230 w 310"/>
                <a:gd name="T7" fmla="*/ 12 h 41"/>
                <a:gd name="T8" fmla="*/ 55 w 310"/>
                <a:gd name="T9" fmla="*/ 24 h 41"/>
                <a:gd name="T10" fmla="*/ 0 w 310"/>
                <a:gd name="T11" fmla="*/ 36 h 41"/>
                <a:gd name="T12" fmla="*/ 0 w 310"/>
                <a:gd name="T13" fmla="*/ 38 h 41"/>
                <a:gd name="T14" fmla="*/ 15 w 310"/>
                <a:gd name="T15" fmla="*/ 37 h 41"/>
                <a:gd name="T16" fmla="*/ 180 w 310"/>
                <a:gd name="T17" fmla="*/ 40 h 41"/>
                <a:gd name="T18" fmla="*/ 300 w 310"/>
                <a:gd name="T19" fmla="*/ 31 h 41"/>
                <a:gd name="T20" fmla="*/ 307 w 310"/>
                <a:gd name="T21" fmla="*/ 18 h 41"/>
                <a:gd name="T22" fmla="*/ 294 w 310"/>
                <a:gd name="T23" fmla="*/ 20 h 41"/>
                <a:gd name="T24" fmla="*/ 297 w 310"/>
                <a:gd name="T25" fmla="*/ 17 h 41"/>
                <a:gd name="T26" fmla="*/ 304 w 310"/>
                <a:gd name="T27" fmla="*/ 8 h 41"/>
                <a:gd name="T28" fmla="*/ 294 w 310"/>
                <a:gd name="T29" fmla="*/ 11 h 41"/>
                <a:gd name="T30" fmla="*/ 259 w 310"/>
                <a:gd name="T31" fmla="*/ 21 h 41"/>
                <a:gd name="T32" fmla="*/ 298 w 310"/>
                <a:gd name="T33" fmla="*/ 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0" h="41">
                  <a:moveTo>
                    <a:pt x="298" y="3"/>
                  </a:moveTo>
                  <a:cubicBezTo>
                    <a:pt x="297" y="2"/>
                    <a:pt x="297" y="1"/>
                    <a:pt x="297" y="0"/>
                  </a:cubicBezTo>
                  <a:cubicBezTo>
                    <a:pt x="293" y="1"/>
                    <a:pt x="289" y="1"/>
                    <a:pt x="285" y="2"/>
                  </a:cubicBezTo>
                  <a:cubicBezTo>
                    <a:pt x="268" y="10"/>
                    <a:pt x="249" y="11"/>
                    <a:pt x="230" y="12"/>
                  </a:cubicBezTo>
                  <a:cubicBezTo>
                    <a:pt x="171" y="16"/>
                    <a:pt x="113" y="19"/>
                    <a:pt x="55" y="24"/>
                  </a:cubicBezTo>
                  <a:cubicBezTo>
                    <a:pt x="36" y="25"/>
                    <a:pt x="18" y="32"/>
                    <a:pt x="0" y="36"/>
                  </a:cubicBezTo>
                  <a:cubicBezTo>
                    <a:pt x="0" y="36"/>
                    <a:pt x="0" y="37"/>
                    <a:pt x="0" y="38"/>
                  </a:cubicBezTo>
                  <a:cubicBezTo>
                    <a:pt x="5" y="38"/>
                    <a:pt x="10" y="37"/>
                    <a:pt x="15" y="37"/>
                  </a:cubicBezTo>
                  <a:cubicBezTo>
                    <a:pt x="70" y="38"/>
                    <a:pt x="125" y="38"/>
                    <a:pt x="180" y="40"/>
                  </a:cubicBezTo>
                  <a:cubicBezTo>
                    <a:pt x="220" y="41"/>
                    <a:pt x="260" y="40"/>
                    <a:pt x="300" y="31"/>
                  </a:cubicBezTo>
                  <a:cubicBezTo>
                    <a:pt x="308" y="29"/>
                    <a:pt x="310" y="26"/>
                    <a:pt x="307" y="18"/>
                  </a:cubicBezTo>
                  <a:cubicBezTo>
                    <a:pt x="303" y="19"/>
                    <a:pt x="299" y="19"/>
                    <a:pt x="294" y="20"/>
                  </a:cubicBezTo>
                  <a:cubicBezTo>
                    <a:pt x="295" y="18"/>
                    <a:pt x="296" y="17"/>
                    <a:pt x="297" y="17"/>
                  </a:cubicBezTo>
                  <a:cubicBezTo>
                    <a:pt x="300" y="14"/>
                    <a:pt x="302" y="11"/>
                    <a:pt x="304" y="8"/>
                  </a:cubicBezTo>
                  <a:cubicBezTo>
                    <a:pt x="301" y="9"/>
                    <a:pt x="297" y="9"/>
                    <a:pt x="294" y="11"/>
                  </a:cubicBezTo>
                  <a:cubicBezTo>
                    <a:pt x="284" y="17"/>
                    <a:pt x="273" y="22"/>
                    <a:pt x="259" y="21"/>
                  </a:cubicBezTo>
                  <a:cubicBezTo>
                    <a:pt x="273" y="15"/>
                    <a:pt x="285" y="9"/>
                    <a:pt x="298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56">
              <a:extLst>
                <a:ext uri="{FF2B5EF4-FFF2-40B4-BE49-F238E27FC236}">
                  <a16:creationId xmlns:a16="http://schemas.microsoft.com/office/drawing/2014/main" id="{F1969669-D023-432D-8861-AE23D8BF012E}"/>
                </a:ext>
              </a:extLst>
            </p:cNvPr>
            <p:cNvSpPr>
              <a:spLocks/>
            </p:cNvSpPr>
            <p:nvPr/>
          </p:nvSpPr>
          <p:spPr bwMode="auto">
            <a:xfrm>
              <a:off x="9303097" y="720132"/>
              <a:ext cx="494044" cy="309824"/>
            </a:xfrm>
            <a:custGeom>
              <a:avLst/>
              <a:gdLst>
                <a:gd name="T0" fmla="*/ 155 w 155"/>
                <a:gd name="T1" fmla="*/ 86 h 98"/>
                <a:gd name="T2" fmla="*/ 99 w 155"/>
                <a:gd name="T3" fmla="*/ 59 h 98"/>
                <a:gd name="T4" fmla="*/ 49 w 155"/>
                <a:gd name="T5" fmla="*/ 26 h 98"/>
                <a:gd name="T6" fmla="*/ 11 w 155"/>
                <a:gd name="T7" fmla="*/ 3 h 98"/>
                <a:gd name="T8" fmla="*/ 0 w 155"/>
                <a:gd name="T9" fmla="*/ 0 h 98"/>
                <a:gd name="T10" fmla="*/ 36 w 155"/>
                <a:gd name="T11" fmla="*/ 44 h 98"/>
                <a:gd name="T12" fmla="*/ 30 w 155"/>
                <a:gd name="T13" fmla="*/ 47 h 98"/>
                <a:gd name="T14" fmla="*/ 46 w 155"/>
                <a:gd name="T15" fmla="*/ 62 h 98"/>
                <a:gd name="T16" fmla="*/ 44 w 155"/>
                <a:gd name="T17" fmla="*/ 65 h 98"/>
                <a:gd name="T18" fmla="*/ 68 w 155"/>
                <a:gd name="T19" fmla="*/ 72 h 98"/>
                <a:gd name="T20" fmla="*/ 56 w 155"/>
                <a:gd name="T21" fmla="*/ 76 h 98"/>
                <a:gd name="T22" fmla="*/ 56 w 155"/>
                <a:gd name="T23" fmla="*/ 79 h 98"/>
                <a:gd name="T24" fmla="*/ 87 w 155"/>
                <a:gd name="T25" fmla="*/ 79 h 98"/>
                <a:gd name="T26" fmla="*/ 87 w 155"/>
                <a:gd name="T27" fmla="*/ 81 h 98"/>
                <a:gd name="T28" fmla="*/ 66 w 155"/>
                <a:gd name="T29" fmla="*/ 86 h 98"/>
                <a:gd name="T30" fmla="*/ 98 w 155"/>
                <a:gd name="T31" fmla="*/ 89 h 98"/>
                <a:gd name="T32" fmla="*/ 92 w 155"/>
                <a:gd name="T33" fmla="*/ 95 h 98"/>
                <a:gd name="T34" fmla="*/ 93 w 155"/>
                <a:gd name="T35" fmla="*/ 97 h 98"/>
                <a:gd name="T36" fmla="*/ 121 w 155"/>
                <a:gd name="T37" fmla="*/ 91 h 98"/>
                <a:gd name="T38" fmla="*/ 117 w 155"/>
                <a:gd name="T39" fmla="*/ 96 h 98"/>
                <a:gd name="T40" fmla="*/ 119 w 155"/>
                <a:gd name="T41" fmla="*/ 98 h 98"/>
                <a:gd name="T42" fmla="*/ 155 w 155"/>
                <a:gd name="T43" fmla="*/ 8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5" h="98">
                  <a:moveTo>
                    <a:pt x="155" y="86"/>
                  </a:moveTo>
                  <a:cubicBezTo>
                    <a:pt x="135" y="77"/>
                    <a:pt x="116" y="69"/>
                    <a:pt x="99" y="59"/>
                  </a:cubicBezTo>
                  <a:cubicBezTo>
                    <a:pt x="82" y="49"/>
                    <a:pt x="66" y="37"/>
                    <a:pt x="49" y="26"/>
                  </a:cubicBezTo>
                  <a:cubicBezTo>
                    <a:pt x="36" y="18"/>
                    <a:pt x="24" y="10"/>
                    <a:pt x="11" y="3"/>
                  </a:cubicBezTo>
                  <a:cubicBezTo>
                    <a:pt x="8" y="1"/>
                    <a:pt x="5" y="1"/>
                    <a:pt x="0" y="0"/>
                  </a:cubicBezTo>
                  <a:cubicBezTo>
                    <a:pt x="13" y="16"/>
                    <a:pt x="25" y="30"/>
                    <a:pt x="36" y="44"/>
                  </a:cubicBezTo>
                  <a:cubicBezTo>
                    <a:pt x="36" y="45"/>
                    <a:pt x="34" y="45"/>
                    <a:pt x="30" y="47"/>
                  </a:cubicBezTo>
                  <a:cubicBezTo>
                    <a:pt x="36" y="52"/>
                    <a:pt x="42" y="57"/>
                    <a:pt x="46" y="62"/>
                  </a:cubicBezTo>
                  <a:cubicBezTo>
                    <a:pt x="46" y="62"/>
                    <a:pt x="44" y="64"/>
                    <a:pt x="44" y="65"/>
                  </a:cubicBezTo>
                  <a:cubicBezTo>
                    <a:pt x="49" y="75"/>
                    <a:pt x="59" y="70"/>
                    <a:pt x="68" y="72"/>
                  </a:cubicBezTo>
                  <a:cubicBezTo>
                    <a:pt x="63" y="74"/>
                    <a:pt x="59" y="75"/>
                    <a:pt x="56" y="76"/>
                  </a:cubicBezTo>
                  <a:cubicBezTo>
                    <a:pt x="56" y="77"/>
                    <a:pt x="56" y="78"/>
                    <a:pt x="56" y="79"/>
                  </a:cubicBezTo>
                  <a:cubicBezTo>
                    <a:pt x="67" y="79"/>
                    <a:pt x="77" y="79"/>
                    <a:pt x="87" y="79"/>
                  </a:cubicBezTo>
                  <a:cubicBezTo>
                    <a:pt x="87" y="80"/>
                    <a:pt x="87" y="81"/>
                    <a:pt x="87" y="81"/>
                  </a:cubicBezTo>
                  <a:cubicBezTo>
                    <a:pt x="81" y="83"/>
                    <a:pt x="74" y="84"/>
                    <a:pt x="66" y="86"/>
                  </a:cubicBezTo>
                  <a:cubicBezTo>
                    <a:pt x="76" y="93"/>
                    <a:pt x="87" y="88"/>
                    <a:pt x="98" y="89"/>
                  </a:cubicBezTo>
                  <a:cubicBezTo>
                    <a:pt x="96" y="91"/>
                    <a:pt x="94" y="93"/>
                    <a:pt x="92" y="95"/>
                  </a:cubicBezTo>
                  <a:cubicBezTo>
                    <a:pt x="92" y="96"/>
                    <a:pt x="93" y="96"/>
                    <a:pt x="93" y="97"/>
                  </a:cubicBezTo>
                  <a:cubicBezTo>
                    <a:pt x="102" y="95"/>
                    <a:pt x="111" y="93"/>
                    <a:pt x="121" y="91"/>
                  </a:cubicBezTo>
                  <a:cubicBezTo>
                    <a:pt x="120" y="93"/>
                    <a:pt x="118" y="95"/>
                    <a:pt x="117" y="96"/>
                  </a:cubicBezTo>
                  <a:cubicBezTo>
                    <a:pt x="118" y="97"/>
                    <a:pt x="118" y="98"/>
                    <a:pt x="119" y="98"/>
                  </a:cubicBezTo>
                  <a:cubicBezTo>
                    <a:pt x="130" y="95"/>
                    <a:pt x="142" y="91"/>
                    <a:pt x="155" y="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57">
              <a:extLst>
                <a:ext uri="{FF2B5EF4-FFF2-40B4-BE49-F238E27FC236}">
                  <a16:creationId xmlns:a16="http://schemas.microsoft.com/office/drawing/2014/main" id="{E76F4633-FACC-468C-8218-3AF6A1C78A74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7361" y="1172308"/>
              <a:ext cx="226088" cy="117231"/>
            </a:xfrm>
            <a:custGeom>
              <a:avLst/>
              <a:gdLst>
                <a:gd name="T0" fmla="*/ 1 w 70"/>
                <a:gd name="T1" fmla="*/ 0 h 35"/>
                <a:gd name="T2" fmla="*/ 0 w 70"/>
                <a:gd name="T3" fmla="*/ 3 h 35"/>
                <a:gd name="T4" fmla="*/ 47 w 70"/>
                <a:gd name="T5" fmla="*/ 31 h 35"/>
                <a:gd name="T6" fmla="*/ 32 w 70"/>
                <a:gd name="T7" fmla="*/ 20 h 35"/>
                <a:gd name="T8" fmla="*/ 70 w 70"/>
                <a:gd name="T9" fmla="*/ 30 h 35"/>
                <a:gd name="T10" fmla="*/ 1 w 70"/>
                <a:gd name="T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35">
                  <a:moveTo>
                    <a:pt x="1" y="0"/>
                  </a:moveTo>
                  <a:cubicBezTo>
                    <a:pt x="1" y="1"/>
                    <a:pt x="0" y="2"/>
                    <a:pt x="0" y="3"/>
                  </a:cubicBezTo>
                  <a:cubicBezTo>
                    <a:pt x="17" y="10"/>
                    <a:pt x="25" y="30"/>
                    <a:pt x="47" y="31"/>
                  </a:cubicBezTo>
                  <a:cubicBezTo>
                    <a:pt x="42" y="28"/>
                    <a:pt x="37" y="24"/>
                    <a:pt x="32" y="20"/>
                  </a:cubicBezTo>
                  <a:cubicBezTo>
                    <a:pt x="45" y="20"/>
                    <a:pt x="54" y="35"/>
                    <a:pt x="70" y="30"/>
                  </a:cubicBezTo>
                  <a:cubicBezTo>
                    <a:pt x="46" y="20"/>
                    <a:pt x="24" y="1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58">
              <a:extLst>
                <a:ext uri="{FF2B5EF4-FFF2-40B4-BE49-F238E27FC236}">
                  <a16:creationId xmlns:a16="http://schemas.microsoft.com/office/drawing/2014/main" id="{51AF8D9C-9AB8-46D1-9FC0-56A7222C7B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31757" y="1465385"/>
              <a:ext cx="2018044" cy="2419978"/>
            </a:xfrm>
            <a:custGeom>
              <a:avLst/>
              <a:gdLst>
                <a:gd name="T0" fmla="*/ 614 w 634"/>
                <a:gd name="T1" fmla="*/ 259 h 761"/>
                <a:gd name="T2" fmla="*/ 530 w 634"/>
                <a:gd name="T3" fmla="*/ 314 h 761"/>
                <a:gd name="T4" fmla="*/ 438 w 634"/>
                <a:gd name="T5" fmla="*/ 328 h 761"/>
                <a:gd name="T6" fmla="*/ 562 w 634"/>
                <a:gd name="T7" fmla="*/ 283 h 761"/>
                <a:gd name="T8" fmla="*/ 587 w 634"/>
                <a:gd name="T9" fmla="*/ 200 h 761"/>
                <a:gd name="T10" fmla="*/ 416 w 634"/>
                <a:gd name="T11" fmla="*/ 223 h 761"/>
                <a:gd name="T12" fmla="*/ 514 w 634"/>
                <a:gd name="T13" fmla="*/ 192 h 761"/>
                <a:gd name="T14" fmla="*/ 451 w 634"/>
                <a:gd name="T15" fmla="*/ 68 h 761"/>
                <a:gd name="T16" fmla="*/ 370 w 634"/>
                <a:gd name="T17" fmla="*/ 112 h 761"/>
                <a:gd name="T18" fmla="*/ 431 w 634"/>
                <a:gd name="T19" fmla="*/ 70 h 761"/>
                <a:gd name="T20" fmla="*/ 367 w 634"/>
                <a:gd name="T21" fmla="*/ 2 h 761"/>
                <a:gd name="T22" fmla="*/ 280 w 634"/>
                <a:gd name="T23" fmla="*/ 36 h 761"/>
                <a:gd name="T24" fmla="*/ 185 w 634"/>
                <a:gd name="T25" fmla="*/ 30 h 761"/>
                <a:gd name="T26" fmla="*/ 177 w 634"/>
                <a:gd name="T27" fmla="*/ 85 h 761"/>
                <a:gd name="T28" fmla="*/ 202 w 634"/>
                <a:gd name="T29" fmla="*/ 102 h 761"/>
                <a:gd name="T30" fmla="*/ 150 w 634"/>
                <a:gd name="T31" fmla="*/ 84 h 761"/>
                <a:gd name="T32" fmla="*/ 100 w 634"/>
                <a:gd name="T33" fmla="*/ 164 h 761"/>
                <a:gd name="T34" fmla="*/ 148 w 634"/>
                <a:gd name="T35" fmla="*/ 204 h 761"/>
                <a:gd name="T36" fmla="*/ 88 w 634"/>
                <a:gd name="T37" fmla="*/ 171 h 761"/>
                <a:gd name="T38" fmla="*/ 61 w 634"/>
                <a:gd name="T39" fmla="*/ 184 h 761"/>
                <a:gd name="T40" fmla="*/ 69 w 634"/>
                <a:gd name="T41" fmla="*/ 296 h 761"/>
                <a:gd name="T42" fmla="*/ 35 w 634"/>
                <a:gd name="T43" fmla="*/ 281 h 761"/>
                <a:gd name="T44" fmla="*/ 52 w 634"/>
                <a:gd name="T45" fmla="*/ 420 h 761"/>
                <a:gd name="T46" fmla="*/ 28 w 634"/>
                <a:gd name="T47" fmla="*/ 416 h 761"/>
                <a:gd name="T48" fmla="*/ 75 w 634"/>
                <a:gd name="T49" fmla="*/ 537 h 761"/>
                <a:gd name="T50" fmla="*/ 160 w 634"/>
                <a:gd name="T51" fmla="*/ 583 h 761"/>
                <a:gd name="T52" fmla="*/ 72 w 634"/>
                <a:gd name="T53" fmla="*/ 570 h 761"/>
                <a:gd name="T54" fmla="*/ 228 w 634"/>
                <a:gd name="T55" fmla="*/ 698 h 761"/>
                <a:gd name="T56" fmla="*/ 268 w 634"/>
                <a:gd name="T57" fmla="*/ 706 h 761"/>
                <a:gd name="T58" fmla="*/ 214 w 634"/>
                <a:gd name="T59" fmla="*/ 725 h 761"/>
                <a:gd name="T60" fmla="*/ 319 w 634"/>
                <a:gd name="T61" fmla="*/ 755 h 761"/>
                <a:gd name="T62" fmla="*/ 343 w 634"/>
                <a:gd name="T63" fmla="*/ 760 h 761"/>
                <a:gd name="T64" fmla="*/ 412 w 634"/>
                <a:gd name="T65" fmla="*/ 736 h 761"/>
                <a:gd name="T66" fmla="*/ 435 w 634"/>
                <a:gd name="T67" fmla="*/ 714 h 761"/>
                <a:gd name="T68" fmla="*/ 371 w 634"/>
                <a:gd name="T69" fmla="*/ 718 h 761"/>
                <a:gd name="T70" fmla="*/ 540 w 634"/>
                <a:gd name="T71" fmla="*/ 613 h 761"/>
                <a:gd name="T72" fmla="*/ 399 w 634"/>
                <a:gd name="T73" fmla="*/ 617 h 761"/>
                <a:gd name="T74" fmla="*/ 444 w 634"/>
                <a:gd name="T75" fmla="*/ 603 h 761"/>
                <a:gd name="T76" fmla="*/ 608 w 634"/>
                <a:gd name="T77" fmla="*/ 464 h 761"/>
                <a:gd name="T78" fmla="*/ 545 w 634"/>
                <a:gd name="T79" fmla="*/ 448 h 761"/>
                <a:gd name="T80" fmla="*/ 499 w 634"/>
                <a:gd name="T81" fmla="*/ 457 h 761"/>
                <a:gd name="T82" fmla="*/ 243 w 634"/>
                <a:gd name="T83" fmla="*/ 489 h 761"/>
                <a:gd name="T84" fmla="*/ 128 w 634"/>
                <a:gd name="T85" fmla="*/ 473 h 761"/>
                <a:gd name="T86" fmla="*/ 102 w 634"/>
                <a:gd name="T87" fmla="*/ 451 h 761"/>
                <a:gd name="T88" fmla="*/ 111 w 634"/>
                <a:gd name="T89" fmla="*/ 446 h 761"/>
                <a:gd name="T90" fmla="*/ 143 w 634"/>
                <a:gd name="T91" fmla="*/ 402 h 761"/>
                <a:gd name="T92" fmla="*/ 239 w 634"/>
                <a:gd name="T93" fmla="*/ 473 h 761"/>
                <a:gd name="T94" fmla="*/ 258 w 634"/>
                <a:gd name="T95" fmla="*/ 484 h 761"/>
                <a:gd name="T96" fmla="*/ 243 w 634"/>
                <a:gd name="T97" fmla="*/ 489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34" h="761">
                  <a:moveTo>
                    <a:pt x="617" y="361"/>
                  </a:moveTo>
                  <a:cubicBezTo>
                    <a:pt x="634" y="326"/>
                    <a:pt x="634" y="292"/>
                    <a:pt x="614" y="259"/>
                  </a:cubicBezTo>
                  <a:cubicBezTo>
                    <a:pt x="610" y="254"/>
                    <a:pt x="606" y="250"/>
                    <a:pt x="601" y="244"/>
                  </a:cubicBezTo>
                  <a:cubicBezTo>
                    <a:pt x="586" y="278"/>
                    <a:pt x="561" y="300"/>
                    <a:pt x="530" y="314"/>
                  </a:cubicBezTo>
                  <a:cubicBezTo>
                    <a:pt x="498" y="327"/>
                    <a:pt x="465" y="333"/>
                    <a:pt x="431" y="331"/>
                  </a:cubicBezTo>
                  <a:cubicBezTo>
                    <a:pt x="433" y="329"/>
                    <a:pt x="435" y="328"/>
                    <a:pt x="438" y="328"/>
                  </a:cubicBezTo>
                  <a:cubicBezTo>
                    <a:pt x="456" y="324"/>
                    <a:pt x="474" y="320"/>
                    <a:pt x="492" y="316"/>
                  </a:cubicBezTo>
                  <a:cubicBezTo>
                    <a:pt x="517" y="309"/>
                    <a:pt x="542" y="300"/>
                    <a:pt x="562" y="283"/>
                  </a:cubicBezTo>
                  <a:cubicBezTo>
                    <a:pt x="576" y="271"/>
                    <a:pt x="589" y="258"/>
                    <a:pt x="592" y="240"/>
                  </a:cubicBezTo>
                  <a:cubicBezTo>
                    <a:pt x="594" y="227"/>
                    <a:pt x="591" y="213"/>
                    <a:pt x="587" y="200"/>
                  </a:cubicBezTo>
                  <a:cubicBezTo>
                    <a:pt x="582" y="183"/>
                    <a:pt x="568" y="170"/>
                    <a:pt x="550" y="164"/>
                  </a:cubicBezTo>
                  <a:cubicBezTo>
                    <a:pt x="524" y="213"/>
                    <a:pt x="461" y="225"/>
                    <a:pt x="416" y="223"/>
                  </a:cubicBezTo>
                  <a:cubicBezTo>
                    <a:pt x="428" y="219"/>
                    <a:pt x="440" y="216"/>
                    <a:pt x="452" y="213"/>
                  </a:cubicBezTo>
                  <a:cubicBezTo>
                    <a:pt x="474" y="209"/>
                    <a:pt x="496" y="204"/>
                    <a:pt x="514" y="192"/>
                  </a:cubicBezTo>
                  <a:cubicBezTo>
                    <a:pt x="550" y="168"/>
                    <a:pt x="554" y="134"/>
                    <a:pt x="523" y="105"/>
                  </a:cubicBezTo>
                  <a:cubicBezTo>
                    <a:pt x="502" y="86"/>
                    <a:pt x="479" y="73"/>
                    <a:pt x="451" y="68"/>
                  </a:cubicBezTo>
                  <a:cubicBezTo>
                    <a:pt x="444" y="67"/>
                    <a:pt x="442" y="67"/>
                    <a:pt x="439" y="74"/>
                  </a:cubicBezTo>
                  <a:cubicBezTo>
                    <a:pt x="430" y="99"/>
                    <a:pt x="394" y="118"/>
                    <a:pt x="370" y="112"/>
                  </a:cubicBezTo>
                  <a:cubicBezTo>
                    <a:pt x="385" y="105"/>
                    <a:pt x="400" y="98"/>
                    <a:pt x="415" y="91"/>
                  </a:cubicBezTo>
                  <a:cubicBezTo>
                    <a:pt x="424" y="86"/>
                    <a:pt x="430" y="80"/>
                    <a:pt x="431" y="70"/>
                  </a:cubicBezTo>
                  <a:cubicBezTo>
                    <a:pt x="434" y="54"/>
                    <a:pt x="430" y="39"/>
                    <a:pt x="418" y="28"/>
                  </a:cubicBezTo>
                  <a:cubicBezTo>
                    <a:pt x="404" y="14"/>
                    <a:pt x="386" y="7"/>
                    <a:pt x="367" y="2"/>
                  </a:cubicBezTo>
                  <a:cubicBezTo>
                    <a:pt x="358" y="0"/>
                    <a:pt x="352" y="2"/>
                    <a:pt x="346" y="10"/>
                  </a:cubicBezTo>
                  <a:cubicBezTo>
                    <a:pt x="328" y="28"/>
                    <a:pt x="307" y="40"/>
                    <a:pt x="280" y="36"/>
                  </a:cubicBezTo>
                  <a:cubicBezTo>
                    <a:pt x="258" y="33"/>
                    <a:pt x="239" y="24"/>
                    <a:pt x="223" y="6"/>
                  </a:cubicBezTo>
                  <a:cubicBezTo>
                    <a:pt x="210" y="14"/>
                    <a:pt x="196" y="20"/>
                    <a:pt x="185" y="30"/>
                  </a:cubicBezTo>
                  <a:cubicBezTo>
                    <a:pt x="177" y="37"/>
                    <a:pt x="170" y="48"/>
                    <a:pt x="166" y="58"/>
                  </a:cubicBezTo>
                  <a:cubicBezTo>
                    <a:pt x="161" y="70"/>
                    <a:pt x="165" y="78"/>
                    <a:pt x="177" y="85"/>
                  </a:cubicBezTo>
                  <a:cubicBezTo>
                    <a:pt x="181" y="87"/>
                    <a:pt x="185" y="89"/>
                    <a:pt x="189" y="91"/>
                  </a:cubicBezTo>
                  <a:cubicBezTo>
                    <a:pt x="193" y="95"/>
                    <a:pt x="198" y="99"/>
                    <a:pt x="202" y="102"/>
                  </a:cubicBezTo>
                  <a:cubicBezTo>
                    <a:pt x="187" y="102"/>
                    <a:pt x="174" y="99"/>
                    <a:pt x="163" y="88"/>
                  </a:cubicBezTo>
                  <a:cubicBezTo>
                    <a:pt x="160" y="85"/>
                    <a:pt x="153" y="83"/>
                    <a:pt x="150" y="84"/>
                  </a:cubicBezTo>
                  <a:cubicBezTo>
                    <a:pt x="127" y="92"/>
                    <a:pt x="109" y="106"/>
                    <a:pt x="97" y="128"/>
                  </a:cubicBezTo>
                  <a:cubicBezTo>
                    <a:pt x="91" y="140"/>
                    <a:pt x="91" y="153"/>
                    <a:pt x="100" y="164"/>
                  </a:cubicBezTo>
                  <a:cubicBezTo>
                    <a:pt x="107" y="173"/>
                    <a:pt x="116" y="180"/>
                    <a:pt x="125" y="188"/>
                  </a:cubicBezTo>
                  <a:cubicBezTo>
                    <a:pt x="132" y="194"/>
                    <a:pt x="140" y="199"/>
                    <a:pt x="148" y="204"/>
                  </a:cubicBezTo>
                  <a:cubicBezTo>
                    <a:pt x="130" y="203"/>
                    <a:pt x="117" y="195"/>
                    <a:pt x="105" y="184"/>
                  </a:cubicBezTo>
                  <a:cubicBezTo>
                    <a:pt x="100" y="179"/>
                    <a:pt x="94" y="171"/>
                    <a:pt x="88" y="171"/>
                  </a:cubicBezTo>
                  <a:cubicBezTo>
                    <a:pt x="81" y="170"/>
                    <a:pt x="74" y="177"/>
                    <a:pt x="67" y="181"/>
                  </a:cubicBezTo>
                  <a:cubicBezTo>
                    <a:pt x="65" y="182"/>
                    <a:pt x="63" y="183"/>
                    <a:pt x="61" y="184"/>
                  </a:cubicBezTo>
                  <a:cubicBezTo>
                    <a:pt x="42" y="197"/>
                    <a:pt x="29" y="213"/>
                    <a:pt x="31" y="237"/>
                  </a:cubicBezTo>
                  <a:cubicBezTo>
                    <a:pt x="32" y="264"/>
                    <a:pt x="47" y="283"/>
                    <a:pt x="69" y="296"/>
                  </a:cubicBezTo>
                  <a:cubicBezTo>
                    <a:pt x="82" y="303"/>
                    <a:pt x="95" y="311"/>
                    <a:pt x="108" y="318"/>
                  </a:cubicBezTo>
                  <a:cubicBezTo>
                    <a:pt x="78" y="315"/>
                    <a:pt x="55" y="300"/>
                    <a:pt x="35" y="281"/>
                  </a:cubicBezTo>
                  <a:cubicBezTo>
                    <a:pt x="20" y="289"/>
                    <a:pt x="8" y="309"/>
                    <a:pt x="5" y="329"/>
                  </a:cubicBezTo>
                  <a:cubicBezTo>
                    <a:pt x="0" y="367"/>
                    <a:pt x="18" y="402"/>
                    <a:pt x="52" y="420"/>
                  </a:cubicBezTo>
                  <a:cubicBezTo>
                    <a:pt x="62" y="425"/>
                    <a:pt x="72" y="431"/>
                    <a:pt x="84" y="437"/>
                  </a:cubicBezTo>
                  <a:cubicBezTo>
                    <a:pt x="59" y="442"/>
                    <a:pt x="46" y="424"/>
                    <a:pt x="28" y="416"/>
                  </a:cubicBezTo>
                  <a:cubicBezTo>
                    <a:pt x="19" y="435"/>
                    <a:pt x="19" y="454"/>
                    <a:pt x="25" y="472"/>
                  </a:cubicBezTo>
                  <a:cubicBezTo>
                    <a:pt x="34" y="500"/>
                    <a:pt x="52" y="521"/>
                    <a:pt x="75" y="537"/>
                  </a:cubicBezTo>
                  <a:cubicBezTo>
                    <a:pt x="97" y="552"/>
                    <a:pt x="123" y="563"/>
                    <a:pt x="147" y="576"/>
                  </a:cubicBezTo>
                  <a:cubicBezTo>
                    <a:pt x="151" y="579"/>
                    <a:pt x="156" y="581"/>
                    <a:pt x="160" y="583"/>
                  </a:cubicBezTo>
                  <a:cubicBezTo>
                    <a:pt x="128" y="581"/>
                    <a:pt x="101" y="565"/>
                    <a:pt x="72" y="549"/>
                  </a:cubicBezTo>
                  <a:cubicBezTo>
                    <a:pt x="72" y="557"/>
                    <a:pt x="71" y="564"/>
                    <a:pt x="72" y="570"/>
                  </a:cubicBezTo>
                  <a:cubicBezTo>
                    <a:pt x="74" y="599"/>
                    <a:pt x="89" y="622"/>
                    <a:pt x="109" y="642"/>
                  </a:cubicBezTo>
                  <a:cubicBezTo>
                    <a:pt x="142" y="675"/>
                    <a:pt x="182" y="692"/>
                    <a:pt x="228" y="698"/>
                  </a:cubicBezTo>
                  <a:cubicBezTo>
                    <a:pt x="241" y="700"/>
                    <a:pt x="255" y="702"/>
                    <a:pt x="268" y="704"/>
                  </a:cubicBezTo>
                  <a:cubicBezTo>
                    <a:pt x="268" y="705"/>
                    <a:pt x="268" y="705"/>
                    <a:pt x="268" y="706"/>
                  </a:cubicBezTo>
                  <a:cubicBezTo>
                    <a:pt x="246" y="706"/>
                    <a:pt x="225" y="706"/>
                    <a:pt x="202" y="706"/>
                  </a:cubicBezTo>
                  <a:cubicBezTo>
                    <a:pt x="206" y="712"/>
                    <a:pt x="209" y="719"/>
                    <a:pt x="214" y="725"/>
                  </a:cubicBezTo>
                  <a:cubicBezTo>
                    <a:pt x="224" y="738"/>
                    <a:pt x="233" y="749"/>
                    <a:pt x="252" y="749"/>
                  </a:cubicBezTo>
                  <a:cubicBezTo>
                    <a:pt x="274" y="748"/>
                    <a:pt x="296" y="753"/>
                    <a:pt x="319" y="755"/>
                  </a:cubicBezTo>
                  <a:cubicBezTo>
                    <a:pt x="316" y="756"/>
                    <a:pt x="315" y="757"/>
                    <a:pt x="310" y="760"/>
                  </a:cubicBezTo>
                  <a:cubicBezTo>
                    <a:pt x="323" y="760"/>
                    <a:pt x="333" y="761"/>
                    <a:pt x="343" y="760"/>
                  </a:cubicBezTo>
                  <a:cubicBezTo>
                    <a:pt x="352" y="759"/>
                    <a:pt x="362" y="758"/>
                    <a:pt x="371" y="756"/>
                  </a:cubicBezTo>
                  <a:cubicBezTo>
                    <a:pt x="385" y="752"/>
                    <a:pt x="400" y="748"/>
                    <a:pt x="412" y="736"/>
                  </a:cubicBezTo>
                  <a:cubicBezTo>
                    <a:pt x="412" y="736"/>
                    <a:pt x="412" y="736"/>
                    <a:pt x="412" y="736"/>
                  </a:cubicBezTo>
                  <a:cubicBezTo>
                    <a:pt x="419" y="729"/>
                    <a:pt x="427" y="722"/>
                    <a:pt x="435" y="714"/>
                  </a:cubicBezTo>
                  <a:cubicBezTo>
                    <a:pt x="410" y="717"/>
                    <a:pt x="388" y="720"/>
                    <a:pt x="365" y="722"/>
                  </a:cubicBezTo>
                  <a:cubicBezTo>
                    <a:pt x="367" y="719"/>
                    <a:pt x="369" y="718"/>
                    <a:pt x="371" y="718"/>
                  </a:cubicBezTo>
                  <a:cubicBezTo>
                    <a:pt x="390" y="713"/>
                    <a:pt x="408" y="708"/>
                    <a:pt x="427" y="704"/>
                  </a:cubicBezTo>
                  <a:cubicBezTo>
                    <a:pt x="479" y="692"/>
                    <a:pt x="519" y="665"/>
                    <a:pt x="540" y="613"/>
                  </a:cubicBezTo>
                  <a:cubicBezTo>
                    <a:pt x="547" y="596"/>
                    <a:pt x="552" y="579"/>
                    <a:pt x="553" y="559"/>
                  </a:cubicBezTo>
                  <a:cubicBezTo>
                    <a:pt x="506" y="592"/>
                    <a:pt x="457" y="616"/>
                    <a:pt x="399" y="617"/>
                  </a:cubicBezTo>
                  <a:cubicBezTo>
                    <a:pt x="402" y="615"/>
                    <a:pt x="404" y="614"/>
                    <a:pt x="407" y="613"/>
                  </a:cubicBezTo>
                  <a:cubicBezTo>
                    <a:pt x="419" y="610"/>
                    <a:pt x="432" y="607"/>
                    <a:pt x="444" y="603"/>
                  </a:cubicBezTo>
                  <a:cubicBezTo>
                    <a:pt x="473" y="593"/>
                    <a:pt x="502" y="582"/>
                    <a:pt x="528" y="565"/>
                  </a:cubicBezTo>
                  <a:cubicBezTo>
                    <a:pt x="566" y="540"/>
                    <a:pt x="596" y="509"/>
                    <a:pt x="608" y="464"/>
                  </a:cubicBezTo>
                  <a:cubicBezTo>
                    <a:pt x="614" y="443"/>
                    <a:pt x="613" y="422"/>
                    <a:pt x="607" y="403"/>
                  </a:cubicBezTo>
                  <a:cubicBezTo>
                    <a:pt x="586" y="418"/>
                    <a:pt x="567" y="435"/>
                    <a:pt x="545" y="448"/>
                  </a:cubicBezTo>
                  <a:cubicBezTo>
                    <a:pt x="523" y="462"/>
                    <a:pt x="498" y="468"/>
                    <a:pt x="472" y="468"/>
                  </a:cubicBezTo>
                  <a:cubicBezTo>
                    <a:pt x="481" y="464"/>
                    <a:pt x="490" y="460"/>
                    <a:pt x="499" y="457"/>
                  </a:cubicBezTo>
                  <a:cubicBezTo>
                    <a:pt x="551" y="441"/>
                    <a:pt x="593" y="412"/>
                    <a:pt x="617" y="361"/>
                  </a:cubicBezTo>
                  <a:close/>
                  <a:moveTo>
                    <a:pt x="243" y="489"/>
                  </a:moveTo>
                  <a:cubicBezTo>
                    <a:pt x="236" y="488"/>
                    <a:pt x="230" y="489"/>
                    <a:pt x="223" y="491"/>
                  </a:cubicBezTo>
                  <a:cubicBezTo>
                    <a:pt x="189" y="501"/>
                    <a:pt x="157" y="495"/>
                    <a:pt x="128" y="473"/>
                  </a:cubicBezTo>
                  <a:cubicBezTo>
                    <a:pt x="127" y="473"/>
                    <a:pt x="126" y="472"/>
                    <a:pt x="125" y="471"/>
                  </a:cubicBezTo>
                  <a:cubicBezTo>
                    <a:pt x="119" y="462"/>
                    <a:pt x="113" y="454"/>
                    <a:pt x="102" y="451"/>
                  </a:cubicBezTo>
                  <a:cubicBezTo>
                    <a:pt x="100" y="450"/>
                    <a:pt x="99" y="448"/>
                    <a:pt x="97" y="446"/>
                  </a:cubicBezTo>
                  <a:cubicBezTo>
                    <a:pt x="102" y="446"/>
                    <a:pt x="106" y="446"/>
                    <a:pt x="111" y="446"/>
                  </a:cubicBezTo>
                  <a:cubicBezTo>
                    <a:pt x="112" y="442"/>
                    <a:pt x="112" y="439"/>
                    <a:pt x="113" y="436"/>
                  </a:cubicBezTo>
                  <a:cubicBezTo>
                    <a:pt x="117" y="419"/>
                    <a:pt x="126" y="406"/>
                    <a:pt x="143" y="402"/>
                  </a:cubicBezTo>
                  <a:cubicBezTo>
                    <a:pt x="171" y="395"/>
                    <a:pt x="198" y="399"/>
                    <a:pt x="220" y="418"/>
                  </a:cubicBezTo>
                  <a:cubicBezTo>
                    <a:pt x="237" y="432"/>
                    <a:pt x="244" y="451"/>
                    <a:pt x="239" y="473"/>
                  </a:cubicBezTo>
                  <a:cubicBezTo>
                    <a:pt x="238" y="476"/>
                    <a:pt x="238" y="478"/>
                    <a:pt x="238" y="480"/>
                  </a:cubicBezTo>
                  <a:cubicBezTo>
                    <a:pt x="245" y="481"/>
                    <a:pt x="251" y="483"/>
                    <a:pt x="258" y="484"/>
                  </a:cubicBezTo>
                  <a:cubicBezTo>
                    <a:pt x="258" y="485"/>
                    <a:pt x="258" y="487"/>
                    <a:pt x="258" y="488"/>
                  </a:cubicBezTo>
                  <a:cubicBezTo>
                    <a:pt x="253" y="488"/>
                    <a:pt x="247" y="490"/>
                    <a:pt x="243" y="4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59">
              <a:extLst>
                <a:ext uri="{FF2B5EF4-FFF2-40B4-BE49-F238E27FC236}">
                  <a16:creationId xmlns:a16="http://schemas.microsoft.com/office/drawing/2014/main" id="{5245EB99-E95D-43C4-A398-C62CD9647988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8570" y="2763297"/>
              <a:ext cx="301451" cy="251209"/>
            </a:xfrm>
            <a:custGeom>
              <a:avLst/>
              <a:gdLst>
                <a:gd name="T0" fmla="*/ 94 w 94"/>
                <a:gd name="T1" fmla="*/ 78 h 80"/>
                <a:gd name="T2" fmla="*/ 94 w 94"/>
                <a:gd name="T3" fmla="*/ 75 h 80"/>
                <a:gd name="T4" fmla="*/ 39 w 94"/>
                <a:gd name="T5" fmla="*/ 60 h 80"/>
                <a:gd name="T6" fmla="*/ 27 w 94"/>
                <a:gd name="T7" fmla="*/ 45 h 80"/>
                <a:gd name="T8" fmla="*/ 32 w 94"/>
                <a:gd name="T9" fmla="*/ 7 h 80"/>
                <a:gd name="T10" fmla="*/ 35 w 94"/>
                <a:gd name="T11" fmla="*/ 0 h 80"/>
                <a:gd name="T12" fmla="*/ 4 w 94"/>
                <a:gd name="T13" fmla="*/ 25 h 80"/>
                <a:gd name="T14" fmla="*/ 18 w 94"/>
                <a:gd name="T15" fmla="*/ 62 h 80"/>
                <a:gd name="T16" fmla="*/ 69 w 94"/>
                <a:gd name="T17" fmla="*/ 79 h 80"/>
                <a:gd name="T18" fmla="*/ 94 w 94"/>
                <a:gd name="T19" fmla="*/ 7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80">
                  <a:moveTo>
                    <a:pt x="94" y="78"/>
                  </a:moveTo>
                  <a:cubicBezTo>
                    <a:pt x="94" y="77"/>
                    <a:pt x="94" y="76"/>
                    <a:pt x="94" y="75"/>
                  </a:cubicBezTo>
                  <a:cubicBezTo>
                    <a:pt x="74" y="75"/>
                    <a:pt x="56" y="68"/>
                    <a:pt x="39" y="60"/>
                  </a:cubicBezTo>
                  <a:cubicBezTo>
                    <a:pt x="31" y="57"/>
                    <a:pt x="27" y="52"/>
                    <a:pt x="27" y="45"/>
                  </a:cubicBezTo>
                  <a:cubicBezTo>
                    <a:pt x="25" y="32"/>
                    <a:pt x="26" y="19"/>
                    <a:pt x="32" y="7"/>
                  </a:cubicBezTo>
                  <a:cubicBezTo>
                    <a:pt x="34" y="5"/>
                    <a:pt x="34" y="3"/>
                    <a:pt x="35" y="0"/>
                  </a:cubicBezTo>
                  <a:cubicBezTo>
                    <a:pt x="19" y="2"/>
                    <a:pt x="8" y="11"/>
                    <a:pt x="4" y="25"/>
                  </a:cubicBezTo>
                  <a:cubicBezTo>
                    <a:pt x="0" y="39"/>
                    <a:pt x="6" y="54"/>
                    <a:pt x="18" y="62"/>
                  </a:cubicBezTo>
                  <a:cubicBezTo>
                    <a:pt x="34" y="73"/>
                    <a:pt x="51" y="78"/>
                    <a:pt x="69" y="79"/>
                  </a:cubicBezTo>
                  <a:cubicBezTo>
                    <a:pt x="77" y="80"/>
                    <a:pt x="85" y="78"/>
                    <a:pt x="94" y="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Oval 60">
              <a:extLst>
                <a:ext uri="{FF2B5EF4-FFF2-40B4-BE49-F238E27FC236}">
                  <a16:creationId xmlns:a16="http://schemas.microsoft.com/office/drawing/2014/main" id="{8BDD890F-E6E5-4790-8974-514C57CBA0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28218" y="1147187"/>
              <a:ext cx="1825450" cy="1817077"/>
            </a:xfrm>
            <a:prstGeom prst="ellipse">
              <a:avLst/>
            </a:prstGeom>
            <a:solidFill>
              <a:srgbClr val="FFFFFF"/>
            </a:solidFill>
            <a:ln w="7938" cap="flat">
              <a:solidFill>
                <a:srgbClr val="FED71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61">
              <a:extLst>
                <a:ext uri="{FF2B5EF4-FFF2-40B4-BE49-F238E27FC236}">
                  <a16:creationId xmlns:a16="http://schemas.microsoft.com/office/drawing/2014/main" id="{844AAAA8-1DC8-42D6-9140-13987BAA8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0218" y="1498879"/>
              <a:ext cx="259582" cy="259582"/>
            </a:xfrm>
            <a:custGeom>
              <a:avLst/>
              <a:gdLst>
                <a:gd name="T0" fmla="*/ 12 w 31"/>
                <a:gd name="T1" fmla="*/ 31 h 31"/>
                <a:gd name="T2" fmla="*/ 0 w 31"/>
                <a:gd name="T3" fmla="*/ 19 h 31"/>
                <a:gd name="T4" fmla="*/ 4 w 31"/>
                <a:gd name="T5" fmla="*/ 4 h 31"/>
                <a:gd name="T6" fmla="*/ 20 w 31"/>
                <a:gd name="T7" fmla="*/ 0 h 31"/>
                <a:gd name="T8" fmla="*/ 31 w 31"/>
                <a:gd name="T9" fmla="*/ 11 h 31"/>
                <a:gd name="T10" fmla="*/ 27 w 31"/>
                <a:gd name="T11" fmla="*/ 26 h 31"/>
                <a:gd name="T12" fmla="*/ 12 w 31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1">
                  <a:moveTo>
                    <a:pt x="12" y="31"/>
                  </a:moveTo>
                  <a:lnTo>
                    <a:pt x="0" y="19"/>
                  </a:lnTo>
                  <a:lnTo>
                    <a:pt x="4" y="4"/>
                  </a:lnTo>
                  <a:lnTo>
                    <a:pt x="20" y="0"/>
                  </a:lnTo>
                  <a:lnTo>
                    <a:pt x="31" y="11"/>
                  </a:lnTo>
                  <a:lnTo>
                    <a:pt x="27" y="26"/>
                  </a:lnTo>
                  <a:lnTo>
                    <a:pt x="12" y="31"/>
                  </a:lnTo>
                  <a:close/>
                </a:path>
              </a:pathLst>
            </a:custGeom>
            <a:solidFill>
              <a:srgbClr val="FED7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62">
              <a:extLst>
                <a:ext uri="{FF2B5EF4-FFF2-40B4-BE49-F238E27FC236}">
                  <a16:creationId xmlns:a16="http://schemas.microsoft.com/office/drawing/2014/main" id="{04E13B98-7C1E-4CEF-8044-8AEB2A0AD8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5581" y="1741714"/>
              <a:ext cx="259582" cy="267956"/>
            </a:xfrm>
            <a:custGeom>
              <a:avLst/>
              <a:gdLst>
                <a:gd name="T0" fmla="*/ 12 w 31"/>
                <a:gd name="T1" fmla="*/ 32 h 32"/>
                <a:gd name="T2" fmla="*/ 0 w 31"/>
                <a:gd name="T3" fmla="*/ 20 h 32"/>
                <a:gd name="T4" fmla="*/ 4 w 31"/>
                <a:gd name="T5" fmla="*/ 5 h 32"/>
                <a:gd name="T6" fmla="*/ 20 w 31"/>
                <a:gd name="T7" fmla="*/ 0 h 32"/>
                <a:gd name="T8" fmla="*/ 31 w 31"/>
                <a:gd name="T9" fmla="*/ 12 h 32"/>
                <a:gd name="T10" fmla="*/ 27 w 31"/>
                <a:gd name="T11" fmla="*/ 27 h 32"/>
                <a:gd name="T12" fmla="*/ 12 w 31"/>
                <a:gd name="T1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2">
                  <a:moveTo>
                    <a:pt x="12" y="32"/>
                  </a:moveTo>
                  <a:lnTo>
                    <a:pt x="0" y="20"/>
                  </a:lnTo>
                  <a:lnTo>
                    <a:pt x="4" y="5"/>
                  </a:lnTo>
                  <a:lnTo>
                    <a:pt x="20" y="0"/>
                  </a:lnTo>
                  <a:lnTo>
                    <a:pt x="31" y="12"/>
                  </a:lnTo>
                  <a:lnTo>
                    <a:pt x="27" y="27"/>
                  </a:lnTo>
                  <a:lnTo>
                    <a:pt x="12" y="32"/>
                  </a:lnTo>
                  <a:close/>
                </a:path>
              </a:pathLst>
            </a:custGeom>
            <a:solidFill>
              <a:srgbClr val="FED7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63">
              <a:extLst>
                <a:ext uri="{FF2B5EF4-FFF2-40B4-BE49-F238E27FC236}">
                  <a16:creationId xmlns:a16="http://schemas.microsoft.com/office/drawing/2014/main" id="{47399BAB-2D87-4AC3-9170-60FE09374C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49801" y="1565868"/>
              <a:ext cx="259582" cy="259582"/>
            </a:xfrm>
            <a:custGeom>
              <a:avLst/>
              <a:gdLst>
                <a:gd name="T0" fmla="*/ 11 w 31"/>
                <a:gd name="T1" fmla="*/ 31 h 31"/>
                <a:gd name="T2" fmla="*/ 0 w 31"/>
                <a:gd name="T3" fmla="*/ 19 h 31"/>
                <a:gd name="T4" fmla="*/ 4 w 31"/>
                <a:gd name="T5" fmla="*/ 5 h 31"/>
                <a:gd name="T6" fmla="*/ 19 w 31"/>
                <a:gd name="T7" fmla="*/ 0 h 31"/>
                <a:gd name="T8" fmla="*/ 31 w 31"/>
                <a:gd name="T9" fmla="*/ 11 h 31"/>
                <a:gd name="T10" fmla="*/ 26 w 31"/>
                <a:gd name="T11" fmla="*/ 26 h 31"/>
                <a:gd name="T12" fmla="*/ 11 w 31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1">
                  <a:moveTo>
                    <a:pt x="11" y="31"/>
                  </a:moveTo>
                  <a:lnTo>
                    <a:pt x="0" y="19"/>
                  </a:lnTo>
                  <a:lnTo>
                    <a:pt x="4" y="5"/>
                  </a:lnTo>
                  <a:lnTo>
                    <a:pt x="19" y="0"/>
                  </a:lnTo>
                  <a:lnTo>
                    <a:pt x="31" y="11"/>
                  </a:lnTo>
                  <a:lnTo>
                    <a:pt x="26" y="26"/>
                  </a:lnTo>
                  <a:lnTo>
                    <a:pt x="11" y="31"/>
                  </a:lnTo>
                  <a:close/>
                </a:path>
              </a:pathLst>
            </a:custGeom>
            <a:solidFill>
              <a:srgbClr val="FED7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64">
              <a:extLst>
                <a:ext uri="{FF2B5EF4-FFF2-40B4-BE49-F238E27FC236}">
                  <a16:creationId xmlns:a16="http://schemas.microsoft.com/office/drawing/2014/main" id="{A4694B91-A11C-46DE-8CE0-F07A58F8CDB7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4372" y="1674725"/>
              <a:ext cx="259582" cy="259582"/>
            </a:xfrm>
            <a:custGeom>
              <a:avLst/>
              <a:gdLst>
                <a:gd name="T0" fmla="*/ 11 w 31"/>
                <a:gd name="T1" fmla="*/ 31 h 31"/>
                <a:gd name="T2" fmla="*/ 0 w 31"/>
                <a:gd name="T3" fmla="*/ 20 h 31"/>
                <a:gd name="T4" fmla="*/ 4 w 31"/>
                <a:gd name="T5" fmla="*/ 5 h 31"/>
                <a:gd name="T6" fmla="*/ 19 w 31"/>
                <a:gd name="T7" fmla="*/ 0 h 31"/>
                <a:gd name="T8" fmla="*/ 31 w 31"/>
                <a:gd name="T9" fmla="*/ 12 h 31"/>
                <a:gd name="T10" fmla="*/ 26 w 31"/>
                <a:gd name="T11" fmla="*/ 27 h 31"/>
                <a:gd name="T12" fmla="*/ 11 w 31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1">
                  <a:moveTo>
                    <a:pt x="11" y="31"/>
                  </a:moveTo>
                  <a:lnTo>
                    <a:pt x="0" y="20"/>
                  </a:lnTo>
                  <a:lnTo>
                    <a:pt x="4" y="5"/>
                  </a:lnTo>
                  <a:lnTo>
                    <a:pt x="19" y="0"/>
                  </a:lnTo>
                  <a:lnTo>
                    <a:pt x="31" y="12"/>
                  </a:lnTo>
                  <a:lnTo>
                    <a:pt x="26" y="27"/>
                  </a:lnTo>
                  <a:lnTo>
                    <a:pt x="11" y="31"/>
                  </a:lnTo>
                  <a:close/>
                </a:path>
              </a:pathLst>
            </a:custGeom>
            <a:solidFill>
              <a:srgbClr val="FED7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65">
              <a:extLst>
                <a:ext uri="{FF2B5EF4-FFF2-40B4-BE49-F238E27FC236}">
                  <a16:creationId xmlns:a16="http://schemas.microsoft.com/office/drawing/2014/main" id="{9BEC6E92-DA46-4A0E-9B13-2B397ACE1E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16790" y="1808703"/>
              <a:ext cx="267956" cy="259582"/>
            </a:xfrm>
            <a:custGeom>
              <a:avLst/>
              <a:gdLst>
                <a:gd name="T0" fmla="*/ 12 w 32"/>
                <a:gd name="T1" fmla="*/ 31 h 31"/>
                <a:gd name="T2" fmla="*/ 0 w 32"/>
                <a:gd name="T3" fmla="*/ 20 h 31"/>
                <a:gd name="T4" fmla="*/ 4 w 32"/>
                <a:gd name="T5" fmla="*/ 5 h 31"/>
                <a:gd name="T6" fmla="*/ 20 w 32"/>
                <a:gd name="T7" fmla="*/ 0 h 31"/>
                <a:gd name="T8" fmla="*/ 32 w 32"/>
                <a:gd name="T9" fmla="*/ 12 h 31"/>
                <a:gd name="T10" fmla="*/ 27 w 32"/>
                <a:gd name="T11" fmla="*/ 27 h 31"/>
                <a:gd name="T12" fmla="*/ 12 w 32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31">
                  <a:moveTo>
                    <a:pt x="12" y="31"/>
                  </a:moveTo>
                  <a:lnTo>
                    <a:pt x="0" y="20"/>
                  </a:lnTo>
                  <a:lnTo>
                    <a:pt x="4" y="5"/>
                  </a:lnTo>
                  <a:lnTo>
                    <a:pt x="20" y="0"/>
                  </a:lnTo>
                  <a:lnTo>
                    <a:pt x="32" y="12"/>
                  </a:lnTo>
                  <a:lnTo>
                    <a:pt x="27" y="27"/>
                  </a:lnTo>
                  <a:lnTo>
                    <a:pt x="12" y="31"/>
                  </a:lnTo>
                  <a:close/>
                </a:path>
              </a:pathLst>
            </a:custGeom>
            <a:solidFill>
              <a:srgbClr val="FED7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66">
              <a:extLst>
                <a:ext uri="{FF2B5EF4-FFF2-40B4-BE49-F238E27FC236}">
                  <a16:creationId xmlns:a16="http://schemas.microsoft.com/office/drawing/2014/main" id="{DCD5DC71-4ADD-4327-B1E9-F114BC0D27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2152" y="2059912"/>
              <a:ext cx="267956" cy="267956"/>
            </a:xfrm>
            <a:custGeom>
              <a:avLst/>
              <a:gdLst>
                <a:gd name="T0" fmla="*/ 12 w 32"/>
                <a:gd name="T1" fmla="*/ 32 h 32"/>
                <a:gd name="T2" fmla="*/ 0 w 32"/>
                <a:gd name="T3" fmla="*/ 20 h 32"/>
                <a:gd name="T4" fmla="*/ 4 w 32"/>
                <a:gd name="T5" fmla="*/ 5 h 32"/>
                <a:gd name="T6" fmla="*/ 20 w 32"/>
                <a:gd name="T7" fmla="*/ 0 h 32"/>
                <a:gd name="T8" fmla="*/ 32 w 32"/>
                <a:gd name="T9" fmla="*/ 12 h 32"/>
                <a:gd name="T10" fmla="*/ 27 w 32"/>
                <a:gd name="T11" fmla="*/ 27 h 32"/>
                <a:gd name="T12" fmla="*/ 12 w 32"/>
                <a:gd name="T1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32">
                  <a:moveTo>
                    <a:pt x="12" y="32"/>
                  </a:moveTo>
                  <a:lnTo>
                    <a:pt x="0" y="20"/>
                  </a:lnTo>
                  <a:lnTo>
                    <a:pt x="4" y="5"/>
                  </a:lnTo>
                  <a:lnTo>
                    <a:pt x="20" y="0"/>
                  </a:lnTo>
                  <a:lnTo>
                    <a:pt x="32" y="12"/>
                  </a:lnTo>
                  <a:lnTo>
                    <a:pt x="27" y="27"/>
                  </a:lnTo>
                  <a:lnTo>
                    <a:pt x="12" y="32"/>
                  </a:lnTo>
                  <a:close/>
                </a:path>
              </a:pathLst>
            </a:custGeom>
            <a:solidFill>
              <a:srgbClr val="FED7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67">
              <a:extLst>
                <a:ext uri="{FF2B5EF4-FFF2-40B4-BE49-F238E27FC236}">
                  <a16:creationId xmlns:a16="http://schemas.microsoft.com/office/drawing/2014/main" id="{75EEF52B-EB6A-4C9C-8374-84C3B8BD9E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76372" y="1884066"/>
              <a:ext cx="259582" cy="259582"/>
            </a:xfrm>
            <a:custGeom>
              <a:avLst/>
              <a:gdLst>
                <a:gd name="T0" fmla="*/ 12 w 31"/>
                <a:gd name="T1" fmla="*/ 31 h 31"/>
                <a:gd name="T2" fmla="*/ 0 w 31"/>
                <a:gd name="T3" fmla="*/ 19 h 31"/>
                <a:gd name="T4" fmla="*/ 4 w 31"/>
                <a:gd name="T5" fmla="*/ 4 h 31"/>
                <a:gd name="T6" fmla="*/ 20 w 31"/>
                <a:gd name="T7" fmla="*/ 0 h 31"/>
                <a:gd name="T8" fmla="*/ 31 w 31"/>
                <a:gd name="T9" fmla="*/ 11 h 31"/>
                <a:gd name="T10" fmla="*/ 27 w 31"/>
                <a:gd name="T11" fmla="*/ 26 h 31"/>
                <a:gd name="T12" fmla="*/ 12 w 31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1">
                  <a:moveTo>
                    <a:pt x="12" y="31"/>
                  </a:moveTo>
                  <a:lnTo>
                    <a:pt x="0" y="19"/>
                  </a:lnTo>
                  <a:lnTo>
                    <a:pt x="4" y="4"/>
                  </a:lnTo>
                  <a:lnTo>
                    <a:pt x="20" y="0"/>
                  </a:lnTo>
                  <a:lnTo>
                    <a:pt x="31" y="11"/>
                  </a:lnTo>
                  <a:lnTo>
                    <a:pt x="27" y="26"/>
                  </a:lnTo>
                  <a:lnTo>
                    <a:pt x="12" y="31"/>
                  </a:lnTo>
                  <a:close/>
                </a:path>
              </a:pathLst>
            </a:custGeom>
            <a:solidFill>
              <a:srgbClr val="FED7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68">
              <a:extLst>
                <a:ext uri="{FF2B5EF4-FFF2-40B4-BE49-F238E27FC236}">
                  <a16:creationId xmlns:a16="http://schemas.microsoft.com/office/drawing/2014/main" id="{51D72393-1166-4017-9177-93F3B1CFD3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0943" y="1992923"/>
              <a:ext cx="259582" cy="259582"/>
            </a:xfrm>
            <a:custGeom>
              <a:avLst/>
              <a:gdLst>
                <a:gd name="T0" fmla="*/ 11 w 31"/>
                <a:gd name="T1" fmla="*/ 31 h 31"/>
                <a:gd name="T2" fmla="*/ 0 w 31"/>
                <a:gd name="T3" fmla="*/ 19 h 31"/>
                <a:gd name="T4" fmla="*/ 4 w 31"/>
                <a:gd name="T5" fmla="*/ 5 h 31"/>
                <a:gd name="T6" fmla="*/ 19 w 31"/>
                <a:gd name="T7" fmla="*/ 0 h 31"/>
                <a:gd name="T8" fmla="*/ 31 w 31"/>
                <a:gd name="T9" fmla="*/ 11 h 31"/>
                <a:gd name="T10" fmla="*/ 26 w 31"/>
                <a:gd name="T11" fmla="*/ 27 h 31"/>
                <a:gd name="T12" fmla="*/ 11 w 31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1">
                  <a:moveTo>
                    <a:pt x="11" y="31"/>
                  </a:moveTo>
                  <a:lnTo>
                    <a:pt x="0" y="19"/>
                  </a:lnTo>
                  <a:lnTo>
                    <a:pt x="4" y="5"/>
                  </a:lnTo>
                  <a:lnTo>
                    <a:pt x="19" y="0"/>
                  </a:lnTo>
                  <a:lnTo>
                    <a:pt x="31" y="11"/>
                  </a:lnTo>
                  <a:lnTo>
                    <a:pt x="26" y="27"/>
                  </a:lnTo>
                  <a:lnTo>
                    <a:pt x="11" y="31"/>
                  </a:lnTo>
                  <a:close/>
                </a:path>
              </a:pathLst>
            </a:custGeom>
            <a:solidFill>
              <a:srgbClr val="FED7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69">
              <a:extLst>
                <a:ext uri="{FF2B5EF4-FFF2-40B4-BE49-F238E27FC236}">
                  <a16:creationId xmlns:a16="http://schemas.microsoft.com/office/drawing/2014/main" id="{4C74CC18-0B03-4137-B968-320A9F04F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9730152" y="1850571"/>
              <a:ext cx="259582" cy="259582"/>
            </a:xfrm>
            <a:custGeom>
              <a:avLst/>
              <a:gdLst>
                <a:gd name="T0" fmla="*/ 11 w 31"/>
                <a:gd name="T1" fmla="*/ 31 h 31"/>
                <a:gd name="T2" fmla="*/ 0 w 31"/>
                <a:gd name="T3" fmla="*/ 20 h 31"/>
                <a:gd name="T4" fmla="*/ 4 w 31"/>
                <a:gd name="T5" fmla="*/ 5 h 31"/>
                <a:gd name="T6" fmla="*/ 19 w 31"/>
                <a:gd name="T7" fmla="*/ 0 h 31"/>
                <a:gd name="T8" fmla="*/ 31 w 31"/>
                <a:gd name="T9" fmla="*/ 12 h 31"/>
                <a:gd name="T10" fmla="*/ 26 w 31"/>
                <a:gd name="T11" fmla="*/ 26 h 31"/>
                <a:gd name="T12" fmla="*/ 11 w 31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1">
                  <a:moveTo>
                    <a:pt x="11" y="31"/>
                  </a:moveTo>
                  <a:lnTo>
                    <a:pt x="0" y="20"/>
                  </a:lnTo>
                  <a:lnTo>
                    <a:pt x="4" y="5"/>
                  </a:lnTo>
                  <a:lnTo>
                    <a:pt x="19" y="0"/>
                  </a:lnTo>
                  <a:lnTo>
                    <a:pt x="31" y="12"/>
                  </a:lnTo>
                  <a:lnTo>
                    <a:pt x="26" y="26"/>
                  </a:lnTo>
                  <a:lnTo>
                    <a:pt x="11" y="31"/>
                  </a:lnTo>
                  <a:close/>
                </a:path>
              </a:pathLst>
            </a:custGeom>
            <a:solidFill>
              <a:srgbClr val="FED7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70">
              <a:extLst>
                <a:ext uri="{FF2B5EF4-FFF2-40B4-BE49-F238E27FC236}">
                  <a16:creationId xmlns:a16="http://schemas.microsoft.com/office/drawing/2014/main" id="{86A1FC3C-1E5F-4F2B-8950-F07968ED8581}"/>
                </a:ext>
              </a:extLst>
            </p:cNvPr>
            <p:cNvSpPr>
              <a:spLocks/>
            </p:cNvSpPr>
            <p:nvPr/>
          </p:nvSpPr>
          <p:spPr bwMode="auto">
            <a:xfrm>
              <a:off x="9805515" y="2101780"/>
              <a:ext cx="259582" cy="259582"/>
            </a:xfrm>
            <a:custGeom>
              <a:avLst/>
              <a:gdLst>
                <a:gd name="T0" fmla="*/ 11 w 31"/>
                <a:gd name="T1" fmla="*/ 31 h 31"/>
                <a:gd name="T2" fmla="*/ 0 w 31"/>
                <a:gd name="T3" fmla="*/ 19 h 31"/>
                <a:gd name="T4" fmla="*/ 3 w 31"/>
                <a:gd name="T5" fmla="*/ 5 h 31"/>
                <a:gd name="T6" fmla="*/ 19 w 31"/>
                <a:gd name="T7" fmla="*/ 0 h 31"/>
                <a:gd name="T8" fmla="*/ 31 w 31"/>
                <a:gd name="T9" fmla="*/ 12 h 31"/>
                <a:gd name="T10" fmla="*/ 26 w 31"/>
                <a:gd name="T11" fmla="*/ 27 h 31"/>
                <a:gd name="T12" fmla="*/ 11 w 31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1">
                  <a:moveTo>
                    <a:pt x="11" y="31"/>
                  </a:moveTo>
                  <a:lnTo>
                    <a:pt x="0" y="19"/>
                  </a:lnTo>
                  <a:lnTo>
                    <a:pt x="3" y="5"/>
                  </a:lnTo>
                  <a:lnTo>
                    <a:pt x="19" y="0"/>
                  </a:lnTo>
                  <a:lnTo>
                    <a:pt x="31" y="12"/>
                  </a:lnTo>
                  <a:lnTo>
                    <a:pt x="26" y="27"/>
                  </a:lnTo>
                  <a:lnTo>
                    <a:pt x="11" y="31"/>
                  </a:lnTo>
                  <a:close/>
                </a:path>
              </a:pathLst>
            </a:custGeom>
            <a:solidFill>
              <a:srgbClr val="FED7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71">
              <a:extLst>
                <a:ext uri="{FF2B5EF4-FFF2-40B4-BE49-F238E27FC236}">
                  <a16:creationId xmlns:a16="http://schemas.microsoft.com/office/drawing/2014/main" id="{ECD8B919-8273-405D-B5C3-B0095D1B87FB}"/>
                </a:ext>
              </a:extLst>
            </p:cNvPr>
            <p:cNvSpPr>
              <a:spLocks/>
            </p:cNvSpPr>
            <p:nvPr/>
          </p:nvSpPr>
          <p:spPr bwMode="auto">
            <a:xfrm>
              <a:off x="9981361" y="1917560"/>
              <a:ext cx="259582" cy="259582"/>
            </a:xfrm>
            <a:custGeom>
              <a:avLst/>
              <a:gdLst>
                <a:gd name="T0" fmla="*/ 12 w 31"/>
                <a:gd name="T1" fmla="*/ 31 h 31"/>
                <a:gd name="T2" fmla="*/ 0 w 31"/>
                <a:gd name="T3" fmla="*/ 20 h 31"/>
                <a:gd name="T4" fmla="*/ 4 w 31"/>
                <a:gd name="T5" fmla="*/ 5 h 31"/>
                <a:gd name="T6" fmla="*/ 20 w 31"/>
                <a:gd name="T7" fmla="*/ 0 h 31"/>
                <a:gd name="T8" fmla="*/ 31 w 31"/>
                <a:gd name="T9" fmla="*/ 12 h 31"/>
                <a:gd name="T10" fmla="*/ 27 w 31"/>
                <a:gd name="T11" fmla="*/ 27 h 31"/>
                <a:gd name="T12" fmla="*/ 12 w 31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1">
                  <a:moveTo>
                    <a:pt x="12" y="31"/>
                  </a:moveTo>
                  <a:lnTo>
                    <a:pt x="0" y="20"/>
                  </a:lnTo>
                  <a:lnTo>
                    <a:pt x="4" y="5"/>
                  </a:lnTo>
                  <a:lnTo>
                    <a:pt x="20" y="0"/>
                  </a:lnTo>
                  <a:lnTo>
                    <a:pt x="31" y="12"/>
                  </a:lnTo>
                  <a:lnTo>
                    <a:pt x="27" y="27"/>
                  </a:lnTo>
                  <a:lnTo>
                    <a:pt x="12" y="31"/>
                  </a:lnTo>
                  <a:close/>
                </a:path>
              </a:pathLst>
            </a:custGeom>
            <a:solidFill>
              <a:srgbClr val="FED7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72">
              <a:extLst>
                <a:ext uri="{FF2B5EF4-FFF2-40B4-BE49-F238E27FC236}">
                  <a16:creationId xmlns:a16="http://schemas.microsoft.com/office/drawing/2014/main" id="{4C1F9918-1425-47D3-830B-A0CBAD688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5933" y="2034791"/>
              <a:ext cx="259582" cy="259582"/>
            </a:xfrm>
            <a:custGeom>
              <a:avLst/>
              <a:gdLst>
                <a:gd name="T0" fmla="*/ 12 w 31"/>
                <a:gd name="T1" fmla="*/ 31 h 31"/>
                <a:gd name="T2" fmla="*/ 0 w 31"/>
                <a:gd name="T3" fmla="*/ 19 h 31"/>
                <a:gd name="T4" fmla="*/ 4 w 31"/>
                <a:gd name="T5" fmla="*/ 4 h 31"/>
                <a:gd name="T6" fmla="*/ 20 w 31"/>
                <a:gd name="T7" fmla="*/ 0 h 31"/>
                <a:gd name="T8" fmla="*/ 31 w 31"/>
                <a:gd name="T9" fmla="*/ 11 h 31"/>
                <a:gd name="T10" fmla="*/ 27 w 31"/>
                <a:gd name="T11" fmla="*/ 26 h 31"/>
                <a:gd name="T12" fmla="*/ 12 w 31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1">
                  <a:moveTo>
                    <a:pt x="12" y="31"/>
                  </a:moveTo>
                  <a:lnTo>
                    <a:pt x="0" y="19"/>
                  </a:lnTo>
                  <a:lnTo>
                    <a:pt x="4" y="4"/>
                  </a:lnTo>
                  <a:lnTo>
                    <a:pt x="20" y="0"/>
                  </a:lnTo>
                  <a:lnTo>
                    <a:pt x="31" y="11"/>
                  </a:lnTo>
                  <a:lnTo>
                    <a:pt x="27" y="26"/>
                  </a:lnTo>
                  <a:lnTo>
                    <a:pt x="12" y="31"/>
                  </a:lnTo>
                  <a:close/>
                </a:path>
              </a:pathLst>
            </a:custGeom>
            <a:solidFill>
              <a:srgbClr val="FED7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73">
              <a:extLst>
                <a:ext uri="{FF2B5EF4-FFF2-40B4-BE49-F238E27FC236}">
                  <a16:creationId xmlns:a16="http://schemas.microsoft.com/office/drawing/2014/main" id="{791CE5F3-809D-4BBC-B554-36AA9E3CA3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6724" y="2168769"/>
              <a:ext cx="259582" cy="259582"/>
            </a:xfrm>
            <a:custGeom>
              <a:avLst/>
              <a:gdLst>
                <a:gd name="T0" fmla="*/ 11 w 31"/>
                <a:gd name="T1" fmla="*/ 31 h 31"/>
                <a:gd name="T2" fmla="*/ 0 w 31"/>
                <a:gd name="T3" fmla="*/ 20 h 31"/>
                <a:gd name="T4" fmla="*/ 4 w 31"/>
                <a:gd name="T5" fmla="*/ 5 h 31"/>
                <a:gd name="T6" fmla="*/ 19 w 31"/>
                <a:gd name="T7" fmla="*/ 0 h 31"/>
                <a:gd name="T8" fmla="*/ 31 w 31"/>
                <a:gd name="T9" fmla="*/ 12 h 31"/>
                <a:gd name="T10" fmla="*/ 26 w 31"/>
                <a:gd name="T11" fmla="*/ 26 h 31"/>
                <a:gd name="T12" fmla="*/ 11 w 31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1">
                  <a:moveTo>
                    <a:pt x="11" y="31"/>
                  </a:moveTo>
                  <a:lnTo>
                    <a:pt x="0" y="20"/>
                  </a:lnTo>
                  <a:lnTo>
                    <a:pt x="4" y="5"/>
                  </a:lnTo>
                  <a:lnTo>
                    <a:pt x="19" y="0"/>
                  </a:lnTo>
                  <a:lnTo>
                    <a:pt x="31" y="12"/>
                  </a:lnTo>
                  <a:lnTo>
                    <a:pt x="26" y="26"/>
                  </a:lnTo>
                  <a:lnTo>
                    <a:pt x="11" y="31"/>
                  </a:lnTo>
                  <a:close/>
                </a:path>
              </a:pathLst>
            </a:custGeom>
            <a:solidFill>
              <a:srgbClr val="FED7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74">
              <a:extLst>
                <a:ext uri="{FF2B5EF4-FFF2-40B4-BE49-F238E27FC236}">
                  <a16:creationId xmlns:a16="http://schemas.microsoft.com/office/drawing/2014/main" id="{7239C549-124F-4933-9936-1D38CF71A3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2086" y="2419978"/>
              <a:ext cx="259582" cy="259582"/>
            </a:xfrm>
            <a:custGeom>
              <a:avLst/>
              <a:gdLst>
                <a:gd name="T0" fmla="*/ 12 w 31"/>
                <a:gd name="T1" fmla="*/ 31 h 31"/>
                <a:gd name="T2" fmla="*/ 0 w 31"/>
                <a:gd name="T3" fmla="*/ 19 h 31"/>
                <a:gd name="T4" fmla="*/ 4 w 31"/>
                <a:gd name="T5" fmla="*/ 4 h 31"/>
                <a:gd name="T6" fmla="*/ 20 w 31"/>
                <a:gd name="T7" fmla="*/ 0 h 31"/>
                <a:gd name="T8" fmla="*/ 31 w 31"/>
                <a:gd name="T9" fmla="*/ 11 h 31"/>
                <a:gd name="T10" fmla="*/ 26 w 31"/>
                <a:gd name="T11" fmla="*/ 26 h 31"/>
                <a:gd name="T12" fmla="*/ 12 w 31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1">
                  <a:moveTo>
                    <a:pt x="12" y="31"/>
                  </a:moveTo>
                  <a:lnTo>
                    <a:pt x="0" y="19"/>
                  </a:lnTo>
                  <a:lnTo>
                    <a:pt x="4" y="4"/>
                  </a:lnTo>
                  <a:lnTo>
                    <a:pt x="20" y="0"/>
                  </a:lnTo>
                  <a:lnTo>
                    <a:pt x="31" y="11"/>
                  </a:lnTo>
                  <a:lnTo>
                    <a:pt x="26" y="26"/>
                  </a:lnTo>
                  <a:lnTo>
                    <a:pt x="12" y="31"/>
                  </a:lnTo>
                  <a:close/>
                </a:path>
              </a:pathLst>
            </a:custGeom>
            <a:solidFill>
              <a:srgbClr val="FED7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75">
              <a:extLst>
                <a:ext uri="{FF2B5EF4-FFF2-40B4-BE49-F238E27FC236}">
                  <a16:creationId xmlns:a16="http://schemas.microsoft.com/office/drawing/2014/main" id="{19F96B33-D6E8-45F5-B7B8-3C3C375894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07932" y="2235758"/>
              <a:ext cx="267956" cy="259582"/>
            </a:xfrm>
            <a:custGeom>
              <a:avLst/>
              <a:gdLst>
                <a:gd name="T0" fmla="*/ 12 w 32"/>
                <a:gd name="T1" fmla="*/ 31 h 31"/>
                <a:gd name="T2" fmla="*/ 0 w 32"/>
                <a:gd name="T3" fmla="*/ 20 h 31"/>
                <a:gd name="T4" fmla="*/ 4 w 32"/>
                <a:gd name="T5" fmla="*/ 5 h 31"/>
                <a:gd name="T6" fmla="*/ 20 w 32"/>
                <a:gd name="T7" fmla="*/ 0 h 31"/>
                <a:gd name="T8" fmla="*/ 32 w 32"/>
                <a:gd name="T9" fmla="*/ 12 h 31"/>
                <a:gd name="T10" fmla="*/ 27 w 32"/>
                <a:gd name="T11" fmla="*/ 27 h 31"/>
                <a:gd name="T12" fmla="*/ 12 w 32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31">
                  <a:moveTo>
                    <a:pt x="12" y="31"/>
                  </a:moveTo>
                  <a:lnTo>
                    <a:pt x="0" y="20"/>
                  </a:lnTo>
                  <a:lnTo>
                    <a:pt x="4" y="5"/>
                  </a:lnTo>
                  <a:lnTo>
                    <a:pt x="20" y="0"/>
                  </a:lnTo>
                  <a:lnTo>
                    <a:pt x="32" y="12"/>
                  </a:lnTo>
                  <a:lnTo>
                    <a:pt x="27" y="27"/>
                  </a:lnTo>
                  <a:lnTo>
                    <a:pt x="12" y="31"/>
                  </a:lnTo>
                  <a:close/>
                </a:path>
              </a:pathLst>
            </a:custGeom>
            <a:solidFill>
              <a:srgbClr val="FED7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76">
              <a:extLst>
                <a:ext uri="{FF2B5EF4-FFF2-40B4-BE49-F238E27FC236}">
                  <a16:creationId xmlns:a16="http://schemas.microsoft.com/office/drawing/2014/main" id="{FF60587A-DC8B-47A7-B07E-FE0D76E6E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2504" y="2352989"/>
              <a:ext cx="267956" cy="259582"/>
            </a:xfrm>
            <a:custGeom>
              <a:avLst/>
              <a:gdLst>
                <a:gd name="T0" fmla="*/ 12 w 32"/>
                <a:gd name="T1" fmla="*/ 31 h 31"/>
                <a:gd name="T2" fmla="*/ 0 w 32"/>
                <a:gd name="T3" fmla="*/ 19 h 31"/>
                <a:gd name="T4" fmla="*/ 4 w 32"/>
                <a:gd name="T5" fmla="*/ 4 h 31"/>
                <a:gd name="T6" fmla="*/ 20 w 32"/>
                <a:gd name="T7" fmla="*/ 0 h 31"/>
                <a:gd name="T8" fmla="*/ 32 w 32"/>
                <a:gd name="T9" fmla="*/ 11 h 31"/>
                <a:gd name="T10" fmla="*/ 27 w 32"/>
                <a:gd name="T11" fmla="*/ 26 h 31"/>
                <a:gd name="T12" fmla="*/ 12 w 32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31">
                  <a:moveTo>
                    <a:pt x="12" y="31"/>
                  </a:moveTo>
                  <a:lnTo>
                    <a:pt x="0" y="19"/>
                  </a:lnTo>
                  <a:lnTo>
                    <a:pt x="4" y="4"/>
                  </a:lnTo>
                  <a:lnTo>
                    <a:pt x="20" y="0"/>
                  </a:lnTo>
                  <a:lnTo>
                    <a:pt x="32" y="11"/>
                  </a:lnTo>
                  <a:lnTo>
                    <a:pt x="27" y="26"/>
                  </a:lnTo>
                  <a:lnTo>
                    <a:pt x="12" y="31"/>
                  </a:lnTo>
                  <a:close/>
                </a:path>
              </a:pathLst>
            </a:custGeom>
            <a:solidFill>
              <a:srgbClr val="FED7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75" name="Group 36">
            <a:extLst>
              <a:ext uri="{FF2B5EF4-FFF2-40B4-BE49-F238E27FC236}">
                <a16:creationId xmlns:a16="http://schemas.microsoft.com/office/drawing/2014/main" id="{F49D73A8-1EAD-4594-ACAD-1D4F105C5D7A}"/>
              </a:ext>
            </a:extLst>
          </p:cNvPr>
          <p:cNvGrpSpPr/>
          <p:nvPr/>
        </p:nvGrpSpPr>
        <p:grpSpPr>
          <a:xfrm>
            <a:off x="3578190" y="4794092"/>
            <a:ext cx="5377402" cy="1079815"/>
            <a:chOff x="6210998" y="1433695"/>
            <a:chExt cx="2931973" cy="1079815"/>
          </a:xfrm>
        </p:grpSpPr>
        <p:sp>
          <p:nvSpPr>
            <p:cNvPr id="76" name="TextBox 37">
              <a:extLst>
                <a:ext uri="{FF2B5EF4-FFF2-40B4-BE49-F238E27FC236}">
                  <a16:creationId xmlns:a16="http://schemas.microsoft.com/office/drawing/2014/main" id="{1A7DF1E2-EC63-4319-98BA-AD4B386C7A89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7" name="TextBox 38">
              <a:extLst>
                <a:ext uri="{FF2B5EF4-FFF2-40B4-BE49-F238E27FC236}">
                  <a16:creationId xmlns:a16="http://schemas.microsoft.com/office/drawing/2014/main" id="{E06C8643-6A11-49E3-AAEA-A76D4E3ED607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2285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Straight Arrow Connector 1">
            <a:extLst>
              <a:ext uri="{FF2B5EF4-FFF2-40B4-BE49-F238E27FC236}">
                <a16:creationId xmlns:a16="http://schemas.microsoft.com/office/drawing/2014/main" id="{F0927549-7687-4EB6-AC1D-D4CD9A34D1A2}"/>
              </a:ext>
            </a:extLst>
          </p:cNvPr>
          <p:cNvCxnSpPr>
            <a:cxnSpLocks/>
          </p:cNvCxnSpPr>
          <p:nvPr/>
        </p:nvCxnSpPr>
        <p:spPr>
          <a:xfrm>
            <a:off x="792480" y="3950542"/>
            <a:ext cx="10668000" cy="0"/>
          </a:xfrm>
          <a:prstGeom prst="straightConnector1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o 1"/>
          <p:cNvGrpSpPr/>
          <p:nvPr/>
        </p:nvGrpSpPr>
        <p:grpSpPr>
          <a:xfrm>
            <a:off x="206375" y="5982620"/>
            <a:ext cx="11760200" cy="874713"/>
            <a:chOff x="206375" y="5982620"/>
            <a:chExt cx="11760200" cy="874713"/>
          </a:xfrm>
        </p:grpSpPr>
        <p:sp>
          <p:nvSpPr>
            <p:cNvPr id="70" name="Freeform 6"/>
            <p:cNvSpPr>
              <a:spLocks/>
            </p:cNvSpPr>
            <p:nvPr/>
          </p:nvSpPr>
          <p:spPr bwMode="auto">
            <a:xfrm>
              <a:off x="11198225" y="5982620"/>
              <a:ext cx="768350" cy="874713"/>
            </a:xfrm>
            <a:custGeom>
              <a:avLst/>
              <a:gdLst>
                <a:gd name="T0" fmla="*/ 242 w 484"/>
                <a:gd name="T1" fmla="*/ 0 h 551"/>
                <a:gd name="T2" fmla="*/ 374 w 484"/>
                <a:gd name="T3" fmla="*/ 70 h 551"/>
                <a:gd name="T4" fmla="*/ 484 w 484"/>
                <a:gd name="T5" fmla="*/ 126 h 551"/>
                <a:gd name="T6" fmla="*/ 484 w 484"/>
                <a:gd name="T7" fmla="*/ 415 h 551"/>
                <a:gd name="T8" fmla="*/ 232 w 484"/>
                <a:gd name="T9" fmla="*/ 551 h 551"/>
                <a:gd name="T10" fmla="*/ 0 w 484"/>
                <a:gd name="T11" fmla="*/ 415 h 551"/>
                <a:gd name="T12" fmla="*/ 0 w 484"/>
                <a:gd name="T13" fmla="*/ 269 h 551"/>
                <a:gd name="T14" fmla="*/ 0 w 484"/>
                <a:gd name="T15" fmla="*/ 126 h 551"/>
                <a:gd name="T16" fmla="*/ 242 w 484"/>
                <a:gd name="T17" fmla="*/ 0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4" h="551">
                  <a:moveTo>
                    <a:pt x="242" y="0"/>
                  </a:moveTo>
                  <a:lnTo>
                    <a:pt x="374" y="70"/>
                  </a:lnTo>
                  <a:lnTo>
                    <a:pt x="484" y="126"/>
                  </a:lnTo>
                  <a:lnTo>
                    <a:pt x="484" y="415"/>
                  </a:lnTo>
                  <a:lnTo>
                    <a:pt x="232" y="551"/>
                  </a:lnTo>
                  <a:lnTo>
                    <a:pt x="0" y="415"/>
                  </a:lnTo>
                  <a:lnTo>
                    <a:pt x="0" y="269"/>
                  </a:lnTo>
                  <a:lnTo>
                    <a:pt x="0" y="126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FED7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Rectangle 7"/>
            <p:cNvSpPr>
              <a:spLocks noChangeArrowheads="1"/>
            </p:cNvSpPr>
            <p:nvPr/>
          </p:nvSpPr>
          <p:spPr bwMode="auto">
            <a:xfrm>
              <a:off x="206375" y="6319170"/>
              <a:ext cx="11496675" cy="204788"/>
            </a:xfrm>
            <a:prstGeom prst="rect">
              <a:avLst/>
            </a:prstGeom>
            <a:solidFill>
              <a:srgbClr val="FED7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pic>
        <p:nvPicPr>
          <p:cNvPr id="54" name="Imagen 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02340" y="2245309"/>
            <a:ext cx="1679015" cy="532729"/>
          </a:xfrm>
          <a:prstGeom prst="rect">
            <a:avLst/>
          </a:prstGeom>
        </p:spPr>
      </p:pic>
      <p:sp>
        <p:nvSpPr>
          <p:cNvPr id="63" name="Text Placeholder 1"/>
          <p:cNvSpPr txBox="1">
            <a:spLocks/>
          </p:cNvSpPr>
          <p:nvPr/>
        </p:nvSpPr>
        <p:spPr>
          <a:xfrm>
            <a:off x="744671" y="314408"/>
            <a:ext cx="11214337" cy="724247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Infographic Style</a:t>
            </a:r>
          </a:p>
        </p:txBody>
      </p:sp>
      <p:grpSp>
        <p:nvGrpSpPr>
          <p:cNvPr id="73" name="Group 17">
            <a:extLst>
              <a:ext uri="{FF2B5EF4-FFF2-40B4-BE49-F238E27FC236}">
                <a16:creationId xmlns:a16="http://schemas.microsoft.com/office/drawing/2014/main" id="{F3D992E6-CE9C-4F3A-A4F5-10DCC65F9D1A}"/>
              </a:ext>
            </a:extLst>
          </p:cNvPr>
          <p:cNvGrpSpPr/>
          <p:nvPr/>
        </p:nvGrpSpPr>
        <p:grpSpPr>
          <a:xfrm>
            <a:off x="1754003" y="1918855"/>
            <a:ext cx="2092554" cy="1008318"/>
            <a:chOff x="2079598" y="4324401"/>
            <a:chExt cx="3303211" cy="1008318"/>
          </a:xfrm>
        </p:grpSpPr>
        <p:sp>
          <p:nvSpPr>
            <p:cNvPr id="74" name="TextBox 14">
              <a:extLst>
                <a:ext uri="{FF2B5EF4-FFF2-40B4-BE49-F238E27FC236}">
                  <a16:creationId xmlns:a16="http://schemas.microsoft.com/office/drawing/2014/main" id="{44C2CA0A-5D34-43BC-A66C-BA7F5CED62E8}"/>
                </a:ext>
              </a:extLst>
            </p:cNvPr>
            <p:cNvSpPr txBox="1"/>
            <p:nvPr/>
          </p:nvSpPr>
          <p:spPr>
            <a:xfrm>
              <a:off x="2098435" y="4501722"/>
              <a:ext cx="32557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75" name="TextBox 15">
              <a:extLst>
                <a:ext uri="{FF2B5EF4-FFF2-40B4-BE49-F238E27FC236}">
                  <a16:creationId xmlns:a16="http://schemas.microsoft.com/office/drawing/2014/main" id="{DE72A6CD-EF47-43B3-9A4C-AB0BCE2F1A75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6" name="Group 20">
            <a:extLst>
              <a:ext uri="{FF2B5EF4-FFF2-40B4-BE49-F238E27FC236}">
                <a16:creationId xmlns:a16="http://schemas.microsoft.com/office/drawing/2014/main" id="{F080F221-8CC8-442B-B643-2CB9667F92BE}"/>
              </a:ext>
            </a:extLst>
          </p:cNvPr>
          <p:cNvGrpSpPr/>
          <p:nvPr/>
        </p:nvGrpSpPr>
        <p:grpSpPr>
          <a:xfrm>
            <a:off x="3722761" y="5006368"/>
            <a:ext cx="2092554" cy="1008318"/>
            <a:chOff x="2079598" y="4324401"/>
            <a:chExt cx="3303211" cy="1008318"/>
          </a:xfrm>
        </p:grpSpPr>
        <p:sp>
          <p:nvSpPr>
            <p:cNvPr id="77" name="TextBox 17">
              <a:extLst>
                <a:ext uri="{FF2B5EF4-FFF2-40B4-BE49-F238E27FC236}">
                  <a16:creationId xmlns:a16="http://schemas.microsoft.com/office/drawing/2014/main" id="{13263965-92D9-49C7-906A-9813B264ECB9}"/>
                </a:ext>
              </a:extLst>
            </p:cNvPr>
            <p:cNvSpPr txBox="1"/>
            <p:nvPr/>
          </p:nvSpPr>
          <p:spPr>
            <a:xfrm>
              <a:off x="2098435" y="4501722"/>
              <a:ext cx="32557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78" name="TextBox 18">
              <a:extLst>
                <a:ext uri="{FF2B5EF4-FFF2-40B4-BE49-F238E27FC236}">
                  <a16:creationId xmlns:a16="http://schemas.microsoft.com/office/drawing/2014/main" id="{B4E5666F-3DF9-4BD0-A506-208FD355E659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9" name="Group 23">
            <a:extLst>
              <a:ext uri="{FF2B5EF4-FFF2-40B4-BE49-F238E27FC236}">
                <a16:creationId xmlns:a16="http://schemas.microsoft.com/office/drawing/2014/main" id="{D4D6CC2D-6CCE-45BC-934F-8BB829FF475D}"/>
              </a:ext>
            </a:extLst>
          </p:cNvPr>
          <p:cNvGrpSpPr/>
          <p:nvPr/>
        </p:nvGrpSpPr>
        <p:grpSpPr>
          <a:xfrm>
            <a:off x="8269619" y="5006368"/>
            <a:ext cx="2092554" cy="1008318"/>
            <a:chOff x="2079598" y="4324401"/>
            <a:chExt cx="3303211" cy="1008318"/>
          </a:xfrm>
        </p:grpSpPr>
        <p:sp>
          <p:nvSpPr>
            <p:cNvPr id="80" name="TextBox 20">
              <a:extLst>
                <a:ext uri="{FF2B5EF4-FFF2-40B4-BE49-F238E27FC236}">
                  <a16:creationId xmlns:a16="http://schemas.microsoft.com/office/drawing/2014/main" id="{257C3E2E-384B-4198-A55D-D08AABCC1118}"/>
                </a:ext>
              </a:extLst>
            </p:cNvPr>
            <p:cNvSpPr txBox="1"/>
            <p:nvPr/>
          </p:nvSpPr>
          <p:spPr>
            <a:xfrm>
              <a:off x="2098435" y="4501722"/>
              <a:ext cx="32557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81" name="TextBox 21">
              <a:extLst>
                <a:ext uri="{FF2B5EF4-FFF2-40B4-BE49-F238E27FC236}">
                  <a16:creationId xmlns:a16="http://schemas.microsoft.com/office/drawing/2014/main" id="{1CA3F1FD-8379-429B-96B7-87FDF4B6EFDA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2" name="Group 26">
            <a:extLst>
              <a:ext uri="{FF2B5EF4-FFF2-40B4-BE49-F238E27FC236}">
                <a16:creationId xmlns:a16="http://schemas.microsoft.com/office/drawing/2014/main" id="{575C0E79-0A07-42CD-B75D-8A1F62C89DBE}"/>
              </a:ext>
            </a:extLst>
          </p:cNvPr>
          <p:cNvGrpSpPr/>
          <p:nvPr/>
        </p:nvGrpSpPr>
        <p:grpSpPr>
          <a:xfrm>
            <a:off x="6173149" y="1918855"/>
            <a:ext cx="2092554" cy="1008318"/>
            <a:chOff x="2079598" y="4324401"/>
            <a:chExt cx="3303211" cy="1008318"/>
          </a:xfrm>
        </p:grpSpPr>
        <p:sp>
          <p:nvSpPr>
            <p:cNvPr id="83" name="TextBox 23">
              <a:extLst>
                <a:ext uri="{FF2B5EF4-FFF2-40B4-BE49-F238E27FC236}">
                  <a16:creationId xmlns:a16="http://schemas.microsoft.com/office/drawing/2014/main" id="{5EA800C5-3DFF-4604-9E7F-A7478A9190E1}"/>
                </a:ext>
              </a:extLst>
            </p:cNvPr>
            <p:cNvSpPr txBox="1"/>
            <p:nvPr/>
          </p:nvSpPr>
          <p:spPr>
            <a:xfrm>
              <a:off x="2098435" y="4501722"/>
              <a:ext cx="32557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84" name="TextBox 24">
              <a:extLst>
                <a:ext uri="{FF2B5EF4-FFF2-40B4-BE49-F238E27FC236}">
                  <a16:creationId xmlns:a16="http://schemas.microsoft.com/office/drawing/2014/main" id="{37EC5141-4036-487E-9434-03E15E2C7CC7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5" name="Group 29">
            <a:extLst>
              <a:ext uri="{FF2B5EF4-FFF2-40B4-BE49-F238E27FC236}">
                <a16:creationId xmlns:a16="http://schemas.microsoft.com/office/drawing/2014/main" id="{9490A05C-2AA7-433B-8842-73DF7119230B}"/>
              </a:ext>
            </a:extLst>
          </p:cNvPr>
          <p:cNvGrpSpPr/>
          <p:nvPr/>
        </p:nvGrpSpPr>
        <p:grpSpPr>
          <a:xfrm>
            <a:off x="9159201" y="1918855"/>
            <a:ext cx="2092554" cy="1008318"/>
            <a:chOff x="2079598" y="4324401"/>
            <a:chExt cx="3303211" cy="1008318"/>
          </a:xfrm>
        </p:grpSpPr>
        <p:sp>
          <p:nvSpPr>
            <p:cNvPr id="86" name="TextBox 26">
              <a:extLst>
                <a:ext uri="{FF2B5EF4-FFF2-40B4-BE49-F238E27FC236}">
                  <a16:creationId xmlns:a16="http://schemas.microsoft.com/office/drawing/2014/main" id="{090CF618-6C6E-4B11-BFB7-247F64AB5F87}"/>
                </a:ext>
              </a:extLst>
            </p:cNvPr>
            <p:cNvSpPr txBox="1"/>
            <p:nvPr/>
          </p:nvSpPr>
          <p:spPr>
            <a:xfrm>
              <a:off x="2098435" y="4501722"/>
              <a:ext cx="32557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87" name="TextBox 27">
              <a:extLst>
                <a:ext uri="{FF2B5EF4-FFF2-40B4-BE49-F238E27FC236}">
                  <a16:creationId xmlns:a16="http://schemas.microsoft.com/office/drawing/2014/main" id="{66163D10-17C3-492C-958F-9EEF789AF97A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8" name="Group 32">
            <a:extLst>
              <a:ext uri="{FF2B5EF4-FFF2-40B4-BE49-F238E27FC236}">
                <a16:creationId xmlns:a16="http://schemas.microsoft.com/office/drawing/2014/main" id="{FF91F5B9-A47A-49D0-A260-B2D77B21922D}"/>
              </a:ext>
            </a:extLst>
          </p:cNvPr>
          <p:cNvGrpSpPr/>
          <p:nvPr/>
        </p:nvGrpSpPr>
        <p:grpSpPr>
          <a:xfrm>
            <a:off x="964819" y="5006368"/>
            <a:ext cx="2092554" cy="1008318"/>
            <a:chOff x="2079598" y="4324401"/>
            <a:chExt cx="3303211" cy="1008318"/>
          </a:xfrm>
        </p:grpSpPr>
        <p:sp>
          <p:nvSpPr>
            <p:cNvPr id="89" name="TextBox 29">
              <a:extLst>
                <a:ext uri="{FF2B5EF4-FFF2-40B4-BE49-F238E27FC236}">
                  <a16:creationId xmlns:a16="http://schemas.microsoft.com/office/drawing/2014/main" id="{9753D576-E5F5-452C-A383-E600E1FD18CF}"/>
                </a:ext>
              </a:extLst>
            </p:cNvPr>
            <p:cNvSpPr txBox="1"/>
            <p:nvPr/>
          </p:nvSpPr>
          <p:spPr>
            <a:xfrm>
              <a:off x="2098435" y="4501722"/>
              <a:ext cx="32557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90" name="TextBox 30">
              <a:extLst>
                <a:ext uri="{FF2B5EF4-FFF2-40B4-BE49-F238E27FC236}">
                  <a16:creationId xmlns:a16="http://schemas.microsoft.com/office/drawing/2014/main" id="{7619A733-1386-453C-B289-07B19F93B250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" name="Grupo 3"/>
          <p:cNvGrpSpPr/>
          <p:nvPr/>
        </p:nvGrpSpPr>
        <p:grpSpPr>
          <a:xfrm>
            <a:off x="6408098" y="2890877"/>
            <a:ext cx="1664672" cy="1863539"/>
            <a:chOff x="6408098" y="2890877"/>
            <a:chExt cx="1664672" cy="1863539"/>
          </a:xfrm>
        </p:grpSpPr>
        <p:pic>
          <p:nvPicPr>
            <p:cNvPr id="53" name="Imagen 5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43882" y="3776283"/>
              <a:ext cx="1458791" cy="310075"/>
            </a:xfrm>
            <a:prstGeom prst="rect">
              <a:avLst/>
            </a:prstGeom>
          </p:spPr>
        </p:pic>
        <p:grpSp>
          <p:nvGrpSpPr>
            <p:cNvPr id="91" name="Grupo 90"/>
            <p:cNvGrpSpPr/>
            <p:nvPr/>
          </p:nvGrpSpPr>
          <p:grpSpPr>
            <a:xfrm>
              <a:off x="6408098" y="2890877"/>
              <a:ext cx="1664672" cy="1863539"/>
              <a:chOff x="4323624" y="1783615"/>
              <a:chExt cx="796568" cy="891728"/>
            </a:xfrm>
            <a:solidFill>
              <a:srgbClr val="454545"/>
            </a:solidFill>
          </p:grpSpPr>
          <p:sp>
            <p:nvSpPr>
              <p:cNvPr id="92" name="Freeform 5"/>
              <p:cNvSpPr>
                <a:spLocks noEditPoints="1"/>
              </p:cNvSpPr>
              <p:nvPr/>
            </p:nvSpPr>
            <p:spPr bwMode="auto">
              <a:xfrm>
                <a:off x="4323624" y="1783615"/>
                <a:ext cx="796568" cy="891728"/>
              </a:xfrm>
              <a:custGeom>
                <a:avLst/>
                <a:gdLst>
                  <a:gd name="T0" fmla="*/ 315 w 2623"/>
                  <a:gd name="T1" fmla="*/ 517 h 2938"/>
                  <a:gd name="T2" fmla="*/ 1997 w 2623"/>
                  <a:gd name="T3" fmla="*/ 109 h 2938"/>
                  <a:gd name="T4" fmla="*/ 2322 w 2623"/>
                  <a:gd name="T5" fmla="*/ 521 h 2938"/>
                  <a:gd name="T6" fmla="*/ 2517 w 2623"/>
                  <a:gd name="T7" fmla="*/ 2299 h 2938"/>
                  <a:gd name="T8" fmla="*/ 104 w 2623"/>
                  <a:gd name="T9" fmla="*/ 2235 h 2938"/>
                  <a:gd name="T10" fmla="*/ 501 w 2623"/>
                  <a:gd name="T11" fmla="*/ 566 h 2938"/>
                  <a:gd name="T12" fmla="*/ 653 w 2623"/>
                  <a:gd name="T13" fmla="*/ 619 h 2938"/>
                  <a:gd name="T14" fmla="*/ 1111 w 2623"/>
                  <a:gd name="T15" fmla="*/ 123 h 2938"/>
                  <a:gd name="T16" fmla="*/ 2078 w 2623"/>
                  <a:gd name="T17" fmla="*/ 354 h 2938"/>
                  <a:gd name="T18" fmla="*/ 1317 w 2623"/>
                  <a:gd name="T19" fmla="*/ 739 h 2938"/>
                  <a:gd name="T20" fmla="*/ 2116 w 2623"/>
                  <a:gd name="T21" fmla="*/ 579 h 2938"/>
                  <a:gd name="T22" fmla="*/ 2039 w 2623"/>
                  <a:gd name="T23" fmla="*/ 157 h 2938"/>
                  <a:gd name="T24" fmla="*/ 1050 w 2623"/>
                  <a:gd name="T25" fmla="*/ 51 h 2938"/>
                  <a:gd name="T26" fmla="*/ 367 w 2623"/>
                  <a:gd name="T27" fmla="*/ 455 h 2938"/>
                  <a:gd name="T28" fmla="*/ 2142 w 2623"/>
                  <a:gd name="T29" fmla="*/ 2718 h 2938"/>
                  <a:gd name="T30" fmla="*/ 2470 w 2623"/>
                  <a:gd name="T31" fmla="*/ 2347 h 2938"/>
                  <a:gd name="T32" fmla="*/ 2328 w 2623"/>
                  <a:gd name="T33" fmla="*/ 821 h 2938"/>
                  <a:gd name="T34" fmla="*/ 2131 w 2623"/>
                  <a:gd name="T35" fmla="*/ 794 h 2938"/>
                  <a:gd name="T36" fmla="*/ 1201 w 2623"/>
                  <a:gd name="T37" fmla="*/ 1121 h 2938"/>
                  <a:gd name="T38" fmla="*/ 1136 w 2623"/>
                  <a:gd name="T39" fmla="*/ 1242 h 2938"/>
                  <a:gd name="T40" fmla="*/ 1042 w 2623"/>
                  <a:gd name="T41" fmla="*/ 1103 h 2938"/>
                  <a:gd name="T42" fmla="*/ 958 w 2623"/>
                  <a:gd name="T43" fmla="*/ 1242 h 2938"/>
                  <a:gd name="T44" fmla="*/ 852 w 2623"/>
                  <a:gd name="T45" fmla="*/ 1201 h 2938"/>
                  <a:gd name="T46" fmla="*/ 708 w 2623"/>
                  <a:gd name="T47" fmla="*/ 980 h 2938"/>
                  <a:gd name="T48" fmla="*/ 556 w 2623"/>
                  <a:gd name="T49" fmla="*/ 1125 h 2938"/>
                  <a:gd name="T50" fmla="*/ 379 w 2623"/>
                  <a:gd name="T51" fmla="*/ 721 h 2938"/>
                  <a:gd name="T52" fmla="*/ 134 w 2623"/>
                  <a:gd name="T53" fmla="*/ 1211 h 2938"/>
                  <a:gd name="T54" fmla="*/ 143 w 2623"/>
                  <a:gd name="T55" fmla="*/ 2258 h 2938"/>
                  <a:gd name="T56" fmla="*/ 629 w 2623"/>
                  <a:gd name="T57" fmla="*/ 2779 h 2938"/>
                  <a:gd name="T58" fmla="*/ 1912 w 2623"/>
                  <a:gd name="T59" fmla="*/ 2807 h 2938"/>
                  <a:gd name="T60" fmla="*/ 372 w 2623"/>
                  <a:gd name="T61" fmla="*/ 641 h 2938"/>
                  <a:gd name="T62" fmla="*/ 499 w 2623"/>
                  <a:gd name="T63" fmla="*/ 609 h 2938"/>
                  <a:gd name="T64" fmla="*/ 329 w 2623"/>
                  <a:gd name="T65" fmla="*/ 501 h 2938"/>
                  <a:gd name="T66" fmla="*/ 1313 w 2623"/>
                  <a:gd name="T67" fmla="*/ 772 h 2938"/>
                  <a:gd name="T68" fmla="*/ 2209 w 2623"/>
                  <a:gd name="T69" fmla="*/ 705 h 2938"/>
                  <a:gd name="T70" fmla="*/ 2148 w 2623"/>
                  <a:gd name="T71" fmla="*/ 613 h 2938"/>
                  <a:gd name="T72" fmla="*/ 887 w 2623"/>
                  <a:gd name="T73" fmla="*/ 1133 h 2938"/>
                  <a:gd name="T74" fmla="*/ 930 w 2623"/>
                  <a:gd name="T75" fmla="*/ 1217 h 2938"/>
                  <a:gd name="T76" fmla="*/ 1064 w 2623"/>
                  <a:gd name="T77" fmla="*/ 1148 h 2938"/>
                  <a:gd name="T78" fmla="*/ 1153 w 2623"/>
                  <a:gd name="T79" fmla="*/ 1024 h 2938"/>
                  <a:gd name="T80" fmla="*/ 1275 w 2623"/>
                  <a:gd name="T81" fmla="*/ 1030 h 2938"/>
                  <a:gd name="T82" fmla="*/ 1725 w 2623"/>
                  <a:gd name="T83" fmla="*/ 573 h 2938"/>
                  <a:gd name="T84" fmla="*/ 1841 w 2623"/>
                  <a:gd name="T85" fmla="*/ 211 h 2938"/>
                  <a:gd name="T86" fmla="*/ 622 w 2623"/>
                  <a:gd name="T87" fmla="*/ 491 h 2938"/>
                  <a:gd name="T88" fmla="*/ 603 w 2623"/>
                  <a:gd name="T89" fmla="*/ 1106 h 2938"/>
                  <a:gd name="T90" fmla="*/ 679 w 2623"/>
                  <a:gd name="T91" fmla="*/ 920 h 29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623" h="2938">
                    <a:moveTo>
                      <a:pt x="351" y="695"/>
                    </a:moveTo>
                    <a:cubicBezTo>
                      <a:pt x="338" y="637"/>
                      <a:pt x="327" y="583"/>
                      <a:pt x="315" y="529"/>
                    </a:cubicBezTo>
                    <a:cubicBezTo>
                      <a:pt x="314" y="525"/>
                      <a:pt x="315" y="521"/>
                      <a:pt x="315" y="517"/>
                    </a:cubicBezTo>
                    <a:cubicBezTo>
                      <a:pt x="316" y="283"/>
                      <a:pt x="356" y="219"/>
                      <a:pt x="576" y="132"/>
                    </a:cubicBezTo>
                    <a:cubicBezTo>
                      <a:pt x="850" y="24"/>
                      <a:pt x="1139" y="0"/>
                      <a:pt x="1430" y="12"/>
                    </a:cubicBezTo>
                    <a:cubicBezTo>
                      <a:pt x="1623" y="19"/>
                      <a:pt x="1816" y="40"/>
                      <a:pt x="1997" y="109"/>
                    </a:cubicBezTo>
                    <a:cubicBezTo>
                      <a:pt x="2087" y="143"/>
                      <a:pt x="2171" y="194"/>
                      <a:pt x="2252" y="246"/>
                    </a:cubicBezTo>
                    <a:cubicBezTo>
                      <a:pt x="2306" y="281"/>
                      <a:pt x="2329" y="340"/>
                      <a:pt x="2323" y="407"/>
                    </a:cubicBezTo>
                    <a:cubicBezTo>
                      <a:pt x="2321" y="445"/>
                      <a:pt x="2327" y="484"/>
                      <a:pt x="2322" y="521"/>
                    </a:cubicBezTo>
                    <a:cubicBezTo>
                      <a:pt x="2315" y="580"/>
                      <a:pt x="2301" y="637"/>
                      <a:pt x="2287" y="713"/>
                    </a:cubicBezTo>
                    <a:cubicBezTo>
                      <a:pt x="2437" y="907"/>
                      <a:pt x="2543" y="1146"/>
                      <a:pt x="2581" y="1413"/>
                    </a:cubicBezTo>
                    <a:cubicBezTo>
                      <a:pt x="2623" y="1712"/>
                      <a:pt x="2609" y="2009"/>
                      <a:pt x="2517" y="2299"/>
                    </a:cubicBezTo>
                    <a:cubicBezTo>
                      <a:pt x="2430" y="2575"/>
                      <a:pt x="2239" y="2752"/>
                      <a:pt x="1962" y="2825"/>
                    </a:cubicBezTo>
                    <a:cubicBezTo>
                      <a:pt x="1534" y="2937"/>
                      <a:pt x="1102" y="2938"/>
                      <a:pt x="675" y="2824"/>
                    </a:cubicBezTo>
                    <a:cubicBezTo>
                      <a:pt x="372" y="2742"/>
                      <a:pt x="179" y="2540"/>
                      <a:pt x="104" y="2235"/>
                    </a:cubicBezTo>
                    <a:cubicBezTo>
                      <a:pt x="8" y="1840"/>
                      <a:pt x="0" y="1446"/>
                      <a:pt x="158" y="1063"/>
                    </a:cubicBezTo>
                    <a:cubicBezTo>
                      <a:pt x="211" y="933"/>
                      <a:pt x="288" y="813"/>
                      <a:pt x="351" y="695"/>
                    </a:cubicBezTo>
                    <a:close/>
                    <a:moveTo>
                      <a:pt x="501" y="566"/>
                    </a:moveTo>
                    <a:cubicBezTo>
                      <a:pt x="499" y="565"/>
                      <a:pt x="499" y="565"/>
                      <a:pt x="499" y="565"/>
                    </a:cubicBezTo>
                    <a:cubicBezTo>
                      <a:pt x="545" y="589"/>
                      <a:pt x="592" y="612"/>
                      <a:pt x="639" y="636"/>
                    </a:cubicBezTo>
                    <a:cubicBezTo>
                      <a:pt x="643" y="630"/>
                      <a:pt x="648" y="625"/>
                      <a:pt x="653" y="619"/>
                    </a:cubicBezTo>
                    <a:cubicBezTo>
                      <a:pt x="628" y="569"/>
                      <a:pt x="602" y="519"/>
                      <a:pt x="576" y="469"/>
                    </a:cubicBezTo>
                    <a:cubicBezTo>
                      <a:pt x="523" y="348"/>
                      <a:pt x="555" y="272"/>
                      <a:pt x="678" y="229"/>
                    </a:cubicBezTo>
                    <a:cubicBezTo>
                      <a:pt x="814" y="160"/>
                      <a:pt x="962" y="134"/>
                      <a:pt x="1111" y="123"/>
                    </a:cubicBezTo>
                    <a:cubicBezTo>
                      <a:pt x="1365" y="104"/>
                      <a:pt x="1618" y="108"/>
                      <a:pt x="1864" y="191"/>
                    </a:cubicBezTo>
                    <a:cubicBezTo>
                      <a:pt x="1888" y="198"/>
                      <a:pt x="1914" y="201"/>
                      <a:pt x="1936" y="213"/>
                    </a:cubicBezTo>
                    <a:cubicBezTo>
                      <a:pt x="1996" y="246"/>
                      <a:pt x="2066" y="272"/>
                      <a:pt x="2078" y="354"/>
                    </a:cubicBezTo>
                    <a:cubicBezTo>
                      <a:pt x="2087" y="426"/>
                      <a:pt x="2053" y="475"/>
                      <a:pt x="1991" y="507"/>
                    </a:cubicBezTo>
                    <a:cubicBezTo>
                      <a:pt x="1807" y="619"/>
                      <a:pt x="1602" y="628"/>
                      <a:pt x="1397" y="625"/>
                    </a:cubicBezTo>
                    <a:cubicBezTo>
                      <a:pt x="1313" y="624"/>
                      <a:pt x="1295" y="640"/>
                      <a:pt x="1317" y="739"/>
                    </a:cubicBezTo>
                    <a:cubicBezTo>
                      <a:pt x="1462" y="725"/>
                      <a:pt x="1610" y="720"/>
                      <a:pt x="1753" y="692"/>
                    </a:cubicBezTo>
                    <a:cubicBezTo>
                      <a:pt x="1878" y="668"/>
                      <a:pt x="1997" y="617"/>
                      <a:pt x="2119" y="578"/>
                    </a:cubicBezTo>
                    <a:cubicBezTo>
                      <a:pt x="2116" y="579"/>
                      <a:pt x="2116" y="579"/>
                      <a:pt x="2116" y="579"/>
                    </a:cubicBezTo>
                    <a:cubicBezTo>
                      <a:pt x="2155" y="555"/>
                      <a:pt x="2198" y="536"/>
                      <a:pt x="2232" y="506"/>
                    </a:cubicBezTo>
                    <a:cubicBezTo>
                      <a:pt x="2317" y="432"/>
                      <a:pt x="2321" y="338"/>
                      <a:pt x="2235" y="268"/>
                    </a:cubicBezTo>
                    <a:cubicBezTo>
                      <a:pt x="2177" y="221"/>
                      <a:pt x="2105" y="193"/>
                      <a:pt x="2039" y="157"/>
                    </a:cubicBezTo>
                    <a:cubicBezTo>
                      <a:pt x="2042" y="159"/>
                      <a:pt x="2042" y="159"/>
                      <a:pt x="2042" y="159"/>
                    </a:cubicBezTo>
                    <a:cubicBezTo>
                      <a:pt x="2001" y="143"/>
                      <a:pt x="1961" y="123"/>
                      <a:pt x="1919" y="112"/>
                    </a:cubicBezTo>
                    <a:cubicBezTo>
                      <a:pt x="1633" y="36"/>
                      <a:pt x="1343" y="20"/>
                      <a:pt x="1050" y="51"/>
                    </a:cubicBezTo>
                    <a:cubicBezTo>
                      <a:pt x="871" y="70"/>
                      <a:pt x="694" y="102"/>
                      <a:pt x="531" y="184"/>
                    </a:cubicBezTo>
                    <a:cubicBezTo>
                      <a:pt x="481" y="226"/>
                      <a:pt x="430" y="268"/>
                      <a:pt x="380" y="310"/>
                    </a:cubicBezTo>
                    <a:cubicBezTo>
                      <a:pt x="325" y="354"/>
                      <a:pt x="332" y="411"/>
                      <a:pt x="367" y="455"/>
                    </a:cubicBezTo>
                    <a:cubicBezTo>
                      <a:pt x="403" y="500"/>
                      <a:pt x="456" y="530"/>
                      <a:pt x="501" y="566"/>
                    </a:cubicBezTo>
                    <a:close/>
                    <a:moveTo>
                      <a:pt x="2144" y="2717"/>
                    </a:moveTo>
                    <a:cubicBezTo>
                      <a:pt x="2142" y="2718"/>
                      <a:pt x="2142" y="2718"/>
                      <a:pt x="2142" y="2718"/>
                    </a:cubicBezTo>
                    <a:cubicBezTo>
                      <a:pt x="2276" y="2650"/>
                      <a:pt x="2376" y="2549"/>
                      <a:pt x="2437" y="2411"/>
                    </a:cubicBezTo>
                    <a:cubicBezTo>
                      <a:pt x="2435" y="2413"/>
                      <a:pt x="2435" y="2413"/>
                      <a:pt x="2435" y="2413"/>
                    </a:cubicBezTo>
                    <a:cubicBezTo>
                      <a:pt x="2447" y="2391"/>
                      <a:pt x="2461" y="2370"/>
                      <a:pt x="2470" y="2347"/>
                    </a:cubicBezTo>
                    <a:cubicBezTo>
                      <a:pt x="2528" y="2202"/>
                      <a:pt x="2551" y="2051"/>
                      <a:pt x="2564" y="1896"/>
                    </a:cubicBezTo>
                    <a:cubicBezTo>
                      <a:pt x="2592" y="1572"/>
                      <a:pt x="2559" y="1259"/>
                      <a:pt x="2410" y="965"/>
                    </a:cubicBezTo>
                    <a:cubicBezTo>
                      <a:pt x="2383" y="917"/>
                      <a:pt x="2356" y="869"/>
                      <a:pt x="2328" y="821"/>
                    </a:cubicBezTo>
                    <a:cubicBezTo>
                      <a:pt x="2304" y="787"/>
                      <a:pt x="2280" y="753"/>
                      <a:pt x="2255" y="718"/>
                    </a:cubicBezTo>
                    <a:cubicBezTo>
                      <a:pt x="2210" y="746"/>
                      <a:pt x="2169" y="771"/>
                      <a:pt x="2129" y="795"/>
                    </a:cubicBezTo>
                    <a:cubicBezTo>
                      <a:pt x="2131" y="794"/>
                      <a:pt x="2131" y="794"/>
                      <a:pt x="2131" y="794"/>
                    </a:cubicBezTo>
                    <a:cubicBezTo>
                      <a:pt x="1870" y="887"/>
                      <a:pt x="1598" y="916"/>
                      <a:pt x="1329" y="915"/>
                    </a:cubicBezTo>
                    <a:cubicBezTo>
                      <a:pt x="1299" y="991"/>
                      <a:pt x="1325" y="1079"/>
                      <a:pt x="1244" y="1126"/>
                    </a:cubicBezTo>
                    <a:cubicBezTo>
                      <a:pt x="1230" y="1124"/>
                      <a:pt x="1215" y="1122"/>
                      <a:pt x="1201" y="1121"/>
                    </a:cubicBezTo>
                    <a:cubicBezTo>
                      <a:pt x="1187" y="1098"/>
                      <a:pt x="1174" y="1076"/>
                      <a:pt x="1160" y="1054"/>
                    </a:cubicBezTo>
                    <a:cubicBezTo>
                      <a:pt x="1150" y="1080"/>
                      <a:pt x="1135" y="1104"/>
                      <a:pt x="1132" y="1131"/>
                    </a:cubicBezTo>
                    <a:cubicBezTo>
                      <a:pt x="1128" y="1167"/>
                      <a:pt x="1134" y="1205"/>
                      <a:pt x="1136" y="1242"/>
                    </a:cubicBezTo>
                    <a:cubicBezTo>
                      <a:pt x="1138" y="1239"/>
                      <a:pt x="1138" y="1239"/>
                      <a:pt x="1138" y="1239"/>
                    </a:cubicBezTo>
                    <a:cubicBezTo>
                      <a:pt x="1076" y="1275"/>
                      <a:pt x="1034" y="1254"/>
                      <a:pt x="1033" y="1184"/>
                    </a:cubicBezTo>
                    <a:cubicBezTo>
                      <a:pt x="1032" y="1157"/>
                      <a:pt x="1043" y="1130"/>
                      <a:pt x="1042" y="1103"/>
                    </a:cubicBezTo>
                    <a:cubicBezTo>
                      <a:pt x="1042" y="1086"/>
                      <a:pt x="1029" y="1070"/>
                      <a:pt x="1022" y="1054"/>
                    </a:cubicBezTo>
                    <a:cubicBezTo>
                      <a:pt x="1008" y="1065"/>
                      <a:pt x="985" y="1073"/>
                      <a:pt x="982" y="1087"/>
                    </a:cubicBezTo>
                    <a:cubicBezTo>
                      <a:pt x="971" y="1138"/>
                      <a:pt x="965" y="1190"/>
                      <a:pt x="958" y="1242"/>
                    </a:cubicBezTo>
                    <a:cubicBezTo>
                      <a:pt x="959" y="1239"/>
                      <a:pt x="959" y="1239"/>
                      <a:pt x="959" y="1239"/>
                    </a:cubicBezTo>
                    <a:cubicBezTo>
                      <a:pt x="936" y="1253"/>
                      <a:pt x="913" y="1266"/>
                      <a:pt x="890" y="1280"/>
                    </a:cubicBezTo>
                    <a:cubicBezTo>
                      <a:pt x="876" y="1254"/>
                      <a:pt x="853" y="1228"/>
                      <a:pt x="852" y="1201"/>
                    </a:cubicBezTo>
                    <a:cubicBezTo>
                      <a:pt x="849" y="1156"/>
                      <a:pt x="864" y="1110"/>
                      <a:pt x="864" y="1064"/>
                    </a:cubicBezTo>
                    <a:cubicBezTo>
                      <a:pt x="865" y="1032"/>
                      <a:pt x="847" y="1000"/>
                      <a:pt x="809" y="1023"/>
                    </a:cubicBezTo>
                    <a:cubicBezTo>
                      <a:pt x="749" y="1061"/>
                      <a:pt x="726" y="1032"/>
                      <a:pt x="708" y="980"/>
                    </a:cubicBezTo>
                    <a:cubicBezTo>
                      <a:pt x="704" y="967"/>
                      <a:pt x="695" y="956"/>
                      <a:pt x="688" y="945"/>
                    </a:cubicBezTo>
                    <a:cubicBezTo>
                      <a:pt x="676" y="967"/>
                      <a:pt x="674" y="987"/>
                      <a:pt x="676" y="1006"/>
                    </a:cubicBezTo>
                    <a:cubicBezTo>
                      <a:pt x="686" y="1107"/>
                      <a:pt x="655" y="1139"/>
                      <a:pt x="556" y="1125"/>
                    </a:cubicBezTo>
                    <a:cubicBezTo>
                      <a:pt x="553" y="1113"/>
                      <a:pt x="549" y="1101"/>
                      <a:pt x="545" y="1088"/>
                    </a:cubicBezTo>
                    <a:cubicBezTo>
                      <a:pt x="551" y="998"/>
                      <a:pt x="556" y="908"/>
                      <a:pt x="561" y="813"/>
                    </a:cubicBezTo>
                    <a:cubicBezTo>
                      <a:pt x="511" y="788"/>
                      <a:pt x="448" y="756"/>
                      <a:pt x="379" y="721"/>
                    </a:cubicBezTo>
                    <a:cubicBezTo>
                      <a:pt x="364" y="748"/>
                      <a:pt x="349" y="775"/>
                      <a:pt x="334" y="802"/>
                    </a:cubicBezTo>
                    <a:cubicBezTo>
                      <a:pt x="258" y="909"/>
                      <a:pt x="191" y="1020"/>
                      <a:pt x="163" y="1150"/>
                    </a:cubicBezTo>
                    <a:cubicBezTo>
                      <a:pt x="153" y="1170"/>
                      <a:pt x="141" y="1190"/>
                      <a:pt x="134" y="1211"/>
                    </a:cubicBezTo>
                    <a:cubicBezTo>
                      <a:pt x="59" y="1437"/>
                      <a:pt x="59" y="1670"/>
                      <a:pt x="76" y="1902"/>
                    </a:cubicBezTo>
                    <a:cubicBezTo>
                      <a:pt x="85" y="2022"/>
                      <a:pt x="121" y="2141"/>
                      <a:pt x="144" y="2260"/>
                    </a:cubicBezTo>
                    <a:cubicBezTo>
                      <a:pt x="143" y="2258"/>
                      <a:pt x="143" y="2258"/>
                      <a:pt x="143" y="2258"/>
                    </a:cubicBezTo>
                    <a:cubicBezTo>
                      <a:pt x="198" y="2461"/>
                      <a:pt x="308" y="2622"/>
                      <a:pt x="501" y="2718"/>
                    </a:cubicBezTo>
                    <a:cubicBezTo>
                      <a:pt x="499" y="2717"/>
                      <a:pt x="499" y="2717"/>
                      <a:pt x="499" y="2717"/>
                    </a:cubicBezTo>
                    <a:cubicBezTo>
                      <a:pt x="542" y="2738"/>
                      <a:pt x="584" y="2764"/>
                      <a:pt x="629" y="2779"/>
                    </a:cubicBezTo>
                    <a:cubicBezTo>
                      <a:pt x="956" y="2891"/>
                      <a:pt x="1293" y="2886"/>
                      <a:pt x="1631" y="2859"/>
                    </a:cubicBezTo>
                    <a:cubicBezTo>
                      <a:pt x="1726" y="2851"/>
                      <a:pt x="1820" y="2824"/>
                      <a:pt x="1915" y="2806"/>
                    </a:cubicBezTo>
                    <a:cubicBezTo>
                      <a:pt x="1912" y="2807"/>
                      <a:pt x="1912" y="2807"/>
                      <a:pt x="1912" y="2807"/>
                    </a:cubicBezTo>
                    <a:cubicBezTo>
                      <a:pt x="1989" y="2777"/>
                      <a:pt x="2067" y="2747"/>
                      <a:pt x="2144" y="2717"/>
                    </a:cubicBezTo>
                    <a:close/>
                    <a:moveTo>
                      <a:pt x="374" y="643"/>
                    </a:moveTo>
                    <a:cubicBezTo>
                      <a:pt x="372" y="641"/>
                      <a:pt x="372" y="641"/>
                      <a:pt x="372" y="641"/>
                    </a:cubicBezTo>
                    <a:cubicBezTo>
                      <a:pt x="424" y="727"/>
                      <a:pt x="513" y="753"/>
                      <a:pt x="606" y="786"/>
                    </a:cubicBezTo>
                    <a:cubicBezTo>
                      <a:pt x="622" y="747"/>
                      <a:pt x="635" y="713"/>
                      <a:pt x="649" y="678"/>
                    </a:cubicBezTo>
                    <a:cubicBezTo>
                      <a:pt x="595" y="653"/>
                      <a:pt x="547" y="631"/>
                      <a:pt x="499" y="609"/>
                    </a:cubicBezTo>
                    <a:cubicBezTo>
                      <a:pt x="494" y="607"/>
                      <a:pt x="488" y="606"/>
                      <a:pt x="482" y="604"/>
                    </a:cubicBezTo>
                    <a:cubicBezTo>
                      <a:pt x="436" y="569"/>
                      <a:pt x="390" y="534"/>
                      <a:pt x="343" y="499"/>
                    </a:cubicBezTo>
                    <a:cubicBezTo>
                      <a:pt x="338" y="500"/>
                      <a:pt x="334" y="501"/>
                      <a:pt x="329" y="501"/>
                    </a:cubicBezTo>
                    <a:cubicBezTo>
                      <a:pt x="344" y="549"/>
                      <a:pt x="359" y="596"/>
                      <a:pt x="374" y="643"/>
                    </a:cubicBezTo>
                    <a:close/>
                    <a:moveTo>
                      <a:pt x="2148" y="613"/>
                    </a:moveTo>
                    <a:cubicBezTo>
                      <a:pt x="1883" y="732"/>
                      <a:pt x="1601" y="762"/>
                      <a:pt x="1313" y="772"/>
                    </a:cubicBezTo>
                    <a:cubicBezTo>
                      <a:pt x="1317" y="812"/>
                      <a:pt x="1321" y="845"/>
                      <a:pt x="1326" y="893"/>
                    </a:cubicBezTo>
                    <a:cubicBezTo>
                      <a:pt x="1505" y="873"/>
                      <a:pt x="1680" y="857"/>
                      <a:pt x="1853" y="832"/>
                    </a:cubicBezTo>
                    <a:cubicBezTo>
                      <a:pt x="1979" y="814"/>
                      <a:pt x="2102" y="778"/>
                      <a:pt x="2209" y="705"/>
                    </a:cubicBezTo>
                    <a:cubicBezTo>
                      <a:pt x="2288" y="651"/>
                      <a:pt x="2306" y="604"/>
                      <a:pt x="2286" y="509"/>
                    </a:cubicBezTo>
                    <a:cubicBezTo>
                      <a:pt x="2240" y="544"/>
                      <a:pt x="2193" y="579"/>
                      <a:pt x="2146" y="615"/>
                    </a:cubicBezTo>
                    <a:lnTo>
                      <a:pt x="2148" y="613"/>
                    </a:lnTo>
                    <a:close/>
                    <a:moveTo>
                      <a:pt x="754" y="1016"/>
                    </a:moveTo>
                    <a:cubicBezTo>
                      <a:pt x="854" y="971"/>
                      <a:pt x="902" y="999"/>
                      <a:pt x="896" y="1090"/>
                    </a:cubicBezTo>
                    <a:cubicBezTo>
                      <a:pt x="895" y="1105"/>
                      <a:pt x="890" y="1119"/>
                      <a:pt x="887" y="1133"/>
                    </a:cubicBezTo>
                    <a:cubicBezTo>
                      <a:pt x="882" y="1160"/>
                      <a:pt x="875" y="1188"/>
                      <a:pt x="876" y="1215"/>
                    </a:cubicBezTo>
                    <a:cubicBezTo>
                      <a:pt x="876" y="1227"/>
                      <a:pt x="893" y="1239"/>
                      <a:pt x="902" y="1252"/>
                    </a:cubicBezTo>
                    <a:cubicBezTo>
                      <a:pt x="912" y="1240"/>
                      <a:pt x="927" y="1230"/>
                      <a:pt x="930" y="1217"/>
                    </a:cubicBezTo>
                    <a:cubicBezTo>
                      <a:pt x="936" y="1188"/>
                      <a:pt x="930" y="1156"/>
                      <a:pt x="938" y="1129"/>
                    </a:cubicBezTo>
                    <a:cubicBezTo>
                      <a:pt x="952" y="1082"/>
                      <a:pt x="960" y="1012"/>
                      <a:pt x="1026" y="1026"/>
                    </a:cubicBezTo>
                    <a:cubicBezTo>
                      <a:pt x="1087" y="1038"/>
                      <a:pt x="1071" y="1099"/>
                      <a:pt x="1064" y="1148"/>
                    </a:cubicBezTo>
                    <a:cubicBezTo>
                      <a:pt x="1060" y="1180"/>
                      <a:pt x="1049" y="1220"/>
                      <a:pt x="1109" y="1237"/>
                    </a:cubicBezTo>
                    <a:cubicBezTo>
                      <a:pt x="1109" y="1185"/>
                      <a:pt x="1104" y="1139"/>
                      <a:pt x="1111" y="1094"/>
                    </a:cubicBezTo>
                    <a:cubicBezTo>
                      <a:pt x="1114" y="1069"/>
                      <a:pt x="1138" y="1047"/>
                      <a:pt x="1153" y="1024"/>
                    </a:cubicBezTo>
                    <a:cubicBezTo>
                      <a:pt x="1174" y="1040"/>
                      <a:pt x="1196" y="1055"/>
                      <a:pt x="1217" y="1071"/>
                    </a:cubicBezTo>
                    <a:cubicBezTo>
                      <a:pt x="1226" y="1078"/>
                      <a:pt x="1231" y="1089"/>
                      <a:pt x="1245" y="1107"/>
                    </a:cubicBezTo>
                    <a:cubicBezTo>
                      <a:pt x="1258" y="1075"/>
                      <a:pt x="1274" y="1053"/>
                      <a:pt x="1275" y="1030"/>
                    </a:cubicBezTo>
                    <a:cubicBezTo>
                      <a:pt x="1277" y="922"/>
                      <a:pt x="1275" y="815"/>
                      <a:pt x="1275" y="708"/>
                    </a:cubicBezTo>
                    <a:cubicBezTo>
                      <a:pt x="1275" y="622"/>
                      <a:pt x="1300" y="601"/>
                      <a:pt x="1384" y="598"/>
                    </a:cubicBezTo>
                    <a:cubicBezTo>
                      <a:pt x="1498" y="594"/>
                      <a:pt x="1614" y="594"/>
                      <a:pt x="1725" y="573"/>
                    </a:cubicBezTo>
                    <a:cubicBezTo>
                      <a:pt x="1817" y="555"/>
                      <a:pt x="1908" y="518"/>
                      <a:pt x="1989" y="471"/>
                    </a:cubicBezTo>
                    <a:cubicBezTo>
                      <a:pt x="2081" y="418"/>
                      <a:pt x="2075" y="332"/>
                      <a:pt x="1985" y="276"/>
                    </a:cubicBezTo>
                    <a:cubicBezTo>
                      <a:pt x="1940" y="249"/>
                      <a:pt x="1891" y="227"/>
                      <a:pt x="1841" y="211"/>
                    </a:cubicBezTo>
                    <a:cubicBezTo>
                      <a:pt x="1600" y="135"/>
                      <a:pt x="1351" y="129"/>
                      <a:pt x="1104" y="154"/>
                    </a:cubicBezTo>
                    <a:cubicBezTo>
                      <a:pt x="965" y="167"/>
                      <a:pt x="826" y="206"/>
                      <a:pt x="694" y="254"/>
                    </a:cubicBezTo>
                    <a:cubicBezTo>
                      <a:pt x="581" y="295"/>
                      <a:pt x="535" y="363"/>
                      <a:pt x="622" y="491"/>
                    </a:cubicBezTo>
                    <a:cubicBezTo>
                      <a:pt x="690" y="590"/>
                      <a:pt x="686" y="691"/>
                      <a:pt x="628" y="801"/>
                    </a:cubicBezTo>
                    <a:cubicBezTo>
                      <a:pt x="590" y="875"/>
                      <a:pt x="582" y="965"/>
                      <a:pt x="567" y="1049"/>
                    </a:cubicBezTo>
                    <a:cubicBezTo>
                      <a:pt x="564" y="1066"/>
                      <a:pt x="590" y="1087"/>
                      <a:pt x="603" y="1106"/>
                    </a:cubicBezTo>
                    <a:cubicBezTo>
                      <a:pt x="619" y="1087"/>
                      <a:pt x="642" y="1071"/>
                      <a:pt x="648" y="1049"/>
                    </a:cubicBezTo>
                    <a:cubicBezTo>
                      <a:pt x="656" y="1022"/>
                      <a:pt x="646" y="990"/>
                      <a:pt x="650" y="961"/>
                    </a:cubicBezTo>
                    <a:cubicBezTo>
                      <a:pt x="652" y="945"/>
                      <a:pt x="666" y="922"/>
                      <a:pt x="679" y="920"/>
                    </a:cubicBezTo>
                    <a:cubicBezTo>
                      <a:pt x="691" y="917"/>
                      <a:pt x="713" y="932"/>
                      <a:pt x="722" y="946"/>
                    </a:cubicBezTo>
                    <a:cubicBezTo>
                      <a:pt x="736" y="965"/>
                      <a:pt x="743" y="990"/>
                      <a:pt x="754" y="10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3" name="Freeform 6"/>
              <p:cNvSpPr>
                <a:spLocks/>
              </p:cNvSpPr>
              <p:nvPr/>
            </p:nvSpPr>
            <p:spPr bwMode="auto">
              <a:xfrm>
                <a:off x="4344421" y="2011746"/>
                <a:ext cx="758126" cy="640279"/>
              </a:xfrm>
              <a:custGeom>
                <a:avLst/>
                <a:gdLst>
                  <a:gd name="T0" fmla="*/ 1174 w 2494"/>
                  <a:gd name="T1" fmla="*/ 374 h 2109"/>
                  <a:gd name="T2" fmla="*/ 1341 w 2494"/>
                  <a:gd name="T3" fmla="*/ 181 h 2109"/>
                  <a:gd name="T4" fmla="*/ 2061 w 2494"/>
                  <a:gd name="T5" fmla="*/ 42 h 2109"/>
                  <a:gd name="T6" fmla="*/ 2071 w 2494"/>
                  <a:gd name="T7" fmla="*/ 44 h 2109"/>
                  <a:gd name="T8" fmla="*/ 2340 w 2494"/>
                  <a:gd name="T9" fmla="*/ 213 h 2109"/>
                  <a:gd name="T10" fmla="*/ 2487 w 2494"/>
                  <a:gd name="T11" fmla="*/ 966 h 2109"/>
                  <a:gd name="T12" fmla="*/ 2365 w 2494"/>
                  <a:gd name="T13" fmla="*/ 1661 h 2109"/>
                  <a:gd name="T14" fmla="*/ 2195 w 2494"/>
                  <a:gd name="T15" fmla="*/ 1860 h 2109"/>
                  <a:gd name="T16" fmla="*/ 2074 w 2494"/>
                  <a:gd name="T17" fmla="*/ 1965 h 2109"/>
                  <a:gd name="T18" fmla="*/ 1845 w 2494"/>
                  <a:gd name="T19" fmla="*/ 2054 h 2109"/>
                  <a:gd name="T20" fmla="*/ 1113 w 2494"/>
                  <a:gd name="T21" fmla="*/ 2102 h 2109"/>
                  <a:gd name="T22" fmla="*/ 429 w 2494"/>
                  <a:gd name="T23" fmla="*/ 1965 h 2109"/>
                  <a:gd name="T24" fmla="*/ 390 w 2494"/>
                  <a:gd name="T25" fmla="*/ 1929 h 2109"/>
                  <a:gd name="T26" fmla="*/ 73 w 2494"/>
                  <a:gd name="T27" fmla="*/ 1506 h 2109"/>
                  <a:gd name="T28" fmla="*/ 66 w 2494"/>
                  <a:gd name="T29" fmla="*/ 1440 h 2109"/>
                  <a:gd name="T30" fmla="*/ 93 w 2494"/>
                  <a:gd name="T31" fmla="*/ 398 h 2109"/>
                  <a:gd name="T32" fmla="*/ 327 w 2494"/>
                  <a:gd name="T33" fmla="*/ 5 h 2109"/>
                  <a:gd name="T34" fmla="*/ 461 w 2494"/>
                  <a:gd name="T35" fmla="*/ 168 h 2109"/>
                  <a:gd name="T36" fmla="*/ 486 w 2494"/>
                  <a:gd name="T37" fmla="*/ 373 h 2109"/>
                  <a:gd name="T38" fmla="*/ 723 w 2494"/>
                  <a:gd name="T39" fmla="*/ 296 h 2109"/>
                  <a:gd name="T40" fmla="*/ 766 w 2494"/>
                  <a:gd name="T41" fmla="*/ 482 h 2109"/>
                  <a:gd name="T42" fmla="*/ 414 w 2494"/>
                  <a:gd name="T43" fmla="*/ 465 h 2109"/>
                  <a:gd name="T44" fmla="*/ 342 w 2494"/>
                  <a:gd name="T45" fmla="*/ 474 h 2109"/>
                  <a:gd name="T46" fmla="*/ 280 w 2494"/>
                  <a:gd name="T47" fmla="*/ 1233 h 2109"/>
                  <a:gd name="T48" fmla="*/ 607 w 2494"/>
                  <a:gd name="T49" fmla="*/ 1436 h 2109"/>
                  <a:gd name="T50" fmla="*/ 1566 w 2494"/>
                  <a:gd name="T51" fmla="*/ 1519 h 2109"/>
                  <a:gd name="T52" fmla="*/ 1976 w 2494"/>
                  <a:gd name="T53" fmla="*/ 1422 h 2109"/>
                  <a:gd name="T54" fmla="*/ 2216 w 2494"/>
                  <a:gd name="T55" fmla="*/ 1257 h 2109"/>
                  <a:gd name="T56" fmla="*/ 2148 w 2494"/>
                  <a:gd name="T57" fmla="*/ 449 h 2109"/>
                  <a:gd name="T58" fmla="*/ 2097 w 2494"/>
                  <a:gd name="T59" fmla="*/ 447 h 2109"/>
                  <a:gd name="T60" fmla="*/ 889 w 2494"/>
                  <a:gd name="T61" fmla="*/ 487 h 2109"/>
                  <a:gd name="T62" fmla="*/ 924 w 2494"/>
                  <a:gd name="T63" fmla="*/ 372 h 2109"/>
                  <a:gd name="T64" fmla="*/ 954 w 2494"/>
                  <a:gd name="T65" fmla="*/ 456 h 2109"/>
                  <a:gd name="T66" fmla="*/ 1068 w 2494"/>
                  <a:gd name="T67" fmla="*/ 487 h 2109"/>
                  <a:gd name="T68" fmla="*/ 1082 w 2494"/>
                  <a:gd name="T69" fmla="*/ 388 h 2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494" h="2109">
                    <a:moveTo>
                      <a:pt x="1131" y="369"/>
                    </a:moveTo>
                    <a:cubicBezTo>
                      <a:pt x="1145" y="370"/>
                      <a:pt x="1160" y="372"/>
                      <a:pt x="1174" y="374"/>
                    </a:cubicBezTo>
                    <a:cubicBezTo>
                      <a:pt x="1246" y="366"/>
                      <a:pt x="1249" y="304"/>
                      <a:pt x="1255" y="255"/>
                    </a:cubicBezTo>
                    <a:cubicBezTo>
                      <a:pt x="1261" y="197"/>
                      <a:pt x="1288" y="186"/>
                      <a:pt x="1341" y="181"/>
                    </a:cubicBezTo>
                    <a:cubicBezTo>
                      <a:pt x="1511" y="166"/>
                      <a:pt x="1681" y="147"/>
                      <a:pt x="1850" y="119"/>
                    </a:cubicBezTo>
                    <a:cubicBezTo>
                      <a:pt x="1923" y="107"/>
                      <a:pt x="1991" y="68"/>
                      <a:pt x="2061" y="42"/>
                    </a:cubicBezTo>
                    <a:cubicBezTo>
                      <a:pt x="2061" y="42"/>
                      <a:pt x="2059" y="43"/>
                      <a:pt x="2059" y="43"/>
                    </a:cubicBezTo>
                    <a:cubicBezTo>
                      <a:pt x="2063" y="43"/>
                      <a:pt x="2068" y="45"/>
                      <a:pt x="2071" y="44"/>
                    </a:cubicBezTo>
                    <a:cubicBezTo>
                      <a:pt x="2140" y="1"/>
                      <a:pt x="2204" y="0"/>
                      <a:pt x="2258" y="69"/>
                    </a:cubicBezTo>
                    <a:cubicBezTo>
                      <a:pt x="2286" y="117"/>
                      <a:pt x="2313" y="165"/>
                      <a:pt x="2340" y="213"/>
                    </a:cubicBezTo>
                    <a:cubicBezTo>
                      <a:pt x="2347" y="240"/>
                      <a:pt x="2350" y="267"/>
                      <a:pt x="2360" y="292"/>
                    </a:cubicBezTo>
                    <a:cubicBezTo>
                      <a:pt x="2452" y="507"/>
                      <a:pt x="2494" y="734"/>
                      <a:pt x="2487" y="966"/>
                    </a:cubicBezTo>
                    <a:cubicBezTo>
                      <a:pt x="2481" y="1188"/>
                      <a:pt x="2465" y="1410"/>
                      <a:pt x="2373" y="1618"/>
                    </a:cubicBezTo>
                    <a:cubicBezTo>
                      <a:pt x="2368" y="1631"/>
                      <a:pt x="2368" y="1647"/>
                      <a:pt x="2365" y="1661"/>
                    </a:cubicBezTo>
                    <a:cubicBezTo>
                      <a:pt x="2365" y="1661"/>
                      <a:pt x="2367" y="1659"/>
                      <a:pt x="2367" y="1659"/>
                    </a:cubicBezTo>
                    <a:cubicBezTo>
                      <a:pt x="2310" y="1726"/>
                      <a:pt x="2255" y="1795"/>
                      <a:pt x="2195" y="1860"/>
                    </a:cubicBezTo>
                    <a:cubicBezTo>
                      <a:pt x="2158" y="1899"/>
                      <a:pt x="2113" y="1931"/>
                      <a:pt x="2072" y="1966"/>
                    </a:cubicBezTo>
                    <a:cubicBezTo>
                      <a:pt x="2074" y="1965"/>
                      <a:pt x="2074" y="1965"/>
                      <a:pt x="2074" y="1965"/>
                    </a:cubicBezTo>
                    <a:cubicBezTo>
                      <a:pt x="1997" y="1995"/>
                      <a:pt x="1919" y="2025"/>
                      <a:pt x="1842" y="2055"/>
                    </a:cubicBezTo>
                    <a:cubicBezTo>
                      <a:pt x="1842" y="2055"/>
                      <a:pt x="1845" y="2054"/>
                      <a:pt x="1845" y="2054"/>
                    </a:cubicBezTo>
                    <a:cubicBezTo>
                      <a:pt x="1830" y="2054"/>
                      <a:pt x="1815" y="2051"/>
                      <a:pt x="1801" y="2055"/>
                    </a:cubicBezTo>
                    <a:cubicBezTo>
                      <a:pt x="1574" y="2107"/>
                      <a:pt x="1344" y="2109"/>
                      <a:pt x="1113" y="2102"/>
                    </a:cubicBezTo>
                    <a:cubicBezTo>
                      <a:pt x="891" y="2095"/>
                      <a:pt x="671" y="2070"/>
                      <a:pt x="465" y="1972"/>
                    </a:cubicBezTo>
                    <a:cubicBezTo>
                      <a:pt x="455" y="1967"/>
                      <a:pt x="441" y="1967"/>
                      <a:pt x="429" y="1965"/>
                    </a:cubicBezTo>
                    <a:cubicBezTo>
                      <a:pt x="431" y="1966"/>
                      <a:pt x="431" y="1966"/>
                      <a:pt x="431" y="1966"/>
                    </a:cubicBezTo>
                    <a:cubicBezTo>
                      <a:pt x="418" y="1954"/>
                      <a:pt x="405" y="1939"/>
                      <a:pt x="390" y="1929"/>
                    </a:cubicBezTo>
                    <a:cubicBezTo>
                      <a:pt x="252" y="1839"/>
                      <a:pt x="160" y="1713"/>
                      <a:pt x="103" y="1560"/>
                    </a:cubicBezTo>
                    <a:cubicBezTo>
                      <a:pt x="96" y="1541"/>
                      <a:pt x="83" y="1524"/>
                      <a:pt x="73" y="1506"/>
                    </a:cubicBezTo>
                    <a:cubicBezTo>
                      <a:pt x="73" y="1506"/>
                      <a:pt x="74" y="1508"/>
                      <a:pt x="74" y="1508"/>
                    </a:cubicBezTo>
                    <a:cubicBezTo>
                      <a:pt x="71" y="1486"/>
                      <a:pt x="69" y="1463"/>
                      <a:pt x="66" y="1440"/>
                    </a:cubicBezTo>
                    <a:cubicBezTo>
                      <a:pt x="49" y="1291"/>
                      <a:pt x="26" y="1142"/>
                      <a:pt x="15" y="993"/>
                    </a:cubicBezTo>
                    <a:cubicBezTo>
                      <a:pt x="0" y="790"/>
                      <a:pt x="39" y="593"/>
                      <a:pt x="93" y="398"/>
                    </a:cubicBezTo>
                    <a:cubicBezTo>
                      <a:pt x="121" y="268"/>
                      <a:pt x="188" y="157"/>
                      <a:pt x="264" y="50"/>
                    </a:cubicBezTo>
                    <a:cubicBezTo>
                      <a:pt x="285" y="34"/>
                      <a:pt x="312" y="0"/>
                      <a:pt x="327" y="5"/>
                    </a:cubicBezTo>
                    <a:cubicBezTo>
                      <a:pt x="374" y="20"/>
                      <a:pt x="423" y="42"/>
                      <a:pt x="459" y="75"/>
                    </a:cubicBezTo>
                    <a:cubicBezTo>
                      <a:pt x="475" y="90"/>
                      <a:pt x="464" y="136"/>
                      <a:pt x="461" y="168"/>
                    </a:cubicBezTo>
                    <a:cubicBezTo>
                      <a:pt x="457" y="225"/>
                      <a:pt x="431" y="283"/>
                      <a:pt x="475" y="336"/>
                    </a:cubicBezTo>
                    <a:cubicBezTo>
                      <a:pt x="479" y="349"/>
                      <a:pt x="483" y="361"/>
                      <a:pt x="486" y="373"/>
                    </a:cubicBezTo>
                    <a:cubicBezTo>
                      <a:pt x="558" y="415"/>
                      <a:pt x="573" y="408"/>
                      <a:pt x="635" y="297"/>
                    </a:cubicBezTo>
                    <a:cubicBezTo>
                      <a:pt x="666" y="297"/>
                      <a:pt x="695" y="302"/>
                      <a:pt x="723" y="296"/>
                    </a:cubicBezTo>
                    <a:cubicBezTo>
                      <a:pt x="773" y="286"/>
                      <a:pt x="784" y="306"/>
                      <a:pt x="779" y="350"/>
                    </a:cubicBezTo>
                    <a:cubicBezTo>
                      <a:pt x="773" y="394"/>
                      <a:pt x="763" y="438"/>
                      <a:pt x="766" y="482"/>
                    </a:cubicBezTo>
                    <a:cubicBezTo>
                      <a:pt x="770" y="531"/>
                      <a:pt x="751" y="537"/>
                      <a:pt x="711" y="528"/>
                    </a:cubicBezTo>
                    <a:cubicBezTo>
                      <a:pt x="612" y="506"/>
                      <a:pt x="513" y="483"/>
                      <a:pt x="414" y="465"/>
                    </a:cubicBezTo>
                    <a:cubicBezTo>
                      <a:pt x="391" y="460"/>
                      <a:pt x="364" y="472"/>
                      <a:pt x="340" y="476"/>
                    </a:cubicBezTo>
                    <a:cubicBezTo>
                      <a:pt x="342" y="474"/>
                      <a:pt x="342" y="474"/>
                      <a:pt x="342" y="474"/>
                    </a:cubicBezTo>
                    <a:cubicBezTo>
                      <a:pt x="335" y="489"/>
                      <a:pt x="326" y="504"/>
                      <a:pt x="322" y="520"/>
                    </a:cubicBezTo>
                    <a:cubicBezTo>
                      <a:pt x="272" y="755"/>
                      <a:pt x="265" y="993"/>
                      <a:pt x="280" y="1233"/>
                    </a:cubicBezTo>
                    <a:cubicBezTo>
                      <a:pt x="281" y="1263"/>
                      <a:pt x="295" y="1293"/>
                      <a:pt x="303" y="1323"/>
                    </a:cubicBezTo>
                    <a:cubicBezTo>
                      <a:pt x="405" y="1361"/>
                      <a:pt x="506" y="1399"/>
                      <a:pt x="607" y="1436"/>
                    </a:cubicBezTo>
                    <a:cubicBezTo>
                      <a:pt x="645" y="1452"/>
                      <a:pt x="682" y="1475"/>
                      <a:pt x="721" y="1483"/>
                    </a:cubicBezTo>
                    <a:cubicBezTo>
                      <a:pt x="1000" y="1543"/>
                      <a:pt x="1283" y="1553"/>
                      <a:pt x="1566" y="1519"/>
                    </a:cubicBezTo>
                    <a:cubicBezTo>
                      <a:pt x="1678" y="1505"/>
                      <a:pt x="1787" y="1469"/>
                      <a:pt x="1897" y="1443"/>
                    </a:cubicBezTo>
                    <a:cubicBezTo>
                      <a:pt x="1923" y="1436"/>
                      <a:pt x="1951" y="1432"/>
                      <a:pt x="1976" y="1422"/>
                    </a:cubicBezTo>
                    <a:cubicBezTo>
                      <a:pt x="2051" y="1391"/>
                      <a:pt x="2125" y="1357"/>
                      <a:pt x="2200" y="1324"/>
                    </a:cubicBezTo>
                    <a:cubicBezTo>
                      <a:pt x="2205" y="1302"/>
                      <a:pt x="2213" y="1279"/>
                      <a:pt x="2216" y="1257"/>
                    </a:cubicBezTo>
                    <a:cubicBezTo>
                      <a:pt x="2245" y="1019"/>
                      <a:pt x="2224" y="783"/>
                      <a:pt x="2185" y="548"/>
                    </a:cubicBezTo>
                    <a:cubicBezTo>
                      <a:pt x="2180" y="514"/>
                      <a:pt x="2161" y="482"/>
                      <a:pt x="2148" y="449"/>
                    </a:cubicBezTo>
                    <a:cubicBezTo>
                      <a:pt x="2150" y="451"/>
                      <a:pt x="2150" y="451"/>
                      <a:pt x="2150" y="451"/>
                    </a:cubicBezTo>
                    <a:cubicBezTo>
                      <a:pt x="2132" y="449"/>
                      <a:pt x="2113" y="442"/>
                      <a:pt x="2097" y="447"/>
                    </a:cubicBezTo>
                    <a:cubicBezTo>
                      <a:pt x="1723" y="560"/>
                      <a:pt x="1343" y="599"/>
                      <a:pt x="954" y="563"/>
                    </a:cubicBezTo>
                    <a:cubicBezTo>
                      <a:pt x="900" y="558"/>
                      <a:pt x="876" y="543"/>
                      <a:pt x="889" y="487"/>
                    </a:cubicBezTo>
                    <a:cubicBezTo>
                      <a:pt x="888" y="490"/>
                      <a:pt x="888" y="490"/>
                      <a:pt x="888" y="490"/>
                    </a:cubicBezTo>
                    <a:cubicBezTo>
                      <a:pt x="900" y="450"/>
                      <a:pt x="912" y="411"/>
                      <a:pt x="924" y="372"/>
                    </a:cubicBezTo>
                    <a:cubicBezTo>
                      <a:pt x="929" y="373"/>
                      <a:pt x="935" y="373"/>
                      <a:pt x="941" y="374"/>
                    </a:cubicBezTo>
                    <a:cubicBezTo>
                      <a:pt x="945" y="401"/>
                      <a:pt x="942" y="432"/>
                      <a:pt x="954" y="456"/>
                    </a:cubicBezTo>
                    <a:cubicBezTo>
                      <a:pt x="966" y="482"/>
                      <a:pt x="989" y="506"/>
                      <a:pt x="1014" y="521"/>
                    </a:cubicBezTo>
                    <a:cubicBezTo>
                      <a:pt x="1022" y="525"/>
                      <a:pt x="1049" y="499"/>
                      <a:pt x="1068" y="487"/>
                    </a:cubicBezTo>
                    <a:cubicBezTo>
                      <a:pt x="1068" y="487"/>
                      <a:pt x="1066" y="490"/>
                      <a:pt x="1066" y="490"/>
                    </a:cubicBezTo>
                    <a:cubicBezTo>
                      <a:pt x="1071" y="456"/>
                      <a:pt x="1079" y="422"/>
                      <a:pt x="1082" y="388"/>
                    </a:cubicBezTo>
                    <a:cubicBezTo>
                      <a:pt x="1085" y="342"/>
                      <a:pt x="1102" y="343"/>
                      <a:pt x="1131" y="3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4" name="Freeform 7"/>
              <p:cNvSpPr>
                <a:spLocks/>
              </p:cNvSpPr>
              <p:nvPr/>
            </p:nvSpPr>
            <p:spPr bwMode="auto">
              <a:xfrm>
                <a:off x="4428237" y="1794328"/>
                <a:ext cx="594275" cy="206074"/>
              </a:xfrm>
              <a:custGeom>
                <a:avLst/>
                <a:gdLst>
                  <a:gd name="T0" fmla="*/ 332 w 1955"/>
                  <a:gd name="T1" fmla="*/ 195 h 680"/>
                  <a:gd name="T2" fmla="*/ 230 w 1955"/>
                  <a:gd name="T3" fmla="*/ 435 h 680"/>
                  <a:gd name="T4" fmla="*/ 266 w 1955"/>
                  <a:gd name="T5" fmla="*/ 562 h 680"/>
                  <a:gd name="T6" fmla="*/ 153 w 1955"/>
                  <a:gd name="T7" fmla="*/ 531 h 680"/>
                  <a:gd name="T8" fmla="*/ 155 w 1955"/>
                  <a:gd name="T9" fmla="*/ 532 h 680"/>
                  <a:gd name="T10" fmla="*/ 87 w 1955"/>
                  <a:gd name="T11" fmla="*/ 469 h 680"/>
                  <a:gd name="T12" fmla="*/ 34 w 1955"/>
                  <a:gd name="T13" fmla="*/ 276 h 680"/>
                  <a:gd name="T14" fmla="*/ 185 w 1955"/>
                  <a:gd name="T15" fmla="*/ 150 h 680"/>
                  <a:gd name="T16" fmla="*/ 240 w 1955"/>
                  <a:gd name="T17" fmla="*/ 140 h 680"/>
                  <a:gd name="T18" fmla="*/ 1337 w 1955"/>
                  <a:gd name="T19" fmla="*/ 47 h 680"/>
                  <a:gd name="T20" fmla="*/ 1696 w 1955"/>
                  <a:gd name="T21" fmla="*/ 125 h 680"/>
                  <a:gd name="T22" fmla="*/ 1693 w 1955"/>
                  <a:gd name="T23" fmla="*/ 123 h 680"/>
                  <a:gd name="T24" fmla="*/ 1867 w 1955"/>
                  <a:gd name="T25" fmla="*/ 237 h 680"/>
                  <a:gd name="T26" fmla="*/ 1876 w 1955"/>
                  <a:gd name="T27" fmla="*/ 457 h 680"/>
                  <a:gd name="T28" fmla="*/ 1770 w 1955"/>
                  <a:gd name="T29" fmla="*/ 545 h 680"/>
                  <a:gd name="T30" fmla="*/ 1773 w 1955"/>
                  <a:gd name="T31" fmla="*/ 544 h 680"/>
                  <a:gd name="T32" fmla="*/ 1707 w 1955"/>
                  <a:gd name="T33" fmla="*/ 562 h 680"/>
                  <a:gd name="T34" fmla="*/ 1022 w 1955"/>
                  <a:gd name="T35" fmla="*/ 679 h 680"/>
                  <a:gd name="T36" fmla="*/ 976 w 1955"/>
                  <a:gd name="T37" fmla="*/ 651 h 680"/>
                  <a:gd name="T38" fmla="*/ 1025 w 1955"/>
                  <a:gd name="T39" fmla="*/ 612 h 680"/>
                  <a:gd name="T40" fmla="*/ 1081 w 1955"/>
                  <a:gd name="T41" fmla="*/ 610 h 680"/>
                  <a:gd name="T42" fmla="*/ 1531 w 1955"/>
                  <a:gd name="T43" fmla="*/ 544 h 680"/>
                  <a:gd name="T44" fmla="*/ 1645 w 1955"/>
                  <a:gd name="T45" fmla="*/ 473 h 680"/>
                  <a:gd name="T46" fmla="*/ 1732 w 1955"/>
                  <a:gd name="T47" fmla="*/ 320 h 680"/>
                  <a:gd name="T48" fmla="*/ 1590 w 1955"/>
                  <a:gd name="T49" fmla="*/ 179 h 680"/>
                  <a:gd name="T50" fmla="*/ 1518 w 1955"/>
                  <a:gd name="T51" fmla="*/ 157 h 680"/>
                  <a:gd name="T52" fmla="*/ 1455 w 1955"/>
                  <a:gd name="T53" fmla="*/ 121 h 680"/>
                  <a:gd name="T54" fmla="*/ 1040 w 1955"/>
                  <a:gd name="T55" fmla="*/ 68 h 680"/>
                  <a:gd name="T56" fmla="*/ 397 w 1955"/>
                  <a:gd name="T57" fmla="*/ 150 h 680"/>
                  <a:gd name="T58" fmla="*/ 332 w 1955"/>
                  <a:gd name="T59" fmla="*/ 195 h 6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55" h="680">
                    <a:moveTo>
                      <a:pt x="332" y="195"/>
                    </a:moveTo>
                    <a:cubicBezTo>
                      <a:pt x="209" y="238"/>
                      <a:pt x="177" y="314"/>
                      <a:pt x="230" y="435"/>
                    </a:cubicBezTo>
                    <a:cubicBezTo>
                      <a:pt x="241" y="473"/>
                      <a:pt x="252" y="512"/>
                      <a:pt x="266" y="562"/>
                    </a:cubicBezTo>
                    <a:cubicBezTo>
                      <a:pt x="220" y="549"/>
                      <a:pt x="186" y="540"/>
                      <a:pt x="153" y="531"/>
                    </a:cubicBezTo>
                    <a:cubicBezTo>
                      <a:pt x="155" y="532"/>
                      <a:pt x="155" y="532"/>
                      <a:pt x="155" y="532"/>
                    </a:cubicBezTo>
                    <a:cubicBezTo>
                      <a:pt x="133" y="511"/>
                      <a:pt x="111" y="489"/>
                      <a:pt x="87" y="469"/>
                    </a:cubicBezTo>
                    <a:cubicBezTo>
                      <a:pt x="21" y="417"/>
                      <a:pt x="0" y="354"/>
                      <a:pt x="34" y="276"/>
                    </a:cubicBezTo>
                    <a:cubicBezTo>
                      <a:pt x="84" y="234"/>
                      <a:pt x="135" y="192"/>
                      <a:pt x="185" y="150"/>
                    </a:cubicBezTo>
                    <a:cubicBezTo>
                      <a:pt x="203" y="146"/>
                      <a:pt x="223" y="146"/>
                      <a:pt x="240" y="140"/>
                    </a:cubicBezTo>
                    <a:cubicBezTo>
                      <a:pt x="597" y="7"/>
                      <a:pt x="966" y="0"/>
                      <a:pt x="1337" y="47"/>
                    </a:cubicBezTo>
                    <a:cubicBezTo>
                      <a:pt x="1458" y="63"/>
                      <a:pt x="1577" y="98"/>
                      <a:pt x="1696" y="125"/>
                    </a:cubicBezTo>
                    <a:cubicBezTo>
                      <a:pt x="1693" y="123"/>
                      <a:pt x="1693" y="123"/>
                      <a:pt x="1693" y="123"/>
                    </a:cubicBezTo>
                    <a:cubicBezTo>
                      <a:pt x="1752" y="161"/>
                      <a:pt x="1813" y="195"/>
                      <a:pt x="1867" y="237"/>
                    </a:cubicBezTo>
                    <a:cubicBezTo>
                      <a:pt x="1953" y="306"/>
                      <a:pt x="1955" y="382"/>
                      <a:pt x="1876" y="457"/>
                    </a:cubicBezTo>
                    <a:cubicBezTo>
                      <a:pt x="1842" y="488"/>
                      <a:pt x="1805" y="516"/>
                      <a:pt x="1770" y="545"/>
                    </a:cubicBezTo>
                    <a:cubicBezTo>
                      <a:pt x="1773" y="544"/>
                      <a:pt x="1773" y="544"/>
                      <a:pt x="1773" y="544"/>
                    </a:cubicBezTo>
                    <a:cubicBezTo>
                      <a:pt x="1751" y="550"/>
                      <a:pt x="1728" y="554"/>
                      <a:pt x="1707" y="562"/>
                    </a:cubicBezTo>
                    <a:cubicBezTo>
                      <a:pt x="1486" y="646"/>
                      <a:pt x="1256" y="676"/>
                      <a:pt x="1022" y="679"/>
                    </a:cubicBezTo>
                    <a:cubicBezTo>
                      <a:pt x="1007" y="680"/>
                      <a:pt x="991" y="661"/>
                      <a:pt x="976" y="651"/>
                    </a:cubicBezTo>
                    <a:cubicBezTo>
                      <a:pt x="992" y="637"/>
                      <a:pt x="1006" y="619"/>
                      <a:pt x="1025" y="612"/>
                    </a:cubicBezTo>
                    <a:cubicBezTo>
                      <a:pt x="1041" y="605"/>
                      <a:pt x="1062" y="610"/>
                      <a:pt x="1081" y="610"/>
                    </a:cubicBezTo>
                    <a:cubicBezTo>
                      <a:pt x="1234" y="612"/>
                      <a:pt x="1386" y="598"/>
                      <a:pt x="1531" y="544"/>
                    </a:cubicBezTo>
                    <a:cubicBezTo>
                      <a:pt x="1572" y="529"/>
                      <a:pt x="1607" y="497"/>
                      <a:pt x="1645" y="473"/>
                    </a:cubicBezTo>
                    <a:cubicBezTo>
                      <a:pt x="1707" y="441"/>
                      <a:pt x="1741" y="392"/>
                      <a:pt x="1732" y="320"/>
                    </a:cubicBezTo>
                    <a:cubicBezTo>
                      <a:pt x="1720" y="238"/>
                      <a:pt x="1650" y="212"/>
                      <a:pt x="1590" y="179"/>
                    </a:cubicBezTo>
                    <a:cubicBezTo>
                      <a:pt x="1568" y="167"/>
                      <a:pt x="1542" y="164"/>
                      <a:pt x="1518" y="157"/>
                    </a:cubicBezTo>
                    <a:cubicBezTo>
                      <a:pt x="1497" y="144"/>
                      <a:pt x="1477" y="124"/>
                      <a:pt x="1455" y="121"/>
                    </a:cubicBezTo>
                    <a:cubicBezTo>
                      <a:pt x="1317" y="100"/>
                      <a:pt x="1179" y="78"/>
                      <a:pt x="1040" y="68"/>
                    </a:cubicBezTo>
                    <a:cubicBezTo>
                      <a:pt x="821" y="51"/>
                      <a:pt x="606" y="77"/>
                      <a:pt x="397" y="150"/>
                    </a:cubicBezTo>
                    <a:cubicBezTo>
                      <a:pt x="373" y="158"/>
                      <a:pt x="353" y="180"/>
                      <a:pt x="332" y="19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5" name="Freeform 8"/>
              <p:cNvSpPr>
                <a:spLocks/>
              </p:cNvSpPr>
              <p:nvPr/>
            </p:nvSpPr>
            <p:spPr bwMode="auto">
              <a:xfrm>
                <a:off x="4436429" y="1958810"/>
                <a:ext cx="79405" cy="55457"/>
              </a:xfrm>
              <a:custGeom>
                <a:avLst/>
                <a:gdLst>
                  <a:gd name="T0" fmla="*/ 110 w 261"/>
                  <a:gd name="T1" fmla="*/ 27 h 182"/>
                  <a:gd name="T2" fmla="*/ 127 w 261"/>
                  <a:gd name="T3" fmla="*/ 32 h 182"/>
                  <a:gd name="T4" fmla="*/ 196 w 261"/>
                  <a:gd name="T5" fmla="*/ 82 h 182"/>
                  <a:gd name="T6" fmla="*/ 244 w 261"/>
                  <a:gd name="T7" fmla="*/ 140 h 182"/>
                  <a:gd name="T8" fmla="*/ 160 w 261"/>
                  <a:gd name="T9" fmla="*/ 163 h 182"/>
                  <a:gd name="T10" fmla="*/ 0 w 261"/>
                  <a:gd name="T11" fmla="*/ 64 h 182"/>
                  <a:gd name="T12" fmla="*/ 2 w 261"/>
                  <a:gd name="T13" fmla="*/ 66 h 182"/>
                  <a:gd name="T14" fmla="*/ 1 w 261"/>
                  <a:gd name="T15" fmla="*/ 0 h 182"/>
                  <a:gd name="T16" fmla="*/ 68 w 261"/>
                  <a:gd name="T17" fmla="*/ 17 h 182"/>
                  <a:gd name="T18" fmla="*/ 110 w 261"/>
                  <a:gd name="T19" fmla="*/ 27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1" h="182">
                    <a:moveTo>
                      <a:pt x="110" y="27"/>
                    </a:moveTo>
                    <a:cubicBezTo>
                      <a:pt x="116" y="29"/>
                      <a:pt x="122" y="30"/>
                      <a:pt x="127" y="32"/>
                    </a:cubicBezTo>
                    <a:cubicBezTo>
                      <a:pt x="150" y="49"/>
                      <a:pt x="172" y="67"/>
                      <a:pt x="196" y="82"/>
                    </a:cubicBezTo>
                    <a:cubicBezTo>
                      <a:pt x="219" y="97"/>
                      <a:pt x="261" y="96"/>
                      <a:pt x="244" y="140"/>
                    </a:cubicBezTo>
                    <a:cubicBezTo>
                      <a:pt x="227" y="182"/>
                      <a:pt x="193" y="182"/>
                      <a:pt x="160" y="163"/>
                    </a:cubicBezTo>
                    <a:cubicBezTo>
                      <a:pt x="105" y="132"/>
                      <a:pt x="53" y="97"/>
                      <a:pt x="0" y="64"/>
                    </a:cubicBezTo>
                    <a:cubicBezTo>
                      <a:pt x="0" y="64"/>
                      <a:pt x="2" y="66"/>
                      <a:pt x="2" y="66"/>
                    </a:cubicBezTo>
                    <a:cubicBezTo>
                      <a:pt x="1" y="44"/>
                      <a:pt x="1" y="22"/>
                      <a:pt x="1" y="0"/>
                    </a:cubicBezTo>
                    <a:cubicBezTo>
                      <a:pt x="24" y="6"/>
                      <a:pt x="46" y="12"/>
                      <a:pt x="68" y="17"/>
                    </a:cubicBezTo>
                    <a:cubicBezTo>
                      <a:pt x="82" y="21"/>
                      <a:pt x="96" y="24"/>
                      <a:pt x="110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6" name="Freeform 9"/>
              <p:cNvSpPr>
                <a:spLocks/>
              </p:cNvSpPr>
              <p:nvPr/>
            </p:nvSpPr>
            <p:spPr bwMode="auto">
              <a:xfrm>
                <a:off x="4904035" y="2608542"/>
                <a:ext cx="70582" cy="27099"/>
              </a:xfrm>
              <a:custGeom>
                <a:avLst/>
                <a:gdLst>
                  <a:gd name="T0" fmla="*/ 0 w 232"/>
                  <a:gd name="T1" fmla="*/ 90 h 90"/>
                  <a:gd name="T2" fmla="*/ 232 w 232"/>
                  <a:gd name="T3" fmla="*/ 0 h 90"/>
                  <a:gd name="T4" fmla="*/ 0 w 232"/>
                  <a:gd name="T5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2" h="90">
                    <a:moveTo>
                      <a:pt x="0" y="90"/>
                    </a:moveTo>
                    <a:cubicBezTo>
                      <a:pt x="77" y="60"/>
                      <a:pt x="155" y="30"/>
                      <a:pt x="232" y="0"/>
                    </a:cubicBezTo>
                    <a:cubicBezTo>
                      <a:pt x="155" y="30"/>
                      <a:pt x="77" y="60"/>
                      <a:pt x="0" y="9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7" name="Freeform 10"/>
              <p:cNvSpPr>
                <a:spLocks noEditPoints="1"/>
              </p:cNvSpPr>
              <p:nvPr/>
            </p:nvSpPr>
            <p:spPr bwMode="auto">
              <a:xfrm>
                <a:off x="4430127" y="2148498"/>
                <a:ext cx="591124" cy="331483"/>
              </a:xfrm>
              <a:custGeom>
                <a:avLst/>
                <a:gdLst>
                  <a:gd name="T0" fmla="*/ 58 w 1944"/>
                  <a:gd name="T1" fmla="*/ 27 h 1092"/>
                  <a:gd name="T2" fmla="*/ 163 w 1944"/>
                  <a:gd name="T3" fmla="*/ 38 h 1092"/>
                  <a:gd name="T4" fmla="*/ 1180 w 1944"/>
                  <a:gd name="T5" fmla="*/ 133 h 1092"/>
                  <a:gd name="T6" fmla="*/ 1801 w 1944"/>
                  <a:gd name="T7" fmla="*/ 18 h 1092"/>
                  <a:gd name="T8" fmla="*/ 1868 w 1944"/>
                  <a:gd name="T9" fmla="*/ 2 h 1092"/>
                  <a:gd name="T10" fmla="*/ 1866 w 1944"/>
                  <a:gd name="T11" fmla="*/ 0 h 1092"/>
                  <a:gd name="T12" fmla="*/ 1918 w 1944"/>
                  <a:gd name="T13" fmla="*/ 875 h 1092"/>
                  <a:gd name="T14" fmla="*/ 1694 w 1944"/>
                  <a:gd name="T15" fmla="*/ 973 h 1092"/>
                  <a:gd name="T16" fmla="*/ 1615 w 1944"/>
                  <a:gd name="T17" fmla="*/ 994 h 1092"/>
                  <a:gd name="T18" fmla="*/ 1140 w 1944"/>
                  <a:gd name="T19" fmla="*/ 1065 h 1092"/>
                  <a:gd name="T20" fmla="*/ 325 w 1944"/>
                  <a:gd name="T21" fmla="*/ 987 h 1092"/>
                  <a:gd name="T22" fmla="*/ 21 w 1944"/>
                  <a:gd name="T23" fmla="*/ 874 h 1092"/>
                  <a:gd name="T24" fmla="*/ 6 w 1944"/>
                  <a:gd name="T25" fmla="*/ 565 h 1092"/>
                  <a:gd name="T26" fmla="*/ 60 w 1944"/>
                  <a:gd name="T27" fmla="*/ 25 h 1092"/>
                  <a:gd name="T28" fmla="*/ 58 w 1944"/>
                  <a:gd name="T29" fmla="*/ 27 h 1092"/>
                  <a:gd name="T30" fmla="*/ 96 w 1944"/>
                  <a:gd name="T31" fmla="*/ 47 h 1092"/>
                  <a:gd name="T32" fmla="*/ 84 w 1944"/>
                  <a:gd name="T33" fmla="*/ 62 h 1092"/>
                  <a:gd name="T34" fmla="*/ 47 w 1944"/>
                  <a:gd name="T35" fmla="*/ 832 h 1092"/>
                  <a:gd name="T36" fmla="*/ 87 w 1944"/>
                  <a:gd name="T37" fmla="*/ 873 h 1092"/>
                  <a:gd name="T38" fmla="*/ 348 w 1944"/>
                  <a:gd name="T39" fmla="*/ 968 h 1092"/>
                  <a:gd name="T40" fmla="*/ 1286 w 1944"/>
                  <a:gd name="T41" fmla="*/ 1030 h 1092"/>
                  <a:gd name="T42" fmla="*/ 1841 w 1944"/>
                  <a:gd name="T43" fmla="*/ 880 h 1092"/>
                  <a:gd name="T44" fmla="*/ 1895 w 1944"/>
                  <a:gd name="T45" fmla="*/ 801 h 1092"/>
                  <a:gd name="T46" fmla="*/ 1903 w 1944"/>
                  <a:gd name="T47" fmla="*/ 490 h 1092"/>
                  <a:gd name="T48" fmla="*/ 1857 w 1944"/>
                  <a:gd name="T49" fmla="*/ 26 h 1092"/>
                  <a:gd name="T50" fmla="*/ 96 w 1944"/>
                  <a:gd name="T51" fmla="*/ 47 h 10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944" h="1092">
                    <a:moveTo>
                      <a:pt x="58" y="27"/>
                    </a:moveTo>
                    <a:cubicBezTo>
                      <a:pt x="93" y="31"/>
                      <a:pt x="129" y="30"/>
                      <a:pt x="163" y="38"/>
                    </a:cubicBezTo>
                    <a:cubicBezTo>
                      <a:pt x="497" y="124"/>
                      <a:pt x="837" y="165"/>
                      <a:pt x="1180" y="133"/>
                    </a:cubicBezTo>
                    <a:cubicBezTo>
                      <a:pt x="1389" y="113"/>
                      <a:pt x="1594" y="57"/>
                      <a:pt x="1801" y="18"/>
                    </a:cubicBezTo>
                    <a:cubicBezTo>
                      <a:pt x="1824" y="13"/>
                      <a:pt x="1846" y="7"/>
                      <a:pt x="1868" y="2"/>
                    </a:cubicBezTo>
                    <a:cubicBezTo>
                      <a:pt x="1868" y="2"/>
                      <a:pt x="1866" y="0"/>
                      <a:pt x="1866" y="0"/>
                    </a:cubicBezTo>
                    <a:cubicBezTo>
                      <a:pt x="1934" y="289"/>
                      <a:pt x="1944" y="581"/>
                      <a:pt x="1918" y="875"/>
                    </a:cubicBezTo>
                    <a:cubicBezTo>
                      <a:pt x="1843" y="908"/>
                      <a:pt x="1769" y="942"/>
                      <a:pt x="1694" y="973"/>
                    </a:cubicBezTo>
                    <a:cubicBezTo>
                      <a:pt x="1669" y="983"/>
                      <a:pt x="1641" y="987"/>
                      <a:pt x="1615" y="994"/>
                    </a:cubicBezTo>
                    <a:cubicBezTo>
                      <a:pt x="1457" y="1018"/>
                      <a:pt x="1299" y="1049"/>
                      <a:pt x="1140" y="1065"/>
                    </a:cubicBezTo>
                    <a:cubicBezTo>
                      <a:pt x="864" y="1092"/>
                      <a:pt x="592" y="1065"/>
                      <a:pt x="325" y="987"/>
                    </a:cubicBezTo>
                    <a:cubicBezTo>
                      <a:pt x="224" y="950"/>
                      <a:pt x="123" y="912"/>
                      <a:pt x="21" y="874"/>
                    </a:cubicBezTo>
                    <a:cubicBezTo>
                      <a:pt x="16" y="771"/>
                      <a:pt x="0" y="668"/>
                      <a:pt x="6" y="565"/>
                    </a:cubicBezTo>
                    <a:cubicBezTo>
                      <a:pt x="17" y="385"/>
                      <a:pt x="41" y="205"/>
                      <a:pt x="60" y="25"/>
                    </a:cubicBezTo>
                    <a:lnTo>
                      <a:pt x="58" y="27"/>
                    </a:lnTo>
                    <a:close/>
                    <a:moveTo>
                      <a:pt x="96" y="47"/>
                    </a:moveTo>
                    <a:cubicBezTo>
                      <a:pt x="89" y="55"/>
                      <a:pt x="85" y="58"/>
                      <a:pt x="84" y="62"/>
                    </a:cubicBezTo>
                    <a:cubicBezTo>
                      <a:pt x="29" y="317"/>
                      <a:pt x="19" y="574"/>
                      <a:pt x="47" y="832"/>
                    </a:cubicBezTo>
                    <a:cubicBezTo>
                      <a:pt x="49" y="848"/>
                      <a:pt x="70" y="867"/>
                      <a:pt x="87" y="873"/>
                    </a:cubicBezTo>
                    <a:cubicBezTo>
                      <a:pt x="173" y="907"/>
                      <a:pt x="259" y="943"/>
                      <a:pt x="348" y="968"/>
                    </a:cubicBezTo>
                    <a:cubicBezTo>
                      <a:pt x="656" y="1056"/>
                      <a:pt x="971" y="1063"/>
                      <a:pt x="1286" y="1030"/>
                    </a:cubicBezTo>
                    <a:cubicBezTo>
                      <a:pt x="1478" y="1009"/>
                      <a:pt x="1663" y="959"/>
                      <a:pt x="1841" y="880"/>
                    </a:cubicBezTo>
                    <a:cubicBezTo>
                      <a:pt x="1879" y="863"/>
                      <a:pt x="1895" y="844"/>
                      <a:pt x="1895" y="801"/>
                    </a:cubicBezTo>
                    <a:cubicBezTo>
                      <a:pt x="1895" y="697"/>
                      <a:pt x="1909" y="593"/>
                      <a:pt x="1903" y="490"/>
                    </a:cubicBezTo>
                    <a:cubicBezTo>
                      <a:pt x="1894" y="337"/>
                      <a:pt x="1873" y="185"/>
                      <a:pt x="1857" y="26"/>
                    </a:cubicBezTo>
                    <a:cubicBezTo>
                      <a:pt x="1261" y="217"/>
                      <a:pt x="677" y="205"/>
                      <a:pt x="96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8" name="Freeform 11"/>
              <p:cNvSpPr>
                <a:spLocks/>
              </p:cNvSpPr>
              <p:nvPr/>
            </p:nvSpPr>
            <p:spPr bwMode="auto">
              <a:xfrm>
                <a:off x="4728840" y="1952508"/>
                <a:ext cx="288000" cy="92639"/>
              </a:xfrm>
              <a:custGeom>
                <a:avLst/>
                <a:gdLst>
                  <a:gd name="T0" fmla="*/ 811 w 947"/>
                  <a:gd name="T1" fmla="*/ 59 h 305"/>
                  <a:gd name="T2" fmla="*/ 947 w 947"/>
                  <a:gd name="T3" fmla="*/ 0 h 305"/>
                  <a:gd name="T4" fmla="*/ 914 w 947"/>
                  <a:gd name="T5" fmla="*/ 84 h 305"/>
                  <a:gd name="T6" fmla="*/ 717 w 947"/>
                  <a:gd name="T7" fmla="*/ 206 h 305"/>
                  <a:gd name="T8" fmla="*/ 55 w 947"/>
                  <a:gd name="T9" fmla="*/ 304 h 305"/>
                  <a:gd name="T10" fmla="*/ 0 w 947"/>
                  <a:gd name="T11" fmla="*/ 256 h 305"/>
                  <a:gd name="T12" fmla="*/ 55 w 947"/>
                  <a:gd name="T13" fmla="*/ 230 h 305"/>
                  <a:gd name="T14" fmla="*/ 715 w 947"/>
                  <a:gd name="T15" fmla="*/ 112 h 305"/>
                  <a:gd name="T16" fmla="*/ 813 w 947"/>
                  <a:gd name="T17" fmla="*/ 57 h 305"/>
                  <a:gd name="T18" fmla="*/ 811 w 947"/>
                  <a:gd name="T19" fmla="*/ 59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7" h="305">
                    <a:moveTo>
                      <a:pt x="811" y="59"/>
                    </a:moveTo>
                    <a:cubicBezTo>
                      <a:pt x="849" y="42"/>
                      <a:pt x="887" y="26"/>
                      <a:pt x="947" y="0"/>
                    </a:cubicBezTo>
                    <a:cubicBezTo>
                      <a:pt x="933" y="39"/>
                      <a:pt x="931" y="71"/>
                      <a:pt x="914" y="84"/>
                    </a:cubicBezTo>
                    <a:cubicBezTo>
                      <a:pt x="851" y="129"/>
                      <a:pt x="788" y="179"/>
                      <a:pt x="717" y="206"/>
                    </a:cubicBezTo>
                    <a:cubicBezTo>
                      <a:pt x="505" y="287"/>
                      <a:pt x="279" y="298"/>
                      <a:pt x="55" y="304"/>
                    </a:cubicBezTo>
                    <a:cubicBezTo>
                      <a:pt x="37" y="305"/>
                      <a:pt x="18" y="273"/>
                      <a:pt x="0" y="256"/>
                    </a:cubicBezTo>
                    <a:cubicBezTo>
                      <a:pt x="18" y="247"/>
                      <a:pt x="36" y="230"/>
                      <a:pt x="55" y="230"/>
                    </a:cubicBezTo>
                    <a:cubicBezTo>
                      <a:pt x="281" y="222"/>
                      <a:pt x="502" y="193"/>
                      <a:pt x="715" y="112"/>
                    </a:cubicBezTo>
                    <a:cubicBezTo>
                      <a:pt x="749" y="99"/>
                      <a:pt x="780" y="76"/>
                      <a:pt x="813" y="57"/>
                    </a:cubicBezTo>
                    <a:cubicBezTo>
                      <a:pt x="813" y="57"/>
                      <a:pt x="811" y="59"/>
                      <a:pt x="811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</p:grpSp>
      <p:pic>
        <p:nvPicPr>
          <p:cNvPr id="116" name="Imagen 1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900" y="3722735"/>
            <a:ext cx="1526597" cy="532729"/>
          </a:xfrm>
          <a:prstGeom prst="rect">
            <a:avLst/>
          </a:prstGeom>
        </p:spPr>
      </p:pic>
      <p:grpSp>
        <p:nvGrpSpPr>
          <p:cNvPr id="55" name="Grupo 54"/>
          <p:cNvGrpSpPr/>
          <p:nvPr/>
        </p:nvGrpSpPr>
        <p:grpSpPr>
          <a:xfrm>
            <a:off x="3908529" y="2808098"/>
            <a:ext cx="1772907" cy="1984703"/>
            <a:chOff x="4323624" y="1783615"/>
            <a:chExt cx="796568" cy="891728"/>
          </a:xfrm>
          <a:solidFill>
            <a:srgbClr val="F8BA16"/>
          </a:solidFill>
        </p:grpSpPr>
        <p:sp>
          <p:nvSpPr>
            <p:cNvPr id="56" name="Freeform 5"/>
            <p:cNvSpPr>
              <a:spLocks noEditPoints="1"/>
            </p:cNvSpPr>
            <p:nvPr/>
          </p:nvSpPr>
          <p:spPr bwMode="auto">
            <a:xfrm>
              <a:off x="4323624" y="1783615"/>
              <a:ext cx="796568" cy="891728"/>
            </a:xfrm>
            <a:custGeom>
              <a:avLst/>
              <a:gdLst>
                <a:gd name="T0" fmla="*/ 315 w 2623"/>
                <a:gd name="T1" fmla="*/ 517 h 2938"/>
                <a:gd name="T2" fmla="*/ 1997 w 2623"/>
                <a:gd name="T3" fmla="*/ 109 h 2938"/>
                <a:gd name="T4" fmla="*/ 2322 w 2623"/>
                <a:gd name="T5" fmla="*/ 521 h 2938"/>
                <a:gd name="T6" fmla="*/ 2517 w 2623"/>
                <a:gd name="T7" fmla="*/ 2299 h 2938"/>
                <a:gd name="T8" fmla="*/ 104 w 2623"/>
                <a:gd name="T9" fmla="*/ 2235 h 2938"/>
                <a:gd name="T10" fmla="*/ 501 w 2623"/>
                <a:gd name="T11" fmla="*/ 566 h 2938"/>
                <a:gd name="T12" fmla="*/ 653 w 2623"/>
                <a:gd name="T13" fmla="*/ 619 h 2938"/>
                <a:gd name="T14" fmla="*/ 1111 w 2623"/>
                <a:gd name="T15" fmla="*/ 123 h 2938"/>
                <a:gd name="T16" fmla="*/ 2078 w 2623"/>
                <a:gd name="T17" fmla="*/ 354 h 2938"/>
                <a:gd name="T18" fmla="*/ 1317 w 2623"/>
                <a:gd name="T19" fmla="*/ 739 h 2938"/>
                <a:gd name="T20" fmla="*/ 2116 w 2623"/>
                <a:gd name="T21" fmla="*/ 579 h 2938"/>
                <a:gd name="T22" fmla="*/ 2039 w 2623"/>
                <a:gd name="T23" fmla="*/ 157 h 2938"/>
                <a:gd name="T24" fmla="*/ 1050 w 2623"/>
                <a:gd name="T25" fmla="*/ 51 h 2938"/>
                <a:gd name="T26" fmla="*/ 367 w 2623"/>
                <a:gd name="T27" fmla="*/ 455 h 2938"/>
                <a:gd name="T28" fmla="*/ 2142 w 2623"/>
                <a:gd name="T29" fmla="*/ 2718 h 2938"/>
                <a:gd name="T30" fmla="*/ 2470 w 2623"/>
                <a:gd name="T31" fmla="*/ 2347 h 2938"/>
                <a:gd name="T32" fmla="*/ 2328 w 2623"/>
                <a:gd name="T33" fmla="*/ 821 h 2938"/>
                <a:gd name="T34" fmla="*/ 2131 w 2623"/>
                <a:gd name="T35" fmla="*/ 794 h 2938"/>
                <a:gd name="T36" fmla="*/ 1201 w 2623"/>
                <a:gd name="T37" fmla="*/ 1121 h 2938"/>
                <a:gd name="T38" fmla="*/ 1136 w 2623"/>
                <a:gd name="T39" fmla="*/ 1242 h 2938"/>
                <a:gd name="T40" fmla="*/ 1042 w 2623"/>
                <a:gd name="T41" fmla="*/ 1103 h 2938"/>
                <a:gd name="T42" fmla="*/ 958 w 2623"/>
                <a:gd name="T43" fmla="*/ 1242 h 2938"/>
                <a:gd name="T44" fmla="*/ 852 w 2623"/>
                <a:gd name="T45" fmla="*/ 1201 h 2938"/>
                <a:gd name="T46" fmla="*/ 708 w 2623"/>
                <a:gd name="T47" fmla="*/ 980 h 2938"/>
                <a:gd name="T48" fmla="*/ 556 w 2623"/>
                <a:gd name="T49" fmla="*/ 1125 h 2938"/>
                <a:gd name="T50" fmla="*/ 379 w 2623"/>
                <a:gd name="T51" fmla="*/ 721 h 2938"/>
                <a:gd name="T52" fmla="*/ 134 w 2623"/>
                <a:gd name="T53" fmla="*/ 1211 h 2938"/>
                <a:gd name="T54" fmla="*/ 143 w 2623"/>
                <a:gd name="T55" fmla="*/ 2258 h 2938"/>
                <a:gd name="T56" fmla="*/ 629 w 2623"/>
                <a:gd name="T57" fmla="*/ 2779 h 2938"/>
                <a:gd name="T58" fmla="*/ 1912 w 2623"/>
                <a:gd name="T59" fmla="*/ 2807 h 2938"/>
                <a:gd name="T60" fmla="*/ 372 w 2623"/>
                <a:gd name="T61" fmla="*/ 641 h 2938"/>
                <a:gd name="T62" fmla="*/ 499 w 2623"/>
                <a:gd name="T63" fmla="*/ 609 h 2938"/>
                <a:gd name="T64" fmla="*/ 329 w 2623"/>
                <a:gd name="T65" fmla="*/ 501 h 2938"/>
                <a:gd name="T66" fmla="*/ 1313 w 2623"/>
                <a:gd name="T67" fmla="*/ 772 h 2938"/>
                <a:gd name="T68" fmla="*/ 2209 w 2623"/>
                <a:gd name="T69" fmla="*/ 705 h 2938"/>
                <a:gd name="T70" fmla="*/ 2148 w 2623"/>
                <a:gd name="T71" fmla="*/ 613 h 2938"/>
                <a:gd name="T72" fmla="*/ 887 w 2623"/>
                <a:gd name="T73" fmla="*/ 1133 h 2938"/>
                <a:gd name="T74" fmla="*/ 930 w 2623"/>
                <a:gd name="T75" fmla="*/ 1217 h 2938"/>
                <a:gd name="T76" fmla="*/ 1064 w 2623"/>
                <a:gd name="T77" fmla="*/ 1148 h 2938"/>
                <a:gd name="T78" fmla="*/ 1153 w 2623"/>
                <a:gd name="T79" fmla="*/ 1024 h 2938"/>
                <a:gd name="T80" fmla="*/ 1275 w 2623"/>
                <a:gd name="T81" fmla="*/ 1030 h 2938"/>
                <a:gd name="T82" fmla="*/ 1725 w 2623"/>
                <a:gd name="T83" fmla="*/ 573 h 2938"/>
                <a:gd name="T84" fmla="*/ 1841 w 2623"/>
                <a:gd name="T85" fmla="*/ 211 h 2938"/>
                <a:gd name="T86" fmla="*/ 622 w 2623"/>
                <a:gd name="T87" fmla="*/ 491 h 2938"/>
                <a:gd name="T88" fmla="*/ 603 w 2623"/>
                <a:gd name="T89" fmla="*/ 1106 h 2938"/>
                <a:gd name="T90" fmla="*/ 679 w 2623"/>
                <a:gd name="T91" fmla="*/ 920 h 2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623" h="2938">
                  <a:moveTo>
                    <a:pt x="351" y="695"/>
                  </a:moveTo>
                  <a:cubicBezTo>
                    <a:pt x="338" y="637"/>
                    <a:pt x="327" y="583"/>
                    <a:pt x="315" y="529"/>
                  </a:cubicBezTo>
                  <a:cubicBezTo>
                    <a:pt x="314" y="525"/>
                    <a:pt x="315" y="521"/>
                    <a:pt x="315" y="517"/>
                  </a:cubicBezTo>
                  <a:cubicBezTo>
                    <a:pt x="316" y="283"/>
                    <a:pt x="356" y="219"/>
                    <a:pt x="576" y="132"/>
                  </a:cubicBezTo>
                  <a:cubicBezTo>
                    <a:pt x="850" y="24"/>
                    <a:pt x="1139" y="0"/>
                    <a:pt x="1430" y="12"/>
                  </a:cubicBezTo>
                  <a:cubicBezTo>
                    <a:pt x="1623" y="19"/>
                    <a:pt x="1816" y="40"/>
                    <a:pt x="1997" y="109"/>
                  </a:cubicBezTo>
                  <a:cubicBezTo>
                    <a:pt x="2087" y="143"/>
                    <a:pt x="2171" y="194"/>
                    <a:pt x="2252" y="246"/>
                  </a:cubicBezTo>
                  <a:cubicBezTo>
                    <a:pt x="2306" y="281"/>
                    <a:pt x="2329" y="340"/>
                    <a:pt x="2323" y="407"/>
                  </a:cubicBezTo>
                  <a:cubicBezTo>
                    <a:pt x="2321" y="445"/>
                    <a:pt x="2327" y="484"/>
                    <a:pt x="2322" y="521"/>
                  </a:cubicBezTo>
                  <a:cubicBezTo>
                    <a:pt x="2315" y="580"/>
                    <a:pt x="2301" y="637"/>
                    <a:pt x="2287" y="713"/>
                  </a:cubicBezTo>
                  <a:cubicBezTo>
                    <a:pt x="2437" y="907"/>
                    <a:pt x="2543" y="1146"/>
                    <a:pt x="2581" y="1413"/>
                  </a:cubicBezTo>
                  <a:cubicBezTo>
                    <a:pt x="2623" y="1712"/>
                    <a:pt x="2609" y="2009"/>
                    <a:pt x="2517" y="2299"/>
                  </a:cubicBezTo>
                  <a:cubicBezTo>
                    <a:pt x="2430" y="2575"/>
                    <a:pt x="2239" y="2752"/>
                    <a:pt x="1962" y="2825"/>
                  </a:cubicBezTo>
                  <a:cubicBezTo>
                    <a:pt x="1534" y="2937"/>
                    <a:pt x="1102" y="2938"/>
                    <a:pt x="675" y="2824"/>
                  </a:cubicBezTo>
                  <a:cubicBezTo>
                    <a:pt x="372" y="2742"/>
                    <a:pt x="179" y="2540"/>
                    <a:pt x="104" y="2235"/>
                  </a:cubicBezTo>
                  <a:cubicBezTo>
                    <a:pt x="8" y="1840"/>
                    <a:pt x="0" y="1446"/>
                    <a:pt x="158" y="1063"/>
                  </a:cubicBezTo>
                  <a:cubicBezTo>
                    <a:pt x="211" y="933"/>
                    <a:pt x="288" y="813"/>
                    <a:pt x="351" y="695"/>
                  </a:cubicBezTo>
                  <a:close/>
                  <a:moveTo>
                    <a:pt x="501" y="566"/>
                  </a:moveTo>
                  <a:cubicBezTo>
                    <a:pt x="499" y="565"/>
                    <a:pt x="499" y="565"/>
                    <a:pt x="499" y="565"/>
                  </a:cubicBezTo>
                  <a:cubicBezTo>
                    <a:pt x="545" y="589"/>
                    <a:pt x="592" y="612"/>
                    <a:pt x="639" y="636"/>
                  </a:cubicBezTo>
                  <a:cubicBezTo>
                    <a:pt x="643" y="630"/>
                    <a:pt x="648" y="625"/>
                    <a:pt x="653" y="619"/>
                  </a:cubicBezTo>
                  <a:cubicBezTo>
                    <a:pt x="628" y="569"/>
                    <a:pt x="602" y="519"/>
                    <a:pt x="576" y="469"/>
                  </a:cubicBezTo>
                  <a:cubicBezTo>
                    <a:pt x="523" y="348"/>
                    <a:pt x="555" y="272"/>
                    <a:pt x="678" y="229"/>
                  </a:cubicBezTo>
                  <a:cubicBezTo>
                    <a:pt x="814" y="160"/>
                    <a:pt x="962" y="134"/>
                    <a:pt x="1111" y="123"/>
                  </a:cubicBezTo>
                  <a:cubicBezTo>
                    <a:pt x="1365" y="104"/>
                    <a:pt x="1618" y="108"/>
                    <a:pt x="1864" y="191"/>
                  </a:cubicBezTo>
                  <a:cubicBezTo>
                    <a:pt x="1888" y="198"/>
                    <a:pt x="1914" y="201"/>
                    <a:pt x="1936" y="213"/>
                  </a:cubicBezTo>
                  <a:cubicBezTo>
                    <a:pt x="1996" y="246"/>
                    <a:pt x="2066" y="272"/>
                    <a:pt x="2078" y="354"/>
                  </a:cubicBezTo>
                  <a:cubicBezTo>
                    <a:pt x="2087" y="426"/>
                    <a:pt x="2053" y="475"/>
                    <a:pt x="1991" y="507"/>
                  </a:cubicBezTo>
                  <a:cubicBezTo>
                    <a:pt x="1807" y="619"/>
                    <a:pt x="1602" y="628"/>
                    <a:pt x="1397" y="625"/>
                  </a:cubicBezTo>
                  <a:cubicBezTo>
                    <a:pt x="1313" y="624"/>
                    <a:pt x="1295" y="640"/>
                    <a:pt x="1317" y="739"/>
                  </a:cubicBezTo>
                  <a:cubicBezTo>
                    <a:pt x="1462" y="725"/>
                    <a:pt x="1610" y="720"/>
                    <a:pt x="1753" y="692"/>
                  </a:cubicBezTo>
                  <a:cubicBezTo>
                    <a:pt x="1878" y="668"/>
                    <a:pt x="1997" y="617"/>
                    <a:pt x="2119" y="578"/>
                  </a:cubicBezTo>
                  <a:cubicBezTo>
                    <a:pt x="2116" y="579"/>
                    <a:pt x="2116" y="579"/>
                    <a:pt x="2116" y="579"/>
                  </a:cubicBezTo>
                  <a:cubicBezTo>
                    <a:pt x="2155" y="555"/>
                    <a:pt x="2198" y="536"/>
                    <a:pt x="2232" y="506"/>
                  </a:cubicBezTo>
                  <a:cubicBezTo>
                    <a:pt x="2317" y="432"/>
                    <a:pt x="2321" y="338"/>
                    <a:pt x="2235" y="268"/>
                  </a:cubicBezTo>
                  <a:cubicBezTo>
                    <a:pt x="2177" y="221"/>
                    <a:pt x="2105" y="193"/>
                    <a:pt x="2039" y="157"/>
                  </a:cubicBezTo>
                  <a:cubicBezTo>
                    <a:pt x="2042" y="159"/>
                    <a:pt x="2042" y="159"/>
                    <a:pt x="2042" y="159"/>
                  </a:cubicBezTo>
                  <a:cubicBezTo>
                    <a:pt x="2001" y="143"/>
                    <a:pt x="1961" y="123"/>
                    <a:pt x="1919" y="112"/>
                  </a:cubicBezTo>
                  <a:cubicBezTo>
                    <a:pt x="1633" y="36"/>
                    <a:pt x="1343" y="20"/>
                    <a:pt x="1050" y="51"/>
                  </a:cubicBezTo>
                  <a:cubicBezTo>
                    <a:pt x="871" y="70"/>
                    <a:pt x="694" y="102"/>
                    <a:pt x="531" y="184"/>
                  </a:cubicBezTo>
                  <a:cubicBezTo>
                    <a:pt x="481" y="226"/>
                    <a:pt x="430" y="268"/>
                    <a:pt x="380" y="310"/>
                  </a:cubicBezTo>
                  <a:cubicBezTo>
                    <a:pt x="325" y="354"/>
                    <a:pt x="332" y="411"/>
                    <a:pt x="367" y="455"/>
                  </a:cubicBezTo>
                  <a:cubicBezTo>
                    <a:pt x="403" y="500"/>
                    <a:pt x="456" y="530"/>
                    <a:pt x="501" y="566"/>
                  </a:cubicBezTo>
                  <a:close/>
                  <a:moveTo>
                    <a:pt x="2144" y="2717"/>
                  </a:moveTo>
                  <a:cubicBezTo>
                    <a:pt x="2142" y="2718"/>
                    <a:pt x="2142" y="2718"/>
                    <a:pt x="2142" y="2718"/>
                  </a:cubicBezTo>
                  <a:cubicBezTo>
                    <a:pt x="2276" y="2650"/>
                    <a:pt x="2376" y="2549"/>
                    <a:pt x="2437" y="2411"/>
                  </a:cubicBezTo>
                  <a:cubicBezTo>
                    <a:pt x="2435" y="2413"/>
                    <a:pt x="2435" y="2413"/>
                    <a:pt x="2435" y="2413"/>
                  </a:cubicBezTo>
                  <a:cubicBezTo>
                    <a:pt x="2447" y="2391"/>
                    <a:pt x="2461" y="2370"/>
                    <a:pt x="2470" y="2347"/>
                  </a:cubicBezTo>
                  <a:cubicBezTo>
                    <a:pt x="2528" y="2202"/>
                    <a:pt x="2551" y="2051"/>
                    <a:pt x="2564" y="1896"/>
                  </a:cubicBezTo>
                  <a:cubicBezTo>
                    <a:pt x="2592" y="1572"/>
                    <a:pt x="2559" y="1259"/>
                    <a:pt x="2410" y="965"/>
                  </a:cubicBezTo>
                  <a:cubicBezTo>
                    <a:pt x="2383" y="917"/>
                    <a:pt x="2356" y="869"/>
                    <a:pt x="2328" y="821"/>
                  </a:cubicBezTo>
                  <a:cubicBezTo>
                    <a:pt x="2304" y="787"/>
                    <a:pt x="2280" y="753"/>
                    <a:pt x="2255" y="718"/>
                  </a:cubicBezTo>
                  <a:cubicBezTo>
                    <a:pt x="2210" y="746"/>
                    <a:pt x="2169" y="771"/>
                    <a:pt x="2129" y="795"/>
                  </a:cubicBezTo>
                  <a:cubicBezTo>
                    <a:pt x="2131" y="794"/>
                    <a:pt x="2131" y="794"/>
                    <a:pt x="2131" y="794"/>
                  </a:cubicBezTo>
                  <a:cubicBezTo>
                    <a:pt x="1870" y="887"/>
                    <a:pt x="1598" y="916"/>
                    <a:pt x="1329" y="915"/>
                  </a:cubicBezTo>
                  <a:cubicBezTo>
                    <a:pt x="1299" y="991"/>
                    <a:pt x="1325" y="1079"/>
                    <a:pt x="1244" y="1126"/>
                  </a:cubicBezTo>
                  <a:cubicBezTo>
                    <a:pt x="1230" y="1124"/>
                    <a:pt x="1215" y="1122"/>
                    <a:pt x="1201" y="1121"/>
                  </a:cubicBezTo>
                  <a:cubicBezTo>
                    <a:pt x="1187" y="1098"/>
                    <a:pt x="1174" y="1076"/>
                    <a:pt x="1160" y="1054"/>
                  </a:cubicBezTo>
                  <a:cubicBezTo>
                    <a:pt x="1150" y="1080"/>
                    <a:pt x="1135" y="1104"/>
                    <a:pt x="1132" y="1131"/>
                  </a:cubicBezTo>
                  <a:cubicBezTo>
                    <a:pt x="1128" y="1167"/>
                    <a:pt x="1134" y="1205"/>
                    <a:pt x="1136" y="1242"/>
                  </a:cubicBezTo>
                  <a:cubicBezTo>
                    <a:pt x="1138" y="1239"/>
                    <a:pt x="1138" y="1239"/>
                    <a:pt x="1138" y="1239"/>
                  </a:cubicBezTo>
                  <a:cubicBezTo>
                    <a:pt x="1076" y="1275"/>
                    <a:pt x="1034" y="1254"/>
                    <a:pt x="1033" y="1184"/>
                  </a:cubicBezTo>
                  <a:cubicBezTo>
                    <a:pt x="1032" y="1157"/>
                    <a:pt x="1043" y="1130"/>
                    <a:pt x="1042" y="1103"/>
                  </a:cubicBezTo>
                  <a:cubicBezTo>
                    <a:pt x="1042" y="1086"/>
                    <a:pt x="1029" y="1070"/>
                    <a:pt x="1022" y="1054"/>
                  </a:cubicBezTo>
                  <a:cubicBezTo>
                    <a:pt x="1008" y="1065"/>
                    <a:pt x="985" y="1073"/>
                    <a:pt x="982" y="1087"/>
                  </a:cubicBezTo>
                  <a:cubicBezTo>
                    <a:pt x="971" y="1138"/>
                    <a:pt x="965" y="1190"/>
                    <a:pt x="958" y="1242"/>
                  </a:cubicBezTo>
                  <a:cubicBezTo>
                    <a:pt x="959" y="1239"/>
                    <a:pt x="959" y="1239"/>
                    <a:pt x="959" y="1239"/>
                  </a:cubicBezTo>
                  <a:cubicBezTo>
                    <a:pt x="936" y="1253"/>
                    <a:pt x="913" y="1266"/>
                    <a:pt x="890" y="1280"/>
                  </a:cubicBezTo>
                  <a:cubicBezTo>
                    <a:pt x="876" y="1254"/>
                    <a:pt x="853" y="1228"/>
                    <a:pt x="852" y="1201"/>
                  </a:cubicBezTo>
                  <a:cubicBezTo>
                    <a:pt x="849" y="1156"/>
                    <a:pt x="864" y="1110"/>
                    <a:pt x="864" y="1064"/>
                  </a:cubicBezTo>
                  <a:cubicBezTo>
                    <a:pt x="865" y="1032"/>
                    <a:pt x="847" y="1000"/>
                    <a:pt x="809" y="1023"/>
                  </a:cubicBezTo>
                  <a:cubicBezTo>
                    <a:pt x="749" y="1061"/>
                    <a:pt x="726" y="1032"/>
                    <a:pt x="708" y="980"/>
                  </a:cubicBezTo>
                  <a:cubicBezTo>
                    <a:pt x="704" y="967"/>
                    <a:pt x="695" y="956"/>
                    <a:pt x="688" y="945"/>
                  </a:cubicBezTo>
                  <a:cubicBezTo>
                    <a:pt x="676" y="967"/>
                    <a:pt x="674" y="987"/>
                    <a:pt x="676" y="1006"/>
                  </a:cubicBezTo>
                  <a:cubicBezTo>
                    <a:pt x="686" y="1107"/>
                    <a:pt x="655" y="1139"/>
                    <a:pt x="556" y="1125"/>
                  </a:cubicBezTo>
                  <a:cubicBezTo>
                    <a:pt x="553" y="1113"/>
                    <a:pt x="549" y="1101"/>
                    <a:pt x="545" y="1088"/>
                  </a:cubicBezTo>
                  <a:cubicBezTo>
                    <a:pt x="551" y="998"/>
                    <a:pt x="556" y="908"/>
                    <a:pt x="561" y="813"/>
                  </a:cubicBezTo>
                  <a:cubicBezTo>
                    <a:pt x="511" y="788"/>
                    <a:pt x="448" y="756"/>
                    <a:pt x="379" y="721"/>
                  </a:cubicBezTo>
                  <a:cubicBezTo>
                    <a:pt x="364" y="748"/>
                    <a:pt x="349" y="775"/>
                    <a:pt x="334" y="802"/>
                  </a:cubicBezTo>
                  <a:cubicBezTo>
                    <a:pt x="258" y="909"/>
                    <a:pt x="191" y="1020"/>
                    <a:pt x="163" y="1150"/>
                  </a:cubicBezTo>
                  <a:cubicBezTo>
                    <a:pt x="153" y="1170"/>
                    <a:pt x="141" y="1190"/>
                    <a:pt x="134" y="1211"/>
                  </a:cubicBezTo>
                  <a:cubicBezTo>
                    <a:pt x="59" y="1437"/>
                    <a:pt x="59" y="1670"/>
                    <a:pt x="76" y="1902"/>
                  </a:cubicBezTo>
                  <a:cubicBezTo>
                    <a:pt x="85" y="2022"/>
                    <a:pt x="121" y="2141"/>
                    <a:pt x="144" y="2260"/>
                  </a:cubicBezTo>
                  <a:cubicBezTo>
                    <a:pt x="143" y="2258"/>
                    <a:pt x="143" y="2258"/>
                    <a:pt x="143" y="2258"/>
                  </a:cubicBezTo>
                  <a:cubicBezTo>
                    <a:pt x="198" y="2461"/>
                    <a:pt x="308" y="2622"/>
                    <a:pt x="501" y="2718"/>
                  </a:cubicBezTo>
                  <a:cubicBezTo>
                    <a:pt x="499" y="2717"/>
                    <a:pt x="499" y="2717"/>
                    <a:pt x="499" y="2717"/>
                  </a:cubicBezTo>
                  <a:cubicBezTo>
                    <a:pt x="542" y="2738"/>
                    <a:pt x="584" y="2764"/>
                    <a:pt x="629" y="2779"/>
                  </a:cubicBezTo>
                  <a:cubicBezTo>
                    <a:pt x="956" y="2891"/>
                    <a:pt x="1293" y="2886"/>
                    <a:pt x="1631" y="2859"/>
                  </a:cubicBezTo>
                  <a:cubicBezTo>
                    <a:pt x="1726" y="2851"/>
                    <a:pt x="1820" y="2824"/>
                    <a:pt x="1915" y="2806"/>
                  </a:cubicBezTo>
                  <a:cubicBezTo>
                    <a:pt x="1912" y="2807"/>
                    <a:pt x="1912" y="2807"/>
                    <a:pt x="1912" y="2807"/>
                  </a:cubicBezTo>
                  <a:cubicBezTo>
                    <a:pt x="1989" y="2777"/>
                    <a:pt x="2067" y="2747"/>
                    <a:pt x="2144" y="2717"/>
                  </a:cubicBezTo>
                  <a:close/>
                  <a:moveTo>
                    <a:pt x="374" y="643"/>
                  </a:moveTo>
                  <a:cubicBezTo>
                    <a:pt x="372" y="641"/>
                    <a:pt x="372" y="641"/>
                    <a:pt x="372" y="641"/>
                  </a:cubicBezTo>
                  <a:cubicBezTo>
                    <a:pt x="424" y="727"/>
                    <a:pt x="513" y="753"/>
                    <a:pt x="606" y="786"/>
                  </a:cubicBezTo>
                  <a:cubicBezTo>
                    <a:pt x="622" y="747"/>
                    <a:pt x="635" y="713"/>
                    <a:pt x="649" y="678"/>
                  </a:cubicBezTo>
                  <a:cubicBezTo>
                    <a:pt x="595" y="653"/>
                    <a:pt x="547" y="631"/>
                    <a:pt x="499" y="609"/>
                  </a:cubicBezTo>
                  <a:cubicBezTo>
                    <a:pt x="494" y="607"/>
                    <a:pt x="488" y="606"/>
                    <a:pt x="482" y="604"/>
                  </a:cubicBezTo>
                  <a:cubicBezTo>
                    <a:pt x="436" y="569"/>
                    <a:pt x="390" y="534"/>
                    <a:pt x="343" y="499"/>
                  </a:cubicBezTo>
                  <a:cubicBezTo>
                    <a:pt x="338" y="500"/>
                    <a:pt x="334" y="501"/>
                    <a:pt x="329" y="501"/>
                  </a:cubicBezTo>
                  <a:cubicBezTo>
                    <a:pt x="344" y="549"/>
                    <a:pt x="359" y="596"/>
                    <a:pt x="374" y="643"/>
                  </a:cubicBezTo>
                  <a:close/>
                  <a:moveTo>
                    <a:pt x="2148" y="613"/>
                  </a:moveTo>
                  <a:cubicBezTo>
                    <a:pt x="1883" y="732"/>
                    <a:pt x="1601" y="762"/>
                    <a:pt x="1313" y="772"/>
                  </a:cubicBezTo>
                  <a:cubicBezTo>
                    <a:pt x="1317" y="812"/>
                    <a:pt x="1321" y="845"/>
                    <a:pt x="1326" y="893"/>
                  </a:cubicBezTo>
                  <a:cubicBezTo>
                    <a:pt x="1505" y="873"/>
                    <a:pt x="1680" y="857"/>
                    <a:pt x="1853" y="832"/>
                  </a:cubicBezTo>
                  <a:cubicBezTo>
                    <a:pt x="1979" y="814"/>
                    <a:pt x="2102" y="778"/>
                    <a:pt x="2209" y="705"/>
                  </a:cubicBezTo>
                  <a:cubicBezTo>
                    <a:pt x="2288" y="651"/>
                    <a:pt x="2306" y="604"/>
                    <a:pt x="2286" y="509"/>
                  </a:cubicBezTo>
                  <a:cubicBezTo>
                    <a:pt x="2240" y="544"/>
                    <a:pt x="2193" y="579"/>
                    <a:pt x="2146" y="615"/>
                  </a:cubicBezTo>
                  <a:lnTo>
                    <a:pt x="2148" y="613"/>
                  </a:lnTo>
                  <a:close/>
                  <a:moveTo>
                    <a:pt x="754" y="1016"/>
                  </a:moveTo>
                  <a:cubicBezTo>
                    <a:pt x="854" y="971"/>
                    <a:pt x="902" y="999"/>
                    <a:pt x="896" y="1090"/>
                  </a:cubicBezTo>
                  <a:cubicBezTo>
                    <a:pt x="895" y="1105"/>
                    <a:pt x="890" y="1119"/>
                    <a:pt x="887" y="1133"/>
                  </a:cubicBezTo>
                  <a:cubicBezTo>
                    <a:pt x="882" y="1160"/>
                    <a:pt x="875" y="1188"/>
                    <a:pt x="876" y="1215"/>
                  </a:cubicBezTo>
                  <a:cubicBezTo>
                    <a:pt x="876" y="1227"/>
                    <a:pt x="893" y="1239"/>
                    <a:pt x="902" y="1252"/>
                  </a:cubicBezTo>
                  <a:cubicBezTo>
                    <a:pt x="912" y="1240"/>
                    <a:pt x="927" y="1230"/>
                    <a:pt x="930" y="1217"/>
                  </a:cubicBezTo>
                  <a:cubicBezTo>
                    <a:pt x="936" y="1188"/>
                    <a:pt x="930" y="1156"/>
                    <a:pt x="938" y="1129"/>
                  </a:cubicBezTo>
                  <a:cubicBezTo>
                    <a:pt x="952" y="1082"/>
                    <a:pt x="960" y="1012"/>
                    <a:pt x="1026" y="1026"/>
                  </a:cubicBezTo>
                  <a:cubicBezTo>
                    <a:pt x="1087" y="1038"/>
                    <a:pt x="1071" y="1099"/>
                    <a:pt x="1064" y="1148"/>
                  </a:cubicBezTo>
                  <a:cubicBezTo>
                    <a:pt x="1060" y="1180"/>
                    <a:pt x="1049" y="1220"/>
                    <a:pt x="1109" y="1237"/>
                  </a:cubicBezTo>
                  <a:cubicBezTo>
                    <a:pt x="1109" y="1185"/>
                    <a:pt x="1104" y="1139"/>
                    <a:pt x="1111" y="1094"/>
                  </a:cubicBezTo>
                  <a:cubicBezTo>
                    <a:pt x="1114" y="1069"/>
                    <a:pt x="1138" y="1047"/>
                    <a:pt x="1153" y="1024"/>
                  </a:cubicBezTo>
                  <a:cubicBezTo>
                    <a:pt x="1174" y="1040"/>
                    <a:pt x="1196" y="1055"/>
                    <a:pt x="1217" y="1071"/>
                  </a:cubicBezTo>
                  <a:cubicBezTo>
                    <a:pt x="1226" y="1078"/>
                    <a:pt x="1231" y="1089"/>
                    <a:pt x="1245" y="1107"/>
                  </a:cubicBezTo>
                  <a:cubicBezTo>
                    <a:pt x="1258" y="1075"/>
                    <a:pt x="1274" y="1053"/>
                    <a:pt x="1275" y="1030"/>
                  </a:cubicBezTo>
                  <a:cubicBezTo>
                    <a:pt x="1277" y="922"/>
                    <a:pt x="1275" y="815"/>
                    <a:pt x="1275" y="708"/>
                  </a:cubicBezTo>
                  <a:cubicBezTo>
                    <a:pt x="1275" y="622"/>
                    <a:pt x="1300" y="601"/>
                    <a:pt x="1384" y="598"/>
                  </a:cubicBezTo>
                  <a:cubicBezTo>
                    <a:pt x="1498" y="594"/>
                    <a:pt x="1614" y="594"/>
                    <a:pt x="1725" y="573"/>
                  </a:cubicBezTo>
                  <a:cubicBezTo>
                    <a:pt x="1817" y="555"/>
                    <a:pt x="1908" y="518"/>
                    <a:pt x="1989" y="471"/>
                  </a:cubicBezTo>
                  <a:cubicBezTo>
                    <a:pt x="2081" y="418"/>
                    <a:pt x="2075" y="332"/>
                    <a:pt x="1985" y="276"/>
                  </a:cubicBezTo>
                  <a:cubicBezTo>
                    <a:pt x="1940" y="249"/>
                    <a:pt x="1891" y="227"/>
                    <a:pt x="1841" y="211"/>
                  </a:cubicBezTo>
                  <a:cubicBezTo>
                    <a:pt x="1600" y="135"/>
                    <a:pt x="1351" y="129"/>
                    <a:pt x="1104" y="154"/>
                  </a:cubicBezTo>
                  <a:cubicBezTo>
                    <a:pt x="965" y="167"/>
                    <a:pt x="826" y="206"/>
                    <a:pt x="694" y="254"/>
                  </a:cubicBezTo>
                  <a:cubicBezTo>
                    <a:pt x="581" y="295"/>
                    <a:pt x="535" y="363"/>
                    <a:pt x="622" y="491"/>
                  </a:cubicBezTo>
                  <a:cubicBezTo>
                    <a:pt x="690" y="590"/>
                    <a:pt x="686" y="691"/>
                    <a:pt x="628" y="801"/>
                  </a:cubicBezTo>
                  <a:cubicBezTo>
                    <a:pt x="590" y="875"/>
                    <a:pt x="582" y="965"/>
                    <a:pt x="567" y="1049"/>
                  </a:cubicBezTo>
                  <a:cubicBezTo>
                    <a:pt x="564" y="1066"/>
                    <a:pt x="590" y="1087"/>
                    <a:pt x="603" y="1106"/>
                  </a:cubicBezTo>
                  <a:cubicBezTo>
                    <a:pt x="619" y="1087"/>
                    <a:pt x="642" y="1071"/>
                    <a:pt x="648" y="1049"/>
                  </a:cubicBezTo>
                  <a:cubicBezTo>
                    <a:pt x="656" y="1022"/>
                    <a:pt x="646" y="990"/>
                    <a:pt x="650" y="961"/>
                  </a:cubicBezTo>
                  <a:cubicBezTo>
                    <a:pt x="652" y="945"/>
                    <a:pt x="666" y="922"/>
                    <a:pt x="679" y="920"/>
                  </a:cubicBezTo>
                  <a:cubicBezTo>
                    <a:pt x="691" y="917"/>
                    <a:pt x="713" y="932"/>
                    <a:pt x="722" y="946"/>
                  </a:cubicBezTo>
                  <a:cubicBezTo>
                    <a:pt x="736" y="965"/>
                    <a:pt x="743" y="990"/>
                    <a:pt x="754" y="10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6"/>
            <p:cNvSpPr>
              <a:spLocks/>
            </p:cNvSpPr>
            <p:nvPr/>
          </p:nvSpPr>
          <p:spPr bwMode="auto">
            <a:xfrm>
              <a:off x="4344421" y="2011746"/>
              <a:ext cx="758126" cy="640279"/>
            </a:xfrm>
            <a:custGeom>
              <a:avLst/>
              <a:gdLst>
                <a:gd name="T0" fmla="*/ 1174 w 2494"/>
                <a:gd name="T1" fmla="*/ 374 h 2109"/>
                <a:gd name="T2" fmla="*/ 1341 w 2494"/>
                <a:gd name="T3" fmla="*/ 181 h 2109"/>
                <a:gd name="T4" fmla="*/ 2061 w 2494"/>
                <a:gd name="T5" fmla="*/ 42 h 2109"/>
                <a:gd name="T6" fmla="*/ 2071 w 2494"/>
                <a:gd name="T7" fmla="*/ 44 h 2109"/>
                <a:gd name="T8" fmla="*/ 2340 w 2494"/>
                <a:gd name="T9" fmla="*/ 213 h 2109"/>
                <a:gd name="T10" fmla="*/ 2487 w 2494"/>
                <a:gd name="T11" fmla="*/ 966 h 2109"/>
                <a:gd name="T12" fmla="*/ 2365 w 2494"/>
                <a:gd name="T13" fmla="*/ 1661 h 2109"/>
                <a:gd name="T14" fmla="*/ 2195 w 2494"/>
                <a:gd name="T15" fmla="*/ 1860 h 2109"/>
                <a:gd name="T16" fmla="*/ 2074 w 2494"/>
                <a:gd name="T17" fmla="*/ 1965 h 2109"/>
                <a:gd name="T18" fmla="*/ 1845 w 2494"/>
                <a:gd name="T19" fmla="*/ 2054 h 2109"/>
                <a:gd name="T20" fmla="*/ 1113 w 2494"/>
                <a:gd name="T21" fmla="*/ 2102 h 2109"/>
                <a:gd name="T22" fmla="*/ 429 w 2494"/>
                <a:gd name="T23" fmla="*/ 1965 h 2109"/>
                <a:gd name="T24" fmla="*/ 390 w 2494"/>
                <a:gd name="T25" fmla="*/ 1929 h 2109"/>
                <a:gd name="T26" fmla="*/ 73 w 2494"/>
                <a:gd name="T27" fmla="*/ 1506 h 2109"/>
                <a:gd name="T28" fmla="*/ 66 w 2494"/>
                <a:gd name="T29" fmla="*/ 1440 h 2109"/>
                <a:gd name="T30" fmla="*/ 93 w 2494"/>
                <a:gd name="T31" fmla="*/ 398 h 2109"/>
                <a:gd name="T32" fmla="*/ 327 w 2494"/>
                <a:gd name="T33" fmla="*/ 5 h 2109"/>
                <a:gd name="T34" fmla="*/ 461 w 2494"/>
                <a:gd name="T35" fmla="*/ 168 h 2109"/>
                <a:gd name="T36" fmla="*/ 486 w 2494"/>
                <a:gd name="T37" fmla="*/ 373 h 2109"/>
                <a:gd name="T38" fmla="*/ 723 w 2494"/>
                <a:gd name="T39" fmla="*/ 296 h 2109"/>
                <a:gd name="T40" fmla="*/ 766 w 2494"/>
                <a:gd name="T41" fmla="*/ 482 h 2109"/>
                <a:gd name="T42" fmla="*/ 414 w 2494"/>
                <a:gd name="T43" fmla="*/ 465 h 2109"/>
                <a:gd name="T44" fmla="*/ 342 w 2494"/>
                <a:gd name="T45" fmla="*/ 474 h 2109"/>
                <a:gd name="T46" fmla="*/ 280 w 2494"/>
                <a:gd name="T47" fmla="*/ 1233 h 2109"/>
                <a:gd name="T48" fmla="*/ 607 w 2494"/>
                <a:gd name="T49" fmla="*/ 1436 h 2109"/>
                <a:gd name="T50" fmla="*/ 1566 w 2494"/>
                <a:gd name="T51" fmla="*/ 1519 h 2109"/>
                <a:gd name="T52" fmla="*/ 1976 w 2494"/>
                <a:gd name="T53" fmla="*/ 1422 h 2109"/>
                <a:gd name="T54" fmla="*/ 2216 w 2494"/>
                <a:gd name="T55" fmla="*/ 1257 h 2109"/>
                <a:gd name="T56" fmla="*/ 2148 w 2494"/>
                <a:gd name="T57" fmla="*/ 449 h 2109"/>
                <a:gd name="T58" fmla="*/ 2097 w 2494"/>
                <a:gd name="T59" fmla="*/ 447 h 2109"/>
                <a:gd name="T60" fmla="*/ 889 w 2494"/>
                <a:gd name="T61" fmla="*/ 487 h 2109"/>
                <a:gd name="T62" fmla="*/ 924 w 2494"/>
                <a:gd name="T63" fmla="*/ 372 h 2109"/>
                <a:gd name="T64" fmla="*/ 954 w 2494"/>
                <a:gd name="T65" fmla="*/ 456 h 2109"/>
                <a:gd name="T66" fmla="*/ 1068 w 2494"/>
                <a:gd name="T67" fmla="*/ 487 h 2109"/>
                <a:gd name="T68" fmla="*/ 1082 w 2494"/>
                <a:gd name="T69" fmla="*/ 388 h 2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494" h="2109">
                  <a:moveTo>
                    <a:pt x="1131" y="369"/>
                  </a:moveTo>
                  <a:cubicBezTo>
                    <a:pt x="1145" y="370"/>
                    <a:pt x="1160" y="372"/>
                    <a:pt x="1174" y="374"/>
                  </a:cubicBezTo>
                  <a:cubicBezTo>
                    <a:pt x="1246" y="366"/>
                    <a:pt x="1249" y="304"/>
                    <a:pt x="1255" y="255"/>
                  </a:cubicBezTo>
                  <a:cubicBezTo>
                    <a:pt x="1261" y="197"/>
                    <a:pt x="1288" y="186"/>
                    <a:pt x="1341" y="181"/>
                  </a:cubicBezTo>
                  <a:cubicBezTo>
                    <a:pt x="1511" y="166"/>
                    <a:pt x="1681" y="147"/>
                    <a:pt x="1850" y="119"/>
                  </a:cubicBezTo>
                  <a:cubicBezTo>
                    <a:pt x="1923" y="107"/>
                    <a:pt x="1991" y="68"/>
                    <a:pt x="2061" y="42"/>
                  </a:cubicBezTo>
                  <a:cubicBezTo>
                    <a:pt x="2061" y="42"/>
                    <a:pt x="2059" y="43"/>
                    <a:pt x="2059" y="43"/>
                  </a:cubicBezTo>
                  <a:cubicBezTo>
                    <a:pt x="2063" y="43"/>
                    <a:pt x="2068" y="45"/>
                    <a:pt x="2071" y="44"/>
                  </a:cubicBezTo>
                  <a:cubicBezTo>
                    <a:pt x="2140" y="1"/>
                    <a:pt x="2204" y="0"/>
                    <a:pt x="2258" y="69"/>
                  </a:cubicBezTo>
                  <a:cubicBezTo>
                    <a:pt x="2286" y="117"/>
                    <a:pt x="2313" y="165"/>
                    <a:pt x="2340" y="213"/>
                  </a:cubicBezTo>
                  <a:cubicBezTo>
                    <a:pt x="2347" y="240"/>
                    <a:pt x="2350" y="267"/>
                    <a:pt x="2360" y="292"/>
                  </a:cubicBezTo>
                  <a:cubicBezTo>
                    <a:pt x="2452" y="507"/>
                    <a:pt x="2494" y="734"/>
                    <a:pt x="2487" y="966"/>
                  </a:cubicBezTo>
                  <a:cubicBezTo>
                    <a:pt x="2481" y="1188"/>
                    <a:pt x="2465" y="1410"/>
                    <a:pt x="2373" y="1618"/>
                  </a:cubicBezTo>
                  <a:cubicBezTo>
                    <a:pt x="2368" y="1631"/>
                    <a:pt x="2368" y="1647"/>
                    <a:pt x="2365" y="1661"/>
                  </a:cubicBezTo>
                  <a:cubicBezTo>
                    <a:pt x="2365" y="1661"/>
                    <a:pt x="2367" y="1659"/>
                    <a:pt x="2367" y="1659"/>
                  </a:cubicBezTo>
                  <a:cubicBezTo>
                    <a:pt x="2310" y="1726"/>
                    <a:pt x="2255" y="1795"/>
                    <a:pt x="2195" y="1860"/>
                  </a:cubicBezTo>
                  <a:cubicBezTo>
                    <a:pt x="2158" y="1899"/>
                    <a:pt x="2113" y="1931"/>
                    <a:pt x="2072" y="1966"/>
                  </a:cubicBezTo>
                  <a:cubicBezTo>
                    <a:pt x="2074" y="1965"/>
                    <a:pt x="2074" y="1965"/>
                    <a:pt x="2074" y="1965"/>
                  </a:cubicBezTo>
                  <a:cubicBezTo>
                    <a:pt x="1997" y="1995"/>
                    <a:pt x="1919" y="2025"/>
                    <a:pt x="1842" y="2055"/>
                  </a:cubicBezTo>
                  <a:cubicBezTo>
                    <a:pt x="1842" y="2055"/>
                    <a:pt x="1845" y="2054"/>
                    <a:pt x="1845" y="2054"/>
                  </a:cubicBezTo>
                  <a:cubicBezTo>
                    <a:pt x="1830" y="2054"/>
                    <a:pt x="1815" y="2051"/>
                    <a:pt x="1801" y="2055"/>
                  </a:cubicBezTo>
                  <a:cubicBezTo>
                    <a:pt x="1574" y="2107"/>
                    <a:pt x="1344" y="2109"/>
                    <a:pt x="1113" y="2102"/>
                  </a:cubicBezTo>
                  <a:cubicBezTo>
                    <a:pt x="891" y="2095"/>
                    <a:pt x="671" y="2070"/>
                    <a:pt x="465" y="1972"/>
                  </a:cubicBezTo>
                  <a:cubicBezTo>
                    <a:pt x="455" y="1967"/>
                    <a:pt x="441" y="1967"/>
                    <a:pt x="429" y="1965"/>
                  </a:cubicBezTo>
                  <a:cubicBezTo>
                    <a:pt x="431" y="1966"/>
                    <a:pt x="431" y="1966"/>
                    <a:pt x="431" y="1966"/>
                  </a:cubicBezTo>
                  <a:cubicBezTo>
                    <a:pt x="418" y="1954"/>
                    <a:pt x="405" y="1939"/>
                    <a:pt x="390" y="1929"/>
                  </a:cubicBezTo>
                  <a:cubicBezTo>
                    <a:pt x="252" y="1839"/>
                    <a:pt x="160" y="1713"/>
                    <a:pt x="103" y="1560"/>
                  </a:cubicBezTo>
                  <a:cubicBezTo>
                    <a:pt x="96" y="1541"/>
                    <a:pt x="83" y="1524"/>
                    <a:pt x="73" y="1506"/>
                  </a:cubicBezTo>
                  <a:cubicBezTo>
                    <a:pt x="73" y="1506"/>
                    <a:pt x="74" y="1508"/>
                    <a:pt x="74" y="1508"/>
                  </a:cubicBezTo>
                  <a:cubicBezTo>
                    <a:pt x="71" y="1486"/>
                    <a:pt x="69" y="1463"/>
                    <a:pt x="66" y="1440"/>
                  </a:cubicBezTo>
                  <a:cubicBezTo>
                    <a:pt x="49" y="1291"/>
                    <a:pt x="26" y="1142"/>
                    <a:pt x="15" y="993"/>
                  </a:cubicBezTo>
                  <a:cubicBezTo>
                    <a:pt x="0" y="790"/>
                    <a:pt x="39" y="593"/>
                    <a:pt x="93" y="398"/>
                  </a:cubicBezTo>
                  <a:cubicBezTo>
                    <a:pt x="121" y="268"/>
                    <a:pt x="188" y="157"/>
                    <a:pt x="264" y="50"/>
                  </a:cubicBezTo>
                  <a:cubicBezTo>
                    <a:pt x="285" y="34"/>
                    <a:pt x="312" y="0"/>
                    <a:pt x="327" y="5"/>
                  </a:cubicBezTo>
                  <a:cubicBezTo>
                    <a:pt x="374" y="20"/>
                    <a:pt x="423" y="42"/>
                    <a:pt x="459" y="75"/>
                  </a:cubicBezTo>
                  <a:cubicBezTo>
                    <a:pt x="475" y="90"/>
                    <a:pt x="464" y="136"/>
                    <a:pt x="461" y="168"/>
                  </a:cubicBezTo>
                  <a:cubicBezTo>
                    <a:pt x="457" y="225"/>
                    <a:pt x="431" y="283"/>
                    <a:pt x="475" y="336"/>
                  </a:cubicBezTo>
                  <a:cubicBezTo>
                    <a:pt x="479" y="349"/>
                    <a:pt x="483" y="361"/>
                    <a:pt x="486" y="373"/>
                  </a:cubicBezTo>
                  <a:cubicBezTo>
                    <a:pt x="558" y="415"/>
                    <a:pt x="573" y="408"/>
                    <a:pt x="635" y="297"/>
                  </a:cubicBezTo>
                  <a:cubicBezTo>
                    <a:pt x="666" y="297"/>
                    <a:pt x="695" y="302"/>
                    <a:pt x="723" y="296"/>
                  </a:cubicBezTo>
                  <a:cubicBezTo>
                    <a:pt x="773" y="286"/>
                    <a:pt x="784" y="306"/>
                    <a:pt x="779" y="350"/>
                  </a:cubicBezTo>
                  <a:cubicBezTo>
                    <a:pt x="773" y="394"/>
                    <a:pt x="763" y="438"/>
                    <a:pt x="766" y="482"/>
                  </a:cubicBezTo>
                  <a:cubicBezTo>
                    <a:pt x="770" y="531"/>
                    <a:pt x="751" y="537"/>
                    <a:pt x="711" y="528"/>
                  </a:cubicBezTo>
                  <a:cubicBezTo>
                    <a:pt x="612" y="506"/>
                    <a:pt x="513" y="483"/>
                    <a:pt x="414" y="465"/>
                  </a:cubicBezTo>
                  <a:cubicBezTo>
                    <a:pt x="391" y="460"/>
                    <a:pt x="364" y="472"/>
                    <a:pt x="340" y="476"/>
                  </a:cubicBezTo>
                  <a:cubicBezTo>
                    <a:pt x="342" y="474"/>
                    <a:pt x="342" y="474"/>
                    <a:pt x="342" y="474"/>
                  </a:cubicBezTo>
                  <a:cubicBezTo>
                    <a:pt x="335" y="489"/>
                    <a:pt x="326" y="504"/>
                    <a:pt x="322" y="520"/>
                  </a:cubicBezTo>
                  <a:cubicBezTo>
                    <a:pt x="272" y="755"/>
                    <a:pt x="265" y="993"/>
                    <a:pt x="280" y="1233"/>
                  </a:cubicBezTo>
                  <a:cubicBezTo>
                    <a:pt x="281" y="1263"/>
                    <a:pt x="295" y="1293"/>
                    <a:pt x="303" y="1323"/>
                  </a:cubicBezTo>
                  <a:cubicBezTo>
                    <a:pt x="405" y="1361"/>
                    <a:pt x="506" y="1399"/>
                    <a:pt x="607" y="1436"/>
                  </a:cubicBezTo>
                  <a:cubicBezTo>
                    <a:pt x="645" y="1452"/>
                    <a:pt x="682" y="1475"/>
                    <a:pt x="721" y="1483"/>
                  </a:cubicBezTo>
                  <a:cubicBezTo>
                    <a:pt x="1000" y="1543"/>
                    <a:pt x="1283" y="1553"/>
                    <a:pt x="1566" y="1519"/>
                  </a:cubicBezTo>
                  <a:cubicBezTo>
                    <a:pt x="1678" y="1505"/>
                    <a:pt x="1787" y="1469"/>
                    <a:pt x="1897" y="1443"/>
                  </a:cubicBezTo>
                  <a:cubicBezTo>
                    <a:pt x="1923" y="1436"/>
                    <a:pt x="1951" y="1432"/>
                    <a:pt x="1976" y="1422"/>
                  </a:cubicBezTo>
                  <a:cubicBezTo>
                    <a:pt x="2051" y="1391"/>
                    <a:pt x="2125" y="1357"/>
                    <a:pt x="2200" y="1324"/>
                  </a:cubicBezTo>
                  <a:cubicBezTo>
                    <a:pt x="2205" y="1302"/>
                    <a:pt x="2213" y="1279"/>
                    <a:pt x="2216" y="1257"/>
                  </a:cubicBezTo>
                  <a:cubicBezTo>
                    <a:pt x="2245" y="1019"/>
                    <a:pt x="2224" y="783"/>
                    <a:pt x="2185" y="548"/>
                  </a:cubicBezTo>
                  <a:cubicBezTo>
                    <a:pt x="2180" y="514"/>
                    <a:pt x="2161" y="482"/>
                    <a:pt x="2148" y="449"/>
                  </a:cubicBezTo>
                  <a:cubicBezTo>
                    <a:pt x="2150" y="451"/>
                    <a:pt x="2150" y="451"/>
                    <a:pt x="2150" y="451"/>
                  </a:cubicBezTo>
                  <a:cubicBezTo>
                    <a:pt x="2132" y="449"/>
                    <a:pt x="2113" y="442"/>
                    <a:pt x="2097" y="447"/>
                  </a:cubicBezTo>
                  <a:cubicBezTo>
                    <a:pt x="1723" y="560"/>
                    <a:pt x="1343" y="599"/>
                    <a:pt x="954" y="563"/>
                  </a:cubicBezTo>
                  <a:cubicBezTo>
                    <a:pt x="900" y="558"/>
                    <a:pt x="876" y="543"/>
                    <a:pt x="889" y="487"/>
                  </a:cubicBezTo>
                  <a:cubicBezTo>
                    <a:pt x="888" y="490"/>
                    <a:pt x="888" y="490"/>
                    <a:pt x="888" y="490"/>
                  </a:cubicBezTo>
                  <a:cubicBezTo>
                    <a:pt x="900" y="450"/>
                    <a:pt x="912" y="411"/>
                    <a:pt x="924" y="372"/>
                  </a:cubicBezTo>
                  <a:cubicBezTo>
                    <a:pt x="929" y="373"/>
                    <a:pt x="935" y="373"/>
                    <a:pt x="941" y="374"/>
                  </a:cubicBezTo>
                  <a:cubicBezTo>
                    <a:pt x="945" y="401"/>
                    <a:pt x="942" y="432"/>
                    <a:pt x="954" y="456"/>
                  </a:cubicBezTo>
                  <a:cubicBezTo>
                    <a:pt x="966" y="482"/>
                    <a:pt x="989" y="506"/>
                    <a:pt x="1014" y="521"/>
                  </a:cubicBezTo>
                  <a:cubicBezTo>
                    <a:pt x="1022" y="525"/>
                    <a:pt x="1049" y="499"/>
                    <a:pt x="1068" y="487"/>
                  </a:cubicBezTo>
                  <a:cubicBezTo>
                    <a:pt x="1068" y="487"/>
                    <a:pt x="1066" y="490"/>
                    <a:pt x="1066" y="490"/>
                  </a:cubicBezTo>
                  <a:cubicBezTo>
                    <a:pt x="1071" y="456"/>
                    <a:pt x="1079" y="422"/>
                    <a:pt x="1082" y="388"/>
                  </a:cubicBezTo>
                  <a:cubicBezTo>
                    <a:pt x="1085" y="342"/>
                    <a:pt x="1102" y="343"/>
                    <a:pt x="1131" y="3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7"/>
            <p:cNvSpPr>
              <a:spLocks/>
            </p:cNvSpPr>
            <p:nvPr/>
          </p:nvSpPr>
          <p:spPr bwMode="auto">
            <a:xfrm>
              <a:off x="4428237" y="1794328"/>
              <a:ext cx="594275" cy="206074"/>
            </a:xfrm>
            <a:custGeom>
              <a:avLst/>
              <a:gdLst>
                <a:gd name="T0" fmla="*/ 332 w 1955"/>
                <a:gd name="T1" fmla="*/ 195 h 680"/>
                <a:gd name="T2" fmla="*/ 230 w 1955"/>
                <a:gd name="T3" fmla="*/ 435 h 680"/>
                <a:gd name="T4" fmla="*/ 266 w 1955"/>
                <a:gd name="T5" fmla="*/ 562 h 680"/>
                <a:gd name="T6" fmla="*/ 153 w 1955"/>
                <a:gd name="T7" fmla="*/ 531 h 680"/>
                <a:gd name="T8" fmla="*/ 155 w 1955"/>
                <a:gd name="T9" fmla="*/ 532 h 680"/>
                <a:gd name="T10" fmla="*/ 87 w 1955"/>
                <a:gd name="T11" fmla="*/ 469 h 680"/>
                <a:gd name="T12" fmla="*/ 34 w 1955"/>
                <a:gd name="T13" fmla="*/ 276 h 680"/>
                <a:gd name="T14" fmla="*/ 185 w 1955"/>
                <a:gd name="T15" fmla="*/ 150 h 680"/>
                <a:gd name="T16" fmla="*/ 240 w 1955"/>
                <a:gd name="T17" fmla="*/ 140 h 680"/>
                <a:gd name="T18" fmla="*/ 1337 w 1955"/>
                <a:gd name="T19" fmla="*/ 47 h 680"/>
                <a:gd name="T20" fmla="*/ 1696 w 1955"/>
                <a:gd name="T21" fmla="*/ 125 h 680"/>
                <a:gd name="T22" fmla="*/ 1693 w 1955"/>
                <a:gd name="T23" fmla="*/ 123 h 680"/>
                <a:gd name="T24" fmla="*/ 1867 w 1955"/>
                <a:gd name="T25" fmla="*/ 237 h 680"/>
                <a:gd name="T26" fmla="*/ 1876 w 1955"/>
                <a:gd name="T27" fmla="*/ 457 h 680"/>
                <a:gd name="T28" fmla="*/ 1770 w 1955"/>
                <a:gd name="T29" fmla="*/ 545 h 680"/>
                <a:gd name="T30" fmla="*/ 1773 w 1955"/>
                <a:gd name="T31" fmla="*/ 544 h 680"/>
                <a:gd name="T32" fmla="*/ 1707 w 1955"/>
                <a:gd name="T33" fmla="*/ 562 h 680"/>
                <a:gd name="T34" fmla="*/ 1022 w 1955"/>
                <a:gd name="T35" fmla="*/ 679 h 680"/>
                <a:gd name="T36" fmla="*/ 976 w 1955"/>
                <a:gd name="T37" fmla="*/ 651 h 680"/>
                <a:gd name="T38" fmla="*/ 1025 w 1955"/>
                <a:gd name="T39" fmla="*/ 612 h 680"/>
                <a:gd name="T40" fmla="*/ 1081 w 1955"/>
                <a:gd name="T41" fmla="*/ 610 h 680"/>
                <a:gd name="T42" fmla="*/ 1531 w 1955"/>
                <a:gd name="T43" fmla="*/ 544 h 680"/>
                <a:gd name="T44" fmla="*/ 1645 w 1955"/>
                <a:gd name="T45" fmla="*/ 473 h 680"/>
                <a:gd name="T46" fmla="*/ 1732 w 1955"/>
                <a:gd name="T47" fmla="*/ 320 h 680"/>
                <a:gd name="T48" fmla="*/ 1590 w 1955"/>
                <a:gd name="T49" fmla="*/ 179 h 680"/>
                <a:gd name="T50" fmla="*/ 1518 w 1955"/>
                <a:gd name="T51" fmla="*/ 157 h 680"/>
                <a:gd name="T52" fmla="*/ 1455 w 1955"/>
                <a:gd name="T53" fmla="*/ 121 h 680"/>
                <a:gd name="T54" fmla="*/ 1040 w 1955"/>
                <a:gd name="T55" fmla="*/ 68 h 680"/>
                <a:gd name="T56" fmla="*/ 397 w 1955"/>
                <a:gd name="T57" fmla="*/ 150 h 680"/>
                <a:gd name="T58" fmla="*/ 332 w 1955"/>
                <a:gd name="T59" fmla="*/ 195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55" h="680">
                  <a:moveTo>
                    <a:pt x="332" y="195"/>
                  </a:moveTo>
                  <a:cubicBezTo>
                    <a:pt x="209" y="238"/>
                    <a:pt x="177" y="314"/>
                    <a:pt x="230" y="435"/>
                  </a:cubicBezTo>
                  <a:cubicBezTo>
                    <a:pt x="241" y="473"/>
                    <a:pt x="252" y="512"/>
                    <a:pt x="266" y="562"/>
                  </a:cubicBezTo>
                  <a:cubicBezTo>
                    <a:pt x="220" y="549"/>
                    <a:pt x="186" y="540"/>
                    <a:pt x="153" y="531"/>
                  </a:cubicBezTo>
                  <a:cubicBezTo>
                    <a:pt x="155" y="532"/>
                    <a:pt x="155" y="532"/>
                    <a:pt x="155" y="532"/>
                  </a:cubicBezTo>
                  <a:cubicBezTo>
                    <a:pt x="133" y="511"/>
                    <a:pt x="111" y="489"/>
                    <a:pt x="87" y="469"/>
                  </a:cubicBezTo>
                  <a:cubicBezTo>
                    <a:pt x="21" y="417"/>
                    <a:pt x="0" y="354"/>
                    <a:pt x="34" y="276"/>
                  </a:cubicBezTo>
                  <a:cubicBezTo>
                    <a:pt x="84" y="234"/>
                    <a:pt x="135" y="192"/>
                    <a:pt x="185" y="150"/>
                  </a:cubicBezTo>
                  <a:cubicBezTo>
                    <a:pt x="203" y="146"/>
                    <a:pt x="223" y="146"/>
                    <a:pt x="240" y="140"/>
                  </a:cubicBezTo>
                  <a:cubicBezTo>
                    <a:pt x="597" y="7"/>
                    <a:pt x="966" y="0"/>
                    <a:pt x="1337" y="47"/>
                  </a:cubicBezTo>
                  <a:cubicBezTo>
                    <a:pt x="1458" y="63"/>
                    <a:pt x="1577" y="98"/>
                    <a:pt x="1696" y="125"/>
                  </a:cubicBezTo>
                  <a:cubicBezTo>
                    <a:pt x="1693" y="123"/>
                    <a:pt x="1693" y="123"/>
                    <a:pt x="1693" y="123"/>
                  </a:cubicBezTo>
                  <a:cubicBezTo>
                    <a:pt x="1752" y="161"/>
                    <a:pt x="1813" y="195"/>
                    <a:pt x="1867" y="237"/>
                  </a:cubicBezTo>
                  <a:cubicBezTo>
                    <a:pt x="1953" y="306"/>
                    <a:pt x="1955" y="382"/>
                    <a:pt x="1876" y="457"/>
                  </a:cubicBezTo>
                  <a:cubicBezTo>
                    <a:pt x="1842" y="488"/>
                    <a:pt x="1805" y="516"/>
                    <a:pt x="1770" y="545"/>
                  </a:cubicBezTo>
                  <a:cubicBezTo>
                    <a:pt x="1773" y="544"/>
                    <a:pt x="1773" y="544"/>
                    <a:pt x="1773" y="544"/>
                  </a:cubicBezTo>
                  <a:cubicBezTo>
                    <a:pt x="1751" y="550"/>
                    <a:pt x="1728" y="554"/>
                    <a:pt x="1707" y="562"/>
                  </a:cubicBezTo>
                  <a:cubicBezTo>
                    <a:pt x="1486" y="646"/>
                    <a:pt x="1256" y="676"/>
                    <a:pt x="1022" y="679"/>
                  </a:cubicBezTo>
                  <a:cubicBezTo>
                    <a:pt x="1007" y="680"/>
                    <a:pt x="991" y="661"/>
                    <a:pt x="976" y="651"/>
                  </a:cubicBezTo>
                  <a:cubicBezTo>
                    <a:pt x="992" y="637"/>
                    <a:pt x="1006" y="619"/>
                    <a:pt x="1025" y="612"/>
                  </a:cubicBezTo>
                  <a:cubicBezTo>
                    <a:pt x="1041" y="605"/>
                    <a:pt x="1062" y="610"/>
                    <a:pt x="1081" y="610"/>
                  </a:cubicBezTo>
                  <a:cubicBezTo>
                    <a:pt x="1234" y="612"/>
                    <a:pt x="1386" y="598"/>
                    <a:pt x="1531" y="544"/>
                  </a:cubicBezTo>
                  <a:cubicBezTo>
                    <a:pt x="1572" y="529"/>
                    <a:pt x="1607" y="497"/>
                    <a:pt x="1645" y="473"/>
                  </a:cubicBezTo>
                  <a:cubicBezTo>
                    <a:pt x="1707" y="441"/>
                    <a:pt x="1741" y="392"/>
                    <a:pt x="1732" y="320"/>
                  </a:cubicBezTo>
                  <a:cubicBezTo>
                    <a:pt x="1720" y="238"/>
                    <a:pt x="1650" y="212"/>
                    <a:pt x="1590" y="179"/>
                  </a:cubicBezTo>
                  <a:cubicBezTo>
                    <a:pt x="1568" y="167"/>
                    <a:pt x="1542" y="164"/>
                    <a:pt x="1518" y="157"/>
                  </a:cubicBezTo>
                  <a:cubicBezTo>
                    <a:pt x="1497" y="144"/>
                    <a:pt x="1477" y="124"/>
                    <a:pt x="1455" y="121"/>
                  </a:cubicBezTo>
                  <a:cubicBezTo>
                    <a:pt x="1317" y="100"/>
                    <a:pt x="1179" y="78"/>
                    <a:pt x="1040" y="68"/>
                  </a:cubicBezTo>
                  <a:cubicBezTo>
                    <a:pt x="821" y="51"/>
                    <a:pt x="606" y="77"/>
                    <a:pt x="397" y="150"/>
                  </a:cubicBezTo>
                  <a:cubicBezTo>
                    <a:pt x="373" y="158"/>
                    <a:pt x="353" y="180"/>
                    <a:pt x="332" y="1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8"/>
            <p:cNvSpPr>
              <a:spLocks/>
            </p:cNvSpPr>
            <p:nvPr/>
          </p:nvSpPr>
          <p:spPr bwMode="auto">
            <a:xfrm>
              <a:off x="4436429" y="1958810"/>
              <a:ext cx="79405" cy="55457"/>
            </a:xfrm>
            <a:custGeom>
              <a:avLst/>
              <a:gdLst>
                <a:gd name="T0" fmla="*/ 110 w 261"/>
                <a:gd name="T1" fmla="*/ 27 h 182"/>
                <a:gd name="T2" fmla="*/ 127 w 261"/>
                <a:gd name="T3" fmla="*/ 32 h 182"/>
                <a:gd name="T4" fmla="*/ 196 w 261"/>
                <a:gd name="T5" fmla="*/ 82 h 182"/>
                <a:gd name="T6" fmla="*/ 244 w 261"/>
                <a:gd name="T7" fmla="*/ 140 h 182"/>
                <a:gd name="T8" fmla="*/ 160 w 261"/>
                <a:gd name="T9" fmla="*/ 163 h 182"/>
                <a:gd name="T10" fmla="*/ 0 w 261"/>
                <a:gd name="T11" fmla="*/ 64 h 182"/>
                <a:gd name="T12" fmla="*/ 2 w 261"/>
                <a:gd name="T13" fmla="*/ 66 h 182"/>
                <a:gd name="T14" fmla="*/ 1 w 261"/>
                <a:gd name="T15" fmla="*/ 0 h 182"/>
                <a:gd name="T16" fmla="*/ 68 w 261"/>
                <a:gd name="T17" fmla="*/ 17 h 182"/>
                <a:gd name="T18" fmla="*/ 110 w 261"/>
                <a:gd name="T19" fmla="*/ 2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1" h="182">
                  <a:moveTo>
                    <a:pt x="110" y="27"/>
                  </a:moveTo>
                  <a:cubicBezTo>
                    <a:pt x="116" y="29"/>
                    <a:pt x="122" y="30"/>
                    <a:pt x="127" y="32"/>
                  </a:cubicBezTo>
                  <a:cubicBezTo>
                    <a:pt x="150" y="49"/>
                    <a:pt x="172" y="67"/>
                    <a:pt x="196" y="82"/>
                  </a:cubicBezTo>
                  <a:cubicBezTo>
                    <a:pt x="219" y="97"/>
                    <a:pt x="261" y="96"/>
                    <a:pt x="244" y="140"/>
                  </a:cubicBezTo>
                  <a:cubicBezTo>
                    <a:pt x="227" y="182"/>
                    <a:pt x="193" y="182"/>
                    <a:pt x="160" y="163"/>
                  </a:cubicBezTo>
                  <a:cubicBezTo>
                    <a:pt x="105" y="132"/>
                    <a:pt x="53" y="97"/>
                    <a:pt x="0" y="64"/>
                  </a:cubicBezTo>
                  <a:cubicBezTo>
                    <a:pt x="0" y="64"/>
                    <a:pt x="2" y="66"/>
                    <a:pt x="2" y="66"/>
                  </a:cubicBezTo>
                  <a:cubicBezTo>
                    <a:pt x="1" y="44"/>
                    <a:pt x="1" y="22"/>
                    <a:pt x="1" y="0"/>
                  </a:cubicBezTo>
                  <a:cubicBezTo>
                    <a:pt x="24" y="6"/>
                    <a:pt x="46" y="12"/>
                    <a:pt x="68" y="17"/>
                  </a:cubicBezTo>
                  <a:cubicBezTo>
                    <a:pt x="82" y="21"/>
                    <a:pt x="96" y="24"/>
                    <a:pt x="110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9"/>
            <p:cNvSpPr>
              <a:spLocks/>
            </p:cNvSpPr>
            <p:nvPr/>
          </p:nvSpPr>
          <p:spPr bwMode="auto">
            <a:xfrm>
              <a:off x="4904035" y="2608542"/>
              <a:ext cx="70582" cy="27099"/>
            </a:xfrm>
            <a:custGeom>
              <a:avLst/>
              <a:gdLst>
                <a:gd name="T0" fmla="*/ 0 w 232"/>
                <a:gd name="T1" fmla="*/ 90 h 90"/>
                <a:gd name="T2" fmla="*/ 232 w 232"/>
                <a:gd name="T3" fmla="*/ 0 h 90"/>
                <a:gd name="T4" fmla="*/ 0 w 232"/>
                <a:gd name="T5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2" h="90">
                  <a:moveTo>
                    <a:pt x="0" y="90"/>
                  </a:moveTo>
                  <a:cubicBezTo>
                    <a:pt x="77" y="60"/>
                    <a:pt x="155" y="30"/>
                    <a:pt x="232" y="0"/>
                  </a:cubicBezTo>
                  <a:cubicBezTo>
                    <a:pt x="155" y="30"/>
                    <a:pt x="77" y="60"/>
                    <a:pt x="0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10"/>
            <p:cNvSpPr>
              <a:spLocks noEditPoints="1"/>
            </p:cNvSpPr>
            <p:nvPr/>
          </p:nvSpPr>
          <p:spPr bwMode="auto">
            <a:xfrm>
              <a:off x="4430127" y="2148498"/>
              <a:ext cx="591124" cy="331483"/>
            </a:xfrm>
            <a:custGeom>
              <a:avLst/>
              <a:gdLst>
                <a:gd name="T0" fmla="*/ 58 w 1944"/>
                <a:gd name="T1" fmla="*/ 27 h 1092"/>
                <a:gd name="T2" fmla="*/ 163 w 1944"/>
                <a:gd name="T3" fmla="*/ 38 h 1092"/>
                <a:gd name="T4" fmla="*/ 1180 w 1944"/>
                <a:gd name="T5" fmla="*/ 133 h 1092"/>
                <a:gd name="T6" fmla="*/ 1801 w 1944"/>
                <a:gd name="T7" fmla="*/ 18 h 1092"/>
                <a:gd name="T8" fmla="*/ 1868 w 1944"/>
                <a:gd name="T9" fmla="*/ 2 h 1092"/>
                <a:gd name="T10" fmla="*/ 1866 w 1944"/>
                <a:gd name="T11" fmla="*/ 0 h 1092"/>
                <a:gd name="T12" fmla="*/ 1918 w 1944"/>
                <a:gd name="T13" fmla="*/ 875 h 1092"/>
                <a:gd name="T14" fmla="*/ 1694 w 1944"/>
                <a:gd name="T15" fmla="*/ 973 h 1092"/>
                <a:gd name="T16" fmla="*/ 1615 w 1944"/>
                <a:gd name="T17" fmla="*/ 994 h 1092"/>
                <a:gd name="T18" fmla="*/ 1140 w 1944"/>
                <a:gd name="T19" fmla="*/ 1065 h 1092"/>
                <a:gd name="T20" fmla="*/ 325 w 1944"/>
                <a:gd name="T21" fmla="*/ 987 h 1092"/>
                <a:gd name="T22" fmla="*/ 21 w 1944"/>
                <a:gd name="T23" fmla="*/ 874 h 1092"/>
                <a:gd name="T24" fmla="*/ 6 w 1944"/>
                <a:gd name="T25" fmla="*/ 565 h 1092"/>
                <a:gd name="T26" fmla="*/ 60 w 1944"/>
                <a:gd name="T27" fmla="*/ 25 h 1092"/>
                <a:gd name="T28" fmla="*/ 58 w 1944"/>
                <a:gd name="T29" fmla="*/ 27 h 1092"/>
                <a:gd name="T30" fmla="*/ 96 w 1944"/>
                <a:gd name="T31" fmla="*/ 47 h 1092"/>
                <a:gd name="T32" fmla="*/ 84 w 1944"/>
                <a:gd name="T33" fmla="*/ 62 h 1092"/>
                <a:gd name="T34" fmla="*/ 47 w 1944"/>
                <a:gd name="T35" fmla="*/ 832 h 1092"/>
                <a:gd name="T36" fmla="*/ 87 w 1944"/>
                <a:gd name="T37" fmla="*/ 873 h 1092"/>
                <a:gd name="T38" fmla="*/ 348 w 1944"/>
                <a:gd name="T39" fmla="*/ 968 h 1092"/>
                <a:gd name="T40" fmla="*/ 1286 w 1944"/>
                <a:gd name="T41" fmla="*/ 1030 h 1092"/>
                <a:gd name="T42" fmla="*/ 1841 w 1944"/>
                <a:gd name="T43" fmla="*/ 880 h 1092"/>
                <a:gd name="T44" fmla="*/ 1895 w 1944"/>
                <a:gd name="T45" fmla="*/ 801 h 1092"/>
                <a:gd name="T46" fmla="*/ 1903 w 1944"/>
                <a:gd name="T47" fmla="*/ 490 h 1092"/>
                <a:gd name="T48" fmla="*/ 1857 w 1944"/>
                <a:gd name="T49" fmla="*/ 26 h 1092"/>
                <a:gd name="T50" fmla="*/ 96 w 1944"/>
                <a:gd name="T51" fmla="*/ 47 h 1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44" h="1092">
                  <a:moveTo>
                    <a:pt x="58" y="27"/>
                  </a:moveTo>
                  <a:cubicBezTo>
                    <a:pt x="93" y="31"/>
                    <a:pt x="129" y="30"/>
                    <a:pt x="163" y="38"/>
                  </a:cubicBezTo>
                  <a:cubicBezTo>
                    <a:pt x="497" y="124"/>
                    <a:pt x="837" y="165"/>
                    <a:pt x="1180" y="133"/>
                  </a:cubicBezTo>
                  <a:cubicBezTo>
                    <a:pt x="1389" y="113"/>
                    <a:pt x="1594" y="57"/>
                    <a:pt x="1801" y="18"/>
                  </a:cubicBezTo>
                  <a:cubicBezTo>
                    <a:pt x="1824" y="13"/>
                    <a:pt x="1846" y="7"/>
                    <a:pt x="1868" y="2"/>
                  </a:cubicBezTo>
                  <a:cubicBezTo>
                    <a:pt x="1868" y="2"/>
                    <a:pt x="1866" y="0"/>
                    <a:pt x="1866" y="0"/>
                  </a:cubicBezTo>
                  <a:cubicBezTo>
                    <a:pt x="1934" y="289"/>
                    <a:pt x="1944" y="581"/>
                    <a:pt x="1918" y="875"/>
                  </a:cubicBezTo>
                  <a:cubicBezTo>
                    <a:pt x="1843" y="908"/>
                    <a:pt x="1769" y="942"/>
                    <a:pt x="1694" y="973"/>
                  </a:cubicBezTo>
                  <a:cubicBezTo>
                    <a:pt x="1669" y="983"/>
                    <a:pt x="1641" y="987"/>
                    <a:pt x="1615" y="994"/>
                  </a:cubicBezTo>
                  <a:cubicBezTo>
                    <a:pt x="1457" y="1018"/>
                    <a:pt x="1299" y="1049"/>
                    <a:pt x="1140" y="1065"/>
                  </a:cubicBezTo>
                  <a:cubicBezTo>
                    <a:pt x="864" y="1092"/>
                    <a:pt x="592" y="1065"/>
                    <a:pt x="325" y="987"/>
                  </a:cubicBezTo>
                  <a:cubicBezTo>
                    <a:pt x="224" y="950"/>
                    <a:pt x="123" y="912"/>
                    <a:pt x="21" y="874"/>
                  </a:cubicBezTo>
                  <a:cubicBezTo>
                    <a:pt x="16" y="771"/>
                    <a:pt x="0" y="668"/>
                    <a:pt x="6" y="565"/>
                  </a:cubicBezTo>
                  <a:cubicBezTo>
                    <a:pt x="17" y="385"/>
                    <a:pt x="41" y="205"/>
                    <a:pt x="60" y="25"/>
                  </a:cubicBezTo>
                  <a:lnTo>
                    <a:pt x="58" y="27"/>
                  </a:lnTo>
                  <a:close/>
                  <a:moveTo>
                    <a:pt x="96" y="47"/>
                  </a:moveTo>
                  <a:cubicBezTo>
                    <a:pt x="89" y="55"/>
                    <a:pt x="85" y="58"/>
                    <a:pt x="84" y="62"/>
                  </a:cubicBezTo>
                  <a:cubicBezTo>
                    <a:pt x="29" y="317"/>
                    <a:pt x="19" y="574"/>
                    <a:pt x="47" y="832"/>
                  </a:cubicBezTo>
                  <a:cubicBezTo>
                    <a:pt x="49" y="848"/>
                    <a:pt x="70" y="867"/>
                    <a:pt x="87" y="873"/>
                  </a:cubicBezTo>
                  <a:cubicBezTo>
                    <a:pt x="173" y="907"/>
                    <a:pt x="259" y="943"/>
                    <a:pt x="348" y="968"/>
                  </a:cubicBezTo>
                  <a:cubicBezTo>
                    <a:pt x="656" y="1056"/>
                    <a:pt x="971" y="1063"/>
                    <a:pt x="1286" y="1030"/>
                  </a:cubicBezTo>
                  <a:cubicBezTo>
                    <a:pt x="1478" y="1009"/>
                    <a:pt x="1663" y="959"/>
                    <a:pt x="1841" y="880"/>
                  </a:cubicBezTo>
                  <a:cubicBezTo>
                    <a:pt x="1879" y="863"/>
                    <a:pt x="1895" y="844"/>
                    <a:pt x="1895" y="801"/>
                  </a:cubicBezTo>
                  <a:cubicBezTo>
                    <a:pt x="1895" y="697"/>
                    <a:pt x="1909" y="593"/>
                    <a:pt x="1903" y="490"/>
                  </a:cubicBezTo>
                  <a:cubicBezTo>
                    <a:pt x="1894" y="337"/>
                    <a:pt x="1873" y="185"/>
                    <a:pt x="1857" y="26"/>
                  </a:cubicBezTo>
                  <a:cubicBezTo>
                    <a:pt x="1261" y="217"/>
                    <a:pt x="677" y="205"/>
                    <a:pt x="96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11"/>
            <p:cNvSpPr>
              <a:spLocks/>
            </p:cNvSpPr>
            <p:nvPr/>
          </p:nvSpPr>
          <p:spPr bwMode="auto">
            <a:xfrm>
              <a:off x="4728840" y="1952508"/>
              <a:ext cx="288000" cy="92639"/>
            </a:xfrm>
            <a:custGeom>
              <a:avLst/>
              <a:gdLst>
                <a:gd name="T0" fmla="*/ 811 w 947"/>
                <a:gd name="T1" fmla="*/ 59 h 305"/>
                <a:gd name="T2" fmla="*/ 947 w 947"/>
                <a:gd name="T3" fmla="*/ 0 h 305"/>
                <a:gd name="T4" fmla="*/ 914 w 947"/>
                <a:gd name="T5" fmla="*/ 84 h 305"/>
                <a:gd name="T6" fmla="*/ 717 w 947"/>
                <a:gd name="T7" fmla="*/ 206 h 305"/>
                <a:gd name="T8" fmla="*/ 55 w 947"/>
                <a:gd name="T9" fmla="*/ 304 h 305"/>
                <a:gd name="T10" fmla="*/ 0 w 947"/>
                <a:gd name="T11" fmla="*/ 256 h 305"/>
                <a:gd name="T12" fmla="*/ 55 w 947"/>
                <a:gd name="T13" fmla="*/ 230 h 305"/>
                <a:gd name="T14" fmla="*/ 715 w 947"/>
                <a:gd name="T15" fmla="*/ 112 h 305"/>
                <a:gd name="T16" fmla="*/ 813 w 947"/>
                <a:gd name="T17" fmla="*/ 57 h 305"/>
                <a:gd name="T18" fmla="*/ 811 w 947"/>
                <a:gd name="T19" fmla="*/ 59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7" h="305">
                  <a:moveTo>
                    <a:pt x="811" y="59"/>
                  </a:moveTo>
                  <a:cubicBezTo>
                    <a:pt x="849" y="42"/>
                    <a:pt x="887" y="26"/>
                    <a:pt x="947" y="0"/>
                  </a:cubicBezTo>
                  <a:cubicBezTo>
                    <a:pt x="933" y="39"/>
                    <a:pt x="931" y="71"/>
                    <a:pt x="914" y="84"/>
                  </a:cubicBezTo>
                  <a:cubicBezTo>
                    <a:pt x="851" y="129"/>
                    <a:pt x="788" y="179"/>
                    <a:pt x="717" y="206"/>
                  </a:cubicBezTo>
                  <a:cubicBezTo>
                    <a:pt x="505" y="287"/>
                    <a:pt x="279" y="298"/>
                    <a:pt x="55" y="304"/>
                  </a:cubicBezTo>
                  <a:cubicBezTo>
                    <a:pt x="37" y="305"/>
                    <a:pt x="18" y="273"/>
                    <a:pt x="0" y="256"/>
                  </a:cubicBezTo>
                  <a:cubicBezTo>
                    <a:pt x="18" y="247"/>
                    <a:pt x="36" y="230"/>
                    <a:pt x="55" y="230"/>
                  </a:cubicBezTo>
                  <a:cubicBezTo>
                    <a:pt x="281" y="222"/>
                    <a:pt x="502" y="193"/>
                    <a:pt x="715" y="112"/>
                  </a:cubicBezTo>
                  <a:cubicBezTo>
                    <a:pt x="749" y="99"/>
                    <a:pt x="780" y="76"/>
                    <a:pt x="813" y="57"/>
                  </a:cubicBezTo>
                  <a:cubicBezTo>
                    <a:pt x="813" y="57"/>
                    <a:pt x="811" y="59"/>
                    <a:pt x="811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3" name="Rectángulo 2"/>
          <p:cNvSpPr/>
          <p:nvPr/>
        </p:nvSpPr>
        <p:spPr>
          <a:xfrm>
            <a:off x="4129275" y="3758029"/>
            <a:ext cx="13468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FED715"/>
                </a:solidFill>
                <a:cs typeface="Arial" pitchFamily="34" charset="0"/>
              </a:rPr>
              <a:t>Content</a:t>
            </a:r>
          </a:p>
        </p:txBody>
      </p:sp>
      <p:pic>
        <p:nvPicPr>
          <p:cNvPr id="117" name="Imagen 1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596" y="3031989"/>
            <a:ext cx="997768" cy="316578"/>
          </a:xfrm>
          <a:prstGeom prst="rect">
            <a:avLst/>
          </a:prstGeom>
        </p:spPr>
      </p:pic>
      <p:grpSp>
        <p:nvGrpSpPr>
          <p:cNvPr id="118" name="Grupo 117"/>
          <p:cNvGrpSpPr/>
          <p:nvPr/>
        </p:nvGrpSpPr>
        <p:grpSpPr>
          <a:xfrm>
            <a:off x="2307905" y="3378488"/>
            <a:ext cx="913674" cy="1022824"/>
            <a:chOff x="6408098" y="2890877"/>
            <a:chExt cx="1664672" cy="1863539"/>
          </a:xfrm>
        </p:grpSpPr>
        <p:pic>
          <p:nvPicPr>
            <p:cNvPr id="119" name="Imagen 1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43882" y="3776283"/>
              <a:ext cx="1458791" cy="310075"/>
            </a:xfrm>
            <a:prstGeom prst="rect">
              <a:avLst/>
            </a:prstGeom>
          </p:spPr>
        </p:pic>
        <p:grpSp>
          <p:nvGrpSpPr>
            <p:cNvPr id="120" name="Grupo 119"/>
            <p:cNvGrpSpPr/>
            <p:nvPr/>
          </p:nvGrpSpPr>
          <p:grpSpPr>
            <a:xfrm>
              <a:off x="6408098" y="2890877"/>
              <a:ext cx="1664672" cy="1863539"/>
              <a:chOff x="4323624" y="1783615"/>
              <a:chExt cx="796568" cy="891728"/>
            </a:xfrm>
            <a:solidFill>
              <a:srgbClr val="454545"/>
            </a:solidFill>
          </p:grpSpPr>
          <p:sp>
            <p:nvSpPr>
              <p:cNvPr id="121" name="Freeform 5"/>
              <p:cNvSpPr>
                <a:spLocks noEditPoints="1"/>
              </p:cNvSpPr>
              <p:nvPr/>
            </p:nvSpPr>
            <p:spPr bwMode="auto">
              <a:xfrm>
                <a:off x="4323624" y="1783615"/>
                <a:ext cx="796568" cy="891728"/>
              </a:xfrm>
              <a:custGeom>
                <a:avLst/>
                <a:gdLst>
                  <a:gd name="T0" fmla="*/ 315 w 2623"/>
                  <a:gd name="T1" fmla="*/ 517 h 2938"/>
                  <a:gd name="T2" fmla="*/ 1997 w 2623"/>
                  <a:gd name="T3" fmla="*/ 109 h 2938"/>
                  <a:gd name="T4" fmla="*/ 2322 w 2623"/>
                  <a:gd name="T5" fmla="*/ 521 h 2938"/>
                  <a:gd name="T6" fmla="*/ 2517 w 2623"/>
                  <a:gd name="T7" fmla="*/ 2299 h 2938"/>
                  <a:gd name="T8" fmla="*/ 104 w 2623"/>
                  <a:gd name="T9" fmla="*/ 2235 h 2938"/>
                  <a:gd name="T10" fmla="*/ 501 w 2623"/>
                  <a:gd name="T11" fmla="*/ 566 h 2938"/>
                  <a:gd name="T12" fmla="*/ 653 w 2623"/>
                  <a:gd name="T13" fmla="*/ 619 h 2938"/>
                  <a:gd name="T14" fmla="*/ 1111 w 2623"/>
                  <a:gd name="T15" fmla="*/ 123 h 2938"/>
                  <a:gd name="T16" fmla="*/ 2078 w 2623"/>
                  <a:gd name="T17" fmla="*/ 354 h 2938"/>
                  <a:gd name="T18" fmla="*/ 1317 w 2623"/>
                  <a:gd name="T19" fmla="*/ 739 h 2938"/>
                  <a:gd name="T20" fmla="*/ 2116 w 2623"/>
                  <a:gd name="T21" fmla="*/ 579 h 2938"/>
                  <a:gd name="T22" fmla="*/ 2039 w 2623"/>
                  <a:gd name="T23" fmla="*/ 157 h 2938"/>
                  <a:gd name="T24" fmla="*/ 1050 w 2623"/>
                  <a:gd name="T25" fmla="*/ 51 h 2938"/>
                  <a:gd name="T26" fmla="*/ 367 w 2623"/>
                  <a:gd name="T27" fmla="*/ 455 h 2938"/>
                  <a:gd name="T28" fmla="*/ 2142 w 2623"/>
                  <a:gd name="T29" fmla="*/ 2718 h 2938"/>
                  <a:gd name="T30" fmla="*/ 2470 w 2623"/>
                  <a:gd name="T31" fmla="*/ 2347 h 2938"/>
                  <a:gd name="T32" fmla="*/ 2328 w 2623"/>
                  <a:gd name="T33" fmla="*/ 821 h 2938"/>
                  <a:gd name="T34" fmla="*/ 2131 w 2623"/>
                  <a:gd name="T35" fmla="*/ 794 h 2938"/>
                  <a:gd name="T36" fmla="*/ 1201 w 2623"/>
                  <a:gd name="T37" fmla="*/ 1121 h 2938"/>
                  <a:gd name="T38" fmla="*/ 1136 w 2623"/>
                  <a:gd name="T39" fmla="*/ 1242 h 2938"/>
                  <a:gd name="T40" fmla="*/ 1042 w 2623"/>
                  <a:gd name="T41" fmla="*/ 1103 h 2938"/>
                  <a:gd name="T42" fmla="*/ 958 w 2623"/>
                  <a:gd name="T43" fmla="*/ 1242 h 2938"/>
                  <a:gd name="T44" fmla="*/ 852 w 2623"/>
                  <a:gd name="T45" fmla="*/ 1201 h 2938"/>
                  <a:gd name="T46" fmla="*/ 708 w 2623"/>
                  <a:gd name="T47" fmla="*/ 980 h 2938"/>
                  <a:gd name="T48" fmla="*/ 556 w 2623"/>
                  <a:gd name="T49" fmla="*/ 1125 h 2938"/>
                  <a:gd name="T50" fmla="*/ 379 w 2623"/>
                  <a:gd name="T51" fmla="*/ 721 h 2938"/>
                  <a:gd name="T52" fmla="*/ 134 w 2623"/>
                  <a:gd name="T53" fmla="*/ 1211 h 2938"/>
                  <a:gd name="T54" fmla="*/ 143 w 2623"/>
                  <a:gd name="T55" fmla="*/ 2258 h 2938"/>
                  <a:gd name="T56" fmla="*/ 629 w 2623"/>
                  <a:gd name="T57" fmla="*/ 2779 h 2938"/>
                  <a:gd name="T58" fmla="*/ 1912 w 2623"/>
                  <a:gd name="T59" fmla="*/ 2807 h 2938"/>
                  <a:gd name="T60" fmla="*/ 372 w 2623"/>
                  <a:gd name="T61" fmla="*/ 641 h 2938"/>
                  <a:gd name="T62" fmla="*/ 499 w 2623"/>
                  <a:gd name="T63" fmla="*/ 609 h 2938"/>
                  <a:gd name="T64" fmla="*/ 329 w 2623"/>
                  <a:gd name="T65" fmla="*/ 501 h 2938"/>
                  <a:gd name="T66" fmla="*/ 1313 w 2623"/>
                  <a:gd name="T67" fmla="*/ 772 h 2938"/>
                  <a:gd name="T68" fmla="*/ 2209 w 2623"/>
                  <a:gd name="T69" fmla="*/ 705 h 2938"/>
                  <a:gd name="T70" fmla="*/ 2148 w 2623"/>
                  <a:gd name="T71" fmla="*/ 613 h 2938"/>
                  <a:gd name="T72" fmla="*/ 887 w 2623"/>
                  <a:gd name="T73" fmla="*/ 1133 h 2938"/>
                  <a:gd name="T74" fmla="*/ 930 w 2623"/>
                  <a:gd name="T75" fmla="*/ 1217 h 2938"/>
                  <a:gd name="T76" fmla="*/ 1064 w 2623"/>
                  <a:gd name="T77" fmla="*/ 1148 h 2938"/>
                  <a:gd name="T78" fmla="*/ 1153 w 2623"/>
                  <a:gd name="T79" fmla="*/ 1024 h 2938"/>
                  <a:gd name="T80" fmla="*/ 1275 w 2623"/>
                  <a:gd name="T81" fmla="*/ 1030 h 2938"/>
                  <a:gd name="T82" fmla="*/ 1725 w 2623"/>
                  <a:gd name="T83" fmla="*/ 573 h 2938"/>
                  <a:gd name="T84" fmla="*/ 1841 w 2623"/>
                  <a:gd name="T85" fmla="*/ 211 h 2938"/>
                  <a:gd name="T86" fmla="*/ 622 w 2623"/>
                  <a:gd name="T87" fmla="*/ 491 h 2938"/>
                  <a:gd name="T88" fmla="*/ 603 w 2623"/>
                  <a:gd name="T89" fmla="*/ 1106 h 2938"/>
                  <a:gd name="T90" fmla="*/ 679 w 2623"/>
                  <a:gd name="T91" fmla="*/ 920 h 29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623" h="2938">
                    <a:moveTo>
                      <a:pt x="351" y="695"/>
                    </a:moveTo>
                    <a:cubicBezTo>
                      <a:pt x="338" y="637"/>
                      <a:pt x="327" y="583"/>
                      <a:pt x="315" y="529"/>
                    </a:cubicBezTo>
                    <a:cubicBezTo>
                      <a:pt x="314" y="525"/>
                      <a:pt x="315" y="521"/>
                      <a:pt x="315" y="517"/>
                    </a:cubicBezTo>
                    <a:cubicBezTo>
                      <a:pt x="316" y="283"/>
                      <a:pt x="356" y="219"/>
                      <a:pt x="576" y="132"/>
                    </a:cubicBezTo>
                    <a:cubicBezTo>
                      <a:pt x="850" y="24"/>
                      <a:pt x="1139" y="0"/>
                      <a:pt x="1430" y="12"/>
                    </a:cubicBezTo>
                    <a:cubicBezTo>
                      <a:pt x="1623" y="19"/>
                      <a:pt x="1816" y="40"/>
                      <a:pt x="1997" y="109"/>
                    </a:cubicBezTo>
                    <a:cubicBezTo>
                      <a:pt x="2087" y="143"/>
                      <a:pt x="2171" y="194"/>
                      <a:pt x="2252" y="246"/>
                    </a:cubicBezTo>
                    <a:cubicBezTo>
                      <a:pt x="2306" y="281"/>
                      <a:pt x="2329" y="340"/>
                      <a:pt x="2323" y="407"/>
                    </a:cubicBezTo>
                    <a:cubicBezTo>
                      <a:pt x="2321" y="445"/>
                      <a:pt x="2327" y="484"/>
                      <a:pt x="2322" y="521"/>
                    </a:cubicBezTo>
                    <a:cubicBezTo>
                      <a:pt x="2315" y="580"/>
                      <a:pt x="2301" y="637"/>
                      <a:pt x="2287" y="713"/>
                    </a:cubicBezTo>
                    <a:cubicBezTo>
                      <a:pt x="2437" y="907"/>
                      <a:pt x="2543" y="1146"/>
                      <a:pt x="2581" y="1413"/>
                    </a:cubicBezTo>
                    <a:cubicBezTo>
                      <a:pt x="2623" y="1712"/>
                      <a:pt x="2609" y="2009"/>
                      <a:pt x="2517" y="2299"/>
                    </a:cubicBezTo>
                    <a:cubicBezTo>
                      <a:pt x="2430" y="2575"/>
                      <a:pt x="2239" y="2752"/>
                      <a:pt x="1962" y="2825"/>
                    </a:cubicBezTo>
                    <a:cubicBezTo>
                      <a:pt x="1534" y="2937"/>
                      <a:pt x="1102" y="2938"/>
                      <a:pt x="675" y="2824"/>
                    </a:cubicBezTo>
                    <a:cubicBezTo>
                      <a:pt x="372" y="2742"/>
                      <a:pt x="179" y="2540"/>
                      <a:pt x="104" y="2235"/>
                    </a:cubicBezTo>
                    <a:cubicBezTo>
                      <a:pt x="8" y="1840"/>
                      <a:pt x="0" y="1446"/>
                      <a:pt x="158" y="1063"/>
                    </a:cubicBezTo>
                    <a:cubicBezTo>
                      <a:pt x="211" y="933"/>
                      <a:pt x="288" y="813"/>
                      <a:pt x="351" y="695"/>
                    </a:cubicBezTo>
                    <a:close/>
                    <a:moveTo>
                      <a:pt x="501" y="566"/>
                    </a:moveTo>
                    <a:cubicBezTo>
                      <a:pt x="499" y="565"/>
                      <a:pt x="499" y="565"/>
                      <a:pt x="499" y="565"/>
                    </a:cubicBezTo>
                    <a:cubicBezTo>
                      <a:pt x="545" y="589"/>
                      <a:pt x="592" y="612"/>
                      <a:pt x="639" y="636"/>
                    </a:cubicBezTo>
                    <a:cubicBezTo>
                      <a:pt x="643" y="630"/>
                      <a:pt x="648" y="625"/>
                      <a:pt x="653" y="619"/>
                    </a:cubicBezTo>
                    <a:cubicBezTo>
                      <a:pt x="628" y="569"/>
                      <a:pt x="602" y="519"/>
                      <a:pt x="576" y="469"/>
                    </a:cubicBezTo>
                    <a:cubicBezTo>
                      <a:pt x="523" y="348"/>
                      <a:pt x="555" y="272"/>
                      <a:pt x="678" y="229"/>
                    </a:cubicBezTo>
                    <a:cubicBezTo>
                      <a:pt x="814" y="160"/>
                      <a:pt x="962" y="134"/>
                      <a:pt x="1111" y="123"/>
                    </a:cubicBezTo>
                    <a:cubicBezTo>
                      <a:pt x="1365" y="104"/>
                      <a:pt x="1618" y="108"/>
                      <a:pt x="1864" y="191"/>
                    </a:cubicBezTo>
                    <a:cubicBezTo>
                      <a:pt x="1888" y="198"/>
                      <a:pt x="1914" y="201"/>
                      <a:pt x="1936" y="213"/>
                    </a:cubicBezTo>
                    <a:cubicBezTo>
                      <a:pt x="1996" y="246"/>
                      <a:pt x="2066" y="272"/>
                      <a:pt x="2078" y="354"/>
                    </a:cubicBezTo>
                    <a:cubicBezTo>
                      <a:pt x="2087" y="426"/>
                      <a:pt x="2053" y="475"/>
                      <a:pt x="1991" y="507"/>
                    </a:cubicBezTo>
                    <a:cubicBezTo>
                      <a:pt x="1807" y="619"/>
                      <a:pt x="1602" y="628"/>
                      <a:pt x="1397" y="625"/>
                    </a:cubicBezTo>
                    <a:cubicBezTo>
                      <a:pt x="1313" y="624"/>
                      <a:pt x="1295" y="640"/>
                      <a:pt x="1317" y="739"/>
                    </a:cubicBezTo>
                    <a:cubicBezTo>
                      <a:pt x="1462" y="725"/>
                      <a:pt x="1610" y="720"/>
                      <a:pt x="1753" y="692"/>
                    </a:cubicBezTo>
                    <a:cubicBezTo>
                      <a:pt x="1878" y="668"/>
                      <a:pt x="1997" y="617"/>
                      <a:pt x="2119" y="578"/>
                    </a:cubicBezTo>
                    <a:cubicBezTo>
                      <a:pt x="2116" y="579"/>
                      <a:pt x="2116" y="579"/>
                      <a:pt x="2116" y="579"/>
                    </a:cubicBezTo>
                    <a:cubicBezTo>
                      <a:pt x="2155" y="555"/>
                      <a:pt x="2198" y="536"/>
                      <a:pt x="2232" y="506"/>
                    </a:cubicBezTo>
                    <a:cubicBezTo>
                      <a:pt x="2317" y="432"/>
                      <a:pt x="2321" y="338"/>
                      <a:pt x="2235" y="268"/>
                    </a:cubicBezTo>
                    <a:cubicBezTo>
                      <a:pt x="2177" y="221"/>
                      <a:pt x="2105" y="193"/>
                      <a:pt x="2039" y="157"/>
                    </a:cubicBezTo>
                    <a:cubicBezTo>
                      <a:pt x="2042" y="159"/>
                      <a:pt x="2042" y="159"/>
                      <a:pt x="2042" y="159"/>
                    </a:cubicBezTo>
                    <a:cubicBezTo>
                      <a:pt x="2001" y="143"/>
                      <a:pt x="1961" y="123"/>
                      <a:pt x="1919" y="112"/>
                    </a:cubicBezTo>
                    <a:cubicBezTo>
                      <a:pt x="1633" y="36"/>
                      <a:pt x="1343" y="20"/>
                      <a:pt x="1050" y="51"/>
                    </a:cubicBezTo>
                    <a:cubicBezTo>
                      <a:pt x="871" y="70"/>
                      <a:pt x="694" y="102"/>
                      <a:pt x="531" y="184"/>
                    </a:cubicBezTo>
                    <a:cubicBezTo>
                      <a:pt x="481" y="226"/>
                      <a:pt x="430" y="268"/>
                      <a:pt x="380" y="310"/>
                    </a:cubicBezTo>
                    <a:cubicBezTo>
                      <a:pt x="325" y="354"/>
                      <a:pt x="332" y="411"/>
                      <a:pt x="367" y="455"/>
                    </a:cubicBezTo>
                    <a:cubicBezTo>
                      <a:pt x="403" y="500"/>
                      <a:pt x="456" y="530"/>
                      <a:pt x="501" y="566"/>
                    </a:cubicBezTo>
                    <a:close/>
                    <a:moveTo>
                      <a:pt x="2144" y="2717"/>
                    </a:moveTo>
                    <a:cubicBezTo>
                      <a:pt x="2142" y="2718"/>
                      <a:pt x="2142" y="2718"/>
                      <a:pt x="2142" y="2718"/>
                    </a:cubicBezTo>
                    <a:cubicBezTo>
                      <a:pt x="2276" y="2650"/>
                      <a:pt x="2376" y="2549"/>
                      <a:pt x="2437" y="2411"/>
                    </a:cubicBezTo>
                    <a:cubicBezTo>
                      <a:pt x="2435" y="2413"/>
                      <a:pt x="2435" y="2413"/>
                      <a:pt x="2435" y="2413"/>
                    </a:cubicBezTo>
                    <a:cubicBezTo>
                      <a:pt x="2447" y="2391"/>
                      <a:pt x="2461" y="2370"/>
                      <a:pt x="2470" y="2347"/>
                    </a:cubicBezTo>
                    <a:cubicBezTo>
                      <a:pt x="2528" y="2202"/>
                      <a:pt x="2551" y="2051"/>
                      <a:pt x="2564" y="1896"/>
                    </a:cubicBezTo>
                    <a:cubicBezTo>
                      <a:pt x="2592" y="1572"/>
                      <a:pt x="2559" y="1259"/>
                      <a:pt x="2410" y="965"/>
                    </a:cubicBezTo>
                    <a:cubicBezTo>
                      <a:pt x="2383" y="917"/>
                      <a:pt x="2356" y="869"/>
                      <a:pt x="2328" y="821"/>
                    </a:cubicBezTo>
                    <a:cubicBezTo>
                      <a:pt x="2304" y="787"/>
                      <a:pt x="2280" y="753"/>
                      <a:pt x="2255" y="718"/>
                    </a:cubicBezTo>
                    <a:cubicBezTo>
                      <a:pt x="2210" y="746"/>
                      <a:pt x="2169" y="771"/>
                      <a:pt x="2129" y="795"/>
                    </a:cubicBezTo>
                    <a:cubicBezTo>
                      <a:pt x="2131" y="794"/>
                      <a:pt x="2131" y="794"/>
                      <a:pt x="2131" y="794"/>
                    </a:cubicBezTo>
                    <a:cubicBezTo>
                      <a:pt x="1870" y="887"/>
                      <a:pt x="1598" y="916"/>
                      <a:pt x="1329" y="915"/>
                    </a:cubicBezTo>
                    <a:cubicBezTo>
                      <a:pt x="1299" y="991"/>
                      <a:pt x="1325" y="1079"/>
                      <a:pt x="1244" y="1126"/>
                    </a:cubicBezTo>
                    <a:cubicBezTo>
                      <a:pt x="1230" y="1124"/>
                      <a:pt x="1215" y="1122"/>
                      <a:pt x="1201" y="1121"/>
                    </a:cubicBezTo>
                    <a:cubicBezTo>
                      <a:pt x="1187" y="1098"/>
                      <a:pt x="1174" y="1076"/>
                      <a:pt x="1160" y="1054"/>
                    </a:cubicBezTo>
                    <a:cubicBezTo>
                      <a:pt x="1150" y="1080"/>
                      <a:pt x="1135" y="1104"/>
                      <a:pt x="1132" y="1131"/>
                    </a:cubicBezTo>
                    <a:cubicBezTo>
                      <a:pt x="1128" y="1167"/>
                      <a:pt x="1134" y="1205"/>
                      <a:pt x="1136" y="1242"/>
                    </a:cubicBezTo>
                    <a:cubicBezTo>
                      <a:pt x="1138" y="1239"/>
                      <a:pt x="1138" y="1239"/>
                      <a:pt x="1138" y="1239"/>
                    </a:cubicBezTo>
                    <a:cubicBezTo>
                      <a:pt x="1076" y="1275"/>
                      <a:pt x="1034" y="1254"/>
                      <a:pt x="1033" y="1184"/>
                    </a:cubicBezTo>
                    <a:cubicBezTo>
                      <a:pt x="1032" y="1157"/>
                      <a:pt x="1043" y="1130"/>
                      <a:pt x="1042" y="1103"/>
                    </a:cubicBezTo>
                    <a:cubicBezTo>
                      <a:pt x="1042" y="1086"/>
                      <a:pt x="1029" y="1070"/>
                      <a:pt x="1022" y="1054"/>
                    </a:cubicBezTo>
                    <a:cubicBezTo>
                      <a:pt x="1008" y="1065"/>
                      <a:pt x="985" y="1073"/>
                      <a:pt x="982" y="1087"/>
                    </a:cubicBezTo>
                    <a:cubicBezTo>
                      <a:pt x="971" y="1138"/>
                      <a:pt x="965" y="1190"/>
                      <a:pt x="958" y="1242"/>
                    </a:cubicBezTo>
                    <a:cubicBezTo>
                      <a:pt x="959" y="1239"/>
                      <a:pt x="959" y="1239"/>
                      <a:pt x="959" y="1239"/>
                    </a:cubicBezTo>
                    <a:cubicBezTo>
                      <a:pt x="936" y="1253"/>
                      <a:pt x="913" y="1266"/>
                      <a:pt x="890" y="1280"/>
                    </a:cubicBezTo>
                    <a:cubicBezTo>
                      <a:pt x="876" y="1254"/>
                      <a:pt x="853" y="1228"/>
                      <a:pt x="852" y="1201"/>
                    </a:cubicBezTo>
                    <a:cubicBezTo>
                      <a:pt x="849" y="1156"/>
                      <a:pt x="864" y="1110"/>
                      <a:pt x="864" y="1064"/>
                    </a:cubicBezTo>
                    <a:cubicBezTo>
                      <a:pt x="865" y="1032"/>
                      <a:pt x="847" y="1000"/>
                      <a:pt x="809" y="1023"/>
                    </a:cubicBezTo>
                    <a:cubicBezTo>
                      <a:pt x="749" y="1061"/>
                      <a:pt x="726" y="1032"/>
                      <a:pt x="708" y="980"/>
                    </a:cubicBezTo>
                    <a:cubicBezTo>
                      <a:pt x="704" y="967"/>
                      <a:pt x="695" y="956"/>
                      <a:pt x="688" y="945"/>
                    </a:cubicBezTo>
                    <a:cubicBezTo>
                      <a:pt x="676" y="967"/>
                      <a:pt x="674" y="987"/>
                      <a:pt x="676" y="1006"/>
                    </a:cubicBezTo>
                    <a:cubicBezTo>
                      <a:pt x="686" y="1107"/>
                      <a:pt x="655" y="1139"/>
                      <a:pt x="556" y="1125"/>
                    </a:cubicBezTo>
                    <a:cubicBezTo>
                      <a:pt x="553" y="1113"/>
                      <a:pt x="549" y="1101"/>
                      <a:pt x="545" y="1088"/>
                    </a:cubicBezTo>
                    <a:cubicBezTo>
                      <a:pt x="551" y="998"/>
                      <a:pt x="556" y="908"/>
                      <a:pt x="561" y="813"/>
                    </a:cubicBezTo>
                    <a:cubicBezTo>
                      <a:pt x="511" y="788"/>
                      <a:pt x="448" y="756"/>
                      <a:pt x="379" y="721"/>
                    </a:cubicBezTo>
                    <a:cubicBezTo>
                      <a:pt x="364" y="748"/>
                      <a:pt x="349" y="775"/>
                      <a:pt x="334" y="802"/>
                    </a:cubicBezTo>
                    <a:cubicBezTo>
                      <a:pt x="258" y="909"/>
                      <a:pt x="191" y="1020"/>
                      <a:pt x="163" y="1150"/>
                    </a:cubicBezTo>
                    <a:cubicBezTo>
                      <a:pt x="153" y="1170"/>
                      <a:pt x="141" y="1190"/>
                      <a:pt x="134" y="1211"/>
                    </a:cubicBezTo>
                    <a:cubicBezTo>
                      <a:pt x="59" y="1437"/>
                      <a:pt x="59" y="1670"/>
                      <a:pt x="76" y="1902"/>
                    </a:cubicBezTo>
                    <a:cubicBezTo>
                      <a:pt x="85" y="2022"/>
                      <a:pt x="121" y="2141"/>
                      <a:pt x="144" y="2260"/>
                    </a:cubicBezTo>
                    <a:cubicBezTo>
                      <a:pt x="143" y="2258"/>
                      <a:pt x="143" y="2258"/>
                      <a:pt x="143" y="2258"/>
                    </a:cubicBezTo>
                    <a:cubicBezTo>
                      <a:pt x="198" y="2461"/>
                      <a:pt x="308" y="2622"/>
                      <a:pt x="501" y="2718"/>
                    </a:cubicBezTo>
                    <a:cubicBezTo>
                      <a:pt x="499" y="2717"/>
                      <a:pt x="499" y="2717"/>
                      <a:pt x="499" y="2717"/>
                    </a:cubicBezTo>
                    <a:cubicBezTo>
                      <a:pt x="542" y="2738"/>
                      <a:pt x="584" y="2764"/>
                      <a:pt x="629" y="2779"/>
                    </a:cubicBezTo>
                    <a:cubicBezTo>
                      <a:pt x="956" y="2891"/>
                      <a:pt x="1293" y="2886"/>
                      <a:pt x="1631" y="2859"/>
                    </a:cubicBezTo>
                    <a:cubicBezTo>
                      <a:pt x="1726" y="2851"/>
                      <a:pt x="1820" y="2824"/>
                      <a:pt x="1915" y="2806"/>
                    </a:cubicBezTo>
                    <a:cubicBezTo>
                      <a:pt x="1912" y="2807"/>
                      <a:pt x="1912" y="2807"/>
                      <a:pt x="1912" y="2807"/>
                    </a:cubicBezTo>
                    <a:cubicBezTo>
                      <a:pt x="1989" y="2777"/>
                      <a:pt x="2067" y="2747"/>
                      <a:pt x="2144" y="2717"/>
                    </a:cubicBezTo>
                    <a:close/>
                    <a:moveTo>
                      <a:pt x="374" y="643"/>
                    </a:moveTo>
                    <a:cubicBezTo>
                      <a:pt x="372" y="641"/>
                      <a:pt x="372" y="641"/>
                      <a:pt x="372" y="641"/>
                    </a:cubicBezTo>
                    <a:cubicBezTo>
                      <a:pt x="424" y="727"/>
                      <a:pt x="513" y="753"/>
                      <a:pt x="606" y="786"/>
                    </a:cubicBezTo>
                    <a:cubicBezTo>
                      <a:pt x="622" y="747"/>
                      <a:pt x="635" y="713"/>
                      <a:pt x="649" y="678"/>
                    </a:cubicBezTo>
                    <a:cubicBezTo>
                      <a:pt x="595" y="653"/>
                      <a:pt x="547" y="631"/>
                      <a:pt x="499" y="609"/>
                    </a:cubicBezTo>
                    <a:cubicBezTo>
                      <a:pt x="494" y="607"/>
                      <a:pt x="488" y="606"/>
                      <a:pt x="482" y="604"/>
                    </a:cubicBezTo>
                    <a:cubicBezTo>
                      <a:pt x="436" y="569"/>
                      <a:pt x="390" y="534"/>
                      <a:pt x="343" y="499"/>
                    </a:cubicBezTo>
                    <a:cubicBezTo>
                      <a:pt x="338" y="500"/>
                      <a:pt x="334" y="501"/>
                      <a:pt x="329" y="501"/>
                    </a:cubicBezTo>
                    <a:cubicBezTo>
                      <a:pt x="344" y="549"/>
                      <a:pt x="359" y="596"/>
                      <a:pt x="374" y="643"/>
                    </a:cubicBezTo>
                    <a:close/>
                    <a:moveTo>
                      <a:pt x="2148" y="613"/>
                    </a:moveTo>
                    <a:cubicBezTo>
                      <a:pt x="1883" y="732"/>
                      <a:pt x="1601" y="762"/>
                      <a:pt x="1313" y="772"/>
                    </a:cubicBezTo>
                    <a:cubicBezTo>
                      <a:pt x="1317" y="812"/>
                      <a:pt x="1321" y="845"/>
                      <a:pt x="1326" y="893"/>
                    </a:cubicBezTo>
                    <a:cubicBezTo>
                      <a:pt x="1505" y="873"/>
                      <a:pt x="1680" y="857"/>
                      <a:pt x="1853" y="832"/>
                    </a:cubicBezTo>
                    <a:cubicBezTo>
                      <a:pt x="1979" y="814"/>
                      <a:pt x="2102" y="778"/>
                      <a:pt x="2209" y="705"/>
                    </a:cubicBezTo>
                    <a:cubicBezTo>
                      <a:pt x="2288" y="651"/>
                      <a:pt x="2306" y="604"/>
                      <a:pt x="2286" y="509"/>
                    </a:cubicBezTo>
                    <a:cubicBezTo>
                      <a:pt x="2240" y="544"/>
                      <a:pt x="2193" y="579"/>
                      <a:pt x="2146" y="615"/>
                    </a:cubicBezTo>
                    <a:lnTo>
                      <a:pt x="2148" y="613"/>
                    </a:lnTo>
                    <a:close/>
                    <a:moveTo>
                      <a:pt x="754" y="1016"/>
                    </a:moveTo>
                    <a:cubicBezTo>
                      <a:pt x="854" y="971"/>
                      <a:pt x="902" y="999"/>
                      <a:pt x="896" y="1090"/>
                    </a:cubicBezTo>
                    <a:cubicBezTo>
                      <a:pt x="895" y="1105"/>
                      <a:pt x="890" y="1119"/>
                      <a:pt x="887" y="1133"/>
                    </a:cubicBezTo>
                    <a:cubicBezTo>
                      <a:pt x="882" y="1160"/>
                      <a:pt x="875" y="1188"/>
                      <a:pt x="876" y="1215"/>
                    </a:cubicBezTo>
                    <a:cubicBezTo>
                      <a:pt x="876" y="1227"/>
                      <a:pt x="893" y="1239"/>
                      <a:pt x="902" y="1252"/>
                    </a:cubicBezTo>
                    <a:cubicBezTo>
                      <a:pt x="912" y="1240"/>
                      <a:pt x="927" y="1230"/>
                      <a:pt x="930" y="1217"/>
                    </a:cubicBezTo>
                    <a:cubicBezTo>
                      <a:pt x="936" y="1188"/>
                      <a:pt x="930" y="1156"/>
                      <a:pt x="938" y="1129"/>
                    </a:cubicBezTo>
                    <a:cubicBezTo>
                      <a:pt x="952" y="1082"/>
                      <a:pt x="960" y="1012"/>
                      <a:pt x="1026" y="1026"/>
                    </a:cubicBezTo>
                    <a:cubicBezTo>
                      <a:pt x="1087" y="1038"/>
                      <a:pt x="1071" y="1099"/>
                      <a:pt x="1064" y="1148"/>
                    </a:cubicBezTo>
                    <a:cubicBezTo>
                      <a:pt x="1060" y="1180"/>
                      <a:pt x="1049" y="1220"/>
                      <a:pt x="1109" y="1237"/>
                    </a:cubicBezTo>
                    <a:cubicBezTo>
                      <a:pt x="1109" y="1185"/>
                      <a:pt x="1104" y="1139"/>
                      <a:pt x="1111" y="1094"/>
                    </a:cubicBezTo>
                    <a:cubicBezTo>
                      <a:pt x="1114" y="1069"/>
                      <a:pt x="1138" y="1047"/>
                      <a:pt x="1153" y="1024"/>
                    </a:cubicBezTo>
                    <a:cubicBezTo>
                      <a:pt x="1174" y="1040"/>
                      <a:pt x="1196" y="1055"/>
                      <a:pt x="1217" y="1071"/>
                    </a:cubicBezTo>
                    <a:cubicBezTo>
                      <a:pt x="1226" y="1078"/>
                      <a:pt x="1231" y="1089"/>
                      <a:pt x="1245" y="1107"/>
                    </a:cubicBezTo>
                    <a:cubicBezTo>
                      <a:pt x="1258" y="1075"/>
                      <a:pt x="1274" y="1053"/>
                      <a:pt x="1275" y="1030"/>
                    </a:cubicBezTo>
                    <a:cubicBezTo>
                      <a:pt x="1277" y="922"/>
                      <a:pt x="1275" y="815"/>
                      <a:pt x="1275" y="708"/>
                    </a:cubicBezTo>
                    <a:cubicBezTo>
                      <a:pt x="1275" y="622"/>
                      <a:pt x="1300" y="601"/>
                      <a:pt x="1384" y="598"/>
                    </a:cubicBezTo>
                    <a:cubicBezTo>
                      <a:pt x="1498" y="594"/>
                      <a:pt x="1614" y="594"/>
                      <a:pt x="1725" y="573"/>
                    </a:cubicBezTo>
                    <a:cubicBezTo>
                      <a:pt x="1817" y="555"/>
                      <a:pt x="1908" y="518"/>
                      <a:pt x="1989" y="471"/>
                    </a:cubicBezTo>
                    <a:cubicBezTo>
                      <a:pt x="2081" y="418"/>
                      <a:pt x="2075" y="332"/>
                      <a:pt x="1985" y="276"/>
                    </a:cubicBezTo>
                    <a:cubicBezTo>
                      <a:pt x="1940" y="249"/>
                      <a:pt x="1891" y="227"/>
                      <a:pt x="1841" y="211"/>
                    </a:cubicBezTo>
                    <a:cubicBezTo>
                      <a:pt x="1600" y="135"/>
                      <a:pt x="1351" y="129"/>
                      <a:pt x="1104" y="154"/>
                    </a:cubicBezTo>
                    <a:cubicBezTo>
                      <a:pt x="965" y="167"/>
                      <a:pt x="826" y="206"/>
                      <a:pt x="694" y="254"/>
                    </a:cubicBezTo>
                    <a:cubicBezTo>
                      <a:pt x="581" y="295"/>
                      <a:pt x="535" y="363"/>
                      <a:pt x="622" y="491"/>
                    </a:cubicBezTo>
                    <a:cubicBezTo>
                      <a:pt x="690" y="590"/>
                      <a:pt x="686" y="691"/>
                      <a:pt x="628" y="801"/>
                    </a:cubicBezTo>
                    <a:cubicBezTo>
                      <a:pt x="590" y="875"/>
                      <a:pt x="582" y="965"/>
                      <a:pt x="567" y="1049"/>
                    </a:cubicBezTo>
                    <a:cubicBezTo>
                      <a:pt x="564" y="1066"/>
                      <a:pt x="590" y="1087"/>
                      <a:pt x="603" y="1106"/>
                    </a:cubicBezTo>
                    <a:cubicBezTo>
                      <a:pt x="619" y="1087"/>
                      <a:pt x="642" y="1071"/>
                      <a:pt x="648" y="1049"/>
                    </a:cubicBezTo>
                    <a:cubicBezTo>
                      <a:pt x="656" y="1022"/>
                      <a:pt x="646" y="990"/>
                      <a:pt x="650" y="961"/>
                    </a:cubicBezTo>
                    <a:cubicBezTo>
                      <a:pt x="652" y="945"/>
                      <a:pt x="666" y="922"/>
                      <a:pt x="679" y="920"/>
                    </a:cubicBezTo>
                    <a:cubicBezTo>
                      <a:pt x="691" y="917"/>
                      <a:pt x="713" y="932"/>
                      <a:pt x="722" y="946"/>
                    </a:cubicBezTo>
                    <a:cubicBezTo>
                      <a:pt x="736" y="965"/>
                      <a:pt x="743" y="990"/>
                      <a:pt x="754" y="10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2" name="Freeform 6"/>
              <p:cNvSpPr>
                <a:spLocks/>
              </p:cNvSpPr>
              <p:nvPr/>
            </p:nvSpPr>
            <p:spPr bwMode="auto">
              <a:xfrm>
                <a:off x="4344421" y="2011746"/>
                <a:ext cx="758126" cy="640279"/>
              </a:xfrm>
              <a:custGeom>
                <a:avLst/>
                <a:gdLst>
                  <a:gd name="T0" fmla="*/ 1174 w 2494"/>
                  <a:gd name="T1" fmla="*/ 374 h 2109"/>
                  <a:gd name="T2" fmla="*/ 1341 w 2494"/>
                  <a:gd name="T3" fmla="*/ 181 h 2109"/>
                  <a:gd name="T4" fmla="*/ 2061 w 2494"/>
                  <a:gd name="T5" fmla="*/ 42 h 2109"/>
                  <a:gd name="T6" fmla="*/ 2071 w 2494"/>
                  <a:gd name="T7" fmla="*/ 44 h 2109"/>
                  <a:gd name="T8" fmla="*/ 2340 w 2494"/>
                  <a:gd name="T9" fmla="*/ 213 h 2109"/>
                  <a:gd name="T10" fmla="*/ 2487 w 2494"/>
                  <a:gd name="T11" fmla="*/ 966 h 2109"/>
                  <a:gd name="T12" fmla="*/ 2365 w 2494"/>
                  <a:gd name="T13" fmla="*/ 1661 h 2109"/>
                  <a:gd name="T14" fmla="*/ 2195 w 2494"/>
                  <a:gd name="T15" fmla="*/ 1860 h 2109"/>
                  <a:gd name="T16" fmla="*/ 2074 w 2494"/>
                  <a:gd name="T17" fmla="*/ 1965 h 2109"/>
                  <a:gd name="T18" fmla="*/ 1845 w 2494"/>
                  <a:gd name="T19" fmla="*/ 2054 h 2109"/>
                  <a:gd name="T20" fmla="*/ 1113 w 2494"/>
                  <a:gd name="T21" fmla="*/ 2102 h 2109"/>
                  <a:gd name="T22" fmla="*/ 429 w 2494"/>
                  <a:gd name="T23" fmla="*/ 1965 h 2109"/>
                  <a:gd name="T24" fmla="*/ 390 w 2494"/>
                  <a:gd name="T25" fmla="*/ 1929 h 2109"/>
                  <a:gd name="T26" fmla="*/ 73 w 2494"/>
                  <a:gd name="T27" fmla="*/ 1506 h 2109"/>
                  <a:gd name="T28" fmla="*/ 66 w 2494"/>
                  <a:gd name="T29" fmla="*/ 1440 h 2109"/>
                  <a:gd name="T30" fmla="*/ 93 w 2494"/>
                  <a:gd name="T31" fmla="*/ 398 h 2109"/>
                  <a:gd name="T32" fmla="*/ 327 w 2494"/>
                  <a:gd name="T33" fmla="*/ 5 h 2109"/>
                  <a:gd name="T34" fmla="*/ 461 w 2494"/>
                  <a:gd name="T35" fmla="*/ 168 h 2109"/>
                  <a:gd name="T36" fmla="*/ 486 w 2494"/>
                  <a:gd name="T37" fmla="*/ 373 h 2109"/>
                  <a:gd name="T38" fmla="*/ 723 w 2494"/>
                  <a:gd name="T39" fmla="*/ 296 h 2109"/>
                  <a:gd name="T40" fmla="*/ 766 w 2494"/>
                  <a:gd name="T41" fmla="*/ 482 h 2109"/>
                  <a:gd name="T42" fmla="*/ 414 w 2494"/>
                  <a:gd name="T43" fmla="*/ 465 h 2109"/>
                  <a:gd name="T44" fmla="*/ 342 w 2494"/>
                  <a:gd name="T45" fmla="*/ 474 h 2109"/>
                  <a:gd name="T46" fmla="*/ 280 w 2494"/>
                  <a:gd name="T47" fmla="*/ 1233 h 2109"/>
                  <a:gd name="T48" fmla="*/ 607 w 2494"/>
                  <a:gd name="T49" fmla="*/ 1436 h 2109"/>
                  <a:gd name="T50" fmla="*/ 1566 w 2494"/>
                  <a:gd name="T51" fmla="*/ 1519 h 2109"/>
                  <a:gd name="T52" fmla="*/ 1976 w 2494"/>
                  <a:gd name="T53" fmla="*/ 1422 h 2109"/>
                  <a:gd name="T54" fmla="*/ 2216 w 2494"/>
                  <a:gd name="T55" fmla="*/ 1257 h 2109"/>
                  <a:gd name="T56" fmla="*/ 2148 w 2494"/>
                  <a:gd name="T57" fmla="*/ 449 h 2109"/>
                  <a:gd name="T58" fmla="*/ 2097 w 2494"/>
                  <a:gd name="T59" fmla="*/ 447 h 2109"/>
                  <a:gd name="T60" fmla="*/ 889 w 2494"/>
                  <a:gd name="T61" fmla="*/ 487 h 2109"/>
                  <a:gd name="T62" fmla="*/ 924 w 2494"/>
                  <a:gd name="T63" fmla="*/ 372 h 2109"/>
                  <a:gd name="T64" fmla="*/ 954 w 2494"/>
                  <a:gd name="T65" fmla="*/ 456 h 2109"/>
                  <a:gd name="T66" fmla="*/ 1068 w 2494"/>
                  <a:gd name="T67" fmla="*/ 487 h 2109"/>
                  <a:gd name="T68" fmla="*/ 1082 w 2494"/>
                  <a:gd name="T69" fmla="*/ 388 h 2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494" h="2109">
                    <a:moveTo>
                      <a:pt x="1131" y="369"/>
                    </a:moveTo>
                    <a:cubicBezTo>
                      <a:pt x="1145" y="370"/>
                      <a:pt x="1160" y="372"/>
                      <a:pt x="1174" y="374"/>
                    </a:cubicBezTo>
                    <a:cubicBezTo>
                      <a:pt x="1246" y="366"/>
                      <a:pt x="1249" y="304"/>
                      <a:pt x="1255" y="255"/>
                    </a:cubicBezTo>
                    <a:cubicBezTo>
                      <a:pt x="1261" y="197"/>
                      <a:pt x="1288" y="186"/>
                      <a:pt x="1341" y="181"/>
                    </a:cubicBezTo>
                    <a:cubicBezTo>
                      <a:pt x="1511" y="166"/>
                      <a:pt x="1681" y="147"/>
                      <a:pt x="1850" y="119"/>
                    </a:cubicBezTo>
                    <a:cubicBezTo>
                      <a:pt x="1923" y="107"/>
                      <a:pt x="1991" y="68"/>
                      <a:pt x="2061" y="42"/>
                    </a:cubicBezTo>
                    <a:cubicBezTo>
                      <a:pt x="2061" y="42"/>
                      <a:pt x="2059" y="43"/>
                      <a:pt x="2059" y="43"/>
                    </a:cubicBezTo>
                    <a:cubicBezTo>
                      <a:pt x="2063" y="43"/>
                      <a:pt x="2068" y="45"/>
                      <a:pt x="2071" y="44"/>
                    </a:cubicBezTo>
                    <a:cubicBezTo>
                      <a:pt x="2140" y="1"/>
                      <a:pt x="2204" y="0"/>
                      <a:pt x="2258" y="69"/>
                    </a:cubicBezTo>
                    <a:cubicBezTo>
                      <a:pt x="2286" y="117"/>
                      <a:pt x="2313" y="165"/>
                      <a:pt x="2340" y="213"/>
                    </a:cubicBezTo>
                    <a:cubicBezTo>
                      <a:pt x="2347" y="240"/>
                      <a:pt x="2350" y="267"/>
                      <a:pt x="2360" y="292"/>
                    </a:cubicBezTo>
                    <a:cubicBezTo>
                      <a:pt x="2452" y="507"/>
                      <a:pt x="2494" y="734"/>
                      <a:pt x="2487" y="966"/>
                    </a:cubicBezTo>
                    <a:cubicBezTo>
                      <a:pt x="2481" y="1188"/>
                      <a:pt x="2465" y="1410"/>
                      <a:pt x="2373" y="1618"/>
                    </a:cubicBezTo>
                    <a:cubicBezTo>
                      <a:pt x="2368" y="1631"/>
                      <a:pt x="2368" y="1647"/>
                      <a:pt x="2365" y="1661"/>
                    </a:cubicBezTo>
                    <a:cubicBezTo>
                      <a:pt x="2365" y="1661"/>
                      <a:pt x="2367" y="1659"/>
                      <a:pt x="2367" y="1659"/>
                    </a:cubicBezTo>
                    <a:cubicBezTo>
                      <a:pt x="2310" y="1726"/>
                      <a:pt x="2255" y="1795"/>
                      <a:pt x="2195" y="1860"/>
                    </a:cubicBezTo>
                    <a:cubicBezTo>
                      <a:pt x="2158" y="1899"/>
                      <a:pt x="2113" y="1931"/>
                      <a:pt x="2072" y="1966"/>
                    </a:cubicBezTo>
                    <a:cubicBezTo>
                      <a:pt x="2074" y="1965"/>
                      <a:pt x="2074" y="1965"/>
                      <a:pt x="2074" y="1965"/>
                    </a:cubicBezTo>
                    <a:cubicBezTo>
                      <a:pt x="1997" y="1995"/>
                      <a:pt x="1919" y="2025"/>
                      <a:pt x="1842" y="2055"/>
                    </a:cubicBezTo>
                    <a:cubicBezTo>
                      <a:pt x="1842" y="2055"/>
                      <a:pt x="1845" y="2054"/>
                      <a:pt x="1845" y="2054"/>
                    </a:cubicBezTo>
                    <a:cubicBezTo>
                      <a:pt x="1830" y="2054"/>
                      <a:pt x="1815" y="2051"/>
                      <a:pt x="1801" y="2055"/>
                    </a:cubicBezTo>
                    <a:cubicBezTo>
                      <a:pt x="1574" y="2107"/>
                      <a:pt x="1344" y="2109"/>
                      <a:pt x="1113" y="2102"/>
                    </a:cubicBezTo>
                    <a:cubicBezTo>
                      <a:pt x="891" y="2095"/>
                      <a:pt x="671" y="2070"/>
                      <a:pt x="465" y="1972"/>
                    </a:cubicBezTo>
                    <a:cubicBezTo>
                      <a:pt x="455" y="1967"/>
                      <a:pt x="441" y="1967"/>
                      <a:pt x="429" y="1965"/>
                    </a:cubicBezTo>
                    <a:cubicBezTo>
                      <a:pt x="431" y="1966"/>
                      <a:pt x="431" y="1966"/>
                      <a:pt x="431" y="1966"/>
                    </a:cubicBezTo>
                    <a:cubicBezTo>
                      <a:pt x="418" y="1954"/>
                      <a:pt x="405" y="1939"/>
                      <a:pt x="390" y="1929"/>
                    </a:cubicBezTo>
                    <a:cubicBezTo>
                      <a:pt x="252" y="1839"/>
                      <a:pt x="160" y="1713"/>
                      <a:pt x="103" y="1560"/>
                    </a:cubicBezTo>
                    <a:cubicBezTo>
                      <a:pt x="96" y="1541"/>
                      <a:pt x="83" y="1524"/>
                      <a:pt x="73" y="1506"/>
                    </a:cubicBezTo>
                    <a:cubicBezTo>
                      <a:pt x="73" y="1506"/>
                      <a:pt x="74" y="1508"/>
                      <a:pt x="74" y="1508"/>
                    </a:cubicBezTo>
                    <a:cubicBezTo>
                      <a:pt x="71" y="1486"/>
                      <a:pt x="69" y="1463"/>
                      <a:pt x="66" y="1440"/>
                    </a:cubicBezTo>
                    <a:cubicBezTo>
                      <a:pt x="49" y="1291"/>
                      <a:pt x="26" y="1142"/>
                      <a:pt x="15" y="993"/>
                    </a:cubicBezTo>
                    <a:cubicBezTo>
                      <a:pt x="0" y="790"/>
                      <a:pt x="39" y="593"/>
                      <a:pt x="93" y="398"/>
                    </a:cubicBezTo>
                    <a:cubicBezTo>
                      <a:pt x="121" y="268"/>
                      <a:pt x="188" y="157"/>
                      <a:pt x="264" y="50"/>
                    </a:cubicBezTo>
                    <a:cubicBezTo>
                      <a:pt x="285" y="34"/>
                      <a:pt x="312" y="0"/>
                      <a:pt x="327" y="5"/>
                    </a:cubicBezTo>
                    <a:cubicBezTo>
                      <a:pt x="374" y="20"/>
                      <a:pt x="423" y="42"/>
                      <a:pt x="459" y="75"/>
                    </a:cubicBezTo>
                    <a:cubicBezTo>
                      <a:pt x="475" y="90"/>
                      <a:pt x="464" y="136"/>
                      <a:pt x="461" y="168"/>
                    </a:cubicBezTo>
                    <a:cubicBezTo>
                      <a:pt x="457" y="225"/>
                      <a:pt x="431" y="283"/>
                      <a:pt x="475" y="336"/>
                    </a:cubicBezTo>
                    <a:cubicBezTo>
                      <a:pt x="479" y="349"/>
                      <a:pt x="483" y="361"/>
                      <a:pt x="486" y="373"/>
                    </a:cubicBezTo>
                    <a:cubicBezTo>
                      <a:pt x="558" y="415"/>
                      <a:pt x="573" y="408"/>
                      <a:pt x="635" y="297"/>
                    </a:cubicBezTo>
                    <a:cubicBezTo>
                      <a:pt x="666" y="297"/>
                      <a:pt x="695" y="302"/>
                      <a:pt x="723" y="296"/>
                    </a:cubicBezTo>
                    <a:cubicBezTo>
                      <a:pt x="773" y="286"/>
                      <a:pt x="784" y="306"/>
                      <a:pt x="779" y="350"/>
                    </a:cubicBezTo>
                    <a:cubicBezTo>
                      <a:pt x="773" y="394"/>
                      <a:pt x="763" y="438"/>
                      <a:pt x="766" y="482"/>
                    </a:cubicBezTo>
                    <a:cubicBezTo>
                      <a:pt x="770" y="531"/>
                      <a:pt x="751" y="537"/>
                      <a:pt x="711" y="528"/>
                    </a:cubicBezTo>
                    <a:cubicBezTo>
                      <a:pt x="612" y="506"/>
                      <a:pt x="513" y="483"/>
                      <a:pt x="414" y="465"/>
                    </a:cubicBezTo>
                    <a:cubicBezTo>
                      <a:pt x="391" y="460"/>
                      <a:pt x="364" y="472"/>
                      <a:pt x="340" y="476"/>
                    </a:cubicBezTo>
                    <a:cubicBezTo>
                      <a:pt x="342" y="474"/>
                      <a:pt x="342" y="474"/>
                      <a:pt x="342" y="474"/>
                    </a:cubicBezTo>
                    <a:cubicBezTo>
                      <a:pt x="335" y="489"/>
                      <a:pt x="326" y="504"/>
                      <a:pt x="322" y="520"/>
                    </a:cubicBezTo>
                    <a:cubicBezTo>
                      <a:pt x="272" y="755"/>
                      <a:pt x="265" y="993"/>
                      <a:pt x="280" y="1233"/>
                    </a:cubicBezTo>
                    <a:cubicBezTo>
                      <a:pt x="281" y="1263"/>
                      <a:pt x="295" y="1293"/>
                      <a:pt x="303" y="1323"/>
                    </a:cubicBezTo>
                    <a:cubicBezTo>
                      <a:pt x="405" y="1361"/>
                      <a:pt x="506" y="1399"/>
                      <a:pt x="607" y="1436"/>
                    </a:cubicBezTo>
                    <a:cubicBezTo>
                      <a:pt x="645" y="1452"/>
                      <a:pt x="682" y="1475"/>
                      <a:pt x="721" y="1483"/>
                    </a:cubicBezTo>
                    <a:cubicBezTo>
                      <a:pt x="1000" y="1543"/>
                      <a:pt x="1283" y="1553"/>
                      <a:pt x="1566" y="1519"/>
                    </a:cubicBezTo>
                    <a:cubicBezTo>
                      <a:pt x="1678" y="1505"/>
                      <a:pt x="1787" y="1469"/>
                      <a:pt x="1897" y="1443"/>
                    </a:cubicBezTo>
                    <a:cubicBezTo>
                      <a:pt x="1923" y="1436"/>
                      <a:pt x="1951" y="1432"/>
                      <a:pt x="1976" y="1422"/>
                    </a:cubicBezTo>
                    <a:cubicBezTo>
                      <a:pt x="2051" y="1391"/>
                      <a:pt x="2125" y="1357"/>
                      <a:pt x="2200" y="1324"/>
                    </a:cubicBezTo>
                    <a:cubicBezTo>
                      <a:pt x="2205" y="1302"/>
                      <a:pt x="2213" y="1279"/>
                      <a:pt x="2216" y="1257"/>
                    </a:cubicBezTo>
                    <a:cubicBezTo>
                      <a:pt x="2245" y="1019"/>
                      <a:pt x="2224" y="783"/>
                      <a:pt x="2185" y="548"/>
                    </a:cubicBezTo>
                    <a:cubicBezTo>
                      <a:pt x="2180" y="514"/>
                      <a:pt x="2161" y="482"/>
                      <a:pt x="2148" y="449"/>
                    </a:cubicBezTo>
                    <a:cubicBezTo>
                      <a:pt x="2150" y="451"/>
                      <a:pt x="2150" y="451"/>
                      <a:pt x="2150" y="451"/>
                    </a:cubicBezTo>
                    <a:cubicBezTo>
                      <a:pt x="2132" y="449"/>
                      <a:pt x="2113" y="442"/>
                      <a:pt x="2097" y="447"/>
                    </a:cubicBezTo>
                    <a:cubicBezTo>
                      <a:pt x="1723" y="560"/>
                      <a:pt x="1343" y="599"/>
                      <a:pt x="954" y="563"/>
                    </a:cubicBezTo>
                    <a:cubicBezTo>
                      <a:pt x="900" y="558"/>
                      <a:pt x="876" y="543"/>
                      <a:pt x="889" y="487"/>
                    </a:cubicBezTo>
                    <a:cubicBezTo>
                      <a:pt x="888" y="490"/>
                      <a:pt x="888" y="490"/>
                      <a:pt x="888" y="490"/>
                    </a:cubicBezTo>
                    <a:cubicBezTo>
                      <a:pt x="900" y="450"/>
                      <a:pt x="912" y="411"/>
                      <a:pt x="924" y="372"/>
                    </a:cubicBezTo>
                    <a:cubicBezTo>
                      <a:pt x="929" y="373"/>
                      <a:pt x="935" y="373"/>
                      <a:pt x="941" y="374"/>
                    </a:cubicBezTo>
                    <a:cubicBezTo>
                      <a:pt x="945" y="401"/>
                      <a:pt x="942" y="432"/>
                      <a:pt x="954" y="456"/>
                    </a:cubicBezTo>
                    <a:cubicBezTo>
                      <a:pt x="966" y="482"/>
                      <a:pt x="989" y="506"/>
                      <a:pt x="1014" y="521"/>
                    </a:cubicBezTo>
                    <a:cubicBezTo>
                      <a:pt x="1022" y="525"/>
                      <a:pt x="1049" y="499"/>
                      <a:pt x="1068" y="487"/>
                    </a:cubicBezTo>
                    <a:cubicBezTo>
                      <a:pt x="1068" y="487"/>
                      <a:pt x="1066" y="490"/>
                      <a:pt x="1066" y="490"/>
                    </a:cubicBezTo>
                    <a:cubicBezTo>
                      <a:pt x="1071" y="456"/>
                      <a:pt x="1079" y="422"/>
                      <a:pt x="1082" y="388"/>
                    </a:cubicBezTo>
                    <a:cubicBezTo>
                      <a:pt x="1085" y="342"/>
                      <a:pt x="1102" y="343"/>
                      <a:pt x="1131" y="3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3" name="Freeform 7"/>
              <p:cNvSpPr>
                <a:spLocks/>
              </p:cNvSpPr>
              <p:nvPr/>
            </p:nvSpPr>
            <p:spPr bwMode="auto">
              <a:xfrm>
                <a:off x="4428237" y="1794328"/>
                <a:ext cx="594275" cy="206074"/>
              </a:xfrm>
              <a:custGeom>
                <a:avLst/>
                <a:gdLst>
                  <a:gd name="T0" fmla="*/ 332 w 1955"/>
                  <a:gd name="T1" fmla="*/ 195 h 680"/>
                  <a:gd name="T2" fmla="*/ 230 w 1955"/>
                  <a:gd name="T3" fmla="*/ 435 h 680"/>
                  <a:gd name="T4" fmla="*/ 266 w 1955"/>
                  <a:gd name="T5" fmla="*/ 562 h 680"/>
                  <a:gd name="T6" fmla="*/ 153 w 1955"/>
                  <a:gd name="T7" fmla="*/ 531 h 680"/>
                  <a:gd name="T8" fmla="*/ 155 w 1955"/>
                  <a:gd name="T9" fmla="*/ 532 h 680"/>
                  <a:gd name="T10" fmla="*/ 87 w 1955"/>
                  <a:gd name="T11" fmla="*/ 469 h 680"/>
                  <a:gd name="T12" fmla="*/ 34 w 1955"/>
                  <a:gd name="T13" fmla="*/ 276 h 680"/>
                  <a:gd name="T14" fmla="*/ 185 w 1955"/>
                  <a:gd name="T15" fmla="*/ 150 h 680"/>
                  <a:gd name="T16" fmla="*/ 240 w 1955"/>
                  <a:gd name="T17" fmla="*/ 140 h 680"/>
                  <a:gd name="T18" fmla="*/ 1337 w 1955"/>
                  <a:gd name="T19" fmla="*/ 47 h 680"/>
                  <a:gd name="T20" fmla="*/ 1696 w 1955"/>
                  <a:gd name="T21" fmla="*/ 125 h 680"/>
                  <a:gd name="T22" fmla="*/ 1693 w 1955"/>
                  <a:gd name="T23" fmla="*/ 123 h 680"/>
                  <a:gd name="T24" fmla="*/ 1867 w 1955"/>
                  <a:gd name="T25" fmla="*/ 237 h 680"/>
                  <a:gd name="T26" fmla="*/ 1876 w 1955"/>
                  <a:gd name="T27" fmla="*/ 457 h 680"/>
                  <a:gd name="T28" fmla="*/ 1770 w 1955"/>
                  <a:gd name="T29" fmla="*/ 545 h 680"/>
                  <a:gd name="T30" fmla="*/ 1773 w 1955"/>
                  <a:gd name="T31" fmla="*/ 544 h 680"/>
                  <a:gd name="T32" fmla="*/ 1707 w 1955"/>
                  <a:gd name="T33" fmla="*/ 562 h 680"/>
                  <a:gd name="T34" fmla="*/ 1022 w 1955"/>
                  <a:gd name="T35" fmla="*/ 679 h 680"/>
                  <a:gd name="T36" fmla="*/ 976 w 1955"/>
                  <a:gd name="T37" fmla="*/ 651 h 680"/>
                  <a:gd name="T38" fmla="*/ 1025 w 1955"/>
                  <a:gd name="T39" fmla="*/ 612 h 680"/>
                  <a:gd name="T40" fmla="*/ 1081 w 1955"/>
                  <a:gd name="T41" fmla="*/ 610 h 680"/>
                  <a:gd name="T42" fmla="*/ 1531 w 1955"/>
                  <a:gd name="T43" fmla="*/ 544 h 680"/>
                  <a:gd name="T44" fmla="*/ 1645 w 1955"/>
                  <a:gd name="T45" fmla="*/ 473 h 680"/>
                  <a:gd name="T46" fmla="*/ 1732 w 1955"/>
                  <a:gd name="T47" fmla="*/ 320 h 680"/>
                  <a:gd name="T48" fmla="*/ 1590 w 1955"/>
                  <a:gd name="T49" fmla="*/ 179 h 680"/>
                  <a:gd name="T50" fmla="*/ 1518 w 1955"/>
                  <a:gd name="T51" fmla="*/ 157 h 680"/>
                  <a:gd name="T52" fmla="*/ 1455 w 1955"/>
                  <a:gd name="T53" fmla="*/ 121 h 680"/>
                  <a:gd name="T54" fmla="*/ 1040 w 1955"/>
                  <a:gd name="T55" fmla="*/ 68 h 680"/>
                  <a:gd name="T56" fmla="*/ 397 w 1955"/>
                  <a:gd name="T57" fmla="*/ 150 h 680"/>
                  <a:gd name="T58" fmla="*/ 332 w 1955"/>
                  <a:gd name="T59" fmla="*/ 195 h 6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55" h="680">
                    <a:moveTo>
                      <a:pt x="332" y="195"/>
                    </a:moveTo>
                    <a:cubicBezTo>
                      <a:pt x="209" y="238"/>
                      <a:pt x="177" y="314"/>
                      <a:pt x="230" y="435"/>
                    </a:cubicBezTo>
                    <a:cubicBezTo>
                      <a:pt x="241" y="473"/>
                      <a:pt x="252" y="512"/>
                      <a:pt x="266" y="562"/>
                    </a:cubicBezTo>
                    <a:cubicBezTo>
                      <a:pt x="220" y="549"/>
                      <a:pt x="186" y="540"/>
                      <a:pt x="153" y="531"/>
                    </a:cubicBezTo>
                    <a:cubicBezTo>
                      <a:pt x="155" y="532"/>
                      <a:pt x="155" y="532"/>
                      <a:pt x="155" y="532"/>
                    </a:cubicBezTo>
                    <a:cubicBezTo>
                      <a:pt x="133" y="511"/>
                      <a:pt x="111" y="489"/>
                      <a:pt x="87" y="469"/>
                    </a:cubicBezTo>
                    <a:cubicBezTo>
                      <a:pt x="21" y="417"/>
                      <a:pt x="0" y="354"/>
                      <a:pt x="34" y="276"/>
                    </a:cubicBezTo>
                    <a:cubicBezTo>
                      <a:pt x="84" y="234"/>
                      <a:pt x="135" y="192"/>
                      <a:pt x="185" y="150"/>
                    </a:cubicBezTo>
                    <a:cubicBezTo>
                      <a:pt x="203" y="146"/>
                      <a:pt x="223" y="146"/>
                      <a:pt x="240" y="140"/>
                    </a:cubicBezTo>
                    <a:cubicBezTo>
                      <a:pt x="597" y="7"/>
                      <a:pt x="966" y="0"/>
                      <a:pt x="1337" y="47"/>
                    </a:cubicBezTo>
                    <a:cubicBezTo>
                      <a:pt x="1458" y="63"/>
                      <a:pt x="1577" y="98"/>
                      <a:pt x="1696" y="125"/>
                    </a:cubicBezTo>
                    <a:cubicBezTo>
                      <a:pt x="1693" y="123"/>
                      <a:pt x="1693" y="123"/>
                      <a:pt x="1693" y="123"/>
                    </a:cubicBezTo>
                    <a:cubicBezTo>
                      <a:pt x="1752" y="161"/>
                      <a:pt x="1813" y="195"/>
                      <a:pt x="1867" y="237"/>
                    </a:cubicBezTo>
                    <a:cubicBezTo>
                      <a:pt x="1953" y="306"/>
                      <a:pt x="1955" y="382"/>
                      <a:pt x="1876" y="457"/>
                    </a:cubicBezTo>
                    <a:cubicBezTo>
                      <a:pt x="1842" y="488"/>
                      <a:pt x="1805" y="516"/>
                      <a:pt x="1770" y="545"/>
                    </a:cubicBezTo>
                    <a:cubicBezTo>
                      <a:pt x="1773" y="544"/>
                      <a:pt x="1773" y="544"/>
                      <a:pt x="1773" y="544"/>
                    </a:cubicBezTo>
                    <a:cubicBezTo>
                      <a:pt x="1751" y="550"/>
                      <a:pt x="1728" y="554"/>
                      <a:pt x="1707" y="562"/>
                    </a:cubicBezTo>
                    <a:cubicBezTo>
                      <a:pt x="1486" y="646"/>
                      <a:pt x="1256" y="676"/>
                      <a:pt x="1022" y="679"/>
                    </a:cubicBezTo>
                    <a:cubicBezTo>
                      <a:pt x="1007" y="680"/>
                      <a:pt x="991" y="661"/>
                      <a:pt x="976" y="651"/>
                    </a:cubicBezTo>
                    <a:cubicBezTo>
                      <a:pt x="992" y="637"/>
                      <a:pt x="1006" y="619"/>
                      <a:pt x="1025" y="612"/>
                    </a:cubicBezTo>
                    <a:cubicBezTo>
                      <a:pt x="1041" y="605"/>
                      <a:pt x="1062" y="610"/>
                      <a:pt x="1081" y="610"/>
                    </a:cubicBezTo>
                    <a:cubicBezTo>
                      <a:pt x="1234" y="612"/>
                      <a:pt x="1386" y="598"/>
                      <a:pt x="1531" y="544"/>
                    </a:cubicBezTo>
                    <a:cubicBezTo>
                      <a:pt x="1572" y="529"/>
                      <a:pt x="1607" y="497"/>
                      <a:pt x="1645" y="473"/>
                    </a:cubicBezTo>
                    <a:cubicBezTo>
                      <a:pt x="1707" y="441"/>
                      <a:pt x="1741" y="392"/>
                      <a:pt x="1732" y="320"/>
                    </a:cubicBezTo>
                    <a:cubicBezTo>
                      <a:pt x="1720" y="238"/>
                      <a:pt x="1650" y="212"/>
                      <a:pt x="1590" y="179"/>
                    </a:cubicBezTo>
                    <a:cubicBezTo>
                      <a:pt x="1568" y="167"/>
                      <a:pt x="1542" y="164"/>
                      <a:pt x="1518" y="157"/>
                    </a:cubicBezTo>
                    <a:cubicBezTo>
                      <a:pt x="1497" y="144"/>
                      <a:pt x="1477" y="124"/>
                      <a:pt x="1455" y="121"/>
                    </a:cubicBezTo>
                    <a:cubicBezTo>
                      <a:pt x="1317" y="100"/>
                      <a:pt x="1179" y="78"/>
                      <a:pt x="1040" y="68"/>
                    </a:cubicBezTo>
                    <a:cubicBezTo>
                      <a:pt x="821" y="51"/>
                      <a:pt x="606" y="77"/>
                      <a:pt x="397" y="150"/>
                    </a:cubicBezTo>
                    <a:cubicBezTo>
                      <a:pt x="373" y="158"/>
                      <a:pt x="353" y="180"/>
                      <a:pt x="332" y="19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4" name="Freeform 8"/>
              <p:cNvSpPr>
                <a:spLocks/>
              </p:cNvSpPr>
              <p:nvPr/>
            </p:nvSpPr>
            <p:spPr bwMode="auto">
              <a:xfrm>
                <a:off x="4436429" y="1958810"/>
                <a:ext cx="79405" cy="55457"/>
              </a:xfrm>
              <a:custGeom>
                <a:avLst/>
                <a:gdLst>
                  <a:gd name="T0" fmla="*/ 110 w 261"/>
                  <a:gd name="T1" fmla="*/ 27 h 182"/>
                  <a:gd name="T2" fmla="*/ 127 w 261"/>
                  <a:gd name="T3" fmla="*/ 32 h 182"/>
                  <a:gd name="T4" fmla="*/ 196 w 261"/>
                  <a:gd name="T5" fmla="*/ 82 h 182"/>
                  <a:gd name="T6" fmla="*/ 244 w 261"/>
                  <a:gd name="T7" fmla="*/ 140 h 182"/>
                  <a:gd name="T8" fmla="*/ 160 w 261"/>
                  <a:gd name="T9" fmla="*/ 163 h 182"/>
                  <a:gd name="T10" fmla="*/ 0 w 261"/>
                  <a:gd name="T11" fmla="*/ 64 h 182"/>
                  <a:gd name="T12" fmla="*/ 2 w 261"/>
                  <a:gd name="T13" fmla="*/ 66 h 182"/>
                  <a:gd name="T14" fmla="*/ 1 w 261"/>
                  <a:gd name="T15" fmla="*/ 0 h 182"/>
                  <a:gd name="T16" fmla="*/ 68 w 261"/>
                  <a:gd name="T17" fmla="*/ 17 h 182"/>
                  <a:gd name="T18" fmla="*/ 110 w 261"/>
                  <a:gd name="T19" fmla="*/ 27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1" h="182">
                    <a:moveTo>
                      <a:pt x="110" y="27"/>
                    </a:moveTo>
                    <a:cubicBezTo>
                      <a:pt x="116" y="29"/>
                      <a:pt x="122" y="30"/>
                      <a:pt x="127" y="32"/>
                    </a:cubicBezTo>
                    <a:cubicBezTo>
                      <a:pt x="150" y="49"/>
                      <a:pt x="172" y="67"/>
                      <a:pt x="196" y="82"/>
                    </a:cubicBezTo>
                    <a:cubicBezTo>
                      <a:pt x="219" y="97"/>
                      <a:pt x="261" y="96"/>
                      <a:pt x="244" y="140"/>
                    </a:cubicBezTo>
                    <a:cubicBezTo>
                      <a:pt x="227" y="182"/>
                      <a:pt x="193" y="182"/>
                      <a:pt x="160" y="163"/>
                    </a:cubicBezTo>
                    <a:cubicBezTo>
                      <a:pt x="105" y="132"/>
                      <a:pt x="53" y="97"/>
                      <a:pt x="0" y="64"/>
                    </a:cubicBezTo>
                    <a:cubicBezTo>
                      <a:pt x="0" y="64"/>
                      <a:pt x="2" y="66"/>
                      <a:pt x="2" y="66"/>
                    </a:cubicBezTo>
                    <a:cubicBezTo>
                      <a:pt x="1" y="44"/>
                      <a:pt x="1" y="22"/>
                      <a:pt x="1" y="0"/>
                    </a:cubicBezTo>
                    <a:cubicBezTo>
                      <a:pt x="24" y="6"/>
                      <a:pt x="46" y="12"/>
                      <a:pt x="68" y="17"/>
                    </a:cubicBezTo>
                    <a:cubicBezTo>
                      <a:pt x="82" y="21"/>
                      <a:pt x="96" y="24"/>
                      <a:pt x="110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5" name="Freeform 9"/>
              <p:cNvSpPr>
                <a:spLocks/>
              </p:cNvSpPr>
              <p:nvPr/>
            </p:nvSpPr>
            <p:spPr bwMode="auto">
              <a:xfrm>
                <a:off x="4904035" y="2608542"/>
                <a:ext cx="70582" cy="27099"/>
              </a:xfrm>
              <a:custGeom>
                <a:avLst/>
                <a:gdLst>
                  <a:gd name="T0" fmla="*/ 0 w 232"/>
                  <a:gd name="T1" fmla="*/ 90 h 90"/>
                  <a:gd name="T2" fmla="*/ 232 w 232"/>
                  <a:gd name="T3" fmla="*/ 0 h 90"/>
                  <a:gd name="T4" fmla="*/ 0 w 232"/>
                  <a:gd name="T5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2" h="90">
                    <a:moveTo>
                      <a:pt x="0" y="90"/>
                    </a:moveTo>
                    <a:cubicBezTo>
                      <a:pt x="77" y="60"/>
                      <a:pt x="155" y="30"/>
                      <a:pt x="232" y="0"/>
                    </a:cubicBezTo>
                    <a:cubicBezTo>
                      <a:pt x="155" y="30"/>
                      <a:pt x="77" y="60"/>
                      <a:pt x="0" y="9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6" name="Freeform 10"/>
              <p:cNvSpPr>
                <a:spLocks noEditPoints="1"/>
              </p:cNvSpPr>
              <p:nvPr/>
            </p:nvSpPr>
            <p:spPr bwMode="auto">
              <a:xfrm>
                <a:off x="4430127" y="2148498"/>
                <a:ext cx="591124" cy="331483"/>
              </a:xfrm>
              <a:custGeom>
                <a:avLst/>
                <a:gdLst>
                  <a:gd name="T0" fmla="*/ 58 w 1944"/>
                  <a:gd name="T1" fmla="*/ 27 h 1092"/>
                  <a:gd name="T2" fmla="*/ 163 w 1944"/>
                  <a:gd name="T3" fmla="*/ 38 h 1092"/>
                  <a:gd name="T4" fmla="*/ 1180 w 1944"/>
                  <a:gd name="T5" fmla="*/ 133 h 1092"/>
                  <a:gd name="T6" fmla="*/ 1801 w 1944"/>
                  <a:gd name="T7" fmla="*/ 18 h 1092"/>
                  <a:gd name="T8" fmla="*/ 1868 w 1944"/>
                  <a:gd name="T9" fmla="*/ 2 h 1092"/>
                  <a:gd name="T10" fmla="*/ 1866 w 1944"/>
                  <a:gd name="T11" fmla="*/ 0 h 1092"/>
                  <a:gd name="T12" fmla="*/ 1918 w 1944"/>
                  <a:gd name="T13" fmla="*/ 875 h 1092"/>
                  <a:gd name="T14" fmla="*/ 1694 w 1944"/>
                  <a:gd name="T15" fmla="*/ 973 h 1092"/>
                  <a:gd name="T16" fmla="*/ 1615 w 1944"/>
                  <a:gd name="T17" fmla="*/ 994 h 1092"/>
                  <a:gd name="T18" fmla="*/ 1140 w 1944"/>
                  <a:gd name="T19" fmla="*/ 1065 h 1092"/>
                  <a:gd name="T20" fmla="*/ 325 w 1944"/>
                  <a:gd name="T21" fmla="*/ 987 h 1092"/>
                  <a:gd name="T22" fmla="*/ 21 w 1944"/>
                  <a:gd name="T23" fmla="*/ 874 h 1092"/>
                  <a:gd name="T24" fmla="*/ 6 w 1944"/>
                  <a:gd name="T25" fmla="*/ 565 h 1092"/>
                  <a:gd name="T26" fmla="*/ 60 w 1944"/>
                  <a:gd name="T27" fmla="*/ 25 h 1092"/>
                  <a:gd name="T28" fmla="*/ 58 w 1944"/>
                  <a:gd name="T29" fmla="*/ 27 h 1092"/>
                  <a:gd name="T30" fmla="*/ 96 w 1944"/>
                  <a:gd name="T31" fmla="*/ 47 h 1092"/>
                  <a:gd name="T32" fmla="*/ 84 w 1944"/>
                  <a:gd name="T33" fmla="*/ 62 h 1092"/>
                  <a:gd name="T34" fmla="*/ 47 w 1944"/>
                  <a:gd name="T35" fmla="*/ 832 h 1092"/>
                  <a:gd name="T36" fmla="*/ 87 w 1944"/>
                  <a:gd name="T37" fmla="*/ 873 h 1092"/>
                  <a:gd name="T38" fmla="*/ 348 w 1944"/>
                  <a:gd name="T39" fmla="*/ 968 h 1092"/>
                  <a:gd name="T40" fmla="*/ 1286 w 1944"/>
                  <a:gd name="T41" fmla="*/ 1030 h 1092"/>
                  <a:gd name="T42" fmla="*/ 1841 w 1944"/>
                  <a:gd name="T43" fmla="*/ 880 h 1092"/>
                  <a:gd name="T44" fmla="*/ 1895 w 1944"/>
                  <a:gd name="T45" fmla="*/ 801 h 1092"/>
                  <a:gd name="T46" fmla="*/ 1903 w 1944"/>
                  <a:gd name="T47" fmla="*/ 490 h 1092"/>
                  <a:gd name="T48" fmla="*/ 1857 w 1944"/>
                  <a:gd name="T49" fmla="*/ 26 h 1092"/>
                  <a:gd name="T50" fmla="*/ 96 w 1944"/>
                  <a:gd name="T51" fmla="*/ 47 h 10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944" h="1092">
                    <a:moveTo>
                      <a:pt x="58" y="27"/>
                    </a:moveTo>
                    <a:cubicBezTo>
                      <a:pt x="93" y="31"/>
                      <a:pt x="129" y="30"/>
                      <a:pt x="163" y="38"/>
                    </a:cubicBezTo>
                    <a:cubicBezTo>
                      <a:pt x="497" y="124"/>
                      <a:pt x="837" y="165"/>
                      <a:pt x="1180" y="133"/>
                    </a:cubicBezTo>
                    <a:cubicBezTo>
                      <a:pt x="1389" y="113"/>
                      <a:pt x="1594" y="57"/>
                      <a:pt x="1801" y="18"/>
                    </a:cubicBezTo>
                    <a:cubicBezTo>
                      <a:pt x="1824" y="13"/>
                      <a:pt x="1846" y="7"/>
                      <a:pt x="1868" y="2"/>
                    </a:cubicBezTo>
                    <a:cubicBezTo>
                      <a:pt x="1868" y="2"/>
                      <a:pt x="1866" y="0"/>
                      <a:pt x="1866" y="0"/>
                    </a:cubicBezTo>
                    <a:cubicBezTo>
                      <a:pt x="1934" y="289"/>
                      <a:pt x="1944" y="581"/>
                      <a:pt x="1918" y="875"/>
                    </a:cubicBezTo>
                    <a:cubicBezTo>
                      <a:pt x="1843" y="908"/>
                      <a:pt x="1769" y="942"/>
                      <a:pt x="1694" y="973"/>
                    </a:cubicBezTo>
                    <a:cubicBezTo>
                      <a:pt x="1669" y="983"/>
                      <a:pt x="1641" y="987"/>
                      <a:pt x="1615" y="994"/>
                    </a:cubicBezTo>
                    <a:cubicBezTo>
                      <a:pt x="1457" y="1018"/>
                      <a:pt x="1299" y="1049"/>
                      <a:pt x="1140" y="1065"/>
                    </a:cubicBezTo>
                    <a:cubicBezTo>
                      <a:pt x="864" y="1092"/>
                      <a:pt x="592" y="1065"/>
                      <a:pt x="325" y="987"/>
                    </a:cubicBezTo>
                    <a:cubicBezTo>
                      <a:pt x="224" y="950"/>
                      <a:pt x="123" y="912"/>
                      <a:pt x="21" y="874"/>
                    </a:cubicBezTo>
                    <a:cubicBezTo>
                      <a:pt x="16" y="771"/>
                      <a:pt x="0" y="668"/>
                      <a:pt x="6" y="565"/>
                    </a:cubicBezTo>
                    <a:cubicBezTo>
                      <a:pt x="17" y="385"/>
                      <a:pt x="41" y="205"/>
                      <a:pt x="60" y="25"/>
                    </a:cubicBezTo>
                    <a:lnTo>
                      <a:pt x="58" y="27"/>
                    </a:lnTo>
                    <a:close/>
                    <a:moveTo>
                      <a:pt x="96" y="47"/>
                    </a:moveTo>
                    <a:cubicBezTo>
                      <a:pt x="89" y="55"/>
                      <a:pt x="85" y="58"/>
                      <a:pt x="84" y="62"/>
                    </a:cubicBezTo>
                    <a:cubicBezTo>
                      <a:pt x="29" y="317"/>
                      <a:pt x="19" y="574"/>
                      <a:pt x="47" y="832"/>
                    </a:cubicBezTo>
                    <a:cubicBezTo>
                      <a:pt x="49" y="848"/>
                      <a:pt x="70" y="867"/>
                      <a:pt x="87" y="873"/>
                    </a:cubicBezTo>
                    <a:cubicBezTo>
                      <a:pt x="173" y="907"/>
                      <a:pt x="259" y="943"/>
                      <a:pt x="348" y="968"/>
                    </a:cubicBezTo>
                    <a:cubicBezTo>
                      <a:pt x="656" y="1056"/>
                      <a:pt x="971" y="1063"/>
                      <a:pt x="1286" y="1030"/>
                    </a:cubicBezTo>
                    <a:cubicBezTo>
                      <a:pt x="1478" y="1009"/>
                      <a:pt x="1663" y="959"/>
                      <a:pt x="1841" y="880"/>
                    </a:cubicBezTo>
                    <a:cubicBezTo>
                      <a:pt x="1879" y="863"/>
                      <a:pt x="1895" y="844"/>
                      <a:pt x="1895" y="801"/>
                    </a:cubicBezTo>
                    <a:cubicBezTo>
                      <a:pt x="1895" y="697"/>
                      <a:pt x="1909" y="593"/>
                      <a:pt x="1903" y="490"/>
                    </a:cubicBezTo>
                    <a:cubicBezTo>
                      <a:pt x="1894" y="337"/>
                      <a:pt x="1873" y="185"/>
                      <a:pt x="1857" y="26"/>
                    </a:cubicBezTo>
                    <a:cubicBezTo>
                      <a:pt x="1261" y="217"/>
                      <a:pt x="677" y="205"/>
                      <a:pt x="96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7" name="Freeform 11"/>
              <p:cNvSpPr>
                <a:spLocks/>
              </p:cNvSpPr>
              <p:nvPr/>
            </p:nvSpPr>
            <p:spPr bwMode="auto">
              <a:xfrm>
                <a:off x="4728840" y="1952508"/>
                <a:ext cx="288000" cy="92639"/>
              </a:xfrm>
              <a:custGeom>
                <a:avLst/>
                <a:gdLst>
                  <a:gd name="T0" fmla="*/ 811 w 947"/>
                  <a:gd name="T1" fmla="*/ 59 h 305"/>
                  <a:gd name="T2" fmla="*/ 947 w 947"/>
                  <a:gd name="T3" fmla="*/ 0 h 305"/>
                  <a:gd name="T4" fmla="*/ 914 w 947"/>
                  <a:gd name="T5" fmla="*/ 84 h 305"/>
                  <a:gd name="T6" fmla="*/ 717 w 947"/>
                  <a:gd name="T7" fmla="*/ 206 h 305"/>
                  <a:gd name="T8" fmla="*/ 55 w 947"/>
                  <a:gd name="T9" fmla="*/ 304 h 305"/>
                  <a:gd name="T10" fmla="*/ 0 w 947"/>
                  <a:gd name="T11" fmla="*/ 256 h 305"/>
                  <a:gd name="T12" fmla="*/ 55 w 947"/>
                  <a:gd name="T13" fmla="*/ 230 h 305"/>
                  <a:gd name="T14" fmla="*/ 715 w 947"/>
                  <a:gd name="T15" fmla="*/ 112 h 305"/>
                  <a:gd name="T16" fmla="*/ 813 w 947"/>
                  <a:gd name="T17" fmla="*/ 57 h 305"/>
                  <a:gd name="T18" fmla="*/ 811 w 947"/>
                  <a:gd name="T19" fmla="*/ 59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7" h="305">
                    <a:moveTo>
                      <a:pt x="811" y="59"/>
                    </a:moveTo>
                    <a:cubicBezTo>
                      <a:pt x="849" y="42"/>
                      <a:pt x="887" y="26"/>
                      <a:pt x="947" y="0"/>
                    </a:cubicBezTo>
                    <a:cubicBezTo>
                      <a:pt x="933" y="39"/>
                      <a:pt x="931" y="71"/>
                      <a:pt x="914" y="84"/>
                    </a:cubicBezTo>
                    <a:cubicBezTo>
                      <a:pt x="851" y="129"/>
                      <a:pt x="788" y="179"/>
                      <a:pt x="717" y="206"/>
                    </a:cubicBezTo>
                    <a:cubicBezTo>
                      <a:pt x="505" y="287"/>
                      <a:pt x="279" y="298"/>
                      <a:pt x="55" y="304"/>
                    </a:cubicBezTo>
                    <a:cubicBezTo>
                      <a:pt x="37" y="305"/>
                      <a:pt x="18" y="273"/>
                      <a:pt x="0" y="256"/>
                    </a:cubicBezTo>
                    <a:cubicBezTo>
                      <a:pt x="18" y="247"/>
                      <a:pt x="36" y="230"/>
                      <a:pt x="55" y="230"/>
                    </a:cubicBezTo>
                    <a:cubicBezTo>
                      <a:pt x="281" y="222"/>
                      <a:pt x="502" y="193"/>
                      <a:pt x="715" y="112"/>
                    </a:cubicBezTo>
                    <a:cubicBezTo>
                      <a:pt x="749" y="99"/>
                      <a:pt x="780" y="76"/>
                      <a:pt x="813" y="57"/>
                    </a:cubicBezTo>
                    <a:cubicBezTo>
                      <a:pt x="813" y="57"/>
                      <a:pt x="811" y="59"/>
                      <a:pt x="811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</p:grpSp>
      <p:sp>
        <p:nvSpPr>
          <p:cNvPr id="128" name="Rectángulo 127"/>
          <p:cNvSpPr/>
          <p:nvPr/>
        </p:nvSpPr>
        <p:spPr>
          <a:xfrm>
            <a:off x="6744927" y="3774234"/>
            <a:ext cx="1056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b="1" dirty="0">
                <a:solidFill>
                  <a:srgbClr val="454545"/>
                </a:solidFill>
                <a:cs typeface="Arial" pitchFamily="34" charset="0"/>
              </a:rPr>
              <a:t>Content</a:t>
            </a:r>
          </a:p>
        </p:txBody>
      </p:sp>
      <p:sp>
        <p:nvSpPr>
          <p:cNvPr id="129" name="Rectángulo 128"/>
          <p:cNvSpPr/>
          <p:nvPr/>
        </p:nvSpPr>
        <p:spPr>
          <a:xfrm>
            <a:off x="2389415" y="3839105"/>
            <a:ext cx="7665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454545"/>
                </a:solidFill>
                <a:cs typeface="Arial" pitchFamily="34" charset="0"/>
              </a:rPr>
              <a:t>Content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8987601" y="3447747"/>
            <a:ext cx="833636" cy="933224"/>
            <a:chOff x="-805374" y="3599290"/>
            <a:chExt cx="716435" cy="802022"/>
          </a:xfrm>
        </p:grpSpPr>
        <p:pic>
          <p:nvPicPr>
            <p:cNvPr id="131" name="Imagen 13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741517" y="3970618"/>
              <a:ext cx="616901" cy="215277"/>
            </a:xfrm>
            <a:prstGeom prst="rect">
              <a:avLst/>
            </a:prstGeom>
          </p:spPr>
        </p:pic>
        <p:grpSp>
          <p:nvGrpSpPr>
            <p:cNvPr id="132" name="Grupo 131"/>
            <p:cNvGrpSpPr/>
            <p:nvPr/>
          </p:nvGrpSpPr>
          <p:grpSpPr>
            <a:xfrm>
              <a:off x="-805374" y="3599290"/>
              <a:ext cx="716435" cy="802022"/>
              <a:chOff x="4323624" y="1783615"/>
              <a:chExt cx="796568" cy="891728"/>
            </a:xfrm>
            <a:solidFill>
              <a:srgbClr val="F8BA16"/>
            </a:solidFill>
          </p:grpSpPr>
          <p:sp>
            <p:nvSpPr>
              <p:cNvPr id="134" name="Freeform 5"/>
              <p:cNvSpPr>
                <a:spLocks noEditPoints="1"/>
              </p:cNvSpPr>
              <p:nvPr/>
            </p:nvSpPr>
            <p:spPr bwMode="auto">
              <a:xfrm>
                <a:off x="4323624" y="1783615"/>
                <a:ext cx="796568" cy="891728"/>
              </a:xfrm>
              <a:custGeom>
                <a:avLst/>
                <a:gdLst>
                  <a:gd name="T0" fmla="*/ 315 w 2623"/>
                  <a:gd name="T1" fmla="*/ 517 h 2938"/>
                  <a:gd name="T2" fmla="*/ 1997 w 2623"/>
                  <a:gd name="T3" fmla="*/ 109 h 2938"/>
                  <a:gd name="T4" fmla="*/ 2322 w 2623"/>
                  <a:gd name="T5" fmla="*/ 521 h 2938"/>
                  <a:gd name="T6" fmla="*/ 2517 w 2623"/>
                  <a:gd name="T7" fmla="*/ 2299 h 2938"/>
                  <a:gd name="T8" fmla="*/ 104 w 2623"/>
                  <a:gd name="T9" fmla="*/ 2235 h 2938"/>
                  <a:gd name="T10" fmla="*/ 501 w 2623"/>
                  <a:gd name="T11" fmla="*/ 566 h 2938"/>
                  <a:gd name="T12" fmla="*/ 653 w 2623"/>
                  <a:gd name="T13" fmla="*/ 619 h 2938"/>
                  <a:gd name="T14" fmla="*/ 1111 w 2623"/>
                  <a:gd name="T15" fmla="*/ 123 h 2938"/>
                  <a:gd name="T16" fmla="*/ 2078 w 2623"/>
                  <a:gd name="T17" fmla="*/ 354 h 2938"/>
                  <a:gd name="T18" fmla="*/ 1317 w 2623"/>
                  <a:gd name="T19" fmla="*/ 739 h 2938"/>
                  <a:gd name="T20" fmla="*/ 2116 w 2623"/>
                  <a:gd name="T21" fmla="*/ 579 h 2938"/>
                  <a:gd name="T22" fmla="*/ 2039 w 2623"/>
                  <a:gd name="T23" fmla="*/ 157 h 2938"/>
                  <a:gd name="T24" fmla="*/ 1050 w 2623"/>
                  <a:gd name="T25" fmla="*/ 51 h 2938"/>
                  <a:gd name="T26" fmla="*/ 367 w 2623"/>
                  <a:gd name="T27" fmla="*/ 455 h 2938"/>
                  <a:gd name="T28" fmla="*/ 2142 w 2623"/>
                  <a:gd name="T29" fmla="*/ 2718 h 2938"/>
                  <a:gd name="T30" fmla="*/ 2470 w 2623"/>
                  <a:gd name="T31" fmla="*/ 2347 h 2938"/>
                  <a:gd name="T32" fmla="*/ 2328 w 2623"/>
                  <a:gd name="T33" fmla="*/ 821 h 2938"/>
                  <a:gd name="T34" fmla="*/ 2131 w 2623"/>
                  <a:gd name="T35" fmla="*/ 794 h 2938"/>
                  <a:gd name="T36" fmla="*/ 1201 w 2623"/>
                  <a:gd name="T37" fmla="*/ 1121 h 2938"/>
                  <a:gd name="T38" fmla="*/ 1136 w 2623"/>
                  <a:gd name="T39" fmla="*/ 1242 h 2938"/>
                  <a:gd name="T40" fmla="*/ 1042 w 2623"/>
                  <a:gd name="T41" fmla="*/ 1103 h 2938"/>
                  <a:gd name="T42" fmla="*/ 958 w 2623"/>
                  <a:gd name="T43" fmla="*/ 1242 h 2938"/>
                  <a:gd name="T44" fmla="*/ 852 w 2623"/>
                  <a:gd name="T45" fmla="*/ 1201 h 2938"/>
                  <a:gd name="T46" fmla="*/ 708 w 2623"/>
                  <a:gd name="T47" fmla="*/ 980 h 2938"/>
                  <a:gd name="T48" fmla="*/ 556 w 2623"/>
                  <a:gd name="T49" fmla="*/ 1125 h 2938"/>
                  <a:gd name="T50" fmla="*/ 379 w 2623"/>
                  <a:gd name="T51" fmla="*/ 721 h 2938"/>
                  <a:gd name="T52" fmla="*/ 134 w 2623"/>
                  <a:gd name="T53" fmla="*/ 1211 h 2938"/>
                  <a:gd name="T54" fmla="*/ 143 w 2623"/>
                  <a:gd name="T55" fmla="*/ 2258 h 2938"/>
                  <a:gd name="T56" fmla="*/ 629 w 2623"/>
                  <a:gd name="T57" fmla="*/ 2779 h 2938"/>
                  <a:gd name="T58" fmla="*/ 1912 w 2623"/>
                  <a:gd name="T59" fmla="*/ 2807 h 2938"/>
                  <a:gd name="T60" fmla="*/ 372 w 2623"/>
                  <a:gd name="T61" fmla="*/ 641 h 2938"/>
                  <a:gd name="T62" fmla="*/ 499 w 2623"/>
                  <a:gd name="T63" fmla="*/ 609 h 2938"/>
                  <a:gd name="T64" fmla="*/ 329 w 2623"/>
                  <a:gd name="T65" fmla="*/ 501 h 2938"/>
                  <a:gd name="T66" fmla="*/ 1313 w 2623"/>
                  <a:gd name="T67" fmla="*/ 772 h 2938"/>
                  <a:gd name="T68" fmla="*/ 2209 w 2623"/>
                  <a:gd name="T69" fmla="*/ 705 h 2938"/>
                  <a:gd name="T70" fmla="*/ 2148 w 2623"/>
                  <a:gd name="T71" fmla="*/ 613 h 2938"/>
                  <a:gd name="T72" fmla="*/ 887 w 2623"/>
                  <a:gd name="T73" fmla="*/ 1133 h 2938"/>
                  <a:gd name="T74" fmla="*/ 930 w 2623"/>
                  <a:gd name="T75" fmla="*/ 1217 h 2938"/>
                  <a:gd name="T76" fmla="*/ 1064 w 2623"/>
                  <a:gd name="T77" fmla="*/ 1148 h 2938"/>
                  <a:gd name="T78" fmla="*/ 1153 w 2623"/>
                  <a:gd name="T79" fmla="*/ 1024 h 2938"/>
                  <a:gd name="T80" fmla="*/ 1275 w 2623"/>
                  <a:gd name="T81" fmla="*/ 1030 h 2938"/>
                  <a:gd name="T82" fmla="*/ 1725 w 2623"/>
                  <a:gd name="T83" fmla="*/ 573 h 2938"/>
                  <a:gd name="T84" fmla="*/ 1841 w 2623"/>
                  <a:gd name="T85" fmla="*/ 211 h 2938"/>
                  <a:gd name="T86" fmla="*/ 622 w 2623"/>
                  <a:gd name="T87" fmla="*/ 491 h 2938"/>
                  <a:gd name="T88" fmla="*/ 603 w 2623"/>
                  <a:gd name="T89" fmla="*/ 1106 h 2938"/>
                  <a:gd name="T90" fmla="*/ 679 w 2623"/>
                  <a:gd name="T91" fmla="*/ 920 h 29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623" h="2938">
                    <a:moveTo>
                      <a:pt x="351" y="695"/>
                    </a:moveTo>
                    <a:cubicBezTo>
                      <a:pt x="338" y="637"/>
                      <a:pt x="327" y="583"/>
                      <a:pt x="315" y="529"/>
                    </a:cubicBezTo>
                    <a:cubicBezTo>
                      <a:pt x="314" y="525"/>
                      <a:pt x="315" y="521"/>
                      <a:pt x="315" y="517"/>
                    </a:cubicBezTo>
                    <a:cubicBezTo>
                      <a:pt x="316" y="283"/>
                      <a:pt x="356" y="219"/>
                      <a:pt x="576" y="132"/>
                    </a:cubicBezTo>
                    <a:cubicBezTo>
                      <a:pt x="850" y="24"/>
                      <a:pt x="1139" y="0"/>
                      <a:pt x="1430" y="12"/>
                    </a:cubicBezTo>
                    <a:cubicBezTo>
                      <a:pt x="1623" y="19"/>
                      <a:pt x="1816" y="40"/>
                      <a:pt x="1997" y="109"/>
                    </a:cubicBezTo>
                    <a:cubicBezTo>
                      <a:pt x="2087" y="143"/>
                      <a:pt x="2171" y="194"/>
                      <a:pt x="2252" y="246"/>
                    </a:cubicBezTo>
                    <a:cubicBezTo>
                      <a:pt x="2306" y="281"/>
                      <a:pt x="2329" y="340"/>
                      <a:pt x="2323" y="407"/>
                    </a:cubicBezTo>
                    <a:cubicBezTo>
                      <a:pt x="2321" y="445"/>
                      <a:pt x="2327" y="484"/>
                      <a:pt x="2322" y="521"/>
                    </a:cubicBezTo>
                    <a:cubicBezTo>
                      <a:pt x="2315" y="580"/>
                      <a:pt x="2301" y="637"/>
                      <a:pt x="2287" y="713"/>
                    </a:cubicBezTo>
                    <a:cubicBezTo>
                      <a:pt x="2437" y="907"/>
                      <a:pt x="2543" y="1146"/>
                      <a:pt x="2581" y="1413"/>
                    </a:cubicBezTo>
                    <a:cubicBezTo>
                      <a:pt x="2623" y="1712"/>
                      <a:pt x="2609" y="2009"/>
                      <a:pt x="2517" y="2299"/>
                    </a:cubicBezTo>
                    <a:cubicBezTo>
                      <a:pt x="2430" y="2575"/>
                      <a:pt x="2239" y="2752"/>
                      <a:pt x="1962" y="2825"/>
                    </a:cubicBezTo>
                    <a:cubicBezTo>
                      <a:pt x="1534" y="2937"/>
                      <a:pt x="1102" y="2938"/>
                      <a:pt x="675" y="2824"/>
                    </a:cubicBezTo>
                    <a:cubicBezTo>
                      <a:pt x="372" y="2742"/>
                      <a:pt x="179" y="2540"/>
                      <a:pt x="104" y="2235"/>
                    </a:cubicBezTo>
                    <a:cubicBezTo>
                      <a:pt x="8" y="1840"/>
                      <a:pt x="0" y="1446"/>
                      <a:pt x="158" y="1063"/>
                    </a:cubicBezTo>
                    <a:cubicBezTo>
                      <a:pt x="211" y="933"/>
                      <a:pt x="288" y="813"/>
                      <a:pt x="351" y="695"/>
                    </a:cubicBezTo>
                    <a:close/>
                    <a:moveTo>
                      <a:pt x="501" y="566"/>
                    </a:moveTo>
                    <a:cubicBezTo>
                      <a:pt x="499" y="565"/>
                      <a:pt x="499" y="565"/>
                      <a:pt x="499" y="565"/>
                    </a:cubicBezTo>
                    <a:cubicBezTo>
                      <a:pt x="545" y="589"/>
                      <a:pt x="592" y="612"/>
                      <a:pt x="639" y="636"/>
                    </a:cubicBezTo>
                    <a:cubicBezTo>
                      <a:pt x="643" y="630"/>
                      <a:pt x="648" y="625"/>
                      <a:pt x="653" y="619"/>
                    </a:cubicBezTo>
                    <a:cubicBezTo>
                      <a:pt x="628" y="569"/>
                      <a:pt x="602" y="519"/>
                      <a:pt x="576" y="469"/>
                    </a:cubicBezTo>
                    <a:cubicBezTo>
                      <a:pt x="523" y="348"/>
                      <a:pt x="555" y="272"/>
                      <a:pt x="678" y="229"/>
                    </a:cubicBezTo>
                    <a:cubicBezTo>
                      <a:pt x="814" y="160"/>
                      <a:pt x="962" y="134"/>
                      <a:pt x="1111" y="123"/>
                    </a:cubicBezTo>
                    <a:cubicBezTo>
                      <a:pt x="1365" y="104"/>
                      <a:pt x="1618" y="108"/>
                      <a:pt x="1864" y="191"/>
                    </a:cubicBezTo>
                    <a:cubicBezTo>
                      <a:pt x="1888" y="198"/>
                      <a:pt x="1914" y="201"/>
                      <a:pt x="1936" y="213"/>
                    </a:cubicBezTo>
                    <a:cubicBezTo>
                      <a:pt x="1996" y="246"/>
                      <a:pt x="2066" y="272"/>
                      <a:pt x="2078" y="354"/>
                    </a:cubicBezTo>
                    <a:cubicBezTo>
                      <a:pt x="2087" y="426"/>
                      <a:pt x="2053" y="475"/>
                      <a:pt x="1991" y="507"/>
                    </a:cubicBezTo>
                    <a:cubicBezTo>
                      <a:pt x="1807" y="619"/>
                      <a:pt x="1602" y="628"/>
                      <a:pt x="1397" y="625"/>
                    </a:cubicBezTo>
                    <a:cubicBezTo>
                      <a:pt x="1313" y="624"/>
                      <a:pt x="1295" y="640"/>
                      <a:pt x="1317" y="739"/>
                    </a:cubicBezTo>
                    <a:cubicBezTo>
                      <a:pt x="1462" y="725"/>
                      <a:pt x="1610" y="720"/>
                      <a:pt x="1753" y="692"/>
                    </a:cubicBezTo>
                    <a:cubicBezTo>
                      <a:pt x="1878" y="668"/>
                      <a:pt x="1997" y="617"/>
                      <a:pt x="2119" y="578"/>
                    </a:cubicBezTo>
                    <a:cubicBezTo>
                      <a:pt x="2116" y="579"/>
                      <a:pt x="2116" y="579"/>
                      <a:pt x="2116" y="579"/>
                    </a:cubicBezTo>
                    <a:cubicBezTo>
                      <a:pt x="2155" y="555"/>
                      <a:pt x="2198" y="536"/>
                      <a:pt x="2232" y="506"/>
                    </a:cubicBezTo>
                    <a:cubicBezTo>
                      <a:pt x="2317" y="432"/>
                      <a:pt x="2321" y="338"/>
                      <a:pt x="2235" y="268"/>
                    </a:cubicBezTo>
                    <a:cubicBezTo>
                      <a:pt x="2177" y="221"/>
                      <a:pt x="2105" y="193"/>
                      <a:pt x="2039" y="157"/>
                    </a:cubicBezTo>
                    <a:cubicBezTo>
                      <a:pt x="2042" y="159"/>
                      <a:pt x="2042" y="159"/>
                      <a:pt x="2042" y="159"/>
                    </a:cubicBezTo>
                    <a:cubicBezTo>
                      <a:pt x="2001" y="143"/>
                      <a:pt x="1961" y="123"/>
                      <a:pt x="1919" y="112"/>
                    </a:cubicBezTo>
                    <a:cubicBezTo>
                      <a:pt x="1633" y="36"/>
                      <a:pt x="1343" y="20"/>
                      <a:pt x="1050" y="51"/>
                    </a:cubicBezTo>
                    <a:cubicBezTo>
                      <a:pt x="871" y="70"/>
                      <a:pt x="694" y="102"/>
                      <a:pt x="531" y="184"/>
                    </a:cubicBezTo>
                    <a:cubicBezTo>
                      <a:pt x="481" y="226"/>
                      <a:pt x="430" y="268"/>
                      <a:pt x="380" y="310"/>
                    </a:cubicBezTo>
                    <a:cubicBezTo>
                      <a:pt x="325" y="354"/>
                      <a:pt x="332" y="411"/>
                      <a:pt x="367" y="455"/>
                    </a:cubicBezTo>
                    <a:cubicBezTo>
                      <a:pt x="403" y="500"/>
                      <a:pt x="456" y="530"/>
                      <a:pt x="501" y="566"/>
                    </a:cubicBezTo>
                    <a:close/>
                    <a:moveTo>
                      <a:pt x="2144" y="2717"/>
                    </a:moveTo>
                    <a:cubicBezTo>
                      <a:pt x="2142" y="2718"/>
                      <a:pt x="2142" y="2718"/>
                      <a:pt x="2142" y="2718"/>
                    </a:cubicBezTo>
                    <a:cubicBezTo>
                      <a:pt x="2276" y="2650"/>
                      <a:pt x="2376" y="2549"/>
                      <a:pt x="2437" y="2411"/>
                    </a:cubicBezTo>
                    <a:cubicBezTo>
                      <a:pt x="2435" y="2413"/>
                      <a:pt x="2435" y="2413"/>
                      <a:pt x="2435" y="2413"/>
                    </a:cubicBezTo>
                    <a:cubicBezTo>
                      <a:pt x="2447" y="2391"/>
                      <a:pt x="2461" y="2370"/>
                      <a:pt x="2470" y="2347"/>
                    </a:cubicBezTo>
                    <a:cubicBezTo>
                      <a:pt x="2528" y="2202"/>
                      <a:pt x="2551" y="2051"/>
                      <a:pt x="2564" y="1896"/>
                    </a:cubicBezTo>
                    <a:cubicBezTo>
                      <a:pt x="2592" y="1572"/>
                      <a:pt x="2559" y="1259"/>
                      <a:pt x="2410" y="965"/>
                    </a:cubicBezTo>
                    <a:cubicBezTo>
                      <a:pt x="2383" y="917"/>
                      <a:pt x="2356" y="869"/>
                      <a:pt x="2328" y="821"/>
                    </a:cubicBezTo>
                    <a:cubicBezTo>
                      <a:pt x="2304" y="787"/>
                      <a:pt x="2280" y="753"/>
                      <a:pt x="2255" y="718"/>
                    </a:cubicBezTo>
                    <a:cubicBezTo>
                      <a:pt x="2210" y="746"/>
                      <a:pt x="2169" y="771"/>
                      <a:pt x="2129" y="795"/>
                    </a:cubicBezTo>
                    <a:cubicBezTo>
                      <a:pt x="2131" y="794"/>
                      <a:pt x="2131" y="794"/>
                      <a:pt x="2131" y="794"/>
                    </a:cubicBezTo>
                    <a:cubicBezTo>
                      <a:pt x="1870" y="887"/>
                      <a:pt x="1598" y="916"/>
                      <a:pt x="1329" y="915"/>
                    </a:cubicBezTo>
                    <a:cubicBezTo>
                      <a:pt x="1299" y="991"/>
                      <a:pt x="1325" y="1079"/>
                      <a:pt x="1244" y="1126"/>
                    </a:cubicBezTo>
                    <a:cubicBezTo>
                      <a:pt x="1230" y="1124"/>
                      <a:pt x="1215" y="1122"/>
                      <a:pt x="1201" y="1121"/>
                    </a:cubicBezTo>
                    <a:cubicBezTo>
                      <a:pt x="1187" y="1098"/>
                      <a:pt x="1174" y="1076"/>
                      <a:pt x="1160" y="1054"/>
                    </a:cubicBezTo>
                    <a:cubicBezTo>
                      <a:pt x="1150" y="1080"/>
                      <a:pt x="1135" y="1104"/>
                      <a:pt x="1132" y="1131"/>
                    </a:cubicBezTo>
                    <a:cubicBezTo>
                      <a:pt x="1128" y="1167"/>
                      <a:pt x="1134" y="1205"/>
                      <a:pt x="1136" y="1242"/>
                    </a:cubicBezTo>
                    <a:cubicBezTo>
                      <a:pt x="1138" y="1239"/>
                      <a:pt x="1138" y="1239"/>
                      <a:pt x="1138" y="1239"/>
                    </a:cubicBezTo>
                    <a:cubicBezTo>
                      <a:pt x="1076" y="1275"/>
                      <a:pt x="1034" y="1254"/>
                      <a:pt x="1033" y="1184"/>
                    </a:cubicBezTo>
                    <a:cubicBezTo>
                      <a:pt x="1032" y="1157"/>
                      <a:pt x="1043" y="1130"/>
                      <a:pt x="1042" y="1103"/>
                    </a:cubicBezTo>
                    <a:cubicBezTo>
                      <a:pt x="1042" y="1086"/>
                      <a:pt x="1029" y="1070"/>
                      <a:pt x="1022" y="1054"/>
                    </a:cubicBezTo>
                    <a:cubicBezTo>
                      <a:pt x="1008" y="1065"/>
                      <a:pt x="985" y="1073"/>
                      <a:pt x="982" y="1087"/>
                    </a:cubicBezTo>
                    <a:cubicBezTo>
                      <a:pt x="971" y="1138"/>
                      <a:pt x="965" y="1190"/>
                      <a:pt x="958" y="1242"/>
                    </a:cubicBezTo>
                    <a:cubicBezTo>
                      <a:pt x="959" y="1239"/>
                      <a:pt x="959" y="1239"/>
                      <a:pt x="959" y="1239"/>
                    </a:cubicBezTo>
                    <a:cubicBezTo>
                      <a:pt x="936" y="1253"/>
                      <a:pt x="913" y="1266"/>
                      <a:pt x="890" y="1280"/>
                    </a:cubicBezTo>
                    <a:cubicBezTo>
                      <a:pt x="876" y="1254"/>
                      <a:pt x="853" y="1228"/>
                      <a:pt x="852" y="1201"/>
                    </a:cubicBezTo>
                    <a:cubicBezTo>
                      <a:pt x="849" y="1156"/>
                      <a:pt x="864" y="1110"/>
                      <a:pt x="864" y="1064"/>
                    </a:cubicBezTo>
                    <a:cubicBezTo>
                      <a:pt x="865" y="1032"/>
                      <a:pt x="847" y="1000"/>
                      <a:pt x="809" y="1023"/>
                    </a:cubicBezTo>
                    <a:cubicBezTo>
                      <a:pt x="749" y="1061"/>
                      <a:pt x="726" y="1032"/>
                      <a:pt x="708" y="980"/>
                    </a:cubicBezTo>
                    <a:cubicBezTo>
                      <a:pt x="704" y="967"/>
                      <a:pt x="695" y="956"/>
                      <a:pt x="688" y="945"/>
                    </a:cubicBezTo>
                    <a:cubicBezTo>
                      <a:pt x="676" y="967"/>
                      <a:pt x="674" y="987"/>
                      <a:pt x="676" y="1006"/>
                    </a:cubicBezTo>
                    <a:cubicBezTo>
                      <a:pt x="686" y="1107"/>
                      <a:pt x="655" y="1139"/>
                      <a:pt x="556" y="1125"/>
                    </a:cubicBezTo>
                    <a:cubicBezTo>
                      <a:pt x="553" y="1113"/>
                      <a:pt x="549" y="1101"/>
                      <a:pt x="545" y="1088"/>
                    </a:cubicBezTo>
                    <a:cubicBezTo>
                      <a:pt x="551" y="998"/>
                      <a:pt x="556" y="908"/>
                      <a:pt x="561" y="813"/>
                    </a:cubicBezTo>
                    <a:cubicBezTo>
                      <a:pt x="511" y="788"/>
                      <a:pt x="448" y="756"/>
                      <a:pt x="379" y="721"/>
                    </a:cubicBezTo>
                    <a:cubicBezTo>
                      <a:pt x="364" y="748"/>
                      <a:pt x="349" y="775"/>
                      <a:pt x="334" y="802"/>
                    </a:cubicBezTo>
                    <a:cubicBezTo>
                      <a:pt x="258" y="909"/>
                      <a:pt x="191" y="1020"/>
                      <a:pt x="163" y="1150"/>
                    </a:cubicBezTo>
                    <a:cubicBezTo>
                      <a:pt x="153" y="1170"/>
                      <a:pt x="141" y="1190"/>
                      <a:pt x="134" y="1211"/>
                    </a:cubicBezTo>
                    <a:cubicBezTo>
                      <a:pt x="59" y="1437"/>
                      <a:pt x="59" y="1670"/>
                      <a:pt x="76" y="1902"/>
                    </a:cubicBezTo>
                    <a:cubicBezTo>
                      <a:pt x="85" y="2022"/>
                      <a:pt x="121" y="2141"/>
                      <a:pt x="144" y="2260"/>
                    </a:cubicBezTo>
                    <a:cubicBezTo>
                      <a:pt x="143" y="2258"/>
                      <a:pt x="143" y="2258"/>
                      <a:pt x="143" y="2258"/>
                    </a:cubicBezTo>
                    <a:cubicBezTo>
                      <a:pt x="198" y="2461"/>
                      <a:pt x="308" y="2622"/>
                      <a:pt x="501" y="2718"/>
                    </a:cubicBezTo>
                    <a:cubicBezTo>
                      <a:pt x="499" y="2717"/>
                      <a:pt x="499" y="2717"/>
                      <a:pt x="499" y="2717"/>
                    </a:cubicBezTo>
                    <a:cubicBezTo>
                      <a:pt x="542" y="2738"/>
                      <a:pt x="584" y="2764"/>
                      <a:pt x="629" y="2779"/>
                    </a:cubicBezTo>
                    <a:cubicBezTo>
                      <a:pt x="956" y="2891"/>
                      <a:pt x="1293" y="2886"/>
                      <a:pt x="1631" y="2859"/>
                    </a:cubicBezTo>
                    <a:cubicBezTo>
                      <a:pt x="1726" y="2851"/>
                      <a:pt x="1820" y="2824"/>
                      <a:pt x="1915" y="2806"/>
                    </a:cubicBezTo>
                    <a:cubicBezTo>
                      <a:pt x="1912" y="2807"/>
                      <a:pt x="1912" y="2807"/>
                      <a:pt x="1912" y="2807"/>
                    </a:cubicBezTo>
                    <a:cubicBezTo>
                      <a:pt x="1989" y="2777"/>
                      <a:pt x="2067" y="2747"/>
                      <a:pt x="2144" y="2717"/>
                    </a:cubicBezTo>
                    <a:close/>
                    <a:moveTo>
                      <a:pt x="374" y="643"/>
                    </a:moveTo>
                    <a:cubicBezTo>
                      <a:pt x="372" y="641"/>
                      <a:pt x="372" y="641"/>
                      <a:pt x="372" y="641"/>
                    </a:cubicBezTo>
                    <a:cubicBezTo>
                      <a:pt x="424" y="727"/>
                      <a:pt x="513" y="753"/>
                      <a:pt x="606" y="786"/>
                    </a:cubicBezTo>
                    <a:cubicBezTo>
                      <a:pt x="622" y="747"/>
                      <a:pt x="635" y="713"/>
                      <a:pt x="649" y="678"/>
                    </a:cubicBezTo>
                    <a:cubicBezTo>
                      <a:pt x="595" y="653"/>
                      <a:pt x="547" y="631"/>
                      <a:pt x="499" y="609"/>
                    </a:cubicBezTo>
                    <a:cubicBezTo>
                      <a:pt x="494" y="607"/>
                      <a:pt x="488" y="606"/>
                      <a:pt x="482" y="604"/>
                    </a:cubicBezTo>
                    <a:cubicBezTo>
                      <a:pt x="436" y="569"/>
                      <a:pt x="390" y="534"/>
                      <a:pt x="343" y="499"/>
                    </a:cubicBezTo>
                    <a:cubicBezTo>
                      <a:pt x="338" y="500"/>
                      <a:pt x="334" y="501"/>
                      <a:pt x="329" y="501"/>
                    </a:cubicBezTo>
                    <a:cubicBezTo>
                      <a:pt x="344" y="549"/>
                      <a:pt x="359" y="596"/>
                      <a:pt x="374" y="643"/>
                    </a:cubicBezTo>
                    <a:close/>
                    <a:moveTo>
                      <a:pt x="2148" y="613"/>
                    </a:moveTo>
                    <a:cubicBezTo>
                      <a:pt x="1883" y="732"/>
                      <a:pt x="1601" y="762"/>
                      <a:pt x="1313" y="772"/>
                    </a:cubicBezTo>
                    <a:cubicBezTo>
                      <a:pt x="1317" y="812"/>
                      <a:pt x="1321" y="845"/>
                      <a:pt x="1326" y="893"/>
                    </a:cubicBezTo>
                    <a:cubicBezTo>
                      <a:pt x="1505" y="873"/>
                      <a:pt x="1680" y="857"/>
                      <a:pt x="1853" y="832"/>
                    </a:cubicBezTo>
                    <a:cubicBezTo>
                      <a:pt x="1979" y="814"/>
                      <a:pt x="2102" y="778"/>
                      <a:pt x="2209" y="705"/>
                    </a:cubicBezTo>
                    <a:cubicBezTo>
                      <a:pt x="2288" y="651"/>
                      <a:pt x="2306" y="604"/>
                      <a:pt x="2286" y="509"/>
                    </a:cubicBezTo>
                    <a:cubicBezTo>
                      <a:pt x="2240" y="544"/>
                      <a:pt x="2193" y="579"/>
                      <a:pt x="2146" y="615"/>
                    </a:cubicBezTo>
                    <a:lnTo>
                      <a:pt x="2148" y="613"/>
                    </a:lnTo>
                    <a:close/>
                    <a:moveTo>
                      <a:pt x="754" y="1016"/>
                    </a:moveTo>
                    <a:cubicBezTo>
                      <a:pt x="854" y="971"/>
                      <a:pt x="902" y="999"/>
                      <a:pt x="896" y="1090"/>
                    </a:cubicBezTo>
                    <a:cubicBezTo>
                      <a:pt x="895" y="1105"/>
                      <a:pt x="890" y="1119"/>
                      <a:pt x="887" y="1133"/>
                    </a:cubicBezTo>
                    <a:cubicBezTo>
                      <a:pt x="882" y="1160"/>
                      <a:pt x="875" y="1188"/>
                      <a:pt x="876" y="1215"/>
                    </a:cubicBezTo>
                    <a:cubicBezTo>
                      <a:pt x="876" y="1227"/>
                      <a:pt x="893" y="1239"/>
                      <a:pt x="902" y="1252"/>
                    </a:cubicBezTo>
                    <a:cubicBezTo>
                      <a:pt x="912" y="1240"/>
                      <a:pt x="927" y="1230"/>
                      <a:pt x="930" y="1217"/>
                    </a:cubicBezTo>
                    <a:cubicBezTo>
                      <a:pt x="936" y="1188"/>
                      <a:pt x="930" y="1156"/>
                      <a:pt x="938" y="1129"/>
                    </a:cubicBezTo>
                    <a:cubicBezTo>
                      <a:pt x="952" y="1082"/>
                      <a:pt x="960" y="1012"/>
                      <a:pt x="1026" y="1026"/>
                    </a:cubicBezTo>
                    <a:cubicBezTo>
                      <a:pt x="1087" y="1038"/>
                      <a:pt x="1071" y="1099"/>
                      <a:pt x="1064" y="1148"/>
                    </a:cubicBezTo>
                    <a:cubicBezTo>
                      <a:pt x="1060" y="1180"/>
                      <a:pt x="1049" y="1220"/>
                      <a:pt x="1109" y="1237"/>
                    </a:cubicBezTo>
                    <a:cubicBezTo>
                      <a:pt x="1109" y="1185"/>
                      <a:pt x="1104" y="1139"/>
                      <a:pt x="1111" y="1094"/>
                    </a:cubicBezTo>
                    <a:cubicBezTo>
                      <a:pt x="1114" y="1069"/>
                      <a:pt x="1138" y="1047"/>
                      <a:pt x="1153" y="1024"/>
                    </a:cubicBezTo>
                    <a:cubicBezTo>
                      <a:pt x="1174" y="1040"/>
                      <a:pt x="1196" y="1055"/>
                      <a:pt x="1217" y="1071"/>
                    </a:cubicBezTo>
                    <a:cubicBezTo>
                      <a:pt x="1226" y="1078"/>
                      <a:pt x="1231" y="1089"/>
                      <a:pt x="1245" y="1107"/>
                    </a:cubicBezTo>
                    <a:cubicBezTo>
                      <a:pt x="1258" y="1075"/>
                      <a:pt x="1274" y="1053"/>
                      <a:pt x="1275" y="1030"/>
                    </a:cubicBezTo>
                    <a:cubicBezTo>
                      <a:pt x="1277" y="922"/>
                      <a:pt x="1275" y="815"/>
                      <a:pt x="1275" y="708"/>
                    </a:cubicBezTo>
                    <a:cubicBezTo>
                      <a:pt x="1275" y="622"/>
                      <a:pt x="1300" y="601"/>
                      <a:pt x="1384" y="598"/>
                    </a:cubicBezTo>
                    <a:cubicBezTo>
                      <a:pt x="1498" y="594"/>
                      <a:pt x="1614" y="594"/>
                      <a:pt x="1725" y="573"/>
                    </a:cubicBezTo>
                    <a:cubicBezTo>
                      <a:pt x="1817" y="555"/>
                      <a:pt x="1908" y="518"/>
                      <a:pt x="1989" y="471"/>
                    </a:cubicBezTo>
                    <a:cubicBezTo>
                      <a:pt x="2081" y="418"/>
                      <a:pt x="2075" y="332"/>
                      <a:pt x="1985" y="276"/>
                    </a:cubicBezTo>
                    <a:cubicBezTo>
                      <a:pt x="1940" y="249"/>
                      <a:pt x="1891" y="227"/>
                      <a:pt x="1841" y="211"/>
                    </a:cubicBezTo>
                    <a:cubicBezTo>
                      <a:pt x="1600" y="135"/>
                      <a:pt x="1351" y="129"/>
                      <a:pt x="1104" y="154"/>
                    </a:cubicBezTo>
                    <a:cubicBezTo>
                      <a:pt x="965" y="167"/>
                      <a:pt x="826" y="206"/>
                      <a:pt x="694" y="254"/>
                    </a:cubicBezTo>
                    <a:cubicBezTo>
                      <a:pt x="581" y="295"/>
                      <a:pt x="535" y="363"/>
                      <a:pt x="622" y="491"/>
                    </a:cubicBezTo>
                    <a:cubicBezTo>
                      <a:pt x="690" y="590"/>
                      <a:pt x="686" y="691"/>
                      <a:pt x="628" y="801"/>
                    </a:cubicBezTo>
                    <a:cubicBezTo>
                      <a:pt x="590" y="875"/>
                      <a:pt x="582" y="965"/>
                      <a:pt x="567" y="1049"/>
                    </a:cubicBezTo>
                    <a:cubicBezTo>
                      <a:pt x="564" y="1066"/>
                      <a:pt x="590" y="1087"/>
                      <a:pt x="603" y="1106"/>
                    </a:cubicBezTo>
                    <a:cubicBezTo>
                      <a:pt x="619" y="1087"/>
                      <a:pt x="642" y="1071"/>
                      <a:pt x="648" y="1049"/>
                    </a:cubicBezTo>
                    <a:cubicBezTo>
                      <a:pt x="656" y="1022"/>
                      <a:pt x="646" y="990"/>
                      <a:pt x="650" y="961"/>
                    </a:cubicBezTo>
                    <a:cubicBezTo>
                      <a:pt x="652" y="945"/>
                      <a:pt x="666" y="922"/>
                      <a:pt x="679" y="920"/>
                    </a:cubicBezTo>
                    <a:cubicBezTo>
                      <a:pt x="691" y="917"/>
                      <a:pt x="713" y="932"/>
                      <a:pt x="722" y="946"/>
                    </a:cubicBezTo>
                    <a:cubicBezTo>
                      <a:pt x="736" y="965"/>
                      <a:pt x="743" y="990"/>
                      <a:pt x="754" y="10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5" name="Freeform 6"/>
              <p:cNvSpPr>
                <a:spLocks/>
              </p:cNvSpPr>
              <p:nvPr/>
            </p:nvSpPr>
            <p:spPr bwMode="auto">
              <a:xfrm>
                <a:off x="4344421" y="2011746"/>
                <a:ext cx="758126" cy="640279"/>
              </a:xfrm>
              <a:custGeom>
                <a:avLst/>
                <a:gdLst>
                  <a:gd name="T0" fmla="*/ 1174 w 2494"/>
                  <a:gd name="T1" fmla="*/ 374 h 2109"/>
                  <a:gd name="T2" fmla="*/ 1341 w 2494"/>
                  <a:gd name="T3" fmla="*/ 181 h 2109"/>
                  <a:gd name="T4" fmla="*/ 2061 w 2494"/>
                  <a:gd name="T5" fmla="*/ 42 h 2109"/>
                  <a:gd name="T6" fmla="*/ 2071 w 2494"/>
                  <a:gd name="T7" fmla="*/ 44 h 2109"/>
                  <a:gd name="T8" fmla="*/ 2340 w 2494"/>
                  <a:gd name="T9" fmla="*/ 213 h 2109"/>
                  <a:gd name="T10" fmla="*/ 2487 w 2494"/>
                  <a:gd name="T11" fmla="*/ 966 h 2109"/>
                  <a:gd name="T12" fmla="*/ 2365 w 2494"/>
                  <a:gd name="T13" fmla="*/ 1661 h 2109"/>
                  <a:gd name="T14" fmla="*/ 2195 w 2494"/>
                  <a:gd name="T15" fmla="*/ 1860 h 2109"/>
                  <a:gd name="T16" fmla="*/ 2074 w 2494"/>
                  <a:gd name="T17" fmla="*/ 1965 h 2109"/>
                  <a:gd name="T18" fmla="*/ 1845 w 2494"/>
                  <a:gd name="T19" fmla="*/ 2054 h 2109"/>
                  <a:gd name="T20" fmla="*/ 1113 w 2494"/>
                  <a:gd name="T21" fmla="*/ 2102 h 2109"/>
                  <a:gd name="T22" fmla="*/ 429 w 2494"/>
                  <a:gd name="T23" fmla="*/ 1965 h 2109"/>
                  <a:gd name="T24" fmla="*/ 390 w 2494"/>
                  <a:gd name="T25" fmla="*/ 1929 h 2109"/>
                  <a:gd name="T26" fmla="*/ 73 w 2494"/>
                  <a:gd name="T27" fmla="*/ 1506 h 2109"/>
                  <a:gd name="T28" fmla="*/ 66 w 2494"/>
                  <a:gd name="T29" fmla="*/ 1440 h 2109"/>
                  <a:gd name="T30" fmla="*/ 93 w 2494"/>
                  <a:gd name="T31" fmla="*/ 398 h 2109"/>
                  <a:gd name="T32" fmla="*/ 327 w 2494"/>
                  <a:gd name="T33" fmla="*/ 5 h 2109"/>
                  <a:gd name="T34" fmla="*/ 461 w 2494"/>
                  <a:gd name="T35" fmla="*/ 168 h 2109"/>
                  <a:gd name="T36" fmla="*/ 486 w 2494"/>
                  <a:gd name="T37" fmla="*/ 373 h 2109"/>
                  <a:gd name="T38" fmla="*/ 723 w 2494"/>
                  <a:gd name="T39" fmla="*/ 296 h 2109"/>
                  <a:gd name="T40" fmla="*/ 766 w 2494"/>
                  <a:gd name="T41" fmla="*/ 482 h 2109"/>
                  <a:gd name="T42" fmla="*/ 414 w 2494"/>
                  <a:gd name="T43" fmla="*/ 465 h 2109"/>
                  <a:gd name="T44" fmla="*/ 342 w 2494"/>
                  <a:gd name="T45" fmla="*/ 474 h 2109"/>
                  <a:gd name="T46" fmla="*/ 280 w 2494"/>
                  <a:gd name="T47" fmla="*/ 1233 h 2109"/>
                  <a:gd name="T48" fmla="*/ 607 w 2494"/>
                  <a:gd name="T49" fmla="*/ 1436 h 2109"/>
                  <a:gd name="T50" fmla="*/ 1566 w 2494"/>
                  <a:gd name="T51" fmla="*/ 1519 h 2109"/>
                  <a:gd name="T52" fmla="*/ 1976 w 2494"/>
                  <a:gd name="T53" fmla="*/ 1422 h 2109"/>
                  <a:gd name="T54" fmla="*/ 2216 w 2494"/>
                  <a:gd name="T55" fmla="*/ 1257 h 2109"/>
                  <a:gd name="T56" fmla="*/ 2148 w 2494"/>
                  <a:gd name="T57" fmla="*/ 449 h 2109"/>
                  <a:gd name="T58" fmla="*/ 2097 w 2494"/>
                  <a:gd name="T59" fmla="*/ 447 h 2109"/>
                  <a:gd name="T60" fmla="*/ 889 w 2494"/>
                  <a:gd name="T61" fmla="*/ 487 h 2109"/>
                  <a:gd name="T62" fmla="*/ 924 w 2494"/>
                  <a:gd name="T63" fmla="*/ 372 h 2109"/>
                  <a:gd name="T64" fmla="*/ 954 w 2494"/>
                  <a:gd name="T65" fmla="*/ 456 h 2109"/>
                  <a:gd name="T66" fmla="*/ 1068 w 2494"/>
                  <a:gd name="T67" fmla="*/ 487 h 2109"/>
                  <a:gd name="T68" fmla="*/ 1082 w 2494"/>
                  <a:gd name="T69" fmla="*/ 388 h 2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494" h="2109">
                    <a:moveTo>
                      <a:pt x="1131" y="369"/>
                    </a:moveTo>
                    <a:cubicBezTo>
                      <a:pt x="1145" y="370"/>
                      <a:pt x="1160" y="372"/>
                      <a:pt x="1174" y="374"/>
                    </a:cubicBezTo>
                    <a:cubicBezTo>
                      <a:pt x="1246" y="366"/>
                      <a:pt x="1249" y="304"/>
                      <a:pt x="1255" y="255"/>
                    </a:cubicBezTo>
                    <a:cubicBezTo>
                      <a:pt x="1261" y="197"/>
                      <a:pt x="1288" y="186"/>
                      <a:pt x="1341" y="181"/>
                    </a:cubicBezTo>
                    <a:cubicBezTo>
                      <a:pt x="1511" y="166"/>
                      <a:pt x="1681" y="147"/>
                      <a:pt x="1850" y="119"/>
                    </a:cubicBezTo>
                    <a:cubicBezTo>
                      <a:pt x="1923" y="107"/>
                      <a:pt x="1991" y="68"/>
                      <a:pt x="2061" y="42"/>
                    </a:cubicBezTo>
                    <a:cubicBezTo>
                      <a:pt x="2061" y="42"/>
                      <a:pt x="2059" y="43"/>
                      <a:pt x="2059" y="43"/>
                    </a:cubicBezTo>
                    <a:cubicBezTo>
                      <a:pt x="2063" y="43"/>
                      <a:pt x="2068" y="45"/>
                      <a:pt x="2071" y="44"/>
                    </a:cubicBezTo>
                    <a:cubicBezTo>
                      <a:pt x="2140" y="1"/>
                      <a:pt x="2204" y="0"/>
                      <a:pt x="2258" y="69"/>
                    </a:cubicBezTo>
                    <a:cubicBezTo>
                      <a:pt x="2286" y="117"/>
                      <a:pt x="2313" y="165"/>
                      <a:pt x="2340" y="213"/>
                    </a:cubicBezTo>
                    <a:cubicBezTo>
                      <a:pt x="2347" y="240"/>
                      <a:pt x="2350" y="267"/>
                      <a:pt x="2360" y="292"/>
                    </a:cubicBezTo>
                    <a:cubicBezTo>
                      <a:pt x="2452" y="507"/>
                      <a:pt x="2494" y="734"/>
                      <a:pt x="2487" y="966"/>
                    </a:cubicBezTo>
                    <a:cubicBezTo>
                      <a:pt x="2481" y="1188"/>
                      <a:pt x="2465" y="1410"/>
                      <a:pt x="2373" y="1618"/>
                    </a:cubicBezTo>
                    <a:cubicBezTo>
                      <a:pt x="2368" y="1631"/>
                      <a:pt x="2368" y="1647"/>
                      <a:pt x="2365" y="1661"/>
                    </a:cubicBezTo>
                    <a:cubicBezTo>
                      <a:pt x="2365" y="1661"/>
                      <a:pt x="2367" y="1659"/>
                      <a:pt x="2367" y="1659"/>
                    </a:cubicBezTo>
                    <a:cubicBezTo>
                      <a:pt x="2310" y="1726"/>
                      <a:pt x="2255" y="1795"/>
                      <a:pt x="2195" y="1860"/>
                    </a:cubicBezTo>
                    <a:cubicBezTo>
                      <a:pt x="2158" y="1899"/>
                      <a:pt x="2113" y="1931"/>
                      <a:pt x="2072" y="1966"/>
                    </a:cubicBezTo>
                    <a:cubicBezTo>
                      <a:pt x="2074" y="1965"/>
                      <a:pt x="2074" y="1965"/>
                      <a:pt x="2074" y="1965"/>
                    </a:cubicBezTo>
                    <a:cubicBezTo>
                      <a:pt x="1997" y="1995"/>
                      <a:pt x="1919" y="2025"/>
                      <a:pt x="1842" y="2055"/>
                    </a:cubicBezTo>
                    <a:cubicBezTo>
                      <a:pt x="1842" y="2055"/>
                      <a:pt x="1845" y="2054"/>
                      <a:pt x="1845" y="2054"/>
                    </a:cubicBezTo>
                    <a:cubicBezTo>
                      <a:pt x="1830" y="2054"/>
                      <a:pt x="1815" y="2051"/>
                      <a:pt x="1801" y="2055"/>
                    </a:cubicBezTo>
                    <a:cubicBezTo>
                      <a:pt x="1574" y="2107"/>
                      <a:pt x="1344" y="2109"/>
                      <a:pt x="1113" y="2102"/>
                    </a:cubicBezTo>
                    <a:cubicBezTo>
                      <a:pt x="891" y="2095"/>
                      <a:pt x="671" y="2070"/>
                      <a:pt x="465" y="1972"/>
                    </a:cubicBezTo>
                    <a:cubicBezTo>
                      <a:pt x="455" y="1967"/>
                      <a:pt x="441" y="1967"/>
                      <a:pt x="429" y="1965"/>
                    </a:cubicBezTo>
                    <a:cubicBezTo>
                      <a:pt x="431" y="1966"/>
                      <a:pt x="431" y="1966"/>
                      <a:pt x="431" y="1966"/>
                    </a:cubicBezTo>
                    <a:cubicBezTo>
                      <a:pt x="418" y="1954"/>
                      <a:pt x="405" y="1939"/>
                      <a:pt x="390" y="1929"/>
                    </a:cubicBezTo>
                    <a:cubicBezTo>
                      <a:pt x="252" y="1839"/>
                      <a:pt x="160" y="1713"/>
                      <a:pt x="103" y="1560"/>
                    </a:cubicBezTo>
                    <a:cubicBezTo>
                      <a:pt x="96" y="1541"/>
                      <a:pt x="83" y="1524"/>
                      <a:pt x="73" y="1506"/>
                    </a:cubicBezTo>
                    <a:cubicBezTo>
                      <a:pt x="73" y="1506"/>
                      <a:pt x="74" y="1508"/>
                      <a:pt x="74" y="1508"/>
                    </a:cubicBezTo>
                    <a:cubicBezTo>
                      <a:pt x="71" y="1486"/>
                      <a:pt x="69" y="1463"/>
                      <a:pt x="66" y="1440"/>
                    </a:cubicBezTo>
                    <a:cubicBezTo>
                      <a:pt x="49" y="1291"/>
                      <a:pt x="26" y="1142"/>
                      <a:pt x="15" y="993"/>
                    </a:cubicBezTo>
                    <a:cubicBezTo>
                      <a:pt x="0" y="790"/>
                      <a:pt x="39" y="593"/>
                      <a:pt x="93" y="398"/>
                    </a:cubicBezTo>
                    <a:cubicBezTo>
                      <a:pt x="121" y="268"/>
                      <a:pt x="188" y="157"/>
                      <a:pt x="264" y="50"/>
                    </a:cubicBezTo>
                    <a:cubicBezTo>
                      <a:pt x="285" y="34"/>
                      <a:pt x="312" y="0"/>
                      <a:pt x="327" y="5"/>
                    </a:cubicBezTo>
                    <a:cubicBezTo>
                      <a:pt x="374" y="20"/>
                      <a:pt x="423" y="42"/>
                      <a:pt x="459" y="75"/>
                    </a:cubicBezTo>
                    <a:cubicBezTo>
                      <a:pt x="475" y="90"/>
                      <a:pt x="464" y="136"/>
                      <a:pt x="461" y="168"/>
                    </a:cubicBezTo>
                    <a:cubicBezTo>
                      <a:pt x="457" y="225"/>
                      <a:pt x="431" y="283"/>
                      <a:pt x="475" y="336"/>
                    </a:cubicBezTo>
                    <a:cubicBezTo>
                      <a:pt x="479" y="349"/>
                      <a:pt x="483" y="361"/>
                      <a:pt x="486" y="373"/>
                    </a:cubicBezTo>
                    <a:cubicBezTo>
                      <a:pt x="558" y="415"/>
                      <a:pt x="573" y="408"/>
                      <a:pt x="635" y="297"/>
                    </a:cubicBezTo>
                    <a:cubicBezTo>
                      <a:pt x="666" y="297"/>
                      <a:pt x="695" y="302"/>
                      <a:pt x="723" y="296"/>
                    </a:cubicBezTo>
                    <a:cubicBezTo>
                      <a:pt x="773" y="286"/>
                      <a:pt x="784" y="306"/>
                      <a:pt x="779" y="350"/>
                    </a:cubicBezTo>
                    <a:cubicBezTo>
                      <a:pt x="773" y="394"/>
                      <a:pt x="763" y="438"/>
                      <a:pt x="766" y="482"/>
                    </a:cubicBezTo>
                    <a:cubicBezTo>
                      <a:pt x="770" y="531"/>
                      <a:pt x="751" y="537"/>
                      <a:pt x="711" y="528"/>
                    </a:cubicBezTo>
                    <a:cubicBezTo>
                      <a:pt x="612" y="506"/>
                      <a:pt x="513" y="483"/>
                      <a:pt x="414" y="465"/>
                    </a:cubicBezTo>
                    <a:cubicBezTo>
                      <a:pt x="391" y="460"/>
                      <a:pt x="364" y="472"/>
                      <a:pt x="340" y="476"/>
                    </a:cubicBezTo>
                    <a:cubicBezTo>
                      <a:pt x="342" y="474"/>
                      <a:pt x="342" y="474"/>
                      <a:pt x="342" y="474"/>
                    </a:cubicBezTo>
                    <a:cubicBezTo>
                      <a:pt x="335" y="489"/>
                      <a:pt x="326" y="504"/>
                      <a:pt x="322" y="520"/>
                    </a:cubicBezTo>
                    <a:cubicBezTo>
                      <a:pt x="272" y="755"/>
                      <a:pt x="265" y="993"/>
                      <a:pt x="280" y="1233"/>
                    </a:cubicBezTo>
                    <a:cubicBezTo>
                      <a:pt x="281" y="1263"/>
                      <a:pt x="295" y="1293"/>
                      <a:pt x="303" y="1323"/>
                    </a:cubicBezTo>
                    <a:cubicBezTo>
                      <a:pt x="405" y="1361"/>
                      <a:pt x="506" y="1399"/>
                      <a:pt x="607" y="1436"/>
                    </a:cubicBezTo>
                    <a:cubicBezTo>
                      <a:pt x="645" y="1452"/>
                      <a:pt x="682" y="1475"/>
                      <a:pt x="721" y="1483"/>
                    </a:cubicBezTo>
                    <a:cubicBezTo>
                      <a:pt x="1000" y="1543"/>
                      <a:pt x="1283" y="1553"/>
                      <a:pt x="1566" y="1519"/>
                    </a:cubicBezTo>
                    <a:cubicBezTo>
                      <a:pt x="1678" y="1505"/>
                      <a:pt x="1787" y="1469"/>
                      <a:pt x="1897" y="1443"/>
                    </a:cubicBezTo>
                    <a:cubicBezTo>
                      <a:pt x="1923" y="1436"/>
                      <a:pt x="1951" y="1432"/>
                      <a:pt x="1976" y="1422"/>
                    </a:cubicBezTo>
                    <a:cubicBezTo>
                      <a:pt x="2051" y="1391"/>
                      <a:pt x="2125" y="1357"/>
                      <a:pt x="2200" y="1324"/>
                    </a:cubicBezTo>
                    <a:cubicBezTo>
                      <a:pt x="2205" y="1302"/>
                      <a:pt x="2213" y="1279"/>
                      <a:pt x="2216" y="1257"/>
                    </a:cubicBezTo>
                    <a:cubicBezTo>
                      <a:pt x="2245" y="1019"/>
                      <a:pt x="2224" y="783"/>
                      <a:pt x="2185" y="548"/>
                    </a:cubicBezTo>
                    <a:cubicBezTo>
                      <a:pt x="2180" y="514"/>
                      <a:pt x="2161" y="482"/>
                      <a:pt x="2148" y="449"/>
                    </a:cubicBezTo>
                    <a:cubicBezTo>
                      <a:pt x="2150" y="451"/>
                      <a:pt x="2150" y="451"/>
                      <a:pt x="2150" y="451"/>
                    </a:cubicBezTo>
                    <a:cubicBezTo>
                      <a:pt x="2132" y="449"/>
                      <a:pt x="2113" y="442"/>
                      <a:pt x="2097" y="447"/>
                    </a:cubicBezTo>
                    <a:cubicBezTo>
                      <a:pt x="1723" y="560"/>
                      <a:pt x="1343" y="599"/>
                      <a:pt x="954" y="563"/>
                    </a:cubicBezTo>
                    <a:cubicBezTo>
                      <a:pt x="900" y="558"/>
                      <a:pt x="876" y="543"/>
                      <a:pt x="889" y="487"/>
                    </a:cubicBezTo>
                    <a:cubicBezTo>
                      <a:pt x="888" y="490"/>
                      <a:pt x="888" y="490"/>
                      <a:pt x="888" y="490"/>
                    </a:cubicBezTo>
                    <a:cubicBezTo>
                      <a:pt x="900" y="450"/>
                      <a:pt x="912" y="411"/>
                      <a:pt x="924" y="372"/>
                    </a:cubicBezTo>
                    <a:cubicBezTo>
                      <a:pt x="929" y="373"/>
                      <a:pt x="935" y="373"/>
                      <a:pt x="941" y="374"/>
                    </a:cubicBezTo>
                    <a:cubicBezTo>
                      <a:pt x="945" y="401"/>
                      <a:pt x="942" y="432"/>
                      <a:pt x="954" y="456"/>
                    </a:cubicBezTo>
                    <a:cubicBezTo>
                      <a:pt x="966" y="482"/>
                      <a:pt x="989" y="506"/>
                      <a:pt x="1014" y="521"/>
                    </a:cubicBezTo>
                    <a:cubicBezTo>
                      <a:pt x="1022" y="525"/>
                      <a:pt x="1049" y="499"/>
                      <a:pt x="1068" y="487"/>
                    </a:cubicBezTo>
                    <a:cubicBezTo>
                      <a:pt x="1068" y="487"/>
                      <a:pt x="1066" y="490"/>
                      <a:pt x="1066" y="490"/>
                    </a:cubicBezTo>
                    <a:cubicBezTo>
                      <a:pt x="1071" y="456"/>
                      <a:pt x="1079" y="422"/>
                      <a:pt x="1082" y="388"/>
                    </a:cubicBezTo>
                    <a:cubicBezTo>
                      <a:pt x="1085" y="342"/>
                      <a:pt x="1102" y="343"/>
                      <a:pt x="1131" y="3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6" name="Freeform 7"/>
              <p:cNvSpPr>
                <a:spLocks/>
              </p:cNvSpPr>
              <p:nvPr/>
            </p:nvSpPr>
            <p:spPr bwMode="auto">
              <a:xfrm>
                <a:off x="4428237" y="1794328"/>
                <a:ext cx="594275" cy="206074"/>
              </a:xfrm>
              <a:custGeom>
                <a:avLst/>
                <a:gdLst>
                  <a:gd name="T0" fmla="*/ 332 w 1955"/>
                  <a:gd name="T1" fmla="*/ 195 h 680"/>
                  <a:gd name="T2" fmla="*/ 230 w 1955"/>
                  <a:gd name="T3" fmla="*/ 435 h 680"/>
                  <a:gd name="T4" fmla="*/ 266 w 1955"/>
                  <a:gd name="T5" fmla="*/ 562 h 680"/>
                  <a:gd name="T6" fmla="*/ 153 w 1955"/>
                  <a:gd name="T7" fmla="*/ 531 h 680"/>
                  <a:gd name="T8" fmla="*/ 155 w 1955"/>
                  <a:gd name="T9" fmla="*/ 532 h 680"/>
                  <a:gd name="T10" fmla="*/ 87 w 1955"/>
                  <a:gd name="T11" fmla="*/ 469 h 680"/>
                  <a:gd name="T12" fmla="*/ 34 w 1955"/>
                  <a:gd name="T13" fmla="*/ 276 h 680"/>
                  <a:gd name="T14" fmla="*/ 185 w 1955"/>
                  <a:gd name="T15" fmla="*/ 150 h 680"/>
                  <a:gd name="T16" fmla="*/ 240 w 1955"/>
                  <a:gd name="T17" fmla="*/ 140 h 680"/>
                  <a:gd name="T18" fmla="*/ 1337 w 1955"/>
                  <a:gd name="T19" fmla="*/ 47 h 680"/>
                  <a:gd name="T20" fmla="*/ 1696 w 1955"/>
                  <a:gd name="T21" fmla="*/ 125 h 680"/>
                  <a:gd name="T22" fmla="*/ 1693 w 1955"/>
                  <a:gd name="T23" fmla="*/ 123 h 680"/>
                  <a:gd name="T24" fmla="*/ 1867 w 1955"/>
                  <a:gd name="T25" fmla="*/ 237 h 680"/>
                  <a:gd name="T26" fmla="*/ 1876 w 1955"/>
                  <a:gd name="T27" fmla="*/ 457 h 680"/>
                  <a:gd name="T28" fmla="*/ 1770 w 1955"/>
                  <a:gd name="T29" fmla="*/ 545 h 680"/>
                  <a:gd name="T30" fmla="*/ 1773 w 1955"/>
                  <a:gd name="T31" fmla="*/ 544 h 680"/>
                  <a:gd name="T32" fmla="*/ 1707 w 1955"/>
                  <a:gd name="T33" fmla="*/ 562 h 680"/>
                  <a:gd name="T34" fmla="*/ 1022 w 1955"/>
                  <a:gd name="T35" fmla="*/ 679 h 680"/>
                  <a:gd name="T36" fmla="*/ 976 w 1955"/>
                  <a:gd name="T37" fmla="*/ 651 h 680"/>
                  <a:gd name="T38" fmla="*/ 1025 w 1955"/>
                  <a:gd name="T39" fmla="*/ 612 h 680"/>
                  <a:gd name="T40" fmla="*/ 1081 w 1955"/>
                  <a:gd name="T41" fmla="*/ 610 h 680"/>
                  <a:gd name="T42" fmla="*/ 1531 w 1955"/>
                  <a:gd name="T43" fmla="*/ 544 h 680"/>
                  <a:gd name="T44" fmla="*/ 1645 w 1955"/>
                  <a:gd name="T45" fmla="*/ 473 h 680"/>
                  <a:gd name="T46" fmla="*/ 1732 w 1955"/>
                  <a:gd name="T47" fmla="*/ 320 h 680"/>
                  <a:gd name="T48" fmla="*/ 1590 w 1955"/>
                  <a:gd name="T49" fmla="*/ 179 h 680"/>
                  <a:gd name="T50" fmla="*/ 1518 w 1955"/>
                  <a:gd name="T51" fmla="*/ 157 h 680"/>
                  <a:gd name="T52" fmla="*/ 1455 w 1955"/>
                  <a:gd name="T53" fmla="*/ 121 h 680"/>
                  <a:gd name="T54" fmla="*/ 1040 w 1955"/>
                  <a:gd name="T55" fmla="*/ 68 h 680"/>
                  <a:gd name="T56" fmla="*/ 397 w 1955"/>
                  <a:gd name="T57" fmla="*/ 150 h 680"/>
                  <a:gd name="T58" fmla="*/ 332 w 1955"/>
                  <a:gd name="T59" fmla="*/ 195 h 6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55" h="680">
                    <a:moveTo>
                      <a:pt x="332" y="195"/>
                    </a:moveTo>
                    <a:cubicBezTo>
                      <a:pt x="209" y="238"/>
                      <a:pt x="177" y="314"/>
                      <a:pt x="230" y="435"/>
                    </a:cubicBezTo>
                    <a:cubicBezTo>
                      <a:pt x="241" y="473"/>
                      <a:pt x="252" y="512"/>
                      <a:pt x="266" y="562"/>
                    </a:cubicBezTo>
                    <a:cubicBezTo>
                      <a:pt x="220" y="549"/>
                      <a:pt x="186" y="540"/>
                      <a:pt x="153" y="531"/>
                    </a:cubicBezTo>
                    <a:cubicBezTo>
                      <a:pt x="155" y="532"/>
                      <a:pt x="155" y="532"/>
                      <a:pt x="155" y="532"/>
                    </a:cubicBezTo>
                    <a:cubicBezTo>
                      <a:pt x="133" y="511"/>
                      <a:pt x="111" y="489"/>
                      <a:pt x="87" y="469"/>
                    </a:cubicBezTo>
                    <a:cubicBezTo>
                      <a:pt x="21" y="417"/>
                      <a:pt x="0" y="354"/>
                      <a:pt x="34" y="276"/>
                    </a:cubicBezTo>
                    <a:cubicBezTo>
                      <a:pt x="84" y="234"/>
                      <a:pt x="135" y="192"/>
                      <a:pt x="185" y="150"/>
                    </a:cubicBezTo>
                    <a:cubicBezTo>
                      <a:pt x="203" y="146"/>
                      <a:pt x="223" y="146"/>
                      <a:pt x="240" y="140"/>
                    </a:cubicBezTo>
                    <a:cubicBezTo>
                      <a:pt x="597" y="7"/>
                      <a:pt x="966" y="0"/>
                      <a:pt x="1337" y="47"/>
                    </a:cubicBezTo>
                    <a:cubicBezTo>
                      <a:pt x="1458" y="63"/>
                      <a:pt x="1577" y="98"/>
                      <a:pt x="1696" y="125"/>
                    </a:cubicBezTo>
                    <a:cubicBezTo>
                      <a:pt x="1693" y="123"/>
                      <a:pt x="1693" y="123"/>
                      <a:pt x="1693" y="123"/>
                    </a:cubicBezTo>
                    <a:cubicBezTo>
                      <a:pt x="1752" y="161"/>
                      <a:pt x="1813" y="195"/>
                      <a:pt x="1867" y="237"/>
                    </a:cubicBezTo>
                    <a:cubicBezTo>
                      <a:pt x="1953" y="306"/>
                      <a:pt x="1955" y="382"/>
                      <a:pt x="1876" y="457"/>
                    </a:cubicBezTo>
                    <a:cubicBezTo>
                      <a:pt x="1842" y="488"/>
                      <a:pt x="1805" y="516"/>
                      <a:pt x="1770" y="545"/>
                    </a:cubicBezTo>
                    <a:cubicBezTo>
                      <a:pt x="1773" y="544"/>
                      <a:pt x="1773" y="544"/>
                      <a:pt x="1773" y="544"/>
                    </a:cubicBezTo>
                    <a:cubicBezTo>
                      <a:pt x="1751" y="550"/>
                      <a:pt x="1728" y="554"/>
                      <a:pt x="1707" y="562"/>
                    </a:cubicBezTo>
                    <a:cubicBezTo>
                      <a:pt x="1486" y="646"/>
                      <a:pt x="1256" y="676"/>
                      <a:pt x="1022" y="679"/>
                    </a:cubicBezTo>
                    <a:cubicBezTo>
                      <a:pt x="1007" y="680"/>
                      <a:pt x="991" y="661"/>
                      <a:pt x="976" y="651"/>
                    </a:cubicBezTo>
                    <a:cubicBezTo>
                      <a:pt x="992" y="637"/>
                      <a:pt x="1006" y="619"/>
                      <a:pt x="1025" y="612"/>
                    </a:cubicBezTo>
                    <a:cubicBezTo>
                      <a:pt x="1041" y="605"/>
                      <a:pt x="1062" y="610"/>
                      <a:pt x="1081" y="610"/>
                    </a:cubicBezTo>
                    <a:cubicBezTo>
                      <a:pt x="1234" y="612"/>
                      <a:pt x="1386" y="598"/>
                      <a:pt x="1531" y="544"/>
                    </a:cubicBezTo>
                    <a:cubicBezTo>
                      <a:pt x="1572" y="529"/>
                      <a:pt x="1607" y="497"/>
                      <a:pt x="1645" y="473"/>
                    </a:cubicBezTo>
                    <a:cubicBezTo>
                      <a:pt x="1707" y="441"/>
                      <a:pt x="1741" y="392"/>
                      <a:pt x="1732" y="320"/>
                    </a:cubicBezTo>
                    <a:cubicBezTo>
                      <a:pt x="1720" y="238"/>
                      <a:pt x="1650" y="212"/>
                      <a:pt x="1590" y="179"/>
                    </a:cubicBezTo>
                    <a:cubicBezTo>
                      <a:pt x="1568" y="167"/>
                      <a:pt x="1542" y="164"/>
                      <a:pt x="1518" y="157"/>
                    </a:cubicBezTo>
                    <a:cubicBezTo>
                      <a:pt x="1497" y="144"/>
                      <a:pt x="1477" y="124"/>
                      <a:pt x="1455" y="121"/>
                    </a:cubicBezTo>
                    <a:cubicBezTo>
                      <a:pt x="1317" y="100"/>
                      <a:pt x="1179" y="78"/>
                      <a:pt x="1040" y="68"/>
                    </a:cubicBezTo>
                    <a:cubicBezTo>
                      <a:pt x="821" y="51"/>
                      <a:pt x="606" y="77"/>
                      <a:pt x="397" y="150"/>
                    </a:cubicBezTo>
                    <a:cubicBezTo>
                      <a:pt x="373" y="158"/>
                      <a:pt x="353" y="180"/>
                      <a:pt x="332" y="19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7" name="Freeform 8"/>
              <p:cNvSpPr>
                <a:spLocks/>
              </p:cNvSpPr>
              <p:nvPr/>
            </p:nvSpPr>
            <p:spPr bwMode="auto">
              <a:xfrm>
                <a:off x="4436429" y="1958810"/>
                <a:ext cx="79405" cy="55457"/>
              </a:xfrm>
              <a:custGeom>
                <a:avLst/>
                <a:gdLst>
                  <a:gd name="T0" fmla="*/ 110 w 261"/>
                  <a:gd name="T1" fmla="*/ 27 h 182"/>
                  <a:gd name="T2" fmla="*/ 127 w 261"/>
                  <a:gd name="T3" fmla="*/ 32 h 182"/>
                  <a:gd name="T4" fmla="*/ 196 w 261"/>
                  <a:gd name="T5" fmla="*/ 82 h 182"/>
                  <a:gd name="T6" fmla="*/ 244 w 261"/>
                  <a:gd name="T7" fmla="*/ 140 h 182"/>
                  <a:gd name="T8" fmla="*/ 160 w 261"/>
                  <a:gd name="T9" fmla="*/ 163 h 182"/>
                  <a:gd name="T10" fmla="*/ 0 w 261"/>
                  <a:gd name="T11" fmla="*/ 64 h 182"/>
                  <a:gd name="T12" fmla="*/ 2 w 261"/>
                  <a:gd name="T13" fmla="*/ 66 h 182"/>
                  <a:gd name="T14" fmla="*/ 1 w 261"/>
                  <a:gd name="T15" fmla="*/ 0 h 182"/>
                  <a:gd name="T16" fmla="*/ 68 w 261"/>
                  <a:gd name="T17" fmla="*/ 17 h 182"/>
                  <a:gd name="T18" fmla="*/ 110 w 261"/>
                  <a:gd name="T19" fmla="*/ 27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1" h="182">
                    <a:moveTo>
                      <a:pt x="110" y="27"/>
                    </a:moveTo>
                    <a:cubicBezTo>
                      <a:pt x="116" y="29"/>
                      <a:pt x="122" y="30"/>
                      <a:pt x="127" y="32"/>
                    </a:cubicBezTo>
                    <a:cubicBezTo>
                      <a:pt x="150" y="49"/>
                      <a:pt x="172" y="67"/>
                      <a:pt x="196" y="82"/>
                    </a:cubicBezTo>
                    <a:cubicBezTo>
                      <a:pt x="219" y="97"/>
                      <a:pt x="261" y="96"/>
                      <a:pt x="244" y="140"/>
                    </a:cubicBezTo>
                    <a:cubicBezTo>
                      <a:pt x="227" y="182"/>
                      <a:pt x="193" y="182"/>
                      <a:pt x="160" y="163"/>
                    </a:cubicBezTo>
                    <a:cubicBezTo>
                      <a:pt x="105" y="132"/>
                      <a:pt x="53" y="97"/>
                      <a:pt x="0" y="64"/>
                    </a:cubicBezTo>
                    <a:cubicBezTo>
                      <a:pt x="0" y="64"/>
                      <a:pt x="2" y="66"/>
                      <a:pt x="2" y="66"/>
                    </a:cubicBezTo>
                    <a:cubicBezTo>
                      <a:pt x="1" y="44"/>
                      <a:pt x="1" y="22"/>
                      <a:pt x="1" y="0"/>
                    </a:cubicBezTo>
                    <a:cubicBezTo>
                      <a:pt x="24" y="6"/>
                      <a:pt x="46" y="12"/>
                      <a:pt x="68" y="17"/>
                    </a:cubicBezTo>
                    <a:cubicBezTo>
                      <a:pt x="82" y="21"/>
                      <a:pt x="96" y="24"/>
                      <a:pt x="110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8" name="Freeform 9"/>
              <p:cNvSpPr>
                <a:spLocks/>
              </p:cNvSpPr>
              <p:nvPr/>
            </p:nvSpPr>
            <p:spPr bwMode="auto">
              <a:xfrm>
                <a:off x="4904035" y="2608542"/>
                <a:ext cx="70582" cy="27099"/>
              </a:xfrm>
              <a:custGeom>
                <a:avLst/>
                <a:gdLst>
                  <a:gd name="T0" fmla="*/ 0 w 232"/>
                  <a:gd name="T1" fmla="*/ 90 h 90"/>
                  <a:gd name="T2" fmla="*/ 232 w 232"/>
                  <a:gd name="T3" fmla="*/ 0 h 90"/>
                  <a:gd name="T4" fmla="*/ 0 w 232"/>
                  <a:gd name="T5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2" h="90">
                    <a:moveTo>
                      <a:pt x="0" y="90"/>
                    </a:moveTo>
                    <a:cubicBezTo>
                      <a:pt x="77" y="60"/>
                      <a:pt x="155" y="30"/>
                      <a:pt x="232" y="0"/>
                    </a:cubicBezTo>
                    <a:cubicBezTo>
                      <a:pt x="155" y="30"/>
                      <a:pt x="77" y="60"/>
                      <a:pt x="0" y="9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9" name="Freeform 10"/>
              <p:cNvSpPr>
                <a:spLocks noEditPoints="1"/>
              </p:cNvSpPr>
              <p:nvPr/>
            </p:nvSpPr>
            <p:spPr bwMode="auto">
              <a:xfrm>
                <a:off x="4430127" y="2148498"/>
                <a:ext cx="591124" cy="331483"/>
              </a:xfrm>
              <a:custGeom>
                <a:avLst/>
                <a:gdLst>
                  <a:gd name="T0" fmla="*/ 58 w 1944"/>
                  <a:gd name="T1" fmla="*/ 27 h 1092"/>
                  <a:gd name="T2" fmla="*/ 163 w 1944"/>
                  <a:gd name="T3" fmla="*/ 38 h 1092"/>
                  <a:gd name="T4" fmla="*/ 1180 w 1944"/>
                  <a:gd name="T5" fmla="*/ 133 h 1092"/>
                  <a:gd name="T6" fmla="*/ 1801 w 1944"/>
                  <a:gd name="T7" fmla="*/ 18 h 1092"/>
                  <a:gd name="T8" fmla="*/ 1868 w 1944"/>
                  <a:gd name="T9" fmla="*/ 2 h 1092"/>
                  <a:gd name="T10" fmla="*/ 1866 w 1944"/>
                  <a:gd name="T11" fmla="*/ 0 h 1092"/>
                  <a:gd name="T12" fmla="*/ 1918 w 1944"/>
                  <a:gd name="T13" fmla="*/ 875 h 1092"/>
                  <a:gd name="T14" fmla="*/ 1694 w 1944"/>
                  <a:gd name="T15" fmla="*/ 973 h 1092"/>
                  <a:gd name="T16" fmla="*/ 1615 w 1944"/>
                  <a:gd name="T17" fmla="*/ 994 h 1092"/>
                  <a:gd name="T18" fmla="*/ 1140 w 1944"/>
                  <a:gd name="T19" fmla="*/ 1065 h 1092"/>
                  <a:gd name="T20" fmla="*/ 325 w 1944"/>
                  <a:gd name="T21" fmla="*/ 987 h 1092"/>
                  <a:gd name="T22" fmla="*/ 21 w 1944"/>
                  <a:gd name="T23" fmla="*/ 874 h 1092"/>
                  <a:gd name="T24" fmla="*/ 6 w 1944"/>
                  <a:gd name="T25" fmla="*/ 565 h 1092"/>
                  <a:gd name="T26" fmla="*/ 60 w 1944"/>
                  <a:gd name="T27" fmla="*/ 25 h 1092"/>
                  <a:gd name="T28" fmla="*/ 58 w 1944"/>
                  <a:gd name="T29" fmla="*/ 27 h 1092"/>
                  <a:gd name="T30" fmla="*/ 96 w 1944"/>
                  <a:gd name="T31" fmla="*/ 47 h 1092"/>
                  <a:gd name="T32" fmla="*/ 84 w 1944"/>
                  <a:gd name="T33" fmla="*/ 62 h 1092"/>
                  <a:gd name="T34" fmla="*/ 47 w 1944"/>
                  <a:gd name="T35" fmla="*/ 832 h 1092"/>
                  <a:gd name="T36" fmla="*/ 87 w 1944"/>
                  <a:gd name="T37" fmla="*/ 873 h 1092"/>
                  <a:gd name="T38" fmla="*/ 348 w 1944"/>
                  <a:gd name="T39" fmla="*/ 968 h 1092"/>
                  <a:gd name="T40" fmla="*/ 1286 w 1944"/>
                  <a:gd name="T41" fmla="*/ 1030 h 1092"/>
                  <a:gd name="T42" fmla="*/ 1841 w 1944"/>
                  <a:gd name="T43" fmla="*/ 880 h 1092"/>
                  <a:gd name="T44" fmla="*/ 1895 w 1944"/>
                  <a:gd name="T45" fmla="*/ 801 h 1092"/>
                  <a:gd name="T46" fmla="*/ 1903 w 1944"/>
                  <a:gd name="T47" fmla="*/ 490 h 1092"/>
                  <a:gd name="T48" fmla="*/ 1857 w 1944"/>
                  <a:gd name="T49" fmla="*/ 26 h 1092"/>
                  <a:gd name="T50" fmla="*/ 96 w 1944"/>
                  <a:gd name="T51" fmla="*/ 47 h 10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944" h="1092">
                    <a:moveTo>
                      <a:pt x="58" y="27"/>
                    </a:moveTo>
                    <a:cubicBezTo>
                      <a:pt x="93" y="31"/>
                      <a:pt x="129" y="30"/>
                      <a:pt x="163" y="38"/>
                    </a:cubicBezTo>
                    <a:cubicBezTo>
                      <a:pt x="497" y="124"/>
                      <a:pt x="837" y="165"/>
                      <a:pt x="1180" y="133"/>
                    </a:cubicBezTo>
                    <a:cubicBezTo>
                      <a:pt x="1389" y="113"/>
                      <a:pt x="1594" y="57"/>
                      <a:pt x="1801" y="18"/>
                    </a:cubicBezTo>
                    <a:cubicBezTo>
                      <a:pt x="1824" y="13"/>
                      <a:pt x="1846" y="7"/>
                      <a:pt x="1868" y="2"/>
                    </a:cubicBezTo>
                    <a:cubicBezTo>
                      <a:pt x="1868" y="2"/>
                      <a:pt x="1866" y="0"/>
                      <a:pt x="1866" y="0"/>
                    </a:cubicBezTo>
                    <a:cubicBezTo>
                      <a:pt x="1934" y="289"/>
                      <a:pt x="1944" y="581"/>
                      <a:pt x="1918" y="875"/>
                    </a:cubicBezTo>
                    <a:cubicBezTo>
                      <a:pt x="1843" y="908"/>
                      <a:pt x="1769" y="942"/>
                      <a:pt x="1694" y="973"/>
                    </a:cubicBezTo>
                    <a:cubicBezTo>
                      <a:pt x="1669" y="983"/>
                      <a:pt x="1641" y="987"/>
                      <a:pt x="1615" y="994"/>
                    </a:cubicBezTo>
                    <a:cubicBezTo>
                      <a:pt x="1457" y="1018"/>
                      <a:pt x="1299" y="1049"/>
                      <a:pt x="1140" y="1065"/>
                    </a:cubicBezTo>
                    <a:cubicBezTo>
                      <a:pt x="864" y="1092"/>
                      <a:pt x="592" y="1065"/>
                      <a:pt x="325" y="987"/>
                    </a:cubicBezTo>
                    <a:cubicBezTo>
                      <a:pt x="224" y="950"/>
                      <a:pt x="123" y="912"/>
                      <a:pt x="21" y="874"/>
                    </a:cubicBezTo>
                    <a:cubicBezTo>
                      <a:pt x="16" y="771"/>
                      <a:pt x="0" y="668"/>
                      <a:pt x="6" y="565"/>
                    </a:cubicBezTo>
                    <a:cubicBezTo>
                      <a:pt x="17" y="385"/>
                      <a:pt x="41" y="205"/>
                      <a:pt x="60" y="25"/>
                    </a:cubicBezTo>
                    <a:lnTo>
                      <a:pt x="58" y="27"/>
                    </a:lnTo>
                    <a:close/>
                    <a:moveTo>
                      <a:pt x="96" y="47"/>
                    </a:moveTo>
                    <a:cubicBezTo>
                      <a:pt x="89" y="55"/>
                      <a:pt x="85" y="58"/>
                      <a:pt x="84" y="62"/>
                    </a:cubicBezTo>
                    <a:cubicBezTo>
                      <a:pt x="29" y="317"/>
                      <a:pt x="19" y="574"/>
                      <a:pt x="47" y="832"/>
                    </a:cubicBezTo>
                    <a:cubicBezTo>
                      <a:pt x="49" y="848"/>
                      <a:pt x="70" y="867"/>
                      <a:pt x="87" y="873"/>
                    </a:cubicBezTo>
                    <a:cubicBezTo>
                      <a:pt x="173" y="907"/>
                      <a:pt x="259" y="943"/>
                      <a:pt x="348" y="968"/>
                    </a:cubicBezTo>
                    <a:cubicBezTo>
                      <a:pt x="656" y="1056"/>
                      <a:pt x="971" y="1063"/>
                      <a:pt x="1286" y="1030"/>
                    </a:cubicBezTo>
                    <a:cubicBezTo>
                      <a:pt x="1478" y="1009"/>
                      <a:pt x="1663" y="959"/>
                      <a:pt x="1841" y="880"/>
                    </a:cubicBezTo>
                    <a:cubicBezTo>
                      <a:pt x="1879" y="863"/>
                      <a:pt x="1895" y="844"/>
                      <a:pt x="1895" y="801"/>
                    </a:cubicBezTo>
                    <a:cubicBezTo>
                      <a:pt x="1895" y="697"/>
                      <a:pt x="1909" y="593"/>
                      <a:pt x="1903" y="490"/>
                    </a:cubicBezTo>
                    <a:cubicBezTo>
                      <a:pt x="1894" y="337"/>
                      <a:pt x="1873" y="185"/>
                      <a:pt x="1857" y="26"/>
                    </a:cubicBezTo>
                    <a:cubicBezTo>
                      <a:pt x="1261" y="217"/>
                      <a:pt x="677" y="205"/>
                      <a:pt x="96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0" name="Freeform 11"/>
              <p:cNvSpPr>
                <a:spLocks/>
              </p:cNvSpPr>
              <p:nvPr/>
            </p:nvSpPr>
            <p:spPr bwMode="auto">
              <a:xfrm>
                <a:off x="4728840" y="1952508"/>
                <a:ext cx="288000" cy="92639"/>
              </a:xfrm>
              <a:custGeom>
                <a:avLst/>
                <a:gdLst>
                  <a:gd name="T0" fmla="*/ 811 w 947"/>
                  <a:gd name="T1" fmla="*/ 59 h 305"/>
                  <a:gd name="T2" fmla="*/ 947 w 947"/>
                  <a:gd name="T3" fmla="*/ 0 h 305"/>
                  <a:gd name="T4" fmla="*/ 914 w 947"/>
                  <a:gd name="T5" fmla="*/ 84 h 305"/>
                  <a:gd name="T6" fmla="*/ 717 w 947"/>
                  <a:gd name="T7" fmla="*/ 206 h 305"/>
                  <a:gd name="T8" fmla="*/ 55 w 947"/>
                  <a:gd name="T9" fmla="*/ 304 h 305"/>
                  <a:gd name="T10" fmla="*/ 0 w 947"/>
                  <a:gd name="T11" fmla="*/ 256 h 305"/>
                  <a:gd name="T12" fmla="*/ 55 w 947"/>
                  <a:gd name="T13" fmla="*/ 230 h 305"/>
                  <a:gd name="T14" fmla="*/ 715 w 947"/>
                  <a:gd name="T15" fmla="*/ 112 h 305"/>
                  <a:gd name="T16" fmla="*/ 813 w 947"/>
                  <a:gd name="T17" fmla="*/ 57 h 305"/>
                  <a:gd name="T18" fmla="*/ 811 w 947"/>
                  <a:gd name="T19" fmla="*/ 59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7" h="305">
                    <a:moveTo>
                      <a:pt x="811" y="59"/>
                    </a:moveTo>
                    <a:cubicBezTo>
                      <a:pt x="849" y="42"/>
                      <a:pt x="887" y="26"/>
                      <a:pt x="947" y="0"/>
                    </a:cubicBezTo>
                    <a:cubicBezTo>
                      <a:pt x="933" y="39"/>
                      <a:pt x="931" y="71"/>
                      <a:pt x="914" y="84"/>
                    </a:cubicBezTo>
                    <a:cubicBezTo>
                      <a:pt x="851" y="129"/>
                      <a:pt x="788" y="179"/>
                      <a:pt x="717" y="206"/>
                    </a:cubicBezTo>
                    <a:cubicBezTo>
                      <a:pt x="505" y="287"/>
                      <a:pt x="279" y="298"/>
                      <a:pt x="55" y="304"/>
                    </a:cubicBezTo>
                    <a:cubicBezTo>
                      <a:pt x="37" y="305"/>
                      <a:pt x="18" y="273"/>
                      <a:pt x="0" y="256"/>
                    </a:cubicBezTo>
                    <a:cubicBezTo>
                      <a:pt x="18" y="247"/>
                      <a:pt x="36" y="230"/>
                      <a:pt x="55" y="230"/>
                    </a:cubicBezTo>
                    <a:cubicBezTo>
                      <a:pt x="281" y="222"/>
                      <a:pt x="502" y="193"/>
                      <a:pt x="715" y="112"/>
                    </a:cubicBezTo>
                    <a:cubicBezTo>
                      <a:pt x="749" y="99"/>
                      <a:pt x="780" y="76"/>
                      <a:pt x="813" y="57"/>
                    </a:cubicBezTo>
                    <a:cubicBezTo>
                      <a:pt x="813" y="57"/>
                      <a:pt x="811" y="59"/>
                      <a:pt x="811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</p:grpSp>
      <p:sp>
        <p:nvSpPr>
          <p:cNvPr id="133" name="Rectángulo 132"/>
          <p:cNvSpPr/>
          <p:nvPr/>
        </p:nvSpPr>
        <p:spPr>
          <a:xfrm>
            <a:off x="9021141" y="3848621"/>
            <a:ext cx="7665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ED715"/>
                </a:solidFill>
                <a:cs typeface="Arial" pitchFamily="34" charset="0"/>
              </a:rPr>
              <a:t>Content</a:t>
            </a:r>
          </a:p>
        </p:txBody>
      </p:sp>
      <p:grpSp>
        <p:nvGrpSpPr>
          <p:cNvPr id="142" name="Grupo 141"/>
          <p:cNvGrpSpPr/>
          <p:nvPr/>
        </p:nvGrpSpPr>
        <p:grpSpPr>
          <a:xfrm>
            <a:off x="999972" y="3437106"/>
            <a:ext cx="793113" cy="887860"/>
            <a:chOff x="-805374" y="3599290"/>
            <a:chExt cx="716435" cy="802022"/>
          </a:xfrm>
        </p:grpSpPr>
        <p:pic>
          <p:nvPicPr>
            <p:cNvPr id="143" name="Imagen 14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741517" y="3970618"/>
              <a:ext cx="616901" cy="215277"/>
            </a:xfrm>
            <a:prstGeom prst="rect">
              <a:avLst/>
            </a:prstGeom>
          </p:spPr>
        </p:pic>
        <p:grpSp>
          <p:nvGrpSpPr>
            <p:cNvPr id="144" name="Grupo 143"/>
            <p:cNvGrpSpPr/>
            <p:nvPr/>
          </p:nvGrpSpPr>
          <p:grpSpPr>
            <a:xfrm>
              <a:off x="-805374" y="3599290"/>
              <a:ext cx="716435" cy="802022"/>
              <a:chOff x="4323624" y="1783615"/>
              <a:chExt cx="796568" cy="891728"/>
            </a:xfrm>
            <a:solidFill>
              <a:srgbClr val="F8BA16"/>
            </a:solidFill>
          </p:grpSpPr>
          <p:sp>
            <p:nvSpPr>
              <p:cNvPr id="145" name="Freeform 5"/>
              <p:cNvSpPr>
                <a:spLocks noEditPoints="1"/>
              </p:cNvSpPr>
              <p:nvPr/>
            </p:nvSpPr>
            <p:spPr bwMode="auto">
              <a:xfrm>
                <a:off x="4323624" y="1783615"/>
                <a:ext cx="796568" cy="891728"/>
              </a:xfrm>
              <a:custGeom>
                <a:avLst/>
                <a:gdLst>
                  <a:gd name="T0" fmla="*/ 315 w 2623"/>
                  <a:gd name="T1" fmla="*/ 517 h 2938"/>
                  <a:gd name="T2" fmla="*/ 1997 w 2623"/>
                  <a:gd name="T3" fmla="*/ 109 h 2938"/>
                  <a:gd name="T4" fmla="*/ 2322 w 2623"/>
                  <a:gd name="T5" fmla="*/ 521 h 2938"/>
                  <a:gd name="T6" fmla="*/ 2517 w 2623"/>
                  <a:gd name="T7" fmla="*/ 2299 h 2938"/>
                  <a:gd name="T8" fmla="*/ 104 w 2623"/>
                  <a:gd name="T9" fmla="*/ 2235 h 2938"/>
                  <a:gd name="T10" fmla="*/ 501 w 2623"/>
                  <a:gd name="T11" fmla="*/ 566 h 2938"/>
                  <a:gd name="T12" fmla="*/ 653 w 2623"/>
                  <a:gd name="T13" fmla="*/ 619 h 2938"/>
                  <a:gd name="T14" fmla="*/ 1111 w 2623"/>
                  <a:gd name="T15" fmla="*/ 123 h 2938"/>
                  <a:gd name="T16" fmla="*/ 2078 w 2623"/>
                  <a:gd name="T17" fmla="*/ 354 h 2938"/>
                  <a:gd name="T18" fmla="*/ 1317 w 2623"/>
                  <a:gd name="T19" fmla="*/ 739 h 2938"/>
                  <a:gd name="T20" fmla="*/ 2116 w 2623"/>
                  <a:gd name="T21" fmla="*/ 579 h 2938"/>
                  <a:gd name="T22" fmla="*/ 2039 w 2623"/>
                  <a:gd name="T23" fmla="*/ 157 h 2938"/>
                  <a:gd name="T24" fmla="*/ 1050 w 2623"/>
                  <a:gd name="T25" fmla="*/ 51 h 2938"/>
                  <a:gd name="T26" fmla="*/ 367 w 2623"/>
                  <a:gd name="T27" fmla="*/ 455 h 2938"/>
                  <a:gd name="T28" fmla="*/ 2142 w 2623"/>
                  <a:gd name="T29" fmla="*/ 2718 h 2938"/>
                  <a:gd name="T30" fmla="*/ 2470 w 2623"/>
                  <a:gd name="T31" fmla="*/ 2347 h 2938"/>
                  <a:gd name="T32" fmla="*/ 2328 w 2623"/>
                  <a:gd name="T33" fmla="*/ 821 h 2938"/>
                  <a:gd name="T34" fmla="*/ 2131 w 2623"/>
                  <a:gd name="T35" fmla="*/ 794 h 2938"/>
                  <a:gd name="T36" fmla="*/ 1201 w 2623"/>
                  <a:gd name="T37" fmla="*/ 1121 h 2938"/>
                  <a:gd name="T38" fmla="*/ 1136 w 2623"/>
                  <a:gd name="T39" fmla="*/ 1242 h 2938"/>
                  <a:gd name="T40" fmla="*/ 1042 w 2623"/>
                  <a:gd name="T41" fmla="*/ 1103 h 2938"/>
                  <a:gd name="T42" fmla="*/ 958 w 2623"/>
                  <a:gd name="T43" fmla="*/ 1242 h 2938"/>
                  <a:gd name="T44" fmla="*/ 852 w 2623"/>
                  <a:gd name="T45" fmla="*/ 1201 h 2938"/>
                  <a:gd name="T46" fmla="*/ 708 w 2623"/>
                  <a:gd name="T47" fmla="*/ 980 h 2938"/>
                  <a:gd name="T48" fmla="*/ 556 w 2623"/>
                  <a:gd name="T49" fmla="*/ 1125 h 2938"/>
                  <a:gd name="T50" fmla="*/ 379 w 2623"/>
                  <a:gd name="T51" fmla="*/ 721 h 2938"/>
                  <a:gd name="T52" fmla="*/ 134 w 2623"/>
                  <a:gd name="T53" fmla="*/ 1211 h 2938"/>
                  <a:gd name="T54" fmla="*/ 143 w 2623"/>
                  <a:gd name="T55" fmla="*/ 2258 h 2938"/>
                  <a:gd name="T56" fmla="*/ 629 w 2623"/>
                  <a:gd name="T57" fmla="*/ 2779 h 2938"/>
                  <a:gd name="T58" fmla="*/ 1912 w 2623"/>
                  <a:gd name="T59" fmla="*/ 2807 h 2938"/>
                  <a:gd name="T60" fmla="*/ 372 w 2623"/>
                  <a:gd name="T61" fmla="*/ 641 h 2938"/>
                  <a:gd name="T62" fmla="*/ 499 w 2623"/>
                  <a:gd name="T63" fmla="*/ 609 h 2938"/>
                  <a:gd name="T64" fmla="*/ 329 w 2623"/>
                  <a:gd name="T65" fmla="*/ 501 h 2938"/>
                  <a:gd name="T66" fmla="*/ 1313 w 2623"/>
                  <a:gd name="T67" fmla="*/ 772 h 2938"/>
                  <a:gd name="T68" fmla="*/ 2209 w 2623"/>
                  <a:gd name="T69" fmla="*/ 705 h 2938"/>
                  <a:gd name="T70" fmla="*/ 2148 w 2623"/>
                  <a:gd name="T71" fmla="*/ 613 h 2938"/>
                  <a:gd name="T72" fmla="*/ 887 w 2623"/>
                  <a:gd name="T73" fmla="*/ 1133 h 2938"/>
                  <a:gd name="T74" fmla="*/ 930 w 2623"/>
                  <a:gd name="T75" fmla="*/ 1217 h 2938"/>
                  <a:gd name="T76" fmla="*/ 1064 w 2623"/>
                  <a:gd name="T77" fmla="*/ 1148 h 2938"/>
                  <a:gd name="T78" fmla="*/ 1153 w 2623"/>
                  <a:gd name="T79" fmla="*/ 1024 h 2938"/>
                  <a:gd name="T80" fmla="*/ 1275 w 2623"/>
                  <a:gd name="T81" fmla="*/ 1030 h 2938"/>
                  <a:gd name="T82" fmla="*/ 1725 w 2623"/>
                  <a:gd name="T83" fmla="*/ 573 h 2938"/>
                  <a:gd name="T84" fmla="*/ 1841 w 2623"/>
                  <a:gd name="T85" fmla="*/ 211 h 2938"/>
                  <a:gd name="T86" fmla="*/ 622 w 2623"/>
                  <a:gd name="T87" fmla="*/ 491 h 2938"/>
                  <a:gd name="T88" fmla="*/ 603 w 2623"/>
                  <a:gd name="T89" fmla="*/ 1106 h 2938"/>
                  <a:gd name="T90" fmla="*/ 679 w 2623"/>
                  <a:gd name="T91" fmla="*/ 920 h 29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623" h="2938">
                    <a:moveTo>
                      <a:pt x="351" y="695"/>
                    </a:moveTo>
                    <a:cubicBezTo>
                      <a:pt x="338" y="637"/>
                      <a:pt x="327" y="583"/>
                      <a:pt x="315" y="529"/>
                    </a:cubicBezTo>
                    <a:cubicBezTo>
                      <a:pt x="314" y="525"/>
                      <a:pt x="315" y="521"/>
                      <a:pt x="315" y="517"/>
                    </a:cubicBezTo>
                    <a:cubicBezTo>
                      <a:pt x="316" y="283"/>
                      <a:pt x="356" y="219"/>
                      <a:pt x="576" y="132"/>
                    </a:cubicBezTo>
                    <a:cubicBezTo>
                      <a:pt x="850" y="24"/>
                      <a:pt x="1139" y="0"/>
                      <a:pt x="1430" y="12"/>
                    </a:cubicBezTo>
                    <a:cubicBezTo>
                      <a:pt x="1623" y="19"/>
                      <a:pt x="1816" y="40"/>
                      <a:pt x="1997" y="109"/>
                    </a:cubicBezTo>
                    <a:cubicBezTo>
                      <a:pt x="2087" y="143"/>
                      <a:pt x="2171" y="194"/>
                      <a:pt x="2252" y="246"/>
                    </a:cubicBezTo>
                    <a:cubicBezTo>
                      <a:pt x="2306" y="281"/>
                      <a:pt x="2329" y="340"/>
                      <a:pt x="2323" y="407"/>
                    </a:cubicBezTo>
                    <a:cubicBezTo>
                      <a:pt x="2321" y="445"/>
                      <a:pt x="2327" y="484"/>
                      <a:pt x="2322" y="521"/>
                    </a:cubicBezTo>
                    <a:cubicBezTo>
                      <a:pt x="2315" y="580"/>
                      <a:pt x="2301" y="637"/>
                      <a:pt x="2287" y="713"/>
                    </a:cubicBezTo>
                    <a:cubicBezTo>
                      <a:pt x="2437" y="907"/>
                      <a:pt x="2543" y="1146"/>
                      <a:pt x="2581" y="1413"/>
                    </a:cubicBezTo>
                    <a:cubicBezTo>
                      <a:pt x="2623" y="1712"/>
                      <a:pt x="2609" y="2009"/>
                      <a:pt x="2517" y="2299"/>
                    </a:cubicBezTo>
                    <a:cubicBezTo>
                      <a:pt x="2430" y="2575"/>
                      <a:pt x="2239" y="2752"/>
                      <a:pt x="1962" y="2825"/>
                    </a:cubicBezTo>
                    <a:cubicBezTo>
                      <a:pt x="1534" y="2937"/>
                      <a:pt x="1102" y="2938"/>
                      <a:pt x="675" y="2824"/>
                    </a:cubicBezTo>
                    <a:cubicBezTo>
                      <a:pt x="372" y="2742"/>
                      <a:pt x="179" y="2540"/>
                      <a:pt x="104" y="2235"/>
                    </a:cubicBezTo>
                    <a:cubicBezTo>
                      <a:pt x="8" y="1840"/>
                      <a:pt x="0" y="1446"/>
                      <a:pt x="158" y="1063"/>
                    </a:cubicBezTo>
                    <a:cubicBezTo>
                      <a:pt x="211" y="933"/>
                      <a:pt x="288" y="813"/>
                      <a:pt x="351" y="695"/>
                    </a:cubicBezTo>
                    <a:close/>
                    <a:moveTo>
                      <a:pt x="501" y="566"/>
                    </a:moveTo>
                    <a:cubicBezTo>
                      <a:pt x="499" y="565"/>
                      <a:pt x="499" y="565"/>
                      <a:pt x="499" y="565"/>
                    </a:cubicBezTo>
                    <a:cubicBezTo>
                      <a:pt x="545" y="589"/>
                      <a:pt x="592" y="612"/>
                      <a:pt x="639" y="636"/>
                    </a:cubicBezTo>
                    <a:cubicBezTo>
                      <a:pt x="643" y="630"/>
                      <a:pt x="648" y="625"/>
                      <a:pt x="653" y="619"/>
                    </a:cubicBezTo>
                    <a:cubicBezTo>
                      <a:pt x="628" y="569"/>
                      <a:pt x="602" y="519"/>
                      <a:pt x="576" y="469"/>
                    </a:cubicBezTo>
                    <a:cubicBezTo>
                      <a:pt x="523" y="348"/>
                      <a:pt x="555" y="272"/>
                      <a:pt x="678" y="229"/>
                    </a:cubicBezTo>
                    <a:cubicBezTo>
                      <a:pt x="814" y="160"/>
                      <a:pt x="962" y="134"/>
                      <a:pt x="1111" y="123"/>
                    </a:cubicBezTo>
                    <a:cubicBezTo>
                      <a:pt x="1365" y="104"/>
                      <a:pt x="1618" y="108"/>
                      <a:pt x="1864" y="191"/>
                    </a:cubicBezTo>
                    <a:cubicBezTo>
                      <a:pt x="1888" y="198"/>
                      <a:pt x="1914" y="201"/>
                      <a:pt x="1936" y="213"/>
                    </a:cubicBezTo>
                    <a:cubicBezTo>
                      <a:pt x="1996" y="246"/>
                      <a:pt x="2066" y="272"/>
                      <a:pt x="2078" y="354"/>
                    </a:cubicBezTo>
                    <a:cubicBezTo>
                      <a:pt x="2087" y="426"/>
                      <a:pt x="2053" y="475"/>
                      <a:pt x="1991" y="507"/>
                    </a:cubicBezTo>
                    <a:cubicBezTo>
                      <a:pt x="1807" y="619"/>
                      <a:pt x="1602" y="628"/>
                      <a:pt x="1397" y="625"/>
                    </a:cubicBezTo>
                    <a:cubicBezTo>
                      <a:pt x="1313" y="624"/>
                      <a:pt x="1295" y="640"/>
                      <a:pt x="1317" y="739"/>
                    </a:cubicBezTo>
                    <a:cubicBezTo>
                      <a:pt x="1462" y="725"/>
                      <a:pt x="1610" y="720"/>
                      <a:pt x="1753" y="692"/>
                    </a:cubicBezTo>
                    <a:cubicBezTo>
                      <a:pt x="1878" y="668"/>
                      <a:pt x="1997" y="617"/>
                      <a:pt x="2119" y="578"/>
                    </a:cubicBezTo>
                    <a:cubicBezTo>
                      <a:pt x="2116" y="579"/>
                      <a:pt x="2116" y="579"/>
                      <a:pt x="2116" y="579"/>
                    </a:cubicBezTo>
                    <a:cubicBezTo>
                      <a:pt x="2155" y="555"/>
                      <a:pt x="2198" y="536"/>
                      <a:pt x="2232" y="506"/>
                    </a:cubicBezTo>
                    <a:cubicBezTo>
                      <a:pt x="2317" y="432"/>
                      <a:pt x="2321" y="338"/>
                      <a:pt x="2235" y="268"/>
                    </a:cubicBezTo>
                    <a:cubicBezTo>
                      <a:pt x="2177" y="221"/>
                      <a:pt x="2105" y="193"/>
                      <a:pt x="2039" y="157"/>
                    </a:cubicBezTo>
                    <a:cubicBezTo>
                      <a:pt x="2042" y="159"/>
                      <a:pt x="2042" y="159"/>
                      <a:pt x="2042" y="159"/>
                    </a:cubicBezTo>
                    <a:cubicBezTo>
                      <a:pt x="2001" y="143"/>
                      <a:pt x="1961" y="123"/>
                      <a:pt x="1919" y="112"/>
                    </a:cubicBezTo>
                    <a:cubicBezTo>
                      <a:pt x="1633" y="36"/>
                      <a:pt x="1343" y="20"/>
                      <a:pt x="1050" y="51"/>
                    </a:cubicBezTo>
                    <a:cubicBezTo>
                      <a:pt x="871" y="70"/>
                      <a:pt x="694" y="102"/>
                      <a:pt x="531" y="184"/>
                    </a:cubicBezTo>
                    <a:cubicBezTo>
                      <a:pt x="481" y="226"/>
                      <a:pt x="430" y="268"/>
                      <a:pt x="380" y="310"/>
                    </a:cubicBezTo>
                    <a:cubicBezTo>
                      <a:pt x="325" y="354"/>
                      <a:pt x="332" y="411"/>
                      <a:pt x="367" y="455"/>
                    </a:cubicBezTo>
                    <a:cubicBezTo>
                      <a:pt x="403" y="500"/>
                      <a:pt x="456" y="530"/>
                      <a:pt x="501" y="566"/>
                    </a:cubicBezTo>
                    <a:close/>
                    <a:moveTo>
                      <a:pt x="2144" y="2717"/>
                    </a:moveTo>
                    <a:cubicBezTo>
                      <a:pt x="2142" y="2718"/>
                      <a:pt x="2142" y="2718"/>
                      <a:pt x="2142" y="2718"/>
                    </a:cubicBezTo>
                    <a:cubicBezTo>
                      <a:pt x="2276" y="2650"/>
                      <a:pt x="2376" y="2549"/>
                      <a:pt x="2437" y="2411"/>
                    </a:cubicBezTo>
                    <a:cubicBezTo>
                      <a:pt x="2435" y="2413"/>
                      <a:pt x="2435" y="2413"/>
                      <a:pt x="2435" y="2413"/>
                    </a:cubicBezTo>
                    <a:cubicBezTo>
                      <a:pt x="2447" y="2391"/>
                      <a:pt x="2461" y="2370"/>
                      <a:pt x="2470" y="2347"/>
                    </a:cubicBezTo>
                    <a:cubicBezTo>
                      <a:pt x="2528" y="2202"/>
                      <a:pt x="2551" y="2051"/>
                      <a:pt x="2564" y="1896"/>
                    </a:cubicBezTo>
                    <a:cubicBezTo>
                      <a:pt x="2592" y="1572"/>
                      <a:pt x="2559" y="1259"/>
                      <a:pt x="2410" y="965"/>
                    </a:cubicBezTo>
                    <a:cubicBezTo>
                      <a:pt x="2383" y="917"/>
                      <a:pt x="2356" y="869"/>
                      <a:pt x="2328" y="821"/>
                    </a:cubicBezTo>
                    <a:cubicBezTo>
                      <a:pt x="2304" y="787"/>
                      <a:pt x="2280" y="753"/>
                      <a:pt x="2255" y="718"/>
                    </a:cubicBezTo>
                    <a:cubicBezTo>
                      <a:pt x="2210" y="746"/>
                      <a:pt x="2169" y="771"/>
                      <a:pt x="2129" y="795"/>
                    </a:cubicBezTo>
                    <a:cubicBezTo>
                      <a:pt x="2131" y="794"/>
                      <a:pt x="2131" y="794"/>
                      <a:pt x="2131" y="794"/>
                    </a:cubicBezTo>
                    <a:cubicBezTo>
                      <a:pt x="1870" y="887"/>
                      <a:pt x="1598" y="916"/>
                      <a:pt x="1329" y="915"/>
                    </a:cubicBezTo>
                    <a:cubicBezTo>
                      <a:pt x="1299" y="991"/>
                      <a:pt x="1325" y="1079"/>
                      <a:pt x="1244" y="1126"/>
                    </a:cubicBezTo>
                    <a:cubicBezTo>
                      <a:pt x="1230" y="1124"/>
                      <a:pt x="1215" y="1122"/>
                      <a:pt x="1201" y="1121"/>
                    </a:cubicBezTo>
                    <a:cubicBezTo>
                      <a:pt x="1187" y="1098"/>
                      <a:pt x="1174" y="1076"/>
                      <a:pt x="1160" y="1054"/>
                    </a:cubicBezTo>
                    <a:cubicBezTo>
                      <a:pt x="1150" y="1080"/>
                      <a:pt x="1135" y="1104"/>
                      <a:pt x="1132" y="1131"/>
                    </a:cubicBezTo>
                    <a:cubicBezTo>
                      <a:pt x="1128" y="1167"/>
                      <a:pt x="1134" y="1205"/>
                      <a:pt x="1136" y="1242"/>
                    </a:cubicBezTo>
                    <a:cubicBezTo>
                      <a:pt x="1138" y="1239"/>
                      <a:pt x="1138" y="1239"/>
                      <a:pt x="1138" y="1239"/>
                    </a:cubicBezTo>
                    <a:cubicBezTo>
                      <a:pt x="1076" y="1275"/>
                      <a:pt x="1034" y="1254"/>
                      <a:pt x="1033" y="1184"/>
                    </a:cubicBezTo>
                    <a:cubicBezTo>
                      <a:pt x="1032" y="1157"/>
                      <a:pt x="1043" y="1130"/>
                      <a:pt x="1042" y="1103"/>
                    </a:cubicBezTo>
                    <a:cubicBezTo>
                      <a:pt x="1042" y="1086"/>
                      <a:pt x="1029" y="1070"/>
                      <a:pt x="1022" y="1054"/>
                    </a:cubicBezTo>
                    <a:cubicBezTo>
                      <a:pt x="1008" y="1065"/>
                      <a:pt x="985" y="1073"/>
                      <a:pt x="982" y="1087"/>
                    </a:cubicBezTo>
                    <a:cubicBezTo>
                      <a:pt x="971" y="1138"/>
                      <a:pt x="965" y="1190"/>
                      <a:pt x="958" y="1242"/>
                    </a:cubicBezTo>
                    <a:cubicBezTo>
                      <a:pt x="959" y="1239"/>
                      <a:pt x="959" y="1239"/>
                      <a:pt x="959" y="1239"/>
                    </a:cubicBezTo>
                    <a:cubicBezTo>
                      <a:pt x="936" y="1253"/>
                      <a:pt x="913" y="1266"/>
                      <a:pt x="890" y="1280"/>
                    </a:cubicBezTo>
                    <a:cubicBezTo>
                      <a:pt x="876" y="1254"/>
                      <a:pt x="853" y="1228"/>
                      <a:pt x="852" y="1201"/>
                    </a:cubicBezTo>
                    <a:cubicBezTo>
                      <a:pt x="849" y="1156"/>
                      <a:pt x="864" y="1110"/>
                      <a:pt x="864" y="1064"/>
                    </a:cubicBezTo>
                    <a:cubicBezTo>
                      <a:pt x="865" y="1032"/>
                      <a:pt x="847" y="1000"/>
                      <a:pt x="809" y="1023"/>
                    </a:cubicBezTo>
                    <a:cubicBezTo>
                      <a:pt x="749" y="1061"/>
                      <a:pt x="726" y="1032"/>
                      <a:pt x="708" y="980"/>
                    </a:cubicBezTo>
                    <a:cubicBezTo>
                      <a:pt x="704" y="967"/>
                      <a:pt x="695" y="956"/>
                      <a:pt x="688" y="945"/>
                    </a:cubicBezTo>
                    <a:cubicBezTo>
                      <a:pt x="676" y="967"/>
                      <a:pt x="674" y="987"/>
                      <a:pt x="676" y="1006"/>
                    </a:cubicBezTo>
                    <a:cubicBezTo>
                      <a:pt x="686" y="1107"/>
                      <a:pt x="655" y="1139"/>
                      <a:pt x="556" y="1125"/>
                    </a:cubicBezTo>
                    <a:cubicBezTo>
                      <a:pt x="553" y="1113"/>
                      <a:pt x="549" y="1101"/>
                      <a:pt x="545" y="1088"/>
                    </a:cubicBezTo>
                    <a:cubicBezTo>
                      <a:pt x="551" y="998"/>
                      <a:pt x="556" y="908"/>
                      <a:pt x="561" y="813"/>
                    </a:cubicBezTo>
                    <a:cubicBezTo>
                      <a:pt x="511" y="788"/>
                      <a:pt x="448" y="756"/>
                      <a:pt x="379" y="721"/>
                    </a:cubicBezTo>
                    <a:cubicBezTo>
                      <a:pt x="364" y="748"/>
                      <a:pt x="349" y="775"/>
                      <a:pt x="334" y="802"/>
                    </a:cubicBezTo>
                    <a:cubicBezTo>
                      <a:pt x="258" y="909"/>
                      <a:pt x="191" y="1020"/>
                      <a:pt x="163" y="1150"/>
                    </a:cubicBezTo>
                    <a:cubicBezTo>
                      <a:pt x="153" y="1170"/>
                      <a:pt x="141" y="1190"/>
                      <a:pt x="134" y="1211"/>
                    </a:cubicBezTo>
                    <a:cubicBezTo>
                      <a:pt x="59" y="1437"/>
                      <a:pt x="59" y="1670"/>
                      <a:pt x="76" y="1902"/>
                    </a:cubicBezTo>
                    <a:cubicBezTo>
                      <a:pt x="85" y="2022"/>
                      <a:pt x="121" y="2141"/>
                      <a:pt x="144" y="2260"/>
                    </a:cubicBezTo>
                    <a:cubicBezTo>
                      <a:pt x="143" y="2258"/>
                      <a:pt x="143" y="2258"/>
                      <a:pt x="143" y="2258"/>
                    </a:cubicBezTo>
                    <a:cubicBezTo>
                      <a:pt x="198" y="2461"/>
                      <a:pt x="308" y="2622"/>
                      <a:pt x="501" y="2718"/>
                    </a:cubicBezTo>
                    <a:cubicBezTo>
                      <a:pt x="499" y="2717"/>
                      <a:pt x="499" y="2717"/>
                      <a:pt x="499" y="2717"/>
                    </a:cubicBezTo>
                    <a:cubicBezTo>
                      <a:pt x="542" y="2738"/>
                      <a:pt x="584" y="2764"/>
                      <a:pt x="629" y="2779"/>
                    </a:cubicBezTo>
                    <a:cubicBezTo>
                      <a:pt x="956" y="2891"/>
                      <a:pt x="1293" y="2886"/>
                      <a:pt x="1631" y="2859"/>
                    </a:cubicBezTo>
                    <a:cubicBezTo>
                      <a:pt x="1726" y="2851"/>
                      <a:pt x="1820" y="2824"/>
                      <a:pt x="1915" y="2806"/>
                    </a:cubicBezTo>
                    <a:cubicBezTo>
                      <a:pt x="1912" y="2807"/>
                      <a:pt x="1912" y="2807"/>
                      <a:pt x="1912" y="2807"/>
                    </a:cubicBezTo>
                    <a:cubicBezTo>
                      <a:pt x="1989" y="2777"/>
                      <a:pt x="2067" y="2747"/>
                      <a:pt x="2144" y="2717"/>
                    </a:cubicBezTo>
                    <a:close/>
                    <a:moveTo>
                      <a:pt x="374" y="643"/>
                    </a:moveTo>
                    <a:cubicBezTo>
                      <a:pt x="372" y="641"/>
                      <a:pt x="372" y="641"/>
                      <a:pt x="372" y="641"/>
                    </a:cubicBezTo>
                    <a:cubicBezTo>
                      <a:pt x="424" y="727"/>
                      <a:pt x="513" y="753"/>
                      <a:pt x="606" y="786"/>
                    </a:cubicBezTo>
                    <a:cubicBezTo>
                      <a:pt x="622" y="747"/>
                      <a:pt x="635" y="713"/>
                      <a:pt x="649" y="678"/>
                    </a:cubicBezTo>
                    <a:cubicBezTo>
                      <a:pt x="595" y="653"/>
                      <a:pt x="547" y="631"/>
                      <a:pt x="499" y="609"/>
                    </a:cubicBezTo>
                    <a:cubicBezTo>
                      <a:pt x="494" y="607"/>
                      <a:pt x="488" y="606"/>
                      <a:pt x="482" y="604"/>
                    </a:cubicBezTo>
                    <a:cubicBezTo>
                      <a:pt x="436" y="569"/>
                      <a:pt x="390" y="534"/>
                      <a:pt x="343" y="499"/>
                    </a:cubicBezTo>
                    <a:cubicBezTo>
                      <a:pt x="338" y="500"/>
                      <a:pt x="334" y="501"/>
                      <a:pt x="329" y="501"/>
                    </a:cubicBezTo>
                    <a:cubicBezTo>
                      <a:pt x="344" y="549"/>
                      <a:pt x="359" y="596"/>
                      <a:pt x="374" y="643"/>
                    </a:cubicBezTo>
                    <a:close/>
                    <a:moveTo>
                      <a:pt x="2148" y="613"/>
                    </a:moveTo>
                    <a:cubicBezTo>
                      <a:pt x="1883" y="732"/>
                      <a:pt x="1601" y="762"/>
                      <a:pt x="1313" y="772"/>
                    </a:cubicBezTo>
                    <a:cubicBezTo>
                      <a:pt x="1317" y="812"/>
                      <a:pt x="1321" y="845"/>
                      <a:pt x="1326" y="893"/>
                    </a:cubicBezTo>
                    <a:cubicBezTo>
                      <a:pt x="1505" y="873"/>
                      <a:pt x="1680" y="857"/>
                      <a:pt x="1853" y="832"/>
                    </a:cubicBezTo>
                    <a:cubicBezTo>
                      <a:pt x="1979" y="814"/>
                      <a:pt x="2102" y="778"/>
                      <a:pt x="2209" y="705"/>
                    </a:cubicBezTo>
                    <a:cubicBezTo>
                      <a:pt x="2288" y="651"/>
                      <a:pt x="2306" y="604"/>
                      <a:pt x="2286" y="509"/>
                    </a:cubicBezTo>
                    <a:cubicBezTo>
                      <a:pt x="2240" y="544"/>
                      <a:pt x="2193" y="579"/>
                      <a:pt x="2146" y="615"/>
                    </a:cubicBezTo>
                    <a:lnTo>
                      <a:pt x="2148" y="613"/>
                    </a:lnTo>
                    <a:close/>
                    <a:moveTo>
                      <a:pt x="754" y="1016"/>
                    </a:moveTo>
                    <a:cubicBezTo>
                      <a:pt x="854" y="971"/>
                      <a:pt x="902" y="999"/>
                      <a:pt x="896" y="1090"/>
                    </a:cubicBezTo>
                    <a:cubicBezTo>
                      <a:pt x="895" y="1105"/>
                      <a:pt x="890" y="1119"/>
                      <a:pt x="887" y="1133"/>
                    </a:cubicBezTo>
                    <a:cubicBezTo>
                      <a:pt x="882" y="1160"/>
                      <a:pt x="875" y="1188"/>
                      <a:pt x="876" y="1215"/>
                    </a:cubicBezTo>
                    <a:cubicBezTo>
                      <a:pt x="876" y="1227"/>
                      <a:pt x="893" y="1239"/>
                      <a:pt x="902" y="1252"/>
                    </a:cubicBezTo>
                    <a:cubicBezTo>
                      <a:pt x="912" y="1240"/>
                      <a:pt x="927" y="1230"/>
                      <a:pt x="930" y="1217"/>
                    </a:cubicBezTo>
                    <a:cubicBezTo>
                      <a:pt x="936" y="1188"/>
                      <a:pt x="930" y="1156"/>
                      <a:pt x="938" y="1129"/>
                    </a:cubicBezTo>
                    <a:cubicBezTo>
                      <a:pt x="952" y="1082"/>
                      <a:pt x="960" y="1012"/>
                      <a:pt x="1026" y="1026"/>
                    </a:cubicBezTo>
                    <a:cubicBezTo>
                      <a:pt x="1087" y="1038"/>
                      <a:pt x="1071" y="1099"/>
                      <a:pt x="1064" y="1148"/>
                    </a:cubicBezTo>
                    <a:cubicBezTo>
                      <a:pt x="1060" y="1180"/>
                      <a:pt x="1049" y="1220"/>
                      <a:pt x="1109" y="1237"/>
                    </a:cubicBezTo>
                    <a:cubicBezTo>
                      <a:pt x="1109" y="1185"/>
                      <a:pt x="1104" y="1139"/>
                      <a:pt x="1111" y="1094"/>
                    </a:cubicBezTo>
                    <a:cubicBezTo>
                      <a:pt x="1114" y="1069"/>
                      <a:pt x="1138" y="1047"/>
                      <a:pt x="1153" y="1024"/>
                    </a:cubicBezTo>
                    <a:cubicBezTo>
                      <a:pt x="1174" y="1040"/>
                      <a:pt x="1196" y="1055"/>
                      <a:pt x="1217" y="1071"/>
                    </a:cubicBezTo>
                    <a:cubicBezTo>
                      <a:pt x="1226" y="1078"/>
                      <a:pt x="1231" y="1089"/>
                      <a:pt x="1245" y="1107"/>
                    </a:cubicBezTo>
                    <a:cubicBezTo>
                      <a:pt x="1258" y="1075"/>
                      <a:pt x="1274" y="1053"/>
                      <a:pt x="1275" y="1030"/>
                    </a:cubicBezTo>
                    <a:cubicBezTo>
                      <a:pt x="1277" y="922"/>
                      <a:pt x="1275" y="815"/>
                      <a:pt x="1275" y="708"/>
                    </a:cubicBezTo>
                    <a:cubicBezTo>
                      <a:pt x="1275" y="622"/>
                      <a:pt x="1300" y="601"/>
                      <a:pt x="1384" y="598"/>
                    </a:cubicBezTo>
                    <a:cubicBezTo>
                      <a:pt x="1498" y="594"/>
                      <a:pt x="1614" y="594"/>
                      <a:pt x="1725" y="573"/>
                    </a:cubicBezTo>
                    <a:cubicBezTo>
                      <a:pt x="1817" y="555"/>
                      <a:pt x="1908" y="518"/>
                      <a:pt x="1989" y="471"/>
                    </a:cubicBezTo>
                    <a:cubicBezTo>
                      <a:pt x="2081" y="418"/>
                      <a:pt x="2075" y="332"/>
                      <a:pt x="1985" y="276"/>
                    </a:cubicBezTo>
                    <a:cubicBezTo>
                      <a:pt x="1940" y="249"/>
                      <a:pt x="1891" y="227"/>
                      <a:pt x="1841" y="211"/>
                    </a:cubicBezTo>
                    <a:cubicBezTo>
                      <a:pt x="1600" y="135"/>
                      <a:pt x="1351" y="129"/>
                      <a:pt x="1104" y="154"/>
                    </a:cubicBezTo>
                    <a:cubicBezTo>
                      <a:pt x="965" y="167"/>
                      <a:pt x="826" y="206"/>
                      <a:pt x="694" y="254"/>
                    </a:cubicBezTo>
                    <a:cubicBezTo>
                      <a:pt x="581" y="295"/>
                      <a:pt x="535" y="363"/>
                      <a:pt x="622" y="491"/>
                    </a:cubicBezTo>
                    <a:cubicBezTo>
                      <a:pt x="690" y="590"/>
                      <a:pt x="686" y="691"/>
                      <a:pt x="628" y="801"/>
                    </a:cubicBezTo>
                    <a:cubicBezTo>
                      <a:pt x="590" y="875"/>
                      <a:pt x="582" y="965"/>
                      <a:pt x="567" y="1049"/>
                    </a:cubicBezTo>
                    <a:cubicBezTo>
                      <a:pt x="564" y="1066"/>
                      <a:pt x="590" y="1087"/>
                      <a:pt x="603" y="1106"/>
                    </a:cubicBezTo>
                    <a:cubicBezTo>
                      <a:pt x="619" y="1087"/>
                      <a:pt x="642" y="1071"/>
                      <a:pt x="648" y="1049"/>
                    </a:cubicBezTo>
                    <a:cubicBezTo>
                      <a:pt x="656" y="1022"/>
                      <a:pt x="646" y="990"/>
                      <a:pt x="650" y="961"/>
                    </a:cubicBezTo>
                    <a:cubicBezTo>
                      <a:pt x="652" y="945"/>
                      <a:pt x="666" y="922"/>
                      <a:pt x="679" y="920"/>
                    </a:cubicBezTo>
                    <a:cubicBezTo>
                      <a:pt x="691" y="917"/>
                      <a:pt x="713" y="932"/>
                      <a:pt x="722" y="946"/>
                    </a:cubicBezTo>
                    <a:cubicBezTo>
                      <a:pt x="736" y="965"/>
                      <a:pt x="743" y="990"/>
                      <a:pt x="754" y="10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6" name="Freeform 6"/>
              <p:cNvSpPr>
                <a:spLocks/>
              </p:cNvSpPr>
              <p:nvPr/>
            </p:nvSpPr>
            <p:spPr bwMode="auto">
              <a:xfrm>
                <a:off x="4344421" y="2011746"/>
                <a:ext cx="758126" cy="640279"/>
              </a:xfrm>
              <a:custGeom>
                <a:avLst/>
                <a:gdLst>
                  <a:gd name="T0" fmla="*/ 1174 w 2494"/>
                  <a:gd name="T1" fmla="*/ 374 h 2109"/>
                  <a:gd name="T2" fmla="*/ 1341 w 2494"/>
                  <a:gd name="T3" fmla="*/ 181 h 2109"/>
                  <a:gd name="T4" fmla="*/ 2061 w 2494"/>
                  <a:gd name="T5" fmla="*/ 42 h 2109"/>
                  <a:gd name="T6" fmla="*/ 2071 w 2494"/>
                  <a:gd name="T7" fmla="*/ 44 h 2109"/>
                  <a:gd name="T8" fmla="*/ 2340 w 2494"/>
                  <a:gd name="T9" fmla="*/ 213 h 2109"/>
                  <a:gd name="T10" fmla="*/ 2487 w 2494"/>
                  <a:gd name="T11" fmla="*/ 966 h 2109"/>
                  <a:gd name="T12" fmla="*/ 2365 w 2494"/>
                  <a:gd name="T13" fmla="*/ 1661 h 2109"/>
                  <a:gd name="T14" fmla="*/ 2195 w 2494"/>
                  <a:gd name="T15" fmla="*/ 1860 h 2109"/>
                  <a:gd name="T16" fmla="*/ 2074 w 2494"/>
                  <a:gd name="T17" fmla="*/ 1965 h 2109"/>
                  <a:gd name="T18" fmla="*/ 1845 w 2494"/>
                  <a:gd name="T19" fmla="*/ 2054 h 2109"/>
                  <a:gd name="T20" fmla="*/ 1113 w 2494"/>
                  <a:gd name="T21" fmla="*/ 2102 h 2109"/>
                  <a:gd name="T22" fmla="*/ 429 w 2494"/>
                  <a:gd name="T23" fmla="*/ 1965 h 2109"/>
                  <a:gd name="T24" fmla="*/ 390 w 2494"/>
                  <a:gd name="T25" fmla="*/ 1929 h 2109"/>
                  <a:gd name="T26" fmla="*/ 73 w 2494"/>
                  <a:gd name="T27" fmla="*/ 1506 h 2109"/>
                  <a:gd name="T28" fmla="*/ 66 w 2494"/>
                  <a:gd name="T29" fmla="*/ 1440 h 2109"/>
                  <a:gd name="T30" fmla="*/ 93 w 2494"/>
                  <a:gd name="T31" fmla="*/ 398 h 2109"/>
                  <a:gd name="T32" fmla="*/ 327 w 2494"/>
                  <a:gd name="T33" fmla="*/ 5 h 2109"/>
                  <a:gd name="T34" fmla="*/ 461 w 2494"/>
                  <a:gd name="T35" fmla="*/ 168 h 2109"/>
                  <a:gd name="T36" fmla="*/ 486 w 2494"/>
                  <a:gd name="T37" fmla="*/ 373 h 2109"/>
                  <a:gd name="T38" fmla="*/ 723 w 2494"/>
                  <a:gd name="T39" fmla="*/ 296 h 2109"/>
                  <a:gd name="T40" fmla="*/ 766 w 2494"/>
                  <a:gd name="T41" fmla="*/ 482 h 2109"/>
                  <a:gd name="T42" fmla="*/ 414 w 2494"/>
                  <a:gd name="T43" fmla="*/ 465 h 2109"/>
                  <a:gd name="T44" fmla="*/ 342 w 2494"/>
                  <a:gd name="T45" fmla="*/ 474 h 2109"/>
                  <a:gd name="T46" fmla="*/ 280 w 2494"/>
                  <a:gd name="T47" fmla="*/ 1233 h 2109"/>
                  <a:gd name="T48" fmla="*/ 607 w 2494"/>
                  <a:gd name="T49" fmla="*/ 1436 h 2109"/>
                  <a:gd name="T50" fmla="*/ 1566 w 2494"/>
                  <a:gd name="T51" fmla="*/ 1519 h 2109"/>
                  <a:gd name="T52" fmla="*/ 1976 w 2494"/>
                  <a:gd name="T53" fmla="*/ 1422 h 2109"/>
                  <a:gd name="T54" fmla="*/ 2216 w 2494"/>
                  <a:gd name="T55" fmla="*/ 1257 h 2109"/>
                  <a:gd name="T56" fmla="*/ 2148 w 2494"/>
                  <a:gd name="T57" fmla="*/ 449 h 2109"/>
                  <a:gd name="T58" fmla="*/ 2097 w 2494"/>
                  <a:gd name="T59" fmla="*/ 447 h 2109"/>
                  <a:gd name="T60" fmla="*/ 889 w 2494"/>
                  <a:gd name="T61" fmla="*/ 487 h 2109"/>
                  <a:gd name="T62" fmla="*/ 924 w 2494"/>
                  <a:gd name="T63" fmla="*/ 372 h 2109"/>
                  <a:gd name="T64" fmla="*/ 954 w 2494"/>
                  <a:gd name="T65" fmla="*/ 456 h 2109"/>
                  <a:gd name="T66" fmla="*/ 1068 w 2494"/>
                  <a:gd name="T67" fmla="*/ 487 h 2109"/>
                  <a:gd name="T68" fmla="*/ 1082 w 2494"/>
                  <a:gd name="T69" fmla="*/ 388 h 2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494" h="2109">
                    <a:moveTo>
                      <a:pt x="1131" y="369"/>
                    </a:moveTo>
                    <a:cubicBezTo>
                      <a:pt x="1145" y="370"/>
                      <a:pt x="1160" y="372"/>
                      <a:pt x="1174" y="374"/>
                    </a:cubicBezTo>
                    <a:cubicBezTo>
                      <a:pt x="1246" y="366"/>
                      <a:pt x="1249" y="304"/>
                      <a:pt x="1255" y="255"/>
                    </a:cubicBezTo>
                    <a:cubicBezTo>
                      <a:pt x="1261" y="197"/>
                      <a:pt x="1288" y="186"/>
                      <a:pt x="1341" y="181"/>
                    </a:cubicBezTo>
                    <a:cubicBezTo>
                      <a:pt x="1511" y="166"/>
                      <a:pt x="1681" y="147"/>
                      <a:pt x="1850" y="119"/>
                    </a:cubicBezTo>
                    <a:cubicBezTo>
                      <a:pt x="1923" y="107"/>
                      <a:pt x="1991" y="68"/>
                      <a:pt x="2061" y="42"/>
                    </a:cubicBezTo>
                    <a:cubicBezTo>
                      <a:pt x="2061" y="42"/>
                      <a:pt x="2059" y="43"/>
                      <a:pt x="2059" y="43"/>
                    </a:cubicBezTo>
                    <a:cubicBezTo>
                      <a:pt x="2063" y="43"/>
                      <a:pt x="2068" y="45"/>
                      <a:pt x="2071" y="44"/>
                    </a:cubicBezTo>
                    <a:cubicBezTo>
                      <a:pt x="2140" y="1"/>
                      <a:pt x="2204" y="0"/>
                      <a:pt x="2258" y="69"/>
                    </a:cubicBezTo>
                    <a:cubicBezTo>
                      <a:pt x="2286" y="117"/>
                      <a:pt x="2313" y="165"/>
                      <a:pt x="2340" y="213"/>
                    </a:cubicBezTo>
                    <a:cubicBezTo>
                      <a:pt x="2347" y="240"/>
                      <a:pt x="2350" y="267"/>
                      <a:pt x="2360" y="292"/>
                    </a:cubicBezTo>
                    <a:cubicBezTo>
                      <a:pt x="2452" y="507"/>
                      <a:pt x="2494" y="734"/>
                      <a:pt x="2487" y="966"/>
                    </a:cubicBezTo>
                    <a:cubicBezTo>
                      <a:pt x="2481" y="1188"/>
                      <a:pt x="2465" y="1410"/>
                      <a:pt x="2373" y="1618"/>
                    </a:cubicBezTo>
                    <a:cubicBezTo>
                      <a:pt x="2368" y="1631"/>
                      <a:pt x="2368" y="1647"/>
                      <a:pt x="2365" y="1661"/>
                    </a:cubicBezTo>
                    <a:cubicBezTo>
                      <a:pt x="2365" y="1661"/>
                      <a:pt x="2367" y="1659"/>
                      <a:pt x="2367" y="1659"/>
                    </a:cubicBezTo>
                    <a:cubicBezTo>
                      <a:pt x="2310" y="1726"/>
                      <a:pt x="2255" y="1795"/>
                      <a:pt x="2195" y="1860"/>
                    </a:cubicBezTo>
                    <a:cubicBezTo>
                      <a:pt x="2158" y="1899"/>
                      <a:pt x="2113" y="1931"/>
                      <a:pt x="2072" y="1966"/>
                    </a:cubicBezTo>
                    <a:cubicBezTo>
                      <a:pt x="2074" y="1965"/>
                      <a:pt x="2074" y="1965"/>
                      <a:pt x="2074" y="1965"/>
                    </a:cubicBezTo>
                    <a:cubicBezTo>
                      <a:pt x="1997" y="1995"/>
                      <a:pt x="1919" y="2025"/>
                      <a:pt x="1842" y="2055"/>
                    </a:cubicBezTo>
                    <a:cubicBezTo>
                      <a:pt x="1842" y="2055"/>
                      <a:pt x="1845" y="2054"/>
                      <a:pt x="1845" y="2054"/>
                    </a:cubicBezTo>
                    <a:cubicBezTo>
                      <a:pt x="1830" y="2054"/>
                      <a:pt x="1815" y="2051"/>
                      <a:pt x="1801" y="2055"/>
                    </a:cubicBezTo>
                    <a:cubicBezTo>
                      <a:pt x="1574" y="2107"/>
                      <a:pt x="1344" y="2109"/>
                      <a:pt x="1113" y="2102"/>
                    </a:cubicBezTo>
                    <a:cubicBezTo>
                      <a:pt x="891" y="2095"/>
                      <a:pt x="671" y="2070"/>
                      <a:pt x="465" y="1972"/>
                    </a:cubicBezTo>
                    <a:cubicBezTo>
                      <a:pt x="455" y="1967"/>
                      <a:pt x="441" y="1967"/>
                      <a:pt x="429" y="1965"/>
                    </a:cubicBezTo>
                    <a:cubicBezTo>
                      <a:pt x="431" y="1966"/>
                      <a:pt x="431" y="1966"/>
                      <a:pt x="431" y="1966"/>
                    </a:cubicBezTo>
                    <a:cubicBezTo>
                      <a:pt x="418" y="1954"/>
                      <a:pt x="405" y="1939"/>
                      <a:pt x="390" y="1929"/>
                    </a:cubicBezTo>
                    <a:cubicBezTo>
                      <a:pt x="252" y="1839"/>
                      <a:pt x="160" y="1713"/>
                      <a:pt x="103" y="1560"/>
                    </a:cubicBezTo>
                    <a:cubicBezTo>
                      <a:pt x="96" y="1541"/>
                      <a:pt x="83" y="1524"/>
                      <a:pt x="73" y="1506"/>
                    </a:cubicBezTo>
                    <a:cubicBezTo>
                      <a:pt x="73" y="1506"/>
                      <a:pt x="74" y="1508"/>
                      <a:pt x="74" y="1508"/>
                    </a:cubicBezTo>
                    <a:cubicBezTo>
                      <a:pt x="71" y="1486"/>
                      <a:pt x="69" y="1463"/>
                      <a:pt x="66" y="1440"/>
                    </a:cubicBezTo>
                    <a:cubicBezTo>
                      <a:pt x="49" y="1291"/>
                      <a:pt x="26" y="1142"/>
                      <a:pt x="15" y="993"/>
                    </a:cubicBezTo>
                    <a:cubicBezTo>
                      <a:pt x="0" y="790"/>
                      <a:pt x="39" y="593"/>
                      <a:pt x="93" y="398"/>
                    </a:cubicBezTo>
                    <a:cubicBezTo>
                      <a:pt x="121" y="268"/>
                      <a:pt x="188" y="157"/>
                      <a:pt x="264" y="50"/>
                    </a:cubicBezTo>
                    <a:cubicBezTo>
                      <a:pt x="285" y="34"/>
                      <a:pt x="312" y="0"/>
                      <a:pt x="327" y="5"/>
                    </a:cubicBezTo>
                    <a:cubicBezTo>
                      <a:pt x="374" y="20"/>
                      <a:pt x="423" y="42"/>
                      <a:pt x="459" y="75"/>
                    </a:cubicBezTo>
                    <a:cubicBezTo>
                      <a:pt x="475" y="90"/>
                      <a:pt x="464" y="136"/>
                      <a:pt x="461" y="168"/>
                    </a:cubicBezTo>
                    <a:cubicBezTo>
                      <a:pt x="457" y="225"/>
                      <a:pt x="431" y="283"/>
                      <a:pt x="475" y="336"/>
                    </a:cubicBezTo>
                    <a:cubicBezTo>
                      <a:pt x="479" y="349"/>
                      <a:pt x="483" y="361"/>
                      <a:pt x="486" y="373"/>
                    </a:cubicBezTo>
                    <a:cubicBezTo>
                      <a:pt x="558" y="415"/>
                      <a:pt x="573" y="408"/>
                      <a:pt x="635" y="297"/>
                    </a:cubicBezTo>
                    <a:cubicBezTo>
                      <a:pt x="666" y="297"/>
                      <a:pt x="695" y="302"/>
                      <a:pt x="723" y="296"/>
                    </a:cubicBezTo>
                    <a:cubicBezTo>
                      <a:pt x="773" y="286"/>
                      <a:pt x="784" y="306"/>
                      <a:pt x="779" y="350"/>
                    </a:cubicBezTo>
                    <a:cubicBezTo>
                      <a:pt x="773" y="394"/>
                      <a:pt x="763" y="438"/>
                      <a:pt x="766" y="482"/>
                    </a:cubicBezTo>
                    <a:cubicBezTo>
                      <a:pt x="770" y="531"/>
                      <a:pt x="751" y="537"/>
                      <a:pt x="711" y="528"/>
                    </a:cubicBezTo>
                    <a:cubicBezTo>
                      <a:pt x="612" y="506"/>
                      <a:pt x="513" y="483"/>
                      <a:pt x="414" y="465"/>
                    </a:cubicBezTo>
                    <a:cubicBezTo>
                      <a:pt x="391" y="460"/>
                      <a:pt x="364" y="472"/>
                      <a:pt x="340" y="476"/>
                    </a:cubicBezTo>
                    <a:cubicBezTo>
                      <a:pt x="342" y="474"/>
                      <a:pt x="342" y="474"/>
                      <a:pt x="342" y="474"/>
                    </a:cubicBezTo>
                    <a:cubicBezTo>
                      <a:pt x="335" y="489"/>
                      <a:pt x="326" y="504"/>
                      <a:pt x="322" y="520"/>
                    </a:cubicBezTo>
                    <a:cubicBezTo>
                      <a:pt x="272" y="755"/>
                      <a:pt x="265" y="993"/>
                      <a:pt x="280" y="1233"/>
                    </a:cubicBezTo>
                    <a:cubicBezTo>
                      <a:pt x="281" y="1263"/>
                      <a:pt x="295" y="1293"/>
                      <a:pt x="303" y="1323"/>
                    </a:cubicBezTo>
                    <a:cubicBezTo>
                      <a:pt x="405" y="1361"/>
                      <a:pt x="506" y="1399"/>
                      <a:pt x="607" y="1436"/>
                    </a:cubicBezTo>
                    <a:cubicBezTo>
                      <a:pt x="645" y="1452"/>
                      <a:pt x="682" y="1475"/>
                      <a:pt x="721" y="1483"/>
                    </a:cubicBezTo>
                    <a:cubicBezTo>
                      <a:pt x="1000" y="1543"/>
                      <a:pt x="1283" y="1553"/>
                      <a:pt x="1566" y="1519"/>
                    </a:cubicBezTo>
                    <a:cubicBezTo>
                      <a:pt x="1678" y="1505"/>
                      <a:pt x="1787" y="1469"/>
                      <a:pt x="1897" y="1443"/>
                    </a:cubicBezTo>
                    <a:cubicBezTo>
                      <a:pt x="1923" y="1436"/>
                      <a:pt x="1951" y="1432"/>
                      <a:pt x="1976" y="1422"/>
                    </a:cubicBezTo>
                    <a:cubicBezTo>
                      <a:pt x="2051" y="1391"/>
                      <a:pt x="2125" y="1357"/>
                      <a:pt x="2200" y="1324"/>
                    </a:cubicBezTo>
                    <a:cubicBezTo>
                      <a:pt x="2205" y="1302"/>
                      <a:pt x="2213" y="1279"/>
                      <a:pt x="2216" y="1257"/>
                    </a:cubicBezTo>
                    <a:cubicBezTo>
                      <a:pt x="2245" y="1019"/>
                      <a:pt x="2224" y="783"/>
                      <a:pt x="2185" y="548"/>
                    </a:cubicBezTo>
                    <a:cubicBezTo>
                      <a:pt x="2180" y="514"/>
                      <a:pt x="2161" y="482"/>
                      <a:pt x="2148" y="449"/>
                    </a:cubicBezTo>
                    <a:cubicBezTo>
                      <a:pt x="2150" y="451"/>
                      <a:pt x="2150" y="451"/>
                      <a:pt x="2150" y="451"/>
                    </a:cubicBezTo>
                    <a:cubicBezTo>
                      <a:pt x="2132" y="449"/>
                      <a:pt x="2113" y="442"/>
                      <a:pt x="2097" y="447"/>
                    </a:cubicBezTo>
                    <a:cubicBezTo>
                      <a:pt x="1723" y="560"/>
                      <a:pt x="1343" y="599"/>
                      <a:pt x="954" y="563"/>
                    </a:cubicBezTo>
                    <a:cubicBezTo>
                      <a:pt x="900" y="558"/>
                      <a:pt x="876" y="543"/>
                      <a:pt x="889" y="487"/>
                    </a:cubicBezTo>
                    <a:cubicBezTo>
                      <a:pt x="888" y="490"/>
                      <a:pt x="888" y="490"/>
                      <a:pt x="888" y="490"/>
                    </a:cubicBezTo>
                    <a:cubicBezTo>
                      <a:pt x="900" y="450"/>
                      <a:pt x="912" y="411"/>
                      <a:pt x="924" y="372"/>
                    </a:cubicBezTo>
                    <a:cubicBezTo>
                      <a:pt x="929" y="373"/>
                      <a:pt x="935" y="373"/>
                      <a:pt x="941" y="374"/>
                    </a:cubicBezTo>
                    <a:cubicBezTo>
                      <a:pt x="945" y="401"/>
                      <a:pt x="942" y="432"/>
                      <a:pt x="954" y="456"/>
                    </a:cubicBezTo>
                    <a:cubicBezTo>
                      <a:pt x="966" y="482"/>
                      <a:pt x="989" y="506"/>
                      <a:pt x="1014" y="521"/>
                    </a:cubicBezTo>
                    <a:cubicBezTo>
                      <a:pt x="1022" y="525"/>
                      <a:pt x="1049" y="499"/>
                      <a:pt x="1068" y="487"/>
                    </a:cubicBezTo>
                    <a:cubicBezTo>
                      <a:pt x="1068" y="487"/>
                      <a:pt x="1066" y="490"/>
                      <a:pt x="1066" y="490"/>
                    </a:cubicBezTo>
                    <a:cubicBezTo>
                      <a:pt x="1071" y="456"/>
                      <a:pt x="1079" y="422"/>
                      <a:pt x="1082" y="388"/>
                    </a:cubicBezTo>
                    <a:cubicBezTo>
                      <a:pt x="1085" y="342"/>
                      <a:pt x="1102" y="343"/>
                      <a:pt x="1131" y="3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7" name="Freeform 7"/>
              <p:cNvSpPr>
                <a:spLocks/>
              </p:cNvSpPr>
              <p:nvPr/>
            </p:nvSpPr>
            <p:spPr bwMode="auto">
              <a:xfrm>
                <a:off x="4428237" y="1794328"/>
                <a:ext cx="594275" cy="206074"/>
              </a:xfrm>
              <a:custGeom>
                <a:avLst/>
                <a:gdLst>
                  <a:gd name="T0" fmla="*/ 332 w 1955"/>
                  <a:gd name="T1" fmla="*/ 195 h 680"/>
                  <a:gd name="T2" fmla="*/ 230 w 1955"/>
                  <a:gd name="T3" fmla="*/ 435 h 680"/>
                  <a:gd name="T4" fmla="*/ 266 w 1955"/>
                  <a:gd name="T5" fmla="*/ 562 h 680"/>
                  <a:gd name="T6" fmla="*/ 153 w 1955"/>
                  <a:gd name="T7" fmla="*/ 531 h 680"/>
                  <a:gd name="T8" fmla="*/ 155 w 1955"/>
                  <a:gd name="T9" fmla="*/ 532 h 680"/>
                  <a:gd name="T10" fmla="*/ 87 w 1955"/>
                  <a:gd name="T11" fmla="*/ 469 h 680"/>
                  <a:gd name="T12" fmla="*/ 34 w 1955"/>
                  <a:gd name="T13" fmla="*/ 276 h 680"/>
                  <a:gd name="T14" fmla="*/ 185 w 1955"/>
                  <a:gd name="T15" fmla="*/ 150 h 680"/>
                  <a:gd name="T16" fmla="*/ 240 w 1955"/>
                  <a:gd name="T17" fmla="*/ 140 h 680"/>
                  <a:gd name="T18" fmla="*/ 1337 w 1955"/>
                  <a:gd name="T19" fmla="*/ 47 h 680"/>
                  <a:gd name="T20" fmla="*/ 1696 w 1955"/>
                  <a:gd name="T21" fmla="*/ 125 h 680"/>
                  <a:gd name="T22" fmla="*/ 1693 w 1955"/>
                  <a:gd name="T23" fmla="*/ 123 h 680"/>
                  <a:gd name="T24" fmla="*/ 1867 w 1955"/>
                  <a:gd name="T25" fmla="*/ 237 h 680"/>
                  <a:gd name="T26" fmla="*/ 1876 w 1955"/>
                  <a:gd name="T27" fmla="*/ 457 h 680"/>
                  <a:gd name="T28" fmla="*/ 1770 w 1955"/>
                  <a:gd name="T29" fmla="*/ 545 h 680"/>
                  <a:gd name="T30" fmla="*/ 1773 w 1955"/>
                  <a:gd name="T31" fmla="*/ 544 h 680"/>
                  <a:gd name="T32" fmla="*/ 1707 w 1955"/>
                  <a:gd name="T33" fmla="*/ 562 h 680"/>
                  <a:gd name="T34" fmla="*/ 1022 w 1955"/>
                  <a:gd name="T35" fmla="*/ 679 h 680"/>
                  <a:gd name="T36" fmla="*/ 976 w 1955"/>
                  <a:gd name="T37" fmla="*/ 651 h 680"/>
                  <a:gd name="T38" fmla="*/ 1025 w 1955"/>
                  <a:gd name="T39" fmla="*/ 612 h 680"/>
                  <a:gd name="T40" fmla="*/ 1081 w 1955"/>
                  <a:gd name="T41" fmla="*/ 610 h 680"/>
                  <a:gd name="T42" fmla="*/ 1531 w 1955"/>
                  <a:gd name="T43" fmla="*/ 544 h 680"/>
                  <a:gd name="T44" fmla="*/ 1645 w 1955"/>
                  <a:gd name="T45" fmla="*/ 473 h 680"/>
                  <a:gd name="T46" fmla="*/ 1732 w 1955"/>
                  <a:gd name="T47" fmla="*/ 320 h 680"/>
                  <a:gd name="T48" fmla="*/ 1590 w 1955"/>
                  <a:gd name="T49" fmla="*/ 179 h 680"/>
                  <a:gd name="T50" fmla="*/ 1518 w 1955"/>
                  <a:gd name="T51" fmla="*/ 157 h 680"/>
                  <a:gd name="T52" fmla="*/ 1455 w 1955"/>
                  <a:gd name="T53" fmla="*/ 121 h 680"/>
                  <a:gd name="T54" fmla="*/ 1040 w 1955"/>
                  <a:gd name="T55" fmla="*/ 68 h 680"/>
                  <a:gd name="T56" fmla="*/ 397 w 1955"/>
                  <a:gd name="T57" fmla="*/ 150 h 680"/>
                  <a:gd name="T58" fmla="*/ 332 w 1955"/>
                  <a:gd name="T59" fmla="*/ 195 h 6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55" h="680">
                    <a:moveTo>
                      <a:pt x="332" y="195"/>
                    </a:moveTo>
                    <a:cubicBezTo>
                      <a:pt x="209" y="238"/>
                      <a:pt x="177" y="314"/>
                      <a:pt x="230" y="435"/>
                    </a:cubicBezTo>
                    <a:cubicBezTo>
                      <a:pt x="241" y="473"/>
                      <a:pt x="252" y="512"/>
                      <a:pt x="266" y="562"/>
                    </a:cubicBezTo>
                    <a:cubicBezTo>
                      <a:pt x="220" y="549"/>
                      <a:pt x="186" y="540"/>
                      <a:pt x="153" y="531"/>
                    </a:cubicBezTo>
                    <a:cubicBezTo>
                      <a:pt x="155" y="532"/>
                      <a:pt x="155" y="532"/>
                      <a:pt x="155" y="532"/>
                    </a:cubicBezTo>
                    <a:cubicBezTo>
                      <a:pt x="133" y="511"/>
                      <a:pt x="111" y="489"/>
                      <a:pt x="87" y="469"/>
                    </a:cubicBezTo>
                    <a:cubicBezTo>
                      <a:pt x="21" y="417"/>
                      <a:pt x="0" y="354"/>
                      <a:pt x="34" y="276"/>
                    </a:cubicBezTo>
                    <a:cubicBezTo>
                      <a:pt x="84" y="234"/>
                      <a:pt x="135" y="192"/>
                      <a:pt x="185" y="150"/>
                    </a:cubicBezTo>
                    <a:cubicBezTo>
                      <a:pt x="203" y="146"/>
                      <a:pt x="223" y="146"/>
                      <a:pt x="240" y="140"/>
                    </a:cubicBezTo>
                    <a:cubicBezTo>
                      <a:pt x="597" y="7"/>
                      <a:pt x="966" y="0"/>
                      <a:pt x="1337" y="47"/>
                    </a:cubicBezTo>
                    <a:cubicBezTo>
                      <a:pt x="1458" y="63"/>
                      <a:pt x="1577" y="98"/>
                      <a:pt x="1696" y="125"/>
                    </a:cubicBezTo>
                    <a:cubicBezTo>
                      <a:pt x="1693" y="123"/>
                      <a:pt x="1693" y="123"/>
                      <a:pt x="1693" y="123"/>
                    </a:cubicBezTo>
                    <a:cubicBezTo>
                      <a:pt x="1752" y="161"/>
                      <a:pt x="1813" y="195"/>
                      <a:pt x="1867" y="237"/>
                    </a:cubicBezTo>
                    <a:cubicBezTo>
                      <a:pt x="1953" y="306"/>
                      <a:pt x="1955" y="382"/>
                      <a:pt x="1876" y="457"/>
                    </a:cubicBezTo>
                    <a:cubicBezTo>
                      <a:pt x="1842" y="488"/>
                      <a:pt x="1805" y="516"/>
                      <a:pt x="1770" y="545"/>
                    </a:cubicBezTo>
                    <a:cubicBezTo>
                      <a:pt x="1773" y="544"/>
                      <a:pt x="1773" y="544"/>
                      <a:pt x="1773" y="544"/>
                    </a:cubicBezTo>
                    <a:cubicBezTo>
                      <a:pt x="1751" y="550"/>
                      <a:pt x="1728" y="554"/>
                      <a:pt x="1707" y="562"/>
                    </a:cubicBezTo>
                    <a:cubicBezTo>
                      <a:pt x="1486" y="646"/>
                      <a:pt x="1256" y="676"/>
                      <a:pt x="1022" y="679"/>
                    </a:cubicBezTo>
                    <a:cubicBezTo>
                      <a:pt x="1007" y="680"/>
                      <a:pt x="991" y="661"/>
                      <a:pt x="976" y="651"/>
                    </a:cubicBezTo>
                    <a:cubicBezTo>
                      <a:pt x="992" y="637"/>
                      <a:pt x="1006" y="619"/>
                      <a:pt x="1025" y="612"/>
                    </a:cubicBezTo>
                    <a:cubicBezTo>
                      <a:pt x="1041" y="605"/>
                      <a:pt x="1062" y="610"/>
                      <a:pt x="1081" y="610"/>
                    </a:cubicBezTo>
                    <a:cubicBezTo>
                      <a:pt x="1234" y="612"/>
                      <a:pt x="1386" y="598"/>
                      <a:pt x="1531" y="544"/>
                    </a:cubicBezTo>
                    <a:cubicBezTo>
                      <a:pt x="1572" y="529"/>
                      <a:pt x="1607" y="497"/>
                      <a:pt x="1645" y="473"/>
                    </a:cubicBezTo>
                    <a:cubicBezTo>
                      <a:pt x="1707" y="441"/>
                      <a:pt x="1741" y="392"/>
                      <a:pt x="1732" y="320"/>
                    </a:cubicBezTo>
                    <a:cubicBezTo>
                      <a:pt x="1720" y="238"/>
                      <a:pt x="1650" y="212"/>
                      <a:pt x="1590" y="179"/>
                    </a:cubicBezTo>
                    <a:cubicBezTo>
                      <a:pt x="1568" y="167"/>
                      <a:pt x="1542" y="164"/>
                      <a:pt x="1518" y="157"/>
                    </a:cubicBezTo>
                    <a:cubicBezTo>
                      <a:pt x="1497" y="144"/>
                      <a:pt x="1477" y="124"/>
                      <a:pt x="1455" y="121"/>
                    </a:cubicBezTo>
                    <a:cubicBezTo>
                      <a:pt x="1317" y="100"/>
                      <a:pt x="1179" y="78"/>
                      <a:pt x="1040" y="68"/>
                    </a:cubicBezTo>
                    <a:cubicBezTo>
                      <a:pt x="821" y="51"/>
                      <a:pt x="606" y="77"/>
                      <a:pt x="397" y="150"/>
                    </a:cubicBezTo>
                    <a:cubicBezTo>
                      <a:pt x="373" y="158"/>
                      <a:pt x="353" y="180"/>
                      <a:pt x="332" y="19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8" name="Freeform 8"/>
              <p:cNvSpPr>
                <a:spLocks/>
              </p:cNvSpPr>
              <p:nvPr/>
            </p:nvSpPr>
            <p:spPr bwMode="auto">
              <a:xfrm>
                <a:off x="4436429" y="1958810"/>
                <a:ext cx="79405" cy="55457"/>
              </a:xfrm>
              <a:custGeom>
                <a:avLst/>
                <a:gdLst>
                  <a:gd name="T0" fmla="*/ 110 w 261"/>
                  <a:gd name="T1" fmla="*/ 27 h 182"/>
                  <a:gd name="T2" fmla="*/ 127 w 261"/>
                  <a:gd name="T3" fmla="*/ 32 h 182"/>
                  <a:gd name="T4" fmla="*/ 196 w 261"/>
                  <a:gd name="T5" fmla="*/ 82 h 182"/>
                  <a:gd name="T6" fmla="*/ 244 w 261"/>
                  <a:gd name="T7" fmla="*/ 140 h 182"/>
                  <a:gd name="T8" fmla="*/ 160 w 261"/>
                  <a:gd name="T9" fmla="*/ 163 h 182"/>
                  <a:gd name="T10" fmla="*/ 0 w 261"/>
                  <a:gd name="T11" fmla="*/ 64 h 182"/>
                  <a:gd name="T12" fmla="*/ 2 w 261"/>
                  <a:gd name="T13" fmla="*/ 66 h 182"/>
                  <a:gd name="T14" fmla="*/ 1 w 261"/>
                  <a:gd name="T15" fmla="*/ 0 h 182"/>
                  <a:gd name="T16" fmla="*/ 68 w 261"/>
                  <a:gd name="T17" fmla="*/ 17 h 182"/>
                  <a:gd name="T18" fmla="*/ 110 w 261"/>
                  <a:gd name="T19" fmla="*/ 27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1" h="182">
                    <a:moveTo>
                      <a:pt x="110" y="27"/>
                    </a:moveTo>
                    <a:cubicBezTo>
                      <a:pt x="116" y="29"/>
                      <a:pt x="122" y="30"/>
                      <a:pt x="127" y="32"/>
                    </a:cubicBezTo>
                    <a:cubicBezTo>
                      <a:pt x="150" y="49"/>
                      <a:pt x="172" y="67"/>
                      <a:pt x="196" y="82"/>
                    </a:cubicBezTo>
                    <a:cubicBezTo>
                      <a:pt x="219" y="97"/>
                      <a:pt x="261" y="96"/>
                      <a:pt x="244" y="140"/>
                    </a:cubicBezTo>
                    <a:cubicBezTo>
                      <a:pt x="227" y="182"/>
                      <a:pt x="193" y="182"/>
                      <a:pt x="160" y="163"/>
                    </a:cubicBezTo>
                    <a:cubicBezTo>
                      <a:pt x="105" y="132"/>
                      <a:pt x="53" y="97"/>
                      <a:pt x="0" y="64"/>
                    </a:cubicBezTo>
                    <a:cubicBezTo>
                      <a:pt x="0" y="64"/>
                      <a:pt x="2" y="66"/>
                      <a:pt x="2" y="66"/>
                    </a:cubicBezTo>
                    <a:cubicBezTo>
                      <a:pt x="1" y="44"/>
                      <a:pt x="1" y="22"/>
                      <a:pt x="1" y="0"/>
                    </a:cubicBezTo>
                    <a:cubicBezTo>
                      <a:pt x="24" y="6"/>
                      <a:pt x="46" y="12"/>
                      <a:pt x="68" y="17"/>
                    </a:cubicBezTo>
                    <a:cubicBezTo>
                      <a:pt x="82" y="21"/>
                      <a:pt x="96" y="24"/>
                      <a:pt x="110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9" name="Freeform 9"/>
              <p:cNvSpPr>
                <a:spLocks/>
              </p:cNvSpPr>
              <p:nvPr/>
            </p:nvSpPr>
            <p:spPr bwMode="auto">
              <a:xfrm>
                <a:off x="4904035" y="2608542"/>
                <a:ext cx="70582" cy="27099"/>
              </a:xfrm>
              <a:custGeom>
                <a:avLst/>
                <a:gdLst>
                  <a:gd name="T0" fmla="*/ 0 w 232"/>
                  <a:gd name="T1" fmla="*/ 90 h 90"/>
                  <a:gd name="T2" fmla="*/ 232 w 232"/>
                  <a:gd name="T3" fmla="*/ 0 h 90"/>
                  <a:gd name="T4" fmla="*/ 0 w 232"/>
                  <a:gd name="T5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2" h="90">
                    <a:moveTo>
                      <a:pt x="0" y="90"/>
                    </a:moveTo>
                    <a:cubicBezTo>
                      <a:pt x="77" y="60"/>
                      <a:pt x="155" y="30"/>
                      <a:pt x="232" y="0"/>
                    </a:cubicBezTo>
                    <a:cubicBezTo>
                      <a:pt x="155" y="30"/>
                      <a:pt x="77" y="60"/>
                      <a:pt x="0" y="9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0" name="Freeform 10"/>
              <p:cNvSpPr>
                <a:spLocks noEditPoints="1"/>
              </p:cNvSpPr>
              <p:nvPr/>
            </p:nvSpPr>
            <p:spPr bwMode="auto">
              <a:xfrm>
                <a:off x="4430127" y="2148498"/>
                <a:ext cx="591124" cy="331483"/>
              </a:xfrm>
              <a:custGeom>
                <a:avLst/>
                <a:gdLst>
                  <a:gd name="T0" fmla="*/ 58 w 1944"/>
                  <a:gd name="T1" fmla="*/ 27 h 1092"/>
                  <a:gd name="T2" fmla="*/ 163 w 1944"/>
                  <a:gd name="T3" fmla="*/ 38 h 1092"/>
                  <a:gd name="T4" fmla="*/ 1180 w 1944"/>
                  <a:gd name="T5" fmla="*/ 133 h 1092"/>
                  <a:gd name="T6" fmla="*/ 1801 w 1944"/>
                  <a:gd name="T7" fmla="*/ 18 h 1092"/>
                  <a:gd name="T8" fmla="*/ 1868 w 1944"/>
                  <a:gd name="T9" fmla="*/ 2 h 1092"/>
                  <a:gd name="T10" fmla="*/ 1866 w 1944"/>
                  <a:gd name="T11" fmla="*/ 0 h 1092"/>
                  <a:gd name="T12" fmla="*/ 1918 w 1944"/>
                  <a:gd name="T13" fmla="*/ 875 h 1092"/>
                  <a:gd name="T14" fmla="*/ 1694 w 1944"/>
                  <a:gd name="T15" fmla="*/ 973 h 1092"/>
                  <a:gd name="T16" fmla="*/ 1615 w 1944"/>
                  <a:gd name="T17" fmla="*/ 994 h 1092"/>
                  <a:gd name="T18" fmla="*/ 1140 w 1944"/>
                  <a:gd name="T19" fmla="*/ 1065 h 1092"/>
                  <a:gd name="T20" fmla="*/ 325 w 1944"/>
                  <a:gd name="T21" fmla="*/ 987 h 1092"/>
                  <a:gd name="T22" fmla="*/ 21 w 1944"/>
                  <a:gd name="T23" fmla="*/ 874 h 1092"/>
                  <a:gd name="T24" fmla="*/ 6 w 1944"/>
                  <a:gd name="T25" fmla="*/ 565 h 1092"/>
                  <a:gd name="T26" fmla="*/ 60 w 1944"/>
                  <a:gd name="T27" fmla="*/ 25 h 1092"/>
                  <a:gd name="T28" fmla="*/ 58 w 1944"/>
                  <a:gd name="T29" fmla="*/ 27 h 1092"/>
                  <a:gd name="T30" fmla="*/ 96 w 1944"/>
                  <a:gd name="T31" fmla="*/ 47 h 1092"/>
                  <a:gd name="T32" fmla="*/ 84 w 1944"/>
                  <a:gd name="T33" fmla="*/ 62 h 1092"/>
                  <a:gd name="T34" fmla="*/ 47 w 1944"/>
                  <a:gd name="T35" fmla="*/ 832 h 1092"/>
                  <a:gd name="T36" fmla="*/ 87 w 1944"/>
                  <a:gd name="T37" fmla="*/ 873 h 1092"/>
                  <a:gd name="T38" fmla="*/ 348 w 1944"/>
                  <a:gd name="T39" fmla="*/ 968 h 1092"/>
                  <a:gd name="T40" fmla="*/ 1286 w 1944"/>
                  <a:gd name="T41" fmla="*/ 1030 h 1092"/>
                  <a:gd name="T42" fmla="*/ 1841 w 1944"/>
                  <a:gd name="T43" fmla="*/ 880 h 1092"/>
                  <a:gd name="T44" fmla="*/ 1895 w 1944"/>
                  <a:gd name="T45" fmla="*/ 801 h 1092"/>
                  <a:gd name="T46" fmla="*/ 1903 w 1944"/>
                  <a:gd name="T47" fmla="*/ 490 h 1092"/>
                  <a:gd name="T48" fmla="*/ 1857 w 1944"/>
                  <a:gd name="T49" fmla="*/ 26 h 1092"/>
                  <a:gd name="T50" fmla="*/ 96 w 1944"/>
                  <a:gd name="T51" fmla="*/ 47 h 10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944" h="1092">
                    <a:moveTo>
                      <a:pt x="58" y="27"/>
                    </a:moveTo>
                    <a:cubicBezTo>
                      <a:pt x="93" y="31"/>
                      <a:pt x="129" y="30"/>
                      <a:pt x="163" y="38"/>
                    </a:cubicBezTo>
                    <a:cubicBezTo>
                      <a:pt x="497" y="124"/>
                      <a:pt x="837" y="165"/>
                      <a:pt x="1180" y="133"/>
                    </a:cubicBezTo>
                    <a:cubicBezTo>
                      <a:pt x="1389" y="113"/>
                      <a:pt x="1594" y="57"/>
                      <a:pt x="1801" y="18"/>
                    </a:cubicBezTo>
                    <a:cubicBezTo>
                      <a:pt x="1824" y="13"/>
                      <a:pt x="1846" y="7"/>
                      <a:pt x="1868" y="2"/>
                    </a:cubicBezTo>
                    <a:cubicBezTo>
                      <a:pt x="1868" y="2"/>
                      <a:pt x="1866" y="0"/>
                      <a:pt x="1866" y="0"/>
                    </a:cubicBezTo>
                    <a:cubicBezTo>
                      <a:pt x="1934" y="289"/>
                      <a:pt x="1944" y="581"/>
                      <a:pt x="1918" y="875"/>
                    </a:cubicBezTo>
                    <a:cubicBezTo>
                      <a:pt x="1843" y="908"/>
                      <a:pt x="1769" y="942"/>
                      <a:pt x="1694" y="973"/>
                    </a:cubicBezTo>
                    <a:cubicBezTo>
                      <a:pt x="1669" y="983"/>
                      <a:pt x="1641" y="987"/>
                      <a:pt x="1615" y="994"/>
                    </a:cubicBezTo>
                    <a:cubicBezTo>
                      <a:pt x="1457" y="1018"/>
                      <a:pt x="1299" y="1049"/>
                      <a:pt x="1140" y="1065"/>
                    </a:cubicBezTo>
                    <a:cubicBezTo>
                      <a:pt x="864" y="1092"/>
                      <a:pt x="592" y="1065"/>
                      <a:pt x="325" y="987"/>
                    </a:cubicBezTo>
                    <a:cubicBezTo>
                      <a:pt x="224" y="950"/>
                      <a:pt x="123" y="912"/>
                      <a:pt x="21" y="874"/>
                    </a:cubicBezTo>
                    <a:cubicBezTo>
                      <a:pt x="16" y="771"/>
                      <a:pt x="0" y="668"/>
                      <a:pt x="6" y="565"/>
                    </a:cubicBezTo>
                    <a:cubicBezTo>
                      <a:pt x="17" y="385"/>
                      <a:pt x="41" y="205"/>
                      <a:pt x="60" y="25"/>
                    </a:cubicBezTo>
                    <a:lnTo>
                      <a:pt x="58" y="27"/>
                    </a:lnTo>
                    <a:close/>
                    <a:moveTo>
                      <a:pt x="96" y="47"/>
                    </a:moveTo>
                    <a:cubicBezTo>
                      <a:pt x="89" y="55"/>
                      <a:pt x="85" y="58"/>
                      <a:pt x="84" y="62"/>
                    </a:cubicBezTo>
                    <a:cubicBezTo>
                      <a:pt x="29" y="317"/>
                      <a:pt x="19" y="574"/>
                      <a:pt x="47" y="832"/>
                    </a:cubicBezTo>
                    <a:cubicBezTo>
                      <a:pt x="49" y="848"/>
                      <a:pt x="70" y="867"/>
                      <a:pt x="87" y="873"/>
                    </a:cubicBezTo>
                    <a:cubicBezTo>
                      <a:pt x="173" y="907"/>
                      <a:pt x="259" y="943"/>
                      <a:pt x="348" y="968"/>
                    </a:cubicBezTo>
                    <a:cubicBezTo>
                      <a:pt x="656" y="1056"/>
                      <a:pt x="971" y="1063"/>
                      <a:pt x="1286" y="1030"/>
                    </a:cubicBezTo>
                    <a:cubicBezTo>
                      <a:pt x="1478" y="1009"/>
                      <a:pt x="1663" y="959"/>
                      <a:pt x="1841" y="880"/>
                    </a:cubicBezTo>
                    <a:cubicBezTo>
                      <a:pt x="1879" y="863"/>
                      <a:pt x="1895" y="844"/>
                      <a:pt x="1895" y="801"/>
                    </a:cubicBezTo>
                    <a:cubicBezTo>
                      <a:pt x="1895" y="697"/>
                      <a:pt x="1909" y="593"/>
                      <a:pt x="1903" y="490"/>
                    </a:cubicBezTo>
                    <a:cubicBezTo>
                      <a:pt x="1894" y="337"/>
                      <a:pt x="1873" y="185"/>
                      <a:pt x="1857" y="26"/>
                    </a:cubicBezTo>
                    <a:cubicBezTo>
                      <a:pt x="1261" y="217"/>
                      <a:pt x="677" y="205"/>
                      <a:pt x="96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1" name="Freeform 11"/>
              <p:cNvSpPr>
                <a:spLocks/>
              </p:cNvSpPr>
              <p:nvPr/>
            </p:nvSpPr>
            <p:spPr bwMode="auto">
              <a:xfrm>
                <a:off x="4728840" y="1952508"/>
                <a:ext cx="288000" cy="92639"/>
              </a:xfrm>
              <a:custGeom>
                <a:avLst/>
                <a:gdLst>
                  <a:gd name="T0" fmla="*/ 811 w 947"/>
                  <a:gd name="T1" fmla="*/ 59 h 305"/>
                  <a:gd name="T2" fmla="*/ 947 w 947"/>
                  <a:gd name="T3" fmla="*/ 0 h 305"/>
                  <a:gd name="T4" fmla="*/ 914 w 947"/>
                  <a:gd name="T5" fmla="*/ 84 h 305"/>
                  <a:gd name="T6" fmla="*/ 717 w 947"/>
                  <a:gd name="T7" fmla="*/ 206 h 305"/>
                  <a:gd name="T8" fmla="*/ 55 w 947"/>
                  <a:gd name="T9" fmla="*/ 304 h 305"/>
                  <a:gd name="T10" fmla="*/ 0 w 947"/>
                  <a:gd name="T11" fmla="*/ 256 h 305"/>
                  <a:gd name="T12" fmla="*/ 55 w 947"/>
                  <a:gd name="T13" fmla="*/ 230 h 305"/>
                  <a:gd name="T14" fmla="*/ 715 w 947"/>
                  <a:gd name="T15" fmla="*/ 112 h 305"/>
                  <a:gd name="T16" fmla="*/ 813 w 947"/>
                  <a:gd name="T17" fmla="*/ 57 h 305"/>
                  <a:gd name="T18" fmla="*/ 811 w 947"/>
                  <a:gd name="T19" fmla="*/ 59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7" h="305">
                    <a:moveTo>
                      <a:pt x="811" y="59"/>
                    </a:moveTo>
                    <a:cubicBezTo>
                      <a:pt x="849" y="42"/>
                      <a:pt x="887" y="26"/>
                      <a:pt x="947" y="0"/>
                    </a:cubicBezTo>
                    <a:cubicBezTo>
                      <a:pt x="933" y="39"/>
                      <a:pt x="931" y="71"/>
                      <a:pt x="914" y="84"/>
                    </a:cubicBezTo>
                    <a:cubicBezTo>
                      <a:pt x="851" y="129"/>
                      <a:pt x="788" y="179"/>
                      <a:pt x="717" y="206"/>
                    </a:cubicBezTo>
                    <a:cubicBezTo>
                      <a:pt x="505" y="287"/>
                      <a:pt x="279" y="298"/>
                      <a:pt x="55" y="304"/>
                    </a:cubicBezTo>
                    <a:cubicBezTo>
                      <a:pt x="37" y="305"/>
                      <a:pt x="18" y="273"/>
                      <a:pt x="0" y="256"/>
                    </a:cubicBezTo>
                    <a:cubicBezTo>
                      <a:pt x="18" y="247"/>
                      <a:pt x="36" y="230"/>
                      <a:pt x="55" y="230"/>
                    </a:cubicBezTo>
                    <a:cubicBezTo>
                      <a:pt x="281" y="222"/>
                      <a:pt x="502" y="193"/>
                      <a:pt x="715" y="112"/>
                    </a:cubicBezTo>
                    <a:cubicBezTo>
                      <a:pt x="749" y="99"/>
                      <a:pt x="780" y="76"/>
                      <a:pt x="813" y="57"/>
                    </a:cubicBezTo>
                    <a:cubicBezTo>
                      <a:pt x="813" y="57"/>
                      <a:pt x="811" y="59"/>
                      <a:pt x="811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</p:grpSp>
      <p:sp>
        <p:nvSpPr>
          <p:cNvPr id="152" name="Rectángulo 151"/>
          <p:cNvSpPr/>
          <p:nvPr/>
        </p:nvSpPr>
        <p:spPr>
          <a:xfrm>
            <a:off x="1033512" y="3837981"/>
            <a:ext cx="7292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ED715"/>
                </a:solidFill>
                <a:cs typeface="Arial" pitchFamily="34" charset="0"/>
              </a:rPr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34456323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/>
        </p:nvSpPr>
        <p:spPr bwMode="auto">
          <a:xfrm>
            <a:off x="0" y="2381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-5806" y="26988"/>
            <a:ext cx="12195175" cy="6854825"/>
          </a:xfrm>
          <a:prstGeom prst="rect">
            <a:avLst/>
          </a:prstGeom>
          <a:solidFill>
            <a:srgbClr val="FED7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17" name="Grupo 16"/>
          <p:cNvGrpSpPr/>
          <p:nvPr/>
        </p:nvGrpSpPr>
        <p:grpSpPr>
          <a:xfrm>
            <a:off x="206375" y="5905501"/>
            <a:ext cx="11760200" cy="874713"/>
            <a:chOff x="206375" y="5905501"/>
            <a:chExt cx="11760200" cy="874713"/>
          </a:xfrm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11198225" y="5905501"/>
              <a:ext cx="768350" cy="874713"/>
            </a:xfrm>
            <a:custGeom>
              <a:avLst/>
              <a:gdLst>
                <a:gd name="T0" fmla="*/ 242 w 484"/>
                <a:gd name="T1" fmla="*/ 0 h 551"/>
                <a:gd name="T2" fmla="*/ 374 w 484"/>
                <a:gd name="T3" fmla="*/ 70 h 551"/>
                <a:gd name="T4" fmla="*/ 484 w 484"/>
                <a:gd name="T5" fmla="*/ 126 h 551"/>
                <a:gd name="T6" fmla="*/ 484 w 484"/>
                <a:gd name="T7" fmla="*/ 415 h 551"/>
                <a:gd name="T8" fmla="*/ 232 w 484"/>
                <a:gd name="T9" fmla="*/ 551 h 551"/>
                <a:gd name="T10" fmla="*/ 0 w 484"/>
                <a:gd name="T11" fmla="*/ 415 h 551"/>
                <a:gd name="T12" fmla="*/ 0 w 484"/>
                <a:gd name="T13" fmla="*/ 269 h 551"/>
                <a:gd name="T14" fmla="*/ 0 w 484"/>
                <a:gd name="T15" fmla="*/ 126 h 551"/>
                <a:gd name="T16" fmla="*/ 242 w 484"/>
                <a:gd name="T17" fmla="*/ 0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4" h="551">
                  <a:moveTo>
                    <a:pt x="242" y="0"/>
                  </a:moveTo>
                  <a:lnTo>
                    <a:pt x="374" y="70"/>
                  </a:lnTo>
                  <a:lnTo>
                    <a:pt x="484" y="126"/>
                  </a:lnTo>
                  <a:lnTo>
                    <a:pt x="484" y="415"/>
                  </a:lnTo>
                  <a:lnTo>
                    <a:pt x="232" y="551"/>
                  </a:lnTo>
                  <a:lnTo>
                    <a:pt x="0" y="415"/>
                  </a:lnTo>
                  <a:lnTo>
                    <a:pt x="0" y="269"/>
                  </a:lnTo>
                  <a:lnTo>
                    <a:pt x="0" y="126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206375" y="6242051"/>
              <a:ext cx="11496675" cy="2047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64" name="Freeform 25"/>
          <p:cNvSpPr>
            <a:spLocks/>
          </p:cNvSpPr>
          <p:nvPr/>
        </p:nvSpPr>
        <p:spPr bwMode="auto">
          <a:xfrm>
            <a:off x="6013273" y="5252685"/>
            <a:ext cx="675169" cy="675169"/>
          </a:xfrm>
          <a:custGeom>
            <a:avLst/>
            <a:gdLst>
              <a:gd name="T0" fmla="*/ 471 w 537"/>
              <a:gd name="T1" fmla="*/ 455 h 537"/>
              <a:gd name="T2" fmla="*/ 537 w 537"/>
              <a:gd name="T3" fmla="*/ 201 h 537"/>
              <a:gd name="T4" fmla="*/ 338 w 537"/>
              <a:gd name="T5" fmla="*/ 0 h 537"/>
              <a:gd name="T6" fmla="*/ 81 w 537"/>
              <a:gd name="T7" fmla="*/ 80 h 537"/>
              <a:gd name="T8" fmla="*/ 0 w 537"/>
              <a:gd name="T9" fmla="*/ 336 h 537"/>
              <a:gd name="T10" fmla="*/ 201 w 537"/>
              <a:gd name="T11" fmla="*/ 537 h 537"/>
              <a:gd name="T12" fmla="*/ 471 w 537"/>
              <a:gd name="T13" fmla="*/ 455 h 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7" h="537">
                <a:moveTo>
                  <a:pt x="471" y="455"/>
                </a:moveTo>
                <a:lnTo>
                  <a:pt x="537" y="201"/>
                </a:lnTo>
                <a:lnTo>
                  <a:pt x="338" y="0"/>
                </a:lnTo>
                <a:lnTo>
                  <a:pt x="81" y="80"/>
                </a:lnTo>
                <a:lnTo>
                  <a:pt x="0" y="336"/>
                </a:lnTo>
                <a:lnTo>
                  <a:pt x="201" y="537"/>
                </a:lnTo>
                <a:lnTo>
                  <a:pt x="471" y="4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" name="Text Placeholder 1"/>
          <p:cNvSpPr txBox="1">
            <a:spLocks/>
          </p:cNvSpPr>
          <p:nvPr/>
        </p:nvSpPr>
        <p:spPr>
          <a:xfrm>
            <a:off x="323528" y="340045"/>
            <a:ext cx="11573197" cy="724247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Infographic Style</a:t>
            </a:r>
            <a:endParaRPr lang="en-US" dirty="0"/>
          </a:p>
        </p:txBody>
      </p:sp>
      <p:sp>
        <p:nvSpPr>
          <p:cNvPr id="34" name="Freeform 25"/>
          <p:cNvSpPr>
            <a:spLocks/>
          </p:cNvSpPr>
          <p:nvPr/>
        </p:nvSpPr>
        <p:spPr bwMode="auto">
          <a:xfrm>
            <a:off x="6096000" y="4071016"/>
            <a:ext cx="675169" cy="675169"/>
          </a:xfrm>
          <a:custGeom>
            <a:avLst/>
            <a:gdLst>
              <a:gd name="T0" fmla="*/ 471 w 537"/>
              <a:gd name="T1" fmla="*/ 455 h 537"/>
              <a:gd name="T2" fmla="*/ 537 w 537"/>
              <a:gd name="T3" fmla="*/ 201 h 537"/>
              <a:gd name="T4" fmla="*/ 338 w 537"/>
              <a:gd name="T5" fmla="*/ 0 h 537"/>
              <a:gd name="T6" fmla="*/ 81 w 537"/>
              <a:gd name="T7" fmla="*/ 80 h 537"/>
              <a:gd name="T8" fmla="*/ 0 w 537"/>
              <a:gd name="T9" fmla="*/ 336 h 537"/>
              <a:gd name="T10" fmla="*/ 201 w 537"/>
              <a:gd name="T11" fmla="*/ 537 h 537"/>
              <a:gd name="T12" fmla="*/ 471 w 537"/>
              <a:gd name="T13" fmla="*/ 455 h 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7" h="537">
                <a:moveTo>
                  <a:pt x="471" y="455"/>
                </a:moveTo>
                <a:lnTo>
                  <a:pt x="537" y="201"/>
                </a:lnTo>
                <a:lnTo>
                  <a:pt x="338" y="0"/>
                </a:lnTo>
                <a:lnTo>
                  <a:pt x="81" y="80"/>
                </a:lnTo>
                <a:lnTo>
                  <a:pt x="0" y="336"/>
                </a:lnTo>
                <a:lnTo>
                  <a:pt x="201" y="537"/>
                </a:lnTo>
                <a:lnTo>
                  <a:pt x="471" y="4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9" name="Text Placeholder 1"/>
          <p:cNvSpPr txBox="1">
            <a:spLocks/>
          </p:cNvSpPr>
          <p:nvPr/>
        </p:nvSpPr>
        <p:spPr>
          <a:xfrm>
            <a:off x="323528" y="340045"/>
            <a:ext cx="11573197" cy="724247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Infographic Style</a:t>
            </a:r>
            <a:endParaRPr lang="en-US" dirty="0"/>
          </a:p>
        </p:txBody>
      </p:sp>
      <p:grpSp>
        <p:nvGrpSpPr>
          <p:cNvPr id="40" name="Group 27">
            <a:extLst>
              <a:ext uri="{FF2B5EF4-FFF2-40B4-BE49-F238E27FC236}">
                <a16:creationId xmlns:a16="http://schemas.microsoft.com/office/drawing/2014/main" id="{F36F1C94-7BB5-4181-877C-5FDD0EBAC799}"/>
              </a:ext>
            </a:extLst>
          </p:cNvPr>
          <p:cNvGrpSpPr/>
          <p:nvPr/>
        </p:nvGrpSpPr>
        <p:grpSpPr>
          <a:xfrm>
            <a:off x="6013273" y="1745157"/>
            <a:ext cx="3212208" cy="683529"/>
            <a:chOff x="6324699" y="2356411"/>
            <a:chExt cx="2736305" cy="683529"/>
          </a:xfrm>
        </p:grpSpPr>
        <p:sp>
          <p:nvSpPr>
            <p:cNvPr id="41" name="TextBox 71">
              <a:extLst>
                <a:ext uri="{FF2B5EF4-FFF2-40B4-BE49-F238E27FC236}">
                  <a16:creationId xmlns:a16="http://schemas.microsoft.com/office/drawing/2014/main" id="{B3B3FAAF-3BF5-4431-B08E-76F023EC1C07}"/>
                </a:ext>
              </a:extLst>
            </p:cNvPr>
            <p:cNvSpPr txBox="1"/>
            <p:nvPr/>
          </p:nvSpPr>
          <p:spPr>
            <a:xfrm>
              <a:off x="6324700" y="2670608"/>
              <a:ext cx="2736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accent4"/>
                  </a:solidFill>
                  <a:cs typeface="Arial" pitchFamily="34" charset="0"/>
                </a:rPr>
                <a:t>Simple Presentation  </a:t>
              </a:r>
              <a:endParaRPr lang="ko-KR" altLang="en-US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42" name="TextBox 72">
              <a:extLst>
                <a:ext uri="{FF2B5EF4-FFF2-40B4-BE49-F238E27FC236}">
                  <a16:creationId xmlns:a16="http://schemas.microsoft.com/office/drawing/2014/main" id="{D4617C07-319F-4D14-80BB-4591629F78A7}"/>
                </a:ext>
              </a:extLst>
            </p:cNvPr>
            <p:cNvSpPr txBox="1"/>
            <p:nvPr/>
          </p:nvSpPr>
          <p:spPr>
            <a:xfrm>
              <a:off x="6324699" y="2356411"/>
              <a:ext cx="2736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accent4"/>
                  </a:solidFill>
                  <a:cs typeface="Arial" pitchFamily="34" charset="0"/>
                </a:rPr>
                <a:t>Add Contents Title</a:t>
              </a:r>
              <a:endParaRPr lang="ko-KR" altLang="en-US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30">
            <a:extLst>
              <a:ext uri="{FF2B5EF4-FFF2-40B4-BE49-F238E27FC236}">
                <a16:creationId xmlns:a16="http://schemas.microsoft.com/office/drawing/2014/main" id="{61C93402-454C-4877-977A-7C398AE3DC42}"/>
              </a:ext>
            </a:extLst>
          </p:cNvPr>
          <p:cNvGrpSpPr/>
          <p:nvPr/>
        </p:nvGrpSpPr>
        <p:grpSpPr>
          <a:xfrm>
            <a:off x="6013273" y="2468960"/>
            <a:ext cx="5412200" cy="1136719"/>
            <a:chOff x="4932040" y="3944244"/>
            <a:chExt cx="3456384" cy="1136719"/>
          </a:xfrm>
        </p:grpSpPr>
        <p:sp>
          <p:nvSpPr>
            <p:cNvPr id="44" name="TextBox 74">
              <a:extLst>
                <a:ext uri="{FF2B5EF4-FFF2-40B4-BE49-F238E27FC236}">
                  <a16:creationId xmlns:a16="http://schemas.microsoft.com/office/drawing/2014/main" id="{6EC991DD-80D2-4ED6-86CA-9A7E15AE1234}"/>
                </a:ext>
              </a:extLst>
            </p:cNvPr>
            <p:cNvSpPr txBox="1"/>
            <p:nvPr/>
          </p:nvSpPr>
          <p:spPr>
            <a:xfrm>
              <a:off x="4932040" y="4249966"/>
              <a:ext cx="34563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75">
              <a:extLst>
                <a:ext uri="{FF2B5EF4-FFF2-40B4-BE49-F238E27FC236}">
                  <a16:creationId xmlns:a16="http://schemas.microsoft.com/office/drawing/2014/main" id="{F0FFB70B-A74F-4BF4-85AB-FA7D623822C0}"/>
                </a:ext>
              </a:extLst>
            </p:cNvPr>
            <p:cNvSpPr txBox="1"/>
            <p:nvPr/>
          </p:nvSpPr>
          <p:spPr>
            <a:xfrm>
              <a:off x="4932040" y="3944244"/>
              <a:ext cx="345638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36">
            <a:extLst>
              <a:ext uri="{FF2B5EF4-FFF2-40B4-BE49-F238E27FC236}">
                <a16:creationId xmlns:a16="http://schemas.microsoft.com/office/drawing/2014/main" id="{BD226B91-63E5-44D1-AF4C-F71E68B845D7}"/>
              </a:ext>
            </a:extLst>
          </p:cNvPr>
          <p:cNvGrpSpPr/>
          <p:nvPr/>
        </p:nvGrpSpPr>
        <p:grpSpPr>
          <a:xfrm>
            <a:off x="6793522" y="3964826"/>
            <a:ext cx="4559524" cy="871880"/>
            <a:chOff x="-475010" y="1114177"/>
            <a:chExt cx="3859356" cy="871880"/>
          </a:xfrm>
        </p:grpSpPr>
        <p:sp>
          <p:nvSpPr>
            <p:cNvPr id="47" name="TextBox 80">
              <a:extLst>
                <a:ext uri="{FF2B5EF4-FFF2-40B4-BE49-F238E27FC236}">
                  <a16:creationId xmlns:a16="http://schemas.microsoft.com/office/drawing/2014/main" id="{A8CEF2F6-8573-4633-91AF-02FCF3BA226D}"/>
                </a:ext>
              </a:extLst>
            </p:cNvPr>
            <p:cNvSpPr txBox="1"/>
            <p:nvPr/>
          </p:nvSpPr>
          <p:spPr>
            <a:xfrm>
              <a:off x="-475010" y="1114177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8" name="TextBox 81">
              <a:extLst>
                <a:ext uri="{FF2B5EF4-FFF2-40B4-BE49-F238E27FC236}">
                  <a16:creationId xmlns:a16="http://schemas.microsoft.com/office/drawing/2014/main" id="{D1704E4D-4846-4C16-9B35-35764998081F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 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</p:grpSp>
      <p:grpSp>
        <p:nvGrpSpPr>
          <p:cNvPr id="49" name="Group 42">
            <a:extLst>
              <a:ext uri="{FF2B5EF4-FFF2-40B4-BE49-F238E27FC236}">
                <a16:creationId xmlns:a16="http://schemas.microsoft.com/office/drawing/2014/main" id="{68733FEC-B060-4028-8103-C05300C1E039}"/>
              </a:ext>
            </a:extLst>
          </p:cNvPr>
          <p:cNvGrpSpPr/>
          <p:nvPr/>
        </p:nvGrpSpPr>
        <p:grpSpPr>
          <a:xfrm>
            <a:off x="6793522" y="5237396"/>
            <a:ext cx="4559524" cy="871880"/>
            <a:chOff x="-475010" y="1114177"/>
            <a:chExt cx="3859356" cy="871880"/>
          </a:xfrm>
        </p:grpSpPr>
        <p:sp>
          <p:nvSpPr>
            <p:cNvPr id="50" name="TextBox 83">
              <a:extLst>
                <a:ext uri="{FF2B5EF4-FFF2-40B4-BE49-F238E27FC236}">
                  <a16:creationId xmlns:a16="http://schemas.microsoft.com/office/drawing/2014/main" id="{1956B8D7-1E55-43A1-A83A-E9A16BCCCD81}"/>
                </a:ext>
              </a:extLst>
            </p:cNvPr>
            <p:cNvSpPr txBox="1"/>
            <p:nvPr/>
          </p:nvSpPr>
          <p:spPr>
            <a:xfrm>
              <a:off x="-475010" y="1114177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1" name="TextBox 84">
              <a:extLst>
                <a:ext uri="{FF2B5EF4-FFF2-40B4-BE49-F238E27FC236}">
                  <a16:creationId xmlns:a16="http://schemas.microsoft.com/office/drawing/2014/main" id="{97DE21CC-152C-4261-930A-02E708930620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</a:p>
          </p:txBody>
        </p:sp>
      </p:grpSp>
      <p:grpSp>
        <p:nvGrpSpPr>
          <p:cNvPr id="100" name="Grupo 99"/>
          <p:cNvGrpSpPr/>
          <p:nvPr/>
        </p:nvGrpSpPr>
        <p:grpSpPr>
          <a:xfrm>
            <a:off x="2054272" y="4121302"/>
            <a:ext cx="2605793" cy="1389168"/>
            <a:chOff x="1946367" y="4569251"/>
            <a:chExt cx="2605793" cy="1389168"/>
          </a:xfrm>
        </p:grpSpPr>
        <p:sp>
          <p:nvSpPr>
            <p:cNvPr id="96" name="Rectangle 10">
              <a:extLst>
                <a:ext uri="{FF2B5EF4-FFF2-40B4-BE49-F238E27FC236}">
                  <a16:creationId xmlns:a16="http://schemas.microsoft.com/office/drawing/2014/main" id="{2DF7B9D3-ECDC-4B56-AD88-5FB524868ABD}"/>
                </a:ext>
              </a:extLst>
            </p:cNvPr>
            <p:cNvSpPr/>
            <p:nvPr/>
          </p:nvSpPr>
          <p:spPr>
            <a:xfrm>
              <a:off x="1946367" y="4617965"/>
              <a:ext cx="64122" cy="8916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97" name="Rectangle 13">
              <a:extLst>
                <a:ext uri="{FF2B5EF4-FFF2-40B4-BE49-F238E27FC236}">
                  <a16:creationId xmlns:a16="http://schemas.microsoft.com/office/drawing/2014/main" id="{9836FE54-0A27-4BC3-A73D-29BDF1CB99F9}"/>
                </a:ext>
              </a:extLst>
            </p:cNvPr>
            <p:cNvSpPr/>
            <p:nvPr/>
          </p:nvSpPr>
          <p:spPr>
            <a:xfrm>
              <a:off x="3219760" y="5051755"/>
              <a:ext cx="63384" cy="4260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98" name="Block Arc 2">
              <a:extLst>
                <a:ext uri="{FF2B5EF4-FFF2-40B4-BE49-F238E27FC236}">
                  <a16:creationId xmlns:a16="http://schemas.microsoft.com/office/drawing/2014/main" id="{6C8E25DB-8637-49EC-95BA-50E299495760}"/>
                </a:ext>
              </a:extLst>
            </p:cNvPr>
            <p:cNvSpPr/>
            <p:nvPr/>
          </p:nvSpPr>
          <p:spPr>
            <a:xfrm rot="10800000">
              <a:off x="1946367" y="4980379"/>
              <a:ext cx="1336779" cy="978040"/>
            </a:xfrm>
            <a:prstGeom prst="blockArc">
              <a:avLst>
                <a:gd name="adj1" fmla="val 10800000"/>
                <a:gd name="adj2" fmla="val 22514"/>
                <a:gd name="adj3" fmla="val 672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99" name="Block Arc 2">
              <a:extLst>
                <a:ext uri="{FF2B5EF4-FFF2-40B4-BE49-F238E27FC236}">
                  <a16:creationId xmlns:a16="http://schemas.microsoft.com/office/drawing/2014/main" id="{01BC2DB0-1E21-4584-AB92-6BB480E3890A}"/>
                </a:ext>
              </a:extLst>
            </p:cNvPr>
            <p:cNvSpPr/>
            <p:nvPr/>
          </p:nvSpPr>
          <p:spPr>
            <a:xfrm>
              <a:off x="3215381" y="4569251"/>
              <a:ext cx="1336779" cy="978040"/>
            </a:xfrm>
            <a:prstGeom prst="blockArc">
              <a:avLst>
                <a:gd name="adj1" fmla="val 10800000"/>
                <a:gd name="adj2" fmla="val 16553861"/>
                <a:gd name="adj3" fmla="val 685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pic>
        <p:nvPicPr>
          <p:cNvPr id="102" name="Imagen 1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345" y="2515820"/>
            <a:ext cx="1694389" cy="1916604"/>
          </a:xfrm>
          <a:prstGeom prst="rect">
            <a:avLst/>
          </a:prstGeom>
        </p:spPr>
      </p:pic>
      <p:grpSp>
        <p:nvGrpSpPr>
          <p:cNvPr id="94" name="Grupo 93"/>
          <p:cNvGrpSpPr/>
          <p:nvPr/>
        </p:nvGrpSpPr>
        <p:grpSpPr>
          <a:xfrm>
            <a:off x="3129499" y="2827820"/>
            <a:ext cx="2778694" cy="2024273"/>
            <a:chOff x="-3549476" y="3000457"/>
            <a:chExt cx="2124104" cy="1392278"/>
          </a:xfrm>
          <a:solidFill>
            <a:srgbClr val="454545"/>
          </a:solidFill>
        </p:grpSpPr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-3549476" y="3000457"/>
              <a:ext cx="2124104" cy="1392278"/>
            </a:xfrm>
            <a:custGeom>
              <a:avLst/>
              <a:gdLst>
                <a:gd name="T0" fmla="*/ 1112 w 1452"/>
                <a:gd name="T1" fmla="*/ 616 h 951"/>
                <a:gd name="T2" fmla="*/ 929 w 1452"/>
                <a:gd name="T3" fmla="*/ 460 h 951"/>
                <a:gd name="T4" fmla="*/ 872 w 1452"/>
                <a:gd name="T5" fmla="*/ 524 h 951"/>
                <a:gd name="T6" fmla="*/ 1028 w 1452"/>
                <a:gd name="T7" fmla="*/ 657 h 951"/>
                <a:gd name="T8" fmla="*/ 1035 w 1452"/>
                <a:gd name="T9" fmla="*/ 825 h 951"/>
                <a:gd name="T10" fmla="*/ 985 w 1452"/>
                <a:gd name="T11" fmla="*/ 847 h 951"/>
                <a:gd name="T12" fmla="*/ 926 w 1452"/>
                <a:gd name="T13" fmla="*/ 599 h 951"/>
                <a:gd name="T14" fmla="*/ 853 w 1452"/>
                <a:gd name="T15" fmla="*/ 794 h 951"/>
                <a:gd name="T16" fmla="*/ 726 w 1452"/>
                <a:gd name="T17" fmla="*/ 747 h 951"/>
                <a:gd name="T18" fmla="*/ 696 w 1452"/>
                <a:gd name="T19" fmla="*/ 678 h 951"/>
                <a:gd name="T20" fmla="*/ 644 w 1452"/>
                <a:gd name="T21" fmla="*/ 644 h 951"/>
                <a:gd name="T22" fmla="*/ 592 w 1452"/>
                <a:gd name="T23" fmla="*/ 727 h 951"/>
                <a:gd name="T24" fmla="*/ 514 w 1452"/>
                <a:gd name="T25" fmla="*/ 688 h 951"/>
                <a:gd name="T26" fmla="*/ 465 w 1452"/>
                <a:gd name="T27" fmla="*/ 868 h 951"/>
                <a:gd name="T28" fmla="*/ 421 w 1452"/>
                <a:gd name="T29" fmla="*/ 752 h 951"/>
                <a:gd name="T30" fmla="*/ 524 w 1452"/>
                <a:gd name="T31" fmla="*/ 557 h 951"/>
                <a:gd name="T32" fmla="*/ 572 w 1452"/>
                <a:gd name="T33" fmla="*/ 429 h 951"/>
                <a:gd name="T34" fmla="*/ 345 w 1452"/>
                <a:gd name="T35" fmla="*/ 634 h 951"/>
                <a:gd name="T36" fmla="*/ 380 w 1452"/>
                <a:gd name="T37" fmla="*/ 509 h 951"/>
                <a:gd name="T38" fmla="*/ 140 w 1452"/>
                <a:gd name="T39" fmla="*/ 109 h 951"/>
                <a:gd name="T40" fmla="*/ 455 w 1452"/>
                <a:gd name="T41" fmla="*/ 158 h 951"/>
                <a:gd name="T42" fmla="*/ 439 w 1452"/>
                <a:gd name="T43" fmla="*/ 35 h 951"/>
                <a:gd name="T44" fmla="*/ 570 w 1452"/>
                <a:gd name="T45" fmla="*/ 235 h 951"/>
                <a:gd name="T46" fmla="*/ 509 w 1452"/>
                <a:gd name="T47" fmla="*/ 102 h 951"/>
                <a:gd name="T48" fmla="*/ 918 w 1452"/>
                <a:gd name="T49" fmla="*/ 93 h 951"/>
                <a:gd name="T50" fmla="*/ 896 w 1452"/>
                <a:gd name="T51" fmla="*/ 240 h 951"/>
                <a:gd name="T52" fmla="*/ 1053 w 1452"/>
                <a:gd name="T53" fmla="*/ 23 h 951"/>
                <a:gd name="T54" fmla="*/ 1027 w 1452"/>
                <a:gd name="T55" fmla="*/ 116 h 951"/>
                <a:gd name="T56" fmla="*/ 1018 w 1452"/>
                <a:gd name="T57" fmla="*/ 237 h 951"/>
                <a:gd name="T58" fmla="*/ 1123 w 1452"/>
                <a:gd name="T59" fmla="*/ 370 h 951"/>
                <a:gd name="T60" fmla="*/ 763 w 1452"/>
                <a:gd name="T61" fmla="*/ 445 h 951"/>
                <a:gd name="T62" fmla="*/ 846 w 1452"/>
                <a:gd name="T63" fmla="*/ 404 h 951"/>
                <a:gd name="T64" fmla="*/ 857 w 1452"/>
                <a:gd name="T65" fmla="*/ 255 h 951"/>
                <a:gd name="T66" fmla="*/ 634 w 1452"/>
                <a:gd name="T67" fmla="*/ 325 h 951"/>
                <a:gd name="T68" fmla="*/ 635 w 1452"/>
                <a:gd name="T69" fmla="*/ 429 h 951"/>
                <a:gd name="T70" fmla="*/ 683 w 1452"/>
                <a:gd name="T71" fmla="*/ 452 h 951"/>
                <a:gd name="T72" fmla="*/ 101 w 1452"/>
                <a:gd name="T73" fmla="*/ 118 h 951"/>
                <a:gd name="T74" fmla="*/ 286 w 1452"/>
                <a:gd name="T75" fmla="*/ 302 h 951"/>
                <a:gd name="T76" fmla="*/ 544 w 1452"/>
                <a:gd name="T77" fmla="*/ 314 h 951"/>
                <a:gd name="T78" fmla="*/ 1276 w 1452"/>
                <a:gd name="T79" fmla="*/ 262 h 951"/>
                <a:gd name="T80" fmla="*/ 1333 w 1452"/>
                <a:gd name="T81" fmla="*/ 137 h 951"/>
                <a:gd name="T82" fmla="*/ 1362 w 1452"/>
                <a:gd name="T83" fmla="*/ 155 h 951"/>
                <a:gd name="T84" fmla="*/ 1270 w 1452"/>
                <a:gd name="T85" fmla="*/ 230 h 951"/>
                <a:gd name="T86" fmla="*/ 558 w 1452"/>
                <a:gd name="T87" fmla="*/ 419 h 951"/>
                <a:gd name="T88" fmla="*/ 417 w 1452"/>
                <a:gd name="T89" fmla="*/ 443 h 951"/>
                <a:gd name="T90" fmla="*/ 371 w 1452"/>
                <a:gd name="T91" fmla="*/ 410 h 951"/>
                <a:gd name="T92" fmla="*/ 1054 w 1452"/>
                <a:gd name="T93" fmla="*/ 391 h 951"/>
                <a:gd name="T94" fmla="*/ 607 w 1452"/>
                <a:gd name="T95" fmla="*/ 516 h 951"/>
                <a:gd name="T96" fmla="*/ 737 w 1452"/>
                <a:gd name="T97" fmla="*/ 585 h 951"/>
                <a:gd name="T98" fmla="*/ 858 w 1452"/>
                <a:gd name="T99" fmla="*/ 543 h 951"/>
                <a:gd name="T100" fmla="*/ 669 w 1452"/>
                <a:gd name="T101" fmla="*/ 522 h 951"/>
                <a:gd name="T102" fmla="*/ 966 w 1452"/>
                <a:gd name="T103" fmla="*/ 287 h 951"/>
                <a:gd name="T104" fmla="*/ 373 w 1452"/>
                <a:gd name="T105" fmla="*/ 340 h 951"/>
                <a:gd name="T106" fmla="*/ 395 w 1452"/>
                <a:gd name="T107" fmla="*/ 329 h 951"/>
                <a:gd name="T108" fmla="*/ 1092 w 1452"/>
                <a:gd name="T109" fmla="*/ 351 h 951"/>
                <a:gd name="T110" fmla="*/ 1104 w 1452"/>
                <a:gd name="T111" fmla="*/ 284 h 951"/>
                <a:gd name="T112" fmla="*/ 1104 w 1452"/>
                <a:gd name="T113" fmla="*/ 284 h 951"/>
                <a:gd name="T114" fmla="*/ 575 w 1452"/>
                <a:gd name="T115" fmla="*/ 365 h 951"/>
                <a:gd name="T116" fmla="*/ 1062 w 1452"/>
                <a:gd name="T117" fmla="*/ 321 h 951"/>
                <a:gd name="T118" fmla="*/ 858 w 1452"/>
                <a:gd name="T119" fmla="*/ 344 h 951"/>
                <a:gd name="T120" fmla="*/ 791 w 1452"/>
                <a:gd name="T121" fmla="*/ 669 h 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52" h="951">
                  <a:moveTo>
                    <a:pt x="1079" y="377"/>
                  </a:moveTo>
                  <a:cubicBezTo>
                    <a:pt x="1081" y="378"/>
                    <a:pt x="1082" y="380"/>
                    <a:pt x="1083" y="380"/>
                  </a:cubicBezTo>
                  <a:cubicBezTo>
                    <a:pt x="1087" y="380"/>
                    <a:pt x="1091" y="379"/>
                    <a:pt x="1095" y="380"/>
                  </a:cubicBezTo>
                  <a:cubicBezTo>
                    <a:pt x="1116" y="385"/>
                    <a:pt x="1137" y="390"/>
                    <a:pt x="1157" y="396"/>
                  </a:cubicBezTo>
                  <a:cubicBezTo>
                    <a:pt x="1180" y="401"/>
                    <a:pt x="1196" y="415"/>
                    <a:pt x="1210" y="432"/>
                  </a:cubicBezTo>
                  <a:cubicBezTo>
                    <a:pt x="1220" y="445"/>
                    <a:pt x="1224" y="460"/>
                    <a:pt x="1218" y="475"/>
                  </a:cubicBezTo>
                  <a:cubicBezTo>
                    <a:pt x="1215" y="483"/>
                    <a:pt x="1208" y="493"/>
                    <a:pt x="1200" y="496"/>
                  </a:cubicBezTo>
                  <a:cubicBezTo>
                    <a:pt x="1168" y="508"/>
                    <a:pt x="1134" y="518"/>
                    <a:pt x="1101" y="528"/>
                  </a:cubicBezTo>
                  <a:cubicBezTo>
                    <a:pt x="1097" y="529"/>
                    <a:pt x="1091" y="530"/>
                    <a:pt x="1087" y="531"/>
                  </a:cubicBezTo>
                  <a:cubicBezTo>
                    <a:pt x="1089" y="536"/>
                    <a:pt x="1093" y="542"/>
                    <a:pt x="1094" y="547"/>
                  </a:cubicBezTo>
                  <a:cubicBezTo>
                    <a:pt x="1095" y="556"/>
                    <a:pt x="1088" y="557"/>
                    <a:pt x="1081" y="559"/>
                  </a:cubicBezTo>
                  <a:cubicBezTo>
                    <a:pt x="1083" y="565"/>
                    <a:pt x="1085" y="570"/>
                    <a:pt x="1087" y="575"/>
                  </a:cubicBezTo>
                  <a:cubicBezTo>
                    <a:pt x="1088" y="580"/>
                    <a:pt x="1091" y="586"/>
                    <a:pt x="1092" y="591"/>
                  </a:cubicBezTo>
                  <a:cubicBezTo>
                    <a:pt x="1095" y="602"/>
                    <a:pt x="1100" y="611"/>
                    <a:pt x="1112" y="616"/>
                  </a:cubicBezTo>
                  <a:cubicBezTo>
                    <a:pt x="1121" y="619"/>
                    <a:pt x="1128" y="630"/>
                    <a:pt x="1135" y="637"/>
                  </a:cubicBezTo>
                  <a:cubicBezTo>
                    <a:pt x="1132" y="641"/>
                    <a:pt x="1129" y="643"/>
                    <a:pt x="1127" y="646"/>
                  </a:cubicBezTo>
                  <a:cubicBezTo>
                    <a:pt x="1119" y="643"/>
                    <a:pt x="1112" y="639"/>
                    <a:pt x="1102" y="634"/>
                  </a:cubicBezTo>
                  <a:cubicBezTo>
                    <a:pt x="1102" y="642"/>
                    <a:pt x="1101" y="648"/>
                    <a:pt x="1101" y="654"/>
                  </a:cubicBezTo>
                  <a:cubicBezTo>
                    <a:pt x="1101" y="658"/>
                    <a:pt x="1103" y="663"/>
                    <a:pt x="1097" y="664"/>
                  </a:cubicBezTo>
                  <a:cubicBezTo>
                    <a:pt x="1091" y="664"/>
                    <a:pt x="1085" y="666"/>
                    <a:pt x="1082" y="658"/>
                  </a:cubicBezTo>
                  <a:cubicBezTo>
                    <a:pt x="1084" y="657"/>
                    <a:pt x="1085" y="657"/>
                    <a:pt x="1087" y="656"/>
                  </a:cubicBezTo>
                  <a:cubicBezTo>
                    <a:pt x="1086" y="656"/>
                    <a:pt x="1085" y="655"/>
                    <a:pt x="1084" y="655"/>
                  </a:cubicBezTo>
                  <a:cubicBezTo>
                    <a:pt x="1085" y="651"/>
                    <a:pt x="1084" y="647"/>
                    <a:pt x="1085" y="644"/>
                  </a:cubicBezTo>
                  <a:cubicBezTo>
                    <a:pt x="1090" y="630"/>
                    <a:pt x="1092" y="618"/>
                    <a:pt x="1082" y="605"/>
                  </a:cubicBezTo>
                  <a:cubicBezTo>
                    <a:pt x="1075" y="596"/>
                    <a:pt x="1071" y="585"/>
                    <a:pt x="1066" y="575"/>
                  </a:cubicBezTo>
                  <a:cubicBezTo>
                    <a:pt x="1042" y="578"/>
                    <a:pt x="1023" y="556"/>
                    <a:pt x="1024" y="530"/>
                  </a:cubicBezTo>
                  <a:cubicBezTo>
                    <a:pt x="1008" y="521"/>
                    <a:pt x="991" y="515"/>
                    <a:pt x="977" y="504"/>
                  </a:cubicBezTo>
                  <a:cubicBezTo>
                    <a:pt x="960" y="491"/>
                    <a:pt x="945" y="475"/>
                    <a:pt x="929" y="460"/>
                  </a:cubicBezTo>
                  <a:cubicBezTo>
                    <a:pt x="915" y="446"/>
                    <a:pt x="902" y="431"/>
                    <a:pt x="888" y="417"/>
                  </a:cubicBezTo>
                  <a:cubicBezTo>
                    <a:pt x="879" y="409"/>
                    <a:pt x="879" y="409"/>
                    <a:pt x="872" y="418"/>
                  </a:cubicBezTo>
                  <a:cubicBezTo>
                    <a:pt x="870" y="420"/>
                    <a:pt x="867" y="422"/>
                    <a:pt x="866" y="424"/>
                  </a:cubicBezTo>
                  <a:cubicBezTo>
                    <a:pt x="864" y="427"/>
                    <a:pt x="861" y="430"/>
                    <a:pt x="862" y="432"/>
                  </a:cubicBezTo>
                  <a:cubicBezTo>
                    <a:pt x="863" y="440"/>
                    <a:pt x="859" y="441"/>
                    <a:pt x="852" y="439"/>
                  </a:cubicBezTo>
                  <a:cubicBezTo>
                    <a:pt x="854" y="448"/>
                    <a:pt x="849" y="449"/>
                    <a:pt x="844" y="448"/>
                  </a:cubicBezTo>
                  <a:cubicBezTo>
                    <a:pt x="841" y="453"/>
                    <a:pt x="839" y="458"/>
                    <a:pt x="836" y="462"/>
                  </a:cubicBezTo>
                  <a:cubicBezTo>
                    <a:pt x="843" y="469"/>
                    <a:pt x="850" y="476"/>
                    <a:pt x="857" y="484"/>
                  </a:cubicBezTo>
                  <a:cubicBezTo>
                    <a:pt x="858" y="486"/>
                    <a:pt x="859" y="490"/>
                    <a:pt x="859" y="492"/>
                  </a:cubicBezTo>
                  <a:cubicBezTo>
                    <a:pt x="859" y="493"/>
                    <a:pt x="855" y="494"/>
                    <a:pt x="852" y="495"/>
                  </a:cubicBezTo>
                  <a:cubicBezTo>
                    <a:pt x="851" y="495"/>
                    <a:pt x="849" y="495"/>
                    <a:pt x="845" y="495"/>
                  </a:cubicBezTo>
                  <a:cubicBezTo>
                    <a:pt x="849" y="499"/>
                    <a:pt x="852" y="502"/>
                    <a:pt x="855" y="504"/>
                  </a:cubicBezTo>
                  <a:cubicBezTo>
                    <a:pt x="859" y="507"/>
                    <a:pt x="864" y="510"/>
                    <a:pt x="868" y="513"/>
                  </a:cubicBezTo>
                  <a:cubicBezTo>
                    <a:pt x="872" y="516"/>
                    <a:pt x="876" y="518"/>
                    <a:pt x="872" y="524"/>
                  </a:cubicBezTo>
                  <a:cubicBezTo>
                    <a:pt x="872" y="525"/>
                    <a:pt x="873" y="528"/>
                    <a:pt x="873" y="529"/>
                  </a:cubicBezTo>
                  <a:cubicBezTo>
                    <a:pt x="876" y="527"/>
                    <a:pt x="879" y="525"/>
                    <a:pt x="881" y="524"/>
                  </a:cubicBezTo>
                  <a:cubicBezTo>
                    <a:pt x="885" y="521"/>
                    <a:pt x="889" y="519"/>
                    <a:pt x="893" y="517"/>
                  </a:cubicBezTo>
                  <a:cubicBezTo>
                    <a:pt x="898" y="514"/>
                    <a:pt x="903" y="513"/>
                    <a:pt x="908" y="518"/>
                  </a:cubicBezTo>
                  <a:cubicBezTo>
                    <a:pt x="909" y="519"/>
                    <a:pt x="909" y="520"/>
                    <a:pt x="910" y="520"/>
                  </a:cubicBezTo>
                  <a:cubicBezTo>
                    <a:pt x="917" y="520"/>
                    <a:pt x="924" y="519"/>
                    <a:pt x="922" y="530"/>
                  </a:cubicBezTo>
                  <a:cubicBezTo>
                    <a:pt x="922" y="530"/>
                    <a:pt x="924" y="530"/>
                    <a:pt x="925" y="531"/>
                  </a:cubicBezTo>
                  <a:cubicBezTo>
                    <a:pt x="931" y="533"/>
                    <a:pt x="935" y="536"/>
                    <a:pt x="934" y="543"/>
                  </a:cubicBezTo>
                  <a:cubicBezTo>
                    <a:pt x="932" y="549"/>
                    <a:pt x="936" y="552"/>
                    <a:pt x="941" y="554"/>
                  </a:cubicBezTo>
                  <a:cubicBezTo>
                    <a:pt x="952" y="559"/>
                    <a:pt x="962" y="563"/>
                    <a:pt x="973" y="567"/>
                  </a:cubicBezTo>
                  <a:cubicBezTo>
                    <a:pt x="982" y="570"/>
                    <a:pt x="987" y="576"/>
                    <a:pt x="986" y="587"/>
                  </a:cubicBezTo>
                  <a:cubicBezTo>
                    <a:pt x="986" y="590"/>
                    <a:pt x="989" y="593"/>
                    <a:pt x="991" y="595"/>
                  </a:cubicBezTo>
                  <a:cubicBezTo>
                    <a:pt x="997" y="600"/>
                    <a:pt x="1001" y="604"/>
                    <a:pt x="992" y="610"/>
                  </a:cubicBezTo>
                  <a:cubicBezTo>
                    <a:pt x="1004" y="626"/>
                    <a:pt x="1016" y="641"/>
                    <a:pt x="1028" y="657"/>
                  </a:cubicBezTo>
                  <a:cubicBezTo>
                    <a:pt x="1031" y="661"/>
                    <a:pt x="1029" y="663"/>
                    <a:pt x="1025" y="664"/>
                  </a:cubicBezTo>
                  <a:cubicBezTo>
                    <a:pt x="1021" y="665"/>
                    <a:pt x="1018" y="664"/>
                    <a:pt x="1014" y="664"/>
                  </a:cubicBezTo>
                  <a:cubicBezTo>
                    <a:pt x="1015" y="668"/>
                    <a:pt x="1016" y="672"/>
                    <a:pt x="1017" y="676"/>
                  </a:cubicBezTo>
                  <a:cubicBezTo>
                    <a:pt x="1014" y="677"/>
                    <a:pt x="1011" y="678"/>
                    <a:pt x="1008" y="679"/>
                  </a:cubicBezTo>
                  <a:cubicBezTo>
                    <a:pt x="1009" y="686"/>
                    <a:pt x="1009" y="692"/>
                    <a:pt x="1017" y="697"/>
                  </a:cubicBezTo>
                  <a:cubicBezTo>
                    <a:pt x="1026" y="703"/>
                    <a:pt x="1033" y="711"/>
                    <a:pt x="1041" y="719"/>
                  </a:cubicBezTo>
                  <a:cubicBezTo>
                    <a:pt x="1042" y="719"/>
                    <a:pt x="1041" y="721"/>
                    <a:pt x="1042" y="722"/>
                  </a:cubicBezTo>
                  <a:cubicBezTo>
                    <a:pt x="1045" y="728"/>
                    <a:pt x="1047" y="734"/>
                    <a:pt x="1050" y="740"/>
                  </a:cubicBezTo>
                  <a:cubicBezTo>
                    <a:pt x="1053" y="746"/>
                    <a:pt x="1056" y="752"/>
                    <a:pt x="1060" y="759"/>
                  </a:cubicBezTo>
                  <a:cubicBezTo>
                    <a:pt x="1054" y="760"/>
                    <a:pt x="1051" y="760"/>
                    <a:pt x="1048" y="761"/>
                  </a:cubicBezTo>
                  <a:cubicBezTo>
                    <a:pt x="1049" y="764"/>
                    <a:pt x="1052" y="768"/>
                    <a:pt x="1052" y="772"/>
                  </a:cubicBezTo>
                  <a:cubicBezTo>
                    <a:pt x="1052" y="774"/>
                    <a:pt x="1046" y="775"/>
                    <a:pt x="1044" y="777"/>
                  </a:cubicBezTo>
                  <a:cubicBezTo>
                    <a:pt x="1046" y="785"/>
                    <a:pt x="1051" y="796"/>
                    <a:pt x="1050" y="805"/>
                  </a:cubicBezTo>
                  <a:cubicBezTo>
                    <a:pt x="1049" y="813"/>
                    <a:pt x="1039" y="820"/>
                    <a:pt x="1035" y="825"/>
                  </a:cubicBezTo>
                  <a:cubicBezTo>
                    <a:pt x="1033" y="840"/>
                    <a:pt x="1032" y="855"/>
                    <a:pt x="1030" y="870"/>
                  </a:cubicBezTo>
                  <a:cubicBezTo>
                    <a:pt x="1025" y="869"/>
                    <a:pt x="1021" y="869"/>
                    <a:pt x="1016" y="868"/>
                  </a:cubicBezTo>
                  <a:cubicBezTo>
                    <a:pt x="1010" y="884"/>
                    <a:pt x="1002" y="899"/>
                    <a:pt x="1013" y="917"/>
                  </a:cubicBezTo>
                  <a:cubicBezTo>
                    <a:pt x="1018" y="924"/>
                    <a:pt x="1015" y="936"/>
                    <a:pt x="1016" y="946"/>
                  </a:cubicBezTo>
                  <a:cubicBezTo>
                    <a:pt x="1016" y="947"/>
                    <a:pt x="1010" y="951"/>
                    <a:pt x="1009" y="950"/>
                  </a:cubicBezTo>
                  <a:cubicBezTo>
                    <a:pt x="1005" y="949"/>
                    <a:pt x="1001" y="946"/>
                    <a:pt x="1001" y="943"/>
                  </a:cubicBezTo>
                  <a:cubicBezTo>
                    <a:pt x="999" y="936"/>
                    <a:pt x="1000" y="930"/>
                    <a:pt x="1000" y="923"/>
                  </a:cubicBezTo>
                  <a:cubicBezTo>
                    <a:pt x="986" y="921"/>
                    <a:pt x="979" y="925"/>
                    <a:pt x="975" y="937"/>
                  </a:cubicBezTo>
                  <a:cubicBezTo>
                    <a:pt x="974" y="941"/>
                    <a:pt x="972" y="945"/>
                    <a:pt x="966" y="943"/>
                  </a:cubicBezTo>
                  <a:cubicBezTo>
                    <a:pt x="960" y="941"/>
                    <a:pt x="959" y="937"/>
                    <a:pt x="962" y="932"/>
                  </a:cubicBezTo>
                  <a:cubicBezTo>
                    <a:pt x="964" y="926"/>
                    <a:pt x="966" y="919"/>
                    <a:pt x="969" y="913"/>
                  </a:cubicBezTo>
                  <a:cubicBezTo>
                    <a:pt x="972" y="906"/>
                    <a:pt x="977" y="900"/>
                    <a:pt x="988" y="905"/>
                  </a:cubicBezTo>
                  <a:cubicBezTo>
                    <a:pt x="991" y="889"/>
                    <a:pt x="994" y="875"/>
                    <a:pt x="997" y="860"/>
                  </a:cubicBezTo>
                  <a:cubicBezTo>
                    <a:pt x="989" y="860"/>
                    <a:pt x="984" y="857"/>
                    <a:pt x="985" y="847"/>
                  </a:cubicBezTo>
                  <a:cubicBezTo>
                    <a:pt x="985" y="845"/>
                    <a:pt x="984" y="843"/>
                    <a:pt x="983" y="841"/>
                  </a:cubicBezTo>
                  <a:cubicBezTo>
                    <a:pt x="978" y="831"/>
                    <a:pt x="972" y="821"/>
                    <a:pt x="969" y="810"/>
                  </a:cubicBezTo>
                  <a:cubicBezTo>
                    <a:pt x="967" y="803"/>
                    <a:pt x="968" y="794"/>
                    <a:pt x="963" y="788"/>
                  </a:cubicBezTo>
                  <a:cubicBezTo>
                    <a:pt x="956" y="781"/>
                    <a:pt x="954" y="774"/>
                    <a:pt x="960" y="765"/>
                  </a:cubicBezTo>
                  <a:cubicBezTo>
                    <a:pt x="961" y="764"/>
                    <a:pt x="960" y="761"/>
                    <a:pt x="961" y="760"/>
                  </a:cubicBezTo>
                  <a:cubicBezTo>
                    <a:pt x="948" y="755"/>
                    <a:pt x="947" y="754"/>
                    <a:pt x="953" y="741"/>
                  </a:cubicBezTo>
                  <a:cubicBezTo>
                    <a:pt x="958" y="730"/>
                    <a:pt x="963" y="720"/>
                    <a:pt x="968" y="710"/>
                  </a:cubicBezTo>
                  <a:cubicBezTo>
                    <a:pt x="970" y="705"/>
                    <a:pt x="972" y="701"/>
                    <a:pt x="967" y="696"/>
                  </a:cubicBezTo>
                  <a:cubicBezTo>
                    <a:pt x="964" y="694"/>
                    <a:pt x="964" y="690"/>
                    <a:pt x="963" y="687"/>
                  </a:cubicBezTo>
                  <a:cubicBezTo>
                    <a:pt x="961" y="681"/>
                    <a:pt x="959" y="677"/>
                    <a:pt x="952" y="676"/>
                  </a:cubicBezTo>
                  <a:cubicBezTo>
                    <a:pt x="949" y="675"/>
                    <a:pt x="947" y="671"/>
                    <a:pt x="944" y="668"/>
                  </a:cubicBezTo>
                  <a:cubicBezTo>
                    <a:pt x="942" y="669"/>
                    <a:pt x="940" y="671"/>
                    <a:pt x="937" y="673"/>
                  </a:cubicBezTo>
                  <a:cubicBezTo>
                    <a:pt x="929" y="664"/>
                    <a:pt x="927" y="652"/>
                    <a:pt x="927" y="641"/>
                  </a:cubicBezTo>
                  <a:cubicBezTo>
                    <a:pt x="926" y="627"/>
                    <a:pt x="926" y="613"/>
                    <a:pt x="926" y="599"/>
                  </a:cubicBezTo>
                  <a:cubicBezTo>
                    <a:pt x="926" y="597"/>
                    <a:pt x="927" y="595"/>
                    <a:pt x="928" y="593"/>
                  </a:cubicBezTo>
                  <a:cubicBezTo>
                    <a:pt x="929" y="588"/>
                    <a:pt x="931" y="582"/>
                    <a:pt x="934" y="575"/>
                  </a:cubicBezTo>
                  <a:cubicBezTo>
                    <a:pt x="927" y="576"/>
                    <a:pt x="923" y="577"/>
                    <a:pt x="921" y="578"/>
                  </a:cubicBezTo>
                  <a:cubicBezTo>
                    <a:pt x="920" y="582"/>
                    <a:pt x="920" y="587"/>
                    <a:pt x="918" y="588"/>
                  </a:cubicBezTo>
                  <a:cubicBezTo>
                    <a:pt x="912" y="591"/>
                    <a:pt x="907" y="604"/>
                    <a:pt x="895" y="593"/>
                  </a:cubicBezTo>
                  <a:cubicBezTo>
                    <a:pt x="895" y="597"/>
                    <a:pt x="896" y="601"/>
                    <a:pt x="896" y="604"/>
                  </a:cubicBezTo>
                  <a:cubicBezTo>
                    <a:pt x="897" y="607"/>
                    <a:pt x="898" y="610"/>
                    <a:pt x="899" y="613"/>
                  </a:cubicBezTo>
                  <a:cubicBezTo>
                    <a:pt x="902" y="627"/>
                    <a:pt x="898" y="631"/>
                    <a:pt x="884" y="627"/>
                  </a:cubicBezTo>
                  <a:cubicBezTo>
                    <a:pt x="882" y="634"/>
                    <a:pt x="883" y="639"/>
                    <a:pt x="891" y="641"/>
                  </a:cubicBezTo>
                  <a:cubicBezTo>
                    <a:pt x="893" y="642"/>
                    <a:pt x="895" y="645"/>
                    <a:pt x="896" y="647"/>
                  </a:cubicBezTo>
                  <a:cubicBezTo>
                    <a:pt x="899" y="668"/>
                    <a:pt x="900" y="689"/>
                    <a:pt x="890" y="708"/>
                  </a:cubicBezTo>
                  <a:cubicBezTo>
                    <a:pt x="885" y="719"/>
                    <a:pt x="883" y="728"/>
                    <a:pt x="882" y="740"/>
                  </a:cubicBezTo>
                  <a:cubicBezTo>
                    <a:pt x="882" y="758"/>
                    <a:pt x="877" y="775"/>
                    <a:pt x="864" y="789"/>
                  </a:cubicBezTo>
                  <a:cubicBezTo>
                    <a:pt x="861" y="792"/>
                    <a:pt x="857" y="793"/>
                    <a:pt x="853" y="794"/>
                  </a:cubicBezTo>
                  <a:cubicBezTo>
                    <a:pt x="848" y="796"/>
                    <a:pt x="843" y="796"/>
                    <a:pt x="838" y="798"/>
                  </a:cubicBezTo>
                  <a:cubicBezTo>
                    <a:pt x="813" y="810"/>
                    <a:pt x="785" y="809"/>
                    <a:pt x="758" y="814"/>
                  </a:cubicBezTo>
                  <a:cubicBezTo>
                    <a:pt x="750" y="816"/>
                    <a:pt x="740" y="813"/>
                    <a:pt x="732" y="811"/>
                  </a:cubicBezTo>
                  <a:cubicBezTo>
                    <a:pt x="721" y="810"/>
                    <a:pt x="710" y="808"/>
                    <a:pt x="699" y="806"/>
                  </a:cubicBezTo>
                  <a:cubicBezTo>
                    <a:pt x="696" y="802"/>
                    <a:pt x="693" y="797"/>
                    <a:pt x="689" y="792"/>
                  </a:cubicBezTo>
                  <a:cubicBezTo>
                    <a:pt x="688" y="792"/>
                    <a:pt x="687" y="793"/>
                    <a:pt x="686" y="793"/>
                  </a:cubicBezTo>
                  <a:cubicBezTo>
                    <a:pt x="687" y="790"/>
                    <a:pt x="688" y="786"/>
                    <a:pt x="689" y="782"/>
                  </a:cubicBezTo>
                  <a:cubicBezTo>
                    <a:pt x="694" y="783"/>
                    <a:pt x="698" y="784"/>
                    <a:pt x="703" y="785"/>
                  </a:cubicBezTo>
                  <a:cubicBezTo>
                    <a:pt x="704" y="783"/>
                    <a:pt x="706" y="781"/>
                    <a:pt x="709" y="778"/>
                  </a:cubicBezTo>
                  <a:cubicBezTo>
                    <a:pt x="704" y="776"/>
                    <a:pt x="700" y="773"/>
                    <a:pt x="696" y="772"/>
                  </a:cubicBezTo>
                  <a:cubicBezTo>
                    <a:pt x="695" y="765"/>
                    <a:pt x="693" y="758"/>
                    <a:pt x="692" y="751"/>
                  </a:cubicBezTo>
                  <a:cubicBezTo>
                    <a:pt x="691" y="748"/>
                    <a:pt x="692" y="744"/>
                    <a:pt x="694" y="741"/>
                  </a:cubicBezTo>
                  <a:cubicBezTo>
                    <a:pt x="694" y="740"/>
                    <a:pt x="699" y="742"/>
                    <a:pt x="702" y="743"/>
                  </a:cubicBezTo>
                  <a:cubicBezTo>
                    <a:pt x="710" y="744"/>
                    <a:pt x="718" y="746"/>
                    <a:pt x="726" y="747"/>
                  </a:cubicBezTo>
                  <a:cubicBezTo>
                    <a:pt x="765" y="748"/>
                    <a:pt x="804" y="749"/>
                    <a:pt x="842" y="738"/>
                  </a:cubicBezTo>
                  <a:cubicBezTo>
                    <a:pt x="846" y="737"/>
                    <a:pt x="850" y="735"/>
                    <a:pt x="855" y="734"/>
                  </a:cubicBezTo>
                  <a:cubicBezTo>
                    <a:pt x="859" y="733"/>
                    <a:pt x="863" y="733"/>
                    <a:pt x="867" y="732"/>
                  </a:cubicBezTo>
                  <a:cubicBezTo>
                    <a:pt x="870" y="729"/>
                    <a:pt x="873" y="725"/>
                    <a:pt x="877" y="721"/>
                  </a:cubicBezTo>
                  <a:cubicBezTo>
                    <a:pt x="876" y="719"/>
                    <a:pt x="874" y="716"/>
                    <a:pt x="872" y="713"/>
                  </a:cubicBezTo>
                  <a:cubicBezTo>
                    <a:pt x="835" y="734"/>
                    <a:pt x="794" y="734"/>
                    <a:pt x="754" y="735"/>
                  </a:cubicBezTo>
                  <a:cubicBezTo>
                    <a:pt x="744" y="735"/>
                    <a:pt x="734" y="738"/>
                    <a:pt x="724" y="738"/>
                  </a:cubicBezTo>
                  <a:cubicBezTo>
                    <a:pt x="720" y="739"/>
                    <a:pt x="716" y="737"/>
                    <a:pt x="711" y="736"/>
                  </a:cubicBezTo>
                  <a:cubicBezTo>
                    <a:pt x="710" y="736"/>
                    <a:pt x="709" y="735"/>
                    <a:pt x="708" y="735"/>
                  </a:cubicBezTo>
                  <a:cubicBezTo>
                    <a:pt x="701" y="733"/>
                    <a:pt x="694" y="732"/>
                    <a:pt x="695" y="721"/>
                  </a:cubicBezTo>
                  <a:cubicBezTo>
                    <a:pt x="695" y="714"/>
                    <a:pt x="693" y="707"/>
                    <a:pt x="693" y="700"/>
                  </a:cubicBezTo>
                  <a:cubicBezTo>
                    <a:pt x="693" y="700"/>
                    <a:pt x="694" y="699"/>
                    <a:pt x="695" y="699"/>
                  </a:cubicBezTo>
                  <a:cubicBezTo>
                    <a:pt x="691" y="699"/>
                    <a:pt x="687" y="698"/>
                    <a:pt x="681" y="698"/>
                  </a:cubicBezTo>
                  <a:cubicBezTo>
                    <a:pt x="686" y="691"/>
                    <a:pt x="690" y="685"/>
                    <a:pt x="696" y="678"/>
                  </a:cubicBezTo>
                  <a:cubicBezTo>
                    <a:pt x="708" y="678"/>
                    <a:pt x="723" y="678"/>
                    <a:pt x="738" y="678"/>
                  </a:cubicBezTo>
                  <a:cubicBezTo>
                    <a:pt x="738" y="677"/>
                    <a:pt x="738" y="677"/>
                    <a:pt x="738" y="676"/>
                  </a:cubicBezTo>
                  <a:cubicBezTo>
                    <a:pt x="726" y="675"/>
                    <a:pt x="715" y="674"/>
                    <a:pt x="704" y="672"/>
                  </a:cubicBezTo>
                  <a:cubicBezTo>
                    <a:pt x="691" y="670"/>
                    <a:pt x="691" y="668"/>
                    <a:pt x="697" y="660"/>
                  </a:cubicBezTo>
                  <a:cubicBezTo>
                    <a:pt x="694" y="656"/>
                    <a:pt x="690" y="652"/>
                    <a:pt x="688" y="648"/>
                  </a:cubicBezTo>
                  <a:cubicBezTo>
                    <a:pt x="685" y="644"/>
                    <a:pt x="682" y="639"/>
                    <a:pt x="688" y="635"/>
                  </a:cubicBezTo>
                  <a:cubicBezTo>
                    <a:pt x="691" y="633"/>
                    <a:pt x="690" y="627"/>
                    <a:pt x="691" y="622"/>
                  </a:cubicBezTo>
                  <a:cubicBezTo>
                    <a:pt x="685" y="620"/>
                    <a:pt x="677" y="620"/>
                    <a:pt x="679" y="610"/>
                  </a:cubicBezTo>
                  <a:cubicBezTo>
                    <a:pt x="674" y="612"/>
                    <a:pt x="669" y="615"/>
                    <a:pt x="665" y="615"/>
                  </a:cubicBezTo>
                  <a:cubicBezTo>
                    <a:pt x="663" y="614"/>
                    <a:pt x="661" y="607"/>
                    <a:pt x="659" y="604"/>
                  </a:cubicBezTo>
                  <a:cubicBezTo>
                    <a:pt x="651" y="608"/>
                    <a:pt x="651" y="609"/>
                    <a:pt x="650" y="624"/>
                  </a:cubicBezTo>
                  <a:cubicBezTo>
                    <a:pt x="648" y="624"/>
                    <a:pt x="645" y="624"/>
                    <a:pt x="643" y="625"/>
                  </a:cubicBezTo>
                  <a:cubicBezTo>
                    <a:pt x="641" y="625"/>
                    <a:pt x="639" y="625"/>
                    <a:pt x="636" y="625"/>
                  </a:cubicBezTo>
                  <a:cubicBezTo>
                    <a:pt x="639" y="631"/>
                    <a:pt x="641" y="638"/>
                    <a:pt x="644" y="644"/>
                  </a:cubicBezTo>
                  <a:cubicBezTo>
                    <a:pt x="643" y="644"/>
                    <a:pt x="642" y="645"/>
                    <a:pt x="642" y="645"/>
                  </a:cubicBezTo>
                  <a:cubicBezTo>
                    <a:pt x="644" y="646"/>
                    <a:pt x="647" y="647"/>
                    <a:pt x="651" y="648"/>
                  </a:cubicBezTo>
                  <a:cubicBezTo>
                    <a:pt x="641" y="656"/>
                    <a:pt x="632" y="660"/>
                    <a:pt x="620" y="661"/>
                  </a:cubicBezTo>
                  <a:cubicBezTo>
                    <a:pt x="617" y="661"/>
                    <a:pt x="614" y="664"/>
                    <a:pt x="610" y="665"/>
                  </a:cubicBezTo>
                  <a:cubicBezTo>
                    <a:pt x="611" y="667"/>
                    <a:pt x="611" y="668"/>
                    <a:pt x="611" y="669"/>
                  </a:cubicBezTo>
                  <a:cubicBezTo>
                    <a:pt x="618" y="670"/>
                    <a:pt x="624" y="671"/>
                    <a:pt x="631" y="671"/>
                  </a:cubicBezTo>
                  <a:cubicBezTo>
                    <a:pt x="646" y="672"/>
                    <a:pt x="646" y="672"/>
                    <a:pt x="648" y="686"/>
                  </a:cubicBezTo>
                  <a:cubicBezTo>
                    <a:pt x="649" y="691"/>
                    <a:pt x="650" y="696"/>
                    <a:pt x="650" y="700"/>
                  </a:cubicBezTo>
                  <a:cubicBezTo>
                    <a:pt x="649" y="701"/>
                    <a:pt x="649" y="701"/>
                    <a:pt x="648" y="701"/>
                  </a:cubicBezTo>
                  <a:cubicBezTo>
                    <a:pt x="650" y="702"/>
                    <a:pt x="652" y="704"/>
                    <a:pt x="655" y="706"/>
                  </a:cubicBezTo>
                  <a:cubicBezTo>
                    <a:pt x="652" y="709"/>
                    <a:pt x="649" y="712"/>
                    <a:pt x="645" y="714"/>
                  </a:cubicBezTo>
                  <a:cubicBezTo>
                    <a:pt x="647" y="716"/>
                    <a:pt x="648" y="717"/>
                    <a:pt x="652" y="721"/>
                  </a:cubicBezTo>
                  <a:cubicBezTo>
                    <a:pt x="643" y="724"/>
                    <a:pt x="637" y="728"/>
                    <a:pt x="629" y="729"/>
                  </a:cubicBezTo>
                  <a:cubicBezTo>
                    <a:pt x="617" y="729"/>
                    <a:pt x="604" y="729"/>
                    <a:pt x="592" y="727"/>
                  </a:cubicBezTo>
                  <a:cubicBezTo>
                    <a:pt x="582" y="726"/>
                    <a:pt x="574" y="718"/>
                    <a:pt x="572" y="709"/>
                  </a:cubicBezTo>
                  <a:cubicBezTo>
                    <a:pt x="567" y="690"/>
                    <a:pt x="564" y="671"/>
                    <a:pt x="563" y="652"/>
                  </a:cubicBezTo>
                  <a:cubicBezTo>
                    <a:pt x="563" y="645"/>
                    <a:pt x="562" y="638"/>
                    <a:pt x="562" y="631"/>
                  </a:cubicBezTo>
                  <a:cubicBezTo>
                    <a:pt x="562" y="621"/>
                    <a:pt x="564" y="610"/>
                    <a:pt x="565" y="600"/>
                  </a:cubicBezTo>
                  <a:cubicBezTo>
                    <a:pt x="565" y="596"/>
                    <a:pt x="567" y="592"/>
                    <a:pt x="567" y="590"/>
                  </a:cubicBezTo>
                  <a:cubicBezTo>
                    <a:pt x="561" y="589"/>
                    <a:pt x="555" y="588"/>
                    <a:pt x="549" y="588"/>
                  </a:cubicBezTo>
                  <a:cubicBezTo>
                    <a:pt x="546" y="588"/>
                    <a:pt x="541" y="589"/>
                    <a:pt x="540" y="592"/>
                  </a:cubicBezTo>
                  <a:cubicBezTo>
                    <a:pt x="537" y="597"/>
                    <a:pt x="536" y="603"/>
                    <a:pt x="535" y="609"/>
                  </a:cubicBezTo>
                  <a:cubicBezTo>
                    <a:pt x="533" y="616"/>
                    <a:pt x="532" y="623"/>
                    <a:pt x="530" y="630"/>
                  </a:cubicBezTo>
                  <a:cubicBezTo>
                    <a:pt x="530" y="631"/>
                    <a:pt x="530" y="632"/>
                    <a:pt x="530" y="633"/>
                  </a:cubicBezTo>
                  <a:cubicBezTo>
                    <a:pt x="531" y="642"/>
                    <a:pt x="533" y="650"/>
                    <a:pt x="533" y="659"/>
                  </a:cubicBezTo>
                  <a:cubicBezTo>
                    <a:pt x="533" y="665"/>
                    <a:pt x="532" y="670"/>
                    <a:pt x="524" y="670"/>
                  </a:cubicBezTo>
                  <a:cubicBezTo>
                    <a:pt x="523" y="670"/>
                    <a:pt x="521" y="674"/>
                    <a:pt x="521" y="677"/>
                  </a:cubicBezTo>
                  <a:cubicBezTo>
                    <a:pt x="520" y="681"/>
                    <a:pt x="523" y="688"/>
                    <a:pt x="514" y="688"/>
                  </a:cubicBezTo>
                  <a:cubicBezTo>
                    <a:pt x="512" y="689"/>
                    <a:pt x="511" y="693"/>
                    <a:pt x="509" y="696"/>
                  </a:cubicBezTo>
                  <a:cubicBezTo>
                    <a:pt x="505" y="695"/>
                    <a:pt x="502" y="693"/>
                    <a:pt x="496" y="690"/>
                  </a:cubicBezTo>
                  <a:cubicBezTo>
                    <a:pt x="503" y="705"/>
                    <a:pt x="509" y="718"/>
                    <a:pt x="515" y="732"/>
                  </a:cubicBezTo>
                  <a:cubicBezTo>
                    <a:pt x="516" y="736"/>
                    <a:pt x="515" y="740"/>
                    <a:pt x="515" y="744"/>
                  </a:cubicBezTo>
                  <a:cubicBezTo>
                    <a:pt x="515" y="748"/>
                    <a:pt x="514" y="751"/>
                    <a:pt x="514" y="754"/>
                  </a:cubicBezTo>
                  <a:cubicBezTo>
                    <a:pt x="515" y="760"/>
                    <a:pt x="515" y="767"/>
                    <a:pt x="516" y="773"/>
                  </a:cubicBezTo>
                  <a:cubicBezTo>
                    <a:pt x="514" y="774"/>
                    <a:pt x="513" y="774"/>
                    <a:pt x="512" y="774"/>
                  </a:cubicBezTo>
                  <a:cubicBezTo>
                    <a:pt x="499" y="773"/>
                    <a:pt x="499" y="773"/>
                    <a:pt x="499" y="786"/>
                  </a:cubicBezTo>
                  <a:cubicBezTo>
                    <a:pt x="498" y="791"/>
                    <a:pt x="498" y="795"/>
                    <a:pt x="497" y="800"/>
                  </a:cubicBezTo>
                  <a:cubicBezTo>
                    <a:pt x="497" y="807"/>
                    <a:pt x="494" y="811"/>
                    <a:pt x="487" y="811"/>
                  </a:cubicBezTo>
                  <a:cubicBezTo>
                    <a:pt x="484" y="829"/>
                    <a:pt x="483" y="830"/>
                    <a:pt x="471" y="830"/>
                  </a:cubicBezTo>
                  <a:cubicBezTo>
                    <a:pt x="470" y="833"/>
                    <a:pt x="470" y="835"/>
                    <a:pt x="469" y="838"/>
                  </a:cubicBezTo>
                  <a:cubicBezTo>
                    <a:pt x="466" y="839"/>
                    <a:pt x="462" y="839"/>
                    <a:pt x="458" y="839"/>
                  </a:cubicBezTo>
                  <a:cubicBezTo>
                    <a:pt x="458" y="850"/>
                    <a:pt x="459" y="858"/>
                    <a:pt x="465" y="868"/>
                  </a:cubicBezTo>
                  <a:cubicBezTo>
                    <a:pt x="474" y="881"/>
                    <a:pt x="485" y="885"/>
                    <a:pt x="498" y="890"/>
                  </a:cubicBezTo>
                  <a:cubicBezTo>
                    <a:pt x="507" y="893"/>
                    <a:pt x="512" y="901"/>
                    <a:pt x="511" y="906"/>
                  </a:cubicBezTo>
                  <a:cubicBezTo>
                    <a:pt x="509" y="911"/>
                    <a:pt x="498" y="916"/>
                    <a:pt x="490" y="913"/>
                  </a:cubicBezTo>
                  <a:cubicBezTo>
                    <a:pt x="484" y="911"/>
                    <a:pt x="477" y="908"/>
                    <a:pt x="469" y="905"/>
                  </a:cubicBezTo>
                  <a:cubicBezTo>
                    <a:pt x="469" y="913"/>
                    <a:pt x="468" y="921"/>
                    <a:pt x="468" y="930"/>
                  </a:cubicBezTo>
                  <a:cubicBezTo>
                    <a:pt x="460" y="928"/>
                    <a:pt x="453" y="927"/>
                    <a:pt x="443" y="925"/>
                  </a:cubicBezTo>
                  <a:cubicBezTo>
                    <a:pt x="446" y="913"/>
                    <a:pt x="448" y="901"/>
                    <a:pt x="451" y="890"/>
                  </a:cubicBezTo>
                  <a:cubicBezTo>
                    <a:pt x="452" y="885"/>
                    <a:pt x="453" y="882"/>
                    <a:pt x="450" y="878"/>
                  </a:cubicBezTo>
                  <a:cubicBezTo>
                    <a:pt x="443" y="866"/>
                    <a:pt x="441" y="853"/>
                    <a:pt x="440" y="838"/>
                  </a:cubicBezTo>
                  <a:cubicBezTo>
                    <a:pt x="440" y="830"/>
                    <a:pt x="432" y="822"/>
                    <a:pt x="427" y="814"/>
                  </a:cubicBezTo>
                  <a:cubicBezTo>
                    <a:pt x="425" y="811"/>
                    <a:pt x="422" y="808"/>
                    <a:pt x="418" y="804"/>
                  </a:cubicBezTo>
                  <a:cubicBezTo>
                    <a:pt x="407" y="802"/>
                    <a:pt x="406" y="800"/>
                    <a:pt x="412" y="788"/>
                  </a:cubicBezTo>
                  <a:cubicBezTo>
                    <a:pt x="415" y="780"/>
                    <a:pt x="420" y="773"/>
                    <a:pt x="416" y="764"/>
                  </a:cubicBezTo>
                  <a:cubicBezTo>
                    <a:pt x="415" y="761"/>
                    <a:pt x="419" y="756"/>
                    <a:pt x="421" y="752"/>
                  </a:cubicBezTo>
                  <a:cubicBezTo>
                    <a:pt x="419" y="750"/>
                    <a:pt x="416" y="747"/>
                    <a:pt x="412" y="744"/>
                  </a:cubicBezTo>
                  <a:cubicBezTo>
                    <a:pt x="419" y="737"/>
                    <a:pt x="426" y="731"/>
                    <a:pt x="433" y="724"/>
                  </a:cubicBezTo>
                  <a:cubicBezTo>
                    <a:pt x="431" y="723"/>
                    <a:pt x="429" y="722"/>
                    <a:pt x="426" y="720"/>
                  </a:cubicBezTo>
                  <a:cubicBezTo>
                    <a:pt x="427" y="709"/>
                    <a:pt x="432" y="701"/>
                    <a:pt x="441" y="696"/>
                  </a:cubicBezTo>
                  <a:cubicBezTo>
                    <a:pt x="449" y="691"/>
                    <a:pt x="457" y="685"/>
                    <a:pt x="466" y="679"/>
                  </a:cubicBezTo>
                  <a:cubicBezTo>
                    <a:pt x="462" y="677"/>
                    <a:pt x="457" y="676"/>
                    <a:pt x="456" y="673"/>
                  </a:cubicBezTo>
                  <a:cubicBezTo>
                    <a:pt x="455" y="670"/>
                    <a:pt x="457" y="666"/>
                    <a:pt x="458" y="663"/>
                  </a:cubicBezTo>
                  <a:cubicBezTo>
                    <a:pt x="447" y="658"/>
                    <a:pt x="447" y="652"/>
                    <a:pt x="455" y="642"/>
                  </a:cubicBezTo>
                  <a:cubicBezTo>
                    <a:pt x="443" y="637"/>
                    <a:pt x="443" y="634"/>
                    <a:pt x="451" y="625"/>
                  </a:cubicBezTo>
                  <a:cubicBezTo>
                    <a:pt x="452" y="623"/>
                    <a:pt x="454" y="621"/>
                    <a:pt x="454" y="620"/>
                  </a:cubicBezTo>
                  <a:cubicBezTo>
                    <a:pt x="451" y="610"/>
                    <a:pt x="458" y="606"/>
                    <a:pt x="466" y="602"/>
                  </a:cubicBezTo>
                  <a:cubicBezTo>
                    <a:pt x="460" y="597"/>
                    <a:pt x="462" y="593"/>
                    <a:pt x="467" y="589"/>
                  </a:cubicBezTo>
                  <a:cubicBezTo>
                    <a:pt x="476" y="583"/>
                    <a:pt x="485" y="577"/>
                    <a:pt x="494" y="572"/>
                  </a:cubicBezTo>
                  <a:cubicBezTo>
                    <a:pt x="504" y="566"/>
                    <a:pt x="514" y="562"/>
                    <a:pt x="524" y="557"/>
                  </a:cubicBezTo>
                  <a:cubicBezTo>
                    <a:pt x="523" y="544"/>
                    <a:pt x="527" y="535"/>
                    <a:pt x="538" y="531"/>
                  </a:cubicBezTo>
                  <a:cubicBezTo>
                    <a:pt x="542" y="529"/>
                    <a:pt x="546" y="527"/>
                    <a:pt x="549" y="525"/>
                  </a:cubicBezTo>
                  <a:cubicBezTo>
                    <a:pt x="549" y="524"/>
                    <a:pt x="549" y="523"/>
                    <a:pt x="549" y="522"/>
                  </a:cubicBezTo>
                  <a:cubicBezTo>
                    <a:pt x="561" y="524"/>
                    <a:pt x="573" y="525"/>
                    <a:pt x="585" y="527"/>
                  </a:cubicBezTo>
                  <a:cubicBezTo>
                    <a:pt x="582" y="516"/>
                    <a:pt x="586" y="511"/>
                    <a:pt x="599" y="509"/>
                  </a:cubicBezTo>
                  <a:cubicBezTo>
                    <a:pt x="608" y="508"/>
                    <a:pt x="609" y="506"/>
                    <a:pt x="606" y="498"/>
                  </a:cubicBezTo>
                  <a:cubicBezTo>
                    <a:pt x="602" y="487"/>
                    <a:pt x="602" y="487"/>
                    <a:pt x="613" y="485"/>
                  </a:cubicBezTo>
                  <a:cubicBezTo>
                    <a:pt x="616" y="485"/>
                    <a:pt x="619" y="481"/>
                    <a:pt x="621" y="478"/>
                  </a:cubicBezTo>
                  <a:cubicBezTo>
                    <a:pt x="624" y="473"/>
                    <a:pt x="626" y="467"/>
                    <a:pt x="629" y="461"/>
                  </a:cubicBezTo>
                  <a:cubicBezTo>
                    <a:pt x="625" y="453"/>
                    <a:pt x="618" y="446"/>
                    <a:pt x="607" y="443"/>
                  </a:cubicBezTo>
                  <a:cubicBezTo>
                    <a:pt x="599" y="441"/>
                    <a:pt x="604" y="436"/>
                    <a:pt x="606" y="432"/>
                  </a:cubicBezTo>
                  <a:cubicBezTo>
                    <a:pt x="602" y="432"/>
                    <a:pt x="599" y="431"/>
                    <a:pt x="594" y="431"/>
                  </a:cubicBezTo>
                  <a:cubicBezTo>
                    <a:pt x="595" y="427"/>
                    <a:pt x="596" y="423"/>
                    <a:pt x="597" y="420"/>
                  </a:cubicBezTo>
                  <a:cubicBezTo>
                    <a:pt x="586" y="414"/>
                    <a:pt x="578" y="422"/>
                    <a:pt x="572" y="429"/>
                  </a:cubicBezTo>
                  <a:cubicBezTo>
                    <a:pt x="560" y="441"/>
                    <a:pt x="548" y="453"/>
                    <a:pt x="540" y="467"/>
                  </a:cubicBezTo>
                  <a:cubicBezTo>
                    <a:pt x="525" y="490"/>
                    <a:pt x="505" y="501"/>
                    <a:pt x="478" y="502"/>
                  </a:cubicBezTo>
                  <a:cubicBezTo>
                    <a:pt x="467" y="503"/>
                    <a:pt x="456" y="505"/>
                    <a:pt x="445" y="507"/>
                  </a:cubicBezTo>
                  <a:cubicBezTo>
                    <a:pt x="446" y="521"/>
                    <a:pt x="445" y="533"/>
                    <a:pt x="435" y="543"/>
                  </a:cubicBezTo>
                  <a:cubicBezTo>
                    <a:pt x="434" y="544"/>
                    <a:pt x="435" y="547"/>
                    <a:pt x="434" y="549"/>
                  </a:cubicBezTo>
                  <a:cubicBezTo>
                    <a:pt x="429" y="555"/>
                    <a:pt x="425" y="562"/>
                    <a:pt x="419" y="569"/>
                  </a:cubicBezTo>
                  <a:cubicBezTo>
                    <a:pt x="417" y="572"/>
                    <a:pt x="413" y="572"/>
                    <a:pt x="409" y="569"/>
                  </a:cubicBezTo>
                  <a:cubicBezTo>
                    <a:pt x="408" y="567"/>
                    <a:pt x="403" y="567"/>
                    <a:pt x="401" y="568"/>
                  </a:cubicBezTo>
                  <a:cubicBezTo>
                    <a:pt x="391" y="578"/>
                    <a:pt x="382" y="587"/>
                    <a:pt x="373" y="597"/>
                  </a:cubicBezTo>
                  <a:cubicBezTo>
                    <a:pt x="364" y="607"/>
                    <a:pt x="363" y="618"/>
                    <a:pt x="364" y="631"/>
                  </a:cubicBezTo>
                  <a:cubicBezTo>
                    <a:pt x="364" y="635"/>
                    <a:pt x="365" y="641"/>
                    <a:pt x="364" y="645"/>
                  </a:cubicBezTo>
                  <a:cubicBezTo>
                    <a:pt x="363" y="648"/>
                    <a:pt x="360" y="651"/>
                    <a:pt x="357" y="654"/>
                  </a:cubicBezTo>
                  <a:cubicBezTo>
                    <a:pt x="354" y="651"/>
                    <a:pt x="350" y="649"/>
                    <a:pt x="348" y="645"/>
                  </a:cubicBezTo>
                  <a:cubicBezTo>
                    <a:pt x="346" y="642"/>
                    <a:pt x="346" y="634"/>
                    <a:pt x="345" y="634"/>
                  </a:cubicBezTo>
                  <a:cubicBezTo>
                    <a:pt x="340" y="635"/>
                    <a:pt x="334" y="636"/>
                    <a:pt x="328" y="637"/>
                  </a:cubicBezTo>
                  <a:cubicBezTo>
                    <a:pt x="327" y="637"/>
                    <a:pt x="326" y="639"/>
                    <a:pt x="324" y="639"/>
                  </a:cubicBezTo>
                  <a:cubicBezTo>
                    <a:pt x="322" y="639"/>
                    <a:pt x="318" y="640"/>
                    <a:pt x="316" y="638"/>
                  </a:cubicBezTo>
                  <a:cubicBezTo>
                    <a:pt x="314" y="637"/>
                    <a:pt x="313" y="632"/>
                    <a:pt x="314" y="630"/>
                  </a:cubicBezTo>
                  <a:cubicBezTo>
                    <a:pt x="320" y="616"/>
                    <a:pt x="330" y="609"/>
                    <a:pt x="345" y="606"/>
                  </a:cubicBezTo>
                  <a:cubicBezTo>
                    <a:pt x="348" y="606"/>
                    <a:pt x="351" y="604"/>
                    <a:pt x="353" y="602"/>
                  </a:cubicBezTo>
                  <a:cubicBezTo>
                    <a:pt x="362" y="589"/>
                    <a:pt x="371" y="575"/>
                    <a:pt x="380" y="562"/>
                  </a:cubicBezTo>
                  <a:cubicBezTo>
                    <a:pt x="379" y="562"/>
                    <a:pt x="378" y="562"/>
                    <a:pt x="377" y="562"/>
                  </a:cubicBezTo>
                  <a:cubicBezTo>
                    <a:pt x="374" y="558"/>
                    <a:pt x="369" y="554"/>
                    <a:pt x="370" y="550"/>
                  </a:cubicBezTo>
                  <a:cubicBezTo>
                    <a:pt x="370" y="547"/>
                    <a:pt x="375" y="543"/>
                    <a:pt x="379" y="539"/>
                  </a:cubicBezTo>
                  <a:cubicBezTo>
                    <a:pt x="374" y="538"/>
                    <a:pt x="370" y="537"/>
                    <a:pt x="365" y="536"/>
                  </a:cubicBezTo>
                  <a:cubicBezTo>
                    <a:pt x="365" y="535"/>
                    <a:pt x="365" y="534"/>
                    <a:pt x="364" y="533"/>
                  </a:cubicBezTo>
                  <a:cubicBezTo>
                    <a:pt x="372" y="526"/>
                    <a:pt x="381" y="519"/>
                    <a:pt x="391" y="510"/>
                  </a:cubicBezTo>
                  <a:cubicBezTo>
                    <a:pt x="386" y="509"/>
                    <a:pt x="383" y="509"/>
                    <a:pt x="380" y="509"/>
                  </a:cubicBezTo>
                  <a:cubicBezTo>
                    <a:pt x="358" y="509"/>
                    <a:pt x="336" y="509"/>
                    <a:pt x="313" y="509"/>
                  </a:cubicBezTo>
                  <a:cubicBezTo>
                    <a:pt x="277" y="510"/>
                    <a:pt x="261" y="487"/>
                    <a:pt x="252" y="459"/>
                  </a:cubicBezTo>
                  <a:cubicBezTo>
                    <a:pt x="246" y="441"/>
                    <a:pt x="250" y="432"/>
                    <a:pt x="268" y="419"/>
                  </a:cubicBezTo>
                  <a:cubicBezTo>
                    <a:pt x="288" y="404"/>
                    <a:pt x="311" y="397"/>
                    <a:pt x="335" y="392"/>
                  </a:cubicBezTo>
                  <a:cubicBezTo>
                    <a:pt x="356" y="387"/>
                    <a:pt x="377" y="383"/>
                    <a:pt x="400" y="378"/>
                  </a:cubicBezTo>
                  <a:cubicBezTo>
                    <a:pt x="390" y="376"/>
                    <a:pt x="382" y="374"/>
                    <a:pt x="374" y="372"/>
                  </a:cubicBezTo>
                  <a:cubicBezTo>
                    <a:pt x="354" y="366"/>
                    <a:pt x="335" y="356"/>
                    <a:pt x="315" y="353"/>
                  </a:cubicBezTo>
                  <a:cubicBezTo>
                    <a:pt x="298" y="350"/>
                    <a:pt x="279" y="352"/>
                    <a:pt x="260" y="353"/>
                  </a:cubicBezTo>
                  <a:cubicBezTo>
                    <a:pt x="236" y="355"/>
                    <a:pt x="213" y="361"/>
                    <a:pt x="189" y="354"/>
                  </a:cubicBezTo>
                  <a:cubicBezTo>
                    <a:pt x="148" y="341"/>
                    <a:pt x="117" y="316"/>
                    <a:pt x="91" y="283"/>
                  </a:cubicBezTo>
                  <a:cubicBezTo>
                    <a:pt x="76" y="262"/>
                    <a:pt x="57" y="244"/>
                    <a:pt x="41" y="223"/>
                  </a:cubicBezTo>
                  <a:cubicBezTo>
                    <a:pt x="25" y="203"/>
                    <a:pt x="12" y="182"/>
                    <a:pt x="6" y="156"/>
                  </a:cubicBezTo>
                  <a:cubicBezTo>
                    <a:pt x="0" y="126"/>
                    <a:pt x="14" y="106"/>
                    <a:pt x="44" y="104"/>
                  </a:cubicBezTo>
                  <a:cubicBezTo>
                    <a:pt x="77" y="102"/>
                    <a:pt x="109" y="102"/>
                    <a:pt x="140" y="109"/>
                  </a:cubicBezTo>
                  <a:cubicBezTo>
                    <a:pt x="142" y="109"/>
                    <a:pt x="144" y="110"/>
                    <a:pt x="146" y="110"/>
                  </a:cubicBezTo>
                  <a:cubicBezTo>
                    <a:pt x="173" y="124"/>
                    <a:pt x="203" y="127"/>
                    <a:pt x="232" y="135"/>
                  </a:cubicBezTo>
                  <a:cubicBezTo>
                    <a:pt x="286" y="149"/>
                    <a:pt x="337" y="173"/>
                    <a:pt x="387" y="198"/>
                  </a:cubicBezTo>
                  <a:cubicBezTo>
                    <a:pt x="429" y="219"/>
                    <a:pt x="473" y="239"/>
                    <a:pt x="515" y="259"/>
                  </a:cubicBezTo>
                  <a:cubicBezTo>
                    <a:pt x="519" y="261"/>
                    <a:pt x="523" y="262"/>
                    <a:pt x="526" y="263"/>
                  </a:cubicBezTo>
                  <a:cubicBezTo>
                    <a:pt x="527" y="262"/>
                    <a:pt x="527" y="261"/>
                    <a:pt x="528" y="260"/>
                  </a:cubicBezTo>
                  <a:cubicBezTo>
                    <a:pt x="520" y="254"/>
                    <a:pt x="513" y="249"/>
                    <a:pt x="505" y="244"/>
                  </a:cubicBezTo>
                  <a:cubicBezTo>
                    <a:pt x="500" y="241"/>
                    <a:pt x="498" y="238"/>
                    <a:pt x="498" y="233"/>
                  </a:cubicBezTo>
                  <a:cubicBezTo>
                    <a:pt x="499" y="221"/>
                    <a:pt x="495" y="213"/>
                    <a:pt x="483" y="209"/>
                  </a:cubicBezTo>
                  <a:cubicBezTo>
                    <a:pt x="478" y="207"/>
                    <a:pt x="473" y="204"/>
                    <a:pt x="477" y="198"/>
                  </a:cubicBezTo>
                  <a:cubicBezTo>
                    <a:pt x="475" y="196"/>
                    <a:pt x="473" y="196"/>
                    <a:pt x="472" y="195"/>
                  </a:cubicBezTo>
                  <a:cubicBezTo>
                    <a:pt x="470" y="192"/>
                    <a:pt x="468" y="189"/>
                    <a:pt x="466" y="187"/>
                  </a:cubicBezTo>
                  <a:cubicBezTo>
                    <a:pt x="462" y="182"/>
                    <a:pt x="457" y="179"/>
                    <a:pt x="458" y="171"/>
                  </a:cubicBezTo>
                  <a:cubicBezTo>
                    <a:pt x="459" y="168"/>
                    <a:pt x="455" y="163"/>
                    <a:pt x="455" y="158"/>
                  </a:cubicBezTo>
                  <a:cubicBezTo>
                    <a:pt x="454" y="148"/>
                    <a:pt x="449" y="138"/>
                    <a:pt x="446" y="128"/>
                  </a:cubicBezTo>
                  <a:cubicBezTo>
                    <a:pt x="445" y="125"/>
                    <a:pt x="444" y="122"/>
                    <a:pt x="445" y="119"/>
                  </a:cubicBezTo>
                  <a:cubicBezTo>
                    <a:pt x="447" y="111"/>
                    <a:pt x="449" y="103"/>
                    <a:pt x="451" y="94"/>
                  </a:cubicBezTo>
                  <a:cubicBezTo>
                    <a:pt x="454" y="94"/>
                    <a:pt x="456" y="94"/>
                    <a:pt x="456" y="94"/>
                  </a:cubicBezTo>
                  <a:cubicBezTo>
                    <a:pt x="455" y="90"/>
                    <a:pt x="454" y="85"/>
                    <a:pt x="452" y="80"/>
                  </a:cubicBezTo>
                  <a:cubicBezTo>
                    <a:pt x="449" y="72"/>
                    <a:pt x="445" y="63"/>
                    <a:pt x="442" y="55"/>
                  </a:cubicBezTo>
                  <a:cubicBezTo>
                    <a:pt x="442" y="54"/>
                    <a:pt x="441" y="53"/>
                    <a:pt x="441" y="53"/>
                  </a:cubicBezTo>
                  <a:cubicBezTo>
                    <a:pt x="425" y="54"/>
                    <a:pt x="417" y="35"/>
                    <a:pt x="399" y="40"/>
                  </a:cubicBezTo>
                  <a:cubicBezTo>
                    <a:pt x="390" y="42"/>
                    <a:pt x="387" y="36"/>
                    <a:pt x="388" y="26"/>
                  </a:cubicBezTo>
                  <a:cubicBezTo>
                    <a:pt x="394" y="26"/>
                    <a:pt x="401" y="26"/>
                    <a:pt x="411" y="26"/>
                  </a:cubicBezTo>
                  <a:cubicBezTo>
                    <a:pt x="408" y="22"/>
                    <a:pt x="405" y="19"/>
                    <a:pt x="404" y="16"/>
                  </a:cubicBezTo>
                  <a:cubicBezTo>
                    <a:pt x="403" y="12"/>
                    <a:pt x="403" y="5"/>
                    <a:pt x="404" y="5"/>
                  </a:cubicBezTo>
                  <a:cubicBezTo>
                    <a:pt x="409" y="3"/>
                    <a:pt x="415" y="0"/>
                    <a:pt x="419" y="7"/>
                  </a:cubicBezTo>
                  <a:cubicBezTo>
                    <a:pt x="425" y="17"/>
                    <a:pt x="432" y="27"/>
                    <a:pt x="439" y="35"/>
                  </a:cubicBezTo>
                  <a:cubicBezTo>
                    <a:pt x="451" y="48"/>
                    <a:pt x="463" y="59"/>
                    <a:pt x="467" y="77"/>
                  </a:cubicBezTo>
                  <a:cubicBezTo>
                    <a:pt x="469" y="81"/>
                    <a:pt x="477" y="84"/>
                    <a:pt x="482" y="88"/>
                  </a:cubicBezTo>
                  <a:cubicBezTo>
                    <a:pt x="485" y="90"/>
                    <a:pt x="487" y="94"/>
                    <a:pt x="487" y="97"/>
                  </a:cubicBezTo>
                  <a:cubicBezTo>
                    <a:pt x="488" y="105"/>
                    <a:pt x="488" y="113"/>
                    <a:pt x="488" y="121"/>
                  </a:cubicBezTo>
                  <a:cubicBezTo>
                    <a:pt x="490" y="120"/>
                    <a:pt x="492" y="119"/>
                    <a:pt x="493" y="118"/>
                  </a:cubicBezTo>
                  <a:cubicBezTo>
                    <a:pt x="494" y="118"/>
                    <a:pt x="495" y="118"/>
                    <a:pt x="495" y="118"/>
                  </a:cubicBezTo>
                  <a:cubicBezTo>
                    <a:pt x="498" y="125"/>
                    <a:pt x="503" y="131"/>
                    <a:pt x="505" y="138"/>
                  </a:cubicBezTo>
                  <a:cubicBezTo>
                    <a:pt x="507" y="148"/>
                    <a:pt x="505" y="160"/>
                    <a:pt x="508" y="170"/>
                  </a:cubicBezTo>
                  <a:cubicBezTo>
                    <a:pt x="512" y="180"/>
                    <a:pt x="518" y="189"/>
                    <a:pt x="524" y="198"/>
                  </a:cubicBezTo>
                  <a:cubicBezTo>
                    <a:pt x="528" y="204"/>
                    <a:pt x="532" y="209"/>
                    <a:pt x="535" y="213"/>
                  </a:cubicBezTo>
                  <a:cubicBezTo>
                    <a:pt x="541" y="214"/>
                    <a:pt x="546" y="216"/>
                    <a:pt x="551" y="217"/>
                  </a:cubicBezTo>
                  <a:cubicBezTo>
                    <a:pt x="551" y="218"/>
                    <a:pt x="551" y="219"/>
                    <a:pt x="551" y="220"/>
                  </a:cubicBezTo>
                  <a:cubicBezTo>
                    <a:pt x="553" y="218"/>
                    <a:pt x="555" y="217"/>
                    <a:pt x="558" y="215"/>
                  </a:cubicBezTo>
                  <a:cubicBezTo>
                    <a:pt x="562" y="222"/>
                    <a:pt x="565" y="228"/>
                    <a:pt x="570" y="235"/>
                  </a:cubicBezTo>
                  <a:cubicBezTo>
                    <a:pt x="576" y="231"/>
                    <a:pt x="579" y="236"/>
                    <a:pt x="584" y="240"/>
                  </a:cubicBezTo>
                  <a:cubicBezTo>
                    <a:pt x="588" y="244"/>
                    <a:pt x="596" y="248"/>
                    <a:pt x="601" y="247"/>
                  </a:cubicBezTo>
                  <a:cubicBezTo>
                    <a:pt x="608" y="245"/>
                    <a:pt x="614" y="238"/>
                    <a:pt x="621" y="232"/>
                  </a:cubicBezTo>
                  <a:cubicBezTo>
                    <a:pt x="622" y="232"/>
                    <a:pt x="625" y="233"/>
                    <a:pt x="629" y="234"/>
                  </a:cubicBezTo>
                  <a:cubicBezTo>
                    <a:pt x="628" y="232"/>
                    <a:pt x="628" y="231"/>
                    <a:pt x="627" y="231"/>
                  </a:cubicBezTo>
                  <a:cubicBezTo>
                    <a:pt x="606" y="223"/>
                    <a:pt x="605" y="204"/>
                    <a:pt x="605" y="186"/>
                  </a:cubicBezTo>
                  <a:cubicBezTo>
                    <a:pt x="603" y="148"/>
                    <a:pt x="629" y="138"/>
                    <a:pt x="654" y="134"/>
                  </a:cubicBezTo>
                  <a:cubicBezTo>
                    <a:pt x="661" y="133"/>
                    <a:pt x="668" y="133"/>
                    <a:pt x="675" y="132"/>
                  </a:cubicBezTo>
                  <a:cubicBezTo>
                    <a:pt x="666" y="125"/>
                    <a:pt x="656" y="117"/>
                    <a:pt x="646" y="110"/>
                  </a:cubicBezTo>
                  <a:cubicBezTo>
                    <a:pt x="631" y="100"/>
                    <a:pt x="613" y="99"/>
                    <a:pt x="595" y="99"/>
                  </a:cubicBezTo>
                  <a:cubicBezTo>
                    <a:pt x="586" y="99"/>
                    <a:pt x="577" y="98"/>
                    <a:pt x="568" y="98"/>
                  </a:cubicBezTo>
                  <a:cubicBezTo>
                    <a:pt x="564" y="98"/>
                    <a:pt x="560" y="101"/>
                    <a:pt x="556" y="102"/>
                  </a:cubicBezTo>
                  <a:cubicBezTo>
                    <a:pt x="546" y="104"/>
                    <a:pt x="535" y="106"/>
                    <a:pt x="525" y="107"/>
                  </a:cubicBezTo>
                  <a:cubicBezTo>
                    <a:pt x="521" y="107"/>
                    <a:pt x="516" y="104"/>
                    <a:pt x="509" y="102"/>
                  </a:cubicBezTo>
                  <a:cubicBezTo>
                    <a:pt x="514" y="99"/>
                    <a:pt x="517" y="96"/>
                    <a:pt x="521" y="95"/>
                  </a:cubicBezTo>
                  <a:cubicBezTo>
                    <a:pt x="548" y="84"/>
                    <a:pt x="577" y="80"/>
                    <a:pt x="607" y="84"/>
                  </a:cubicBezTo>
                  <a:cubicBezTo>
                    <a:pt x="619" y="85"/>
                    <a:pt x="630" y="87"/>
                    <a:pt x="642" y="89"/>
                  </a:cubicBezTo>
                  <a:cubicBezTo>
                    <a:pt x="643" y="89"/>
                    <a:pt x="644" y="89"/>
                    <a:pt x="645" y="90"/>
                  </a:cubicBezTo>
                  <a:cubicBezTo>
                    <a:pt x="660" y="98"/>
                    <a:pt x="674" y="106"/>
                    <a:pt x="689" y="115"/>
                  </a:cubicBezTo>
                  <a:cubicBezTo>
                    <a:pt x="693" y="118"/>
                    <a:pt x="696" y="124"/>
                    <a:pt x="699" y="128"/>
                  </a:cubicBezTo>
                  <a:cubicBezTo>
                    <a:pt x="709" y="123"/>
                    <a:pt x="709" y="123"/>
                    <a:pt x="716" y="138"/>
                  </a:cubicBezTo>
                  <a:cubicBezTo>
                    <a:pt x="722" y="131"/>
                    <a:pt x="727" y="125"/>
                    <a:pt x="733" y="118"/>
                  </a:cubicBezTo>
                  <a:cubicBezTo>
                    <a:pt x="734" y="118"/>
                    <a:pt x="737" y="118"/>
                    <a:pt x="741" y="118"/>
                  </a:cubicBezTo>
                  <a:cubicBezTo>
                    <a:pt x="742" y="121"/>
                    <a:pt x="742" y="123"/>
                    <a:pt x="743" y="125"/>
                  </a:cubicBezTo>
                  <a:cubicBezTo>
                    <a:pt x="749" y="127"/>
                    <a:pt x="755" y="128"/>
                    <a:pt x="761" y="130"/>
                  </a:cubicBezTo>
                  <a:cubicBezTo>
                    <a:pt x="768" y="133"/>
                    <a:pt x="771" y="129"/>
                    <a:pt x="776" y="125"/>
                  </a:cubicBezTo>
                  <a:cubicBezTo>
                    <a:pt x="807" y="99"/>
                    <a:pt x="843" y="84"/>
                    <a:pt x="885" y="89"/>
                  </a:cubicBezTo>
                  <a:cubicBezTo>
                    <a:pt x="896" y="90"/>
                    <a:pt x="907" y="91"/>
                    <a:pt x="918" y="93"/>
                  </a:cubicBezTo>
                  <a:cubicBezTo>
                    <a:pt x="928" y="95"/>
                    <a:pt x="933" y="103"/>
                    <a:pt x="930" y="114"/>
                  </a:cubicBezTo>
                  <a:cubicBezTo>
                    <a:pt x="918" y="111"/>
                    <a:pt x="905" y="111"/>
                    <a:pt x="894" y="101"/>
                  </a:cubicBezTo>
                  <a:cubicBezTo>
                    <a:pt x="892" y="100"/>
                    <a:pt x="889" y="101"/>
                    <a:pt x="886" y="101"/>
                  </a:cubicBezTo>
                  <a:cubicBezTo>
                    <a:pt x="876" y="101"/>
                    <a:pt x="865" y="101"/>
                    <a:pt x="855" y="101"/>
                  </a:cubicBezTo>
                  <a:cubicBezTo>
                    <a:pt x="853" y="101"/>
                    <a:pt x="850" y="101"/>
                    <a:pt x="848" y="102"/>
                  </a:cubicBezTo>
                  <a:cubicBezTo>
                    <a:pt x="841" y="105"/>
                    <a:pt x="833" y="108"/>
                    <a:pt x="826" y="111"/>
                  </a:cubicBezTo>
                  <a:cubicBezTo>
                    <a:pt x="825" y="111"/>
                    <a:pt x="823" y="111"/>
                    <a:pt x="822" y="112"/>
                  </a:cubicBezTo>
                  <a:cubicBezTo>
                    <a:pt x="813" y="120"/>
                    <a:pt x="804" y="127"/>
                    <a:pt x="795" y="135"/>
                  </a:cubicBezTo>
                  <a:cubicBezTo>
                    <a:pt x="803" y="136"/>
                    <a:pt x="810" y="137"/>
                    <a:pt x="818" y="138"/>
                  </a:cubicBezTo>
                  <a:cubicBezTo>
                    <a:pt x="821" y="138"/>
                    <a:pt x="824" y="139"/>
                    <a:pt x="827" y="140"/>
                  </a:cubicBezTo>
                  <a:cubicBezTo>
                    <a:pt x="859" y="149"/>
                    <a:pt x="870" y="174"/>
                    <a:pt x="856" y="204"/>
                  </a:cubicBezTo>
                  <a:cubicBezTo>
                    <a:pt x="853" y="210"/>
                    <a:pt x="849" y="216"/>
                    <a:pt x="846" y="224"/>
                  </a:cubicBezTo>
                  <a:cubicBezTo>
                    <a:pt x="857" y="233"/>
                    <a:pt x="872" y="239"/>
                    <a:pt x="875" y="257"/>
                  </a:cubicBezTo>
                  <a:cubicBezTo>
                    <a:pt x="886" y="256"/>
                    <a:pt x="891" y="248"/>
                    <a:pt x="896" y="240"/>
                  </a:cubicBezTo>
                  <a:cubicBezTo>
                    <a:pt x="902" y="230"/>
                    <a:pt x="910" y="220"/>
                    <a:pt x="918" y="211"/>
                  </a:cubicBezTo>
                  <a:cubicBezTo>
                    <a:pt x="919" y="210"/>
                    <a:pt x="921" y="210"/>
                    <a:pt x="923" y="209"/>
                  </a:cubicBezTo>
                  <a:cubicBezTo>
                    <a:pt x="925" y="209"/>
                    <a:pt x="929" y="209"/>
                    <a:pt x="929" y="208"/>
                  </a:cubicBezTo>
                  <a:cubicBezTo>
                    <a:pt x="935" y="199"/>
                    <a:pt x="945" y="201"/>
                    <a:pt x="953" y="201"/>
                  </a:cubicBezTo>
                  <a:cubicBezTo>
                    <a:pt x="951" y="187"/>
                    <a:pt x="950" y="174"/>
                    <a:pt x="949" y="160"/>
                  </a:cubicBezTo>
                  <a:cubicBezTo>
                    <a:pt x="952" y="159"/>
                    <a:pt x="955" y="159"/>
                    <a:pt x="956" y="159"/>
                  </a:cubicBezTo>
                  <a:cubicBezTo>
                    <a:pt x="961" y="143"/>
                    <a:pt x="966" y="128"/>
                    <a:pt x="972" y="112"/>
                  </a:cubicBezTo>
                  <a:cubicBezTo>
                    <a:pt x="979" y="115"/>
                    <a:pt x="982" y="110"/>
                    <a:pt x="986" y="105"/>
                  </a:cubicBezTo>
                  <a:cubicBezTo>
                    <a:pt x="989" y="101"/>
                    <a:pt x="994" y="98"/>
                    <a:pt x="997" y="93"/>
                  </a:cubicBezTo>
                  <a:cubicBezTo>
                    <a:pt x="999" y="90"/>
                    <a:pt x="1000" y="86"/>
                    <a:pt x="1002" y="82"/>
                  </a:cubicBezTo>
                  <a:cubicBezTo>
                    <a:pt x="1003" y="80"/>
                    <a:pt x="1003" y="77"/>
                    <a:pt x="1004" y="77"/>
                  </a:cubicBezTo>
                  <a:cubicBezTo>
                    <a:pt x="1013" y="75"/>
                    <a:pt x="1014" y="68"/>
                    <a:pt x="1017" y="62"/>
                  </a:cubicBezTo>
                  <a:cubicBezTo>
                    <a:pt x="1024" y="48"/>
                    <a:pt x="1032" y="36"/>
                    <a:pt x="1048" y="31"/>
                  </a:cubicBezTo>
                  <a:cubicBezTo>
                    <a:pt x="1050" y="30"/>
                    <a:pt x="1052" y="26"/>
                    <a:pt x="1053" y="23"/>
                  </a:cubicBezTo>
                  <a:cubicBezTo>
                    <a:pt x="1058" y="9"/>
                    <a:pt x="1067" y="1"/>
                    <a:pt x="1078" y="3"/>
                  </a:cubicBezTo>
                  <a:cubicBezTo>
                    <a:pt x="1081" y="3"/>
                    <a:pt x="1084" y="6"/>
                    <a:pt x="1087" y="7"/>
                  </a:cubicBezTo>
                  <a:cubicBezTo>
                    <a:pt x="1085" y="10"/>
                    <a:pt x="1084" y="13"/>
                    <a:pt x="1082" y="17"/>
                  </a:cubicBezTo>
                  <a:cubicBezTo>
                    <a:pt x="1080" y="20"/>
                    <a:pt x="1076" y="23"/>
                    <a:pt x="1077" y="26"/>
                  </a:cubicBezTo>
                  <a:cubicBezTo>
                    <a:pt x="1078" y="30"/>
                    <a:pt x="1083" y="32"/>
                    <a:pt x="1088" y="30"/>
                  </a:cubicBezTo>
                  <a:cubicBezTo>
                    <a:pt x="1090" y="29"/>
                    <a:pt x="1093" y="29"/>
                    <a:pt x="1094" y="30"/>
                  </a:cubicBezTo>
                  <a:cubicBezTo>
                    <a:pt x="1096" y="32"/>
                    <a:pt x="1098" y="35"/>
                    <a:pt x="1099" y="37"/>
                  </a:cubicBezTo>
                  <a:cubicBezTo>
                    <a:pt x="1097" y="39"/>
                    <a:pt x="1095" y="41"/>
                    <a:pt x="1093" y="41"/>
                  </a:cubicBezTo>
                  <a:cubicBezTo>
                    <a:pt x="1085" y="42"/>
                    <a:pt x="1077" y="41"/>
                    <a:pt x="1070" y="41"/>
                  </a:cubicBezTo>
                  <a:cubicBezTo>
                    <a:pt x="1069" y="41"/>
                    <a:pt x="1067" y="41"/>
                    <a:pt x="1066" y="41"/>
                  </a:cubicBezTo>
                  <a:cubicBezTo>
                    <a:pt x="1048" y="50"/>
                    <a:pt x="1031" y="60"/>
                    <a:pt x="1023" y="81"/>
                  </a:cubicBezTo>
                  <a:cubicBezTo>
                    <a:pt x="1022" y="83"/>
                    <a:pt x="1022" y="86"/>
                    <a:pt x="1021" y="90"/>
                  </a:cubicBezTo>
                  <a:cubicBezTo>
                    <a:pt x="1024" y="90"/>
                    <a:pt x="1027" y="90"/>
                    <a:pt x="1030" y="91"/>
                  </a:cubicBezTo>
                  <a:cubicBezTo>
                    <a:pt x="1029" y="100"/>
                    <a:pt x="1028" y="108"/>
                    <a:pt x="1027" y="116"/>
                  </a:cubicBezTo>
                  <a:cubicBezTo>
                    <a:pt x="1026" y="122"/>
                    <a:pt x="1024" y="128"/>
                    <a:pt x="1026" y="133"/>
                  </a:cubicBezTo>
                  <a:cubicBezTo>
                    <a:pt x="1028" y="142"/>
                    <a:pt x="1024" y="148"/>
                    <a:pt x="1019" y="154"/>
                  </a:cubicBezTo>
                  <a:cubicBezTo>
                    <a:pt x="1016" y="158"/>
                    <a:pt x="1012" y="163"/>
                    <a:pt x="1009" y="167"/>
                  </a:cubicBezTo>
                  <a:cubicBezTo>
                    <a:pt x="1006" y="171"/>
                    <a:pt x="1004" y="175"/>
                    <a:pt x="1007" y="180"/>
                  </a:cubicBezTo>
                  <a:cubicBezTo>
                    <a:pt x="1008" y="183"/>
                    <a:pt x="1006" y="188"/>
                    <a:pt x="1004" y="191"/>
                  </a:cubicBezTo>
                  <a:cubicBezTo>
                    <a:pt x="998" y="196"/>
                    <a:pt x="992" y="201"/>
                    <a:pt x="985" y="206"/>
                  </a:cubicBezTo>
                  <a:cubicBezTo>
                    <a:pt x="979" y="212"/>
                    <a:pt x="974" y="218"/>
                    <a:pt x="972" y="228"/>
                  </a:cubicBezTo>
                  <a:cubicBezTo>
                    <a:pt x="971" y="236"/>
                    <a:pt x="965" y="243"/>
                    <a:pt x="962" y="248"/>
                  </a:cubicBezTo>
                  <a:cubicBezTo>
                    <a:pt x="954" y="250"/>
                    <a:pt x="948" y="251"/>
                    <a:pt x="943" y="254"/>
                  </a:cubicBezTo>
                  <a:cubicBezTo>
                    <a:pt x="932" y="261"/>
                    <a:pt x="921" y="269"/>
                    <a:pt x="910" y="277"/>
                  </a:cubicBezTo>
                  <a:cubicBezTo>
                    <a:pt x="906" y="279"/>
                    <a:pt x="902" y="281"/>
                    <a:pt x="897" y="283"/>
                  </a:cubicBezTo>
                  <a:cubicBezTo>
                    <a:pt x="898" y="284"/>
                    <a:pt x="898" y="285"/>
                    <a:pt x="898" y="286"/>
                  </a:cubicBezTo>
                  <a:cubicBezTo>
                    <a:pt x="912" y="281"/>
                    <a:pt x="926" y="276"/>
                    <a:pt x="940" y="270"/>
                  </a:cubicBezTo>
                  <a:cubicBezTo>
                    <a:pt x="966" y="259"/>
                    <a:pt x="992" y="247"/>
                    <a:pt x="1018" y="237"/>
                  </a:cubicBezTo>
                  <a:cubicBezTo>
                    <a:pt x="1043" y="226"/>
                    <a:pt x="1069" y="218"/>
                    <a:pt x="1093" y="207"/>
                  </a:cubicBezTo>
                  <a:cubicBezTo>
                    <a:pt x="1120" y="195"/>
                    <a:pt x="1145" y="179"/>
                    <a:pt x="1172" y="170"/>
                  </a:cubicBezTo>
                  <a:cubicBezTo>
                    <a:pt x="1226" y="151"/>
                    <a:pt x="1280" y="129"/>
                    <a:pt x="1337" y="122"/>
                  </a:cubicBezTo>
                  <a:cubicBezTo>
                    <a:pt x="1364" y="119"/>
                    <a:pt x="1391" y="116"/>
                    <a:pt x="1418" y="125"/>
                  </a:cubicBezTo>
                  <a:cubicBezTo>
                    <a:pt x="1437" y="132"/>
                    <a:pt x="1452" y="162"/>
                    <a:pt x="1443" y="181"/>
                  </a:cubicBezTo>
                  <a:cubicBezTo>
                    <a:pt x="1437" y="196"/>
                    <a:pt x="1430" y="211"/>
                    <a:pt x="1420" y="225"/>
                  </a:cubicBezTo>
                  <a:cubicBezTo>
                    <a:pt x="1404" y="248"/>
                    <a:pt x="1385" y="270"/>
                    <a:pt x="1367" y="293"/>
                  </a:cubicBezTo>
                  <a:cubicBezTo>
                    <a:pt x="1362" y="300"/>
                    <a:pt x="1356" y="306"/>
                    <a:pt x="1352" y="313"/>
                  </a:cubicBezTo>
                  <a:cubicBezTo>
                    <a:pt x="1333" y="341"/>
                    <a:pt x="1305" y="355"/>
                    <a:pt x="1273" y="361"/>
                  </a:cubicBezTo>
                  <a:cubicBezTo>
                    <a:pt x="1257" y="364"/>
                    <a:pt x="1239" y="365"/>
                    <a:pt x="1224" y="362"/>
                  </a:cubicBezTo>
                  <a:cubicBezTo>
                    <a:pt x="1209" y="360"/>
                    <a:pt x="1196" y="350"/>
                    <a:pt x="1183" y="344"/>
                  </a:cubicBezTo>
                  <a:cubicBezTo>
                    <a:pt x="1181" y="343"/>
                    <a:pt x="1178" y="342"/>
                    <a:pt x="1177" y="343"/>
                  </a:cubicBezTo>
                  <a:cubicBezTo>
                    <a:pt x="1167" y="350"/>
                    <a:pt x="1157" y="357"/>
                    <a:pt x="1147" y="363"/>
                  </a:cubicBezTo>
                  <a:cubicBezTo>
                    <a:pt x="1140" y="367"/>
                    <a:pt x="1131" y="368"/>
                    <a:pt x="1123" y="370"/>
                  </a:cubicBezTo>
                  <a:cubicBezTo>
                    <a:pt x="1109" y="373"/>
                    <a:pt x="1094" y="374"/>
                    <a:pt x="1079" y="377"/>
                  </a:cubicBezTo>
                  <a:close/>
                  <a:moveTo>
                    <a:pt x="683" y="452"/>
                  </a:moveTo>
                  <a:cubicBezTo>
                    <a:pt x="686" y="452"/>
                    <a:pt x="688" y="452"/>
                    <a:pt x="692" y="453"/>
                  </a:cubicBezTo>
                  <a:cubicBezTo>
                    <a:pt x="693" y="447"/>
                    <a:pt x="694" y="441"/>
                    <a:pt x="696" y="435"/>
                  </a:cubicBezTo>
                  <a:cubicBezTo>
                    <a:pt x="697" y="435"/>
                    <a:pt x="698" y="435"/>
                    <a:pt x="699" y="436"/>
                  </a:cubicBezTo>
                  <a:cubicBezTo>
                    <a:pt x="700" y="441"/>
                    <a:pt x="702" y="447"/>
                    <a:pt x="704" y="454"/>
                  </a:cubicBezTo>
                  <a:cubicBezTo>
                    <a:pt x="709" y="452"/>
                    <a:pt x="713" y="451"/>
                    <a:pt x="718" y="449"/>
                  </a:cubicBezTo>
                  <a:cubicBezTo>
                    <a:pt x="718" y="445"/>
                    <a:pt x="718" y="442"/>
                    <a:pt x="718" y="439"/>
                  </a:cubicBezTo>
                  <a:cubicBezTo>
                    <a:pt x="719" y="439"/>
                    <a:pt x="720" y="438"/>
                    <a:pt x="721" y="438"/>
                  </a:cubicBezTo>
                  <a:cubicBezTo>
                    <a:pt x="722" y="442"/>
                    <a:pt x="725" y="448"/>
                    <a:pt x="724" y="449"/>
                  </a:cubicBezTo>
                  <a:cubicBezTo>
                    <a:pt x="715" y="455"/>
                    <a:pt x="725" y="459"/>
                    <a:pt x="725" y="464"/>
                  </a:cubicBezTo>
                  <a:cubicBezTo>
                    <a:pt x="731" y="460"/>
                    <a:pt x="725" y="441"/>
                    <a:pt x="741" y="451"/>
                  </a:cubicBezTo>
                  <a:cubicBezTo>
                    <a:pt x="746" y="442"/>
                    <a:pt x="748" y="442"/>
                    <a:pt x="754" y="450"/>
                  </a:cubicBezTo>
                  <a:cubicBezTo>
                    <a:pt x="757" y="448"/>
                    <a:pt x="760" y="445"/>
                    <a:pt x="763" y="445"/>
                  </a:cubicBezTo>
                  <a:cubicBezTo>
                    <a:pt x="767" y="445"/>
                    <a:pt x="773" y="446"/>
                    <a:pt x="776" y="449"/>
                  </a:cubicBezTo>
                  <a:cubicBezTo>
                    <a:pt x="786" y="457"/>
                    <a:pt x="776" y="463"/>
                    <a:pt x="772" y="471"/>
                  </a:cubicBezTo>
                  <a:cubicBezTo>
                    <a:pt x="776" y="471"/>
                    <a:pt x="781" y="472"/>
                    <a:pt x="782" y="471"/>
                  </a:cubicBezTo>
                  <a:cubicBezTo>
                    <a:pt x="788" y="462"/>
                    <a:pt x="794" y="467"/>
                    <a:pt x="801" y="472"/>
                  </a:cubicBezTo>
                  <a:cubicBezTo>
                    <a:pt x="801" y="467"/>
                    <a:pt x="801" y="464"/>
                    <a:pt x="801" y="461"/>
                  </a:cubicBezTo>
                  <a:cubicBezTo>
                    <a:pt x="805" y="461"/>
                    <a:pt x="809" y="462"/>
                    <a:pt x="814" y="462"/>
                  </a:cubicBezTo>
                  <a:cubicBezTo>
                    <a:pt x="808" y="450"/>
                    <a:pt x="812" y="447"/>
                    <a:pt x="823" y="448"/>
                  </a:cubicBezTo>
                  <a:cubicBezTo>
                    <a:pt x="825" y="448"/>
                    <a:pt x="827" y="445"/>
                    <a:pt x="829" y="443"/>
                  </a:cubicBezTo>
                  <a:cubicBezTo>
                    <a:pt x="831" y="441"/>
                    <a:pt x="833" y="438"/>
                    <a:pt x="835" y="436"/>
                  </a:cubicBezTo>
                  <a:cubicBezTo>
                    <a:pt x="836" y="434"/>
                    <a:pt x="837" y="433"/>
                    <a:pt x="839" y="431"/>
                  </a:cubicBezTo>
                  <a:cubicBezTo>
                    <a:pt x="826" y="429"/>
                    <a:pt x="822" y="422"/>
                    <a:pt x="828" y="410"/>
                  </a:cubicBezTo>
                  <a:cubicBezTo>
                    <a:pt x="831" y="416"/>
                    <a:pt x="833" y="421"/>
                    <a:pt x="836" y="426"/>
                  </a:cubicBezTo>
                  <a:cubicBezTo>
                    <a:pt x="840" y="425"/>
                    <a:pt x="843" y="423"/>
                    <a:pt x="847" y="422"/>
                  </a:cubicBezTo>
                  <a:cubicBezTo>
                    <a:pt x="842" y="409"/>
                    <a:pt x="842" y="409"/>
                    <a:pt x="846" y="404"/>
                  </a:cubicBezTo>
                  <a:cubicBezTo>
                    <a:pt x="849" y="408"/>
                    <a:pt x="851" y="412"/>
                    <a:pt x="854" y="416"/>
                  </a:cubicBezTo>
                  <a:cubicBezTo>
                    <a:pt x="855" y="411"/>
                    <a:pt x="856" y="407"/>
                    <a:pt x="858" y="405"/>
                  </a:cubicBezTo>
                  <a:cubicBezTo>
                    <a:pt x="863" y="400"/>
                    <a:pt x="864" y="391"/>
                    <a:pt x="857" y="387"/>
                  </a:cubicBezTo>
                  <a:cubicBezTo>
                    <a:pt x="851" y="383"/>
                    <a:pt x="844" y="380"/>
                    <a:pt x="838" y="376"/>
                  </a:cubicBezTo>
                  <a:cubicBezTo>
                    <a:pt x="827" y="370"/>
                    <a:pt x="827" y="353"/>
                    <a:pt x="837" y="347"/>
                  </a:cubicBezTo>
                  <a:cubicBezTo>
                    <a:pt x="837" y="345"/>
                    <a:pt x="836" y="343"/>
                    <a:pt x="836" y="340"/>
                  </a:cubicBezTo>
                  <a:cubicBezTo>
                    <a:pt x="837" y="327"/>
                    <a:pt x="838" y="313"/>
                    <a:pt x="840" y="299"/>
                  </a:cubicBezTo>
                  <a:cubicBezTo>
                    <a:pt x="840" y="294"/>
                    <a:pt x="843" y="295"/>
                    <a:pt x="847" y="297"/>
                  </a:cubicBezTo>
                  <a:cubicBezTo>
                    <a:pt x="857" y="301"/>
                    <a:pt x="868" y="301"/>
                    <a:pt x="878" y="296"/>
                  </a:cubicBezTo>
                  <a:cubicBezTo>
                    <a:pt x="877" y="292"/>
                    <a:pt x="876" y="287"/>
                    <a:pt x="874" y="284"/>
                  </a:cubicBezTo>
                  <a:cubicBezTo>
                    <a:pt x="877" y="283"/>
                    <a:pt x="879" y="283"/>
                    <a:pt x="883" y="282"/>
                  </a:cubicBezTo>
                  <a:cubicBezTo>
                    <a:pt x="874" y="278"/>
                    <a:pt x="864" y="276"/>
                    <a:pt x="867" y="265"/>
                  </a:cubicBezTo>
                  <a:cubicBezTo>
                    <a:pt x="864" y="265"/>
                    <a:pt x="861" y="264"/>
                    <a:pt x="858" y="264"/>
                  </a:cubicBezTo>
                  <a:cubicBezTo>
                    <a:pt x="858" y="260"/>
                    <a:pt x="857" y="258"/>
                    <a:pt x="857" y="255"/>
                  </a:cubicBezTo>
                  <a:cubicBezTo>
                    <a:pt x="849" y="256"/>
                    <a:pt x="845" y="253"/>
                    <a:pt x="848" y="246"/>
                  </a:cubicBezTo>
                  <a:cubicBezTo>
                    <a:pt x="842" y="243"/>
                    <a:pt x="836" y="239"/>
                    <a:pt x="829" y="237"/>
                  </a:cubicBezTo>
                  <a:cubicBezTo>
                    <a:pt x="826" y="235"/>
                    <a:pt x="822" y="234"/>
                    <a:pt x="818" y="233"/>
                  </a:cubicBezTo>
                  <a:cubicBezTo>
                    <a:pt x="812" y="231"/>
                    <a:pt x="806" y="231"/>
                    <a:pt x="800" y="229"/>
                  </a:cubicBezTo>
                  <a:cubicBezTo>
                    <a:pt x="764" y="215"/>
                    <a:pt x="728" y="214"/>
                    <a:pt x="691" y="220"/>
                  </a:cubicBezTo>
                  <a:cubicBezTo>
                    <a:pt x="681" y="221"/>
                    <a:pt x="671" y="224"/>
                    <a:pt x="662" y="228"/>
                  </a:cubicBezTo>
                  <a:cubicBezTo>
                    <a:pt x="655" y="232"/>
                    <a:pt x="650" y="237"/>
                    <a:pt x="641" y="237"/>
                  </a:cubicBezTo>
                  <a:cubicBezTo>
                    <a:pt x="640" y="237"/>
                    <a:pt x="639" y="240"/>
                    <a:pt x="638" y="241"/>
                  </a:cubicBezTo>
                  <a:cubicBezTo>
                    <a:pt x="635" y="244"/>
                    <a:pt x="633" y="246"/>
                    <a:pt x="630" y="248"/>
                  </a:cubicBezTo>
                  <a:cubicBezTo>
                    <a:pt x="624" y="251"/>
                    <a:pt x="616" y="252"/>
                    <a:pt x="611" y="256"/>
                  </a:cubicBezTo>
                  <a:cubicBezTo>
                    <a:pt x="605" y="263"/>
                    <a:pt x="601" y="271"/>
                    <a:pt x="596" y="280"/>
                  </a:cubicBezTo>
                  <a:cubicBezTo>
                    <a:pt x="599" y="280"/>
                    <a:pt x="601" y="280"/>
                    <a:pt x="602" y="280"/>
                  </a:cubicBezTo>
                  <a:cubicBezTo>
                    <a:pt x="615" y="282"/>
                    <a:pt x="628" y="293"/>
                    <a:pt x="629" y="302"/>
                  </a:cubicBezTo>
                  <a:cubicBezTo>
                    <a:pt x="630" y="310"/>
                    <a:pt x="631" y="318"/>
                    <a:pt x="634" y="325"/>
                  </a:cubicBezTo>
                  <a:cubicBezTo>
                    <a:pt x="636" y="332"/>
                    <a:pt x="637" y="338"/>
                    <a:pt x="629" y="344"/>
                  </a:cubicBezTo>
                  <a:cubicBezTo>
                    <a:pt x="645" y="346"/>
                    <a:pt x="646" y="328"/>
                    <a:pt x="658" y="327"/>
                  </a:cubicBezTo>
                  <a:cubicBezTo>
                    <a:pt x="656" y="338"/>
                    <a:pt x="652" y="344"/>
                    <a:pt x="643" y="347"/>
                  </a:cubicBezTo>
                  <a:cubicBezTo>
                    <a:pt x="636" y="350"/>
                    <a:pt x="634" y="354"/>
                    <a:pt x="638" y="361"/>
                  </a:cubicBezTo>
                  <a:cubicBezTo>
                    <a:pt x="643" y="371"/>
                    <a:pt x="641" y="378"/>
                    <a:pt x="631" y="385"/>
                  </a:cubicBezTo>
                  <a:cubicBezTo>
                    <a:pt x="625" y="389"/>
                    <a:pt x="619" y="392"/>
                    <a:pt x="613" y="396"/>
                  </a:cubicBezTo>
                  <a:cubicBezTo>
                    <a:pt x="609" y="400"/>
                    <a:pt x="606" y="404"/>
                    <a:pt x="603" y="408"/>
                  </a:cubicBezTo>
                  <a:cubicBezTo>
                    <a:pt x="603" y="409"/>
                    <a:pt x="604" y="409"/>
                    <a:pt x="604" y="410"/>
                  </a:cubicBezTo>
                  <a:cubicBezTo>
                    <a:pt x="607" y="408"/>
                    <a:pt x="610" y="406"/>
                    <a:pt x="613" y="405"/>
                  </a:cubicBezTo>
                  <a:cubicBezTo>
                    <a:pt x="614" y="405"/>
                    <a:pt x="615" y="405"/>
                    <a:pt x="616" y="406"/>
                  </a:cubicBezTo>
                  <a:cubicBezTo>
                    <a:pt x="615" y="409"/>
                    <a:pt x="614" y="413"/>
                    <a:pt x="612" y="417"/>
                  </a:cubicBezTo>
                  <a:cubicBezTo>
                    <a:pt x="615" y="416"/>
                    <a:pt x="617" y="416"/>
                    <a:pt x="620" y="416"/>
                  </a:cubicBezTo>
                  <a:cubicBezTo>
                    <a:pt x="620" y="422"/>
                    <a:pt x="620" y="427"/>
                    <a:pt x="621" y="434"/>
                  </a:cubicBezTo>
                  <a:cubicBezTo>
                    <a:pt x="625" y="432"/>
                    <a:pt x="630" y="431"/>
                    <a:pt x="635" y="429"/>
                  </a:cubicBezTo>
                  <a:cubicBezTo>
                    <a:pt x="634" y="419"/>
                    <a:pt x="637" y="415"/>
                    <a:pt x="644" y="414"/>
                  </a:cubicBezTo>
                  <a:cubicBezTo>
                    <a:pt x="651" y="423"/>
                    <a:pt x="633" y="429"/>
                    <a:pt x="640" y="438"/>
                  </a:cubicBezTo>
                  <a:cubicBezTo>
                    <a:pt x="643" y="433"/>
                    <a:pt x="646" y="428"/>
                    <a:pt x="650" y="423"/>
                  </a:cubicBezTo>
                  <a:cubicBezTo>
                    <a:pt x="657" y="435"/>
                    <a:pt x="647" y="440"/>
                    <a:pt x="644" y="445"/>
                  </a:cubicBezTo>
                  <a:cubicBezTo>
                    <a:pt x="647" y="448"/>
                    <a:pt x="649" y="451"/>
                    <a:pt x="650" y="453"/>
                  </a:cubicBezTo>
                  <a:cubicBezTo>
                    <a:pt x="652" y="455"/>
                    <a:pt x="653" y="457"/>
                    <a:pt x="654" y="458"/>
                  </a:cubicBezTo>
                  <a:cubicBezTo>
                    <a:pt x="659" y="463"/>
                    <a:pt x="665" y="466"/>
                    <a:pt x="670" y="471"/>
                  </a:cubicBezTo>
                  <a:cubicBezTo>
                    <a:pt x="674" y="475"/>
                    <a:pt x="677" y="480"/>
                    <a:pt x="682" y="473"/>
                  </a:cubicBezTo>
                  <a:cubicBezTo>
                    <a:pt x="683" y="472"/>
                    <a:pt x="686" y="472"/>
                    <a:pt x="688" y="473"/>
                  </a:cubicBezTo>
                  <a:cubicBezTo>
                    <a:pt x="689" y="474"/>
                    <a:pt x="690" y="476"/>
                    <a:pt x="690" y="478"/>
                  </a:cubicBezTo>
                  <a:cubicBezTo>
                    <a:pt x="690" y="480"/>
                    <a:pt x="689" y="483"/>
                    <a:pt x="689" y="484"/>
                  </a:cubicBezTo>
                  <a:cubicBezTo>
                    <a:pt x="692" y="481"/>
                    <a:pt x="696" y="477"/>
                    <a:pt x="698" y="474"/>
                  </a:cubicBezTo>
                  <a:cubicBezTo>
                    <a:pt x="693" y="467"/>
                    <a:pt x="688" y="459"/>
                    <a:pt x="683" y="451"/>
                  </a:cubicBezTo>
                  <a:lnTo>
                    <a:pt x="683" y="452"/>
                  </a:lnTo>
                  <a:close/>
                  <a:moveTo>
                    <a:pt x="571" y="319"/>
                  </a:moveTo>
                  <a:cubicBezTo>
                    <a:pt x="570" y="312"/>
                    <a:pt x="570" y="306"/>
                    <a:pt x="567" y="303"/>
                  </a:cubicBezTo>
                  <a:cubicBezTo>
                    <a:pt x="564" y="300"/>
                    <a:pt x="557" y="299"/>
                    <a:pt x="552" y="298"/>
                  </a:cubicBezTo>
                  <a:cubicBezTo>
                    <a:pt x="548" y="297"/>
                    <a:pt x="543" y="295"/>
                    <a:pt x="539" y="295"/>
                  </a:cubicBezTo>
                  <a:cubicBezTo>
                    <a:pt x="510" y="289"/>
                    <a:pt x="483" y="280"/>
                    <a:pt x="457" y="266"/>
                  </a:cubicBezTo>
                  <a:cubicBezTo>
                    <a:pt x="441" y="257"/>
                    <a:pt x="425" y="247"/>
                    <a:pt x="409" y="236"/>
                  </a:cubicBezTo>
                  <a:cubicBezTo>
                    <a:pt x="367" y="207"/>
                    <a:pt x="319" y="188"/>
                    <a:pt x="273" y="167"/>
                  </a:cubicBezTo>
                  <a:cubicBezTo>
                    <a:pt x="246" y="155"/>
                    <a:pt x="216" y="150"/>
                    <a:pt x="188" y="141"/>
                  </a:cubicBezTo>
                  <a:cubicBezTo>
                    <a:pt x="182" y="139"/>
                    <a:pt x="177" y="138"/>
                    <a:pt x="173" y="147"/>
                  </a:cubicBezTo>
                  <a:cubicBezTo>
                    <a:pt x="172" y="143"/>
                    <a:pt x="171" y="138"/>
                    <a:pt x="170" y="138"/>
                  </a:cubicBezTo>
                  <a:cubicBezTo>
                    <a:pt x="159" y="135"/>
                    <a:pt x="149" y="127"/>
                    <a:pt x="140" y="133"/>
                  </a:cubicBezTo>
                  <a:cubicBezTo>
                    <a:pt x="135" y="130"/>
                    <a:pt x="132" y="126"/>
                    <a:pt x="128" y="125"/>
                  </a:cubicBezTo>
                  <a:cubicBezTo>
                    <a:pt x="120" y="123"/>
                    <a:pt x="111" y="121"/>
                    <a:pt x="103" y="119"/>
                  </a:cubicBezTo>
                  <a:cubicBezTo>
                    <a:pt x="102" y="118"/>
                    <a:pt x="101" y="118"/>
                    <a:pt x="101" y="118"/>
                  </a:cubicBezTo>
                  <a:cubicBezTo>
                    <a:pt x="95" y="119"/>
                    <a:pt x="90" y="121"/>
                    <a:pt x="85" y="121"/>
                  </a:cubicBezTo>
                  <a:cubicBezTo>
                    <a:pt x="72" y="122"/>
                    <a:pt x="59" y="122"/>
                    <a:pt x="46" y="123"/>
                  </a:cubicBezTo>
                  <a:cubicBezTo>
                    <a:pt x="21" y="126"/>
                    <a:pt x="9" y="146"/>
                    <a:pt x="22" y="169"/>
                  </a:cubicBezTo>
                  <a:cubicBezTo>
                    <a:pt x="34" y="188"/>
                    <a:pt x="46" y="207"/>
                    <a:pt x="60" y="225"/>
                  </a:cubicBezTo>
                  <a:cubicBezTo>
                    <a:pt x="82" y="252"/>
                    <a:pt x="106" y="280"/>
                    <a:pt x="131" y="306"/>
                  </a:cubicBezTo>
                  <a:cubicBezTo>
                    <a:pt x="154" y="329"/>
                    <a:pt x="182" y="344"/>
                    <a:pt x="217" y="342"/>
                  </a:cubicBezTo>
                  <a:cubicBezTo>
                    <a:pt x="229" y="341"/>
                    <a:pt x="242" y="341"/>
                    <a:pt x="254" y="339"/>
                  </a:cubicBezTo>
                  <a:cubicBezTo>
                    <a:pt x="267" y="338"/>
                    <a:pt x="279" y="337"/>
                    <a:pt x="292" y="335"/>
                  </a:cubicBezTo>
                  <a:cubicBezTo>
                    <a:pt x="288" y="329"/>
                    <a:pt x="286" y="322"/>
                    <a:pt x="281" y="319"/>
                  </a:cubicBezTo>
                  <a:cubicBezTo>
                    <a:pt x="254" y="301"/>
                    <a:pt x="226" y="285"/>
                    <a:pt x="198" y="267"/>
                  </a:cubicBezTo>
                  <a:cubicBezTo>
                    <a:pt x="196" y="266"/>
                    <a:pt x="194" y="263"/>
                    <a:pt x="192" y="261"/>
                  </a:cubicBezTo>
                  <a:cubicBezTo>
                    <a:pt x="192" y="260"/>
                    <a:pt x="193" y="259"/>
                    <a:pt x="194" y="258"/>
                  </a:cubicBezTo>
                  <a:cubicBezTo>
                    <a:pt x="224" y="275"/>
                    <a:pt x="253" y="292"/>
                    <a:pt x="283" y="309"/>
                  </a:cubicBezTo>
                  <a:cubicBezTo>
                    <a:pt x="284" y="307"/>
                    <a:pt x="285" y="305"/>
                    <a:pt x="286" y="302"/>
                  </a:cubicBezTo>
                  <a:cubicBezTo>
                    <a:pt x="291" y="293"/>
                    <a:pt x="289" y="287"/>
                    <a:pt x="280" y="282"/>
                  </a:cubicBezTo>
                  <a:cubicBezTo>
                    <a:pt x="257" y="268"/>
                    <a:pt x="237" y="252"/>
                    <a:pt x="223" y="228"/>
                  </a:cubicBezTo>
                  <a:cubicBezTo>
                    <a:pt x="221" y="225"/>
                    <a:pt x="221" y="222"/>
                    <a:pt x="221" y="218"/>
                  </a:cubicBezTo>
                  <a:cubicBezTo>
                    <a:pt x="225" y="219"/>
                    <a:pt x="229" y="220"/>
                    <a:pt x="232" y="222"/>
                  </a:cubicBezTo>
                  <a:cubicBezTo>
                    <a:pt x="234" y="223"/>
                    <a:pt x="234" y="227"/>
                    <a:pt x="235" y="229"/>
                  </a:cubicBezTo>
                  <a:cubicBezTo>
                    <a:pt x="237" y="233"/>
                    <a:pt x="238" y="238"/>
                    <a:pt x="241" y="241"/>
                  </a:cubicBezTo>
                  <a:cubicBezTo>
                    <a:pt x="257" y="253"/>
                    <a:pt x="273" y="264"/>
                    <a:pt x="289" y="276"/>
                  </a:cubicBezTo>
                  <a:cubicBezTo>
                    <a:pt x="297" y="282"/>
                    <a:pt x="305" y="283"/>
                    <a:pt x="314" y="283"/>
                  </a:cubicBezTo>
                  <a:cubicBezTo>
                    <a:pt x="327" y="282"/>
                    <a:pt x="340" y="274"/>
                    <a:pt x="354" y="276"/>
                  </a:cubicBezTo>
                  <a:cubicBezTo>
                    <a:pt x="355" y="277"/>
                    <a:pt x="357" y="275"/>
                    <a:pt x="358" y="275"/>
                  </a:cubicBezTo>
                  <a:cubicBezTo>
                    <a:pt x="363" y="274"/>
                    <a:pt x="367" y="273"/>
                    <a:pt x="372" y="272"/>
                  </a:cubicBezTo>
                  <a:cubicBezTo>
                    <a:pt x="373" y="277"/>
                    <a:pt x="373" y="280"/>
                    <a:pt x="373" y="281"/>
                  </a:cubicBezTo>
                  <a:cubicBezTo>
                    <a:pt x="399" y="291"/>
                    <a:pt x="425" y="288"/>
                    <a:pt x="451" y="293"/>
                  </a:cubicBezTo>
                  <a:cubicBezTo>
                    <a:pt x="482" y="298"/>
                    <a:pt x="514" y="302"/>
                    <a:pt x="544" y="314"/>
                  </a:cubicBezTo>
                  <a:cubicBezTo>
                    <a:pt x="552" y="317"/>
                    <a:pt x="561" y="317"/>
                    <a:pt x="571" y="319"/>
                  </a:cubicBezTo>
                  <a:close/>
                  <a:moveTo>
                    <a:pt x="1275" y="239"/>
                  </a:moveTo>
                  <a:cubicBezTo>
                    <a:pt x="1275" y="239"/>
                    <a:pt x="1274" y="239"/>
                    <a:pt x="1273" y="240"/>
                  </a:cubicBezTo>
                  <a:cubicBezTo>
                    <a:pt x="1267" y="236"/>
                    <a:pt x="1261" y="233"/>
                    <a:pt x="1254" y="230"/>
                  </a:cubicBezTo>
                  <a:cubicBezTo>
                    <a:pt x="1250" y="229"/>
                    <a:pt x="1244" y="227"/>
                    <a:pt x="1241" y="233"/>
                  </a:cubicBezTo>
                  <a:cubicBezTo>
                    <a:pt x="1227" y="266"/>
                    <a:pt x="1192" y="269"/>
                    <a:pt x="1166" y="283"/>
                  </a:cubicBezTo>
                  <a:cubicBezTo>
                    <a:pt x="1160" y="286"/>
                    <a:pt x="1153" y="285"/>
                    <a:pt x="1146" y="286"/>
                  </a:cubicBezTo>
                  <a:cubicBezTo>
                    <a:pt x="1131" y="288"/>
                    <a:pt x="1116" y="291"/>
                    <a:pt x="1103" y="300"/>
                  </a:cubicBezTo>
                  <a:cubicBezTo>
                    <a:pt x="1100" y="302"/>
                    <a:pt x="1098" y="307"/>
                    <a:pt x="1098" y="310"/>
                  </a:cubicBezTo>
                  <a:cubicBezTo>
                    <a:pt x="1103" y="326"/>
                    <a:pt x="1111" y="341"/>
                    <a:pt x="1107" y="357"/>
                  </a:cubicBezTo>
                  <a:cubicBezTo>
                    <a:pt x="1129" y="360"/>
                    <a:pt x="1145" y="348"/>
                    <a:pt x="1160" y="335"/>
                  </a:cubicBezTo>
                  <a:cubicBezTo>
                    <a:pt x="1179" y="318"/>
                    <a:pt x="1199" y="302"/>
                    <a:pt x="1219" y="286"/>
                  </a:cubicBezTo>
                  <a:cubicBezTo>
                    <a:pt x="1238" y="271"/>
                    <a:pt x="1258" y="259"/>
                    <a:pt x="1280" y="252"/>
                  </a:cubicBezTo>
                  <a:cubicBezTo>
                    <a:pt x="1285" y="258"/>
                    <a:pt x="1281" y="260"/>
                    <a:pt x="1276" y="262"/>
                  </a:cubicBezTo>
                  <a:cubicBezTo>
                    <a:pt x="1272" y="264"/>
                    <a:pt x="1267" y="264"/>
                    <a:pt x="1263" y="266"/>
                  </a:cubicBezTo>
                  <a:cubicBezTo>
                    <a:pt x="1254" y="271"/>
                    <a:pt x="1245" y="276"/>
                    <a:pt x="1237" y="282"/>
                  </a:cubicBezTo>
                  <a:cubicBezTo>
                    <a:pt x="1223" y="292"/>
                    <a:pt x="1209" y="301"/>
                    <a:pt x="1197" y="312"/>
                  </a:cubicBezTo>
                  <a:cubicBezTo>
                    <a:pt x="1182" y="325"/>
                    <a:pt x="1181" y="330"/>
                    <a:pt x="1202" y="341"/>
                  </a:cubicBezTo>
                  <a:cubicBezTo>
                    <a:pt x="1223" y="353"/>
                    <a:pt x="1245" y="352"/>
                    <a:pt x="1268" y="347"/>
                  </a:cubicBezTo>
                  <a:cubicBezTo>
                    <a:pt x="1294" y="341"/>
                    <a:pt x="1320" y="335"/>
                    <a:pt x="1337" y="312"/>
                  </a:cubicBezTo>
                  <a:cubicBezTo>
                    <a:pt x="1340" y="308"/>
                    <a:pt x="1343" y="305"/>
                    <a:pt x="1346" y="301"/>
                  </a:cubicBezTo>
                  <a:cubicBezTo>
                    <a:pt x="1363" y="280"/>
                    <a:pt x="1379" y="259"/>
                    <a:pt x="1395" y="238"/>
                  </a:cubicBezTo>
                  <a:cubicBezTo>
                    <a:pt x="1399" y="232"/>
                    <a:pt x="1406" y="225"/>
                    <a:pt x="1400" y="215"/>
                  </a:cubicBezTo>
                  <a:cubicBezTo>
                    <a:pt x="1404" y="216"/>
                    <a:pt x="1406" y="216"/>
                    <a:pt x="1409" y="217"/>
                  </a:cubicBezTo>
                  <a:cubicBezTo>
                    <a:pt x="1416" y="205"/>
                    <a:pt x="1424" y="194"/>
                    <a:pt x="1429" y="181"/>
                  </a:cubicBezTo>
                  <a:cubicBezTo>
                    <a:pt x="1432" y="174"/>
                    <a:pt x="1434" y="164"/>
                    <a:pt x="1431" y="157"/>
                  </a:cubicBezTo>
                  <a:cubicBezTo>
                    <a:pt x="1425" y="143"/>
                    <a:pt x="1413" y="133"/>
                    <a:pt x="1397" y="133"/>
                  </a:cubicBezTo>
                  <a:cubicBezTo>
                    <a:pt x="1375" y="133"/>
                    <a:pt x="1354" y="134"/>
                    <a:pt x="1333" y="137"/>
                  </a:cubicBezTo>
                  <a:cubicBezTo>
                    <a:pt x="1311" y="141"/>
                    <a:pt x="1289" y="148"/>
                    <a:pt x="1267" y="154"/>
                  </a:cubicBezTo>
                  <a:cubicBezTo>
                    <a:pt x="1228" y="166"/>
                    <a:pt x="1189" y="177"/>
                    <a:pt x="1152" y="195"/>
                  </a:cubicBezTo>
                  <a:cubicBezTo>
                    <a:pt x="1142" y="200"/>
                    <a:pt x="1134" y="215"/>
                    <a:pt x="1134" y="227"/>
                  </a:cubicBezTo>
                  <a:cubicBezTo>
                    <a:pt x="1144" y="226"/>
                    <a:pt x="1153" y="225"/>
                    <a:pt x="1161" y="224"/>
                  </a:cubicBezTo>
                  <a:cubicBezTo>
                    <a:pt x="1162" y="221"/>
                    <a:pt x="1162" y="218"/>
                    <a:pt x="1163" y="216"/>
                  </a:cubicBezTo>
                  <a:cubicBezTo>
                    <a:pt x="1166" y="219"/>
                    <a:pt x="1169" y="222"/>
                    <a:pt x="1173" y="227"/>
                  </a:cubicBezTo>
                  <a:cubicBezTo>
                    <a:pt x="1181" y="225"/>
                    <a:pt x="1190" y="223"/>
                    <a:pt x="1201" y="220"/>
                  </a:cubicBezTo>
                  <a:cubicBezTo>
                    <a:pt x="1198" y="217"/>
                    <a:pt x="1197" y="215"/>
                    <a:pt x="1195" y="212"/>
                  </a:cubicBezTo>
                  <a:cubicBezTo>
                    <a:pt x="1189" y="206"/>
                    <a:pt x="1192" y="201"/>
                    <a:pt x="1197" y="197"/>
                  </a:cubicBezTo>
                  <a:cubicBezTo>
                    <a:pt x="1207" y="191"/>
                    <a:pt x="1217" y="182"/>
                    <a:pt x="1229" y="180"/>
                  </a:cubicBezTo>
                  <a:cubicBezTo>
                    <a:pt x="1264" y="172"/>
                    <a:pt x="1300" y="167"/>
                    <a:pt x="1335" y="161"/>
                  </a:cubicBezTo>
                  <a:cubicBezTo>
                    <a:pt x="1339" y="160"/>
                    <a:pt x="1344" y="159"/>
                    <a:pt x="1348" y="159"/>
                  </a:cubicBezTo>
                  <a:cubicBezTo>
                    <a:pt x="1348" y="156"/>
                    <a:pt x="1349" y="153"/>
                    <a:pt x="1349" y="150"/>
                  </a:cubicBezTo>
                  <a:cubicBezTo>
                    <a:pt x="1354" y="152"/>
                    <a:pt x="1358" y="155"/>
                    <a:pt x="1362" y="155"/>
                  </a:cubicBezTo>
                  <a:cubicBezTo>
                    <a:pt x="1367" y="156"/>
                    <a:pt x="1372" y="153"/>
                    <a:pt x="1378" y="153"/>
                  </a:cubicBezTo>
                  <a:cubicBezTo>
                    <a:pt x="1389" y="151"/>
                    <a:pt x="1398" y="155"/>
                    <a:pt x="1401" y="161"/>
                  </a:cubicBezTo>
                  <a:cubicBezTo>
                    <a:pt x="1393" y="161"/>
                    <a:pt x="1384" y="162"/>
                    <a:pt x="1376" y="163"/>
                  </a:cubicBezTo>
                  <a:cubicBezTo>
                    <a:pt x="1343" y="168"/>
                    <a:pt x="1310" y="172"/>
                    <a:pt x="1277" y="178"/>
                  </a:cubicBezTo>
                  <a:cubicBezTo>
                    <a:pt x="1273" y="178"/>
                    <a:pt x="1269" y="182"/>
                    <a:pt x="1264" y="184"/>
                  </a:cubicBezTo>
                  <a:cubicBezTo>
                    <a:pt x="1264" y="185"/>
                    <a:pt x="1265" y="186"/>
                    <a:pt x="1265" y="187"/>
                  </a:cubicBezTo>
                  <a:cubicBezTo>
                    <a:pt x="1262" y="185"/>
                    <a:pt x="1259" y="183"/>
                    <a:pt x="1255" y="181"/>
                  </a:cubicBezTo>
                  <a:cubicBezTo>
                    <a:pt x="1253" y="184"/>
                    <a:pt x="1251" y="188"/>
                    <a:pt x="1249" y="191"/>
                  </a:cubicBezTo>
                  <a:cubicBezTo>
                    <a:pt x="1235" y="185"/>
                    <a:pt x="1216" y="191"/>
                    <a:pt x="1207" y="203"/>
                  </a:cubicBezTo>
                  <a:cubicBezTo>
                    <a:pt x="1205" y="205"/>
                    <a:pt x="1205" y="208"/>
                    <a:pt x="1205" y="210"/>
                  </a:cubicBezTo>
                  <a:cubicBezTo>
                    <a:pt x="1206" y="214"/>
                    <a:pt x="1207" y="218"/>
                    <a:pt x="1207" y="221"/>
                  </a:cubicBezTo>
                  <a:cubicBezTo>
                    <a:pt x="1212" y="221"/>
                    <a:pt x="1219" y="221"/>
                    <a:pt x="1226" y="221"/>
                  </a:cubicBezTo>
                  <a:cubicBezTo>
                    <a:pt x="1231" y="220"/>
                    <a:pt x="1237" y="216"/>
                    <a:pt x="1241" y="218"/>
                  </a:cubicBezTo>
                  <a:cubicBezTo>
                    <a:pt x="1251" y="221"/>
                    <a:pt x="1261" y="225"/>
                    <a:pt x="1270" y="230"/>
                  </a:cubicBezTo>
                  <a:cubicBezTo>
                    <a:pt x="1272" y="232"/>
                    <a:pt x="1273" y="236"/>
                    <a:pt x="1275" y="239"/>
                  </a:cubicBezTo>
                  <a:close/>
                  <a:moveTo>
                    <a:pt x="375" y="417"/>
                  </a:moveTo>
                  <a:cubicBezTo>
                    <a:pt x="389" y="409"/>
                    <a:pt x="402" y="400"/>
                    <a:pt x="418" y="390"/>
                  </a:cubicBezTo>
                  <a:cubicBezTo>
                    <a:pt x="413" y="390"/>
                    <a:pt x="412" y="390"/>
                    <a:pt x="410" y="390"/>
                  </a:cubicBezTo>
                  <a:cubicBezTo>
                    <a:pt x="388" y="394"/>
                    <a:pt x="366" y="398"/>
                    <a:pt x="344" y="402"/>
                  </a:cubicBezTo>
                  <a:cubicBezTo>
                    <a:pt x="318" y="406"/>
                    <a:pt x="294" y="415"/>
                    <a:pt x="273" y="432"/>
                  </a:cubicBezTo>
                  <a:cubicBezTo>
                    <a:pt x="262" y="441"/>
                    <a:pt x="259" y="453"/>
                    <a:pt x="266" y="466"/>
                  </a:cubicBezTo>
                  <a:cubicBezTo>
                    <a:pt x="277" y="485"/>
                    <a:pt x="294" y="496"/>
                    <a:pt x="316" y="496"/>
                  </a:cubicBezTo>
                  <a:cubicBezTo>
                    <a:pt x="347" y="497"/>
                    <a:pt x="379" y="497"/>
                    <a:pt x="410" y="496"/>
                  </a:cubicBezTo>
                  <a:cubicBezTo>
                    <a:pt x="414" y="496"/>
                    <a:pt x="417" y="496"/>
                    <a:pt x="420" y="495"/>
                  </a:cubicBezTo>
                  <a:cubicBezTo>
                    <a:pt x="438" y="491"/>
                    <a:pt x="456" y="487"/>
                    <a:pt x="474" y="489"/>
                  </a:cubicBezTo>
                  <a:cubicBezTo>
                    <a:pt x="494" y="491"/>
                    <a:pt x="511" y="484"/>
                    <a:pt x="524" y="469"/>
                  </a:cubicBezTo>
                  <a:cubicBezTo>
                    <a:pt x="536" y="453"/>
                    <a:pt x="547" y="436"/>
                    <a:pt x="559" y="420"/>
                  </a:cubicBezTo>
                  <a:cubicBezTo>
                    <a:pt x="559" y="420"/>
                    <a:pt x="558" y="419"/>
                    <a:pt x="558" y="419"/>
                  </a:cubicBezTo>
                  <a:cubicBezTo>
                    <a:pt x="555" y="421"/>
                    <a:pt x="551" y="424"/>
                    <a:pt x="548" y="426"/>
                  </a:cubicBezTo>
                  <a:cubicBezTo>
                    <a:pt x="548" y="424"/>
                    <a:pt x="548" y="422"/>
                    <a:pt x="549" y="421"/>
                  </a:cubicBezTo>
                  <a:cubicBezTo>
                    <a:pt x="557" y="413"/>
                    <a:pt x="564" y="405"/>
                    <a:pt x="572" y="397"/>
                  </a:cubicBezTo>
                  <a:cubicBezTo>
                    <a:pt x="576" y="393"/>
                    <a:pt x="581" y="390"/>
                    <a:pt x="580" y="383"/>
                  </a:cubicBezTo>
                  <a:cubicBezTo>
                    <a:pt x="580" y="378"/>
                    <a:pt x="583" y="376"/>
                    <a:pt x="588" y="379"/>
                  </a:cubicBezTo>
                  <a:cubicBezTo>
                    <a:pt x="590" y="380"/>
                    <a:pt x="593" y="380"/>
                    <a:pt x="595" y="379"/>
                  </a:cubicBezTo>
                  <a:cubicBezTo>
                    <a:pt x="601" y="376"/>
                    <a:pt x="607" y="371"/>
                    <a:pt x="613" y="368"/>
                  </a:cubicBezTo>
                  <a:cubicBezTo>
                    <a:pt x="614" y="363"/>
                    <a:pt x="614" y="358"/>
                    <a:pt x="614" y="353"/>
                  </a:cubicBezTo>
                  <a:cubicBezTo>
                    <a:pt x="613" y="352"/>
                    <a:pt x="609" y="349"/>
                    <a:pt x="607" y="350"/>
                  </a:cubicBezTo>
                  <a:cubicBezTo>
                    <a:pt x="597" y="353"/>
                    <a:pt x="588" y="357"/>
                    <a:pt x="585" y="369"/>
                  </a:cubicBezTo>
                  <a:cubicBezTo>
                    <a:pt x="584" y="372"/>
                    <a:pt x="581" y="375"/>
                    <a:pt x="578" y="376"/>
                  </a:cubicBezTo>
                  <a:cubicBezTo>
                    <a:pt x="547" y="389"/>
                    <a:pt x="516" y="401"/>
                    <a:pt x="485" y="414"/>
                  </a:cubicBezTo>
                  <a:cubicBezTo>
                    <a:pt x="474" y="419"/>
                    <a:pt x="464" y="428"/>
                    <a:pt x="452" y="431"/>
                  </a:cubicBezTo>
                  <a:cubicBezTo>
                    <a:pt x="441" y="435"/>
                    <a:pt x="429" y="439"/>
                    <a:pt x="417" y="443"/>
                  </a:cubicBezTo>
                  <a:cubicBezTo>
                    <a:pt x="416" y="446"/>
                    <a:pt x="415" y="452"/>
                    <a:pt x="414" y="458"/>
                  </a:cubicBezTo>
                  <a:cubicBezTo>
                    <a:pt x="413" y="458"/>
                    <a:pt x="412" y="459"/>
                    <a:pt x="412" y="459"/>
                  </a:cubicBezTo>
                  <a:cubicBezTo>
                    <a:pt x="411" y="456"/>
                    <a:pt x="409" y="454"/>
                    <a:pt x="407" y="450"/>
                  </a:cubicBezTo>
                  <a:cubicBezTo>
                    <a:pt x="399" y="456"/>
                    <a:pt x="388" y="460"/>
                    <a:pt x="382" y="467"/>
                  </a:cubicBezTo>
                  <a:cubicBezTo>
                    <a:pt x="375" y="477"/>
                    <a:pt x="363" y="478"/>
                    <a:pt x="355" y="485"/>
                  </a:cubicBezTo>
                  <a:cubicBezTo>
                    <a:pt x="358" y="479"/>
                    <a:pt x="361" y="474"/>
                    <a:pt x="365" y="469"/>
                  </a:cubicBezTo>
                  <a:cubicBezTo>
                    <a:pt x="370" y="464"/>
                    <a:pt x="373" y="457"/>
                    <a:pt x="379" y="454"/>
                  </a:cubicBezTo>
                  <a:cubicBezTo>
                    <a:pt x="388" y="448"/>
                    <a:pt x="398" y="445"/>
                    <a:pt x="405" y="441"/>
                  </a:cubicBezTo>
                  <a:cubicBezTo>
                    <a:pt x="402" y="431"/>
                    <a:pt x="399" y="424"/>
                    <a:pt x="395" y="416"/>
                  </a:cubicBezTo>
                  <a:cubicBezTo>
                    <a:pt x="381" y="424"/>
                    <a:pt x="367" y="432"/>
                    <a:pt x="353" y="440"/>
                  </a:cubicBezTo>
                  <a:cubicBezTo>
                    <a:pt x="352" y="439"/>
                    <a:pt x="352" y="438"/>
                    <a:pt x="351" y="438"/>
                  </a:cubicBezTo>
                  <a:cubicBezTo>
                    <a:pt x="358" y="431"/>
                    <a:pt x="365" y="425"/>
                    <a:pt x="372" y="418"/>
                  </a:cubicBezTo>
                  <a:cubicBezTo>
                    <a:pt x="371" y="418"/>
                    <a:pt x="370" y="418"/>
                    <a:pt x="370" y="417"/>
                  </a:cubicBezTo>
                  <a:cubicBezTo>
                    <a:pt x="370" y="415"/>
                    <a:pt x="371" y="412"/>
                    <a:pt x="371" y="410"/>
                  </a:cubicBezTo>
                  <a:cubicBezTo>
                    <a:pt x="372" y="410"/>
                    <a:pt x="373" y="410"/>
                    <a:pt x="374" y="410"/>
                  </a:cubicBezTo>
                  <a:cubicBezTo>
                    <a:pt x="374" y="412"/>
                    <a:pt x="375" y="415"/>
                    <a:pt x="375" y="417"/>
                  </a:cubicBezTo>
                  <a:close/>
                  <a:moveTo>
                    <a:pt x="888" y="398"/>
                  </a:moveTo>
                  <a:cubicBezTo>
                    <a:pt x="888" y="399"/>
                    <a:pt x="888" y="400"/>
                    <a:pt x="887" y="401"/>
                  </a:cubicBezTo>
                  <a:cubicBezTo>
                    <a:pt x="889" y="402"/>
                    <a:pt x="890" y="404"/>
                    <a:pt x="892" y="406"/>
                  </a:cubicBezTo>
                  <a:cubicBezTo>
                    <a:pt x="910" y="421"/>
                    <a:pt x="927" y="436"/>
                    <a:pt x="944" y="453"/>
                  </a:cubicBezTo>
                  <a:cubicBezTo>
                    <a:pt x="957" y="465"/>
                    <a:pt x="968" y="480"/>
                    <a:pt x="981" y="492"/>
                  </a:cubicBezTo>
                  <a:cubicBezTo>
                    <a:pt x="1003" y="511"/>
                    <a:pt x="1031" y="515"/>
                    <a:pt x="1058" y="516"/>
                  </a:cubicBezTo>
                  <a:cubicBezTo>
                    <a:pt x="1097" y="517"/>
                    <a:pt x="1135" y="509"/>
                    <a:pt x="1172" y="495"/>
                  </a:cubicBezTo>
                  <a:cubicBezTo>
                    <a:pt x="1179" y="492"/>
                    <a:pt x="1188" y="490"/>
                    <a:pt x="1194" y="485"/>
                  </a:cubicBezTo>
                  <a:cubicBezTo>
                    <a:pt x="1209" y="475"/>
                    <a:pt x="1210" y="454"/>
                    <a:pt x="1201" y="437"/>
                  </a:cubicBezTo>
                  <a:cubicBezTo>
                    <a:pt x="1194" y="422"/>
                    <a:pt x="1179" y="420"/>
                    <a:pt x="1167" y="412"/>
                  </a:cubicBezTo>
                  <a:cubicBezTo>
                    <a:pt x="1157" y="405"/>
                    <a:pt x="1144" y="401"/>
                    <a:pt x="1131" y="400"/>
                  </a:cubicBezTo>
                  <a:cubicBezTo>
                    <a:pt x="1106" y="396"/>
                    <a:pt x="1080" y="394"/>
                    <a:pt x="1054" y="391"/>
                  </a:cubicBezTo>
                  <a:cubicBezTo>
                    <a:pt x="1058" y="399"/>
                    <a:pt x="1064" y="406"/>
                    <a:pt x="1065" y="413"/>
                  </a:cubicBezTo>
                  <a:cubicBezTo>
                    <a:pt x="1066" y="421"/>
                    <a:pt x="1063" y="430"/>
                    <a:pt x="1061" y="438"/>
                  </a:cubicBezTo>
                  <a:cubicBezTo>
                    <a:pt x="1102" y="441"/>
                    <a:pt x="1126" y="455"/>
                    <a:pt x="1126" y="476"/>
                  </a:cubicBezTo>
                  <a:cubicBezTo>
                    <a:pt x="1102" y="448"/>
                    <a:pt x="1073" y="440"/>
                    <a:pt x="1055" y="456"/>
                  </a:cubicBezTo>
                  <a:cubicBezTo>
                    <a:pt x="1065" y="461"/>
                    <a:pt x="1074" y="464"/>
                    <a:pt x="1083" y="468"/>
                  </a:cubicBezTo>
                  <a:cubicBezTo>
                    <a:pt x="1085" y="467"/>
                    <a:pt x="1085" y="469"/>
                    <a:pt x="1086" y="470"/>
                  </a:cubicBezTo>
                  <a:cubicBezTo>
                    <a:pt x="1086" y="471"/>
                    <a:pt x="1086" y="473"/>
                    <a:pt x="1087" y="475"/>
                  </a:cubicBezTo>
                  <a:cubicBezTo>
                    <a:pt x="1068" y="470"/>
                    <a:pt x="1051" y="465"/>
                    <a:pt x="1038" y="451"/>
                  </a:cubicBezTo>
                  <a:cubicBezTo>
                    <a:pt x="1028" y="442"/>
                    <a:pt x="1017" y="436"/>
                    <a:pt x="1006" y="431"/>
                  </a:cubicBezTo>
                  <a:cubicBezTo>
                    <a:pt x="975" y="420"/>
                    <a:pt x="945" y="411"/>
                    <a:pt x="914" y="401"/>
                  </a:cubicBezTo>
                  <a:cubicBezTo>
                    <a:pt x="906" y="399"/>
                    <a:pt x="897" y="399"/>
                    <a:pt x="888" y="398"/>
                  </a:cubicBezTo>
                  <a:close/>
                  <a:moveTo>
                    <a:pt x="648" y="516"/>
                  </a:moveTo>
                  <a:cubicBezTo>
                    <a:pt x="641" y="515"/>
                    <a:pt x="635" y="513"/>
                    <a:pt x="630" y="513"/>
                  </a:cubicBezTo>
                  <a:cubicBezTo>
                    <a:pt x="622" y="513"/>
                    <a:pt x="615" y="515"/>
                    <a:pt x="607" y="516"/>
                  </a:cubicBezTo>
                  <a:cubicBezTo>
                    <a:pt x="605" y="517"/>
                    <a:pt x="602" y="519"/>
                    <a:pt x="602" y="519"/>
                  </a:cubicBezTo>
                  <a:cubicBezTo>
                    <a:pt x="607" y="528"/>
                    <a:pt x="597" y="529"/>
                    <a:pt x="595" y="534"/>
                  </a:cubicBezTo>
                  <a:cubicBezTo>
                    <a:pt x="599" y="540"/>
                    <a:pt x="599" y="540"/>
                    <a:pt x="594" y="549"/>
                  </a:cubicBezTo>
                  <a:cubicBezTo>
                    <a:pt x="589" y="557"/>
                    <a:pt x="590" y="562"/>
                    <a:pt x="599" y="567"/>
                  </a:cubicBezTo>
                  <a:cubicBezTo>
                    <a:pt x="606" y="571"/>
                    <a:pt x="612" y="574"/>
                    <a:pt x="620" y="571"/>
                  </a:cubicBezTo>
                  <a:cubicBezTo>
                    <a:pt x="621" y="571"/>
                    <a:pt x="625" y="572"/>
                    <a:pt x="625" y="573"/>
                  </a:cubicBezTo>
                  <a:cubicBezTo>
                    <a:pt x="628" y="582"/>
                    <a:pt x="636" y="580"/>
                    <a:pt x="642" y="581"/>
                  </a:cubicBezTo>
                  <a:cubicBezTo>
                    <a:pt x="648" y="583"/>
                    <a:pt x="655" y="582"/>
                    <a:pt x="661" y="583"/>
                  </a:cubicBezTo>
                  <a:cubicBezTo>
                    <a:pt x="668" y="585"/>
                    <a:pt x="676" y="585"/>
                    <a:pt x="674" y="596"/>
                  </a:cubicBezTo>
                  <a:cubicBezTo>
                    <a:pt x="682" y="594"/>
                    <a:pt x="689" y="576"/>
                    <a:pt x="698" y="595"/>
                  </a:cubicBezTo>
                  <a:cubicBezTo>
                    <a:pt x="700" y="592"/>
                    <a:pt x="703" y="591"/>
                    <a:pt x="705" y="589"/>
                  </a:cubicBezTo>
                  <a:cubicBezTo>
                    <a:pt x="710" y="584"/>
                    <a:pt x="715" y="579"/>
                    <a:pt x="722" y="587"/>
                  </a:cubicBezTo>
                  <a:cubicBezTo>
                    <a:pt x="722" y="587"/>
                    <a:pt x="724" y="587"/>
                    <a:pt x="725" y="587"/>
                  </a:cubicBezTo>
                  <a:cubicBezTo>
                    <a:pt x="730" y="586"/>
                    <a:pt x="734" y="585"/>
                    <a:pt x="737" y="585"/>
                  </a:cubicBezTo>
                  <a:cubicBezTo>
                    <a:pt x="741" y="589"/>
                    <a:pt x="743" y="592"/>
                    <a:pt x="745" y="595"/>
                  </a:cubicBezTo>
                  <a:cubicBezTo>
                    <a:pt x="748" y="588"/>
                    <a:pt x="750" y="584"/>
                    <a:pt x="752" y="579"/>
                  </a:cubicBezTo>
                  <a:cubicBezTo>
                    <a:pt x="756" y="582"/>
                    <a:pt x="760" y="584"/>
                    <a:pt x="765" y="587"/>
                  </a:cubicBezTo>
                  <a:cubicBezTo>
                    <a:pt x="766" y="580"/>
                    <a:pt x="769" y="576"/>
                    <a:pt x="777" y="583"/>
                  </a:cubicBezTo>
                  <a:cubicBezTo>
                    <a:pt x="779" y="579"/>
                    <a:pt x="780" y="575"/>
                    <a:pt x="782" y="574"/>
                  </a:cubicBezTo>
                  <a:cubicBezTo>
                    <a:pt x="785" y="574"/>
                    <a:pt x="788" y="577"/>
                    <a:pt x="791" y="579"/>
                  </a:cubicBezTo>
                  <a:cubicBezTo>
                    <a:pt x="795" y="580"/>
                    <a:pt x="799" y="582"/>
                    <a:pt x="802" y="584"/>
                  </a:cubicBezTo>
                  <a:cubicBezTo>
                    <a:pt x="804" y="579"/>
                    <a:pt x="805" y="576"/>
                    <a:pt x="806" y="573"/>
                  </a:cubicBezTo>
                  <a:cubicBezTo>
                    <a:pt x="809" y="574"/>
                    <a:pt x="812" y="576"/>
                    <a:pt x="815" y="577"/>
                  </a:cubicBezTo>
                  <a:cubicBezTo>
                    <a:pt x="817" y="578"/>
                    <a:pt x="819" y="579"/>
                    <a:pt x="819" y="579"/>
                  </a:cubicBezTo>
                  <a:cubicBezTo>
                    <a:pt x="822" y="574"/>
                    <a:pt x="825" y="570"/>
                    <a:pt x="828" y="566"/>
                  </a:cubicBezTo>
                  <a:cubicBezTo>
                    <a:pt x="832" y="569"/>
                    <a:pt x="836" y="573"/>
                    <a:pt x="840" y="576"/>
                  </a:cubicBezTo>
                  <a:cubicBezTo>
                    <a:pt x="843" y="570"/>
                    <a:pt x="845" y="564"/>
                    <a:pt x="848" y="559"/>
                  </a:cubicBezTo>
                  <a:cubicBezTo>
                    <a:pt x="851" y="553"/>
                    <a:pt x="854" y="548"/>
                    <a:pt x="858" y="543"/>
                  </a:cubicBezTo>
                  <a:cubicBezTo>
                    <a:pt x="860" y="540"/>
                    <a:pt x="863" y="539"/>
                    <a:pt x="867" y="537"/>
                  </a:cubicBezTo>
                  <a:cubicBezTo>
                    <a:pt x="866" y="535"/>
                    <a:pt x="864" y="532"/>
                    <a:pt x="862" y="528"/>
                  </a:cubicBezTo>
                  <a:cubicBezTo>
                    <a:pt x="852" y="511"/>
                    <a:pt x="841" y="507"/>
                    <a:pt x="822" y="511"/>
                  </a:cubicBezTo>
                  <a:cubicBezTo>
                    <a:pt x="820" y="512"/>
                    <a:pt x="816" y="510"/>
                    <a:pt x="814" y="510"/>
                  </a:cubicBezTo>
                  <a:cubicBezTo>
                    <a:pt x="808" y="520"/>
                    <a:pt x="802" y="511"/>
                    <a:pt x="796" y="510"/>
                  </a:cubicBezTo>
                  <a:cubicBezTo>
                    <a:pt x="794" y="512"/>
                    <a:pt x="793" y="516"/>
                    <a:pt x="792" y="515"/>
                  </a:cubicBezTo>
                  <a:cubicBezTo>
                    <a:pt x="782" y="513"/>
                    <a:pt x="774" y="520"/>
                    <a:pt x="765" y="521"/>
                  </a:cubicBezTo>
                  <a:cubicBezTo>
                    <a:pt x="759" y="523"/>
                    <a:pt x="751" y="516"/>
                    <a:pt x="744" y="524"/>
                  </a:cubicBezTo>
                  <a:cubicBezTo>
                    <a:pt x="744" y="524"/>
                    <a:pt x="744" y="524"/>
                    <a:pt x="743" y="524"/>
                  </a:cubicBezTo>
                  <a:cubicBezTo>
                    <a:pt x="735" y="519"/>
                    <a:pt x="729" y="524"/>
                    <a:pt x="724" y="529"/>
                  </a:cubicBezTo>
                  <a:cubicBezTo>
                    <a:pt x="721" y="527"/>
                    <a:pt x="719" y="525"/>
                    <a:pt x="717" y="523"/>
                  </a:cubicBezTo>
                  <a:cubicBezTo>
                    <a:pt x="710" y="533"/>
                    <a:pt x="710" y="533"/>
                    <a:pt x="699" y="523"/>
                  </a:cubicBezTo>
                  <a:cubicBezTo>
                    <a:pt x="689" y="523"/>
                    <a:pt x="680" y="523"/>
                    <a:pt x="670" y="523"/>
                  </a:cubicBezTo>
                  <a:cubicBezTo>
                    <a:pt x="669" y="523"/>
                    <a:pt x="669" y="522"/>
                    <a:pt x="669" y="522"/>
                  </a:cubicBezTo>
                  <a:cubicBezTo>
                    <a:pt x="667" y="522"/>
                    <a:pt x="664" y="521"/>
                    <a:pt x="663" y="522"/>
                  </a:cubicBezTo>
                  <a:cubicBezTo>
                    <a:pt x="651" y="528"/>
                    <a:pt x="651" y="528"/>
                    <a:pt x="648" y="516"/>
                  </a:cubicBezTo>
                  <a:close/>
                  <a:moveTo>
                    <a:pt x="926" y="310"/>
                  </a:moveTo>
                  <a:cubicBezTo>
                    <a:pt x="932" y="310"/>
                    <a:pt x="937" y="312"/>
                    <a:pt x="941" y="312"/>
                  </a:cubicBezTo>
                  <a:cubicBezTo>
                    <a:pt x="952" y="311"/>
                    <a:pt x="962" y="309"/>
                    <a:pt x="973" y="307"/>
                  </a:cubicBezTo>
                  <a:cubicBezTo>
                    <a:pt x="1005" y="304"/>
                    <a:pt x="1037" y="300"/>
                    <a:pt x="1069" y="296"/>
                  </a:cubicBezTo>
                  <a:cubicBezTo>
                    <a:pt x="1083" y="295"/>
                    <a:pt x="1094" y="290"/>
                    <a:pt x="1100" y="275"/>
                  </a:cubicBezTo>
                  <a:cubicBezTo>
                    <a:pt x="1110" y="254"/>
                    <a:pt x="1121" y="233"/>
                    <a:pt x="1128" y="209"/>
                  </a:cubicBezTo>
                  <a:cubicBezTo>
                    <a:pt x="1124" y="211"/>
                    <a:pt x="1121" y="212"/>
                    <a:pt x="1118" y="213"/>
                  </a:cubicBezTo>
                  <a:cubicBezTo>
                    <a:pt x="1086" y="227"/>
                    <a:pt x="1053" y="241"/>
                    <a:pt x="1021" y="255"/>
                  </a:cubicBezTo>
                  <a:cubicBezTo>
                    <a:pt x="1014" y="258"/>
                    <a:pt x="1010" y="260"/>
                    <a:pt x="1011" y="268"/>
                  </a:cubicBezTo>
                  <a:cubicBezTo>
                    <a:pt x="1011" y="269"/>
                    <a:pt x="1010" y="271"/>
                    <a:pt x="1009" y="273"/>
                  </a:cubicBezTo>
                  <a:cubicBezTo>
                    <a:pt x="1007" y="270"/>
                    <a:pt x="1006" y="268"/>
                    <a:pt x="1006" y="267"/>
                  </a:cubicBezTo>
                  <a:cubicBezTo>
                    <a:pt x="992" y="274"/>
                    <a:pt x="979" y="281"/>
                    <a:pt x="966" y="287"/>
                  </a:cubicBezTo>
                  <a:cubicBezTo>
                    <a:pt x="946" y="296"/>
                    <a:pt x="926" y="304"/>
                    <a:pt x="907" y="312"/>
                  </a:cubicBezTo>
                  <a:cubicBezTo>
                    <a:pt x="907" y="313"/>
                    <a:pt x="907" y="315"/>
                    <a:pt x="908" y="316"/>
                  </a:cubicBezTo>
                  <a:cubicBezTo>
                    <a:pt x="914" y="314"/>
                    <a:pt x="920" y="311"/>
                    <a:pt x="926" y="310"/>
                  </a:cubicBezTo>
                  <a:close/>
                  <a:moveTo>
                    <a:pt x="324" y="336"/>
                  </a:moveTo>
                  <a:cubicBezTo>
                    <a:pt x="327" y="339"/>
                    <a:pt x="328" y="342"/>
                    <a:pt x="330" y="343"/>
                  </a:cubicBezTo>
                  <a:cubicBezTo>
                    <a:pt x="355" y="353"/>
                    <a:pt x="380" y="363"/>
                    <a:pt x="407" y="362"/>
                  </a:cubicBezTo>
                  <a:cubicBezTo>
                    <a:pt x="410" y="362"/>
                    <a:pt x="412" y="364"/>
                    <a:pt x="415" y="365"/>
                  </a:cubicBezTo>
                  <a:cubicBezTo>
                    <a:pt x="420" y="368"/>
                    <a:pt x="423" y="368"/>
                    <a:pt x="424" y="362"/>
                  </a:cubicBezTo>
                  <a:cubicBezTo>
                    <a:pt x="472" y="368"/>
                    <a:pt x="516" y="350"/>
                    <a:pt x="560" y="340"/>
                  </a:cubicBezTo>
                  <a:cubicBezTo>
                    <a:pt x="555" y="339"/>
                    <a:pt x="550" y="339"/>
                    <a:pt x="545" y="339"/>
                  </a:cubicBezTo>
                  <a:cubicBezTo>
                    <a:pt x="529" y="342"/>
                    <a:pt x="514" y="345"/>
                    <a:pt x="498" y="347"/>
                  </a:cubicBezTo>
                  <a:cubicBezTo>
                    <a:pt x="466" y="349"/>
                    <a:pt x="434" y="343"/>
                    <a:pt x="403" y="339"/>
                  </a:cubicBezTo>
                  <a:cubicBezTo>
                    <a:pt x="396" y="338"/>
                    <a:pt x="391" y="337"/>
                    <a:pt x="388" y="343"/>
                  </a:cubicBezTo>
                  <a:cubicBezTo>
                    <a:pt x="383" y="342"/>
                    <a:pt x="377" y="339"/>
                    <a:pt x="373" y="340"/>
                  </a:cubicBezTo>
                  <a:cubicBezTo>
                    <a:pt x="366" y="343"/>
                    <a:pt x="364" y="339"/>
                    <a:pt x="362" y="334"/>
                  </a:cubicBezTo>
                  <a:cubicBezTo>
                    <a:pt x="361" y="330"/>
                    <a:pt x="360" y="326"/>
                    <a:pt x="358" y="322"/>
                  </a:cubicBezTo>
                  <a:cubicBezTo>
                    <a:pt x="362" y="322"/>
                    <a:pt x="365" y="321"/>
                    <a:pt x="370" y="321"/>
                  </a:cubicBezTo>
                  <a:cubicBezTo>
                    <a:pt x="369" y="312"/>
                    <a:pt x="368" y="303"/>
                    <a:pt x="367" y="294"/>
                  </a:cubicBezTo>
                  <a:cubicBezTo>
                    <a:pt x="367" y="293"/>
                    <a:pt x="363" y="290"/>
                    <a:pt x="361" y="290"/>
                  </a:cubicBezTo>
                  <a:cubicBezTo>
                    <a:pt x="339" y="291"/>
                    <a:pt x="316" y="293"/>
                    <a:pt x="294" y="295"/>
                  </a:cubicBezTo>
                  <a:cubicBezTo>
                    <a:pt x="293" y="324"/>
                    <a:pt x="303" y="335"/>
                    <a:pt x="324" y="336"/>
                  </a:cubicBezTo>
                  <a:close/>
                  <a:moveTo>
                    <a:pt x="557" y="328"/>
                  </a:moveTo>
                  <a:cubicBezTo>
                    <a:pt x="537" y="318"/>
                    <a:pt x="518" y="307"/>
                    <a:pt x="496" y="309"/>
                  </a:cubicBezTo>
                  <a:cubicBezTo>
                    <a:pt x="498" y="310"/>
                    <a:pt x="501" y="311"/>
                    <a:pt x="503" y="312"/>
                  </a:cubicBezTo>
                  <a:cubicBezTo>
                    <a:pt x="462" y="302"/>
                    <a:pt x="419" y="296"/>
                    <a:pt x="377" y="293"/>
                  </a:cubicBezTo>
                  <a:cubicBezTo>
                    <a:pt x="377" y="299"/>
                    <a:pt x="377" y="303"/>
                    <a:pt x="377" y="308"/>
                  </a:cubicBezTo>
                  <a:cubicBezTo>
                    <a:pt x="380" y="310"/>
                    <a:pt x="382" y="311"/>
                    <a:pt x="385" y="312"/>
                  </a:cubicBezTo>
                  <a:cubicBezTo>
                    <a:pt x="379" y="325"/>
                    <a:pt x="380" y="327"/>
                    <a:pt x="395" y="329"/>
                  </a:cubicBezTo>
                  <a:cubicBezTo>
                    <a:pt x="435" y="335"/>
                    <a:pt x="475" y="338"/>
                    <a:pt x="515" y="334"/>
                  </a:cubicBezTo>
                  <a:cubicBezTo>
                    <a:pt x="529" y="333"/>
                    <a:pt x="543" y="330"/>
                    <a:pt x="557" y="328"/>
                  </a:cubicBezTo>
                  <a:close/>
                  <a:moveTo>
                    <a:pt x="1092" y="351"/>
                  </a:moveTo>
                  <a:cubicBezTo>
                    <a:pt x="1093" y="349"/>
                    <a:pt x="1093" y="349"/>
                    <a:pt x="1094" y="348"/>
                  </a:cubicBezTo>
                  <a:cubicBezTo>
                    <a:pt x="1096" y="345"/>
                    <a:pt x="1100" y="342"/>
                    <a:pt x="1099" y="341"/>
                  </a:cubicBezTo>
                  <a:cubicBezTo>
                    <a:pt x="1098" y="338"/>
                    <a:pt x="1095" y="335"/>
                    <a:pt x="1092" y="335"/>
                  </a:cubicBezTo>
                  <a:cubicBezTo>
                    <a:pt x="1075" y="333"/>
                    <a:pt x="1057" y="331"/>
                    <a:pt x="1040" y="332"/>
                  </a:cubicBezTo>
                  <a:cubicBezTo>
                    <a:pt x="1009" y="333"/>
                    <a:pt x="979" y="336"/>
                    <a:pt x="948" y="338"/>
                  </a:cubicBezTo>
                  <a:cubicBezTo>
                    <a:pt x="944" y="338"/>
                    <a:pt x="940" y="340"/>
                    <a:pt x="937" y="341"/>
                  </a:cubicBezTo>
                  <a:cubicBezTo>
                    <a:pt x="928" y="340"/>
                    <a:pt x="921" y="340"/>
                    <a:pt x="913" y="339"/>
                  </a:cubicBezTo>
                  <a:cubicBezTo>
                    <a:pt x="913" y="340"/>
                    <a:pt x="913" y="341"/>
                    <a:pt x="914" y="342"/>
                  </a:cubicBezTo>
                  <a:cubicBezTo>
                    <a:pt x="913" y="346"/>
                    <a:pt x="912" y="350"/>
                    <a:pt x="911" y="355"/>
                  </a:cubicBezTo>
                  <a:cubicBezTo>
                    <a:pt x="974" y="359"/>
                    <a:pt x="1036" y="370"/>
                    <a:pt x="1101" y="358"/>
                  </a:cubicBezTo>
                  <a:cubicBezTo>
                    <a:pt x="1097" y="355"/>
                    <a:pt x="1095" y="353"/>
                    <a:pt x="1092" y="351"/>
                  </a:cubicBezTo>
                  <a:close/>
                  <a:moveTo>
                    <a:pt x="1043" y="395"/>
                  </a:moveTo>
                  <a:cubicBezTo>
                    <a:pt x="1043" y="394"/>
                    <a:pt x="1043" y="393"/>
                    <a:pt x="1043" y="392"/>
                  </a:cubicBezTo>
                  <a:cubicBezTo>
                    <a:pt x="1036" y="391"/>
                    <a:pt x="1028" y="389"/>
                    <a:pt x="1020" y="388"/>
                  </a:cubicBezTo>
                  <a:cubicBezTo>
                    <a:pt x="994" y="387"/>
                    <a:pt x="967" y="386"/>
                    <a:pt x="941" y="385"/>
                  </a:cubicBezTo>
                  <a:cubicBezTo>
                    <a:pt x="939" y="385"/>
                    <a:pt x="938" y="384"/>
                    <a:pt x="936" y="384"/>
                  </a:cubicBezTo>
                  <a:cubicBezTo>
                    <a:pt x="917" y="381"/>
                    <a:pt x="898" y="377"/>
                    <a:pt x="877" y="374"/>
                  </a:cubicBezTo>
                  <a:cubicBezTo>
                    <a:pt x="886" y="384"/>
                    <a:pt x="897" y="388"/>
                    <a:pt x="908" y="392"/>
                  </a:cubicBezTo>
                  <a:cubicBezTo>
                    <a:pt x="926" y="398"/>
                    <a:pt x="945" y="403"/>
                    <a:pt x="964" y="409"/>
                  </a:cubicBezTo>
                  <a:cubicBezTo>
                    <a:pt x="993" y="419"/>
                    <a:pt x="1021" y="431"/>
                    <a:pt x="1051" y="433"/>
                  </a:cubicBezTo>
                  <a:cubicBezTo>
                    <a:pt x="1059" y="423"/>
                    <a:pt x="1059" y="414"/>
                    <a:pt x="1049" y="406"/>
                  </a:cubicBezTo>
                  <a:cubicBezTo>
                    <a:pt x="1045" y="404"/>
                    <a:pt x="1040" y="403"/>
                    <a:pt x="1036" y="402"/>
                  </a:cubicBezTo>
                  <a:cubicBezTo>
                    <a:pt x="1036" y="401"/>
                    <a:pt x="1036" y="400"/>
                    <a:pt x="1036" y="399"/>
                  </a:cubicBezTo>
                  <a:cubicBezTo>
                    <a:pt x="1039" y="398"/>
                    <a:pt x="1041" y="397"/>
                    <a:pt x="1043" y="395"/>
                  </a:cubicBezTo>
                  <a:close/>
                  <a:moveTo>
                    <a:pt x="1104" y="284"/>
                  </a:moveTo>
                  <a:cubicBezTo>
                    <a:pt x="1105" y="284"/>
                    <a:pt x="1105" y="285"/>
                    <a:pt x="1106" y="285"/>
                  </a:cubicBezTo>
                  <a:cubicBezTo>
                    <a:pt x="1110" y="283"/>
                    <a:pt x="1113" y="279"/>
                    <a:pt x="1117" y="279"/>
                  </a:cubicBezTo>
                  <a:cubicBezTo>
                    <a:pt x="1145" y="280"/>
                    <a:pt x="1170" y="271"/>
                    <a:pt x="1196" y="261"/>
                  </a:cubicBezTo>
                  <a:cubicBezTo>
                    <a:pt x="1202" y="258"/>
                    <a:pt x="1207" y="256"/>
                    <a:pt x="1207" y="249"/>
                  </a:cubicBezTo>
                  <a:cubicBezTo>
                    <a:pt x="1207" y="248"/>
                    <a:pt x="1208" y="248"/>
                    <a:pt x="1209" y="247"/>
                  </a:cubicBezTo>
                  <a:cubicBezTo>
                    <a:pt x="1211" y="248"/>
                    <a:pt x="1212" y="250"/>
                    <a:pt x="1215" y="252"/>
                  </a:cubicBezTo>
                  <a:cubicBezTo>
                    <a:pt x="1221" y="245"/>
                    <a:pt x="1227" y="239"/>
                    <a:pt x="1233" y="232"/>
                  </a:cubicBezTo>
                  <a:cubicBezTo>
                    <a:pt x="1232" y="230"/>
                    <a:pt x="1232" y="230"/>
                    <a:pt x="1231" y="230"/>
                  </a:cubicBezTo>
                  <a:cubicBezTo>
                    <a:pt x="1198" y="232"/>
                    <a:pt x="1165" y="233"/>
                    <a:pt x="1131" y="235"/>
                  </a:cubicBezTo>
                  <a:cubicBezTo>
                    <a:pt x="1130" y="235"/>
                    <a:pt x="1128" y="237"/>
                    <a:pt x="1127" y="238"/>
                  </a:cubicBezTo>
                  <a:cubicBezTo>
                    <a:pt x="1119" y="246"/>
                    <a:pt x="1128" y="260"/>
                    <a:pt x="1116" y="267"/>
                  </a:cubicBezTo>
                  <a:cubicBezTo>
                    <a:pt x="1116" y="267"/>
                    <a:pt x="1116" y="267"/>
                    <a:pt x="1116" y="268"/>
                  </a:cubicBezTo>
                  <a:cubicBezTo>
                    <a:pt x="1114" y="271"/>
                    <a:pt x="1113" y="274"/>
                    <a:pt x="1111" y="277"/>
                  </a:cubicBezTo>
                  <a:cubicBezTo>
                    <a:pt x="1109" y="279"/>
                    <a:pt x="1107" y="282"/>
                    <a:pt x="1104" y="284"/>
                  </a:cubicBezTo>
                  <a:close/>
                  <a:moveTo>
                    <a:pt x="575" y="365"/>
                  </a:moveTo>
                  <a:cubicBezTo>
                    <a:pt x="575" y="364"/>
                    <a:pt x="574" y="363"/>
                    <a:pt x="573" y="362"/>
                  </a:cubicBezTo>
                  <a:cubicBezTo>
                    <a:pt x="571" y="363"/>
                    <a:pt x="569" y="363"/>
                    <a:pt x="567" y="364"/>
                  </a:cubicBezTo>
                  <a:cubicBezTo>
                    <a:pt x="533" y="376"/>
                    <a:pt x="498" y="381"/>
                    <a:pt x="462" y="383"/>
                  </a:cubicBezTo>
                  <a:cubicBezTo>
                    <a:pt x="453" y="383"/>
                    <a:pt x="442" y="382"/>
                    <a:pt x="436" y="392"/>
                  </a:cubicBezTo>
                  <a:cubicBezTo>
                    <a:pt x="435" y="394"/>
                    <a:pt x="431" y="395"/>
                    <a:pt x="429" y="397"/>
                  </a:cubicBezTo>
                  <a:cubicBezTo>
                    <a:pt x="423" y="400"/>
                    <a:pt x="417" y="403"/>
                    <a:pt x="411" y="407"/>
                  </a:cubicBezTo>
                  <a:cubicBezTo>
                    <a:pt x="404" y="412"/>
                    <a:pt x="404" y="418"/>
                    <a:pt x="407" y="425"/>
                  </a:cubicBezTo>
                  <a:cubicBezTo>
                    <a:pt x="411" y="433"/>
                    <a:pt x="418" y="431"/>
                    <a:pt x="424" y="431"/>
                  </a:cubicBezTo>
                  <a:cubicBezTo>
                    <a:pt x="445" y="430"/>
                    <a:pt x="462" y="416"/>
                    <a:pt x="480" y="408"/>
                  </a:cubicBezTo>
                  <a:cubicBezTo>
                    <a:pt x="480" y="405"/>
                    <a:pt x="480" y="402"/>
                    <a:pt x="479" y="401"/>
                  </a:cubicBezTo>
                  <a:cubicBezTo>
                    <a:pt x="484" y="401"/>
                    <a:pt x="489" y="403"/>
                    <a:pt x="492" y="401"/>
                  </a:cubicBezTo>
                  <a:cubicBezTo>
                    <a:pt x="518" y="391"/>
                    <a:pt x="544" y="380"/>
                    <a:pt x="569" y="369"/>
                  </a:cubicBezTo>
                  <a:cubicBezTo>
                    <a:pt x="572" y="368"/>
                    <a:pt x="573" y="366"/>
                    <a:pt x="575" y="365"/>
                  </a:cubicBezTo>
                  <a:close/>
                  <a:moveTo>
                    <a:pt x="1093" y="321"/>
                  </a:moveTo>
                  <a:cubicBezTo>
                    <a:pt x="1091" y="315"/>
                    <a:pt x="1089" y="309"/>
                    <a:pt x="1087" y="304"/>
                  </a:cubicBezTo>
                  <a:cubicBezTo>
                    <a:pt x="1082" y="306"/>
                    <a:pt x="1078" y="307"/>
                    <a:pt x="1074" y="307"/>
                  </a:cubicBezTo>
                  <a:cubicBezTo>
                    <a:pt x="1059" y="309"/>
                    <a:pt x="1043" y="310"/>
                    <a:pt x="1028" y="312"/>
                  </a:cubicBezTo>
                  <a:cubicBezTo>
                    <a:pt x="1000" y="314"/>
                    <a:pt x="972" y="317"/>
                    <a:pt x="944" y="320"/>
                  </a:cubicBezTo>
                  <a:cubicBezTo>
                    <a:pt x="933" y="321"/>
                    <a:pt x="920" y="320"/>
                    <a:pt x="910" y="330"/>
                  </a:cubicBezTo>
                  <a:cubicBezTo>
                    <a:pt x="923" y="329"/>
                    <a:pt x="935" y="328"/>
                    <a:pt x="947" y="328"/>
                  </a:cubicBezTo>
                  <a:cubicBezTo>
                    <a:pt x="965" y="327"/>
                    <a:pt x="984" y="328"/>
                    <a:pt x="1003" y="327"/>
                  </a:cubicBezTo>
                  <a:cubicBezTo>
                    <a:pt x="1013" y="326"/>
                    <a:pt x="1025" y="329"/>
                    <a:pt x="1032" y="319"/>
                  </a:cubicBezTo>
                  <a:cubicBezTo>
                    <a:pt x="1038" y="320"/>
                    <a:pt x="1043" y="321"/>
                    <a:pt x="1049" y="322"/>
                  </a:cubicBezTo>
                  <a:cubicBezTo>
                    <a:pt x="1049" y="320"/>
                    <a:pt x="1050" y="319"/>
                    <a:pt x="1050" y="318"/>
                  </a:cubicBezTo>
                  <a:cubicBezTo>
                    <a:pt x="1051" y="316"/>
                    <a:pt x="1052" y="315"/>
                    <a:pt x="1053" y="313"/>
                  </a:cubicBezTo>
                  <a:cubicBezTo>
                    <a:pt x="1054" y="314"/>
                    <a:pt x="1055" y="316"/>
                    <a:pt x="1056" y="318"/>
                  </a:cubicBezTo>
                  <a:cubicBezTo>
                    <a:pt x="1058" y="319"/>
                    <a:pt x="1060" y="321"/>
                    <a:pt x="1062" y="321"/>
                  </a:cubicBezTo>
                  <a:cubicBezTo>
                    <a:pt x="1072" y="321"/>
                    <a:pt x="1082" y="321"/>
                    <a:pt x="1093" y="321"/>
                  </a:cubicBezTo>
                  <a:close/>
                  <a:moveTo>
                    <a:pt x="734" y="657"/>
                  </a:moveTo>
                  <a:cubicBezTo>
                    <a:pt x="763" y="664"/>
                    <a:pt x="791" y="657"/>
                    <a:pt x="819" y="652"/>
                  </a:cubicBezTo>
                  <a:cubicBezTo>
                    <a:pt x="840" y="649"/>
                    <a:pt x="860" y="646"/>
                    <a:pt x="882" y="649"/>
                  </a:cubicBezTo>
                  <a:cubicBezTo>
                    <a:pt x="881" y="641"/>
                    <a:pt x="881" y="634"/>
                    <a:pt x="880" y="626"/>
                  </a:cubicBezTo>
                  <a:cubicBezTo>
                    <a:pt x="858" y="644"/>
                    <a:pt x="834" y="647"/>
                    <a:pt x="809" y="650"/>
                  </a:cubicBezTo>
                  <a:cubicBezTo>
                    <a:pt x="784" y="652"/>
                    <a:pt x="759" y="654"/>
                    <a:pt x="734" y="657"/>
                  </a:cubicBezTo>
                  <a:close/>
                  <a:moveTo>
                    <a:pt x="907" y="343"/>
                  </a:moveTo>
                  <a:cubicBezTo>
                    <a:pt x="906" y="342"/>
                    <a:pt x="906" y="342"/>
                    <a:pt x="905" y="341"/>
                  </a:cubicBezTo>
                  <a:cubicBezTo>
                    <a:pt x="899" y="343"/>
                    <a:pt x="892" y="345"/>
                    <a:pt x="886" y="347"/>
                  </a:cubicBezTo>
                  <a:cubicBezTo>
                    <a:pt x="886" y="346"/>
                    <a:pt x="885" y="345"/>
                    <a:pt x="885" y="345"/>
                  </a:cubicBezTo>
                  <a:cubicBezTo>
                    <a:pt x="889" y="340"/>
                    <a:pt x="893" y="336"/>
                    <a:pt x="897" y="331"/>
                  </a:cubicBezTo>
                  <a:cubicBezTo>
                    <a:pt x="883" y="330"/>
                    <a:pt x="869" y="323"/>
                    <a:pt x="860" y="340"/>
                  </a:cubicBezTo>
                  <a:cubicBezTo>
                    <a:pt x="860" y="341"/>
                    <a:pt x="858" y="343"/>
                    <a:pt x="858" y="344"/>
                  </a:cubicBezTo>
                  <a:cubicBezTo>
                    <a:pt x="858" y="346"/>
                    <a:pt x="860" y="348"/>
                    <a:pt x="862" y="348"/>
                  </a:cubicBezTo>
                  <a:cubicBezTo>
                    <a:pt x="872" y="350"/>
                    <a:pt x="883" y="352"/>
                    <a:pt x="893" y="352"/>
                  </a:cubicBezTo>
                  <a:cubicBezTo>
                    <a:pt x="900" y="353"/>
                    <a:pt x="904" y="349"/>
                    <a:pt x="907" y="343"/>
                  </a:cubicBezTo>
                  <a:close/>
                  <a:moveTo>
                    <a:pt x="582" y="320"/>
                  </a:moveTo>
                  <a:cubicBezTo>
                    <a:pt x="587" y="321"/>
                    <a:pt x="591" y="321"/>
                    <a:pt x="595" y="323"/>
                  </a:cubicBezTo>
                  <a:cubicBezTo>
                    <a:pt x="600" y="324"/>
                    <a:pt x="604" y="326"/>
                    <a:pt x="610" y="329"/>
                  </a:cubicBezTo>
                  <a:cubicBezTo>
                    <a:pt x="606" y="322"/>
                    <a:pt x="603" y="318"/>
                    <a:pt x="602" y="314"/>
                  </a:cubicBezTo>
                  <a:cubicBezTo>
                    <a:pt x="600" y="305"/>
                    <a:pt x="594" y="306"/>
                    <a:pt x="588" y="308"/>
                  </a:cubicBezTo>
                  <a:cubicBezTo>
                    <a:pt x="581" y="309"/>
                    <a:pt x="580" y="314"/>
                    <a:pt x="582" y="320"/>
                  </a:cubicBezTo>
                  <a:close/>
                  <a:moveTo>
                    <a:pt x="575" y="628"/>
                  </a:moveTo>
                  <a:cubicBezTo>
                    <a:pt x="576" y="643"/>
                    <a:pt x="584" y="650"/>
                    <a:pt x="597" y="648"/>
                  </a:cubicBezTo>
                  <a:cubicBezTo>
                    <a:pt x="590" y="642"/>
                    <a:pt x="583" y="635"/>
                    <a:pt x="575" y="628"/>
                  </a:cubicBezTo>
                  <a:close/>
                  <a:moveTo>
                    <a:pt x="791" y="671"/>
                  </a:moveTo>
                  <a:cubicBezTo>
                    <a:pt x="791" y="671"/>
                    <a:pt x="791" y="670"/>
                    <a:pt x="791" y="669"/>
                  </a:cubicBezTo>
                  <a:cubicBezTo>
                    <a:pt x="779" y="670"/>
                    <a:pt x="768" y="672"/>
                    <a:pt x="756" y="673"/>
                  </a:cubicBezTo>
                  <a:cubicBezTo>
                    <a:pt x="756" y="674"/>
                    <a:pt x="756" y="675"/>
                    <a:pt x="756" y="676"/>
                  </a:cubicBezTo>
                  <a:cubicBezTo>
                    <a:pt x="768" y="674"/>
                    <a:pt x="780" y="673"/>
                    <a:pt x="791" y="671"/>
                  </a:cubicBezTo>
                  <a:close/>
                  <a:moveTo>
                    <a:pt x="825" y="184"/>
                  </a:moveTo>
                  <a:cubicBezTo>
                    <a:pt x="825" y="185"/>
                    <a:pt x="826" y="187"/>
                    <a:pt x="826" y="188"/>
                  </a:cubicBezTo>
                  <a:cubicBezTo>
                    <a:pt x="829" y="187"/>
                    <a:pt x="833" y="187"/>
                    <a:pt x="836" y="186"/>
                  </a:cubicBezTo>
                  <a:cubicBezTo>
                    <a:pt x="835" y="184"/>
                    <a:pt x="834" y="182"/>
                    <a:pt x="834" y="179"/>
                  </a:cubicBezTo>
                  <a:cubicBezTo>
                    <a:pt x="831" y="181"/>
                    <a:pt x="828" y="182"/>
                    <a:pt x="825" y="1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-2623951" y="4175241"/>
              <a:ext cx="322267" cy="141292"/>
            </a:xfrm>
            <a:custGeom>
              <a:avLst/>
              <a:gdLst>
                <a:gd name="T0" fmla="*/ 105 w 220"/>
                <a:gd name="T1" fmla="*/ 88 h 96"/>
                <a:gd name="T2" fmla="*/ 88 w 220"/>
                <a:gd name="T3" fmla="*/ 91 h 96"/>
                <a:gd name="T4" fmla="*/ 53 w 220"/>
                <a:gd name="T5" fmla="*/ 70 h 96"/>
                <a:gd name="T6" fmla="*/ 31 w 220"/>
                <a:gd name="T7" fmla="*/ 55 h 96"/>
                <a:gd name="T8" fmla="*/ 0 w 220"/>
                <a:gd name="T9" fmla="*/ 15 h 96"/>
                <a:gd name="T10" fmla="*/ 60 w 220"/>
                <a:gd name="T11" fmla="*/ 15 h 96"/>
                <a:gd name="T12" fmla="*/ 43 w 220"/>
                <a:gd name="T13" fmla="*/ 26 h 96"/>
                <a:gd name="T14" fmla="*/ 74 w 220"/>
                <a:gd name="T15" fmla="*/ 61 h 96"/>
                <a:gd name="T16" fmla="*/ 81 w 220"/>
                <a:gd name="T17" fmla="*/ 59 h 96"/>
                <a:gd name="T18" fmla="*/ 75 w 220"/>
                <a:gd name="T19" fmla="*/ 45 h 96"/>
                <a:gd name="T20" fmla="*/ 81 w 220"/>
                <a:gd name="T21" fmla="*/ 36 h 96"/>
                <a:gd name="T22" fmla="*/ 71 w 220"/>
                <a:gd name="T23" fmla="*/ 21 h 96"/>
                <a:gd name="T24" fmla="*/ 107 w 220"/>
                <a:gd name="T25" fmla="*/ 18 h 96"/>
                <a:gd name="T26" fmla="*/ 189 w 220"/>
                <a:gd name="T27" fmla="*/ 13 h 96"/>
                <a:gd name="T28" fmla="*/ 198 w 220"/>
                <a:gd name="T29" fmla="*/ 10 h 96"/>
                <a:gd name="T30" fmla="*/ 220 w 220"/>
                <a:gd name="T31" fmla="*/ 0 h 96"/>
                <a:gd name="T32" fmla="*/ 217 w 220"/>
                <a:gd name="T33" fmla="*/ 15 h 96"/>
                <a:gd name="T34" fmla="*/ 171 w 220"/>
                <a:gd name="T35" fmla="*/ 63 h 96"/>
                <a:gd name="T36" fmla="*/ 122 w 220"/>
                <a:gd name="T37" fmla="*/ 88 h 96"/>
                <a:gd name="T38" fmla="*/ 105 w 220"/>
                <a:gd name="T39" fmla="*/ 8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0" h="96">
                  <a:moveTo>
                    <a:pt x="105" y="88"/>
                  </a:moveTo>
                  <a:cubicBezTo>
                    <a:pt x="101" y="96"/>
                    <a:pt x="95" y="94"/>
                    <a:pt x="88" y="91"/>
                  </a:cubicBezTo>
                  <a:cubicBezTo>
                    <a:pt x="76" y="85"/>
                    <a:pt x="63" y="80"/>
                    <a:pt x="53" y="70"/>
                  </a:cubicBezTo>
                  <a:cubicBezTo>
                    <a:pt x="47" y="63"/>
                    <a:pt x="39" y="60"/>
                    <a:pt x="31" y="55"/>
                  </a:cubicBezTo>
                  <a:cubicBezTo>
                    <a:pt x="17" y="45"/>
                    <a:pt x="4" y="34"/>
                    <a:pt x="0" y="15"/>
                  </a:cubicBezTo>
                  <a:cubicBezTo>
                    <a:pt x="20" y="15"/>
                    <a:pt x="40" y="15"/>
                    <a:pt x="60" y="15"/>
                  </a:cubicBezTo>
                  <a:cubicBezTo>
                    <a:pt x="63" y="25"/>
                    <a:pt x="63" y="25"/>
                    <a:pt x="43" y="26"/>
                  </a:cubicBezTo>
                  <a:cubicBezTo>
                    <a:pt x="54" y="38"/>
                    <a:pt x="64" y="50"/>
                    <a:pt x="74" y="61"/>
                  </a:cubicBezTo>
                  <a:cubicBezTo>
                    <a:pt x="75" y="62"/>
                    <a:pt x="79" y="60"/>
                    <a:pt x="81" y="59"/>
                  </a:cubicBezTo>
                  <a:cubicBezTo>
                    <a:pt x="79" y="53"/>
                    <a:pt x="76" y="49"/>
                    <a:pt x="75" y="45"/>
                  </a:cubicBezTo>
                  <a:cubicBezTo>
                    <a:pt x="74" y="40"/>
                    <a:pt x="73" y="34"/>
                    <a:pt x="81" y="36"/>
                  </a:cubicBezTo>
                  <a:cubicBezTo>
                    <a:pt x="78" y="31"/>
                    <a:pt x="75" y="27"/>
                    <a:pt x="71" y="21"/>
                  </a:cubicBezTo>
                  <a:cubicBezTo>
                    <a:pt x="85" y="20"/>
                    <a:pt x="96" y="19"/>
                    <a:pt x="107" y="18"/>
                  </a:cubicBezTo>
                  <a:cubicBezTo>
                    <a:pt x="134" y="17"/>
                    <a:pt x="162" y="15"/>
                    <a:pt x="189" y="13"/>
                  </a:cubicBezTo>
                  <a:cubicBezTo>
                    <a:pt x="192" y="13"/>
                    <a:pt x="195" y="11"/>
                    <a:pt x="198" y="10"/>
                  </a:cubicBezTo>
                  <a:cubicBezTo>
                    <a:pt x="204" y="7"/>
                    <a:pt x="211" y="4"/>
                    <a:pt x="220" y="0"/>
                  </a:cubicBezTo>
                  <a:cubicBezTo>
                    <a:pt x="219" y="7"/>
                    <a:pt x="219" y="12"/>
                    <a:pt x="217" y="15"/>
                  </a:cubicBezTo>
                  <a:cubicBezTo>
                    <a:pt x="207" y="36"/>
                    <a:pt x="189" y="50"/>
                    <a:pt x="171" y="63"/>
                  </a:cubicBezTo>
                  <a:cubicBezTo>
                    <a:pt x="156" y="73"/>
                    <a:pt x="139" y="80"/>
                    <a:pt x="122" y="88"/>
                  </a:cubicBezTo>
                  <a:cubicBezTo>
                    <a:pt x="117" y="90"/>
                    <a:pt x="111" y="94"/>
                    <a:pt x="105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7"/>
            <p:cNvSpPr>
              <a:spLocks/>
            </p:cNvSpPr>
            <p:nvPr/>
          </p:nvSpPr>
          <p:spPr bwMode="auto">
            <a:xfrm>
              <a:off x="-2689039" y="4067288"/>
              <a:ext cx="127002" cy="125416"/>
            </a:xfrm>
            <a:custGeom>
              <a:avLst/>
              <a:gdLst>
                <a:gd name="T0" fmla="*/ 51 w 87"/>
                <a:gd name="T1" fmla="*/ 15 h 85"/>
                <a:gd name="T2" fmla="*/ 56 w 87"/>
                <a:gd name="T3" fmla="*/ 23 h 85"/>
                <a:gd name="T4" fmla="*/ 72 w 87"/>
                <a:gd name="T5" fmla="*/ 23 h 85"/>
                <a:gd name="T6" fmla="*/ 82 w 87"/>
                <a:gd name="T7" fmla="*/ 25 h 85"/>
                <a:gd name="T8" fmla="*/ 77 w 87"/>
                <a:gd name="T9" fmla="*/ 50 h 85"/>
                <a:gd name="T10" fmla="*/ 79 w 87"/>
                <a:gd name="T11" fmla="*/ 50 h 85"/>
                <a:gd name="T12" fmla="*/ 81 w 87"/>
                <a:gd name="T13" fmla="*/ 62 h 85"/>
                <a:gd name="T14" fmla="*/ 87 w 87"/>
                <a:gd name="T15" fmla="*/ 73 h 85"/>
                <a:gd name="T16" fmla="*/ 81 w 87"/>
                <a:gd name="T17" fmla="*/ 78 h 85"/>
                <a:gd name="T18" fmla="*/ 64 w 87"/>
                <a:gd name="T19" fmla="*/ 85 h 85"/>
                <a:gd name="T20" fmla="*/ 63 w 87"/>
                <a:gd name="T21" fmla="*/ 85 h 85"/>
                <a:gd name="T22" fmla="*/ 22 w 87"/>
                <a:gd name="T23" fmla="*/ 66 h 85"/>
                <a:gd name="T24" fmla="*/ 7 w 87"/>
                <a:gd name="T25" fmla="*/ 44 h 85"/>
                <a:gd name="T26" fmla="*/ 1 w 87"/>
                <a:gd name="T27" fmla="*/ 18 h 85"/>
                <a:gd name="T28" fmla="*/ 19 w 87"/>
                <a:gd name="T29" fmla="*/ 5 h 85"/>
                <a:gd name="T30" fmla="*/ 44 w 87"/>
                <a:gd name="T31" fmla="*/ 13 h 85"/>
                <a:gd name="T32" fmla="*/ 51 w 87"/>
                <a:gd name="T33" fmla="*/ 1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5">
                  <a:moveTo>
                    <a:pt x="51" y="15"/>
                  </a:moveTo>
                  <a:cubicBezTo>
                    <a:pt x="48" y="21"/>
                    <a:pt x="51" y="23"/>
                    <a:pt x="56" y="23"/>
                  </a:cubicBezTo>
                  <a:cubicBezTo>
                    <a:pt x="62" y="24"/>
                    <a:pt x="67" y="23"/>
                    <a:pt x="72" y="23"/>
                  </a:cubicBezTo>
                  <a:cubicBezTo>
                    <a:pt x="76" y="23"/>
                    <a:pt x="79" y="24"/>
                    <a:pt x="82" y="25"/>
                  </a:cubicBezTo>
                  <a:cubicBezTo>
                    <a:pt x="80" y="34"/>
                    <a:pt x="79" y="42"/>
                    <a:pt x="77" y="50"/>
                  </a:cubicBezTo>
                  <a:cubicBezTo>
                    <a:pt x="78" y="50"/>
                    <a:pt x="78" y="50"/>
                    <a:pt x="79" y="50"/>
                  </a:cubicBezTo>
                  <a:cubicBezTo>
                    <a:pt x="80" y="54"/>
                    <a:pt x="80" y="58"/>
                    <a:pt x="81" y="62"/>
                  </a:cubicBezTo>
                  <a:cubicBezTo>
                    <a:pt x="82" y="65"/>
                    <a:pt x="84" y="68"/>
                    <a:pt x="87" y="73"/>
                  </a:cubicBezTo>
                  <a:cubicBezTo>
                    <a:pt x="86" y="74"/>
                    <a:pt x="84" y="76"/>
                    <a:pt x="81" y="78"/>
                  </a:cubicBezTo>
                  <a:cubicBezTo>
                    <a:pt x="75" y="80"/>
                    <a:pt x="70" y="82"/>
                    <a:pt x="64" y="85"/>
                  </a:cubicBezTo>
                  <a:cubicBezTo>
                    <a:pt x="64" y="85"/>
                    <a:pt x="63" y="85"/>
                    <a:pt x="63" y="85"/>
                  </a:cubicBezTo>
                  <a:cubicBezTo>
                    <a:pt x="48" y="82"/>
                    <a:pt x="32" y="83"/>
                    <a:pt x="22" y="66"/>
                  </a:cubicBezTo>
                  <a:cubicBezTo>
                    <a:pt x="18" y="59"/>
                    <a:pt x="9" y="53"/>
                    <a:pt x="7" y="44"/>
                  </a:cubicBezTo>
                  <a:cubicBezTo>
                    <a:pt x="4" y="36"/>
                    <a:pt x="2" y="27"/>
                    <a:pt x="1" y="18"/>
                  </a:cubicBezTo>
                  <a:cubicBezTo>
                    <a:pt x="0" y="5"/>
                    <a:pt x="7" y="0"/>
                    <a:pt x="19" y="5"/>
                  </a:cubicBezTo>
                  <a:cubicBezTo>
                    <a:pt x="27" y="7"/>
                    <a:pt x="35" y="10"/>
                    <a:pt x="44" y="13"/>
                  </a:cubicBezTo>
                  <a:cubicBezTo>
                    <a:pt x="46" y="14"/>
                    <a:pt x="48" y="15"/>
                    <a:pt x="5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8"/>
            <p:cNvSpPr>
              <a:spLocks/>
            </p:cNvSpPr>
            <p:nvPr/>
          </p:nvSpPr>
          <p:spPr bwMode="auto">
            <a:xfrm>
              <a:off x="-2604901" y="4060938"/>
              <a:ext cx="73026" cy="34926"/>
            </a:xfrm>
            <a:custGeom>
              <a:avLst/>
              <a:gdLst>
                <a:gd name="T0" fmla="*/ 50 w 50"/>
                <a:gd name="T1" fmla="*/ 12 h 24"/>
                <a:gd name="T2" fmla="*/ 0 w 50"/>
                <a:gd name="T3" fmla="*/ 4 h 24"/>
                <a:gd name="T4" fmla="*/ 50 w 50"/>
                <a:gd name="T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24">
                  <a:moveTo>
                    <a:pt x="50" y="12"/>
                  </a:moveTo>
                  <a:cubicBezTo>
                    <a:pt x="32" y="24"/>
                    <a:pt x="7" y="20"/>
                    <a:pt x="0" y="4"/>
                  </a:cubicBezTo>
                  <a:cubicBezTo>
                    <a:pt x="7" y="0"/>
                    <a:pt x="43" y="6"/>
                    <a:pt x="5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9"/>
            <p:cNvSpPr>
              <a:spLocks/>
            </p:cNvSpPr>
            <p:nvPr/>
          </p:nvSpPr>
          <p:spPr bwMode="auto">
            <a:xfrm>
              <a:off x="-2598551" y="3962510"/>
              <a:ext cx="58738" cy="31751"/>
            </a:xfrm>
            <a:custGeom>
              <a:avLst/>
              <a:gdLst>
                <a:gd name="T0" fmla="*/ 0 w 40"/>
                <a:gd name="T1" fmla="*/ 10 h 22"/>
                <a:gd name="T2" fmla="*/ 40 w 40"/>
                <a:gd name="T3" fmla="*/ 15 h 22"/>
                <a:gd name="T4" fmla="*/ 0 w 40"/>
                <a:gd name="T5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2">
                  <a:moveTo>
                    <a:pt x="0" y="10"/>
                  </a:moveTo>
                  <a:cubicBezTo>
                    <a:pt x="6" y="0"/>
                    <a:pt x="16" y="1"/>
                    <a:pt x="40" y="15"/>
                  </a:cubicBezTo>
                  <a:cubicBezTo>
                    <a:pt x="31" y="22"/>
                    <a:pt x="15" y="20"/>
                    <a:pt x="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10"/>
            <p:cNvSpPr>
              <a:spLocks/>
            </p:cNvSpPr>
            <p:nvPr/>
          </p:nvSpPr>
          <p:spPr bwMode="auto">
            <a:xfrm>
              <a:off x="-3444700" y="3290978"/>
              <a:ext cx="427043" cy="98428"/>
            </a:xfrm>
            <a:custGeom>
              <a:avLst/>
              <a:gdLst>
                <a:gd name="T0" fmla="*/ 271 w 292"/>
                <a:gd name="T1" fmla="*/ 53 h 67"/>
                <a:gd name="T2" fmla="*/ 181 w 292"/>
                <a:gd name="T3" fmla="*/ 17 h 67"/>
                <a:gd name="T4" fmla="*/ 127 w 292"/>
                <a:gd name="T5" fmla="*/ 12 h 67"/>
                <a:gd name="T6" fmla="*/ 112 w 292"/>
                <a:gd name="T7" fmla="*/ 16 h 67"/>
                <a:gd name="T8" fmla="*/ 106 w 292"/>
                <a:gd name="T9" fmla="*/ 17 h 67"/>
                <a:gd name="T10" fmla="*/ 89 w 292"/>
                <a:gd name="T11" fmla="*/ 17 h 67"/>
                <a:gd name="T12" fmla="*/ 48 w 292"/>
                <a:gd name="T13" fmla="*/ 19 h 67"/>
                <a:gd name="T14" fmla="*/ 18 w 292"/>
                <a:gd name="T15" fmla="*/ 15 h 67"/>
                <a:gd name="T16" fmla="*/ 0 w 292"/>
                <a:gd name="T17" fmla="*/ 2 h 67"/>
                <a:gd name="T18" fmla="*/ 18 w 292"/>
                <a:gd name="T19" fmla="*/ 2 h 67"/>
                <a:gd name="T20" fmla="*/ 70 w 292"/>
                <a:gd name="T21" fmla="*/ 11 h 67"/>
                <a:gd name="T22" fmla="*/ 70 w 292"/>
                <a:gd name="T23" fmla="*/ 6 h 67"/>
                <a:gd name="T24" fmla="*/ 80 w 292"/>
                <a:gd name="T25" fmla="*/ 7 h 67"/>
                <a:gd name="T26" fmla="*/ 208 w 292"/>
                <a:gd name="T27" fmla="*/ 14 h 67"/>
                <a:gd name="T28" fmla="*/ 216 w 292"/>
                <a:gd name="T29" fmla="*/ 13 h 67"/>
                <a:gd name="T30" fmla="*/ 265 w 292"/>
                <a:gd name="T31" fmla="*/ 37 h 67"/>
                <a:gd name="T32" fmla="*/ 268 w 292"/>
                <a:gd name="T33" fmla="*/ 10 h 67"/>
                <a:gd name="T34" fmla="*/ 282 w 292"/>
                <a:gd name="T35" fmla="*/ 14 h 67"/>
                <a:gd name="T36" fmla="*/ 282 w 292"/>
                <a:gd name="T37" fmla="*/ 16 h 67"/>
                <a:gd name="T38" fmla="*/ 275 w 292"/>
                <a:gd name="T39" fmla="*/ 20 h 67"/>
                <a:gd name="T40" fmla="*/ 292 w 292"/>
                <a:gd name="T41" fmla="*/ 66 h 67"/>
                <a:gd name="T42" fmla="*/ 290 w 292"/>
                <a:gd name="T43" fmla="*/ 67 h 67"/>
                <a:gd name="T44" fmla="*/ 284 w 292"/>
                <a:gd name="T45" fmla="*/ 58 h 67"/>
                <a:gd name="T46" fmla="*/ 271 w 292"/>
                <a:gd name="T47" fmla="*/ 63 h 67"/>
                <a:gd name="T48" fmla="*/ 271 w 292"/>
                <a:gd name="T49" fmla="*/ 5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2" h="67">
                  <a:moveTo>
                    <a:pt x="271" y="53"/>
                  </a:moveTo>
                  <a:cubicBezTo>
                    <a:pt x="245" y="34"/>
                    <a:pt x="214" y="23"/>
                    <a:pt x="181" y="17"/>
                  </a:cubicBezTo>
                  <a:cubicBezTo>
                    <a:pt x="163" y="14"/>
                    <a:pt x="145" y="13"/>
                    <a:pt x="127" y="12"/>
                  </a:cubicBezTo>
                  <a:cubicBezTo>
                    <a:pt x="122" y="12"/>
                    <a:pt x="117" y="15"/>
                    <a:pt x="112" y="16"/>
                  </a:cubicBezTo>
                  <a:cubicBezTo>
                    <a:pt x="110" y="17"/>
                    <a:pt x="107" y="18"/>
                    <a:pt x="106" y="17"/>
                  </a:cubicBezTo>
                  <a:cubicBezTo>
                    <a:pt x="100" y="11"/>
                    <a:pt x="94" y="14"/>
                    <a:pt x="89" y="17"/>
                  </a:cubicBezTo>
                  <a:cubicBezTo>
                    <a:pt x="75" y="22"/>
                    <a:pt x="62" y="23"/>
                    <a:pt x="48" y="19"/>
                  </a:cubicBezTo>
                  <a:cubicBezTo>
                    <a:pt x="38" y="16"/>
                    <a:pt x="28" y="17"/>
                    <a:pt x="18" y="15"/>
                  </a:cubicBezTo>
                  <a:cubicBezTo>
                    <a:pt x="10" y="14"/>
                    <a:pt x="3" y="11"/>
                    <a:pt x="0" y="2"/>
                  </a:cubicBezTo>
                  <a:cubicBezTo>
                    <a:pt x="7" y="2"/>
                    <a:pt x="14" y="0"/>
                    <a:pt x="18" y="2"/>
                  </a:cubicBezTo>
                  <a:cubicBezTo>
                    <a:pt x="35" y="11"/>
                    <a:pt x="52" y="11"/>
                    <a:pt x="70" y="11"/>
                  </a:cubicBezTo>
                  <a:cubicBezTo>
                    <a:pt x="70" y="9"/>
                    <a:pt x="70" y="7"/>
                    <a:pt x="70" y="6"/>
                  </a:cubicBezTo>
                  <a:cubicBezTo>
                    <a:pt x="73" y="7"/>
                    <a:pt x="77" y="8"/>
                    <a:pt x="80" y="7"/>
                  </a:cubicBezTo>
                  <a:cubicBezTo>
                    <a:pt x="123" y="0"/>
                    <a:pt x="166" y="0"/>
                    <a:pt x="208" y="14"/>
                  </a:cubicBezTo>
                  <a:cubicBezTo>
                    <a:pt x="210" y="15"/>
                    <a:pt x="213" y="13"/>
                    <a:pt x="216" y="13"/>
                  </a:cubicBezTo>
                  <a:cubicBezTo>
                    <a:pt x="232" y="21"/>
                    <a:pt x="249" y="29"/>
                    <a:pt x="265" y="37"/>
                  </a:cubicBezTo>
                  <a:cubicBezTo>
                    <a:pt x="275" y="30"/>
                    <a:pt x="271" y="21"/>
                    <a:pt x="268" y="10"/>
                  </a:cubicBezTo>
                  <a:cubicBezTo>
                    <a:pt x="274" y="12"/>
                    <a:pt x="278" y="13"/>
                    <a:pt x="282" y="14"/>
                  </a:cubicBezTo>
                  <a:cubicBezTo>
                    <a:pt x="282" y="15"/>
                    <a:pt x="282" y="16"/>
                    <a:pt x="282" y="16"/>
                  </a:cubicBezTo>
                  <a:cubicBezTo>
                    <a:pt x="280" y="18"/>
                    <a:pt x="278" y="19"/>
                    <a:pt x="275" y="20"/>
                  </a:cubicBezTo>
                  <a:cubicBezTo>
                    <a:pt x="281" y="35"/>
                    <a:pt x="286" y="51"/>
                    <a:pt x="292" y="66"/>
                  </a:cubicBezTo>
                  <a:cubicBezTo>
                    <a:pt x="291" y="67"/>
                    <a:pt x="291" y="67"/>
                    <a:pt x="290" y="67"/>
                  </a:cubicBezTo>
                  <a:cubicBezTo>
                    <a:pt x="288" y="64"/>
                    <a:pt x="286" y="60"/>
                    <a:pt x="284" y="58"/>
                  </a:cubicBezTo>
                  <a:cubicBezTo>
                    <a:pt x="279" y="60"/>
                    <a:pt x="275" y="62"/>
                    <a:pt x="271" y="63"/>
                  </a:cubicBezTo>
                  <a:cubicBezTo>
                    <a:pt x="271" y="60"/>
                    <a:pt x="271" y="58"/>
                    <a:pt x="271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11"/>
            <p:cNvSpPr>
              <a:spLocks/>
            </p:cNvSpPr>
            <p:nvPr/>
          </p:nvSpPr>
          <p:spPr bwMode="auto">
            <a:xfrm>
              <a:off x="-3349448" y="3244939"/>
              <a:ext cx="146052" cy="39689"/>
            </a:xfrm>
            <a:custGeom>
              <a:avLst/>
              <a:gdLst>
                <a:gd name="T0" fmla="*/ 100 w 100"/>
                <a:gd name="T1" fmla="*/ 23 h 27"/>
                <a:gd name="T2" fmla="*/ 20 w 100"/>
                <a:gd name="T3" fmla="*/ 7 h 27"/>
                <a:gd name="T4" fmla="*/ 14 w 100"/>
                <a:gd name="T5" fmla="*/ 14 h 27"/>
                <a:gd name="T6" fmla="*/ 17 w 100"/>
                <a:gd name="T7" fmla="*/ 27 h 27"/>
                <a:gd name="T8" fmla="*/ 6 w 100"/>
                <a:gd name="T9" fmla="*/ 0 h 27"/>
                <a:gd name="T10" fmla="*/ 51 w 100"/>
                <a:gd name="T11" fmla="*/ 3 h 27"/>
                <a:gd name="T12" fmla="*/ 100 w 100"/>
                <a:gd name="T13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27">
                  <a:moveTo>
                    <a:pt x="100" y="23"/>
                  </a:moveTo>
                  <a:cubicBezTo>
                    <a:pt x="74" y="18"/>
                    <a:pt x="47" y="12"/>
                    <a:pt x="20" y="7"/>
                  </a:cubicBezTo>
                  <a:cubicBezTo>
                    <a:pt x="14" y="6"/>
                    <a:pt x="13" y="9"/>
                    <a:pt x="14" y="14"/>
                  </a:cubicBezTo>
                  <a:cubicBezTo>
                    <a:pt x="14" y="18"/>
                    <a:pt x="16" y="22"/>
                    <a:pt x="17" y="27"/>
                  </a:cubicBezTo>
                  <a:cubicBezTo>
                    <a:pt x="4" y="26"/>
                    <a:pt x="0" y="14"/>
                    <a:pt x="6" y="0"/>
                  </a:cubicBezTo>
                  <a:cubicBezTo>
                    <a:pt x="22" y="1"/>
                    <a:pt x="36" y="1"/>
                    <a:pt x="51" y="3"/>
                  </a:cubicBezTo>
                  <a:cubicBezTo>
                    <a:pt x="69" y="6"/>
                    <a:pt x="86" y="13"/>
                    <a:pt x="100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12"/>
            <p:cNvSpPr>
              <a:spLocks/>
            </p:cNvSpPr>
            <p:nvPr/>
          </p:nvSpPr>
          <p:spPr bwMode="auto">
            <a:xfrm>
              <a:off x="-3330398" y="3340192"/>
              <a:ext cx="33338" cy="23813"/>
            </a:xfrm>
            <a:custGeom>
              <a:avLst/>
              <a:gdLst>
                <a:gd name="T0" fmla="*/ 1 w 23"/>
                <a:gd name="T1" fmla="*/ 0 h 16"/>
                <a:gd name="T2" fmla="*/ 21 w 23"/>
                <a:gd name="T3" fmla="*/ 9 h 16"/>
                <a:gd name="T4" fmla="*/ 23 w 23"/>
                <a:gd name="T5" fmla="*/ 14 h 16"/>
                <a:gd name="T6" fmla="*/ 17 w 23"/>
                <a:gd name="T7" fmla="*/ 15 h 16"/>
                <a:gd name="T8" fmla="*/ 0 w 23"/>
                <a:gd name="T9" fmla="*/ 3 h 16"/>
                <a:gd name="T10" fmla="*/ 1 w 23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6">
                  <a:moveTo>
                    <a:pt x="1" y="0"/>
                  </a:moveTo>
                  <a:cubicBezTo>
                    <a:pt x="8" y="3"/>
                    <a:pt x="15" y="5"/>
                    <a:pt x="21" y="9"/>
                  </a:cubicBezTo>
                  <a:cubicBezTo>
                    <a:pt x="22" y="9"/>
                    <a:pt x="22" y="12"/>
                    <a:pt x="23" y="14"/>
                  </a:cubicBezTo>
                  <a:cubicBezTo>
                    <a:pt x="21" y="14"/>
                    <a:pt x="19" y="16"/>
                    <a:pt x="17" y="15"/>
                  </a:cubicBezTo>
                  <a:cubicBezTo>
                    <a:pt x="12" y="11"/>
                    <a:pt x="6" y="7"/>
                    <a:pt x="0" y="3"/>
                  </a:cubicBez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13"/>
            <p:cNvSpPr>
              <a:spLocks/>
            </p:cNvSpPr>
            <p:nvPr/>
          </p:nvSpPr>
          <p:spPr bwMode="auto">
            <a:xfrm>
              <a:off x="-2336609" y="3406869"/>
              <a:ext cx="44451" cy="15875"/>
            </a:xfrm>
            <a:custGeom>
              <a:avLst/>
              <a:gdLst>
                <a:gd name="T0" fmla="*/ 30 w 31"/>
                <a:gd name="T1" fmla="*/ 1 h 11"/>
                <a:gd name="T2" fmla="*/ 22 w 31"/>
                <a:gd name="T3" fmla="*/ 10 h 11"/>
                <a:gd name="T4" fmla="*/ 5 w 31"/>
                <a:gd name="T5" fmla="*/ 8 h 11"/>
                <a:gd name="T6" fmla="*/ 0 w 31"/>
                <a:gd name="T7" fmla="*/ 4 h 11"/>
                <a:gd name="T8" fmla="*/ 5 w 31"/>
                <a:gd name="T9" fmla="*/ 0 h 11"/>
                <a:gd name="T10" fmla="*/ 30 w 31"/>
                <a:gd name="T11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1">
                  <a:moveTo>
                    <a:pt x="30" y="1"/>
                  </a:moveTo>
                  <a:cubicBezTo>
                    <a:pt x="31" y="9"/>
                    <a:pt x="28" y="11"/>
                    <a:pt x="22" y="10"/>
                  </a:cubicBezTo>
                  <a:cubicBezTo>
                    <a:pt x="16" y="10"/>
                    <a:pt x="11" y="9"/>
                    <a:pt x="5" y="8"/>
                  </a:cubicBezTo>
                  <a:cubicBezTo>
                    <a:pt x="3" y="8"/>
                    <a:pt x="2" y="5"/>
                    <a:pt x="0" y="4"/>
                  </a:cubicBezTo>
                  <a:cubicBezTo>
                    <a:pt x="2" y="2"/>
                    <a:pt x="3" y="0"/>
                    <a:pt x="5" y="0"/>
                  </a:cubicBezTo>
                  <a:cubicBezTo>
                    <a:pt x="13" y="0"/>
                    <a:pt x="22" y="1"/>
                    <a:pt x="3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14"/>
            <p:cNvSpPr>
              <a:spLocks/>
            </p:cNvSpPr>
            <p:nvPr/>
          </p:nvSpPr>
          <p:spPr bwMode="auto">
            <a:xfrm>
              <a:off x="-2563625" y="3586262"/>
              <a:ext cx="26988" cy="26988"/>
            </a:xfrm>
            <a:custGeom>
              <a:avLst/>
              <a:gdLst>
                <a:gd name="T0" fmla="*/ 1 w 18"/>
                <a:gd name="T1" fmla="*/ 19 h 19"/>
                <a:gd name="T2" fmla="*/ 0 w 18"/>
                <a:gd name="T3" fmla="*/ 7 h 19"/>
                <a:gd name="T4" fmla="*/ 8 w 18"/>
                <a:gd name="T5" fmla="*/ 5 h 19"/>
                <a:gd name="T6" fmla="*/ 18 w 18"/>
                <a:gd name="T7" fmla="*/ 10 h 19"/>
                <a:gd name="T8" fmla="*/ 18 w 18"/>
                <a:gd name="T9" fmla="*/ 17 h 19"/>
                <a:gd name="T10" fmla="*/ 9 w 18"/>
                <a:gd name="T11" fmla="*/ 17 h 19"/>
                <a:gd name="T12" fmla="*/ 1 w 18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9">
                  <a:moveTo>
                    <a:pt x="1" y="19"/>
                  </a:moveTo>
                  <a:cubicBezTo>
                    <a:pt x="1" y="14"/>
                    <a:pt x="0" y="11"/>
                    <a:pt x="0" y="7"/>
                  </a:cubicBezTo>
                  <a:cubicBezTo>
                    <a:pt x="1" y="3"/>
                    <a:pt x="4" y="0"/>
                    <a:pt x="8" y="5"/>
                  </a:cubicBezTo>
                  <a:cubicBezTo>
                    <a:pt x="11" y="7"/>
                    <a:pt x="14" y="8"/>
                    <a:pt x="18" y="10"/>
                  </a:cubicBezTo>
                  <a:cubicBezTo>
                    <a:pt x="18" y="12"/>
                    <a:pt x="18" y="15"/>
                    <a:pt x="18" y="17"/>
                  </a:cubicBezTo>
                  <a:cubicBezTo>
                    <a:pt x="15" y="17"/>
                    <a:pt x="12" y="17"/>
                    <a:pt x="9" y="17"/>
                  </a:cubicBezTo>
                  <a:cubicBezTo>
                    <a:pt x="7" y="17"/>
                    <a:pt x="5" y="18"/>
                    <a:pt x="1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15"/>
            <p:cNvSpPr>
              <a:spLocks/>
            </p:cNvSpPr>
            <p:nvPr/>
          </p:nvSpPr>
          <p:spPr bwMode="auto">
            <a:xfrm>
              <a:off x="-2376297" y="3348130"/>
              <a:ext cx="28575" cy="19051"/>
            </a:xfrm>
            <a:custGeom>
              <a:avLst/>
              <a:gdLst>
                <a:gd name="T0" fmla="*/ 1 w 20"/>
                <a:gd name="T1" fmla="*/ 12 h 13"/>
                <a:gd name="T2" fmla="*/ 20 w 20"/>
                <a:gd name="T3" fmla="*/ 3 h 13"/>
                <a:gd name="T4" fmla="*/ 1 w 20"/>
                <a:gd name="T5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3">
                  <a:moveTo>
                    <a:pt x="1" y="12"/>
                  </a:moveTo>
                  <a:cubicBezTo>
                    <a:pt x="0" y="4"/>
                    <a:pt x="9" y="0"/>
                    <a:pt x="20" y="3"/>
                  </a:cubicBezTo>
                  <a:cubicBezTo>
                    <a:pt x="18" y="10"/>
                    <a:pt x="12" y="13"/>
                    <a:pt x="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16"/>
            <p:cNvSpPr>
              <a:spLocks/>
            </p:cNvSpPr>
            <p:nvPr/>
          </p:nvSpPr>
          <p:spPr bwMode="auto">
            <a:xfrm>
              <a:off x="-2349310" y="3381468"/>
              <a:ext cx="30163" cy="19051"/>
            </a:xfrm>
            <a:custGeom>
              <a:avLst/>
              <a:gdLst>
                <a:gd name="T0" fmla="*/ 21 w 21"/>
                <a:gd name="T1" fmla="*/ 7 h 13"/>
                <a:gd name="T2" fmla="*/ 0 w 21"/>
                <a:gd name="T3" fmla="*/ 6 h 13"/>
                <a:gd name="T4" fmla="*/ 21 w 21"/>
                <a:gd name="T5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3">
                  <a:moveTo>
                    <a:pt x="21" y="7"/>
                  </a:moveTo>
                  <a:cubicBezTo>
                    <a:pt x="12" y="13"/>
                    <a:pt x="4" y="13"/>
                    <a:pt x="0" y="6"/>
                  </a:cubicBezTo>
                  <a:cubicBezTo>
                    <a:pt x="9" y="0"/>
                    <a:pt x="14" y="0"/>
                    <a:pt x="2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17"/>
            <p:cNvSpPr>
              <a:spLocks/>
            </p:cNvSpPr>
            <p:nvPr/>
          </p:nvSpPr>
          <p:spPr bwMode="auto">
            <a:xfrm>
              <a:off x="-2477899" y="3552923"/>
              <a:ext cx="19050" cy="25401"/>
            </a:xfrm>
            <a:custGeom>
              <a:avLst/>
              <a:gdLst>
                <a:gd name="T0" fmla="*/ 9 w 13"/>
                <a:gd name="T1" fmla="*/ 1 h 18"/>
                <a:gd name="T2" fmla="*/ 13 w 13"/>
                <a:gd name="T3" fmla="*/ 15 h 18"/>
                <a:gd name="T4" fmla="*/ 2 w 13"/>
                <a:gd name="T5" fmla="*/ 18 h 18"/>
                <a:gd name="T6" fmla="*/ 0 w 13"/>
                <a:gd name="T7" fmla="*/ 15 h 18"/>
                <a:gd name="T8" fmla="*/ 6 w 13"/>
                <a:gd name="T9" fmla="*/ 0 h 18"/>
                <a:gd name="T10" fmla="*/ 9 w 13"/>
                <a:gd name="T11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8">
                  <a:moveTo>
                    <a:pt x="9" y="1"/>
                  </a:moveTo>
                  <a:cubicBezTo>
                    <a:pt x="10" y="5"/>
                    <a:pt x="11" y="10"/>
                    <a:pt x="13" y="15"/>
                  </a:cubicBezTo>
                  <a:cubicBezTo>
                    <a:pt x="9" y="16"/>
                    <a:pt x="5" y="17"/>
                    <a:pt x="2" y="18"/>
                  </a:cubicBezTo>
                  <a:cubicBezTo>
                    <a:pt x="1" y="18"/>
                    <a:pt x="0" y="16"/>
                    <a:pt x="0" y="15"/>
                  </a:cubicBezTo>
                  <a:cubicBezTo>
                    <a:pt x="2" y="10"/>
                    <a:pt x="4" y="5"/>
                    <a:pt x="6" y="0"/>
                  </a:cubicBezTo>
                  <a:cubicBezTo>
                    <a:pt x="7" y="0"/>
                    <a:pt x="8" y="1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18"/>
            <p:cNvSpPr>
              <a:spLocks/>
            </p:cNvSpPr>
            <p:nvPr/>
          </p:nvSpPr>
          <p:spPr bwMode="auto">
            <a:xfrm>
              <a:off x="-2363597" y="3365593"/>
              <a:ext cx="28575" cy="19051"/>
            </a:xfrm>
            <a:custGeom>
              <a:avLst/>
              <a:gdLst>
                <a:gd name="T0" fmla="*/ 19 w 19"/>
                <a:gd name="T1" fmla="*/ 7 h 13"/>
                <a:gd name="T2" fmla="*/ 0 w 19"/>
                <a:gd name="T3" fmla="*/ 13 h 13"/>
                <a:gd name="T4" fmla="*/ 19 w 19"/>
                <a:gd name="T5" fmla="*/ 5 h 13"/>
                <a:gd name="T6" fmla="*/ 19 w 19"/>
                <a:gd name="T7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3">
                  <a:moveTo>
                    <a:pt x="19" y="7"/>
                  </a:moveTo>
                  <a:cubicBezTo>
                    <a:pt x="13" y="9"/>
                    <a:pt x="7" y="11"/>
                    <a:pt x="0" y="13"/>
                  </a:cubicBezTo>
                  <a:cubicBezTo>
                    <a:pt x="2" y="2"/>
                    <a:pt x="9" y="0"/>
                    <a:pt x="19" y="5"/>
                  </a:cubicBezTo>
                  <a:cubicBezTo>
                    <a:pt x="19" y="6"/>
                    <a:pt x="19" y="6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19"/>
            <p:cNvSpPr>
              <a:spLocks/>
            </p:cNvSpPr>
            <p:nvPr/>
          </p:nvSpPr>
          <p:spPr bwMode="auto">
            <a:xfrm>
              <a:off x="-2604901" y="3571974"/>
              <a:ext cx="25400" cy="28576"/>
            </a:xfrm>
            <a:custGeom>
              <a:avLst/>
              <a:gdLst>
                <a:gd name="T0" fmla="*/ 17 w 17"/>
                <a:gd name="T1" fmla="*/ 2 h 20"/>
                <a:gd name="T2" fmla="*/ 3 w 17"/>
                <a:gd name="T3" fmla="*/ 20 h 20"/>
                <a:gd name="T4" fmla="*/ 14 w 17"/>
                <a:gd name="T5" fmla="*/ 0 h 20"/>
                <a:gd name="T6" fmla="*/ 17 w 17"/>
                <a:gd name="T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20">
                  <a:moveTo>
                    <a:pt x="17" y="2"/>
                  </a:moveTo>
                  <a:cubicBezTo>
                    <a:pt x="12" y="7"/>
                    <a:pt x="8" y="13"/>
                    <a:pt x="3" y="20"/>
                  </a:cubicBezTo>
                  <a:cubicBezTo>
                    <a:pt x="0" y="10"/>
                    <a:pt x="3" y="5"/>
                    <a:pt x="14" y="0"/>
                  </a:cubicBezTo>
                  <a:cubicBezTo>
                    <a:pt x="15" y="0"/>
                    <a:pt x="16" y="1"/>
                    <a:pt x="1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20"/>
            <p:cNvSpPr>
              <a:spLocks/>
            </p:cNvSpPr>
            <p:nvPr/>
          </p:nvSpPr>
          <p:spPr bwMode="auto">
            <a:xfrm>
              <a:off x="-2590613" y="3632300"/>
              <a:ext cx="20638" cy="26988"/>
            </a:xfrm>
            <a:custGeom>
              <a:avLst/>
              <a:gdLst>
                <a:gd name="T0" fmla="*/ 8 w 14"/>
                <a:gd name="T1" fmla="*/ 0 h 18"/>
                <a:gd name="T2" fmla="*/ 9 w 14"/>
                <a:gd name="T3" fmla="*/ 18 h 18"/>
                <a:gd name="T4" fmla="*/ 8 w 14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8">
                  <a:moveTo>
                    <a:pt x="8" y="0"/>
                  </a:moveTo>
                  <a:cubicBezTo>
                    <a:pt x="14" y="6"/>
                    <a:pt x="12" y="12"/>
                    <a:pt x="9" y="18"/>
                  </a:cubicBezTo>
                  <a:cubicBezTo>
                    <a:pt x="1" y="14"/>
                    <a:pt x="0" y="7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21"/>
            <p:cNvSpPr>
              <a:spLocks/>
            </p:cNvSpPr>
            <p:nvPr/>
          </p:nvSpPr>
          <p:spPr bwMode="auto">
            <a:xfrm>
              <a:off x="-2514412" y="3554511"/>
              <a:ext cx="15875" cy="28576"/>
            </a:xfrm>
            <a:custGeom>
              <a:avLst/>
              <a:gdLst>
                <a:gd name="T0" fmla="*/ 2 w 11"/>
                <a:gd name="T1" fmla="*/ 0 h 20"/>
                <a:gd name="T2" fmla="*/ 0 w 11"/>
                <a:gd name="T3" fmla="*/ 20 h 20"/>
                <a:gd name="T4" fmla="*/ 2 w 11"/>
                <a:gd name="T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20">
                  <a:moveTo>
                    <a:pt x="2" y="0"/>
                  </a:moveTo>
                  <a:cubicBezTo>
                    <a:pt x="11" y="8"/>
                    <a:pt x="10" y="14"/>
                    <a:pt x="0" y="20"/>
                  </a:cubicBezTo>
                  <a:cubicBezTo>
                    <a:pt x="1" y="12"/>
                    <a:pt x="2" y="6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22"/>
            <p:cNvSpPr>
              <a:spLocks/>
            </p:cNvSpPr>
            <p:nvPr/>
          </p:nvSpPr>
          <p:spPr bwMode="auto">
            <a:xfrm>
              <a:off x="-2616013" y="3559273"/>
              <a:ext cx="22225" cy="22226"/>
            </a:xfrm>
            <a:custGeom>
              <a:avLst/>
              <a:gdLst>
                <a:gd name="T0" fmla="*/ 1 w 15"/>
                <a:gd name="T1" fmla="*/ 15 h 15"/>
                <a:gd name="T2" fmla="*/ 15 w 15"/>
                <a:gd name="T3" fmla="*/ 0 h 15"/>
                <a:gd name="T4" fmla="*/ 1 w 15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5">
                  <a:moveTo>
                    <a:pt x="1" y="15"/>
                  </a:moveTo>
                  <a:cubicBezTo>
                    <a:pt x="0" y="6"/>
                    <a:pt x="3" y="3"/>
                    <a:pt x="15" y="0"/>
                  </a:cubicBezTo>
                  <a:cubicBezTo>
                    <a:pt x="14" y="9"/>
                    <a:pt x="8" y="12"/>
                    <a:pt x="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23"/>
            <p:cNvSpPr>
              <a:spLocks/>
            </p:cNvSpPr>
            <p:nvPr/>
          </p:nvSpPr>
          <p:spPr bwMode="auto">
            <a:xfrm>
              <a:off x="-2568388" y="3635475"/>
              <a:ext cx="20638" cy="26988"/>
            </a:xfrm>
            <a:custGeom>
              <a:avLst/>
              <a:gdLst>
                <a:gd name="T0" fmla="*/ 12 w 14"/>
                <a:gd name="T1" fmla="*/ 17 h 18"/>
                <a:gd name="T2" fmla="*/ 6 w 14"/>
                <a:gd name="T3" fmla="*/ 0 h 18"/>
                <a:gd name="T4" fmla="*/ 12 w 14"/>
                <a:gd name="T5" fmla="*/ 18 h 18"/>
                <a:gd name="T6" fmla="*/ 12 w 14"/>
                <a:gd name="T7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8">
                  <a:moveTo>
                    <a:pt x="12" y="17"/>
                  </a:moveTo>
                  <a:cubicBezTo>
                    <a:pt x="2" y="14"/>
                    <a:pt x="0" y="9"/>
                    <a:pt x="6" y="0"/>
                  </a:cubicBezTo>
                  <a:cubicBezTo>
                    <a:pt x="14" y="4"/>
                    <a:pt x="12" y="11"/>
                    <a:pt x="12" y="18"/>
                  </a:cubicBezTo>
                  <a:cubicBezTo>
                    <a:pt x="12" y="18"/>
                    <a:pt x="12" y="17"/>
                    <a:pt x="12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24"/>
            <p:cNvSpPr>
              <a:spLocks/>
            </p:cNvSpPr>
            <p:nvPr/>
          </p:nvSpPr>
          <p:spPr bwMode="auto">
            <a:xfrm>
              <a:off x="-2644589" y="3581499"/>
              <a:ext cx="20638" cy="28576"/>
            </a:xfrm>
            <a:custGeom>
              <a:avLst/>
              <a:gdLst>
                <a:gd name="T0" fmla="*/ 14 w 14"/>
                <a:gd name="T1" fmla="*/ 0 h 19"/>
                <a:gd name="T2" fmla="*/ 8 w 14"/>
                <a:gd name="T3" fmla="*/ 19 h 19"/>
                <a:gd name="T4" fmla="*/ 14 w 14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9">
                  <a:moveTo>
                    <a:pt x="14" y="0"/>
                  </a:moveTo>
                  <a:cubicBezTo>
                    <a:pt x="12" y="7"/>
                    <a:pt x="10" y="13"/>
                    <a:pt x="8" y="19"/>
                  </a:cubicBezTo>
                  <a:cubicBezTo>
                    <a:pt x="0" y="11"/>
                    <a:pt x="2" y="4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25"/>
            <p:cNvSpPr>
              <a:spLocks/>
            </p:cNvSpPr>
            <p:nvPr/>
          </p:nvSpPr>
          <p:spPr bwMode="auto">
            <a:xfrm>
              <a:off x="-2636651" y="3387818"/>
              <a:ext cx="23813" cy="15875"/>
            </a:xfrm>
            <a:custGeom>
              <a:avLst/>
              <a:gdLst>
                <a:gd name="T0" fmla="*/ 16 w 16"/>
                <a:gd name="T1" fmla="*/ 2 h 11"/>
                <a:gd name="T2" fmla="*/ 13 w 16"/>
                <a:gd name="T3" fmla="*/ 11 h 11"/>
                <a:gd name="T4" fmla="*/ 2 w 16"/>
                <a:gd name="T5" fmla="*/ 0 h 11"/>
                <a:gd name="T6" fmla="*/ 16 w 16"/>
                <a:gd name="T7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1">
                  <a:moveTo>
                    <a:pt x="16" y="2"/>
                  </a:moveTo>
                  <a:cubicBezTo>
                    <a:pt x="15" y="6"/>
                    <a:pt x="14" y="8"/>
                    <a:pt x="13" y="11"/>
                  </a:cubicBezTo>
                  <a:cubicBezTo>
                    <a:pt x="8" y="8"/>
                    <a:pt x="0" y="10"/>
                    <a:pt x="2" y="0"/>
                  </a:cubicBezTo>
                  <a:cubicBezTo>
                    <a:pt x="6" y="0"/>
                    <a:pt x="11" y="1"/>
                    <a:pt x="1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26"/>
            <p:cNvSpPr>
              <a:spLocks/>
            </p:cNvSpPr>
            <p:nvPr/>
          </p:nvSpPr>
          <p:spPr bwMode="auto">
            <a:xfrm>
              <a:off x="-2587438" y="3579911"/>
              <a:ext cx="19050" cy="26988"/>
            </a:xfrm>
            <a:custGeom>
              <a:avLst/>
              <a:gdLst>
                <a:gd name="T0" fmla="*/ 13 w 13"/>
                <a:gd name="T1" fmla="*/ 0 h 18"/>
                <a:gd name="T2" fmla="*/ 6 w 13"/>
                <a:gd name="T3" fmla="*/ 18 h 18"/>
                <a:gd name="T4" fmla="*/ 13 w 13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8">
                  <a:moveTo>
                    <a:pt x="13" y="0"/>
                  </a:moveTo>
                  <a:cubicBezTo>
                    <a:pt x="11" y="6"/>
                    <a:pt x="9" y="11"/>
                    <a:pt x="6" y="18"/>
                  </a:cubicBezTo>
                  <a:cubicBezTo>
                    <a:pt x="0" y="7"/>
                    <a:pt x="2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27"/>
            <p:cNvSpPr>
              <a:spLocks/>
            </p:cNvSpPr>
            <p:nvPr/>
          </p:nvSpPr>
          <p:spPr bwMode="auto">
            <a:xfrm>
              <a:off x="-2590613" y="3352892"/>
              <a:ext cx="26988" cy="17463"/>
            </a:xfrm>
            <a:custGeom>
              <a:avLst/>
              <a:gdLst>
                <a:gd name="T0" fmla="*/ 19 w 19"/>
                <a:gd name="T1" fmla="*/ 6 h 12"/>
                <a:gd name="T2" fmla="*/ 0 w 19"/>
                <a:gd name="T3" fmla="*/ 0 h 12"/>
                <a:gd name="T4" fmla="*/ 19 w 19"/>
                <a:gd name="T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2">
                  <a:moveTo>
                    <a:pt x="19" y="6"/>
                  </a:moveTo>
                  <a:cubicBezTo>
                    <a:pt x="9" y="12"/>
                    <a:pt x="4" y="11"/>
                    <a:pt x="0" y="0"/>
                  </a:cubicBezTo>
                  <a:cubicBezTo>
                    <a:pt x="7" y="3"/>
                    <a:pt x="13" y="4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28"/>
            <p:cNvSpPr>
              <a:spLocks/>
            </p:cNvSpPr>
            <p:nvPr/>
          </p:nvSpPr>
          <p:spPr bwMode="auto">
            <a:xfrm>
              <a:off x="-2646176" y="3403694"/>
              <a:ext cx="26988" cy="19051"/>
            </a:xfrm>
            <a:custGeom>
              <a:avLst/>
              <a:gdLst>
                <a:gd name="T0" fmla="*/ 0 w 19"/>
                <a:gd name="T1" fmla="*/ 0 h 13"/>
                <a:gd name="T2" fmla="*/ 19 w 19"/>
                <a:gd name="T3" fmla="*/ 6 h 13"/>
                <a:gd name="T4" fmla="*/ 0 w 19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3">
                  <a:moveTo>
                    <a:pt x="0" y="0"/>
                  </a:moveTo>
                  <a:cubicBezTo>
                    <a:pt x="7" y="2"/>
                    <a:pt x="12" y="4"/>
                    <a:pt x="19" y="6"/>
                  </a:cubicBezTo>
                  <a:cubicBezTo>
                    <a:pt x="9" y="13"/>
                    <a:pt x="4" y="1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29"/>
            <p:cNvSpPr>
              <a:spLocks/>
            </p:cNvSpPr>
            <p:nvPr/>
          </p:nvSpPr>
          <p:spPr bwMode="auto">
            <a:xfrm>
              <a:off x="-2425511" y="3627538"/>
              <a:ext cx="20638" cy="23813"/>
            </a:xfrm>
            <a:custGeom>
              <a:avLst/>
              <a:gdLst>
                <a:gd name="T0" fmla="*/ 14 w 14"/>
                <a:gd name="T1" fmla="*/ 16 h 16"/>
                <a:gd name="T2" fmla="*/ 0 w 14"/>
                <a:gd name="T3" fmla="*/ 0 h 16"/>
                <a:gd name="T4" fmla="*/ 14 w 14"/>
                <a:gd name="T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6">
                  <a:moveTo>
                    <a:pt x="14" y="16"/>
                  </a:moveTo>
                  <a:cubicBezTo>
                    <a:pt x="2" y="16"/>
                    <a:pt x="0" y="13"/>
                    <a:pt x="0" y="0"/>
                  </a:cubicBezTo>
                  <a:cubicBezTo>
                    <a:pt x="5" y="6"/>
                    <a:pt x="9" y="10"/>
                    <a:pt x="14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30"/>
            <p:cNvSpPr>
              <a:spLocks/>
            </p:cNvSpPr>
            <p:nvPr/>
          </p:nvSpPr>
          <p:spPr bwMode="auto">
            <a:xfrm>
              <a:off x="-2373122" y="3618012"/>
              <a:ext cx="23813" cy="22226"/>
            </a:xfrm>
            <a:custGeom>
              <a:avLst/>
              <a:gdLst>
                <a:gd name="T0" fmla="*/ 4 w 17"/>
                <a:gd name="T1" fmla="*/ 0 h 15"/>
                <a:gd name="T2" fmla="*/ 17 w 17"/>
                <a:gd name="T3" fmla="*/ 15 h 15"/>
                <a:gd name="T4" fmla="*/ 7 w 17"/>
                <a:gd name="T5" fmla="*/ 14 h 15"/>
                <a:gd name="T6" fmla="*/ 0 w 17"/>
                <a:gd name="T7" fmla="*/ 2 h 15"/>
                <a:gd name="T8" fmla="*/ 4 w 17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5">
                  <a:moveTo>
                    <a:pt x="4" y="0"/>
                  </a:moveTo>
                  <a:cubicBezTo>
                    <a:pt x="7" y="5"/>
                    <a:pt x="11" y="9"/>
                    <a:pt x="17" y="15"/>
                  </a:cubicBezTo>
                  <a:cubicBezTo>
                    <a:pt x="12" y="15"/>
                    <a:pt x="9" y="15"/>
                    <a:pt x="7" y="14"/>
                  </a:cubicBezTo>
                  <a:cubicBezTo>
                    <a:pt x="4" y="11"/>
                    <a:pt x="2" y="6"/>
                    <a:pt x="0" y="2"/>
                  </a:cubicBezTo>
                  <a:cubicBezTo>
                    <a:pt x="1" y="2"/>
                    <a:pt x="2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31"/>
            <p:cNvSpPr>
              <a:spLocks/>
            </p:cNvSpPr>
            <p:nvPr/>
          </p:nvSpPr>
          <p:spPr bwMode="auto">
            <a:xfrm>
              <a:off x="-2398523" y="3624363"/>
              <a:ext cx="19050" cy="25401"/>
            </a:xfrm>
            <a:custGeom>
              <a:avLst/>
              <a:gdLst>
                <a:gd name="T0" fmla="*/ 4 w 13"/>
                <a:gd name="T1" fmla="*/ 0 h 17"/>
                <a:gd name="T2" fmla="*/ 13 w 13"/>
                <a:gd name="T3" fmla="*/ 17 h 17"/>
                <a:gd name="T4" fmla="*/ 4 w 13"/>
                <a:gd name="T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7">
                  <a:moveTo>
                    <a:pt x="4" y="0"/>
                  </a:moveTo>
                  <a:cubicBezTo>
                    <a:pt x="6" y="5"/>
                    <a:pt x="9" y="11"/>
                    <a:pt x="13" y="17"/>
                  </a:cubicBezTo>
                  <a:cubicBezTo>
                    <a:pt x="2" y="14"/>
                    <a:pt x="0" y="1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Freeform 32"/>
            <p:cNvSpPr>
              <a:spLocks/>
            </p:cNvSpPr>
            <p:nvPr/>
          </p:nvSpPr>
          <p:spPr bwMode="auto">
            <a:xfrm>
              <a:off x="-2541400" y="3552923"/>
              <a:ext cx="12700" cy="19051"/>
            </a:xfrm>
            <a:custGeom>
              <a:avLst/>
              <a:gdLst>
                <a:gd name="T0" fmla="*/ 9 w 9"/>
                <a:gd name="T1" fmla="*/ 1 h 13"/>
                <a:gd name="T2" fmla="*/ 7 w 9"/>
                <a:gd name="T3" fmla="*/ 13 h 13"/>
                <a:gd name="T4" fmla="*/ 0 w 9"/>
                <a:gd name="T5" fmla="*/ 11 h 13"/>
                <a:gd name="T6" fmla="*/ 4 w 9"/>
                <a:gd name="T7" fmla="*/ 0 h 13"/>
                <a:gd name="T8" fmla="*/ 9 w 9"/>
                <a:gd name="T9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9" y="1"/>
                  </a:moveTo>
                  <a:cubicBezTo>
                    <a:pt x="8" y="5"/>
                    <a:pt x="8" y="9"/>
                    <a:pt x="7" y="13"/>
                  </a:cubicBezTo>
                  <a:cubicBezTo>
                    <a:pt x="5" y="12"/>
                    <a:pt x="3" y="12"/>
                    <a:pt x="0" y="11"/>
                  </a:cubicBezTo>
                  <a:cubicBezTo>
                    <a:pt x="2" y="7"/>
                    <a:pt x="3" y="4"/>
                    <a:pt x="4" y="0"/>
                  </a:cubicBezTo>
                  <a:cubicBezTo>
                    <a:pt x="6" y="0"/>
                    <a:pt x="8" y="1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" name="Freeform 33"/>
            <p:cNvSpPr>
              <a:spLocks/>
            </p:cNvSpPr>
            <p:nvPr/>
          </p:nvSpPr>
          <p:spPr bwMode="auto">
            <a:xfrm>
              <a:off x="-2476311" y="3335429"/>
              <a:ext cx="14288" cy="23813"/>
            </a:xfrm>
            <a:custGeom>
              <a:avLst/>
              <a:gdLst>
                <a:gd name="T0" fmla="*/ 7 w 9"/>
                <a:gd name="T1" fmla="*/ 1 h 16"/>
                <a:gd name="T2" fmla="*/ 9 w 9"/>
                <a:gd name="T3" fmla="*/ 14 h 16"/>
                <a:gd name="T4" fmla="*/ 6 w 9"/>
                <a:gd name="T5" fmla="*/ 16 h 16"/>
                <a:gd name="T6" fmla="*/ 0 w 9"/>
                <a:gd name="T7" fmla="*/ 10 h 16"/>
                <a:gd name="T8" fmla="*/ 4 w 9"/>
                <a:gd name="T9" fmla="*/ 0 h 16"/>
                <a:gd name="T10" fmla="*/ 7 w 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6">
                  <a:moveTo>
                    <a:pt x="7" y="1"/>
                  </a:moveTo>
                  <a:cubicBezTo>
                    <a:pt x="7" y="5"/>
                    <a:pt x="8" y="10"/>
                    <a:pt x="9" y="14"/>
                  </a:cubicBezTo>
                  <a:cubicBezTo>
                    <a:pt x="8" y="15"/>
                    <a:pt x="7" y="15"/>
                    <a:pt x="6" y="16"/>
                  </a:cubicBezTo>
                  <a:cubicBezTo>
                    <a:pt x="4" y="14"/>
                    <a:pt x="0" y="12"/>
                    <a:pt x="0" y="10"/>
                  </a:cubicBezTo>
                  <a:cubicBezTo>
                    <a:pt x="0" y="7"/>
                    <a:pt x="2" y="3"/>
                    <a:pt x="4" y="0"/>
                  </a:cubicBezTo>
                  <a:cubicBezTo>
                    <a:pt x="5" y="0"/>
                    <a:pt x="6" y="1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Freeform 34"/>
            <p:cNvSpPr>
              <a:spLocks/>
            </p:cNvSpPr>
            <p:nvPr/>
          </p:nvSpPr>
          <p:spPr bwMode="auto">
            <a:xfrm>
              <a:off x="-2541400" y="3351305"/>
              <a:ext cx="15875" cy="20638"/>
            </a:xfrm>
            <a:custGeom>
              <a:avLst/>
              <a:gdLst>
                <a:gd name="T0" fmla="*/ 11 w 11"/>
                <a:gd name="T1" fmla="*/ 0 h 14"/>
                <a:gd name="T2" fmla="*/ 9 w 11"/>
                <a:gd name="T3" fmla="*/ 13 h 14"/>
                <a:gd name="T4" fmla="*/ 6 w 11"/>
                <a:gd name="T5" fmla="*/ 14 h 14"/>
                <a:gd name="T6" fmla="*/ 0 w 11"/>
                <a:gd name="T7" fmla="*/ 1 h 14"/>
                <a:gd name="T8" fmla="*/ 11 w 11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4">
                  <a:moveTo>
                    <a:pt x="11" y="0"/>
                  </a:moveTo>
                  <a:cubicBezTo>
                    <a:pt x="10" y="5"/>
                    <a:pt x="9" y="9"/>
                    <a:pt x="9" y="13"/>
                  </a:cubicBezTo>
                  <a:cubicBezTo>
                    <a:pt x="8" y="13"/>
                    <a:pt x="7" y="13"/>
                    <a:pt x="6" y="14"/>
                  </a:cubicBezTo>
                  <a:cubicBezTo>
                    <a:pt x="4" y="10"/>
                    <a:pt x="2" y="6"/>
                    <a:pt x="0" y="1"/>
                  </a:cubicBezTo>
                  <a:cubicBezTo>
                    <a:pt x="4" y="1"/>
                    <a:pt x="6" y="1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" name="Freeform 35"/>
            <p:cNvSpPr>
              <a:spLocks/>
            </p:cNvSpPr>
            <p:nvPr/>
          </p:nvSpPr>
          <p:spPr bwMode="auto">
            <a:xfrm>
              <a:off x="-2514412" y="3332254"/>
              <a:ext cx="17463" cy="17463"/>
            </a:xfrm>
            <a:custGeom>
              <a:avLst/>
              <a:gdLst>
                <a:gd name="T0" fmla="*/ 13 w 13"/>
                <a:gd name="T1" fmla="*/ 9 h 12"/>
                <a:gd name="T2" fmla="*/ 0 w 13"/>
                <a:gd name="T3" fmla="*/ 5 h 12"/>
                <a:gd name="T4" fmla="*/ 2 w 13"/>
                <a:gd name="T5" fmla="*/ 0 h 12"/>
                <a:gd name="T6" fmla="*/ 13 w 13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9"/>
                  </a:moveTo>
                  <a:cubicBezTo>
                    <a:pt x="5" y="12"/>
                    <a:pt x="1" y="11"/>
                    <a:pt x="0" y="5"/>
                  </a:cubicBezTo>
                  <a:cubicBezTo>
                    <a:pt x="0" y="4"/>
                    <a:pt x="1" y="2"/>
                    <a:pt x="2" y="0"/>
                  </a:cubicBezTo>
                  <a:cubicBezTo>
                    <a:pt x="5" y="3"/>
                    <a:pt x="8" y="5"/>
                    <a:pt x="1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" name="Freeform 36"/>
            <p:cNvSpPr>
              <a:spLocks/>
            </p:cNvSpPr>
            <p:nvPr/>
          </p:nvSpPr>
          <p:spPr bwMode="auto">
            <a:xfrm>
              <a:off x="-2466786" y="3591024"/>
              <a:ext cx="17463" cy="17463"/>
            </a:xfrm>
            <a:custGeom>
              <a:avLst/>
              <a:gdLst>
                <a:gd name="T0" fmla="*/ 3 w 12"/>
                <a:gd name="T1" fmla="*/ 0 h 12"/>
                <a:gd name="T2" fmla="*/ 12 w 12"/>
                <a:gd name="T3" fmla="*/ 9 h 12"/>
                <a:gd name="T4" fmla="*/ 9 w 12"/>
                <a:gd name="T5" fmla="*/ 12 h 12"/>
                <a:gd name="T6" fmla="*/ 0 w 12"/>
                <a:gd name="T7" fmla="*/ 4 h 12"/>
                <a:gd name="T8" fmla="*/ 3 w 12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3" y="0"/>
                  </a:moveTo>
                  <a:cubicBezTo>
                    <a:pt x="6" y="3"/>
                    <a:pt x="9" y="6"/>
                    <a:pt x="12" y="9"/>
                  </a:cubicBezTo>
                  <a:cubicBezTo>
                    <a:pt x="12" y="9"/>
                    <a:pt x="10" y="11"/>
                    <a:pt x="9" y="12"/>
                  </a:cubicBezTo>
                  <a:cubicBezTo>
                    <a:pt x="6" y="10"/>
                    <a:pt x="3" y="7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" name="Freeform 37"/>
            <p:cNvSpPr>
              <a:spLocks/>
            </p:cNvSpPr>
            <p:nvPr/>
          </p:nvSpPr>
          <p:spPr bwMode="auto">
            <a:xfrm>
              <a:off x="-2582675" y="3435445"/>
              <a:ext cx="15875" cy="17463"/>
            </a:xfrm>
            <a:custGeom>
              <a:avLst/>
              <a:gdLst>
                <a:gd name="T0" fmla="*/ 11 w 11"/>
                <a:gd name="T1" fmla="*/ 7 h 12"/>
                <a:gd name="T2" fmla="*/ 5 w 11"/>
                <a:gd name="T3" fmla="*/ 12 h 12"/>
                <a:gd name="T4" fmla="*/ 1 w 11"/>
                <a:gd name="T5" fmla="*/ 4 h 12"/>
                <a:gd name="T6" fmla="*/ 4 w 11"/>
                <a:gd name="T7" fmla="*/ 0 h 12"/>
                <a:gd name="T8" fmla="*/ 11 w 11"/>
                <a:gd name="T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7"/>
                  </a:moveTo>
                  <a:cubicBezTo>
                    <a:pt x="9" y="9"/>
                    <a:pt x="7" y="10"/>
                    <a:pt x="5" y="12"/>
                  </a:cubicBezTo>
                  <a:cubicBezTo>
                    <a:pt x="4" y="9"/>
                    <a:pt x="1" y="7"/>
                    <a:pt x="1" y="4"/>
                  </a:cubicBezTo>
                  <a:cubicBezTo>
                    <a:pt x="0" y="3"/>
                    <a:pt x="3" y="1"/>
                    <a:pt x="4" y="0"/>
                  </a:cubicBezTo>
                  <a:cubicBezTo>
                    <a:pt x="6" y="2"/>
                    <a:pt x="8" y="4"/>
                    <a:pt x="1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" name="Freeform 38"/>
            <p:cNvSpPr>
              <a:spLocks/>
            </p:cNvSpPr>
            <p:nvPr/>
          </p:nvSpPr>
          <p:spPr bwMode="auto">
            <a:xfrm>
              <a:off x="-2619188" y="3370355"/>
              <a:ext cx="19050" cy="17463"/>
            </a:xfrm>
            <a:custGeom>
              <a:avLst/>
              <a:gdLst>
                <a:gd name="T0" fmla="*/ 4 w 13"/>
                <a:gd name="T1" fmla="*/ 0 h 11"/>
                <a:gd name="T2" fmla="*/ 13 w 13"/>
                <a:gd name="T3" fmla="*/ 6 h 11"/>
                <a:gd name="T4" fmla="*/ 8 w 13"/>
                <a:gd name="T5" fmla="*/ 11 h 11"/>
                <a:gd name="T6" fmla="*/ 0 w 13"/>
                <a:gd name="T7" fmla="*/ 5 h 11"/>
                <a:gd name="T8" fmla="*/ 4 w 13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1">
                  <a:moveTo>
                    <a:pt x="4" y="0"/>
                  </a:moveTo>
                  <a:cubicBezTo>
                    <a:pt x="7" y="2"/>
                    <a:pt x="10" y="4"/>
                    <a:pt x="13" y="6"/>
                  </a:cubicBezTo>
                  <a:cubicBezTo>
                    <a:pt x="11" y="8"/>
                    <a:pt x="9" y="11"/>
                    <a:pt x="8" y="11"/>
                  </a:cubicBezTo>
                  <a:cubicBezTo>
                    <a:pt x="5" y="9"/>
                    <a:pt x="3" y="7"/>
                    <a:pt x="0" y="5"/>
                  </a:cubicBezTo>
                  <a:cubicBezTo>
                    <a:pt x="2" y="3"/>
                    <a:pt x="3" y="2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" name="Freeform 39"/>
            <p:cNvSpPr>
              <a:spLocks/>
            </p:cNvSpPr>
            <p:nvPr/>
          </p:nvSpPr>
          <p:spPr bwMode="auto">
            <a:xfrm>
              <a:off x="-2433448" y="3592612"/>
              <a:ext cx="15875" cy="20638"/>
            </a:xfrm>
            <a:custGeom>
              <a:avLst/>
              <a:gdLst>
                <a:gd name="T0" fmla="*/ 5 w 11"/>
                <a:gd name="T1" fmla="*/ 0 h 14"/>
                <a:gd name="T2" fmla="*/ 11 w 11"/>
                <a:gd name="T3" fmla="*/ 12 h 14"/>
                <a:gd name="T4" fmla="*/ 7 w 11"/>
                <a:gd name="T5" fmla="*/ 14 h 14"/>
                <a:gd name="T6" fmla="*/ 0 w 11"/>
                <a:gd name="T7" fmla="*/ 2 h 14"/>
                <a:gd name="T8" fmla="*/ 5 w 11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4">
                  <a:moveTo>
                    <a:pt x="5" y="0"/>
                  </a:moveTo>
                  <a:cubicBezTo>
                    <a:pt x="7" y="4"/>
                    <a:pt x="9" y="8"/>
                    <a:pt x="11" y="12"/>
                  </a:cubicBezTo>
                  <a:cubicBezTo>
                    <a:pt x="10" y="13"/>
                    <a:pt x="9" y="13"/>
                    <a:pt x="7" y="14"/>
                  </a:cubicBezTo>
                  <a:cubicBezTo>
                    <a:pt x="5" y="10"/>
                    <a:pt x="2" y="6"/>
                    <a:pt x="0" y="2"/>
                  </a:cubicBezTo>
                  <a:cubicBezTo>
                    <a:pt x="2" y="1"/>
                    <a:pt x="3" y="1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" name="Freeform 40"/>
            <p:cNvSpPr>
              <a:spLocks/>
            </p:cNvSpPr>
            <p:nvPr/>
          </p:nvSpPr>
          <p:spPr bwMode="auto">
            <a:xfrm>
              <a:off x="-1841303" y="3408456"/>
              <a:ext cx="25400" cy="53977"/>
            </a:xfrm>
            <a:custGeom>
              <a:avLst/>
              <a:gdLst>
                <a:gd name="T0" fmla="*/ 7 w 17"/>
                <a:gd name="T1" fmla="*/ 36 h 36"/>
                <a:gd name="T2" fmla="*/ 8 w 17"/>
                <a:gd name="T3" fmla="*/ 0 h 36"/>
                <a:gd name="T4" fmla="*/ 14 w 17"/>
                <a:gd name="T5" fmla="*/ 6 h 36"/>
                <a:gd name="T6" fmla="*/ 7 w 17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36">
                  <a:moveTo>
                    <a:pt x="7" y="36"/>
                  </a:moveTo>
                  <a:cubicBezTo>
                    <a:pt x="0" y="24"/>
                    <a:pt x="6" y="13"/>
                    <a:pt x="8" y="0"/>
                  </a:cubicBezTo>
                  <a:cubicBezTo>
                    <a:pt x="11" y="3"/>
                    <a:pt x="15" y="5"/>
                    <a:pt x="14" y="6"/>
                  </a:cubicBezTo>
                  <a:cubicBezTo>
                    <a:pt x="13" y="16"/>
                    <a:pt x="17" y="27"/>
                    <a:pt x="7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" name="Freeform 41"/>
            <p:cNvSpPr>
              <a:spLocks/>
            </p:cNvSpPr>
            <p:nvPr/>
          </p:nvSpPr>
          <p:spPr bwMode="auto">
            <a:xfrm>
              <a:off x="-3077982" y="3673577"/>
              <a:ext cx="14288" cy="23813"/>
            </a:xfrm>
            <a:custGeom>
              <a:avLst/>
              <a:gdLst>
                <a:gd name="T0" fmla="*/ 10 w 10"/>
                <a:gd name="T1" fmla="*/ 2 h 16"/>
                <a:gd name="T2" fmla="*/ 6 w 10"/>
                <a:gd name="T3" fmla="*/ 16 h 16"/>
                <a:gd name="T4" fmla="*/ 1 w 10"/>
                <a:gd name="T5" fmla="*/ 10 h 16"/>
                <a:gd name="T6" fmla="*/ 6 w 10"/>
                <a:gd name="T7" fmla="*/ 0 h 16"/>
                <a:gd name="T8" fmla="*/ 10 w 10"/>
                <a:gd name="T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6">
                  <a:moveTo>
                    <a:pt x="10" y="2"/>
                  </a:moveTo>
                  <a:cubicBezTo>
                    <a:pt x="8" y="6"/>
                    <a:pt x="7" y="10"/>
                    <a:pt x="6" y="16"/>
                  </a:cubicBezTo>
                  <a:cubicBezTo>
                    <a:pt x="4" y="13"/>
                    <a:pt x="0" y="11"/>
                    <a:pt x="1" y="10"/>
                  </a:cubicBezTo>
                  <a:cubicBezTo>
                    <a:pt x="2" y="6"/>
                    <a:pt x="4" y="3"/>
                    <a:pt x="6" y="0"/>
                  </a:cubicBezTo>
                  <a:cubicBezTo>
                    <a:pt x="7" y="0"/>
                    <a:pt x="8" y="1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" name="Freeform 42"/>
            <p:cNvSpPr>
              <a:spLocks/>
            </p:cNvSpPr>
            <p:nvPr/>
          </p:nvSpPr>
          <p:spPr bwMode="auto">
            <a:xfrm>
              <a:off x="-3101795" y="3616425"/>
              <a:ext cx="19050" cy="17463"/>
            </a:xfrm>
            <a:custGeom>
              <a:avLst/>
              <a:gdLst>
                <a:gd name="T0" fmla="*/ 13 w 13"/>
                <a:gd name="T1" fmla="*/ 5 h 12"/>
                <a:gd name="T2" fmla="*/ 0 w 13"/>
                <a:gd name="T3" fmla="*/ 12 h 12"/>
                <a:gd name="T4" fmla="*/ 13 w 13"/>
                <a:gd name="T5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2">
                  <a:moveTo>
                    <a:pt x="13" y="5"/>
                  </a:moveTo>
                  <a:cubicBezTo>
                    <a:pt x="8" y="8"/>
                    <a:pt x="4" y="10"/>
                    <a:pt x="0" y="12"/>
                  </a:cubicBezTo>
                  <a:cubicBezTo>
                    <a:pt x="6" y="1"/>
                    <a:pt x="7" y="0"/>
                    <a:pt x="1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8" name="Freeform 43"/>
            <p:cNvSpPr>
              <a:spLocks/>
            </p:cNvSpPr>
            <p:nvPr/>
          </p:nvSpPr>
          <p:spPr bwMode="auto">
            <a:xfrm>
              <a:off x="-2855729" y="3651351"/>
              <a:ext cx="20638" cy="9525"/>
            </a:xfrm>
            <a:custGeom>
              <a:avLst/>
              <a:gdLst>
                <a:gd name="T0" fmla="*/ 14 w 14"/>
                <a:gd name="T1" fmla="*/ 4 h 7"/>
                <a:gd name="T2" fmla="*/ 1 w 14"/>
                <a:gd name="T3" fmla="*/ 7 h 7"/>
                <a:gd name="T4" fmla="*/ 0 w 14"/>
                <a:gd name="T5" fmla="*/ 3 h 7"/>
                <a:gd name="T6" fmla="*/ 13 w 14"/>
                <a:gd name="T7" fmla="*/ 0 h 7"/>
                <a:gd name="T8" fmla="*/ 14 w 14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7">
                  <a:moveTo>
                    <a:pt x="14" y="4"/>
                  </a:moveTo>
                  <a:cubicBezTo>
                    <a:pt x="10" y="5"/>
                    <a:pt x="5" y="6"/>
                    <a:pt x="1" y="7"/>
                  </a:cubicBezTo>
                  <a:cubicBezTo>
                    <a:pt x="0" y="6"/>
                    <a:pt x="0" y="4"/>
                    <a:pt x="0" y="3"/>
                  </a:cubicBezTo>
                  <a:cubicBezTo>
                    <a:pt x="4" y="2"/>
                    <a:pt x="9" y="1"/>
                    <a:pt x="13" y="0"/>
                  </a:cubicBezTo>
                  <a:cubicBezTo>
                    <a:pt x="14" y="1"/>
                    <a:pt x="14" y="3"/>
                    <a:pt x="1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" name="Freeform 44"/>
            <p:cNvSpPr>
              <a:spLocks/>
            </p:cNvSpPr>
            <p:nvPr/>
          </p:nvSpPr>
          <p:spPr bwMode="auto">
            <a:xfrm>
              <a:off x="-2238183" y="3587849"/>
              <a:ext cx="257179" cy="139704"/>
            </a:xfrm>
            <a:custGeom>
              <a:avLst/>
              <a:gdLst>
                <a:gd name="T0" fmla="*/ 102 w 175"/>
                <a:gd name="T1" fmla="*/ 59 h 96"/>
                <a:gd name="T2" fmla="*/ 97 w 175"/>
                <a:gd name="T3" fmla="*/ 65 h 96"/>
                <a:gd name="T4" fmla="*/ 95 w 175"/>
                <a:gd name="T5" fmla="*/ 63 h 96"/>
                <a:gd name="T6" fmla="*/ 97 w 175"/>
                <a:gd name="T7" fmla="*/ 58 h 96"/>
                <a:gd name="T8" fmla="*/ 73 w 175"/>
                <a:gd name="T9" fmla="*/ 52 h 96"/>
                <a:gd name="T10" fmla="*/ 68 w 175"/>
                <a:gd name="T11" fmla="*/ 50 h 96"/>
                <a:gd name="T12" fmla="*/ 59 w 175"/>
                <a:gd name="T13" fmla="*/ 40 h 96"/>
                <a:gd name="T14" fmla="*/ 7 w 175"/>
                <a:gd name="T15" fmla="*/ 7 h 96"/>
                <a:gd name="T16" fmla="*/ 0 w 175"/>
                <a:gd name="T17" fmla="*/ 0 h 96"/>
                <a:gd name="T18" fmla="*/ 40 w 175"/>
                <a:gd name="T19" fmla="*/ 17 h 96"/>
                <a:gd name="T20" fmla="*/ 61 w 175"/>
                <a:gd name="T21" fmla="*/ 34 h 96"/>
                <a:gd name="T22" fmla="*/ 79 w 175"/>
                <a:gd name="T23" fmla="*/ 44 h 96"/>
                <a:gd name="T24" fmla="*/ 85 w 175"/>
                <a:gd name="T25" fmla="*/ 43 h 96"/>
                <a:gd name="T26" fmla="*/ 93 w 175"/>
                <a:gd name="T27" fmla="*/ 51 h 96"/>
                <a:gd name="T28" fmla="*/ 145 w 175"/>
                <a:gd name="T29" fmla="*/ 68 h 96"/>
                <a:gd name="T30" fmla="*/ 164 w 175"/>
                <a:gd name="T31" fmla="*/ 85 h 96"/>
                <a:gd name="T32" fmla="*/ 170 w 175"/>
                <a:gd name="T33" fmla="*/ 77 h 96"/>
                <a:gd name="T34" fmla="*/ 169 w 175"/>
                <a:gd name="T35" fmla="*/ 96 h 96"/>
                <a:gd name="T36" fmla="*/ 102 w 175"/>
                <a:gd name="T37" fmla="*/ 5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5" h="96">
                  <a:moveTo>
                    <a:pt x="102" y="59"/>
                  </a:moveTo>
                  <a:cubicBezTo>
                    <a:pt x="100" y="62"/>
                    <a:pt x="98" y="63"/>
                    <a:pt x="97" y="65"/>
                  </a:cubicBezTo>
                  <a:cubicBezTo>
                    <a:pt x="97" y="65"/>
                    <a:pt x="94" y="63"/>
                    <a:pt x="95" y="63"/>
                  </a:cubicBezTo>
                  <a:cubicBezTo>
                    <a:pt x="95" y="61"/>
                    <a:pt x="96" y="60"/>
                    <a:pt x="97" y="58"/>
                  </a:cubicBezTo>
                  <a:cubicBezTo>
                    <a:pt x="89" y="55"/>
                    <a:pt x="83" y="48"/>
                    <a:pt x="73" y="52"/>
                  </a:cubicBezTo>
                  <a:cubicBezTo>
                    <a:pt x="72" y="53"/>
                    <a:pt x="69" y="51"/>
                    <a:pt x="68" y="50"/>
                  </a:cubicBezTo>
                  <a:cubicBezTo>
                    <a:pt x="65" y="47"/>
                    <a:pt x="63" y="42"/>
                    <a:pt x="59" y="40"/>
                  </a:cubicBezTo>
                  <a:cubicBezTo>
                    <a:pt x="42" y="29"/>
                    <a:pt x="24" y="18"/>
                    <a:pt x="7" y="7"/>
                  </a:cubicBezTo>
                  <a:cubicBezTo>
                    <a:pt x="5" y="6"/>
                    <a:pt x="4" y="4"/>
                    <a:pt x="0" y="0"/>
                  </a:cubicBezTo>
                  <a:cubicBezTo>
                    <a:pt x="18" y="2"/>
                    <a:pt x="26" y="21"/>
                    <a:pt x="40" y="17"/>
                  </a:cubicBezTo>
                  <a:cubicBezTo>
                    <a:pt x="48" y="24"/>
                    <a:pt x="54" y="29"/>
                    <a:pt x="61" y="34"/>
                  </a:cubicBezTo>
                  <a:cubicBezTo>
                    <a:pt x="66" y="38"/>
                    <a:pt x="73" y="40"/>
                    <a:pt x="79" y="44"/>
                  </a:cubicBezTo>
                  <a:cubicBezTo>
                    <a:pt x="81" y="44"/>
                    <a:pt x="83" y="44"/>
                    <a:pt x="85" y="43"/>
                  </a:cubicBezTo>
                  <a:cubicBezTo>
                    <a:pt x="93" y="40"/>
                    <a:pt x="94" y="41"/>
                    <a:pt x="93" y="51"/>
                  </a:cubicBezTo>
                  <a:cubicBezTo>
                    <a:pt x="111" y="57"/>
                    <a:pt x="126" y="69"/>
                    <a:pt x="145" y="68"/>
                  </a:cubicBezTo>
                  <a:cubicBezTo>
                    <a:pt x="146" y="80"/>
                    <a:pt x="159" y="78"/>
                    <a:pt x="164" y="85"/>
                  </a:cubicBezTo>
                  <a:cubicBezTo>
                    <a:pt x="166" y="82"/>
                    <a:pt x="168" y="80"/>
                    <a:pt x="170" y="77"/>
                  </a:cubicBezTo>
                  <a:cubicBezTo>
                    <a:pt x="175" y="85"/>
                    <a:pt x="173" y="91"/>
                    <a:pt x="169" y="96"/>
                  </a:cubicBezTo>
                  <a:cubicBezTo>
                    <a:pt x="146" y="83"/>
                    <a:pt x="124" y="71"/>
                    <a:pt x="10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" name="Freeform 45"/>
            <p:cNvSpPr>
              <a:spLocks/>
            </p:cNvSpPr>
            <p:nvPr/>
          </p:nvSpPr>
          <p:spPr bwMode="auto">
            <a:xfrm>
              <a:off x="-2109594" y="3405281"/>
              <a:ext cx="20638" cy="20638"/>
            </a:xfrm>
            <a:custGeom>
              <a:avLst/>
              <a:gdLst>
                <a:gd name="T0" fmla="*/ 15 w 15"/>
                <a:gd name="T1" fmla="*/ 14 h 14"/>
                <a:gd name="T2" fmla="*/ 0 w 15"/>
                <a:gd name="T3" fmla="*/ 14 h 14"/>
                <a:gd name="T4" fmla="*/ 13 w 15"/>
                <a:gd name="T5" fmla="*/ 0 h 14"/>
                <a:gd name="T6" fmla="*/ 15 w 15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4">
                  <a:moveTo>
                    <a:pt x="15" y="14"/>
                  </a:moveTo>
                  <a:cubicBezTo>
                    <a:pt x="11" y="14"/>
                    <a:pt x="7" y="14"/>
                    <a:pt x="0" y="14"/>
                  </a:cubicBezTo>
                  <a:cubicBezTo>
                    <a:pt x="5" y="9"/>
                    <a:pt x="8" y="5"/>
                    <a:pt x="13" y="0"/>
                  </a:cubicBezTo>
                  <a:cubicBezTo>
                    <a:pt x="14" y="7"/>
                    <a:pt x="14" y="10"/>
                    <a:pt x="1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" name="Freeform 46"/>
            <p:cNvSpPr>
              <a:spLocks/>
            </p:cNvSpPr>
            <p:nvPr/>
          </p:nvSpPr>
          <p:spPr bwMode="auto">
            <a:xfrm>
              <a:off x="-2146107" y="3422744"/>
              <a:ext cx="19050" cy="22226"/>
            </a:xfrm>
            <a:custGeom>
              <a:avLst/>
              <a:gdLst>
                <a:gd name="T0" fmla="*/ 10 w 12"/>
                <a:gd name="T1" fmla="*/ 0 h 15"/>
                <a:gd name="T2" fmla="*/ 12 w 12"/>
                <a:gd name="T3" fmla="*/ 15 h 15"/>
                <a:gd name="T4" fmla="*/ 10 w 12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10" y="0"/>
                  </a:moveTo>
                  <a:cubicBezTo>
                    <a:pt x="10" y="6"/>
                    <a:pt x="11" y="10"/>
                    <a:pt x="12" y="15"/>
                  </a:cubicBezTo>
                  <a:cubicBezTo>
                    <a:pt x="0" y="10"/>
                    <a:pt x="0" y="8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" name="Freeform 47"/>
            <p:cNvSpPr>
              <a:spLocks/>
            </p:cNvSpPr>
            <p:nvPr/>
          </p:nvSpPr>
          <p:spPr bwMode="auto">
            <a:xfrm>
              <a:off x="-1965129" y="3371943"/>
              <a:ext cx="12700" cy="22226"/>
            </a:xfrm>
            <a:custGeom>
              <a:avLst/>
              <a:gdLst>
                <a:gd name="T0" fmla="*/ 9 w 9"/>
                <a:gd name="T1" fmla="*/ 2 h 15"/>
                <a:gd name="T2" fmla="*/ 4 w 9"/>
                <a:gd name="T3" fmla="*/ 15 h 15"/>
                <a:gd name="T4" fmla="*/ 0 w 9"/>
                <a:gd name="T5" fmla="*/ 11 h 15"/>
                <a:gd name="T6" fmla="*/ 4 w 9"/>
                <a:gd name="T7" fmla="*/ 0 h 15"/>
                <a:gd name="T8" fmla="*/ 9 w 9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5">
                  <a:moveTo>
                    <a:pt x="9" y="2"/>
                  </a:moveTo>
                  <a:cubicBezTo>
                    <a:pt x="7" y="6"/>
                    <a:pt x="5" y="10"/>
                    <a:pt x="4" y="15"/>
                  </a:cubicBezTo>
                  <a:cubicBezTo>
                    <a:pt x="2" y="13"/>
                    <a:pt x="0" y="12"/>
                    <a:pt x="0" y="11"/>
                  </a:cubicBezTo>
                  <a:cubicBezTo>
                    <a:pt x="1" y="7"/>
                    <a:pt x="3" y="4"/>
                    <a:pt x="4" y="0"/>
                  </a:cubicBezTo>
                  <a:cubicBezTo>
                    <a:pt x="6" y="1"/>
                    <a:pt x="7" y="1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3" name="Freeform 48"/>
            <p:cNvSpPr>
              <a:spLocks/>
            </p:cNvSpPr>
            <p:nvPr/>
          </p:nvSpPr>
          <p:spPr bwMode="auto">
            <a:xfrm>
              <a:off x="-2063556" y="3389406"/>
              <a:ext cx="23813" cy="20638"/>
            </a:xfrm>
            <a:custGeom>
              <a:avLst/>
              <a:gdLst>
                <a:gd name="T0" fmla="*/ 0 w 16"/>
                <a:gd name="T1" fmla="*/ 11 h 15"/>
                <a:gd name="T2" fmla="*/ 13 w 16"/>
                <a:gd name="T3" fmla="*/ 0 h 15"/>
                <a:gd name="T4" fmla="*/ 16 w 16"/>
                <a:gd name="T5" fmla="*/ 3 h 15"/>
                <a:gd name="T6" fmla="*/ 3 w 16"/>
                <a:gd name="T7" fmla="*/ 15 h 15"/>
                <a:gd name="T8" fmla="*/ 0 w 16"/>
                <a:gd name="T9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0" y="11"/>
                  </a:moveTo>
                  <a:cubicBezTo>
                    <a:pt x="4" y="8"/>
                    <a:pt x="9" y="4"/>
                    <a:pt x="13" y="0"/>
                  </a:cubicBezTo>
                  <a:cubicBezTo>
                    <a:pt x="14" y="1"/>
                    <a:pt x="15" y="2"/>
                    <a:pt x="16" y="3"/>
                  </a:cubicBezTo>
                  <a:cubicBezTo>
                    <a:pt x="11" y="7"/>
                    <a:pt x="7" y="11"/>
                    <a:pt x="3" y="15"/>
                  </a:cubicBezTo>
                  <a:cubicBezTo>
                    <a:pt x="2" y="13"/>
                    <a:pt x="1" y="12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52" name="Heart 3">
            <a:extLst>
              <a:ext uri="{FF2B5EF4-FFF2-40B4-BE49-F238E27FC236}">
                <a16:creationId xmlns:a16="http://schemas.microsoft.com/office/drawing/2014/main" id="{C728406B-47F9-48CD-8EBC-ECD1210F6765}"/>
              </a:ext>
            </a:extLst>
          </p:cNvPr>
          <p:cNvSpPr>
            <a:spLocks noChangeAspect="1"/>
          </p:cNvSpPr>
          <p:nvPr/>
        </p:nvSpPr>
        <p:spPr>
          <a:xfrm>
            <a:off x="4295741" y="4118032"/>
            <a:ext cx="489822" cy="443280"/>
          </a:xfrm>
          <a:custGeom>
            <a:avLst/>
            <a:gdLst/>
            <a:ahLst/>
            <a:cxnLst/>
            <a:rect l="l" t="t" r="r" b="b"/>
            <a:pathLst>
              <a:path w="3971393" h="3594045">
                <a:moveTo>
                  <a:pt x="2284446" y="942229"/>
                </a:moveTo>
                <a:cubicBezTo>
                  <a:pt x="2231718" y="946666"/>
                  <a:pt x="2184212" y="981897"/>
                  <a:pt x="2166723" y="1035351"/>
                </a:cubicBezTo>
                <a:lnTo>
                  <a:pt x="1818705" y="2099054"/>
                </a:lnTo>
                <a:lnTo>
                  <a:pt x="1630896" y="1461099"/>
                </a:lnTo>
                <a:cubicBezTo>
                  <a:pt x="1625536" y="1442893"/>
                  <a:pt x="1616698" y="1426659"/>
                  <a:pt x="1605222" y="1412988"/>
                </a:cubicBezTo>
                <a:cubicBezTo>
                  <a:pt x="1592838" y="1372092"/>
                  <a:pt x="1559535" y="1339590"/>
                  <a:pt x="1515200" y="1327710"/>
                </a:cubicBezTo>
                <a:cubicBezTo>
                  <a:pt x="1442764" y="1308302"/>
                  <a:pt x="1368310" y="1351289"/>
                  <a:pt x="1348901" y="1423723"/>
                </a:cubicBezTo>
                <a:lnTo>
                  <a:pt x="1175574" y="2070589"/>
                </a:lnTo>
                <a:lnTo>
                  <a:pt x="887391" y="2070589"/>
                </a:lnTo>
                <a:cubicBezTo>
                  <a:pt x="812401" y="2070589"/>
                  <a:pt x="751610" y="2131382"/>
                  <a:pt x="751610" y="2206372"/>
                </a:cubicBezTo>
                <a:cubicBezTo>
                  <a:pt x="751609" y="2281361"/>
                  <a:pt x="812402" y="2342153"/>
                  <a:pt x="887391" y="2342154"/>
                </a:cubicBezTo>
                <a:lnTo>
                  <a:pt x="1266160" y="2342154"/>
                </a:lnTo>
                <a:cubicBezTo>
                  <a:pt x="1309243" y="2342153"/>
                  <a:pt x="1347639" y="2322088"/>
                  <a:pt x="1370869" y="2289485"/>
                </a:cubicBezTo>
                <a:cubicBezTo>
                  <a:pt x="1392914" y="2274134"/>
                  <a:pt x="1408463" y="2250677"/>
                  <a:pt x="1415910" y="2222885"/>
                </a:cubicBezTo>
                <a:lnTo>
                  <a:pt x="1490320" y="1945186"/>
                </a:lnTo>
                <a:lnTo>
                  <a:pt x="1661817" y="2527729"/>
                </a:lnTo>
                <a:cubicBezTo>
                  <a:pt x="1680716" y="2591927"/>
                  <a:pt x="1742866" y="2631605"/>
                  <a:pt x="1806849" y="2621696"/>
                </a:cubicBezTo>
                <a:cubicBezTo>
                  <a:pt x="1873057" y="2637495"/>
                  <a:pt x="1940784" y="2599243"/>
                  <a:pt x="1962449" y="2533025"/>
                </a:cubicBezTo>
                <a:lnTo>
                  <a:pt x="2291633" y="1526890"/>
                </a:lnTo>
                <a:lnTo>
                  <a:pt x="2478124" y="2222886"/>
                </a:lnTo>
                <a:cubicBezTo>
                  <a:pt x="2491725" y="2273643"/>
                  <a:pt x="2532355" y="2309941"/>
                  <a:pt x="2580723" y="2318869"/>
                </a:cubicBezTo>
                <a:cubicBezTo>
                  <a:pt x="2600453" y="2334375"/>
                  <a:pt x="2625460" y="2342152"/>
                  <a:pt x="2652283" y="2342153"/>
                </a:cubicBezTo>
                <a:lnTo>
                  <a:pt x="3058108" y="2342153"/>
                </a:lnTo>
                <a:cubicBezTo>
                  <a:pt x="3133099" y="2342153"/>
                  <a:pt x="3193891" y="2281360"/>
                  <a:pt x="3193891" y="2206371"/>
                </a:cubicBezTo>
                <a:cubicBezTo>
                  <a:pt x="3193890" y="2131381"/>
                  <a:pt x="3133099" y="2070589"/>
                  <a:pt x="3058108" y="2070588"/>
                </a:cubicBezTo>
                <a:lnTo>
                  <a:pt x="2718460" y="2070589"/>
                </a:lnTo>
                <a:lnTo>
                  <a:pt x="2455970" y="1090961"/>
                </a:lnTo>
                <a:cubicBezTo>
                  <a:pt x="2449895" y="1068289"/>
                  <a:pt x="2438427" y="1048501"/>
                  <a:pt x="2421928" y="1033927"/>
                </a:cubicBezTo>
                <a:cubicBezTo>
                  <a:pt x="2410672" y="994460"/>
                  <a:pt x="2379946" y="962248"/>
                  <a:pt x="2337996" y="948523"/>
                </a:cubicBezTo>
                <a:cubicBezTo>
                  <a:pt x="2320178" y="942693"/>
                  <a:pt x="2302022" y="940751"/>
                  <a:pt x="2284446" y="942229"/>
                </a:cubicBezTo>
                <a:close/>
                <a:moveTo>
                  <a:pt x="941190" y="119"/>
                </a:moveTo>
                <a:cubicBezTo>
                  <a:pt x="1335246" y="6449"/>
                  <a:pt x="1754682" y="267656"/>
                  <a:pt x="1985697" y="864700"/>
                </a:cubicBezTo>
                <a:cubicBezTo>
                  <a:pt x="2807082" y="-1258124"/>
                  <a:pt x="6010484" y="864700"/>
                  <a:pt x="1985697" y="3594045"/>
                </a:cubicBezTo>
                <a:cubicBezTo>
                  <a:pt x="-907119" y="1632328"/>
                  <a:pt x="-65842" y="-16059"/>
                  <a:pt x="941190" y="11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cs typeface="Arial" pitchFamily="34" charset="0"/>
            </a:endParaRPr>
          </a:p>
        </p:txBody>
      </p:sp>
      <p:grpSp>
        <p:nvGrpSpPr>
          <p:cNvPr id="106" name="Grupo 105"/>
          <p:cNvGrpSpPr/>
          <p:nvPr/>
        </p:nvGrpSpPr>
        <p:grpSpPr>
          <a:xfrm>
            <a:off x="6215732" y="4270113"/>
            <a:ext cx="472710" cy="296367"/>
            <a:chOff x="-5125474" y="2125310"/>
            <a:chExt cx="4008182" cy="2512945"/>
          </a:xfrm>
        </p:grpSpPr>
        <p:sp>
          <p:nvSpPr>
            <p:cNvPr id="104" name="Freeform 5"/>
            <p:cNvSpPr>
              <a:spLocks/>
            </p:cNvSpPr>
            <p:nvPr/>
          </p:nvSpPr>
          <p:spPr bwMode="auto">
            <a:xfrm>
              <a:off x="-3109499" y="2181489"/>
              <a:ext cx="1992207" cy="2428677"/>
            </a:xfrm>
            <a:custGeom>
              <a:avLst/>
              <a:gdLst>
                <a:gd name="T0" fmla="*/ 1330 w 1446"/>
                <a:gd name="T1" fmla="*/ 440 h 1761"/>
                <a:gd name="T2" fmla="*/ 1208 w 1446"/>
                <a:gd name="T3" fmla="*/ 423 h 1761"/>
                <a:gd name="T4" fmla="*/ 551 w 1446"/>
                <a:gd name="T5" fmla="*/ 541 h 1761"/>
                <a:gd name="T6" fmla="*/ 314 w 1446"/>
                <a:gd name="T7" fmla="*/ 602 h 1761"/>
                <a:gd name="T8" fmla="*/ 304 w 1446"/>
                <a:gd name="T9" fmla="*/ 586 h 1761"/>
                <a:gd name="T10" fmla="*/ 341 w 1446"/>
                <a:gd name="T11" fmla="*/ 532 h 1761"/>
                <a:gd name="T12" fmla="*/ 586 w 1446"/>
                <a:gd name="T13" fmla="*/ 260 h 1761"/>
                <a:gd name="T14" fmla="*/ 612 w 1446"/>
                <a:gd name="T15" fmla="*/ 227 h 1761"/>
                <a:gd name="T16" fmla="*/ 765 w 1446"/>
                <a:gd name="T17" fmla="*/ 138 h 1761"/>
                <a:gd name="T18" fmla="*/ 765 w 1446"/>
                <a:gd name="T19" fmla="*/ 124 h 1761"/>
                <a:gd name="T20" fmla="*/ 711 w 1446"/>
                <a:gd name="T21" fmla="*/ 119 h 1761"/>
                <a:gd name="T22" fmla="*/ 649 w 1446"/>
                <a:gd name="T23" fmla="*/ 155 h 1761"/>
                <a:gd name="T24" fmla="*/ 510 w 1446"/>
                <a:gd name="T25" fmla="*/ 317 h 1761"/>
                <a:gd name="T26" fmla="*/ 483 w 1446"/>
                <a:gd name="T27" fmla="*/ 356 h 1761"/>
                <a:gd name="T28" fmla="*/ 371 w 1446"/>
                <a:gd name="T29" fmla="*/ 436 h 1761"/>
                <a:gd name="T30" fmla="*/ 235 w 1446"/>
                <a:gd name="T31" fmla="*/ 493 h 1761"/>
                <a:gd name="T32" fmla="*/ 201 w 1446"/>
                <a:gd name="T33" fmla="*/ 463 h 1761"/>
                <a:gd name="T34" fmla="*/ 246 w 1446"/>
                <a:gd name="T35" fmla="*/ 338 h 1761"/>
                <a:gd name="T36" fmla="*/ 143 w 1446"/>
                <a:gd name="T37" fmla="*/ 221 h 1761"/>
                <a:gd name="T38" fmla="*/ 460 w 1446"/>
                <a:gd name="T39" fmla="*/ 22 h 1761"/>
                <a:gd name="T40" fmla="*/ 446 w 1446"/>
                <a:gd name="T41" fmla="*/ 0 h 1761"/>
                <a:gd name="T42" fmla="*/ 80 w 1446"/>
                <a:gd name="T43" fmla="*/ 215 h 1761"/>
                <a:gd name="T44" fmla="*/ 0 w 1446"/>
                <a:gd name="T45" fmla="*/ 180 h 1761"/>
                <a:gd name="T46" fmla="*/ 0 w 1446"/>
                <a:gd name="T47" fmla="*/ 1761 h 1761"/>
                <a:gd name="T48" fmla="*/ 73 w 1446"/>
                <a:gd name="T49" fmla="*/ 1712 h 1761"/>
                <a:gd name="T50" fmla="*/ 100 w 1446"/>
                <a:gd name="T51" fmla="*/ 1683 h 1761"/>
                <a:gd name="T52" fmla="*/ 238 w 1446"/>
                <a:gd name="T53" fmla="*/ 1416 h 1761"/>
                <a:gd name="T54" fmla="*/ 277 w 1446"/>
                <a:gd name="T55" fmla="*/ 1222 h 1761"/>
                <a:gd name="T56" fmla="*/ 651 w 1446"/>
                <a:gd name="T57" fmla="*/ 1682 h 1761"/>
                <a:gd name="T58" fmla="*/ 644 w 1446"/>
                <a:gd name="T59" fmla="*/ 1646 h 1761"/>
                <a:gd name="T60" fmla="*/ 586 w 1446"/>
                <a:gd name="T61" fmla="*/ 1603 h 1761"/>
                <a:gd name="T62" fmla="*/ 510 w 1446"/>
                <a:gd name="T63" fmla="*/ 1524 h 1761"/>
                <a:gd name="T64" fmla="*/ 450 w 1446"/>
                <a:gd name="T65" fmla="*/ 1411 h 1761"/>
                <a:gd name="T66" fmla="*/ 419 w 1446"/>
                <a:gd name="T67" fmla="*/ 1360 h 1761"/>
                <a:gd name="T68" fmla="*/ 331 w 1446"/>
                <a:gd name="T69" fmla="*/ 1186 h 1761"/>
                <a:gd name="T70" fmla="*/ 240 w 1446"/>
                <a:gd name="T71" fmla="*/ 986 h 1761"/>
                <a:gd name="T72" fmla="*/ 276 w 1446"/>
                <a:gd name="T73" fmla="*/ 998 h 1761"/>
                <a:gd name="T74" fmla="*/ 490 w 1446"/>
                <a:gd name="T75" fmla="*/ 1117 h 1761"/>
                <a:gd name="T76" fmla="*/ 507 w 1446"/>
                <a:gd name="T77" fmla="*/ 1145 h 1761"/>
                <a:gd name="T78" fmla="*/ 755 w 1446"/>
                <a:gd name="T79" fmla="*/ 1394 h 1761"/>
                <a:gd name="T80" fmla="*/ 808 w 1446"/>
                <a:gd name="T81" fmla="*/ 1384 h 1761"/>
                <a:gd name="T82" fmla="*/ 646 w 1446"/>
                <a:gd name="T83" fmla="*/ 1285 h 1761"/>
                <a:gd name="T84" fmla="*/ 591 w 1446"/>
                <a:gd name="T85" fmla="*/ 1208 h 1761"/>
                <a:gd name="T86" fmla="*/ 328 w 1446"/>
                <a:gd name="T87" fmla="*/ 966 h 1761"/>
                <a:gd name="T88" fmla="*/ 274 w 1446"/>
                <a:gd name="T89" fmla="*/ 940 h 1761"/>
                <a:gd name="T90" fmla="*/ 200 w 1446"/>
                <a:gd name="T91" fmla="*/ 887 h 1761"/>
                <a:gd name="T92" fmla="*/ 176 w 1446"/>
                <a:gd name="T93" fmla="*/ 846 h 1761"/>
                <a:gd name="T94" fmla="*/ 216 w 1446"/>
                <a:gd name="T95" fmla="*/ 821 h 1761"/>
                <a:gd name="T96" fmla="*/ 287 w 1446"/>
                <a:gd name="T97" fmla="*/ 851 h 1761"/>
                <a:gd name="T98" fmla="*/ 527 w 1446"/>
                <a:gd name="T99" fmla="*/ 975 h 1761"/>
                <a:gd name="T100" fmla="*/ 731 w 1446"/>
                <a:gd name="T101" fmla="*/ 1006 h 1761"/>
                <a:gd name="T102" fmla="*/ 1038 w 1446"/>
                <a:gd name="T103" fmla="*/ 835 h 1761"/>
                <a:gd name="T104" fmla="*/ 1068 w 1446"/>
                <a:gd name="T105" fmla="*/ 823 h 1761"/>
                <a:gd name="T106" fmla="*/ 1399 w 1446"/>
                <a:gd name="T107" fmla="*/ 605 h 1761"/>
                <a:gd name="T108" fmla="*/ 1330 w 1446"/>
                <a:gd name="T109" fmla="*/ 440 h 1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46" h="1761">
                  <a:moveTo>
                    <a:pt x="1330" y="440"/>
                  </a:moveTo>
                  <a:cubicBezTo>
                    <a:pt x="1291" y="429"/>
                    <a:pt x="1249" y="424"/>
                    <a:pt x="1208" y="423"/>
                  </a:cubicBezTo>
                  <a:cubicBezTo>
                    <a:pt x="981" y="421"/>
                    <a:pt x="768" y="492"/>
                    <a:pt x="551" y="541"/>
                  </a:cubicBezTo>
                  <a:cubicBezTo>
                    <a:pt x="471" y="560"/>
                    <a:pt x="393" y="582"/>
                    <a:pt x="314" y="602"/>
                  </a:cubicBezTo>
                  <a:cubicBezTo>
                    <a:pt x="311" y="597"/>
                    <a:pt x="307" y="591"/>
                    <a:pt x="304" y="586"/>
                  </a:cubicBezTo>
                  <a:cubicBezTo>
                    <a:pt x="316" y="567"/>
                    <a:pt x="324" y="537"/>
                    <a:pt x="341" y="532"/>
                  </a:cubicBezTo>
                  <a:cubicBezTo>
                    <a:pt x="476" y="488"/>
                    <a:pt x="527" y="370"/>
                    <a:pt x="586" y="260"/>
                  </a:cubicBezTo>
                  <a:cubicBezTo>
                    <a:pt x="593" y="248"/>
                    <a:pt x="601" y="234"/>
                    <a:pt x="612" y="227"/>
                  </a:cubicBezTo>
                  <a:cubicBezTo>
                    <a:pt x="662" y="196"/>
                    <a:pt x="714" y="167"/>
                    <a:pt x="765" y="138"/>
                  </a:cubicBezTo>
                  <a:cubicBezTo>
                    <a:pt x="765" y="133"/>
                    <a:pt x="765" y="128"/>
                    <a:pt x="765" y="124"/>
                  </a:cubicBezTo>
                  <a:cubicBezTo>
                    <a:pt x="747" y="122"/>
                    <a:pt x="727" y="114"/>
                    <a:pt x="711" y="119"/>
                  </a:cubicBezTo>
                  <a:cubicBezTo>
                    <a:pt x="689" y="127"/>
                    <a:pt x="671" y="146"/>
                    <a:pt x="649" y="155"/>
                  </a:cubicBezTo>
                  <a:cubicBezTo>
                    <a:pt x="577" y="188"/>
                    <a:pt x="524" y="235"/>
                    <a:pt x="510" y="317"/>
                  </a:cubicBezTo>
                  <a:cubicBezTo>
                    <a:pt x="507" y="332"/>
                    <a:pt x="495" y="347"/>
                    <a:pt x="483" y="356"/>
                  </a:cubicBezTo>
                  <a:cubicBezTo>
                    <a:pt x="447" y="385"/>
                    <a:pt x="411" y="414"/>
                    <a:pt x="371" y="436"/>
                  </a:cubicBezTo>
                  <a:cubicBezTo>
                    <a:pt x="328" y="459"/>
                    <a:pt x="281" y="476"/>
                    <a:pt x="235" y="493"/>
                  </a:cubicBezTo>
                  <a:cubicBezTo>
                    <a:pt x="229" y="495"/>
                    <a:pt x="216" y="476"/>
                    <a:pt x="201" y="463"/>
                  </a:cubicBezTo>
                  <a:cubicBezTo>
                    <a:pt x="273" y="435"/>
                    <a:pt x="244" y="381"/>
                    <a:pt x="246" y="338"/>
                  </a:cubicBezTo>
                  <a:cubicBezTo>
                    <a:pt x="250" y="271"/>
                    <a:pt x="165" y="280"/>
                    <a:pt x="143" y="221"/>
                  </a:cubicBezTo>
                  <a:cubicBezTo>
                    <a:pt x="248" y="155"/>
                    <a:pt x="354" y="89"/>
                    <a:pt x="460" y="22"/>
                  </a:cubicBezTo>
                  <a:cubicBezTo>
                    <a:pt x="455" y="15"/>
                    <a:pt x="451" y="8"/>
                    <a:pt x="446" y="0"/>
                  </a:cubicBezTo>
                  <a:cubicBezTo>
                    <a:pt x="325" y="72"/>
                    <a:pt x="203" y="143"/>
                    <a:pt x="80" y="215"/>
                  </a:cubicBezTo>
                  <a:cubicBezTo>
                    <a:pt x="54" y="189"/>
                    <a:pt x="28" y="178"/>
                    <a:pt x="0" y="180"/>
                  </a:cubicBezTo>
                  <a:cubicBezTo>
                    <a:pt x="0" y="1761"/>
                    <a:pt x="0" y="1761"/>
                    <a:pt x="0" y="1761"/>
                  </a:cubicBezTo>
                  <a:cubicBezTo>
                    <a:pt x="23" y="1752"/>
                    <a:pt x="46" y="1736"/>
                    <a:pt x="73" y="1712"/>
                  </a:cubicBezTo>
                  <a:cubicBezTo>
                    <a:pt x="83" y="1704"/>
                    <a:pt x="91" y="1693"/>
                    <a:pt x="100" y="1683"/>
                  </a:cubicBezTo>
                  <a:cubicBezTo>
                    <a:pt x="170" y="1607"/>
                    <a:pt x="209" y="1513"/>
                    <a:pt x="238" y="1416"/>
                  </a:cubicBezTo>
                  <a:cubicBezTo>
                    <a:pt x="255" y="1354"/>
                    <a:pt x="263" y="1290"/>
                    <a:pt x="277" y="1222"/>
                  </a:cubicBezTo>
                  <a:cubicBezTo>
                    <a:pt x="363" y="1408"/>
                    <a:pt x="468" y="1575"/>
                    <a:pt x="651" y="1682"/>
                  </a:cubicBezTo>
                  <a:cubicBezTo>
                    <a:pt x="653" y="1668"/>
                    <a:pt x="652" y="1653"/>
                    <a:pt x="644" y="1646"/>
                  </a:cubicBezTo>
                  <a:cubicBezTo>
                    <a:pt x="627" y="1629"/>
                    <a:pt x="604" y="1619"/>
                    <a:pt x="586" y="1603"/>
                  </a:cubicBezTo>
                  <a:cubicBezTo>
                    <a:pt x="558" y="1578"/>
                    <a:pt x="507" y="1547"/>
                    <a:pt x="510" y="1524"/>
                  </a:cubicBezTo>
                  <a:cubicBezTo>
                    <a:pt x="516" y="1466"/>
                    <a:pt x="470" y="1448"/>
                    <a:pt x="450" y="1411"/>
                  </a:cubicBezTo>
                  <a:cubicBezTo>
                    <a:pt x="441" y="1394"/>
                    <a:pt x="428" y="1378"/>
                    <a:pt x="419" y="1360"/>
                  </a:cubicBezTo>
                  <a:cubicBezTo>
                    <a:pt x="390" y="1302"/>
                    <a:pt x="369" y="1238"/>
                    <a:pt x="331" y="1186"/>
                  </a:cubicBezTo>
                  <a:cubicBezTo>
                    <a:pt x="287" y="1126"/>
                    <a:pt x="245" y="1069"/>
                    <a:pt x="240" y="986"/>
                  </a:cubicBezTo>
                  <a:cubicBezTo>
                    <a:pt x="254" y="990"/>
                    <a:pt x="266" y="992"/>
                    <a:pt x="276" y="998"/>
                  </a:cubicBezTo>
                  <a:cubicBezTo>
                    <a:pt x="348" y="1037"/>
                    <a:pt x="419" y="1077"/>
                    <a:pt x="490" y="1117"/>
                  </a:cubicBezTo>
                  <a:cubicBezTo>
                    <a:pt x="498" y="1122"/>
                    <a:pt x="504" y="1135"/>
                    <a:pt x="507" y="1145"/>
                  </a:cubicBezTo>
                  <a:cubicBezTo>
                    <a:pt x="538" y="1280"/>
                    <a:pt x="638" y="1347"/>
                    <a:pt x="755" y="1394"/>
                  </a:cubicBezTo>
                  <a:cubicBezTo>
                    <a:pt x="768" y="1399"/>
                    <a:pt x="788" y="1388"/>
                    <a:pt x="808" y="1384"/>
                  </a:cubicBezTo>
                  <a:cubicBezTo>
                    <a:pt x="746" y="1347"/>
                    <a:pt x="693" y="1320"/>
                    <a:pt x="646" y="1285"/>
                  </a:cubicBezTo>
                  <a:cubicBezTo>
                    <a:pt x="622" y="1267"/>
                    <a:pt x="605" y="1236"/>
                    <a:pt x="591" y="1208"/>
                  </a:cubicBezTo>
                  <a:cubicBezTo>
                    <a:pt x="534" y="1094"/>
                    <a:pt x="485" y="972"/>
                    <a:pt x="328" y="966"/>
                  </a:cubicBezTo>
                  <a:cubicBezTo>
                    <a:pt x="310" y="965"/>
                    <a:pt x="291" y="950"/>
                    <a:pt x="274" y="940"/>
                  </a:cubicBezTo>
                  <a:cubicBezTo>
                    <a:pt x="248" y="924"/>
                    <a:pt x="222" y="907"/>
                    <a:pt x="200" y="887"/>
                  </a:cubicBezTo>
                  <a:cubicBezTo>
                    <a:pt x="188" y="877"/>
                    <a:pt x="173" y="857"/>
                    <a:pt x="176" y="846"/>
                  </a:cubicBezTo>
                  <a:cubicBezTo>
                    <a:pt x="179" y="834"/>
                    <a:pt x="204" y="819"/>
                    <a:pt x="216" y="821"/>
                  </a:cubicBezTo>
                  <a:cubicBezTo>
                    <a:pt x="241" y="825"/>
                    <a:pt x="264" y="839"/>
                    <a:pt x="287" y="851"/>
                  </a:cubicBezTo>
                  <a:cubicBezTo>
                    <a:pt x="367" y="893"/>
                    <a:pt x="443" y="943"/>
                    <a:pt x="527" y="975"/>
                  </a:cubicBezTo>
                  <a:cubicBezTo>
                    <a:pt x="591" y="999"/>
                    <a:pt x="670" y="1023"/>
                    <a:pt x="731" y="1006"/>
                  </a:cubicBezTo>
                  <a:cubicBezTo>
                    <a:pt x="844" y="975"/>
                    <a:pt x="960" y="935"/>
                    <a:pt x="1038" y="835"/>
                  </a:cubicBezTo>
                  <a:cubicBezTo>
                    <a:pt x="1044" y="828"/>
                    <a:pt x="1058" y="823"/>
                    <a:pt x="1068" y="823"/>
                  </a:cubicBezTo>
                  <a:cubicBezTo>
                    <a:pt x="1229" y="827"/>
                    <a:pt x="1326" y="734"/>
                    <a:pt x="1399" y="605"/>
                  </a:cubicBezTo>
                  <a:cubicBezTo>
                    <a:pt x="1446" y="522"/>
                    <a:pt x="1423" y="465"/>
                    <a:pt x="1330" y="440"/>
                  </a:cubicBezTo>
                  <a:close/>
                </a:path>
              </a:pathLst>
            </a:custGeom>
            <a:solidFill>
              <a:srgbClr val="45454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5" name="Freeform 6"/>
            <p:cNvSpPr>
              <a:spLocks/>
            </p:cNvSpPr>
            <p:nvPr/>
          </p:nvSpPr>
          <p:spPr bwMode="auto">
            <a:xfrm>
              <a:off x="-5125474" y="2125310"/>
              <a:ext cx="2015975" cy="2512945"/>
            </a:xfrm>
            <a:custGeom>
              <a:avLst/>
              <a:gdLst>
                <a:gd name="T0" fmla="*/ 1420 w 1463"/>
                <a:gd name="T1" fmla="*/ 232 h 1821"/>
                <a:gd name="T2" fmla="*/ 1375 w 1463"/>
                <a:gd name="T3" fmla="*/ 228 h 1821"/>
                <a:gd name="T4" fmla="*/ 1199 w 1463"/>
                <a:gd name="T5" fmla="*/ 100 h 1821"/>
                <a:gd name="T6" fmla="*/ 1059 w 1463"/>
                <a:gd name="T7" fmla="*/ 0 h 1821"/>
                <a:gd name="T8" fmla="*/ 1048 w 1463"/>
                <a:gd name="T9" fmla="*/ 17 h 1821"/>
                <a:gd name="T10" fmla="*/ 1358 w 1463"/>
                <a:gd name="T11" fmla="*/ 265 h 1821"/>
                <a:gd name="T12" fmla="*/ 1239 w 1463"/>
                <a:gd name="T13" fmla="*/ 364 h 1821"/>
                <a:gd name="T14" fmla="*/ 1260 w 1463"/>
                <a:gd name="T15" fmla="*/ 517 h 1821"/>
                <a:gd name="T16" fmla="*/ 1089 w 1463"/>
                <a:gd name="T17" fmla="*/ 427 h 1821"/>
                <a:gd name="T18" fmla="*/ 946 w 1463"/>
                <a:gd name="T19" fmla="*/ 242 h 1821"/>
                <a:gd name="T20" fmla="*/ 934 w 1463"/>
                <a:gd name="T21" fmla="*/ 225 h 1821"/>
                <a:gd name="T22" fmla="*/ 778 w 1463"/>
                <a:gd name="T23" fmla="*/ 100 h 1821"/>
                <a:gd name="T24" fmla="*/ 722 w 1463"/>
                <a:gd name="T25" fmla="*/ 107 h 1821"/>
                <a:gd name="T26" fmla="*/ 862 w 1463"/>
                <a:gd name="T27" fmla="*/ 199 h 1821"/>
                <a:gd name="T28" fmla="*/ 899 w 1463"/>
                <a:gd name="T29" fmla="*/ 243 h 1821"/>
                <a:gd name="T30" fmla="*/ 1055 w 1463"/>
                <a:gd name="T31" fmla="*/ 484 h 1821"/>
                <a:gd name="T32" fmla="*/ 1179 w 1463"/>
                <a:gd name="T33" fmla="*/ 625 h 1821"/>
                <a:gd name="T34" fmla="*/ 1105 w 1463"/>
                <a:gd name="T35" fmla="*/ 620 h 1821"/>
                <a:gd name="T36" fmla="*/ 687 w 1463"/>
                <a:gd name="T37" fmla="*/ 471 h 1821"/>
                <a:gd name="T38" fmla="*/ 331 w 1463"/>
                <a:gd name="T39" fmla="*/ 373 h 1821"/>
                <a:gd name="T40" fmla="*/ 75 w 1463"/>
                <a:gd name="T41" fmla="*/ 396 h 1821"/>
                <a:gd name="T42" fmla="*/ 30 w 1463"/>
                <a:gd name="T43" fmla="*/ 504 h 1821"/>
                <a:gd name="T44" fmla="*/ 401 w 1463"/>
                <a:gd name="T45" fmla="*/ 770 h 1821"/>
                <a:gd name="T46" fmla="*/ 494 w 1463"/>
                <a:gd name="T47" fmla="*/ 894 h 1821"/>
                <a:gd name="T48" fmla="*/ 600 w 1463"/>
                <a:gd name="T49" fmla="*/ 959 h 1821"/>
                <a:gd name="T50" fmla="*/ 847 w 1463"/>
                <a:gd name="T51" fmla="*/ 996 h 1821"/>
                <a:gd name="T52" fmla="*/ 979 w 1463"/>
                <a:gd name="T53" fmla="*/ 948 h 1821"/>
                <a:gd name="T54" fmla="*/ 1214 w 1463"/>
                <a:gd name="T55" fmla="*/ 843 h 1821"/>
                <a:gd name="T56" fmla="*/ 1240 w 1463"/>
                <a:gd name="T57" fmla="*/ 897 h 1821"/>
                <a:gd name="T58" fmla="*/ 1169 w 1463"/>
                <a:gd name="T59" fmla="*/ 916 h 1821"/>
                <a:gd name="T60" fmla="*/ 943 w 1463"/>
                <a:gd name="T61" fmla="*/ 1011 h 1821"/>
                <a:gd name="T62" fmla="*/ 887 w 1463"/>
                <a:gd name="T63" fmla="*/ 1044 h 1821"/>
                <a:gd name="T64" fmla="*/ 817 w 1463"/>
                <a:gd name="T65" fmla="*/ 1176 h 1821"/>
                <a:gd name="T66" fmla="*/ 693 w 1463"/>
                <a:gd name="T67" fmla="*/ 1314 h 1821"/>
                <a:gd name="T68" fmla="*/ 597 w 1463"/>
                <a:gd name="T69" fmla="*/ 1353 h 1821"/>
                <a:gd name="T70" fmla="*/ 653 w 1463"/>
                <a:gd name="T71" fmla="*/ 1379 h 1821"/>
                <a:gd name="T72" fmla="*/ 856 w 1463"/>
                <a:gd name="T73" fmla="*/ 1222 h 1821"/>
                <a:gd name="T74" fmla="*/ 955 w 1463"/>
                <a:gd name="T75" fmla="*/ 1102 h 1821"/>
                <a:gd name="T76" fmla="*/ 1152 w 1463"/>
                <a:gd name="T77" fmla="*/ 999 h 1821"/>
                <a:gd name="T78" fmla="*/ 1170 w 1463"/>
                <a:gd name="T79" fmla="*/ 1011 h 1821"/>
                <a:gd name="T80" fmla="*/ 1131 w 1463"/>
                <a:gd name="T81" fmla="*/ 1115 h 1821"/>
                <a:gd name="T82" fmla="*/ 985 w 1463"/>
                <a:gd name="T83" fmla="*/ 1367 h 1821"/>
                <a:gd name="T84" fmla="*/ 951 w 1463"/>
                <a:gd name="T85" fmla="*/ 1403 h 1821"/>
                <a:gd name="T86" fmla="*/ 870 w 1463"/>
                <a:gd name="T87" fmla="*/ 1506 h 1821"/>
                <a:gd name="T88" fmla="*/ 856 w 1463"/>
                <a:gd name="T89" fmla="*/ 1523 h 1821"/>
                <a:gd name="T90" fmla="*/ 676 w 1463"/>
                <a:gd name="T91" fmla="*/ 1650 h 1821"/>
                <a:gd name="T92" fmla="*/ 745 w 1463"/>
                <a:gd name="T93" fmla="*/ 1649 h 1821"/>
                <a:gd name="T94" fmla="*/ 931 w 1463"/>
                <a:gd name="T95" fmla="*/ 1509 h 1821"/>
                <a:gd name="T96" fmla="*/ 1070 w 1463"/>
                <a:gd name="T97" fmla="*/ 1332 h 1821"/>
                <a:gd name="T98" fmla="*/ 1119 w 1463"/>
                <a:gd name="T99" fmla="*/ 1260 h 1821"/>
                <a:gd name="T100" fmla="*/ 1123 w 1463"/>
                <a:gd name="T101" fmla="*/ 1296 h 1821"/>
                <a:gd name="T102" fmla="*/ 1319 w 1463"/>
                <a:gd name="T103" fmla="*/ 1745 h 1821"/>
                <a:gd name="T104" fmla="*/ 1463 w 1463"/>
                <a:gd name="T105" fmla="*/ 1802 h 1821"/>
                <a:gd name="T106" fmla="*/ 1463 w 1463"/>
                <a:gd name="T107" fmla="*/ 221 h 1821"/>
                <a:gd name="T108" fmla="*/ 1420 w 1463"/>
                <a:gd name="T109" fmla="*/ 232 h 1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63" h="1821">
                  <a:moveTo>
                    <a:pt x="1420" y="232"/>
                  </a:moveTo>
                  <a:cubicBezTo>
                    <a:pt x="1408" y="238"/>
                    <a:pt x="1386" y="236"/>
                    <a:pt x="1375" y="228"/>
                  </a:cubicBezTo>
                  <a:cubicBezTo>
                    <a:pt x="1316" y="187"/>
                    <a:pt x="1258" y="142"/>
                    <a:pt x="1199" y="100"/>
                  </a:cubicBezTo>
                  <a:cubicBezTo>
                    <a:pt x="1153" y="66"/>
                    <a:pt x="1106" y="33"/>
                    <a:pt x="1059" y="0"/>
                  </a:cubicBezTo>
                  <a:cubicBezTo>
                    <a:pt x="1056" y="6"/>
                    <a:pt x="1052" y="11"/>
                    <a:pt x="1048" y="17"/>
                  </a:cubicBezTo>
                  <a:cubicBezTo>
                    <a:pt x="1150" y="99"/>
                    <a:pt x="1253" y="181"/>
                    <a:pt x="1358" y="265"/>
                  </a:cubicBezTo>
                  <a:cubicBezTo>
                    <a:pt x="1323" y="310"/>
                    <a:pt x="1235" y="285"/>
                    <a:pt x="1239" y="364"/>
                  </a:cubicBezTo>
                  <a:cubicBezTo>
                    <a:pt x="1242" y="415"/>
                    <a:pt x="1253" y="467"/>
                    <a:pt x="1260" y="517"/>
                  </a:cubicBezTo>
                  <a:cubicBezTo>
                    <a:pt x="1186" y="511"/>
                    <a:pt x="1134" y="484"/>
                    <a:pt x="1089" y="427"/>
                  </a:cubicBezTo>
                  <a:cubicBezTo>
                    <a:pt x="1040" y="367"/>
                    <a:pt x="939" y="347"/>
                    <a:pt x="946" y="242"/>
                  </a:cubicBezTo>
                  <a:cubicBezTo>
                    <a:pt x="947" y="237"/>
                    <a:pt x="939" y="229"/>
                    <a:pt x="934" y="225"/>
                  </a:cubicBezTo>
                  <a:cubicBezTo>
                    <a:pt x="882" y="182"/>
                    <a:pt x="831" y="139"/>
                    <a:pt x="778" y="100"/>
                  </a:cubicBezTo>
                  <a:cubicBezTo>
                    <a:pt x="770" y="94"/>
                    <a:pt x="751" y="102"/>
                    <a:pt x="722" y="107"/>
                  </a:cubicBezTo>
                  <a:cubicBezTo>
                    <a:pt x="778" y="143"/>
                    <a:pt x="821" y="169"/>
                    <a:pt x="862" y="199"/>
                  </a:cubicBezTo>
                  <a:cubicBezTo>
                    <a:pt x="878" y="210"/>
                    <a:pt x="898" y="227"/>
                    <a:pt x="899" y="243"/>
                  </a:cubicBezTo>
                  <a:cubicBezTo>
                    <a:pt x="907" y="353"/>
                    <a:pt x="975" y="430"/>
                    <a:pt x="1055" y="484"/>
                  </a:cubicBezTo>
                  <a:cubicBezTo>
                    <a:pt x="1112" y="522"/>
                    <a:pt x="1136" y="577"/>
                    <a:pt x="1179" y="625"/>
                  </a:cubicBezTo>
                  <a:cubicBezTo>
                    <a:pt x="1153" y="627"/>
                    <a:pt x="1127" y="628"/>
                    <a:pt x="1105" y="620"/>
                  </a:cubicBezTo>
                  <a:cubicBezTo>
                    <a:pt x="965" y="571"/>
                    <a:pt x="824" y="525"/>
                    <a:pt x="687" y="471"/>
                  </a:cubicBezTo>
                  <a:cubicBezTo>
                    <a:pt x="571" y="425"/>
                    <a:pt x="456" y="376"/>
                    <a:pt x="331" y="373"/>
                  </a:cubicBezTo>
                  <a:cubicBezTo>
                    <a:pt x="246" y="371"/>
                    <a:pt x="159" y="379"/>
                    <a:pt x="75" y="396"/>
                  </a:cubicBezTo>
                  <a:cubicBezTo>
                    <a:pt x="15" y="408"/>
                    <a:pt x="0" y="450"/>
                    <a:pt x="30" y="504"/>
                  </a:cubicBezTo>
                  <a:cubicBezTo>
                    <a:pt x="111" y="648"/>
                    <a:pt x="204" y="780"/>
                    <a:pt x="401" y="770"/>
                  </a:cubicBezTo>
                  <a:cubicBezTo>
                    <a:pt x="403" y="834"/>
                    <a:pt x="443" y="867"/>
                    <a:pt x="494" y="894"/>
                  </a:cubicBezTo>
                  <a:cubicBezTo>
                    <a:pt x="530" y="914"/>
                    <a:pt x="565" y="936"/>
                    <a:pt x="600" y="959"/>
                  </a:cubicBezTo>
                  <a:cubicBezTo>
                    <a:pt x="676" y="1010"/>
                    <a:pt x="759" y="1023"/>
                    <a:pt x="847" y="996"/>
                  </a:cubicBezTo>
                  <a:cubicBezTo>
                    <a:pt x="892" y="983"/>
                    <a:pt x="936" y="966"/>
                    <a:pt x="979" y="948"/>
                  </a:cubicBezTo>
                  <a:cubicBezTo>
                    <a:pt x="1056" y="915"/>
                    <a:pt x="1132" y="879"/>
                    <a:pt x="1214" y="843"/>
                  </a:cubicBezTo>
                  <a:cubicBezTo>
                    <a:pt x="1223" y="862"/>
                    <a:pt x="1231" y="879"/>
                    <a:pt x="1240" y="897"/>
                  </a:cubicBezTo>
                  <a:cubicBezTo>
                    <a:pt x="1212" y="905"/>
                    <a:pt x="1189" y="908"/>
                    <a:pt x="1169" y="916"/>
                  </a:cubicBezTo>
                  <a:cubicBezTo>
                    <a:pt x="1093" y="947"/>
                    <a:pt x="1018" y="979"/>
                    <a:pt x="943" y="1011"/>
                  </a:cubicBezTo>
                  <a:cubicBezTo>
                    <a:pt x="923" y="1020"/>
                    <a:pt x="898" y="1028"/>
                    <a:pt x="887" y="1044"/>
                  </a:cubicBezTo>
                  <a:cubicBezTo>
                    <a:pt x="859" y="1085"/>
                    <a:pt x="827" y="1129"/>
                    <a:pt x="817" y="1176"/>
                  </a:cubicBezTo>
                  <a:cubicBezTo>
                    <a:pt x="801" y="1250"/>
                    <a:pt x="749" y="1283"/>
                    <a:pt x="693" y="1314"/>
                  </a:cubicBezTo>
                  <a:cubicBezTo>
                    <a:pt x="663" y="1331"/>
                    <a:pt x="629" y="1340"/>
                    <a:pt x="597" y="1353"/>
                  </a:cubicBezTo>
                  <a:cubicBezTo>
                    <a:pt x="615" y="1370"/>
                    <a:pt x="637" y="1384"/>
                    <a:pt x="653" y="1379"/>
                  </a:cubicBezTo>
                  <a:cubicBezTo>
                    <a:pt x="740" y="1353"/>
                    <a:pt x="812" y="1302"/>
                    <a:pt x="856" y="1222"/>
                  </a:cubicBezTo>
                  <a:cubicBezTo>
                    <a:pt x="882" y="1175"/>
                    <a:pt x="900" y="1127"/>
                    <a:pt x="955" y="1102"/>
                  </a:cubicBezTo>
                  <a:cubicBezTo>
                    <a:pt x="1022" y="1072"/>
                    <a:pt x="1086" y="1034"/>
                    <a:pt x="1152" y="999"/>
                  </a:cubicBezTo>
                  <a:cubicBezTo>
                    <a:pt x="1158" y="1003"/>
                    <a:pt x="1164" y="1007"/>
                    <a:pt x="1170" y="1011"/>
                  </a:cubicBezTo>
                  <a:cubicBezTo>
                    <a:pt x="1157" y="1046"/>
                    <a:pt x="1148" y="1083"/>
                    <a:pt x="1131" y="1115"/>
                  </a:cubicBezTo>
                  <a:cubicBezTo>
                    <a:pt x="1084" y="1200"/>
                    <a:pt x="1035" y="1283"/>
                    <a:pt x="985" y="1367"/>
                  </a:cubicBezTo>
                  <a:cubicBezTo>
                    <a:pt x="977" y="1380"/>
                    <a:pt x="964" y="1392"/>
                    <a:pt x="951" y="1403"/>
                  </a:cubicBezTo>
                  <a:cubicBezTo>
                    <a:pt x="917" y="1431"/>
                    <a:pt x="858" y="1440"/>
                    <a:pt x="870" y="1506"/>
                  </a:cubicBezTo>
                  <a:cubicBezTo>
                    <a:pt x="871" y="1511"/>
                    <a:pt x="862" y="1519"/>
                    <a:pt x="856" y="1523"/>
                  </a:cubicBezTo>
                  <a:cubicBezTo>
                    <a:pt x="802" y="1562"/>
                    <a:pt x="747" y="1601"/>
                    <a:pt x="676" y="1650"/>
                  </a:cubicBezTo>
                  <a:cubicBezTo>
                    <a:pt x="708" y="1650"/>
                    <a:pt x="732" y="1658"/>
                    <a:pt x="745" y="1649"/>
                  </a:cubicBezTo>
                  <a:cubicBezTo>
                    <a:pt x="809" y="1605"/>
                    <a:pt x="876" y="1563"/>
                    <a:pt x="931" y="1509"/>
                  </a:cubicBezTo>
                  <a:cubicBezTo>
                    <a:pt x="984" y="1457"/>
                    <a:pt x="1025" y="1392"/>
                    <a:pt x="1070" y="1332"/>
                  </a:cubicBezTo>
                  <a:cubicBezTo>
                    <a:pt x="1085" y="1312"/>
                    <a:pt x="1098" y="1291"/>
                    <a:pt x="1119" y="1260"/>
                  </a:cubicBezTo>
                  <a:cubicBezTo>
                    <a:pt x="1121" y="1280"/>
                    <a:pt x="1124" y="1288"/>
                    <a:pt x="1123" y="1296"/>
                  </a:cubicBezTo>
                  <a:cubicBezTo>
                    <a:pt x="1120" y="1476"/>
                    <a:pt x="1209" y="1616"/>
                    <a:pt x="1319" y="1745"/>
                  </a:cubicBezTo>
                  <a:cubicBezTo>
                    <a:pt x="1370" y="1804"/>
                    <a:pt x="1413" y="1821"/>
                    <a:pt x="1463" y="1802"/>
                  </a:cubicBezTo>
                  <a:cubicBezTo>
                    <a:pt x="1463" y="221"/>
                    <a:pt x="1463" y="221"/>
                    <a:pt x="1463" y="221"/>
                  </a:cubicBezTo>
                  <a:cubicBezTo>
                    <a:pt x="1449" y="222"/>
                    <a:pt x="1435" y="226"/>
                    <a:pt x="1420" y="232"/>
                  </a:cubicBezTo>
                  <a:close/>
                </a:path>
              </a:pathLst>
            </a:custGeom>
            <a:solidFill>
              <a:srgbClr val="45454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107" name="Grupo 106"/>
          <p:cNvGrpSpPr/>
          <p:nvPr/>
        </p:nvGrpSpPr>
        <p:grpSpPr>
          <a:xfrm>
            <a:off x="6128994" y="5462945"/>
            <a:ext cx="472710" cy="296367"/>
            <a:chOff x="-5125474" y="2125310"/>
            <a:chExt cx="4008182" cy="2512945"/>
          </a:xfrm>
          <a:solidFill>
            <a:srgbClr val="454545"/>
          </a:solidFill>
        </p:grpSpPr>
        <p:sp>
          <p:nvSpPr>
            <p:cNvPr id="108" name="Freeform 5"/>
            <p:cNvSpPr>
              <a:spLocks/>
            </p:cNvSpPr>
            <p:nvPr/>
          </p:nvSpPr>
          <p:spPr bwMode="auto">
            <a:xfrm>
              <a:off x="-3109499" y="2181489"/>
              <a:ext cx="1992207" cy="2428677"/>
            </a:xfrm>
            <a:custGeom>
              <a:avLst/>
              <a:gdLst>
                <a:gd name="T0" fmla="*/ 1330 w 1446"/>
                <a:gd name="T1" fmla="*/ 440 h 1761"/>
                <a:gd name="T2" fmla="*/ 1208 w 1446"/>
                <a:gd name="T3" fmla="*/ 423 h 1761"/>
                <a:gd name="T4" fmla="*/ 551 w 1446"/>
                <a:gd name="T5" fmla="*/ 541 h 1761"/>
                <a:gd name="T6" fmla="*/ 314 w 1446"/>
                <a:gd name="T7" fmla="*/ 602 h 1761"/>
                <a:gd name="T8" fmla="*/ 304 w 1446"/>
                <a:gd name="T9" fmla="*/ 586 h 1761"/>
                <a:gd name="T10" fmla="*/ 341 w 1446"/>
                <a:gd name="T11" fmla="*/ 532 h 1761"/>
                <a:gd name="T12" fmla="*/ 586 w 1446"/>
                <a:gd name="T13" fmla="*/ 260 h 1761"/>
                <a:gd name="T14" fmla="*/ 612 w 1446"/>
                <a:gd name="T15" fmla="*/ 227 h 1761"/>
                <a:gd name="T16" fmla="*/ 765 w 1446"/>
                <a:gd name="T17" fmla="*/ 138 h 1761"/>
                <a:gd name="T18" fmla="*/ 765 w 1446"/>
                <a:gd name="T19" fmla="*/ 124 h 1761"/>
                <a:gd name="T20" fmla="*/ 711 w 1446"/>
                <a:gd name="T21" fmla="*/ 119 h 1761"/>
                <a:gd name="T22" fmla="*/ 649 w 1446"/>
                <a:gd name="T23" fmla="*/ 155 h 1761"/>
                <a:gd name="T24" fmla="*/ 510 w 1446"/>
                <a:gd name="T25" fmla="*/ 317 h 1761"/>
                <a:gd name="T26" fmla="*/ 483 w 1446"/>
                <a:gd name="T27" fmla="*/ 356 h 1761"/>
                <a:gd name="T28" fmla="*/ 371 w 1446"/>
                <a:gd name="T29" fmla="*/ 436 h 1761"/>
                <a:gd name="T30" fmla="*/ 235 w 1446"/>
                <a:gd name="T31" fmla="*/ 493 h 1761"/>
                <a:gd name="T32" fmla="*/ 201 w 1446"/>
                <a:gd name="T33" fmla="*/ 463 h 1761"/>
                <a:gd name="T34" fmla="*/ 246 w 1446"/>
                <a:gd name="T35" fmla="*/ 338 h 1761"/>
                <a:gd name="T36" fmla="*/ 143 w 1446"/>
                <a:gd name="T37" fmla="*/ 221 h 1761"/>
                <a:gd name="T38" fmla="*/ 460 w 1446"/>
                <a:gd name="T39" fmla="*/ 22 h 1761"/>
                <a:gd name="T40" fmla="*/ 446 w 1446"/>
                <a:gd name="T41" fmla="*/ 0 h 1761"/>
                <a:gd name="T42" fmla="*/ 80 w 1446"/>
                <a:gd name="T43" fmla="*/ 215 h 1761"/>
                <a:gd name="T44" fmla="*/ 0 w 1446"/>
                <a:gd name="T45" fmla="*/ 180 h 1761"/>
                <a:gd name="T46" fmla="*/ 0 w 1446"/>
                <a:gd name="T47" fmla="*/ 1761 h 1761"/>
                <a:gd name="T48" fmla="*/ 73 w 1446"/>
                <a:gd name="T49" fmla="*/ 1712 h 1761"/>
                <a:gd name="T50" fmla="*/ 100 w 1446"/>
                <a:gd name="T51" fmla="*/ 1683 h 1761"/>
                <a:gd name="T52" fmla="*/ 238 w 1446"/>
                <a:gd name="T53" fmla="*/ 1416 h 1761"/>
                <a:gd name="T54" fmla="*/ 277 w 1446"/>
                <a:gd name="T55" fmla="*/ 1222 h 1761"/>
                <a:gd name="T56" fmla="*/ 651 w 1446"/>
                <a:gd name="T57" fmla="*/ 1682 h 1761"/>
                <a:gd name="T58" fmla="*/ 644 w 1446"/>
                <a:gd name="T59" fmla="*/ 1646 h 1761"/>
                <a:gd name="T60" fmla="*/ 586 w 1446"/>
                <a:gd name="T61" fmla="*/ 1603 h 1761"/>
                <a:gd name="T62" fmla="*/ 510 w 1446"/>
                <a:gd name="T63" fmla="*/ 1524 h 1761"/>
                <a:gd name="T64" fmla="*/ 450 w 1446"/>
                <a:gd name="T65" fmla="*/ 1411 h 1761"/>
                <a:gd name="T66" fmla="*/ 419 w 1446"/>
                <a:gd name="T67" fmla="*/ 1360 h 1761"/>
                <a:gd name="T68" fmla="*/ 331 w 1446"/>
                <a:gd name="T69" fmla="*/ 1186 h 1761"/>
                <a:gd name="T70" fmla="*/ 240 w 1446"/>
                <a:gd name="T71" fmla="*/ 986 h 1761"/>
                <a:gd name="T72" fmla="*/ 276 w 1446"/>
                <a:gd name="T73" fmla="*/ 998 h 1761"/>
                <a:gd name="T74" fmla="*/ 490 w 1446"/>
                <a:gd name="T75" fmla="*/ 1117 h 1761"/>
                <a:gd name="T76" fmla="*/ 507 w 1446"/>
                <a:gd name="T77" fmla="*/ 1145 h 1761"/>
                <a:gd name="T78" fmla="*/ 755 w 1446"/>
                <a:gd name="T79" fmla="*/ 1394 h 1761"/>
                <a:gd name="T80" fmla="*/ 808 w 1446"/>
                <a:gd name="T81" fmla="*/ 1384 h 1761"/>
                <a:gd name="T82" fmla="*/ 646 w 1446"/>
                <a:gd name="T83" fmla="*/ 1285 h 1761"/>
                <a:gd name="T84" fmla="*/ 591 w 1446"/>
                <a:gd name="T85" fmla="*/ 1208 h 1761"/>
                <a:gd name="T86" fmla="*/ 328 w 1446"/>
                <a:gd name="T87" fmla="*/ 966 h 1761"/>
                <a:gd name="T88" fmla="*/ 274 w 1446"/>
                <a:gd name="T89" fmla="*/ 940 h 1761"/>
                <a:gd name="T90" fmla="*/ 200 w 1446"/>
                <a:gd name="T91" fmla="*/ 887 h 1761"/>
                <a:gd name="T92" fmla="*/ 176 w 1446"/>
                <a:gd name="T93" fmla="*/ 846 h 1761"/>
                <a:gd name="T94" fmla="*/ 216 w 1446"/>
                <a:gd name="T95" fmla="*/ 821 h 1761"/>
                <a:gd name="T96" fmla="*/ 287 w 1446"/>
                <a:gd name="T97" fmla="*/ 851 h 1761"/>
                <a:gd name="T98" fmla="*/ 527 w 1446"/>
                <a:gd name="T99" fmla="*/ 975 h 1761"/>
                <a:gd name="T100" fmla="*/ 731 w 1446"/>
                <a:gd name="T101" fmla="*/ 1006 h 1761"/>
                <a:gd name="T102" fmla="*/ 1038 w 1446"/>
                <a:gd name="T103" fmla="*/ 835 h 1761"/>
                <a:gd name="T104" fmla="*/ 1068 w 1446"/>
                <a:gd name="T105" fmla="*/ 823 h 1761"/>
                <a:gd name="T106" fmla="*/ 1399 w 1446"/>
                <a:gd name="T107" fmla="*/ 605 h 1761"/>
                <a:gd name="T108" fmla="*/ 1330 w 1446"/>
                <a:gd name="T109" fmla="*/ 440 h 1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46" h="1761">
                  <a:moveTo>
                    <a:pt x="1330" y="440"/>
                  </a:moveTo>
                  <a:cubicBezTo>
                    <a:pt x="1291" y="429"/>
                    <a:pt x="1249" y="424"/>
                    <a:pt x="1208" y="423"/>
                  </a:cubicBezTo>
                  <a:cubicBezTo>
                    <a:pt x="981" y="421"/>
                    <a:pt x="768" y="492"/>
                    <a:pt x="551" y="541"/>
                  </a:cubicBezTo>
                  <a:cubicBezTo>
                    <a:pt x="471" y="560"/>
                    <a:pt x="393" y="582"/>
                    <a:pt x="314" y="602"/>
                  </a:cubicBezTo>
                  <a:cubicBezTo>
                    <a:pt x="311" y="597"/>
                    <a:pt x="307" y="591"/>
                    <a:pt x="304" y="586"/>
                  </a:cubicBezTo>
                  <a:cubicBezTo>
                    <a:pt x="316" y="567"/>
                    <a:pt x="324" y="537"/>
                    <a:pt x="341" y="532"/>
                  </a:cubicBezTo>
                  <a:cubicBezTo>
                    <a:pt x="476" y="488"/>
                    <a:pt x="527" y="370"/>
                    <a:pt x="586" y="260"/>
                  </a:cubicBezTo>
                  <a:cubicBezTo>
                    <a:pt x="593" y="248"/>
                    <a:pt x="601" y="234"/>
                    <a:pt x="612" y="227"/>
                  </a:cubicBezTo>
                  <a:cubicBezTo>
                    <a:pt x="662" y="196"/>
                    <a:pt x="714" y="167"/>
                    <a:pt x="765" y="138"/>
                  </a:cubicBezTo>
                  <a:cubicBezTo>
                    <a:pt x="765" y="133"/>
                    <a:pt x="765" y="128"/>
                    <a:pt x="765" y="124"/>
                  </a:cubicBezTo>
                  <a:cubicBezTo>
                    <a:pt x="747" y="122"/>
                    <a:pt x="727" y="114"/>
                    <a:pt x="711" y="119"/>
                  </a:cubicBezTo>
                  <a:cubicBezTo>
                    <a:pt x="689" y="127"/>
                    <a:pt x="671" y="146"/>
                    <a:pt x="649" y="155"/>
                  </a:cubicBezTo>
                  <a:cubicBezTo>
                    <a:pt x="577" y="188"/>
                    <a:pt x="524" y="235"/>
                    <a:pt x="510" y="317"/>
                  </a:cubicBezTo>
                  <a:cubicBezTo>
                    <a:pt x="507" y="332"/>
                    <a:pt x="495" y="347"/>
                    <a:pt x="483" y="356"/>
                  </a:cubicBezTo>
                  <a:cubicBezTo>
                    <a:pt x="447" y="385"/>
                    <a:pt x="411" y="414"/>
                    <a:pt x="371" y="436"/>
                  </a:cubicBezTo>
                  <a:cubicBezTo>
                    <a:pt x="328" y="459"/>
                    <a:pt x="281" y="476"/>
                    <a:pt x="235" y="493"/>
                  </a:cubicBezTo>
                  <a:cubicBezTo>
                    <a:pt x="229" y="495"/>
                    <a:pt x="216" y="476"/>
                    <a:pt x="201" y="463"/>
                  </a:cubicBezTo>
                  <a:cubicBezTo>
                    <a:pt x="273" y="435"/>
                    <a:pt x="244" y="381"/>
                    <a:pt x="246" y="338"/>
                  </a:cubicBezTo>
                  <a:cubicBezTo>
                    <a:pt x="250" y="271"/>
                    <a:pt x="165" y="280"/>
                    <a:pt x="143" y="221"/>
                  </a:cubicBezTo>
                  <a:cubicBezTo>
                    <a:pt x="248" y="155"/>
                    <a:pt x="354" y="89"/>
                    <a:pt x="460" y="22"/>
                  </a:cubicBezTo>
                  <a:cubicBezTo>
                    <a:pt x="455" y="15"/>
                    <a:pt x="451" y="8"/>
                    <a:pt x="446" y="0"/>
                  </a:cubicBezTo>
                  <a:cubicBezTo>
                    <a:pt x="325" y="72"/>
                    <a:pt x="203" y="143"/>
                    <a:pt x="80" y="215"/>
                  </a:cubicBezTo>
                  <a:cubicBezTo>
                    <a:pt x="54" y="189"/>
                    <a:pt x="28" y="178"/>
                    <a:pt x="0" y="180"/>
                  </a:cubicBezTo>
                  <a:cubicBezTo>
                    <a:pt x="0" y="1761"/>
                    <a:pt x="0" y="1761"/>
                    <a:pt x="0" y="1761"/>
                  </a:cubicBezTo>
                  <a:cubicBezTo>
                    <a:pt x="23" y="1752"/>
                    <a:pt x="46" y="1736"/>
                    <a:pt x="73" y="1712"/>
                  </a:cubicBezTo>
                  <a:cubicBezTo>
                    <a:pt x="83" y="1704"/>
                    <a:pt x="91" y="1693"/>
                    <a:pt x="100" y="1683"/>
                  </a:cubicBezTo>
                  <a:cubicBezTo>
                    <a:pt x="170" y="1607"/>
                    <a:pt x="209" y="1513"/>
                    <a:pt x="238" y="1416"/>
                  </a:cubicBezTo>
                  <a:cubicBezTo>
                    <a:pt x="255" y="1354"/>
                    <a:pt x="263" y="1290"/>
                    <a:pt x="277" y="1222"/>
                  </a:cubicBezTo>
                  <a:cubicBezTo>
                    <a:pt x="363" y="1408"/>
                    <a:pt x="468" y="1575"/>
                    <a:pt x="651" y="1682"/>
                  </a:cubicBezTo>
                  <a:cubicBezTo>
                    <a:pt x="653" y="1668"/>
                    <a:pt x="652" y="1653"/>
                    <a:pt x="644" y="1646"/>
                  </a:cubicBezTo>
                  <a:cubicBezTo>
                    <a:pt x="627" y="1629"/>
                    <a:pt x="604" y="1619"/>
                    <a:pt x="586" y="1603"/>
                  </a:cubicBezTo>
                  <a:cubicBezTo>
                    <a:pt x="558" y="1578"/>
                    <a:pt x="507" y="1547"/>
                    <a:pt x="510" y="1524"/>
                  </a:cubicBezTo>
                  <a:cubicBezTo>
                    <a:pt x="516" y="1466"/>
                    <a:pt x="470" y="1448"/>
                    <a:pt x="450" y="1411"/>
                  </a:cubicBezTo>
                  <a:cubicBezTo>
                    <a:pt x="441" y="1394"/>
                    <a:pt x="428" y="1378"/>
                    <a:pt x="419" y="1360"/>
                  </a:cubicBezTo>
                  <a:cubicBezTo>
                    <a:pt x="390" y="1302"/>
                    <a:pt x="369" y="1238"/>
                    <a:pt x="331" y="1186"/>
                  </a:cubicBezTo>
                  <a:cubicBezTo>
                    <a:pt x="287" y="1126"/>
                    <a:pt x="245" y="1069"/>
                    <a:pt x="240" y="986"/>
                  </a:cubicBezTo>
                  <a:cubicBezTo>
                    <a:pt x="254" y="990"/>
                    <a:pt x="266" y="992"/>
                    <a:pt x="276" y="998"/>
                  </a:cubicBezTo>
                  <a:cubicBezTo>
                    <a:pt x="348" y="1037"/>
                    <a:pt x="419" y="1077"/>
                    <a:pt x="490" y="1117"/>
                  </a:cubicBezTo>
                  <a:cubicBezTo>
                    <a:pt x="498" y="1122"/>
                    <a:pt x="504" y="1135"/>
                    <a:pt x="507" y="1145"/>
                  </a:cubicBezTo>
                  <a:cubicBezTo>
                    <a:pt x="538" y="1280"/>
                    <a:pt x="638" y="1347"/>
                    <a:pt x="755" y="1394"/>
                  </a:cubicBezTo>
                  <a:cubicBezTo>
                    <a:pt x="768" y="1399"/>
                    <a:pt x="788" y="1388"/>
                    <a:pt x="808" y="1384"/>
                  </a:cubicBezTo>
                  <a:cubicBezTo>
                    <a:pt x="746" y="1347"/>
                    <a:pt x="693" y="1320"/>
                    <a:pt x="646" y="1285"/>
                  </a:cubicBezTo>
                  <a:cubicBezTo>
                    <a:pt x="622" y="1267"/>
                    <a:pt x="605" y="1236"/>
                    <a:pt x="591" y="1208"/>
                  </a:cubicBezTo>
                  <a:cubicBezTo>
                    <a:pt x="534" y="1094"/>
                    <a:pt x="485" y="972"/>
                    <a:pt x="328" y="966"/>
                  </a:cubicBezTo>
                  <a:cubicBezTo>
                    <a:pt x="310" y="965"/>
                    <a:pt x="291" y="950"/>
                    <a:pt x="274" y="940"/>
                  </a:cubicBezTo>
                  <a:cubicBezTo>
                    <a:pt x="248" y="924"/>
                    <a:pt x="222" y="907"/>
                    <a:pt x="200" y="887"/>
                  </a:cubicBezTo>
                  <a:cubicBezTo>
                    <a:pt x="188" y="877"/>
                    <a:pt x="173" y="857"/>
                    <a:pt x="176" y="846"/>
                  </a:cubicBezTo>
                  <a:cubicBezTo>
                    <a:pt x="179" y="834"/>
                    <a:pt x="204" y="819"/>
                    <a:pt x="216" y="821"/>
                  </a:cubicBezTo>
                  <a:cubicBezTo>
                    <a:pt x="241" y="825"/>
                    <a:pt x="264" y="839"/>
                    <a:pt x="287" y="851"/>
                  </a:cubicBezTo>
                  <a:cubicBezTo>
                    <a:pt x="367" y="893"/>
                    <a:pt x="443" y="943"/>
                    <a:pt x="527" y="975"/>
                  </a:cubicBezTo>
                  <a:cubicBezTo>
                    <a:pt x="591" y="999"/>
                    <a:pt x="670" y="1023"/>
                    <a:pt x="731" y="1006"/>
                  </a:cubicBezTo>
                  <a:cubicBezTo>
                    <a:pt x="844" y="975"/>
                    <a:pt x="960" y="935"/>
                    <a:pt x="1038" y="835"/>
                  </a:cubicBezTo>
                  <a:cubicBezTo>
                    <a:pt x="1044" y="828"/>
                    <a:pt x="1058" y="823"/>
                    <a:pt x="1068" y="823"/>
                  </a:cubicBezTo>
                  <a:cubicBezTo>
                    <a:pt x="1229" y="827"/>
                    <a:pt x="1326" y="734"/>
                    <a:pt x="1399" y="605"/>
                  </a:cubicBezTo>
                  <a:cubicBezTo>
                    <a:pt x="1446" y="522"/>
                    <a:pt x="1423" y="465"/>
                    <a:pt x="1330" y="4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9" name="Freeform 6"/>
            <p:cNvSpPr>
              <a:spLocks/>
            </p:cNvSpPr>
            <p:nvPr/>
          </p:nvSpPr>
          <p:spPr bwMode="auto">
            <a:xfrm>
              <a:off x="-5125474" y="2125310"/>
              <a:ext cx="2015975" cy="2512945"/>
            </a:xfrm>
            <a:custGeom>
              <a:avLst/>
              <a:gdLst>
                <a:gd name="T0" fmla="*/ 1420 w 1463"/>
                <a:gd name="T1" fmla="*/ 232 h 1821"/>
                <a:gd name="T2" fmla="*/ 1375 w 1463"/>
                <a:gd name="T3" fmla="*/ 228 h 1821"/>
                <a:gd name="T4" fmla="*/ 1199 w 1463"/>
                <a:gd name="T5" fmla="*/ 100 h 1821"/>
                <a:gd name="T6" fmla="*/ 1059 w 1463"/>
                <a:gd name="T7" fmla="*/ 0 h 1821"/>
                <a:gd name="T8" fmla="*/ 1048 w 1463"/>
                <a:gd name="T9" fmla="*/ 17 h 1821"/>
                <a:gd name="T10" fmla="*/ 1358 w 1463"/>
                <a:gd name="T11" fmla="*/ 265 h 1821"/>
                <a:gd name="T12" fmla="*/ 1239 w 1463"/>
                <a:gd name="T13" fmla="*/ 364 h 1821"/>
                <a:gd name="T14" fmla="*/ 1260 w 1463"/>
                <a:gd name="T15" fmla="*/ 517 h 1821"/>
                <a:gd name="T16" fmla="*/ 1089 w 1463"/>
                <a:gd name="T17" fmla="*/ 427 h 1821"/>
                <a:gd name="T18" fmla="*/ 946 w 1463"/>
                <a:gd name="T19" fmla="*/ 242 h 1821"/>
                <a:gd name="T20" fmla="*/ 934 w 1463"/>
                <a:gd name="T21" fmla="*/ 225 h 1821"/>
                <a:gd name="T22" fmla="*/ 778 w 1463"/>
                <a:gd name="T23" fmla="*/ 100 h 1821"/>
                <a:gd name="T24" fmla="*/ 722 w 1463"/>
                <a:gd name="T25" fmla="*/ 107 h 1821"/>
                <a:gd name="T26" fmla="*/ 862 w 1463"/>
                <a:gd name="T27" fmla="*/ 199 h 1821"/>
                <a:gd name="T28" fmla="*/ 899 w 1463"/>
                <a:gd name="T29" fmla="*/ 243 h 1821"/>
                <a:gd name="T30" fmla="*/ 1055 w 1463"/>
                <a:gd name="T31" fmla="*/ 484 h 1821"/>
                <a:gd name="T32" fmla="*/ 1179 w 1463"/>
                <a:gd name="T33" fmla="*/ 625 h 1821"/>
                <a:gd name="T34" fmla="*/ 1105 w 1463"/>
                <a:gd name="T35" fmla="*/ 620 h 1821"/>
                <a:gd name="T36" fmla="*/ 687 w 1463"/>
                <a:gd name="T37" fmla="*/ 471 h 1821"/>
                <a:gd name="T38" fmla="*/ 331 w 1463"/>
                <a:gd name="T39" fmla="*/ 373 h 1821"/>
                <a:gd name="T40" fmla="*/ 75 w 1463"/>
                <a:gd name="T41" fmla="*/ 396 h 1821"/>
                <a:gd name="T42" fmla="*/ 30 w 1463"/>
                <a:gd name="T43" fmla="*/ 504 h 1821"/>
                <a:gd name="T44" fmla="*/ 401 w 1463"/>
                <a:gd name="T45" fmla="*/ 770 h 1821"/>
                <a:gd name="T46" fmla="*/ 494 w 1463"/>
                <a:gd name="T47" fmla="*/ 894 h 1821"/>
                <a:gd name="T48" fmla="*/ 600 w 1463"/>
                <a:gd name="T49" fmla="*/ 959 h 1821"/>
                <a:gd name="T50" fmla="*/ 847 w 1463"/>
                <a:gd name="T51" fmla="*/ 996 h 1821"/>
                <a:gd name="T52" fmla="*/ 979 w 1463"/>
                <a:gd name="T53" fmla="*/ 948 h 1821"/>
                <a:gd name="T54" fmla="*/ 1214 w 1463"/>
                <a:gd name="T55" fmla="*/ 843 h 1821"/>
                <a:gd name="T56" fmla="*/ 1240 w 1463"/>
                <a:gd name="T57" fmla="*/ 897 h 1821"/>
                <a:gd name="T58" fmla="*/ 1169 w 1463"/>
                <a:gd name="T59" fmla="*/ 916 h 1821"/>
                <a:gd name="T60" fmla="*/ 943 w 1463"/>
                <a:gd name="T61" fmla="*/ 1011 h 1821"/>
                <a:gd name="T62" fmla="*/ 887 w 1463"/>
                <a:gd name="T63" fmla="*/ 1044 h 1821"/>
                <a:gd name="T64" fmla="*/ 817 w 1463"/>
                <a:gd name="T65" fmla="*/ 1176 h 1821"/>
                <a:gd name="T66" fmla="*/ 693 w 1463"/>
                <a:gd name="T67" fmla="*/ 1314 h 1821"/>
                <a:gd name="T68" fmla="*/ 597 w 1463"/>
                <a:gd name="T69" fmla="*/ 1353 h 1821"/>
                <a:gd name="T70" fmla="*/ 653 w 1463"/>
                <a:gd name="T71" fmla="*/ 1379 h 1821"/>
                <a:gd name="T72" fmla="*/ 856 w 1463"/>
                <a:gd name="T73" fmla="*/ 1222 h 1821"/>
                <a:gd name="T74" fmla="*/ 955 w 1463"/>
                <a:gd name="T75" fmla="*/ 1102 h 1821"/>
                <a:gd name="T76" fmla="*/ 1152 w 1463"/>
                <a:gd name="T77" fmla="*/ 999 h 1821"/>
                <a:gd name="T78" fmla="*/ 1170 w 1463"/>
                <a:gd name="T79" fmla="*/ 1011 h 1821"/>
                <a:gd name="T80" fmla="*/ 1131 w 1463"/>
                <a:gd name="T81" fmla="*/ 1115 h 1821"/>
                <a:gd name="T82" fmla="*/ 985 w 1463"/>
                <a:gd name="T83" fmla="*/ 1367 h 1821"/>
                <a:gd name="T84" fmla="*/ 951 w 1463"/>
                <a:gd name="T85" fmla="*/ 1403 h 1821"/>
                <a:gd name="T86" fmla="*/ 870 w 1463"/>
                <a:gd name="T87" fmla="*/ 1506 h 1821"/>
                <a:gd name="T88" fmla="*/ 856 w 1463"/>
                <a:gd name="T89" fmla="*/ 1523 h 1821"/>
                <a:gd name="T90" fmla="*/ 676 w 1463"/>
                <a:gd name="T91" fmla="*/ 1650 h 1821"/>
                <a:gd name="T92" fmla="*/ 745 w 1463"/>
                <a:gd name="T93" fmla="*/ 1649 h 1821"/>
                <a:gd name="T94" fmla="*/ 931 w 1463"/>
                <a:gd name="T95" fmla="*/ 1509 h 1821"/>
                <a:gd name="T96" fmla="*/ 1070 w 1463"/>
                <a:gd name="T97" fmla="*/ 1332 h 1821"/>
                <a:gd name="T98" fmla="*/ 1119 w 1463"/>
                <a:gd name="T99" fmla="*/ 1260 h 1821"/>
                <a:gd name="T100" fmla="*/ 1123 w 1463"/>
                <a:gd name="T101" fmla="*/ 1296 h 1821"/>
                <a:gd name="T102" fmla="*/ 1319 w 1463"/>
                <a:gd name="T103" fmla="*/ 1745 h 1821"/>
                <a:gd name="T104" fmla="*/ 1463 w 1463"/>
                <a:gd name="T105" fmla="*/ 1802 h 1821"/>
                <a:gd name="T106" fmla="*/ 1463 w 1463"/>
                <a:gd name="T107" fmla="*/ 221 h 1821"/>
                <a:gd name="T108" fmla="*/ 1420 w 1463"/>
                <a:gd name="T109" fmla="*/ 232 h 1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63" h="1821">
                  <a:moveTo>
                    <a:pt x="1420" y="232"/>
                  </a:moveTo>
                  <a:cubicBezTo>
                    <a:pt x="1408" y="238"/>
                    <a:pt x="1386" y="236"/>
                    <a:pt x="1375" y="228"/>
                  </a:cubicBezTo>
                  <a:cubicBezTo>
                    <a:pt x="1316" y="187"/>
                    <a:pt x="1258" y="142"/>
                    <a:pt x="1199" y="100"/>
                  </a:cubicBezTo>
                  <a:cubicBezTo>
                    <a:pt x="1153" y="66"/>
                    <a:pt x="1106" y="33"/>
                    <a:pt x="1059" y="0"/>
                  </a:cubicBezTo>
                  <a:cubicBezTo>
                    <a:pt x="1056" y="6"/>
                    <a:pt x="1052" y="11"/>
                    <a:pt x="1048" y="17"/>
                  </a:cubicBezTo>
                  <a:cubicBezTo>
                    <a:pt x="1150" y="99"/>
                    <a:pt x="1253" y="181"/>
                    <a:pt x="1358" y="265"/>
                  </a:cubicBezTo>
                  <a:cubicBezTo>
                    <a:pt x="1323" y="310"/>
                    <a:pt x="1235" y="285"/>
                    <a:pt x="1239" y="364"/>
                  </a:cubicBezTo>
                  <a:cubicBezTo>
                    <a:pt x="1242" y="415"/>
                    <a:pt x="1253" y="467"/>
                    <a:pt x="1260" y="517"/>
                  </a:cubicBezTo>
                  <a:cubicBezTo>
                    <a:pt x="1186" y="511"/>
                    <a:pt x="1134" y="484"/>
                    <a:pt x="1089" y="427"/>
                  </a:cubicBezTo>
                  <a:cubicBezTo>
                    <a:pt x="1040" y="367"/>
                    <a:pt x="939" y="347"/>
                    <a:pt x="946" y="242"/>
                  </a:cubicBezTo>
                  <a:cubicBezTo>
                    <a:pt x="947" y="237"/>
                    <a:pt x="939" y="229"/>
                    <a:pt x="934" y="225"/>
                  </a:cubicBezTo>
                  <a:cubicBezTo>
                    <a:pt x="882" y="182"/>
                    <a:pt x="831" y="139"/>
                    <a:pt x="778" y="100"/>
                  </a:cubicBezTo>
                  <a:cubicBezTo>
                    <a:pt x="770" y="94"/>
                    <a:pt x="751" y="102"/>
                    <a:pt x="722" y="107"/>
                  </a:cubicBezTo>
                  <a:cubicBezTo>
                    <a:pt x="778" y="143"/>
                    <a:pt x="821" y="169"/>
                    <a:pt x="862" y="199"/>
                  </a:cubicBezTo>
                  <a:cubicBezTo>
                    <a:pt x="878" y="210"/>
                    <a:pt x="898" y="227"/>
                    <a:pt x="899" y="243"/>
                  </a:cubicBezTo>
                  <a:cubicBezTo>
                    <a:pt x="907" y="353"/>
                    <a:pt x="975" y="430"/>
                    <a:pt x="1055" y="484"/>
                  </a:cubicBezTo>
                  <a:cubicBezTo>
                    <a:pt x="1112" y="522"/>
                    <a:pt x="1136" y="577"/>
                    <a:pt x="1179" y="625"/>
                  </a:cubicBezTo>
                  <a:cubicBezTo>
                    <a:pt x="1153" y="627"/>
                    <a:pt x="1127" y="628"/>
                    <a:pt x="1105" y="620"/>
                  </a:cubicBezTo>
                  <a:cubicBezTo>
                    <a:pt x="965" y="571"/>
                    <a:pt x="824" y="525"/>
                    <a:pt x="687" y="471"/>
                  </a:cubicBezTo>
                  <a:cubicBezTo>
                    <a:pt x="571" y="425"/>
                    <a:pt x="456" y="376"/>
                    <a:pt x="331" y="373"/>
                  </a:cubicBezTo>
                  <a:cubicBezTo>
                    <a:pt x="246" y="371"/>
                    <a:pt x="159" y="379"/>
                    <a:pt x="75" y="396"/>
                  </a:cubicBezTo>
                  <a:cubicBezTo>
                    <a:pt x="15" y="408"/>
                    <a:pt x="0" y="450"/>
                    <a:pt x="30" y="504"/>
                  </a:cubicBezTo>
                  <a:cubicBezTo>
                    <a:pt x="111" y="648"/>
                    <a:pt x="204" y="780"/>
                    <a:pt x="401" y="770"/>
                  </a:cubicBezTo>
                  <a:cubicBezTo>
                    <a:pt x="403" y="834"/>
                    <a:pt x="443" y="867"/>
                    <a:pt x="494" y="894"/>
                  </a:cubicBezTo>
                  <a:cubicBezTo>
                    <a:pt x="530" y="914"/>
                    <a:pt x="565" y="936"/>
                    <a:pt x="600" y="959"/>
                  </a:cubicBezTo>
                  <a:cubicBezTo>
                    <a:pt x="676" y="1010"/>
                    <a:pt x="759" y="1023"/>
                    <a:pt x="847" y="996"/>
                  </a:cubicBezTo>
                  <a:cubicBezTo>
                    <a:pt x="892" y="983"/>
                    <a:pt x="936" y="966"/>
                    <a:pt x="979" y="948"/>
                  </a:cubicBezTo>
                  <a:cubicBezTo>
                    <a:pt x="1056" y="915"/>
                    <a:pt x="1132" y="879"/>
                    <a:pt x="1214" y="843"/>
                  </a:cubicBezTo>
                  <a:cubicBezTo>
                    <a:pt x="1223" y="862"/>
                    <a:pt x="1231" y="879"/>
                    <a:pt x="1240" y="897"/>
                  </a:cubicBezTo>
                  <a:cubicBezTo>
                    <a:pt x="1212" y="905"/>
                    <a:pt x="1189" y="908"/>
                    <a:pt x="1169" y="916"/>
                  </a:cubicBezTo>
                  <a:cubicBezTo>
                    <a:pt x="1093" y="947"/>
                    <a:pt x="1018" y="979"/>
                    <a:pt x="943" y="1011"/>
                  </a:cubicBezTo>
                  <a:cubicBezTo>
                    <a:pt x="923" y="1020"/>
                    <a:pt x="898" y="1028"/>
                    <a:pt x="887" y="1044"/>
                  </a:cubicBezTo>
                  <a:cubicBezTo>
                    <a:pt x="859" y="1085"/>
                    <a:pt x="827" y="1129"/>
                    <a:pt x="817" y="1176"/>
                  </a:cubicBezTo>
                  <a:cubicBezTo>
                    <a:pt x="801" y="1250"/>
                    <a:pt x="749" y="1283"/>
                    <a:pt x="693" y="1314"/>
                  </a:cubicBezTo>
                  <a:cubicBezTo>
                    <a:pt x="663" y="1331"/>
                    <a:pt x="629" y="1340"/>
                    <a:pt x="597" y="1353"/>
                  </a:cubicBezTo>
                  <a:cubicBezTo>
                    <a:pt x="615" y="1370"/>
                    <a:pt x="637" y="1384"/>
                    <a:pt x="653" y="1379"/>
                  </a:cubicBezTo>
                  <a:cubicBezTo>
                    <a:pt x="740" y="1353"/>
                    <a:pt x="812" y="1302"/>
                    <a:pt x="856" y="1222"/>
                  </a:cubicBezTo>
                  <a:cubicBezTo>
                    <a:pt x="882" y="1175"/>
                    <a:pt x="900" y="1127"/>
                    <a:pt x="955" y="1102"/>
                  </a:cubicBezTo>
                  <a:cubicBezTo>
                    <a:pt x="1022" y="1072"/>
                    <a:pt x="1086" y="1034"/>
                    <a:pt x="1152" y="999"/>
                  </a:cubicBezTo>
                  <a:cubicBezTo>
                    <a:pt x="1158" y="1003"/>
                    <a:pt x="1164" y="1007"/>
                    <a:pt x="1170" y="1011"/>
                  </a:cubicBezTo>
                  <a:cubicBezTo>
                    <a:pt x="1157" y="1046"/>
                    <a:pt x="1148" y="1083"/>
                    <a:pt x="1131" y="1115"/>
                  </a:cubicBezTo>
                  <a:cubicBezTo>
                    <a:pt x="1084" y="1200"/>
                    <a:pt x="1035" y="1283"/>
                    <a:pt x="985" y="1367"/>
                  </a:cubicBezTo>
                  <a:cubicBezTo>
                    <a:pt x="977" y="1380"/>
                    <a:pt x="964" y="1392"/>
                    <a:pt x="951" y="1403"/>
                  </a:cubicBezTo>
                  <a:cubicBezTo>
                    <a:pt x="917" y="1431"/>
                    <a:pt x="858" y="1440"/>
                    <a:pt x="870" y="1506"/>
                  </a:cubicBezTo>
                  <a:cubicBezTo>
                    <a:pt x="871" y="1511"/>
                    <a:pt x="862" y="1519"/>
                    <a:pt x="856" y="1523"/>
                  </a:cubicBezTo>
                  <a:cubicBezTo>
                    <a:pt x="802" y="1562"/>
                    <a:pt x="747" y="1601"/>
                    <a:pt x="676" y="1650"/>
                  </a:cubicBezTo>
                  <a:cubicBezTo>
                    <a:pt x="708" y="1650"/>
                    <a:pt x="732" y="1658"/>
                    <a:pt x="745" y="1649"/>
                  </a:cubicBezTo>
                  <a:cubicBezTo>
                    <a:pt x="809" y="1605"/>
                    <a:pt x="876" y="1563"/>
                    <a:pt x="931" y="1509"/>
                  </a:cubicBezTo>
                  <a:cubicBezTo>
                    <a:pt x="984" y="1457"/>
                    <a:pt x="1025" y="1392"/>
                    <a:pt x="1070" y="1332"/>
                  </a:cubicBezTo>
                  <a:cubicBezTo>
                    <a:pt x="1085" y="1312"/>
                    <a:pt x="1098" y="1291"/>
                    <a:pt x="1119" y="1260"/>
                  </a:cubicBezTo>
                  <a:cubicBezTo>
                    <a:pt x="1121" y="1280"/>
                    <a:pt x="1124" y="1288"/>
                    <a:pt x="1123" y="1296"/>
                  </a:cubicBezTo>
                  <a:cubicBezTo>
                    <a:pt x="1120" y="1476"/>
                    <a:pt x="1209" y="1616"/>
                    <a:pt x="1319" y="1745"/>
                  </a:cubicBezTo>
                  <a:cubicBezTo>
                    <a:pt x="1370" y="1804"/>
                    <a:pt x="1413" y="1821"/>
                    <a:pt x="1463" y="1802"/>
                  </a:cubicBezTo>
                  <a:cubicBezTo>
                    <a:pt x="1463" y="221"/>
                    <a:pt x="1463" y="221"/>
                    <a:pt x="1463" y="221"/>
                  </a:cubicBezTo>
                  <a:cubicBezTo>
                    <a:pt x="1449" y="222"/>
                    <a:pt x="1435" y="226"/>
                    <a:pt x="1420" y="2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9113902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CF862902-577A-4543-AF3F-121831D84A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Freeform 7">
            <a:extLst>
              <a:ext uri="{FF2B5EF4-FFF2-40B4-BE49-F238E27FC236}">
                <a16:creationId xmlns:a16="http://schemas.microsoft.com/office/drawing/2014/main" id="{A8D81C62-2F99-4BFB-A5FF-DCF45FE16950}"/>
              </a:ext>
            </a:extLst>
          </p:cNvPr>
          <p:cNvSpPr>
            <a:spLocks/>
          </p:cNvSpPr>
          <p:nvPr/>
        </p:nvSpPr>
        <p:spPr bwMode="auto">
          <a:xfrm>
            <a:off x="2193890" y="2738176"/>
            <a:ext cx="887604" cy="887604"/>
          </a:xfrm>
          <a:custGeom>
            <a:avLst/>
            <a:gdLst>
              <a:gd name="T0" fmla="*/ 125 w 279"/>
              <a:gd name="T1" fmla="*/ 273 h 281"/>
              <a:gd name="T2" fmla="*/ 146 w 279"/>
              <a:gd name="T3" fmla="*/ 275 h 281"/>
              <a:gd name="T4" fmla="*/ 166 w 279"/>
              <a:gd name="T5" fmla="*/ 231 h 281"/>
              <a:gd name="T6" fmla="*/ 166 w 279"/>
              <a:gd name="T7" fmla="*/ 218 h 281"/>
              <a:gd name="T8" fmla="*/ 197 w 279"/>
              <a:gd name="T9" fmla="*/ 188 h 281"/>
              <a:gd name="T10" fmla="*/ 207 w 279"/>
              <a:gd name="T11" fmla="*/ 190 h 281"/>
              <a:gd name="T12" fmla="*/ 213 w 279"/>
              <a:gd name="T13" fmla="*/ 227 h 281"/>
              <a:gd name="T14" fmla="*/ 210 w 279"/>
              <a:gd name="T15" fmla="*/ 246 h 281"/>
              <a:gd name="T16" fmla="*/ 197 w 279"/>
              <a:gd name="T17" fmla="*/ 265 h 281"/>
              <a:gd name="T18" fmla="*/ 196 w 279"/>
              <a:gd name="T19" fmla="*/ 269 h 281"/>
              <a:gd name="T20" fmla="*/ 210 w 279"/>
              <a:gd name="T21" fmla="*/ 255 h 281"/>
              <a:gd name="T22" fmla="*/ 228 w 279"/>
              <a:gd name="T23" fmla="*/ 228 h 281"/>
              <a:gd name="T24" fmla="*/ 227 w 279"/>
              <a:gd name="T25" fmla="*/ 227 h 281"/>
              <a:gd name="T26" fmla="*/ 224 w 279"/>
              <a:gd name="T27" fmla="*/ 191 h 281"/>
              <a:gd name="T28" fmla="*/ 236 w 279"/>
              <a:gd name="T29" fmla="*/ 187 h 281"/>
              <a:gd name="T30" fmla="*/ 237 w 279"/>
              <a:gd name="T31" fmla="*/ 191 h 281"/>
              <a:gd name="T32" fmla="*/ 254 w 279"/>
              <a:gd name="T33" fmla="*/ 202 h 281"/>
              <a:gd name="T34" fmla="*/ 267 w 279"/>
              <a:gd name="T35" fmla="*/ 204 h 281"/>
              <a:gd name="T36" fmla="*/ 263 w 279"/>
              <a:gd name="T37" fmla="*/ 216 h 281"/>
              <a:gd name="T38" fmla="*/ 256 w 279"/>
              <a:gd name="T39" fmla="*/ 224 h 281"/>
              <a:gd name="T40" fmla="*/ 254 w 279"/>
              <a:gd name="T41" fmla="*/ 229 h 281"/>
              <a:gd name="T42" fmla="*/ 259 w 279"/>
              <a:gd name="T43" fmla="*/ 230 h 281"/>
              <a:gd name="T44" fmla="*/ 268 w 279"/>
              <a:gd name="T45" fmla="*/ 222 h 281"/>
              <a:gd name="T46" fmla="*/ 272 w 279"/>
              <a:gd name="T47" fmla="*/ 209 h 281"/>
              <a:gd name="T48" fmla="*/ 274 w 279"/>
              <a:gd name="T49" fmla="*/ 205 h 281"/>
              <a:gd name="T50" fmla="*/ 278 w 279"/>
              <a:gd name="T51" fmla="*/ 197 h 281"/>
              <a:gd name="T52" fmla="*/ 271 w 279"/>
              <a:gd name="T53" fmla="*/ 190 h 281"/>
              <a:gd name="T54" fmla="*/ 261 w 279"/>
              <a:gd name="T55" fmla="*/ 188 h 281"/>
              <a:gd name="T56" fmla="*/ 253 w 279"/>
              <a:gd name="T57" fmla="*/ 188 h 281"/>
              <a:gd name="T58" fmla="*/ 256 w 279"/>
              <a:gd name="T59" fmla="*/ 170 h 281"/>
              <a:gd name="T60" fmla="*/ 258 w 279"/>
              <a:gd name="T61" fmla="*/ 123 h 281"/>
              <a:gd name="T62" fmla="*/ 222 w 279"/>
              <a:gd name="T63" fmla="*/ 105 h 281"/>
              <a:gd name="T64" fmla="*/ 206 w 279"/>
              <a:gd name="T65" fmla="*/ 101 h 281"/>
              <a:gd name="T66" fmla="*/ 70 w 279"/>
              <a:gd name="T67" fmla="*/ 18 h 281"/>
              <a:gd name="T68" fmla="*/ 32 w 279"/>
              <a:gd name="T69" fmla="*/ 3 h 281"/>
              <a:gd name="T70" fmla="*/ 2 w 279"/>
              <a:gd name="T71" fmla="*/ 31 h 281"/>
              <a:gd name="T72" fmla="*/ 86 w 279"/>
              <a:gd name="T73" fmla="*/ 114 h 281"/>
              <a:gd name="T74" fmla="*/ 175 w 279"/>
              <a:gd name="T75" fmla="*/ 124 h 281"/>
              <a:gd name="T76" fmla="*/ 179 w 279"/>
              <a:gd name="T77" fmla="*/ 125 h 281"/>
              <a:gd name="T78" fmla="*/ 176 w 279"/>
              <a:gd name="T79" fmla="*/ 154 h 281"/>
              <a:gd name="T80" fmla="*/ 180 w 279"/>
              <a:gd name="T81" fmla="*/ 163 h 281"/>
              <a:gd name="T82" fmla="*/ 180 w 279"/>
              <a:gd name="T83" fmla="*/ 188 h 281"/>
              <a:gd name="T84" fmla="*/ 165 w 279"/>
              <a:gd name="T85" fmla="*/ 208 h 281"/>
              <a:gd name="T86" fmla="*/ 155 w 279"/>
              <a:gd name="T87" fmla="*/ 225 h 281"/>
              <a:gd name="T88" fmla="*/ 152 w 279"/>
              <a:gd name="T89" fmla="*/ 247 h 281"/>
              <a:gd name="T90" fmla="*/ 149 w 279"/>
              <a:gd name="T91" fmla="*/ 252 h 281"/>
              <a:gd name="T92" fmla="*/ 132 w 279"/>
              <a:gd name="T93" fmla="*/ 260 h 281"/>
              <a:gd name="T94" fmla="*/ 125 w 279"/>
              <a:gd name="T95" fmla="*/ 273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9" h="281">
                <a:moveTo>
                  <a:pt x="125" y="273"/>
                </a:moveTo>
                <a:cubicBezTo>
                  <a:pt x="132" y="281"/>
                  <a:pt x="138" y="281"/>
                  <a:pt x="146" y="275"/>
                </a:cubicBezTo>
                <a:cubicBezTo>
                  <a:pt x="170" y="255"/>
                  <a:pt x="166" y="257"/>
                  <a:pt x="166" y="231"/>
                </a:cubicBezTo>
                <a:cubicBezTo>
                  <a:pt x="166" y="226"/>
                  <a:pt x="166" y="222"/>
                  <a:pt x="166" y="218"/>
                </a:cubicBezTo>
                <a:cubicBezTo>
                  <a:pt x="181" y="212"/>
                  <a:pt x="189" y="200"/>
                  <a:pt x="197" y="188"/>
                </a:cubicBezTo>
                <a:cubicBezTo>
                  <a:pt x="200" y="189"/>
                  <a:pt x="204" y="189"/>
                  <a:pt x="207" y="190"/>
                </a:cubicBezTo>
                <a:cubicBezTo>
                  <a:pt x="209" y="202"/>
                  <a:pt x="210" y="215"/>
                  <a:pt x="213" y="227"/>
                </a:cubicBezTo>
                <a:cubicBezTo>
                  <a:pt x="216" y="235"/>
                  <a:pt x="214" y="240"/>
                  <a:pt x="210" y="246"/>
                </a:cubicBezTo>
                <a:cubicBezTo>
                  <a:pt x="205" y="252"/>
                  <a:pt x="201" y="259"/>
                  <a:pt x="197" y="265"/>
                </a:cubicBezTo>
                <a:cubicBezTo>
                  <a:pt x="196" y="266"/>
                  <a:pt x="196" y="267"/>
                  <a:pt x="196" y="269"/>
                </a:cubicBezTo>
                <a:cubicBezTo>
                  <a:pt x="203" y="268"/>
                  <a:pt x="205" y="266"/>
                  <a:pt x="210" y="255"/>
                </a:cubicBezTo>
                <a:cubicBezTo>
                  <a:pt x="223" y="254"/>
                  <a:pt x="232" y="241"/>
                  <a:pt x="228" y="228"/>
                </a:cubicBezTo>
                <a:cubicBezTo>
                  <a:pt x="227" y="227"/>
                  <a:pt x="227" y="227"/>
                  <a:pt x="227" y="227"/>
                </a:cubicBezTo>
                <a:cubicBezTo>
                  <a:pt x="222" y="215"/>
                  <a:pt x="217" y="204"/>
                  <a:pt x="224" y="191"/>
                </a:cubicBezTo>
                <a:cubicBezTo>
                  <a:pt x="227" y="190"/>
                  <a:pt x="232" y="189"/>
                  <a:pt x="236" y="187"/>
                </a:cubicBezTo>
                <a:cubicBezTo>
                  <a:pt x="236" y="189"/>
                  <a:pt x="237" y="190"/>
                  <a:pt x="237" y="191"/>
                </a:cubicBezTo>
                <a:cubicBezTo>
                  <a:pt x="241" y="203"/>
                  <a:pt x="242" y="203"/>
                  <a:pt x="254" y="202"/>
                </a:cubicBezTo>
                <a:cubicBezTo>
                  <a:pt x="259" y="201"/>
                  <a:pt x="263" y="203"/>
                  <a:pt x="267" y="204"/>
                </a:cubicBezTo>
                <a:cubicBezTo>
                  <a:pt x="266" y="208"/>
                  <a:pt x="265" y="213"/>
                  <a:pt x="263" y="216"/>
                </a:cubicBezTo>
                <a:cubicBezTo>
                  <a:pt x="261" y="219"/>
                  <a:pt x="258" y="221"/>
                  <a:pt x="256" y="224"/>
                </a:cubicBezTo>
                <a:cubicBezTo>
                  <a:pt x="255" y="226"/>
                  <a:pt x="255" y="227"/>
                  <a:pt x="254" y="229"/>
                </a:cubicBezTo>
                <a:cubicBezTo>
                  <a:pt x="256" y="229"/>
                  <a:pt x="258" y="230"/>
                  <a:pt x="259" y="230"/>
                </a:cubicBezTo>
                <a:cubicBezTo>
                  <a:pt x="262" y="228"/>
                  <a:pt x="266" y="225"/>
                  <a:pt x="268" y="222"/>
                </a:cubicBezTo>
                <a:cubicBezTo>
                  <a:pt x="270" y="218"/>
                  <a:pt x="270" y="213"/>
                  <a:pt x="272" y="209"/>
                </a:cubicBezTo>
                <a:cubicBezTo>
                  <a:pt x="272" y="208"/>
                  <a:pt x="273" y="206"/>
                  <a:pt x="274" y="205"/>
                </a:cubicBezTo>
                <a:cubicBezTo>
                  <a:pt x="278" y="204"/>
                  <a:pt x="279" y="201"/>
                  <a:pt x="278" y="197"/>
                </a:cubicBezTo>
                <a:cubicBezTo>
                  <a:pt x="277" y="194"/>
                  <a:pt x="274" y="191"/>
                  <a:pt x="271" y="190"/>
                </a:cubicBezTo>
                <a:cubicBezTo>
                  <a:pt x="268" y="188"/>
                  <a:pt x="265" y="189"/>
                  <a:pt x="261" y="188"/>
                </a:cubicBezTo>
                <a:cubicBezTo>
                  <a:pt x="258" y="188"/>
                  <a:pt x="255" y="188"/>
                  <a:pt x="253" y="188"/>
                </a:cubicBezTo>
                <a:cubicBezTo>
                  <a:pt x="250" y="181"/>
                  <a:pt x="251" y="176"/>
                  <a:pt x="256" y="170"/>
                </a:cubicBezTo>
                <a:cubicBezTo>
                  <a:pt x="268" y="155"/>
                  <a:pt x="266" y="139"/>
                  <a:pt x="258" y="123"/>
                </a:cubicBezTo>
                <a:cubicBezTo>
                  <a:pt x="252" y="111"/>
                  <a:pt x="236" y="103"/>
                  <a:pt x="222" y="105"/>
                </a:cubicBezTo>
                <a:cubicBezTo>
                  <a:pt x="216" y="106"/>
                  <a:pt x="211" y="104"/>
                  <a:pt x="206" y="101"/>
                </a:cubicBezTo>
                <a:cubicBezTo>
                  <a:pt x="161" y="73"/>
                  <a:pt x="115" y="46"/>
                  <a:pt x="70" y="18"/>
                </a:cubicBezTo>
                <a:cubicBezTo>
                  <a:pt x="58" y="11"/>
                  <a:pt x="46" y="6"/>
                  <a:pt x="32" y="3"/>
                </a:cubicBezTo>
                <a:cubicBezTo>
                  <a:pt x="12" y="0"/>
                  <a:pt x="0" y="11"/>
                  <a:pt x="2" y="31"/>
                </a:cubicBezTo>
                <a:cubicBezTo>
                  <a:pt x="8" y="72"/>
                  <a:pt x="36" y="110"/>
                  <a:pt x="86" y="114"/>
                </a:cubicBezTo>
                <a:cubicBezTo>
                  <a:pt x="115" y="117"/>
                  <a:pt x="145" y="120"/>
                  <a:pt x="175" y="124"/>
                </a:cubicBezTo>
                <a:cubicBezTo>
                  <a:pt x="176" y="124"/>
                  <a:pt x="177" y="124"/>
                  <a:pt x="179" y="125"/>
                </a:cubicBezTo>
                <a:cubicBezTo>
                  <a:pt x="169" y="134"/>
                  <a:pt x="170" y="144"/>
                  <a:pt x="176" y="154"/>
                </a:cubicBezTo>
                <a:cubicBezTo>
                  <a:pt x="177" y="157"/>
                  <a:pt x="178" y="160"/>
                  <a:pt x="180" y="163"/>
                </a:cubicBezTo>
                <a:cubicBezTo>
                  <a:pt x="186" y="171"/>
                  <a:pt x="184" y="180"/>
                  <a:pt x="180" y="188"/>
                </a:cubicBezTo>
                <a:cubicBezTo>
                  <a:pt x="175" y="195"/>
                  <a:pt x="171" y="202"/>
                  <a:pt x="165" y="208"/>
                </a:cubicBezTo>
                <a:cubicBezTo>
                  <a:pt x="160" y="213"/>
                  <a:pt x="156" y="218"/>
                  <a:pt x="155" y="225"/>
                </a:cubicBezTo>
                <a:cubicBezTo>
                  <a:pt x="154" y="232"/>
                  <a:pt x="153" y="240"/>
                  <a:pt x="152" y="247"/>
                </a:cubicBezTo>
                <a:cubicBezTo>
                  <a:pt x="152" y="249"/>
                  <a:pt x="151" y="251"/>
                  <a:pt x="149" y="252"/>
                </a:cubicBezTo>
                <a:cubicBezTo>
                  <a:pt x="143" y="255"/>
                  <a:pt x="137" y="257"/>
                  <a:pt x="132" y="260"/>
                </a:cubicBezTo>
                <a:cubicBezTo>
                  <a:pt x="126" y="263"/>
                  <a:pt x="123" y="267"/>
                  <a:pt x="125" y="273"/>
                </a:cubicBezTo>
                <a:close/>
              </a:path>
            </a:pathLst>
          </a:custGeom>
          <a:solidFill>
            <a:srgbClr val="FED71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" name="Freeform 8">
            <a:extLst>
              <a:ext uri="{FF2B5EF4-FFF2-40B4-BE49-F238E27FC236}">
                <a16:creationId xmlns:a16="http://schemas.microsoft.com/office/drawing/2014/main" id="{1CCA7580-AA4E-40F0-AF8A-3A0D0BFBB313}"/>
              </a:ext>
            </a:extLst>
          </p:cNvPr>
          <p:cNvSpPr>
            <a:spLocks/>
          </p:cNvSpPr>
          <p:nvPr/>
        </p:nvSpPr>
        <p:spPr bwMode="auto">
          <a:xfrm>
            <a:off x="2419978" y="2570703"/>
            <a:ext cx="460549" cy="477297"/>
          </a:xfrm>
          <a:custGeom>
            <a:avLst/>
            <a:gdLst>
              <a:gd name="T0" fmla="*/ 145 w 145"/>
              <a:gd name="T1" fmla="*/ 148 h 149"/>
              <a:gd name="T2" fmla="*/ 141 w 145"/>
              <a:gd name="T3" fmla="*/ 137 h 149"/>
              <a:gd name="T4" fmla="*/ 73 w 145"/>
              <a:gd name="T5" fmla="*/ 38 h 149"/>
              <a:gd name="T6" fmla="*/ 39 w 145"/>
              <a:gd name="T7" fmla="*/ 8 h 149"/>
              <a:gd name="T8" fmla="*/ 21 w 145"/>
              <a:gd name="T9" fmla="*/ 2 h 149"/>
              <a:gd name="T10" fmla="*/ 1 w 145"/>
              <a:gd name="T11" fmla="*/ 21 h 149"/>
              <a:gd name="T12" fmla="*/ 2 w 145"/>
              <a:gd name="T13" fmla="*/ 59 h 149"/>
              <a:gd name="T14" fmla="*/ 11 w 145"/>
              <a:gd name="T15" fmla="*/ 70 h 149"/>
              <a:gd name="T16" fmla="*/ 139 w 145"/>
              <a:gd name="T17" fmla="*/ 147 h 149"/>
              <a:gd name="T18" fmla="*/ 143 w 145"/>
              <a:gd name="T19" fmla="*/ 149 h 149"/>
              <a:gd name="T20" fmla="*/ 145 w 145"/>
              <a:gd name="T21" fmla="*/ 148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45" h="149">
                <a:moveTo>
                  <a:pt x="145" y="148"/>
                </a:moveTo>
                <a:cubicBezTo>
                  <a:pt x="143" y="144"/>
                  <a:pt x="143" y="140"/>
                  <a:pt x="141" y="137"/>
                </a:cubicBezTo>
                <a:cubicBezTo>
                  <a:pt x="118" y="104"/>
                  <a:pt x="96" y="71"/>
                  <a:pt x="73" y="38"/>
                </a:cubicBezTo>
                <a:cubicBezTo>
                  <a:pt x="64" y="26"/>
                  <a:pt x="53" y="15"/>
                  <a:pt x="39" y="8"/>
                </a:cubicBezTo>
                <a:cubicBezTo>
                  <a:pt x="34" y="5"/>
                  <a:pt x="28" y="3"/>
                  <a:pt x="21" y="2"/>
                </a:cubicBezTo>
                <a:cubicBezTo>
                  <a:pt x="11" y="0"/>
                  <a:pt x="2" y="7"/>
                  <a:pt x="1" y="21"/>
                </a:cubicBezTo>
                <a:cubicBezTo>
                  <a:pt x="0" y="33"/>
                  <a:pt x="1" y="46"/>
                  <a:pt x="2" y="59"/>
                </a:cubicBezTo>
                <a:cubicBezTo>
                  <a:pt x="3" y="63"/>
                  <a:pt x="7" y="67"/>
                  <a:pt x="11" y="70"/>
                </a:cubicBezTo>
                <a:cubicBezTo>
                  <a:pt x="53" y="96"/>
                  <a:pt x="96" y="121"/>
                  <a:pt x="139" y="147"/>
                </a:cubicBezTo>
                <a:cubicBezTo>
                  <a:pt x="140" y="148"/>
                  <a:pt x="142" y="149"/>
                  <a:pt x="143" y="149"/>
                </a:cubicBezTo>
                <a:cubicBezTo>
                  <a:pt x="144" y="149"/>
                  <a:pt x="144" y="148"/>
                  <a:pt x="145" y="148"/>
                </a:cubicBezTo>
                <a:close/>
              </a:path>
            </a:pathLst>
          </a:custGeom>
          <a:solidFill>
            <a:srgbClr val="FED71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" name="Freeform 9">
            <a:extLst>
              <a:ext uri="{FF2B5EF4-FFF2-40B4-BE49-F238E27FC236}">
                <a16:creationId xmlns:a16="http://schemas.microsoft.com/office/drawing/2014/main" id="{850787E6-0393-4FF2-92CC-624A4AA123DB}"/>
              </a:ext>
            </a:extLst>
          </p:cNvPr>
          <p:cNvSpPr>
            <a:spLocks/>
          </p:cNvSpPr>
          <p:nvPr/>
        </p:nvSpPr>
        <p:spPr bwMode="auto">
          <a:xfrm>
            <a:off x="3022879" y="3039626"/>
            <a:ext cx="293077" cy="284703"/>
          </a:xfrm>
          <a:custGeom>
            <a:avLst/>
            <a:gdLst>
              <a:gd name="T0" fmla="*/ 50 w 91"/>
              <a:gd name="T1" fmla="*/ 20 h 89"/>
              <a:gd name="T2" fmla="*/ 52 w 91"/>
              <a:gd name="T3" fmla="*/ 9 h 89"/>
              <a:gd name="T4" fmla="*/ 68 w 91"/>
              <a:gd name="T5" fmla="*/ 5 h 89"/>
              <a:gd name="T6" fmla="*/ 77 w 91"/>
              <a:gd name="T7" fmla="*/ 9 h 89"/>
              <a:gd name="T8" fmla="*/ 83 w 91"/>
              <a:gd name="T9" fmla="*/ 5 h 89"/>
              <a:gd name="T10" fmla="*/ 82 w 91"/>
              <a:gd name="T11" fmla="*/ 1 h 89"/>
              <a:gd name="T12" fmla="*/ 78 w 91"/>
              <a:gd name="T13" fmla="*/ 0 h 89"/>
              <a:gd name="T14" fmla="*/ 65 w 91"/>
              <a:gd name="T15" fmla="*/ 1 h 89"/>
              <a:gd name="T16" fmla="*/ 49 w 91"/>
              <a:gd name="T17" fmla="*/ 7 h 89"/>
              <a:gd name="T18" fmla="*/ 39 w 91"/>
              <a:gd name="T19" fmla="*/ 8 h 89"/>
              <a:gd name="T20" fmla="*/ 13 w 91"/>
              <a:gd name="T21" fmla="*/ 4 h 89"/>
              <a:gd name="T22" fmla="*/ 2 w 91"/>
              <a:gd name="T23" fmla="*/ 23 h 89"/>
              <a:gd name="T24" fmla="*/ 29 w 91"/>
              <a:gd name="T25" fmla="*/ 80 h 89"/>
              <a:gd name="T26" fmla="*/ 48 w 91"/>
              <a:gd name="T27" fmla="*/ 78 h 89"/>
              <a:gd name="T28" fmla="*/ 53 w 91"/>
              <a:gd name="T29" fmla="*/ 31 h 89"/>
              <a:gd name="T30" fmla="*/ 57 w 91"/>
              <a:gd name="T31" fmla="*/ 19 h 89"/>
              <a:gd name="T32" fmla="*/ 72 w 91"/>
              <a:gd name="T33" fmla="*/ 20 h 89"/>
              <a:gd name="T34" fmla="*/ 80 w 91"/>
              <a:gd name="T35" fmla="*/ 29 h 89"/>
              <a:gd name="T36" fmla="*/ 88 w 91"/>
              <a:gd name="T37" fmla="*/ 32 h 89"/>
              <a:gd name="T38" fmla="*/ 91 w 91"/>
              <a:gd name="T39" fmla="*/ 28 h 89"/>
              <a:gd name="T40" fmla="*/ 85 w 91"/>
              <a:gd name="T41" fmla="*/ 22 h 89"/>
              <a:gd name="T42" fmla="*/ 70 w 91"/>
              <a:gd name="T43" fmla="*/ 15 h 89"/>
              <a:gd name="T44" fmla="*/ 59 w 91"/>
              <a:gd name="T45" fmla="*/ 15 h 89"/>
              <a:gd name="T46" fmla="*/ 50 w 91"/>
              <a:gd name="T47" fmla="*/ 20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91" h="89">
                <a:moveTo>
                  <a:pt x="50" y="20"/>
                </a:moveTo>
                <a:cubicBezTo>
                  <a:pt x="46" y="15"/>
                  <a:pt x="49" y="12"/>
                  <a:pt x="52" y="9"/>
                </a:cubicBezTo>
                <a:cubicBezTo>
                  <a:pt x="56" y="5"/>
                  <a:pt x="61" y="2"/>
                  <a:pt x="68" y="5"/>
                </a:cubicBezTo>
                <a:cubicBezTo>
                  <a:pt x="71" y="6"/>
                  <a:pt x="74" y="8"/>
                  <a:pt x="77" y="9"/>
                </a:cubicBezTo>
                <a:cubicBezTo>
                  <a:pt x="79" y="9"/>
                  <a:pt x="81" y="7"/>
                  <a:pt x="83" y="5"/>
                </a:cubicBezTo>
                <a:cubicBezTo>
                  <a:pt x="83" y="5"/>
                  <a:pt x="83" y="2"/>
                  <a:pt x="82" y="1"/>
                </a:cubicBezTo>
                <a:cubicBezTo>
                  <a:pt x="82" y="0"/>
                  <a:pt x="80" y="0"/>
                  <a:pt x="78" y="0"/>
                </a:cubicBezTo>
                <a:cubicBezTo>
                  <a:pt x="74" y="0"/>
                  <a:pt x="69" y="1"/>
                  <a:pt x="65" y="1"/>
                </a:cubicBezTo>
                <a:cubicBezTo>
                  <a:pt x="59" y="0"/>
                  <a:pt x="53" y="2"/>
                  <a:pt x="49" y="7"/>
                </a:cubicBezTo>
                <a:cubicBezTo>
                  <a:pt x="46" y="11"/>
                  <a:pt x="43" y="11"/>
                  <a:pt x="39" y="8"/>
                </a:cubicBezTo>
                <a:cubicBezTo>
                  <a:pt x="31" y="2"/>
                  <a:pt x="22" y="2"/>
                  <a:pt x="13" y="4"/>
                </a:cubicBezTo>
                <a:cubicBezTo>
                  <a:pt x="4" y="6"/>
                  <a:pt x="0" y="13"/>
                  <a:pt x="2" y="23"/>
                </a:cubicBezTo>
                <a:cubicBezTo>
                  <a:pt x="7" y="44"/>
                  <a:pt x="16" y="63"/>
                  <a:pt x="29" y="80"/>
                </a:cubicBezTo>
                <a:cubicBezTo>
                  <a:pt x="36" y="89"/>
                  <a:pt x="43" y="88"/>
                  <a:pt x="48" y="78"/>
                </a:cubicBezTo>
                <a:cubicBezTo>
                  <a:pt x="55" y="63"/>
                  <a:pt x="56" y="47"/>
                  <a:pt x="53" y="31"/>
                </a:cubicBezTo>
                <a:cubicBezTo>
                  <a:pt x="52" y="26"/>
                  <a:pt x="51" y="22"/>
                  <a:pt x="57" y="19"/>
                </a:cubicBezTo>
                <a:cubicBezTo>
                  <a:pt x="62" y="16"/>
                  <a:pt x="67" y="16"/>
                  <a:pt x="72" y="20"/>
                </a:cubicBezTo>
                <a:cubicBezTo>
                  <a:pt x="75" y="22"/>
                  <a:pt x="77" y="26"/>
                  <a:pt x="80" y="29"/>
                </a:cubicBezTo>
                <a:cubicBezTo>
                  <a:pt x="82" y="31"/>
                  <a:pt x="85" y="32"/>
                  <a:pt x="88" y="32"/>
                </a:cubicBezTo>
                <a:cubicBezTo>
                  <a:pt x="89" y="32"/>
                  <a:pt x="91" y="29"/>
                  <a:pt x="91" y="28"/>
                </a:cubicBezTo>
                <a:cubicBezTo>
                  <a:pt x="89" y="26"/>
                  <a:pt x="87" y="23"/>
                  <a:pt x="85" y="22"/>
                </a:cubicBezTo>
                <a:cubicBezTo>
                  <a:pt x="80" y="19"/>
                  <a:pt x="75" y="17"/>
                  <a:pt x="70" y="15"/>
                </a:cubicBezTo>
                <a:cubicBezTo>
                  <a:pt x="66" y="14"/>
                  <a:pt x="62" y="14"/>
                  <a:pt x="59" y="15"/>
                </a:cubicBezTo>
                <a:cubicBezTo>
                  <a:pt x="56" y="16"/>
                  <a:pt x="53" y="18"/>
                  <a:pt x="50" y="20"/>
                </a:cubicBezTo>
                <a:close/>
              </a:path>
            </a:pathLst>
          </a:custGeom>
          <a:solidFill>
            <a:srgbClr val="FED71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" name="Freeform 10">
            <a:extLst>
              <a:ext uri="{FF2B5EF4-FFF2-40B4-BE49-F238E27FC236}">
                <a16:creationId xmlns:a16="http://schemas.microsoft.com/office/drawing/2014/main" id="{C56CDAFE-4995-42EA-BC68-1104E4D2C491}"/>
              </a:ext>
            </a:extLst>
          </p:cNvPr>
          <p:cNvSpPr>
            <a:spLocks/>
          </p:cNvSpPr>
          <p:nvPr/>
        </p:nvSpPr>
        <p:spPr bwMode="auto">
          <a:xfrm>
            <a:off x="2361362" y="3190352"/>
            <a:ext cx="259582" cy="276330"/>
          </a:xfrm>
          <a:custGeom>
            <a:avLst/>
            <a:gdLst>
              <a:gd name="T0" fmla="*/ 82 w 82"/>
              <a:gd name="T1" fmla="*/ 68 h 86"/>
              <a:gd name="T2" fmla="*/ 25 w 82"/>
              <a:gd name="T3" fmla="*/ 0 h 86"/>
              <a:gd name="T4" fmla="*/ 5 w 82"/>
              <a:gd name="T5" fmla="*/ 17 h 86"/>
              <a:gd name="T6" fmla="*/ 3 w 82"/>
              <a:gd name="T7" fmla="*/ 34 h 86"/>
              <a:gd name="T8" fmla="*/ 51 w 82"/>
              <a:gd name="T9" fmla="*/ 82 h 86"/>
              <a:gd name="T10" fmla="*/ 73 w 82"/>
              <a:gd name="T11" fmla="*/ 78 h 86"/>
              <a:gd name="T12" fmla="*/ 82 w 82"/>
              <a:gd name="T13" fmla="*/ 68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2" h="86">
                <a:moveTo>
                  <a:pt x="82" y="68"/>
                </a:moveTo>
                <a:cubicBezTo>
                  <a:pt x="58" y="49"/>
                  <a:pt x="39" y="28"/>
                  <a:pt x="25" y="0"/>
                </a:cubicBezTo>
                <a:cubicBezTo>
                  <a:pt x="18" y="6"/>
                  <a:pt x="11" y="11"/>
                  <a:pt x="5" y="17"/>
                </a:cubicBezTo>
                <a:cubicBezTo>
                  <a:pt x="0" y="22"/>
                  <a:pt x="0" y="28"/>
                  <a:pt x="3" y="34"/>
                </a:cubicBezTo>
                <a:cubicBezTo>
                  <a:pt x="14" y="55"/>
                  <a:pt x="31" y="70"/>
                  <a:pt x="51" y="82"/>
                </a:cubicBezTo>
                <a:cubicBezTo>
                  <a:pt x="58" y="86"/>
                  <a:pt x="67" y="84"/>
                  <a:pt x="73" y="78"/>
                </a:cubicBezTo>
                <a:cubicBezTo>
                  <a:pt x="76" y="75"/>
                  <a:pt x="79" y="71"/>
                  <a:pt x="82" y="68"/>
                </a:cubicBezTo>
                <a:close/>
              </a:path>
            </a:pathLst>
          </a:custGeom>
          <a:solidFill>
            <a:srgbClr val="FED71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" name="Freeform 11">
            <a:extLst>
              <a:ext uri="{FF2B5EF4-FFF2-40B4-BE49-F238E27FC236}">
                <a16:creationId xmlns:a16="http://schemas.microsoft.com/office/drawing/2014/main" id="{AE9DF755-63CC-44A3-888B-F05875AF0346}"/>
              </a:ext>
            </a:extLst>
          </p:cNvPr>
          <p:cNvSpPr>
            <a:spLocks/>
          </p:cNvSpPr>
          <p:nvPr/>
        </p:nvSpPr>
        <p:spPr bwMode="auto">
          <a:xfrm>
            <a:off x="2537208" y="3123363"/>
            <a:ext cx="226088" cy="226088"/>
          </a:xfrm>
          <a:custGeom>
            <a:avLst/>
            <a:gdLst>
              <a:gd name="T0" fmla="*/ 20 w 71"/>
              <a:gd name="T1" fmla="*/ 0 h 72"/>
              <a:gd name="T2" fmla="*/ 10 w 71"/>
              <a:gd name="T3" fmla="*/ 2 h 72"/>
              <a:gd name="T4" fmla="*/ 3 w 71"/>
              <a:gd name="T5" fmla="*/ 18 h 72"/>
              <a:gd name="T6" fmla="*/ 41 w 71"/>
              <a:gd name="T7" fmla="*/ 65 h 72"/>
              <a:gd name="T8" fmla="*/ 48 w 71"/>
              <a:gd name="T9" fmla="*/ 69 h 72"/>
              <a:gd name="T10" fmla="*/ 66 w 71"/>
              <a:gd name="T11" fmla="*/ 68 h 72"/>
              <a:gd name="T12" fmla="*/ 70 w 71"/>
              <a:gd name="T13" fmla="*/ 51 h 72"/>
              <a:gd name="T14" fmla="*/ 34 w 71"/>
              <a:gd name="T15" fmla="*/ 5 h 72"/>
              <a:gd name="T16" fmla="*/ 20 w 71"/>
              <a:gd name="T17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1" h="72">
                <a:moveTo>
                  <a:pt x="20" y="0"/>
                </a:moveTo>
                <a:cubicBezTo>
                  <a:pt x="16" y="1"/>
                  <a:pt x="13" y="1"/>
                  <a:pt x="10" y="2"/>
                </a:cubicBezTo>
                <a:cubicBezTo>
                  <a:pt x="2" y="5"/>
                  <a:pt x="0" y="10"/>
                  <a:pt x="3" y="18"/>
                </a:cubicBezTo>
                <a:cubicBezTo>
                  <a:pt x="13" y="36"/>
                  <a:pt x="24" y="52"/>
                  <a:pt x="41" y="65"/>
                </a:cubicBezTo>
                <a:cubicBezTo>
                  <a:pt x="43" y="66"/>
                  <a:pt x="46" y="68"/>
                  <a:pt x="48" y="69"/>
                </a:cubicBezTo>
                <a:cubicBezTo>
                  <a:pt x="54" y="71"/>
                  <a:pt x="61" y="72"/>
                  <a:pt x="66" y="68"/>
                </a:cubicBezTo>
                <a:cubicBezTo>
                  <a:pt x="71" y="63"/>
                  <a:pt x="71" y="57"/>
                  <a:pt x="70" y="51"/>
                </a:cubicBezTo>
                <a:cubicBezTo>
                  <a:pt x="65" y="31"/>
                  <a:pt x="53" y="15"/>
                  <a:pt x="34" y="5"/>
                </a:cubicBezTo>
                <a:cubicBezTo>
                  <a:pt x="30" y="2"/>
                  <a:pt x="24" y="1"/>
                  <a:pt x="20" y="0"/>
                </a:cubicBezTo>
                <a:close/>
              </a:path>
            </a:pathLst>
          </a:custGeom>
          <a:solidFill>
            <a:srgbClr val="FED71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" name="Freeform 12">
            <a:extLst>
              <a:ext uri="{FF2B5EF4-FFF2-40B4-BE49-F238E27FC236}">
                <a16:creationId xmlns:a16="http://schemas.microsoft.com/office/drawing/2014/main" id="{704FFAB9-8BFA-4425-8565-C84F6F172990}"/>
              </a:ext>
            </a:extLst>
          </p:cNvPr>
          <p:cNvSpPr>
            <a:spLocks/>
          </p:cNvSpPr>
          <p:nvPr/>
        </p:nvSpPr>
        <p:spPr bwMode="auto">
          <a:xfrm>
            <a:off x="2453472" y="3148484"/>
            <a:ext cx="242835" cy="251209"/>
          </a:xfrm>
          <a:custGeom>
            <a:avLst/>
            <a:gdLst>
              <a:gd name="T0" fmla="*/ 77 w 77"/>
              <a:gd name="T1" fmla="*/ 66 h 81"/>
              <a:gd name="T2" fmla="*/ 28 w 77"/>
              <a:gd name="T3" fmla="*/ 11 h 81"/>
              <a:gd name="T4" fmla="*/ 10 w 77"/>
              <a:gd name="T5" fmla="*/ 5 h 81"/>
              <a:gd name="T6" fmla="*/ 4 w 77"/>
              <a:gd name="T7" fmla="*/ 22 h 81"/>
              <a:gd name="T8" fmla="*/ 54 w 77"/>
              <a:gd name="T9" fmla="*/ 79 h 81"/>
              <a:gd name="T10" fmla="*/ 61 w 77"/>
              <a:gd name="T11" fmla="*/ 81 h 81"/>
              <a:gd name="T12" fmla="*/ 77 w 77"/>
              <a:gd name="T13" fmla="*/ 66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7" h="81">
                <a:moveTo>
                  <a:pt x="77" y="66"/>
                </a:moveTo>
                <a:cubicBezTo>
                  <a:pt x="53" y="54"/>
                  <a:pt x="39" y="35"/>
                  <a:pt x="28" y="11"/>
                </a:cubicBezTo>
                <a:cubicBezTo>
                  <a:pt x="24" y="2"/>
                  <a:pt x="18" y="0"/>
                  <a:pt x="10" y="5"/>
                </a:cubicBezTo>
                <a:cubicBezTo>
                  <a:pt x="2" y="9"/>
                  <a:pt x="0" y="14"/>
                  <a:pt x="4" y="22"/>
                </a:cubicBezTo>
                <a:cubicBezTo>
                  <a:pt x="16" y="45"/>
                  <a:pt x="33" y="64"/>
                  <a:pt x="54" y="79"/>
                </a:cubicBezTo>
                <a:cubicBezTo>
                  <a:pt x="56" y="81"/>
                  <a:pt x="59" y="81"/>
                  <a:pt x="61" y="81"/>
                </a:cubicBezTo>
                <a:cubicBezTo>
                  <a:pt x="69" y="79"/>
                  <a:pt x="75" y="75"/>
                  <a:pt x="77" y="66"/>
                </a:cubicBezTo>
                <a:close/>
              </a:path>
            </a:pathLst>
          </a:custGeom>
          <a:solidFill>
            <a:srgbClr val="FED71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" name="Freeform 13">
            <a:extLst>
              <a:ext uri="{FF2B5EF4-FFF2-40B4-BE49-F238E27FC236}">
                <a16:creationId xmlns:a16="http://schemas.microsoft.com/office/drawing/2014/main" id="{CFD85C30-D600-4248-BCA6-A8B74F4FCCF7}"/>
              </a:ext>
            </a:extLst>
          </p:cNvPr>
          <p:cNvSpPr>
            <a:spLocks/>
          </p:cNvSpPr>
          <p:nvPr/>
        </p:nvSpPr>
        <p:spPr bwMode="auto">
          <a:xfrm>
            <a:off x="2302747" y="3282462"/>
            <a:ext cx="217714" cy="200967"/>
          </a:xfrm>
          <a:custGeom>
            <a:avLst/>
            <a:gdLst>
              <a:gd name="T0" fmla="*/ 70 w 70"/>
              <a:gd name="T1" fmla="*/ 57 h 63"/>
              <a:gd name="T2" fmla="*/ 46 w 70"/>
              <a:gd name="T3" fmla="*/ 38 h 63"/>
              <a:gd name="T4" fmla="*/ 20 w 70"/>
              <a:gd name="T5" fmla="*/ 4 h 63"/>
              <a:gd name="T6" fmla="*/ 13 w 70"/>
              <a:gd name="T7" fmla="*/ 2 h 63"/>
              <a:gd name="T8" fmla="*/ 0 w 70"/>
              <a:gd name="T9" fmla="*/ 27 h 63"/>
              <a:gd name="T10" fmla="*/ 2 w 70"/>
              <a:gd name="T11" fmla="*/ 31 h 63"/>
              <a:gd name="T12" fmla="*/ 39 w 70"/>
              <a:gd name="T13" fmla="*/ 59 h 63"/>
              <a:gd name="T14" fmla="*/ 70 w 70"/>
              <a:gd name="T15" fmla="*/ 57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0" h="63">
                <a:moveTo>
                  <a:pt x="70" y="57"/>
                </a:moveTo>
                <a:cubicBezTo>
                  <a:pt x="62" y="50"/>
                  <a:pt x="53" y="44"/>
                  <a:pt x="46" y="38"/>
                </a:cubicBezTo>
                <a:cubicBezTo>
                  <a:pt x="35" y="28"/>
                  <a:pt x="26" y="18"/>
                  <a:pt x="20" y="4"/>
                </a:cubicBezTo>
                <a:cubicBezTo>
                  <a:pt x="18" y="0"/>
                  <a:pt x="16" y="0"/>
                  <a:pt x="13" y="2"/>
                </a:cubicBezTo>
                <a:cubicBezTo>
                  <a:pt x="5" y="9"/>
                  <a:pt x="3" y="18"/>
                  <a:pt x="0" y="27"/>
                </a:cubicBezTo>
                <a:cubicBezTo>
                  <a:pt x="0" y="29"/>
                  <a:pt x="1" y="30"/>
                  <a:pt x="2" y="31"/>
                </a:cubicBezTo>
                <a:cubicBezTo>
                  <a:pt x="12" y="43"/>
                  <a:pt x="24" y="53"/>
                  <a:pt x="39" y="59"/>
                </a:cubicBezTo>
                <a:cubicBezTo>
                  <a:pt x="49" y="63"/>
                  <a:pt x="60" y="63"/>
                  <a:pt x="70" y="57"/>
                </a:cubicBezTo>
                <a:close/>
              </a:path>
            </a:pathLst>
          </a:custGeom>
          <a:solidFill>
            <a:srgbClr val="FED71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" name="Freeform 14">
            <a:extLst>
              <a:ext uri="{FF2B5EF4-FFF2-40B4-BE49-F238E27FC236}">
                <a16:creationId xmlns:a16="http://schemas.microsoft.com/office/drawing/2014/main" id="{00D95C56-4490-4416-A131-97890EA2B7E8}"/>
              </a:ext>
            </a:extLst>
          </p:cNvPr>
          <p:cNvSpPr>
            <a:spLocks/>
          </p:cNvSpPr>
          <p:nvPr/>
        </p:nvSpPr>
        <p:spPr bwMode="auto">
          <a:xfrm>
            <a:off x="2277626" y="3382945"/>
            <a:ext cx="184220" cy="167473"/>
          </a:xfrm>
          <a:custGeom>
            <a:avLst/>
            <a:gdLst>
              <a:gd name="T0" fmla="*/ 58 w 58"/>
              <a:gd name="T1" fmla="*/ 34 h 53"/>
              <a:gd name="T2" fmla="*/ 5 w 58"/>
              <a:gd name="T3" fmla="*/ 0 h 53"/>
              <a:gd name="T4" fmla="*/ 4 w 58"/>
              <a:gd name="T5" fmla="*/ 42 h 53"/>
              <a:gd name="T6" fmla="*/ 19 w 58"/>
              <a:gd name="T7" fmla="*/ 53 h 53"/>
              <a:gd name="T8" fmla="*/ 51 w 58"/>
              <a:gd name="T9" fmla="*/ 42 h 53"/>
              <a:gd name="T10" fmla="*/ 58 w 58"/>
              <a:gd name="T11" fmla="*/ 34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8" h="53">
                <a:moveTo>
                  <a:pt x="58" y="34"/>
                </a:moveTo>
                <a:cubicBezTo>
                  <a:pt x="36" y="30"/>
                  <a:pt x="19" y="18"/>
                  <a:pt x="5" y="0"/>
                </a:cubicBezTo>
                <a:cubicBezTo>
                  <a:pt x="2" y="15"/>
                  <a:pt x="0" y="29"/>
                  <a:pt x="4" y="42"/>
                </a:cubicBezTo>
                <a:cubicBezTo>
                  <a:pt x="6" y="49"/>
                  <a:pt x="11" y="53"/>
                  <a:pt x="19" y="53"/>
                </a:cubicBezTo>
                <a:cubicBezTo>
                  <a:pt x="31" y="53"/>
                  <a:pt x="42" y="49"/>
                  <a:pt x="51" y="42"/>
                </a:cubicBezTo>
                <a:cubicBezTo>
                  <a:pt x="54" y="40"/>
                  <a:pt x="55" y="37"/>
                  <a:pt x="58" y="34"/>
                </a:cubicBezTo>
                <a:close/>
              </a:path>
            </a:pathLst>
          </a:custGeom>
          <a:solidFill>
            <a:srgbClr val="FED71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" name="Freeform 15">
            <a:extLst>
              <a:ext uri="{FF2B5EF4-FFF2-40B4-BE49-F238E27FC236}">
                <a16:creationId xmlns:a16="http://schemas.microsoft.com/office/drawing/2014/main" id="{B23ABD73-2514-4E20-A67B-981E7F03B220}"/>
              </a:ext>
            </a:extLst>
          </p:cNvPr>
          <p:cNvSpPr>
            <a:spLocks/>
          </p:cNvSpPr>
          <p:nvPr/>
        </p:nvSpPr>
        <p:spPr bwMode="auto">
          <a:xfrm>
            <a:off x="2562329" y="3600659"/>
            <a:ext cx="33495" cy="83736"/>
          </a:xfrm>
          <a:custGeom>
            <a:avLst/>
            <a:gdLst>
              <a:gd name="T0" fmla="*/ 11 w 12"/>
              <a:gd name="T1" fmla="*/ 0 h 25"/>
              <a:gd name="T2" fmla="*/ 8 w 12"/>
              <a:gd name="T3" fmla="*/ 1 h 25"/>
              <a:gd name="T4" fmla="*/ 3 w 12"/>
              <a:gd name="T5" fmla="*/ 25 h 25"/>
              <a:gd name="T6" fmla="*/ 11 w 12"/>
              <a:gd name="T7" fmla="*/ 0 h 25"/>
              <a:gd name="T8" fmla="*/ 11 w 12"/>
              <a:gd name="T9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25">
                <a:moveTo>
                  <a:pt x="11" y="0"/>
                </a:moveTo>
                <a:cubicBezTo>
                  <a:pt x="10" y="0"/>
                  <a:pt x="9" y="0"/>
                  <a:pt x="8" y="1"/>
                </a:cubicBezTo>
                <a:cubicBezTo>
                  <a:pt x="3" y="4"/>
                  <a:pt x="0" y="19"/>
                  <a:pt x="3" y="25"/>
                </a:cubicBezTo>
                <a:cubicBezTo>
                  <a:pt x="9" y="17"/>
                  <a:pt x="12" y="9"/>
                  <a:pt x="11" y="0"/>
                </a:cubicBezTo>
                <a:cubicBezTo>
                  <a:pt x="11" y="0"/>
                  <a:pt x="11" y="0"/>
                  <a:pt x="11" y="0"/>
                </a:cubicBezTo>
                <a:close/>
              </a:path>
            </a:pathLst>
          </a:custGeom>
          <a:solidFill>
            <a:srgbClr val="FED71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" name="Freeform 16">
            <a:extLst>
              <a:ext uri="{FF2B5EF4-FFF2-40B4-BE49-F238E27FC236}">
                <a16:creationId xmlns:a16="http://schemas.microsoft.com/office/drawing/2014/main" id="{39A81F32-F5AA-4740-A23C-B58009B00F42}"/>
              </a:ext>
            </a:extLst>
          </p:cNvPr>
          <p:cNvSpPr>
            <a:spLocks/>
          </p:cNvSpPr>
          <p:nvPr/>
        </p:nvSpPr>
        <p:spPr bwMode="auto">
          <a:xfrm>
            <a:off x="2294373" y="3550418"/>
            <a:ext cx="41868" cy="41868"/>
          </a:xfrm>
          <a:custGeom>
            <a:avLst/>
            <a:gdLst>
              <a:gd name="T0" fmla="*/ 1 w 13"/>
              <a:gd name="T1" fmla="*/ 12 h 12"/>
              <a:gd name="T2" fmla="*/ 13 w 13"/>
              <a:gd name="T3" fmla="*/ 3 h 12"/>
              <a:gd name="T4" fmla="*/ 0 w 13"/>
              <a:gd name="T5" fmla="*/ 0 h 12"/>
              <a:gd name="T6" fmla="*/ 1 w 13"/>
              <a:gd name="T7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" h="12">
                <a:moveTo>
                  <a:pt x="1" y="12"/>
                </a:moveTo>
                <a:cubicBezTo>
                  <a:pt x="5" y="9"/>
                  <a:pt x="9" y="6"/>
                  <a:pt x="13" y="3"/>
                </a:cubicBezTo>
                <a:cubicBezTo>
                  <a:pt x="8" y="2"/>
                  <a:pt x="4" y="1"/>
                  <a:pt x="0" y="0"/>
                </a:cubicBezTo>
                <a:cubicBezTo>
                  <a:pt x="0" y="4"/>
                  <a:pt x="1" y="8"/>
                  <a:pt x="1" y="12"/>
                </a:cubicBezTo>
                <a:close/>
              </a:path>
            </a:pathLst>
          </a:custGeom>
          <a:solidFill>
            <a:srgbClr val="FED71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" name="Freeform 17">
            <a:extLst>
              <a:ext uri="{FF2B5EF4-FFF2-40B4-BE49-F238E27FC236}">
                <a16:creationId xmlns:a16="http://schemas.microsoft.com/office/drawing/2014/main" id="{86BEB6D1-53C3-4FAE-84E6-CB5611EF507B}"/>
              </a:ext>
            </a:extLst>
          </p:cNvPr>
          <p:cNvSpPr>
            <a:spLocks/>
          </p:cNvSpPr>
          <p:nvPr/>
        </p:nvSpPr>
        <p:spPr bwMode="auto">
          <a:xfrm>
            <a:off x="2612571" y="3466681"/>
            <a:ext cx="309824" cy="309824"/>
          </a:xfrm>
          <a:custGeom>
            <a:avLst/>
            <a:gdLst>
              <a:gd name="T0" fmla="*/ 37 w 37"/>
              <a:gd name="T1" fmla="*/ 23 h 37"/>
              <a:gd name="T2" fmla="*/ 23 w 37"/>
              <a:gd name="T3" fmla="*/ 37 h 37"/>
              <a:gd name="T4" fmla="*/ 6 w 37"/>
              <a:gd name="T5" fmla="*/ 32 h 37"/>
              <a:gd name="T6" fmla="*/ 0 w 37"/>
              <a:gd name="T7" fmla="*/ 14 h 37"/>
              <a:gd name="T8" fmla="*/ 14 w 37"/>
              <a:gd name="T9" fmla="*/ 0 h 37"/>
              <a:gd name="T10" fmla="*/ 31 w 37"/>
              <a:gd name="T11" fmla="*/ 6 h 37"/>
              <a:gd name="T12" fmla="*/ 37 w 37"/>
              <a:gd name="T13" fmla="*/ 23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" h="37">
                <a:moveTo>
                  <a:pt x="37" y="23"/>
                </a:moveTo>
                <a:lnTo>
                  <a:pt x="23" y="37"/>
                </a:lnTo>
                <a:lnTo>
                  <a:pt x="6" y="32"/>
                </a:lnTo>
                <a:lnTo>
                  <a:pt x="0" y="14"/>
                </a:lnTo>
                <a:lnTo>
                  <a:pt x="14" y="0"/>
                </a:lnTo>
                <a:lnTo>
                  <a:pt x="31" y="6"/>
                </a:lnTo>
                <a:lnTo>
                  <a:pt x="37" y="23"/>
                </a:lnTo>
                <a:close/>
              </a:path>
            </a:pathLst>
          </a:custGeom>
          <a:solidFill>
            <a:srgbClr val="FED71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76" name="Grupo 75">
            <a:extLst>
              <a:ext uri="{FF2B5EF4-FFF2-40B4-BE49-F238E27FC236}">
                <a16:creationId xmlns:a16="http://schemas.microsoft.com/office/drawing/2014/main" id="{9966089B-1F24-43BF-A82E-22B265F7800C}"/>
              </a:ext>
            </a:extLst>
          </p:cNvPr>
          <p:cNvGrpSpPr/>
          <p:nvPr/>
        </p:nvGrpSpPr>
        <p:grpSpPr>
          <a:xfrm>
            <a:off x="1288699" y="3879884"/>
            <a:ext cx="1699847" cy="2352989"/>
            <a:chOff x="1398395" y="4010967"/>
            <a:chExt cx="1699847" cy="2352989"/>
          </a:xfrm>
        </p:grpSpPr>
        <p:sp>
          <p:nvSpPr>
            <p:cNvPr id="14" name="Freeform 18">
              <a:extLst>
                <a:ext uri="{FF2B5EF4-FFF2-40B4-BE49-F238E27FC236}">
                  <a16:creationId xmlns:a16="http://schemas.microsoft.com/office/drawing/2014/main" id="{F1901C9A-BE0E-4653-B821-080B5A13B4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98395" y="4278923"/>
              <a:ext cx="1599362" cy="2085033"/>
            </a:xfrm>
            <a:custGeom>
              <a:avLst/>
              <a:gdLst>
                <a:gd name="T0" fmla="*/ 201 w 501"/>
                <a:gd name="T1" fmla="*/ 608 h 657"/>
                <a:gd name="T2" fmla="*/ 192 w 501"/>
                <a:gd name="T3" fmla="*/ 619 h 657"/>
                <a:gd name="T4" fmla="*/ 136 w 501"/>
                <a:gd name="T5" fmla="*/ 610 h 657"/>
                <a:gd name="T6" fmla="*/ 173 w 501"/>
                <a:gd name="T7" fmla="*/ 602 h 657"/>
                <a:gd name="T8" fmla="*/ 163 w 501"/>
                <a:gd name="T9" fmla="*/ 589 h 657"/>
                <a:gd name="T10" fmla="*/ 221 w 501"/>
                <a:gd name="T11" fmla="*/ 588 h 657"/>
                <a:gd name="T12" fmla="*/ 206 w 501"/>
                <a:gd name="T13" fmla="*/ 576 h 657"/>
                <a:gd name="T14" fmla="*/ 123 w 501"/>
                <a:gd name="T15" fmla="*/ 589 h 657"/>
                <a:gd name="T16" fmla="*/ 145 w 501"/>
                <a:gd name="T17" fmla="*/ 574 h 657"/>
                <a:gd name="T18" fmla="*/ 164 w 501"/>
                <a:gd name="T19" fmla="*/ 565 h 657"/>
                <a:gd name="T20" fmla="*/ 119 w 501"/>
                <a:gd name="T21" fmla="*/ 650 h 657"/>
                <a:gd name="T22" fmla="*/ 184 w 501"/>
                <a:gd name="T23" fmla="*/ 569 h 657"/>
                <a:gd name="T24" fmla="*/ 44 w 501"/>
                <a:gd name="T25" fmla="*/ 431 h 657"/>
                <a:gd name="T26" fmla="*/ 1 w 501"/>
                <a:gd name="T27" fmla="*/ 264 h 657"/>
                <a:gd name="T28" fmla="*/ 75 w 501"/>
                <a:gd name="T29" fmla="*/ 423 h 657"/>
                <a:gd name="T30" fmla="*/ 118 w 501"/>
                <a:gd name="T31" fmla="*/ 480 h 657"/>
                <a:gd name="T32" fmla="*/ 190 w 501"/>
                <a:gd name="T33" fmla="*/ 569 h 657"/>
                <a:gd name="T34" fmla="*/ 221 w 501"/>
                <a:gd name="T35" fmla="*/ 426 h 657"/>
                <a:gd name="T36" fmla="*/ 255 w 501"/>
                <a:gd name="T37" fmla="*/ 378 h 657"/>
                <a:gd name="T38" fmla="*/ 223 w 501"/>
                <a:gd name="T39" fmla="*/ 418 h 657"/>
                <a:gd name="T40" fmla="*/ 210 w 501"/>
                <a:gd name="T41" fmla="*/ 380 h 657"/>
                <a:gd name="T42" fmla="*/ 180 w 501"/>
                <a:gd name="T43" fmla="*/ 320 h 657"/>
                <a:gd name="T44" fmla="*/ 195 w 501"/>
                <a:gd name="T45" fmla="*/ 527 h 657"/>
                <a:gd name="T46" fmla="*/ 137 w 501"/>
                <a:gd name="T47" fmla="*/ 477 h 657"/>
                <a:gd name="T48" fmla="*/ 101 w 501"/>
                <a:gd name="T49" fmla="*/ 420 h 657"/>
                <a:gd name="T50" fmla="*/ 39 w 501"/>
                <a:gd name="T51" fmla="*/ 317 h 657"/>
                <a:gd name="T52" fmla="*/ 64 w 501"/>
                <a:gd name="T53" fmla="*/ 349 h 657"/>
                <a:gd name="T54" fmla="*/ 52 w 501"/>
                <a:gd name="T55" fmla="*/ 314 h 657"/>
                <a:gd name="T56" fmla="*/ 103 w 501"/>
                <a:gd name="T57" fmla="*/ 376 h 657"/>
                <a:gd name="T58" fmla="*/ 20 w 501"/>
                <a:gd name="T59" fmla="*/ 278 h 657"/>
                <a:gd name="T60" fmla="*/ 67 w 501"/>
                <a:gd name="T61" fmla="*/ 303 h 657"/>
                <a:gd name="T62" fmla="*/ 142 w 501"/>
                <a:gd name="T63" fmla="*/ 480 h 657"/>
                <a:gd name="T64" fmla="*/ 198 w 501"/>
                <a:gd name="T65" fmla="*/ 426 h 657"/>
                <a:gd name="T66" fmla="*/ 197 w 501"/>
                <a:gd name="T67" fmla="*/ 328 h 657"/>
                <a:gd name="T68" fmla="*/ 142 w 501"/>
                <a:gd name="T69" fmla="*/ 152 h 657"/>
                <a:gd name="T70" fmla="*/ 63 w 501"/>
                <a:gd name="T71" fmla="*/ 67 h 657"/>
                <a:gd name="T72" fmla="*/ 67 w 501"/>
                <a:gd name="T73" fmla="*/ 58 h 657"/>
                <a:gd name="T74" fmla="*/ 143 w 501"/>
                <a:gd name="T75" fmla="*/ 133 h 657"/>
                <a:gd name="T76" fmla="*/ 255 w 501"/>
                <a:gd name="T77" fmla="*/ 191 h 657"/>
                <a:gd name="T78" fmla="*/ 411 w 501"/>
                <a:gd name="T79" fmla="*/ 158 h 657"/>
                <a:gd name="T80" fmla="*/ 432 w 501"/>
                <a:gd name="T81" fmla="*/ 172 h 657"/>
                <a:gd name="T82" fmla="*/ 318 w 501"/>
                <a:gd name="T83" fmla="*/ 249 h 657"/>
                <a:gd name="T84" fmla="*/ 303 w 501"/>
                <a:gd name="T85" fmla="*/ 351 h 657"/>
                <a:gd name="T86" fmla="*/ 210 w 501"/>
                <a:gd name="T87" fmla="*/ 500 h 657"/>
                <a:gd name="T88" fmla="*/ 290 w 501"/>
                <a:gd name="T89" fmla="*/ 516 h 657"/>
                <a:gd name="T90" fmla="*/ 236 w 501"/>
                <a:gd name="T91" fmla="*/ 583 h 657"/>
                <a:gd name="T92" fmla="*/ 244 w 501"/>
                <a:gd name="T93" fmla="*/ 315 h 657"/>
                <a:gd name="T94" fmla="*/ 260 w 501"/>
                <a:gd name="T95" fmla="*/ 296 h 657"/>
                <a:gd name="T96" fmla="*/ 253 w 501"/>
                <a:gd name="T97" fmla="*/ 352 h 657"/>
                <a:gd name="T98" fmla="*/ 303 w 501"/>
                <a:gd name="T99" fmla="*/ 240 h 657"/>
                <a:gd name="T100" fmla="*/ 244 w 501"/>
                <a:gd name="T101" fmla="*/ 191 h 657"/>
                <a:gd name="T102" fmla="*/ 205 w 501"/>
                <a:gd name="T103" fmla="*/ 283 h 657"/>
                <a:gd name="T104" fmla="*/ 215 w 501"/>
                <a:gd name="T105" fmla="*/ 556 h 657"/>
                <a:gd name="T106" fmla="*/ 238 w 501"/>
                <a:gd name="T107" fmla="*/ 560 h 657"/>
                <a:gd name="T108" fmla="*/ 262 w 501"/>
                <a:gd name="T109" fmla="*/ 525 h 657"/>
                <a:gd name="T110" fmla="*/ 207 w 501"/>
                <a:gd name="T111" fmla="*/ 555 h 657"/>
                <a:gd name="T112" fmla="*/ 253 w 501"/>
                <a:gd name="T113" fmla="*/ 522 h 657"/>
                <a:gd name="T114" fmla="*/ 249 w 501"/>
                <a:gd name="T115" fmla="*/ 531 h 657"/>
                <a:gd name="T116" fmla="*/ 135 w 501"/>
                <a:gd name="T117" fmla="*/ 457 h 657"/>
                <a:gd name="T118" fmla="*/ 119 w 501"/>
                <a:gd name="T119" fmla="*/ 392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01" h="657">
                  <a:moveTo>
                    <a:pt x="223" y="657"/>
                  </a:moveTo>
                  <a:cubicBezTo>
                    <a:pt x="218" y="649"/>
                    <a:pt x="213" y="640"/>
                    <a:pt x="211" y="630"/>
                  </a:cubicBezTo>
                  <a:cubicBezTo>
                    <a:pt x="211" y="627"/>
                    <a:pt x="210" y="624"/>
                    <a:pt x="207" y="624"/>
                  </a:cubicBezTo>
                  <a:cubicBezTo>
                    <a:pt x="206" y="623"/>
                    <a:pt x="205" y="622"/>
                    <a:pt x="203" y="621"/>
                  </a:cubicBezTo>
                  <a:cubicBezTo>
                    <a:pt x="205" y="620"/>
                    <a:pt x="205" y="619"/>
                    <a:pt x="206" y="618"/>
                  </a:cubicBezTo>
                  <a:cubicBezTo>
                    <a:pt x="200" y="614"/>
                    <a:pt x="200" y="614"/>
                    <a:pt x="202" y="610"/>
                  </a:cubicBezTo>
                  <a:cubicBezTo>
                    <a:pt x="202" y="609"/>
                    <a:pt x="201" y="608"/>
                    <a:pt x="201" y="608"/>
                  </a:cubicBezTo>
                  <a:cubicBezTo>
                    <a:pt x="199" y="607"/>
                    <a:pt x="197" y="606"/>
                    <a:pt x="197" y="606"/>
                  </a:cubicBezTo>
                  <a:cubicBezTo>
                    <a:pt x="196" y="607"/>
                    <a:pt x="194" y="609"/>
                    <a:pt x="195" y="611"/>
                  </a:cubicBezTo>
                  <a:cubicBezTo>
                    <a:pt x="196" y="618"/>
                    <a:pt x="198" y="625"/>
                    <a:pt x="200" y="633"/>
                  </a:cubicBezTo>
                  <a:cubicBezTo>
                    <a:pt x="201" y="636"/>
                    <a:pt x="202" y="639"/>
                    <a:pt x="203" y="643"/>
                  </a:cubicBezTo>
                  <a:cubicBezTo>
                    <a:pt x="203" y="644"/>
                    <a:pt x="203" y="646"/>
                    <a:pt x="202" y="648"/>
                  </a:cubicBezTo>
                  <a:cubicBezTo>
                    <a:pt x="201" y="647"/>
                    <a:pt x="199" y="645"/>
                    <a:pt x="199" y="644"/>
                  </a:cubicBezTo>
                  <a:cubicBezTo>
                    <a:pt x="196" y="635"/>
                    <a:pt x="194" y="627"/>
                    <a:pt x="192" y="619"/>
                  </a:cubicBezTo>
                  <a:cubicBezTo>
                    <a:pt x="189" y="608"/>
                    <a:pt x="189" y="608"/>
                    <a:pt x="178" y="609"/>
                  </a:cubicBezTo>
                  <a:cubicBezTo>
                    <a:pt x="168" y="609"/>
                    <a:pt x="158" y="608"/>
                    <a:pt x="148" y="611"/>
                  </a:cubicBezTo>
                  <a:cubicBezTo>
                    <a:pt x="138" y="615"/>
                    <a:pt x="130" y="619"/>
                    <a:pt x="123" y="627"/>
                  </a:cubicBezTo>
                  <a:cubicBezTo>
                    <a:pt x="120" y="630"/>
                    <a:pt x="119" y="634"/>
                    <a:pt x="117" y="639"/>
                  </a:cubicBezTo>
                  <a:cubicBezTo>
                    <a:pt x="117" y="637"/>
                    <a:pt x="116" y="635"/>
                    <a:pt x="116" y="634"/>
                  </a:cubicBezTo>
                  <a:cubicBezTo>
                    <a:pt x="116" y="626"/>
                    <a:pt x="122" y="621"/>
                    <a:pt x="127" y="617"/>
                  </a:cubicBezTo>
                  <a:cubicBezTo>
                    <a:pt x="130" y="614"/>
                    <a:pt x="133" y="613"/>
                    <a:pt x="136" y="610"/>
                  </a:cubicBezTo>
                  <a:cubicBezTo>
                    <a:pt x="133" y="609"/>
                    <a:pt x="131" y="609"/>
                    <a:pt x="129" y="608"/>
                  </a:cubicBezTo>
                  <a:cubicBezTo>
                    <a:pt x="129" y="608"/>
                    <a:pt x="129" y="607"/>
                    <a:pt x="129" y="607"/>
                  </a:cubicBezTo>
                  <a:cubicBezTo>
                    <a:pt x="136" y="607"/>
                    <a:pt x="144" y="610"/>
                    <a:pt x="150" y="604"/>
                  </a:cubicBezTo>
                  <a:cubicBezTo>
                    <a:pt x="145" y="603"/>
                    <a:pt x="140" y="603"/>
                    <a:pt x="135" y="602"/>
                  </a:cubicBezTo>
                  <a:cubicBezTo>
                    <a:pt x="136" y="602"/>
                    <a:pt x="136" y="601"/>
                    <a:pt x="136" y="600"/>
                  </a:cubicBezTo>
                  <a:cubicBezTo>
                    <a:pt x="148" y="601"/>
                    <a:pt x="160" y="602"/>
                    <a:pt x="173" y="603"/>
                  </a:cubicBezTo>
                  <a:cubicBezTo>
                    <a:pt x="173" y="603"/>
                    <a:pt x="173" y="602"/>
                    <a:pt x="173" y="602"/>
                  </a:cubicBezTo>
                  <a:cubicBezTo>
                    <a:pt x="165" y="601"/>
                    <a:pt x="157" y="599"/>
                    <a:pt x="149" y="598"/>
                  </a:cubicBezTo>
                  <a:cubicBezTo>
                    <a:pt x="149" y="598"/>
                    <a:pt x="149" y="597"/>
                    <a:pt x="150" y="596"/>
                  </a:cubicBezTo>
                  <a:cubicBezTo>
                    <a:pt x="152" y="597"/>
                    <a:pt x="155" y="597"/>
                    <a:pt x="158" y="597"/>
                  </a:cubicBezTo>
                  <a:cubicBezTo>
                    <a:pt x="169" y="598"/>
                    <a:pt x="181" y="600"/>
                    <a:pt x="192" y="601"/>
                  </a:cubicBezTo>
                  <a:cubicBezTo>
                    <a:pt x="196" y="601"/>
                    <a:pt x="200" y="599"/>
                    <a:pt x="204" y="598"/>
                  </a:cubicBezTo>
                  <a:cubicBezTo>
                    <a:pt x="190" y="595"/>
                    <a:pt x="177" y="593"/>
                    <a:pt x="163" y="591"/>
                  </a:cubicBezTo>
                  <a:cubicBezTo>
                    <a:pt x="163" y="591"/>
                    <a:pt x="163" y="590"/>
                    <a:pt x="163" y="589"/>
                  </a:cubicBezTo>
                  <a:cubicBezTo>
                    <a:pt x="168" y="590"/>
                    <a:pt x="172" y="590"/>
                    <a:pt x="176" y="590"/>
                  </a:cubicBezTo>
                  <a:cubicBezTo>
                    <a:pt x="187" y="592"/>
                    <a:pt x="198" y="593"/>
                    <a:pt x="209" y="595"/>
                  </a:cubicBezTo>
                  <a:cubicBezTo>
                    <a:pt x="214" y="595"/>
                    <a:pt x="217" y="594"/>
                    <a:pt x="222" y="591"/>
                  </a:cubicBezTo>
                  <a:cubicBezTo>
                    <a:pt x="206" y="589"/>
                    <a:pt x="192" y="588"/>
                    <a:pt x="178" y="584"/>
                  </a:cubicBezTo>
                  <a:cubicBezTo>
                    <a:pt x="178" y="584"/>
                    <a:pt x="178" y="583"/>
                    <a:pt x="178" y="583"/>
                  </a:cubicBezTo>
                  <a:cubicBezTo>
                    <a:pt x="180" y="583"/>
                    <a:pt x="183" y="584"/>
                    <a:pt x="185" y="584"/>
                  </a:cubicBezTo>
                  <a:cubicBezTo>
                    <a:pt x="197" y="585"/>
                    <a:pt x="209" y="587"/>
                    <a:pt x="221" y="588"/>
                  </a:cubicBezTo>
                  <a:cubicBezTo>
                    <a:pt x="224" y="588"/>
                    <a:pt x="226" y="588"/>
                    <a:pt x="228" y="585"/>
                  </a:cubicBezTo>
                  <a:cubicBezTo>
                    <a:pt x="216" y="583"/>
                    <a:pt x="205" y="582"/>
                    <a:pt x="194" y="581"/>
                  </a:cubicBezTo>
                  <a:cubicBezTo>
                    <a:pt x="194" y="580"/>
                    <a:pt x="194" y="580"/>
                    <a:pt x="194" y="579"/>
                  </a:cubicBezTo>
                  <a:cubicBezTo>
                    <a:pt x="206" y="580"/>
                    <a:pt x="218" y="581"/>
                    <a:pt x="229" y="581"/>
                  </a:cubicBezTo>
                  <a:cubicBezTo>
                    <a:pt x="229" y="581"/>
                    <a:pt x="230" y="580"/>
                    <a:pt x="230" y="579"/>
                  </a:cubicBezTo>
                  <a:cubicBezTo>
                    <a:pt x="229" y="579"/>
                    <a:pt x="228" y="577"/>
                    <a:pt x="227" y="577"/>
                  </a:cubicBezTo>
                  <a:cubicBezTo>
                    <a:pt x="220" y="577"/>
                    <a:pt x="213" y="577"/>
                    <a:pt x="206" y="576"/>
                  </a:cubicBezTo>
                  <a:cubicBezTo>
                    <a:pt x="205" y="576"/>
                    <a:pt x="205" y="576"/>
                    <a:pt x="204" y="576"/>
                  </a:cubicBezTo>
                  <a:cubicBezTo>
                    <a:pt x="199" y="570"/>
                    <a:pt x="192" y="575"/>
                    <a:pt x="186" y="574"/>
                  </a:cubicBezTo>
                  <a:cubicBezTo>
                    <a:pt x="180" y="573"/>
                    <a:pt x="173" y="573"/>
                    <a:pt x="167" y="575"/>
                  </a:cubicBezTo>
                  <a:cubicBezTo>
                    <a:pt x="160" y="578"/>
                    <a:pt x="152" y="579"/>
                    <a:pt x="145" y="583"/>
                  </a:cubicBezTo>
                  <a:cubicBezTo>
                    <a:pt x="142" y="585"/>
                    <a:pt x="140" y="588"/>
                    <a:pt x="135" y="588"/>
                  </a:cubicBezTo>
                  <a:cubicBezTo>
                    <a:pt x="131" y="589"/>
                    <a:pt x="127" y="590"/>
                    <a:pt x="124" y="591"/>
                  </a:cubicBezTo>
                  <a:cubicBezTo>
                    <a:pt x="123" y="590"/>
                    <a:pt x="123" y="590"/>
                    <a:pt x="123" y="589"/>
                  </a:cubicBezTo>
                  <a:cubicBezTo>
                    <a:pt x="127" y="588"/>
                    <a:pt x="131" y="587"/>
                    <a:pt x="134" y="586"/>
                  </a:cubicBezTo>
                  <a:cubicBezTo>
                    <a:pt x="138" y="584"/>
                    <a:pt x="142" y="582"/>
                    <a:pt x="145" y="580"/>
                  </a:cubicBezTo>
                  <a:cubicBezTo>
                    <a:pt x="140" y="581"/>
                    <a:pt x="136" y="582"/>
                    <a:pt x="131" y="582"/>
                  </a:cubicBezTo>
                  <a:cubicBezTo>
                    <a:pt x="131" y="582"/>
                    <a:pt x="131" y="581"/>
                    <a:pt x="130" y="580"/>
                  </a:cubicBezTo>
                  <a:cubicBezTo>
                    <a:pt x="140" y="578"/>
                    <a:pt x="150" y="576"/>
                    <a:pt x="159" y="574"/>
                  </a:cubicBezTo>
                  <a:cubicBezTo>
                    <a:pt x="159" y="574"/>
                    <a:pt x="159" y="574"/>
                    <a:pt x="159" y="574"/>
                  </a:cubicBezTo>
                  <a:cubicBezTo>
                    <a:pt x="154" y="574"/>
                    <a:pt x="150" y="574"/>
                    <a:pt x="145" y="574"/>
                  </a:cubicBezTo>
                  <a:cubicBezTo>
                    <a:pt x="145" y="573"/>
                    <a:pt x="145" y="573"/>
                    <a:pt x="145" y="572"/>
                  </a:cubicBezTo>
                  <a:cubicBezTo>
                    <a:pt x="153" y="572"/>
                    <a:pt x="161" y="571"/>
                    <a:pt x="170" y="571"/>
                  </a:cubicBezTo>
                  <a:cubicBezTo>
                    <a:pt x="170" y="570"/>
                    <a:pt x="170" y="569"/>
                    <a:pt x="169" y="569"/>
                  </a:cubicBezTo>
                  <a:cubicBezTo>
                    <a:pt x="161" y="569"/>
                    <a:pt x="152" y="569"/>
                    <a:pt x="143" y="569"/>
                  </a:cubicBezTo>
                  <a:cubicBezTo>
                    <a:pt x="143" y="568"/>
                    <a:pt x="143" y="567"/>
                    <a:pt x="143" y="566"/>
                  </a:cubicBezTo>
                  <a:cubicBezTo>
                    <a:pt x="150" y="566"/>
                    <a:pt x="157" y="566"/>
                    <a:pt x="164" y="566"/>
                  </a:cubicBezTo>
                  <a:cubicBezTo>
                    <a:pt x="164" y="566"/>
                    <a:pt x="164" y="565"/>
                    <a:pt x="164" y="565"/>
                  </a:cubicBezTo>
                  <a:cubicBezTo>
                    <a:pt x="157" y="562"/>
                    <a:pt x="150" y="560"/>
                    <a:pt x="142" y="561"/>
                  </a:cubicBezTo>
                  <a:cubicBezTo>
                    <a:pt x="132" y="562"/>
                    <a:pt x="126" y="567"/>
                    <a:pt x="121" y="575"/>
                  </a:cubicBezTo>
                  <a:cubicBezTo>
                    <a:pt x="117" y="580"/>
                    <a:pt x="113" y="584"/>
                    <a:pt x="109" y="588"/>
                  </a:cubicBezTo>
                  <a:cubicBezTo>
                    <a:pt x="101" y="597"/>
                    <a:pt x="97" y="607"/>
                    <a:pt x="97" y="619"/>
                  </a:cubicBezTo>
                  <a:cubicBezTo>
                    <a:pt x="97" y="630"/>
                    <a:pt x="106" y="641"/>
                    <a:pt x="116" y="644"/>
                  </a:cubicBezTo>
                  <a:cubicBezTo>
                    <a:pt x="119" y="646"/>
                    <a:pt x="123" y="645"/>
                    <a:pt x="126" y="645"/>
                  </a:cubicBezTo>
                  <a:cubicBezTo>
                    <a:pt x="127" y="648"/>
                    <a:pt x="124" y="650"/>
                    <a:pt x="119" y="650"/>
                  </a:cubicBezTo>
                  <a:cubicBezTo>
                    <a:pt x="108" y="649"/>
                    <a:pt x="97" y="637"/>
                    <a:pt x="95" y="629"/>
                  </a:cubicBezTo>
                  <a:cubicBezTo>
                    <a:pt x="89" y="611"/>
                    <a:pt x="94" y="597"/>
                    <a:pt x="107" y="584"/>
                  </a:cubicBezTo>
                  <a:cubicBezTo>
                    <a:pt x="112" y="578"/>
                    <a:pt x="118" y="572"/>
                    <a:pt x="123" y="566"/>
                  </a:cubicBezTo>
                  <a:cubicBezTo>
                    <a:pt x="131" y="557"/>
                    <a:pt x="140" y="555"/>
                    <a:pt x="152" y="557"/>
                  </a:cubicBezTo>
                  <a:cubicBezTo>
                    <a:pt x="161" y="559"/>
                    <a:pt x="168" y="563"/>
                    <a:pt x="176" y="568"/>
                  </a:cubicBezTo>
                  <a:cubicBezTo>
                    <a:pt x="178" y="569"/>
                    <a:pt x="181" y="569"/>
                    <a:pt x="183" y="570"/>
                  </a:cubicBezTo>
                  <a:cubicBezTo>
                    <a:pt x="183" y="569"/>
                    <a:pt x="184" y="569"/>
                    <a:pt x="184" y="569"/>
                  </a:cubicBezTo>
                  <a:cubicBezTo>
                    <a:pt x="182" y="565"/>
                    <a:pt x="181" y="562"/>
                    <a:pt x="179" y="559"/>
                  </a:cubicBezTo>
                  <a:cubicBezTo>
                    <a:pt x="172" y="548"/>
                    <a:pt x="165" y="538"/>
                    <a:pt x="156" y="529"/>
                  </a:cubicBezTo>
                  <a:cubicBezTo>
                    <a:pt x="144" y="517"/>
                    <a:pt x="136" y="503"/>
                    <a:pt x="127" y="489"/>
                  </a:cubicBezTo>
                  <a:cubicBezTo>
                    <a:pt x="125" y="487"/>
                    <a:pt x="124" y="485"/>
                    <a:pt x="120" y="484"/>
                  </a:cubicBezTo>
                  <a:cubicBezTo>
                    <a:pt x="110" y="482"/>
                    <a:pt x="103" y="477"/>
                    <a:pt x="97" y="468"/>
                  </a:cubicBezTo>
                  <a:cubicBezTo>
                    <a:pt x="89" y="456"/>
                    <a:pt x="80" y="442"/>
                    <a:pt x="66" y="435"/>
                  </a:cubicBezTo>
                  <a:cubicBezTo>
                    <a:pt x="59" y="432"/>
                    <a:pt x="52" y="430"/>
                    <a:pt x="44" y="431"/>
                  </a:cubicBezTo>
                  <a:cubicBezTo>
                    <a:pt x="44" y="424"/>
                    <a:pt x="48" y="422"/>
                    <a:pt x="65" y="422"/>
                  </a:cubicBezTo>
                  <a:cubicBezTo>
                    <a:pt x="65" y="421"/>
                    <a:pt x="65" y="420"/>
                    <a:pt x="64" y="420"/>
                  </a:cubicBezTo>
                  <a:cubicBezTo>
                    <a:pt x="53" y="408"/>
                    <a:pt x="48" y="392"/>
                    <a:pt x="39" y="379"/>
                  </a:cubicBezTo>
                  <a:cubicBezTo>
                    <a:pt x="30" y="363"/>
                    <a:pt x="23" y="345"/>
                    <a:pt x="17" y="327"/>
                  </a:cubicBezTo>
                  <a:cubicBezTo>
                    <a:pt x="14" y="320"/>
                    <a:pt x="13" y="312"/>
                    <a:pt x="11" y="305"/>
                  </a:cubicBezTo>
                  <a:cubicBezTo>
                    <a:pt x="9" y="297"/>
                    <a:pt x="7" y="289"/>
                    <a:pt x="5" y="281"/>
                  </a:cubicBezTo>
                  <a:cubicBezTo>
                    <a:pt x="4" y="275"/>
                    <a:pt x="2" y="269"/>
                    <a:pt x="1" y="264"/>
                  </a:cubicBezTo>
                  <a:cubicBezTo>
                    <a:pt x="0" y="260"/>
                    <a:pt x="1" y="255"/>
                    <a:pt x="2" y="251"/>
                  </a:cubicBezTo>
                  <a:cubicBezTo>
                    <a:pt x="2" y="251"/>
                    <a:pt x="3" y="250"/>
                    <a:pt x="4" y="250"/>
                  </a:cubicBezTo>
                  <a:cubicBezTo>
                    <a:pt x="5" y="250"/>
                    <a:pt x="6" y="251"/>
                    <a:pt x="6" y="252"/>
                  </a:cubicBezTo>
                  <a:cubicBezTo>
                    <a:pt x="6" y="258"/>
                    <a:pt x="6" y="263"/>
                    <a:pt x="7" y="269"/>
                  </a:cubicBezTo>
                  <a:cubicBezTo>
                    <a:pt x="10" y="282"/>
                    <a:pt x="14" y="294"/>
                    <a:pt x="16" y="307"/>
                  </a:cubicBezTo>
                  <a:cubicBezTo>
                    <a:pt x="22" y="333"/>
                    <a:pt x="33" y="356"/>
                    <a:pt x="46" y="379"/>
                  </a:cubicBezTo>
                  <a:cubicBezTo>
                    <a:pt x="54" y="394"/>
                    <a:pt x="65" y="408"/>
                    <a:pt x="75" y="423"/>
                  </a:cubicBezTo>
                  <a:cubicBezTo>
                    <a:pt x="78" y="427"/>
                    <a:pt x="83" y="429"/>
                    <a:pt x="87" y="432"/>
                  </a:cubicBezTo>
                  <a:cubicBezTo>
                    <a:pt x="90" y="434"/>
                    <a:pt x="93" y="437"/>
                    <a:pt x="95" y="440"/>
                  </a:cubicBezTo>
                  <a:cubicBezTo>
                    <a:pt x="83" y="432"/>
                    <a:pt x="71" y="427"/>
                    <a:pt x="56" y="428"/>
                  </a:cubicBezTo>
                  <a:cubicBezTo>
                    <a:pt x="57" y="428"/>
                    <a:pt x="57" y="428"/>
                    <a:pt x="58" y="428"/>
                  </a:cubicBezTo>
                  <a:cubicBezTo>
                    <a:pt x="72" y="428"/>
                    <a:pt x="80" y="437"/>
                    <a:pt x="88" y="446"/>
                  </a:cubicBezTo>
                  <a:cubicBezTo>
                    <a:pt x="94" y="455"/>
                    <a:pt x="100" y="464"/>
                    <a:pt x="107" y="472"/>
                  </a:cubicBezTo>
                  <a:cubicBezTo>
                    <a:pt x="110" y="475"/>
                    <a:pt x="114" y="477"/>
                    <a:pt x="118" y="480"/>
                  </a:cubicBezTo>
                  <a:cubicBezTo>
                    <a:pt x="118" y="478"/>
                    <a:pt x="118" y="477"/>
                    <a:pt x="119" y="475"/>
                  </a:cubicBezTo>
                  <a:cubicBezTo>
                    <a:pt x="121" y="477"/>
                    <a:pt x="122" y="479"/>
                    <a:pt x="125" y="482"/>
                  </a:cubicBezTo>
                  <a:cubicBezTo>
                    <a:pt x="125" y="480"/>
                    <a:pt x="125" y="478"/>
                    <a:pt x="124" y="476"/>
                  </a:cubicBezTo>
                  <a:cubicBezTo>
                    <a:pt x="129" y="483"/>
                    <a:pt x="133" y="490"/>
                    <a:pt x="137" y="496"/>
                  </a:cubicBezTo>
                  <a:cubicBezTo>
                    <a:pt x="144" y="508"/>
                    <a:pt x="152" y="518"/>
                    <a:pt x="161" y="528"/>
                  </a:cubicBezTo>
                  <a:cubicBezTo>
                    <a:pt x="169" y="537"/>
                    <a:pt x="178" y="545"/>
                    <a:pt x="183" y="557"/>
                  </a:cubicBezTo>
                  <a:cubicBezTo>
                    <a:pt x="185" y="561"/>
                    <a:pt x="187" y="565"/>
                    <a:pt x="190" y="569"/>
                  </a:cubicBezTo>
                  <a:cubicBezTo>
                    <a:pt x="190" y="569"/>
                    <a:pt x="192" y="570"/>
                    <a:pt x="193" y="570"/>
                  </a:cubicBezTo>
                  <a:cubicBezTo>
                    <a:pt x="194" y="570"/>
                    <a:pt x="196" y="569"/>
                    <a:pt x="198" y="569"/>
                  </a:cubicBezTo>
                  <a:cubicBezTo>
                    <a:pt x="203" y="565"/>
                    <a:pt x="201" y="558"/>
                    <a:pt x="201" y="552"/>
                  </a:cubicBezTo>
                  <a:cubicBezTo>
                    <a:pt x="201" y="540"/>
                    <a:pt x="200" y="527"/>
                    <a:pt x="201" y="514"/>
                  </a:cubicBezTo>
                  <a:cubicBezTo>
                    <a:pt x="203" y="499"/>
                    <a:pt x="205" y="483"/>
                    <a:pt x="208" y="468"/>
                  </a:cubicBezTo>
                  <a:cubicBezTo>
                    <a:pt x="210" y="456"/>
                    <a:pt x="212" y="444"/>
                    <a:pt x="215" y="432"/>
                  </a:cubicBezTo>
                  <a:cubicBezTo>
                    <a:pt x="216" y="429"/>
                    <a:pt x="218" y="427"/>
                    <a:pt x="221" y="426"/>
                  </a:cubicBezTo>
                  <a:cubicBezTo>
                    <a:pt x="229" y="420"/>
                    <a:pt x="237" y="415"/>
                    <a:pt x="245" y="410"/>
                  </a:cubicBezTo>
                  <a:cubicBezTo>
                    <a:pt x="247" y="408"/>
                    <a:pt x="249" y="404"/>
                    <a:pt x="250" y="401"/>
                  </a:cubicBezTo>
                  <a:cubicBezTo>
                    <a:pt x="253" y="392"/>
                    <a:pt x="258" y="385"/>
                    <a:pt x="263" y="378"/>
                  </a:cubicBezTo>
                  <a:cubicBezTo>
                    <a:pt x="266" y="373"/>
                    <a:pt x="269" y="367"/>
                    <a:pt x="273" y="362"/>
                  </a:cubicBezTo>
                  <a:cubicBezTo>
                    <a:pt x="277" y="358"/>
                    <a:pt x="282" y="356"/>
                    <a:pt x="286" y="353"/>
                  </a:cubicBezTo>
                  <a:cubicBezTo>
                    <a:pt x="291" y="351"/>
                    <a:pt x="296" y="349"/>
                    <a:pt x="301" y="347"/>
                  </a:cubicBezTo>
                  <a:cubicBezTo>
                    <a:pt x="293" y="340"/>
                    <a:pt x="260" y="360"/>
                    <a:pt x="255" y="378"/>
                  </a:cubicBezTo>
                  <a:cubicBezTo>
                    <a:pt x="252" y="377"/>
                    <a:pt x="252" y="377"/>
                    <a:pt x="248" y="384"/>
                  </a:cubicBezTo>
                  <a:cubicBezTo>
                    <a:pt x="248" y="376"/>
                    <a:pt x="247" y="368"/>
                    <a:pt x="247" y="360"/>
                  </a:cubicBezTo>
                  <a:cubicBezTo>
                    <a:pt x="246" y="360"/>
                    <a:pt x="246" y="360"/>
                    <a:pt x="246" y="360"/>
                  </a:cubicBezTo>
                  <a:cubicBezTo>
                    <a:pt x="244" y="368"/>
                    <a:pt x="242" y="376"/>
                    <a:pt x="239" y="385"/>
                  </a:cubicBezTo>
                  <a:cubicBezTo>
                    <a:pt x="237" y="394"/>
                    <a:pt x="234" y="403"/>
                    <a:pt x="231" y="412"/>
                  </a:cubicBezTo>
                  <a:cubicBezTo>
                    <a:pt x="230" y="414"/>
                    <a:pt x="226" y="416"/>
                    <a:pt x="224" y="418"/>
                  </a:cubicBezTo>
                  <a:cubicBezTo>
                    <a:pt x="224" y="418"/>
                    <a:pt x="224" y="418"/>
                    <a:pt x="223" y="418"/>
                  </a:cubicBezTo>
                  <a:cubicBezTo>
                    <a:pt x="225" y="415"/>
                    <a:pt x="227" y="413"/>
                    <a:pt x="228" y="410"/>
                  </a:cubicBezTo>
                  <a:cubicBezTo>
                    <a:pt x="236" y="394"/>
                    <a:pt x="239" y="376"/>
                    <a:pt x="244" y="360"/>
                  </a:cubicBezTo>
                  <a:cubicBezTo>
                    <a:pt x="247" y="347"/>
                    <a:pt x="246" y="334"/>
                    <a:pt x="249" y="321"/>
                  </a:cubicBezTo>
                  <a:cubicBezTo>
                    <a:pt x="249" y="319"/>
                    <a:pt x="250" y="317"/>
                    <a:pt x="250" y="315"/>
                  </a:cubicBezTo>
                  <a:cubicBezTo>
                    <a:pt x="244" y="323"/>
                    <a:pt x="239" y="330"/>
                    <a:pt x="234" y="337"/>
                  </a:cubicBezTo>
                  <a:cubicBezTo>
                    <a:pt x="233" y="338"/>
                    <a:pt x="232" y="340"/>
                    <a:pt x="231" y="342"/>
                  </a:cubicBezTo>
                  <a:cubicBezTo>
                    <a:pt x="221" y="353"/>
                    <a:pt x="216" y="366"/>
                    <a:pt x="210" y="380"/>
                  </a:cubicBezTo>
                  <a:cubicBezTo>
                    <a:pt x="209" y="383"/>
                    <a:pt x="209" y="386"/>
                    <a:pt x="208" y="389"/>
                  </a:cubicBezTo>
                  <a:cubicBezTo>
                    <a:pt x="208" y="391"/>
                    <a:pt x="207" y="393"/>
                    <a:pt x="206" y="395"/>
                  </a:cubicBezTo>
                  <a:cubicBezTo>
                    <a:pt x="206" y="395"/>
                    <a:pt x="205" y="395"/>
                    <a:pt x="204" y="395"/>
                  </a:cubicBezTo>
                  <a:cubicBezTo>
                    <a:pt x="205" y="389"/>
                    <a:pt x="206" y="383"/>
                    <a:pt x="207" y="377"/>
                  </a:cubicBezTo>
                  <a:cubicBezTo>
                    <a:pt x="208" y="373"/>
                    <a:pt x="208" y="369"/>
                    <a:pt x="207" y="366"/>
                  </a:cubicBezTo>
                  <a:cubicBezTo>
                    <a:pt x="201" y="354"/>
                    <a:pt x="196" y="342"/>
                    <a:pt x="190" y="331"/>
                  </a:cubicBezTo>
                  <a:cubicBezTo>
                    <a:pt x="188" y="326"/>
                    <a:pt x="183" y="323"/>
                    <a:pt x="180" y="320"/>
                  </a:cubicBezTo>
                  <a:cubicBezTo>
                    <a:pt x="182" y="325"/>
                    <a:pt x="185" y="330"/>
                    <a:pt x="187" y="336"/>
                  </a:cubicBezTo>
                  <a:cubicBezTo>
                    <a:pt x="195" y="352"/>
                    <a:pt x="196" y="370"/>
                    <a:pt x="195" y="388"/>
                  </a:cubicBezTo>
                  <a:cubicBezTo>
                    <a:pt x="195" y="400"/>
                    <a:pt x="196" y="412"/>
                    <a:pt x="206" y="422"/>
                  </a:cubicBezTo>
                  <a:cubicBezTo>
                    <a:pt x="208" y="424"/>
                    <a:pt x="211" y="426"/>
                    <a:pt x="208" y="430"/>
                  </a:cubicBezTo>
                  <a:cubicBezTo>
                    <a:pt x="206" y="432"/>
                    <a:pt x="206" y="436"/>
                    <a:pt x="205" y="439"/>
                  </a:cubicBezTo>
                  <a:cubicBezTo>
                    <a:pt x="203" y="454"/>
                    <a:pt x="200" y="469"/>
                    <a:pt x="198" y="483"/>
                  </a:cubicBezTo>
                  <a:cubicBezTo>
                    <a:pt x="197" y="498"/>
                    <a:pt x="195" y="512"/>
                    <a:pt x="195" y="527"/>
                  </a:cubicBezTo>
                  <a:cubicBezTo>
                    <a:pt x="194" y="537"/>
                    <a:pt x="194" y="548"/>
                    <a:pt x="194" y="559"/>
                  </a:cubicBezTo>
                  <a:cubicBezTo>
                    <a:pt x="194" y="560"/>
                    <a:pt x="194" y="561"/>
                    <a:pt x="193" y="563"/>
                  </a:cubicBezTo>
                  <a:cubicBezTo>
                    <a:pt x="189" y="557"/>
                    <a:pt x="185" y="552"/>
                    <a:pt x="182" y="547"/>
                  </a:cubicBezTo>
                  <a:cubicBezTo>
                    <a:pt x="173" y="535"/>
                    <a:pt x="163" y="523"/>
                    <a:pt x="154" y="511"/>
                  </a:cubicBezTo>
                  <a:cubicBezTo>
                    <a:pt x="147" y="501"/>
                    <a:pt x="138" y="492"/>
                    <a:pt x="134" y="479"/>
                  </a:cubicBezTo>
                  <a:cubicBezTo>
                    <a:pt x="134" y="478"/>
                    <a:pt x="134" y="477"/>
                    <a:pt x="133" y="476"/>
                  </a:cubicBezTo>
                  <a:cubicBezTo>
                    <a:pt x="134" y="476"/>
                    <a:pt x="135" y="476"/>
                    <a:pt x="137" y="477"/>
                  </a:cubicBezTo>
                  <a:cubicBezTo>
                    <a:pt x="135" y="472"/>
                    <a:pt x="133" y="467"/>
                    <a:pt x="132" y="463"/>
                  </a:cubicBezTo>
                  <a:cubicBezTo>
                    <a:pt x="130" y="455"/>
                    <a:pt x="127" y="446"/>
                    <a:pt x="125" y="438"/>
                  </a:cubicBezTo>
                  <a:cubicBezTo>
                    <a:pt x="122" y="431"/>
                    <a:pt x="117" y="426"/>
                    <a:pt x="112" y="421"/>
                  </a:cubicBezTo>
                  <a:cubicBezTo>
                    <a:pt x="115" y="428"/>
                    <a:pt x="123" y="433"/>
                    <a:pt x="120" y="442"/>
                  </a:cubicBezTo>
                  <a:cubicBezTo>
                    <a:pt x="119" y="442"/>
                    <a:pt x="119" y="442"/>
                    <a:pt x="118" y="442"/>
                  </a:cubicBezTo>
                  <a:cubicBezTo>
                    <a:pt x="112" y="425"/>
                    <a:pt x="105" y="408"/>
                    <a:pt x="99" y="391"/>
                  </a:cubicBezTo>
                  <a:cubicBezTo>
                    <a:pt x="96" y="400"/>
                    <a:pt x="99" y="410"/>
                    <a:pt x="101" y="420"/>
                  </a:cubicBezTo>
                  <a:cubicBezTo>
                    <a:pt x="102" y="430"/>
                    <a:pt x="105" y="439"/>
                    <a:pt x="107" y="449"/>
                  </a:cubicBezTo>
                  <a:cubicBezTo>
                    <a:pt x="106" y="447"/>
                    <a:pt x="104" y="445"/>
                    <a:pt x="103" y="442"/>
                  </a:cubicBezTo>
                  <a:cubicBezTo>
                    <a:pt x="102" y="443"/>
                    <a:pt x="102" y="444"/>
                    <a:pt x="102" y="446"/>
                  </a:cubicBezTo>
                  <a:cubicBezTo>
                    <a:pt x="88" y="422"/>
                    <a:pt x="76" y="400"/>
                    <a:pt x="63" y="377"/>
                  </a:cubicBezTo>
                  <a:cubicBezTo>
                    <a:pt x="49" y="354"/>
                    <a:pt x="40" y="330"/>
                    <a:pt x="31" y="305"/>
                  </a:cubicBezTo>
                  <a:cubicBezTo>
                    <a:pt x="31" y="305"/>
                    <a:pt x="32" y="305"/>
                    <a:pt x="32" y="305"/>
                  </a:cubicBezTo>
                  <a:cubicBezTo>
                    <a:pt x="34" y="309"/>
                    <a:pt x="37" y="313"/>
                    <a:pt x="39" y="317"/>
                  </a:cubicBezTo>
                  <a:cubicBezTo>
                    <a:pt x="44" y="328"/>
                    <a:pt x="48" y="340"/>
                    <a:pt x="54" y="351"/>
                  </a:cubicBezTo>
                  <a:cubicBezTo>
                    <a:pt x="60" y="365"/>
                    <a:pt x="68" y="379"/>
                    <a:pt x="76" y="392"/>
                  </a:cubicBezTo>
                  <a:cubicBezTo>
                    <a:pt x="82" y="404"/>
                    <a:pt x="89" y="415"/>
                    <a:pt x="97" y="425"/>
                  </a:cubicBezTo>
                  <a:cubicBezTo>
                    <a:pt x="96" y="424"/>
                    <a:pt x="96" y="424"/>
                    <a:pt x="96" y="423"/>
                  </a:cubicBezTo>
                  <a:cubicBezTo>
                    <a:pt x="95" y="419"/>
                    <a:pt x="94" y="415"/>
                    <a:pt x="94" y="411"/>
                  </a:cubicBezTo>
                  <a:cubicBezTo>
                    <a:pt x="94" y="406"/>
                    <a:pt x="92" y="402"/>
                    <a:pt x="90" y="398"/>
                  </a:cubicBezTo>
                  <a:cubicBezTo>
                    <a:pt x="81" y="382"/>
                    <a:pt x="73" y="365"/>
                    <a:pt x="64" y="349"/>
                  </a:cubicBezTo>
                  <a:cubicBezTo>
                    <a:pt x="64" y="348"/>
                    <a:pt x="63" y="347"/>
                    <a:pt x="64" y="345"/>
                  </a:cubicBezTo>
                  <a:cubicBezTo>
                    <a:pt x="74" y="362"/>
                    <a:pt x="83" y="379"/>
                    <a:pt x="93" y="396"/>
                  </a:cubicBezTo>
                  <a:cubicBezTo>
                    <a:pt x="94" y="390"/>
                    <a:pt x="98" y="384"/>
                    <a:pt x="94" y="378"/>
                  </a:cubicBezTo>
                  <a:cubicBezTo>
                    <a:pt x="86" y="366"/>
                    <a:pt x="77" y="353"/>
                    <a:pt x="68" y="341"/>
                  </a:cubicBezTo>
                  <a:cubicBezTo>
                    <a:pt x="55" y="322"/>
                    <a:pt x="42" y="304"/>
                    <a:pt x="28" y="286"/>
                  </a:cubicBezTo>
                  <a:cubicBezTo>
                    <a:pt x="27" y="285"/>
                    <a:pt x="26" y="283"/>
                    <a:pt x="26" y="281"/>
                  </a:cubicBezTo>
                  <a:cubicBezTo>
                    <a:pt x="35" y="292"/>
                    <a:pt x="43" y="303"/>
                    <a:pt x="52" y="314"/>
                  </a:cubicBezTo>
                  <a:cubicBezTo>
                    <a:pt x="61" y="326"/>
                    <a:pt x="70" y="336"/>
                    <a:pt x="78" y="348"/>
                  </a:cubicBezTo>
                  <a:cubicBezTo>
                    <a:pt x="87" y="359"/>
                    <a:pt x="94" y="371"/>
                    <a:pt x="103" y="383"/>
                  </a:cubicBezTo>
                  <a:cubicBezTo>
                    <a:pt x="103" y="395"/>
                    <a:pt x="109" y="406"/>
                    <a:pt x="116" y="417"/>
                  </a:cubicBezTo>
                  <a:cubicBezTo>
                    <a:pt x="116" y="417"/>
                    <a:pt x="117" y="417"/>
                    <a:pt x="117" y="417"/>
                  </a:cubicBezTo>
                  <a:cubicBezTo>
                    <a:pt x="117" y="410"/>
                    <a:pt x="116" y="404"/>
                    <a:pt x="116" y="398"/>
                  </a:cubicBezTo>
                  <a:cubicBezTo>
                    <a:pt x="110" y="397"/>
                    <a:pt x="112" y="391"/>
                    <a:pt x="110" y="388"/>
                  </a:cubicBezTo>
                  <a:cubicBezTo>
                    <a:pt x="107" y="384"/>
                    <a:pt x="105" y="380"/>
                    <a:pt x="103" y="376"/>
                  </a:cubicBezTo>
                  <a:cubicBezTo>
                    <a:pt x="101" y="373"/>
                    <a:pt x="100" y="370"/>
                    <a:pt x="98" y="367"/>
                  </a:cubicBezTo>
                  <a:cubicBezTo>
                    <a:pt x="92" y="355"/>
                    <a:pt x="86" y="343"/>
                    <a:pt x="80" y="331"/>
                  </a:cubicBezTo>
                  <a:cubicBezTo>
                    <a:pt x="77" y="326"/>
                    <a:pt x="73" y="322"/>
                    <a:pt x="70" y="317"/>
                  </a:cubicBezTo>
                  <a:cubicBezTo>
                    <a:pt x="58" y="301"/>
                    <a:pt x="45" y="286"/>
                    <a:pt x="31" y="271"/>
                  </a:cubicBezTo>
                  <a:cubicBezTo>
                    <a:pt x="27" y="267"/>
                    <a:pt x="24" y="261"/>
                    <a:pt x="20" y="256"/>
                  </a:cubicBezTo>
                  <a:cubicBezTo>
                    <a:pt x="19" y="255"/>
                    <a:pt x="17" y="254"/>
                    <a:pt x="15" y="253"/>
                  </a:cubicBezTo>
                  <a:cubicBezTo>
                    <a:pt x="14" y="262"/>
                    <a:pt x="16" y="270"/>
                    <a:pt x="20" y="278"/>
                  </a:cubicBezTo>
                  <a:cubicBezTo>
                    <a:pt x="21" y="279"/>
                    <a:pt x="20" y="280"/>
                    <a:pt x="20" y="281"/>
                  </a:cubicBezTo>
                  <a:cubicBezTo>
                    <a:pt x="14" y="271"/>
                    <a:pt x="9" y="261"/>
                    <a:pt x="8" y="249"/>
                  </a:cubicBezTo>
                  <a:cubicBezTo>
                    <a:pt x="11" y="248"/>
                    <a:pt x="13" y="247"/>
                    <a:pt x="15" y="247"/>
                  </a:cubicBezTo>
                  <a:cubicBezTo>
                    <a:pt x="17" y="248"/>
                    <a:pt x="20" y="249"/>
                    <a:pt x="21" y="250"/>
                  </a:cubicBezTo>
                  <a:cubicBezTo>
                    <a:pt x="25" y="255"/>
                    <a:pt x="28" y="260"/>
                    <a:pt x="31" y="264"/>
                  </a:cubicBezTo>
                  <a:cubicBezTo>
                    <a:pt x="36" y="270"/>
                    <a:pt x="42" y="275"/>
                    <a:pt x="47" y="280"/>
                  </a:cubicBezTo>
                  <a:cubicBezTo>
                    <a:pt x="54" y="287"/>
                    <a:pt x="61" y="295"/>
                    <a:pt x="67" y="303"/>
                  </a:cubicBezTo>
                  <a:cubicBezTo>
                    <a:pt x="84" y="324"/>
                    <a:pt x="97" y="347"/>
                    <a:pt x="108" y="372"/>
                  </a:cubicBezTo>
                  <a:cubicBezTo>
                    <a:pt x="111" y="379"/>
                    <a:pt x="113" y="386"/>
                    <a:pt x="116" y="394"/>
                  </a:cubicBezTo>
                  <a:cubicBezTo>
                    <a:pt x="118" y="389"/>
                    <a:pt x="118" y="383"/>
                    <a:pt x="125" y="382"/>
                  </a:cubicBezTo>
                  <a:cubicBezTo>
                    <a:pt x="123" y="393"/>
                    <a:pt x="127" y="403"/>
                    <a:pt x="131" y="412"/>
                  </a:cubicBezTo>
                  <a:cubicBezTo>
                    <a:pt x="133" y="419"/>
                    <a:pt x="137" y="424"/>
                    <a:pt x="139" y="430"/>
                  </a:cubicBezTo>
                  <a:cubicBezTo>
                    <a:pt x="145" y="445"/>
                    <a:pt x="147" y="460"/>
                    <a:pt x="142" y="476"/>
                  </a:cubicBezTo>
                  <a:cubicBezTo>
                    <a:pt x="141" y="477"/>
                    <a:pt x="141" y="479"/>
                    <a:pt x="142" y="480"/>
                  </a:cubicBezTo>
                  <a:cubicBezTo>
                    <a:pt x="145" y="489"/>
                    <a:pt x="150" y="497"/>
                    <a:pt x="156" y="504"/>
                  </a:cubicBezTo>
                  <a:cubicBezTo>
                    <a:pt x="164" y="514"/>
                    <a:pt x="172" y="525"/>
                    <a:pt x="180" y="535"/>
                  </a:cubicBezTo>
                  <a:cubicBezTo>
                    <a:pt x="182" y="538"/>
                    <a:pt x="184" y="541"/>
                    <a:pt x="187" y="545"/>
                  </a:cubicBezTo>
                  <a:cubicBezTo>
                    <a:pt x="187" y="542"/>
                    <a:pt x="187" y="540"/>
                    <a:pt x="187" y="538"/>
                  </a:cubicBezTo>
                  <a:cubicBezTo>
                    <a:pt x="189" y="519"/>
                    <a:pt x="191" y="500"/>
                    <a:pt x="193" y="480"/>
                  </a:cubicBezTo>
                  <a:cubicBezTo>
                    <a:pt x="194" y="464"/>
                    <a:pt x="197" y="447"/>
                    <a:pt x="199" y="430"/>
                  </a:cubicBezTo>
                  <a:cubicBezTo>
                    <a:pt x="199" y="429"/>
                    <a:pt x="199" y="427"/>
                    <a:pt x="198" y="426"/>
                  </a:cubicBezTo>
                  <a:cubicBezTo>
                    <a:pt x="192" y="419"/>
                    <a:pt x="192" y="411"/>
                    <a:pt x="191" y="403"/>
                  </a:cubicBezTo>
                  <a:cubicBezTo>
                    <a:pt x="189" y="391"/>
                    <a:pt x="189" y="380"/>
                    <a:pt x="187" y="369"/>
                  </a:cubicBezTo>
                  <a:cubicBezTo>
                    <a:pt x="186" y="357"/>
                    <a:pt x="179" y="350"/>
                    <a:pt x="167" y="348"/>
                  </a:cubicBezTo>
                  <a:cubicBezTo>
                    <a:pt x="165" y="347"/>
                    <a:pt x="164" y="347"/>
                    <a:pt x="163" y="346"/>
                  </a:cubicBezTo>
                  <a:cubicBezTo>
                    <a:pt x="169" y="341"/>
                    <a:pt x="173" y="341"/>
                    <a:pt x="187" y="347"/>
                  </a:cubicBezTo>
                  <a:cubicBezTo>
                    <a:pt x="183" y="328"/>
                    <a:pt x="170" y="315"/>
                    <a:pt x="158" y="301"/>
                  </a:cubicBezTo>
                  <a:cubicBezTo>
                    <a:pt x="172" y="308"/>
                    <a:pt x="186" y="316"/>
                    <a:pt x="197" y="328"/>
                  </a:cubicBezTo>
                  <a:cubicBezTo>
                    <a:pt x="197" y="326"/>
                    <a:pt x="197" y="325"/>
                    <a:pt x="197" y="324"/>
                  </a:cubicBezTo>
                  <a:cubicBezTo>
                    <a:pt x="197" y="305"/>
                    <a:pt x="198" y="286"/>
                    <a:pt x="197" y="267"/>
                  </a:cubicBezTo>
                  <a:cubicBezTo>
                    <a:pt x="196" y="249"/>
                    <a:pt x="193" y="231"/>
                    <a:pt x="191" y="213"/>
                  </a:cubicBezTo>
                  <a:cubicBezTo>
                    <a:pt x="190" y="204"/>
                    <a:pt x="188" y="195"/>
                    <a:pt x="187" y="185"/>
                  </a:cubicBezTo>
                  <a:cubicBezTo>
                    <a:pt x="187" y="183"/>
                    <a:pt x="186" y="182"/>
                    <a:pt x="184" y="182"/>
                  </a:cubicBezTo>
                  <a:cubicBezTo>
                    <a:pt x="166" y="181"/>
                    <a:pt x="155" y="170"/>
                    <a:pt x="145" y="158"/>
                  </a:cubicBezTo>
                  <a:cubicBezTo>
                    <a:pt x="143" y="156"/>
                    <a:pt x="142" y="154"/>
                    <a:pt x="142" y="152"/>
                  </a:cubicBezTo>
                  <a:cubicBezTo>
                    <a:pt x="143" y="147"/>
                    <a:pt x="140" y="143"/>
                    <a:pt x="138" y="138"/>
                  </a:cubicBezTo>
                  <a:cubicBezTo>
                    <a:pt x="137" y="136"/>
                    <a:pt x="134" y="135"/>
                    <a:pt x="133" y="134"/>
                  </a:cubicBezTo>
                  <a:cubicBezTo>
                    <a:pt x="127" y="131"/>
                    <a:pt x="121" y="127"/>
                    <a:pt x="115" y="125"/>
                  </a:cubicBezTo>
                  <a:cubicBezTo>
                    <a:pt x="110" y="124"/>
                    <a:pt x="105" y="125"/>
                    <a:pt x="100" y="126"/>
                  </a:cubicBezTo>
                  <a:cubicBezTo>
                    <a:pt x="83" y="130"/>
                    <a:pt x="60" y="125"/>
                    <a:pt x="52" y="110"/>
                  </a:cubicBezTo>
                  <a:cubicBezTo>
                    <a:pt x="46" y="101"/>
                    <a:pt x="45" y="91"/>
                    <a:pt x="52" y="81"/>
                  </a:cubicBezTo>
                  <a:cubicBezTo>
                    <a:pt x="55" y="76"/>
                    <a:pt x="59" y="72"/>
                    <a:pt x="63" y="67"/>
                  </a:cubicBezTo>
                  <a:cubicBezTo>
                    <a:pt x="64" y="65"/>
                    <a:pt x="65" y="64"/>
                    <a:pt x="63" y="61"/>
                  </a:cubicBezTo>
                  <a:cubicBezTo>
                    <a:pt x="56" y="53"/>
                    <a:pt x="56" y="39"/>
                    <a:pt x="62" y="30"/>
                  </a:cubicBezTo>
                  <a:cubicBezTo>
                    <a:pt x="77" y="10"/>
                    <a:pt x="97" y="2"/>
                    <a:pt x="121" y="1"/>
                  </a:cubicBezTo>
                  <a:cubicBezTo>
                    <a:pt x="122" y="0"/>
                    <a:pt x="124" y="2"/>
                    <a:pt x="125" y="3"/>
                  </a:cubicBezTo>
                  <a:cubicBezTo>
                    <a:pt x="123" y="4"/>
                    <a:pt x="122" y="5"/>
                    <a:pt x="120" y="5"/>
                  </a:cubicBezTo>
                  <a:cubicBezTo>
                    <a:pt x="101" y="8"/>
                    <a:pt x="85" y="16"/>
                    <a:pt x="72" y="30"/>
                  </a:cubicBezTo>
                  <a:cubicBezTo>
                    <a:pt x="64" y="39"/>
                    <a:pt x="63" y="48"/>
                    <a:pt x="67" y="58"/>
                  </a:cubicBezTo>
                  <a:cubicBezTo>
                    <a:pt x="69" y="63"/>
                    <a:pt x="68" y="68"/>
                    <a:pt x="65" y="73"/>
                  </a:cubicBezTo>
                  <a:cubicBezTo>
                    <a:pt x="59" y="80"/>
                    <a:pt x="56" y="89"/>
                    <a:pt x="57" y="100"/>
                  </a:cubicBezTo>
                  <a:cubicBezTo>
                    <a:pt x="58" y="110"/>
                    <a:pt x="69" y="120"/>
                    <a:pt x="81" y="120"/>
                  </a:cubicBezTo>
                  <a:cubicBezTo>
                    <a:pt x="88" y="121"/>
                    <a:pt x="95" y="119"/>
                    <a:pt x="102" y="119"/>
                  </a:cubicBezTo>
                  <a:cubicBezTo>
                    <a:pt x="107" y="119"/>
                    <a:pt x="111" y="117"/>
                    <a:pt x="115" y="117"/>
                  </a:cubicBezTo>
                  <a:cubicBezTo>
                    <a:pt x="120" y="118"/>
                    <a:pt x="124" y="121"/>
                    <a:pt x="128" y="123"/>
                  </a:cubicBezTo>
                  <a:cubicBezTo>
                    <a:pt x="133" y="126"/>
                    <a:pt x="138" y="130"/>
                    <a:pt x="143" y="133"/>
                  </a:cubicBezTo>
                  <a:cubicBezTo>
                    <a:pt x="145" y="135"/>
                    <a:pt x="147" y="138"/>
                    <a:pt x="149" y="141"/>
                  </a:cubicBezTo>
                  <a:cubicBezTo>
                    <a:pt x="152" y="147"/>
                    <a:pt x="154" y="154"/>
                    <a:pt x="159" y="160"/>
                  </a:cubicBezTo>
                  <a:cubicBezTo>
                    <a:pt x="164" y="166"/>
                    <a:pt x="172" y="171"/>
                    <a:pt x="181" y="173"/>
                  </a:cubicBezTo>
                  <a:cubicBezTo>
                    <a:pt x="196" y="176"/>
                    <a:pt x="211" y="177"/>
                    <a:pt x="225" y="175"/>
                  </a:cubicBezTo>
                  <a:cubicBezTo>
                    <a:pt x="230" y="174"/>
                    <a:pt x="235" y="175"/>
                    <a:pt x="240" y="176"/>
                  </a:cubicBezTo>
                  <a:cubicBezTo>
                    <a:pt x="242" y="176"/>
                    <a:pt x="244" y="178"/>
                    <a:pt x="244" y="180"/>
                  </a:cubicBezTo>
                  <a:cubicBezTo>
                    <a:pt x="245" y="186"/>
                    <a:pt x="249" y="189"/>
                    <a:pt x="255" y="191"/>
                  </a:cubicBezTo>
                  <a:cubicBezTo>
                    <a:pt x="276" y="201"/>
                    <a:pt x="299" y="203"/>
                    <a:pt x="323" y="200"/>
                  </a:cubicBezTo>
                  <a:cubicBezTo>
                    <a:pt x="334" y="198"/>
                    <a:pt x="345" y="195"/>
                    <a:pt x="356" y="193"/>
                  </a:cubicBezTo>
                  <a:cubicBezTo>
                    <a:pt x="361" y="192"/>
                    <a:pt x="365" y="188"/>
                    <a:pt x="369" y="185"/>
                  </a:cubicBezTo>
                  <a:cubicBezTo>
                    <a:pt x="375" y="182"/>
                    <a:pt x="377" y="176"/>
                    <a:pt x="381" y="171"/>
                  </a:cubicBezTo>
                  <a:cubicBezTo>
                    <a:pt x="386" y="167"/>
                    <a:pt x="390" y="162"/>
                    <a:pt x="395" y="158"/>
                  </a:cubicBezTo>
                  <a:cubicBezTo>
                    <a:pt x="397" y="157"/>
                    <a:pt x="401" y="157"/>
                    <a:pt x="404" y="157"/>
                  </a:cubicBezTo>
                  <a:cubicBezTo>
                    <a:pt x="406" y="157"/>
                    <a:pt x="409" y="157"/>
                    <a:pt x="411" y="158"/>
                  </a:cubicBezTo>
                  <a:cubicBezTo>
                    <a:pt x="427" y="164"/>
                    <a:pt x="442" y="162"/>
                    <a:pt x="458" y="157"/>
                  </a:cubicBezTo>
                  <a:cubicBezTo>
                    <a:pt x="465" y="155"/>
                    <a:pt x="473" y="155"/>
                    <a:pt x="480" y="155"/>
                  </a:cubicBezTo>
                  <a:cubicBezTo>
                    <a:pt x="491" y="155"/>
                    <a:pt x="499" y="163"/>
                    <a:pt x="501" y="173"/>
                  </a:cubicBezTo>
                  <a:cubicBezTo>
                    <a:pt x="501" y="174"/>
                    <a:pt x="501" y="175"/>
                    <a:pt x="501" y="177"/>
                  </a:cubicBezTo>
                  <a:cubicBezTo>
                    <a:pt x="500" y="174"/>
                    <a:pt x="498" y="173"/>
                    <a:pt x="497" y="171"/>
                  </a:cubicBezTo>
                  <a:cubicBezTo>
                    <a:pt x="491" y="162"/>
                    <a:pt x="484" y="160"/>
                    <a:pt x="474" y="163"/>
                  </a:cubicBezTo>
                  <a:cubicBezTo>
                    <a:pt x="460" y="167"/>
                    <a:pt x="446" y="172"/>
                    <a:pt x="432" y="172"/>
                  </a:cubicBezTo>
                  <a:cubicBezTo>
                    <a:pt x="421" y="172"/>
                    <a:pt x="412" y="169"/>
                    <a:pt x="403" y="164"/>
                  </a:cubicBezTo>
                  <a:cubicBezTo>
                    <a:pt x="399" y="161"/>
                    <a:pt x="394" y="162"/>
                    <a:pt x="391" y="166"/>
                  </a:cubicBezTo>
                  <a:cubicBezTo>
                    <a:pt x="386" y="174"/>
                    <a:pt x="381" y="182"/>
                    <a:pt x="375" y="189"/>
                  </a:cubicBezTo>
                  <a:cubicBezTo>
                    <a:pt x="372" y="193"/>
                    <a:pt x="366" y="195"/>
                    <a:pt x="361" y="197"/>
                  </a:cubicBezTo>
                  <a:cubicBezTo>
                    <a:pt x="357" y="198"/>
                    <a:pt x="353" y="198"/>
                    <a:pt x="349" y="200"/>
                  </a:cubicBezTo>
                  <a:cubicBezTo>
                    <a:pt x="347" y="201"/>
                    <a:pt x="344" y="203"/>
                    <a:pt x="343" y="205"/>
                  </a:cubicBezTo>
                  <a:cubicBezTo>
                    <a:pt x="335" y="220"/>
                    <a:pt x="326" y="234"/>
                    <a:pt x="318" y="249"/>
                  </a:cubicBezTo>
                  <a:cubicBezTo>
                    <a:pt x="302" y="280"/>
                    <a:pt x="288" y="312"/>
                    <a:pt x="276" y="345"/>
                  </a:cubicBezTo>
                  <a:cubicBezTo>
                    <a:pt x="275" y="347"/>
                    <a:pt x="275" y="349"/>
                    <a:pt x="275" y="350"/>
                  </a:cubicBezTo>
                  <a:cubicBezTo>
                    <a:pt x="281" y="348"/>
                    <a:pt x="288" y="345"/>
                    <a:pt x="294" y="343"/>
                  </a:cubicBezTo>
                  <a:cubicBezTo>
                    <a:pt x="301" y="341"/>
                    <a:pt x="307" y="342"/>
                    <a:pt x="312" y="347"/>
                  </a:cubicBezTo>
                  <a:cubicBezTo>
                    <a:pt x="313" y="349"/>
                    <a:pt x="314" y="350"/>
                    <a:pt x="316" y="353"/>
                  </a:cubicBezTo>
                  <a:cubicBezTo>
                    <a:pt x="313" y="352"/>
                    <a:pt x="312" y="353"/>
                    <a:pt x="312" y="352"/>
                  </a:cubicBezTo>
                  <a:cubicBezTo>
                    <a:pt x="309" y="349"/>
                    <a:pt x="306" y="350"/>
                    <a:pt x="303" y="351"/>
                  </a:cubicBezTo>
                  <a:cubicBezTo>
                    <a:pt x="302" y="351"/>
                    <a:pt x="301" y="352"/>
                    <a:pt x="299" y="352"/>
                  </a:cubicBezTo>
                  <a:cubicBezTo>
                    <a:pt x="283" y="356"/>
                    <a:pt x="274" y="367"/>
                    <a:pt x="268" y="381"/>
                  </a:cubicBezTo>
                  <a:cubicBezTo>
                    <a:pt x="263" y="393"/>
                    <a:pt x="258" y="404"/>
                    <a:pt x="251" y="415"/>
                  </a:cubicBezTo>
                  <a:cubicBezTo>
                    <a:pt x="247" y="421"/>
                    <a:pt x="239" y="425"/>
                    <a:pt x="233" y="429"/>
                  </a:cubicBezTo>
                  <a:cubicBezTo>
                    <a:pt x="231" y="431"/>
                    <a:pt x="227" y="432"/>
                    <a:pt x="224" y="434"/>
                  </a:cubicBezTo>
                  <a:cubicBezTo>
                    <a:pt x="223" y="435"/>
                    <a:pt x="221" y="438"/>
                    <a:pt x="221" y="440"/>
                  </a:cubicBezTo>
                  <a:cubicBezTo>
                    <a:pt x="217" y="460"/>
                    <a:pt x="211" y="480"/>
                    <a:pt x="210" y="500"/>
                  </a:cubicBezTo>
                  <a:cubicBezTo>
                    <a:pt x="209" y="509"/>
                    <a:pt x="208" y="517"/>
                    <a:pt x="207" y="526"/>
                  </a:cubicBezTo>
                  <a:cubicBezTo>
                    <a:pt x="212" y="522"/>
                    <a:pt x="216" y="519"/>
                    <a:pt x="220" y="516"/>
                  </a:cubicBezTo>
                  <a:cubicBezTo>
                    <a:pt x="229" y="510"/>
                    <a:pt x="238" y="504"/>
                    <a:pt x="248" y="501"/>
                  </a:cubicBezTo>
                  <a:cubicBezTo>
                    <a:pt x="258" y="498"/>
                    <a:pt x="269" y="496"/>
                    <a:pt x="280" y="501"/>
                  </a:cubicBezTo>
                  <a:cubicBezTo>
                    <a:pt x="286" y="504"/>
                    <a:pt x="291" y="510"/>
                    <a:pt x="294" y="517"/>
                  </a:cubicBezTo>
                  <a:cubicBezTo>
                    <a:pt x="294" y="517"/>
                    <a:pt x="294" y="518"/>
                    <a:pt x="293" y="518"/>
                  </a:cubicBezTo>
                  <a:cubicBezTo>
                    <a:pt x="292" y="517"/>
                    <a:pt x="291" y="517"/>
                    <a:pt x="290" y="516"/>
                  </a:cubicBezTo>
                  <a:cubicBezTo>
                    <a:pt x="283" y="507"/>
                    <a:pt x="277" y="511"/>
                    <a:pt x="272" y="517"/>
                  </a:cubicBezTo>
                  <a:cubicBezTo>
                    <a:pt x="267" y="523"/>
                    <a:pt x="265" y="529"/>
                    <a:pt x="268" y="536"/>
                  </a:cubicBezTo>
                  <a:cubicBezTo>
                    <a:pt x="270" y="541"/>
                    <a:pt x="271" y="547"/>
                    <a:pt x="271" y="553"/>
                  </a:cubicBezTo>
                  <a:cubicBezTo>
                    <a:pt x="272" y="559"/>
                    <a:pt x="265" y="569"/>
                    <a:pt x="258" y="571"/>
                  </a:cubicBezTo>
                  <a:cubicBezTo>
                    <a:pt x="251" y="572"/>
                    <a:pt x="243" y="574"/>
                    <a:pt x="235" y="576"/>
                  </a:cubicBezTo>
                  <a:cubicBezTo>
                    <a:pt x="236" y="576"/>
                    <a:pt x="236" y="577"/>
                    <a:pt x="236" y="578"/>
                  </a:cubicBezTo>
                  <a:cubicBezTo>
                    <a:pt x="239" y="580"/>
                    <a:pt x="239" y="582"/>
                    <a:pt x="236" y="583"/>
                  </a:cubicBezTo>
                  <a:cubicBezTo>
                    <a:pt x="234" y="584"/>
                    <a:pt x="233" y="586"/>
                    <a:pt x="232" y="588"/>
                  </a:cubicBezTo>
                  <a:cubicBezTo>
                    <a:pt x="228" y="593"/>
                    <a:pt x="222" y="598"/>
                    <a:pt x="216" y="600"/>
                  </a:cubicBezTo>
                  <a:cubicBezTo>
                    <a:pt x="212" y="601"/>
                    <a:pt x="211" y="603"/>
                    <a:pt x="212" y="606"/>
                  </a:cubicBezTo>
                  <a:cubicBezTo>
                    <a:pt x="217" y="623"/>
                    <a:pt x="221" y="640"/>
                    <a:pt x="225" y="657"/>
                  </a:cubicBezTo>
                  <a:cubicBezTo>
                    <a:pt x="224" y="657"/>
                    <a:pt x="224" y="657"/>
                    <a:pt x="223" y="657"/>
                  </a:cubicBezTo>
                  <a:close/>
                  <a:moveTo>
                    <a:pt x="233" y="331"/>
                  </a:moveTo>
                  <a:cubicBezTo>
                    <a:pt x="238" y="327"/>
                    <a:pt x="242" y="322"/>
                    <a:pt x="244" y="315"/>
                  </a:cubicBezTo>
                  <a:cubicBezTo>
                    <a:pt x="248" y="299"/>
                    <a:pt x="252" y="282"/>
                    <a:pt x="256" y="266"/>
                  </a:cubicBezTo>
                  <a:cubicBezTo>
                    <a:pt x="258" y="262"/>
                    <a:pt x="259" y="257"/>
                    <a:pt x="261" y="253"/>
                  </a:cubicBezTo>
                  <a:cubicBezTo>
                    <a:pt x="261" y="253"/>
                    <a:pt x="261" y="253"/>
                    <a:pt x="262" y="253"/>
                  </a:cubicBezTo>
                  <a:cubicBezTo>
                    <a:pt x="257" y="272"/>
                    <a:pt x="252" y="290"/>
                    <a:pt x="247" y="309"/>
                  </a:cubicBezTo>
                  <a:cubicBezTo>
                    <a:pt x="264" y="286"/>
                    <a:pt x="268" y="257"/>
                    <a:pt x="281" y="233"/>
                  </a:cubicBezTo>
                  <a:cubicBezTo>
                    <a:pt x="280" y="238"/>
                    <a:pt x="277" y="243"/>
                    <a:pt x="276" y="248"/>
                  </a:cubicBezTo>
                  <a:cubicBezTo>
                    <a:pt x="270" y="264"/>
                    <a:pt x="265" y="280"/>
                    <a:pt x="260" y="296"/>
                  </a:cubicBezTo>
                  <a:cubicBezTo>
                    <a:pt x="257" y="305"/>
                    <a:pt x="255" y="315"/>
                    <a:pt x="253" y="324"/>
                  </a:cubicBezTo>
                  <a:cubicBezTo>
                    <a:pt x="252" y="327"/>
                    <a:pt x="252" y="331"/>
                    <a:pt x="252" y="335"/>
                  </a:cubicBezTo>
                  <a:cubicBezTo>
                    <a:pt x="252" y="338"/>
                    <a:pt x="252" y="341"/>
                    <a:pt x="252" y="345"/>
                  </a:cubicBezTo>
                  <a:cubicBezTo>
                    <a:pt x="264" y="305"/>
                    <a:pt x="278" y="266"/>
                    <a:pt x="296" y="228"/>
                  </a:cubicBezTo>
                  <a:cubicBezTo>
                    <a:pt x="296" y="230"/>
                    <a:pt x="295" y="231"/>
                    <a:pt x="295" y="232"/>
                  </a:cubicBezTo>
                  <a:cubicBezTo>
                    <a:pt x="286" y="255"/>
                    <a:pt x="277" y="278"/>
                    <a:pt x="269" y="301"/>
                  </a:cubicBezTo>
                  <a:cubicBezTo>
                    <a:pt x="263" y="317"/>
                    <a:pt x="258" y="334"/>
                    <a:pt x="253" y="352"/>
                  </a:cubicBezTo>
                  <a:cubicBezTo>
                    <a:pt x="252" y="355"/>
                    <a:pt x="252" y="359"/>
                    <a:pt x="252" y="363"/>
                  </a:cubicBezTo>
                  <a:cubicBezTo>
                    <a:pt x="252" y="364"/>
                    <a:pt x="253" y="364"/>
                    <a:pt x="254" y="364"/>
                  </a:cubicBezTo>
                  <a:cubicBezTo>
                    <a:pt x="256" y="360"/>
                    <a:pt x="259" y="356"/>
                    <a:pt x="261" y="352"/>
                  </a:cubicBezTo>
                  <a:cubicBezTo>
                    <a:pt x="263" y="347"/>
                    <a:pt x="264" y="341"/>
                    <a:pt x="266" y="335"/>
                  </a:cubicBezTo>
                  <a:cubicBezTo>
                    <a:pt x="274" y="311"/>
                    <a:pt x="283" y="287"/>
                    <a:pt x="291" y="263"/>
                  </a:cubicBezTo>
                  <a:cubicBezTo>
                    <a:pt x="295" y="254"/>
                    <a:pt x="299" y="245"/>
                    <a:pt x="303" y="236"/>
                  </a:cubicBezTo>
                  <a:cubicBezTo>
                    <a:pt x="304" y="237"/>
                    <a:pt x="304" y="239"/>
                    <a:pt x="303" y="240"/>
                  </a:cubicBezTo>
                  <a:cubicBezTo>
                    <a:pt x="288" y="275"/>
                    <a:pt x="276" y="311"/>
                    <a:pt x="265" y="347"/>
                  </a:cubicBezTo>
                  <a:cubicBezTo>
                    <a:pt x="264" y="349"/>
                    <a:pt x="264" y="351"/>
                    <a:pt x="264" y="353"/>
                  </a:cubicBezTo>
                  <a:cubicBezTo>
                    <a:pt x="264" y="353"/>
                    <a:pt x="265" y="354"/>
                    <a:pt x="265" y="354"/>
                  </a:cubicBezTo>
                  <a:cubicBezTo>
                    <a:pt x="284" y="302"/>
                    <a:pt x="307" y="252"/>
                    <a:pt x="335" y="203"/>
                  </a:cubicBezTo>
                  <a:cubicBezTo>
                    <a:pt x="333" y="203"/>
                    <a:pt x="333" y="203"/>
                    <a:pt x="332" y="203"/>
                  </a:cubicBezTo>
                  <a:cubicBezTo>
                    <a:pt x="310" y="207"/>
                    <a:pt x="289" y="206"/>
                    <a:pt x="268" y="202"/>
                  </a:cubicBezTo>
                  <a:cubicBezTo>
                    <a:pt x="259" y="200"/>
                    <a:pt x="250" y="197"/>
                    <a:pt x="244" y="191"/>
                  </a:cubicBezTo>
                  <a:cubicBezTo>
                    <a:pt x="242" y="190"/>
                    <a:pt x="240" y="188"/>
                    <a:pt x="241" y="186"/>
                  </a:cubicBezTo>
                  <a:cubicBezTo>
                    <a:pt x="241" y="180"/>
                    <a:pt x="238" y="181"/>
                    <a:pt x="234" y="181"/>
                  </a:cubicBezTo>
                  <a:cubicBezTo>
                    <a:pt x="223" y="181"/>
                    <a:pt x="212" y="181"/>
                    <a:pt x="201" y="182"/>
                  </a:cubicBezTo>
                  <a:cubicBezTo>
                    <a:pt x="196" y="182"/>
                    <a:pt x="194" y="183"/>
                    <a:pt x="194" y="189"/>
                  </a:cubicBezTo>
                  <a:cubicBezTo>
                    <a:pt x="194" y="190"/>
                    <a:pt x="195" y="192"/>
                    <a:pt x="195" y="193"/>
                  </a:cubicBezTo>
                  <a:cubicBezTo>
                    <a:pt x="197" y="206"/>
                    <a:pt x="199" y="219"/>
                    <a:pt x="200" y="232"/>
                  </a:cubicBezTo>
                  <a:cubicBezTo>
                    <a:pt x="202" y="249"/>
                    <a:pt x="204" y="266"/>
                    <a:pt x="205" y="283"/>
                  </a:cubicBezTo>
                  <a:cubicBezTo>
                    <a:pt x="205" y="298"/>
                    <a:pt x="206" y="313"/>
                    <a:pt x="205" y="328"/>
                  </a:cubicBezTo>
                  <a:cubicBezTo>
                    <a:pt x="204" y="339"/>
                    <a:pt x="210" y="348"/>
                    <a:pt x="212" y="359"/>
                  </a:cubicBezTo>
                  <a:cubicBezTo>
                    <a:pt x="212" y="359"/>
                    <a:pt x="213" y="359"/>
                    <a:pt x="213" y="360"/>
                  </a:cubicBezTo>
                  <a:cubicBezTo>
                    <a:pt x="216" y="355"/>
                    <a:pt x="219" y="350"/>
                    <a:pt x="223" y="345"/>
                  </a:cubicBezTo>
                  <a:cubicBezTo>
                    <a:pt x="226" y="340"/>
                    <a:pt x="229" y="336"/>
                    <a:pt x="233" y="331"/>
                  </a:cubicBezTo>
                  <a:close/>
                  <a:moveTo>
                    <a:pt x="215" y="555"/>
                  </a:moveTo>
                  <a:cubicBezTo>
                    <a:pt x="215" y="556"/>
                    <a:pt x="215" y="556"/>
                    <a:pt x="215" y="556"/>
                  </a:cubicBezTo>
                  <a:cubicBezTo>
                    <a:pt x="224" y="554"/>
                    <a:pt x="231" y="546"/>
                    <a:pt x="240" y="546"/>
                  </a:cubicBezTo>
                  <a:cubicBezTo>
                    <a:pt x="233" y="551"/>
                    <a:pt x="225" y="555"/>
                    <a:pt x="217" y="560"/>
                  </a:cubicBezTo>
                  <a:cubicBezTo>
                    <a:pt x="225" y="559"/>
                    <a:pt x="232" y="552"/>
                    <a:pt x="241" y="553"/>
                  </a:cubicBezTo>
                  <a:cubicBezTo>
                    <a:pt x="233" y="557"/>
                    <a:pt x="226" y="561"/>
                    <a:pt x="218" y="566"/>
                  </a:cubicBezTo>
                  <a:cubicBezTo>
                    <a:pt x="219" y="566"/>
                    <a:pt x="219" y="567"/>
                    <a:pt x="219" y="567"/>
                  </a:cubicBezTo>
                  <a:cubicBezTo>
                    <a:pt x="225" y="564"/>
                    <a:pt x="231" y="561"/>
                    <a:pt x="238" y="558"/>
                  </a:cubicBezTo>
                  <a:cubicBezTo>
                    <a:pt x="238" y="559"/>
                    <a:pt x="238" y="559"/>
                    <a:pt x="238" y="560"/>
                  </a:cubicBezTo>
                  <a:cubicBezTo>
                    <a:pt x="235" y="562"/>
                    <a:pt x="231" y="565"/>
                    <a:pt x="227" y="567"/>
                  </a:cubicBezTo>
                  <a:cubicBezTo>
                    <a:pt x="229" y="568"/>
                    <a:pt x="230" y="568"/>
                    <a:pt x="231" y="568"/>
                  </a:cubicBezTo>
                  <a:cubicBezTo>
                    <a:pt x="234" y="569"/>
                    <a:pt x="236" y="571"/>
                    <a:pt x="238" y="571"/>
                  </a:cubicBezTo>
                  <a:cubicBezTo>
                    <a:pt x="245" y="570"/>
                    <a:pt x="251" y="569"/>
                    <a:pt x="257" y="567"/>
                  </a:cubicBezTo>
                  <a:cubicBezTo>
                    <a:pt x="263" y="565"/>
                    <a:pt x="267" y="559"/>
                    <a:pt x="267" y="553"/>
                  </a:cubicBezTo>
                  <a:cubicBezTo>
                    <a:pt x="266" y="547"/>
                    <a:pt x="264" y="541"/>
                    <a:pt x="263" y="535"/>
                  </a:cubicBezTo>
                  <a:cubicBezTo>
                    <a:pt x="262" y="532"/>
                    <a:pt x="261" y="528"/>
                    <a:pt x="262" y="525"/>
                  </a:cubicBezTo>
                  <a:cubicBezTo>
                    <a:pt x="264" y="517"/>
                    <a:pt x="269" y="511"/>
                    <a:pt x="277" y="508"/>
                  </a:cubicBezTo>
                  <a:cubicBezTo>
                    <a:pt x="278" y="507"/>
                    <a:pt x="279" y="507"/>
                    <a:pt x="280" y="506"/>
                  </a:cubicBezTo>
                  <a:cubicBezTo>
                    <a:pt x="275" y="503"/>
                    <a:pt x="269" y="502"/>
                    <a:pt x="263" y="503"/>
                  </a:cubicBezTo>
                  <a:cubicBezTo>
                    <a:pt x="254" y="503"/>
                    <a:pt x="246" y="508"/>
                    <a:pt x="238" y="512"/>
                  </a:cubicBezTo>
                  <a:cubicBezTo>
                    <a:pt x="227" y="517"/>
                    <a:pt x="218" y="524"/>
                    <a:pt x="209" y="532"/>
                  </a:cubicBezTo>
                  <a:cubicBezTo>
                    <a:pt x="208" y="533"/>
                    <a:pt x="206" y="535"/>
                    <a:pt x="206" y="537"/>
                  </a:cubicBezTo>
                  <a:cubicBezTo>
                    <a:pt x="206" y="543"/>
                    <a:pt x="207" y="548"/>
                    <a:pt x="207" y="555"/>
                  </a:cubicBezTo>
                  <a:cubicBezTo>
                    <a:pt x="214" y="544"/>
                    <a:pt x="222" y="534"/>
                    <a:pt x="234" y="527"/>
                  </a:cubicBezTo>
                  <a:cubicBezTo>
                    <a:pt x="230" y="527"/>
                    <a:pt x="228" y="532"/>
                    <a:pt x="223" y="530"/>
                  </a:cubicBezTo>
                  <a:cubicBezTo>
                    <a:pt x="235" y="520"/>
                    <a:pt x="249" y="518"/>
                    <a:pt x="262" y="512"/>
                  </a:cubicBezTo>
                  <a:cubicBezTo>
                    <a:pt x="261" y="513"/>
                    <a:pt x="261" y="514"/>
                    <a:pt x="260" y="514"/>
                  </a:cubicBezTo>
                  <a:cubicBezTo>
                    <a:pt x="255" y="516"/>
                    <a:pt x="250" y="518"/>
                    <a:pt x="246" y="520"/>
                  </a:cubicBezTo>
                  <a:cubicBezTo>
                    <a:pt x="243" y="521"/>
                    <a:pt x="240" y="521"/>
                    <a:pt x="242" y="525"/>
                  </a:cubicBezTo>
                  <a:cubicBezTo>
                    <a:pt x="246" y="524"/>
                    <a:pt x="250" y="523"/>
                    <a:pt x="253" y="522"/>
                  </a:cubicBezTo>
                  <a:cubicBezTo>
                    <a:pt x="253" y="522"/>
                    <a:pt x="254" y="523"/>
                    <a:pt x="254" y="523"/>
                  </a:cubicBezTo>
                  <a:cubicBezTo>
                    <a:pt x="250" y="525"/>
                    <a:pt x="246" y="527"/>
                    <a:pt x="243" y="528"/>
                  </a:cubicBezTo>
                  <a:cubicBezTo>
                    <a:pt x="239" y="530"/>
                    <a:pt x="235" y="532"/>
                    <a:pt x="232" y="534"/>
                  </a:cubicBezTo>
                  <a:cubicBezTo>
                    <a:pt x="229" y="536"/>
                    <a:pt x="225" y="538"/>
                    <a:pt x="222" y="540"/>
                  </a:cubicBezTo>
                  <a:cubicBezTo>
                    <a:pt x="222" y="540"/>
                    <a:pt x="222" y="540"/>
                    <a:pt x="223" y="541"/>
                  </a:cubicBezTo>
                  <a:cubicBezTo>
                    <a:pt x="231" y="537"/>
                    <a:pt x="240" y="534"/>
                    <a:pt x="248" y="530"/>
                  </a:cubicBezTo>
                  <a:cubicBezTo>
                    <a:pt x="248" y="531"/>
                    <a:pt x="249" y="531"/>
                    <a:pt x="249" y="531"/>
                  </a:cubicBezTo>
                  <a:cubicBezTo>
                    <a:pt x="243" y="534"/>
                    <a:pt x="238" y="537"/>
                    <a:pt x="232" y="540"/>
                  </a:cubicBezTo>
                  <a:cubicBezTo>
                    <a:pt x="224" y="543"/>
                    <a:pt x="218" y="547"/>
                    <a:pt x="216" y="550"/>
                  </a:cubicBezTo>
                  <a:cubicBezTo>
                    <a:pt x="225" y="544"/>
                    <a:pt x="239" y="538"/>
                    <a:pt x="244" y="539"/>
                  </a:cubicBezTo>
                  <a:cubicBezTo>
                    <a:pt x="234" y="544"/>
                    <a:pt x="224" y="550"/>
                    <a:pt x="215" y="555"/>
                  </a:cubicBezTo>
                  <a:close/>
                  <a:moveTo>
                    <a:pt x="138" y="469"/>
                  </a:moveTo>
                  <a:cubicBezTo>
                    <a:pt x="138" y="469"/>
                    <a:pt x="138" y="469"/>
                    <a:pt x="139" y="469"/>
                  </a:cubicBezTo>
                  <a:cubicBezTo>
                    <a:pt x="138" y="465"/>
                    <a:pt x="136" y="461"/>
                    <a:pt x="135" y="457"/>
                  </a:cubicBezTo>
                  <a:cubicBezTo>
                    <a:pt x="133" y="452"/>
                    <a:pt x="130" y="448"/>
                    <a:pt x="133" y="442"/>
                  </a:cubicBezTo>
                  <a:cubicBezTo>
                    <a:pt x="133" y="441"/>
                    <a:pt x="133" y="439"/>
                    <a:pt x="133" y="438"/>
                  </a:cubicBezTo>
                  <a:cubicBezTo>
                    <a:pt x="131" y="434"/>
                    <a:pt x="133" y="428"/>
                    <a:pt x="128" y="426"/>
                  </a:cubicBezTo>
                  <a:cubicBezTo>
                    <a:pt x="128" y="425"/>
                    <a:pt x="127" y="424"/>
                    <a:pt x="127" y="423"/>
                  </a:cubicBezTo>
                  <a:cubicBezTo>
                    <a:pt x="126" y="418"/>
                    <a:pt x="125" y="412"/>
                    <a:pt x="124" y="407"/>
                  </a:cubicBezTo>
                  <a:cubicBezTo>
                    <a:pt x="123" y="402"/>
                    <a:pt x="122" y="397"/>
                    <a:pt x="121" y="391"/>
                  </a:cubicBezTo>
                  <a:cubicBezTo>
                    <a:pt x="121" y="392"/>
                    <a:pt x="120" y="392"/>
                    <a:pt x="119" y="392"/>
                  </a:cubicBezTo>
                  <a:cubicBezTo>
                    <a:pt x="122" y="418"/>
                    <a:pt x="126" y="445"/>
                    <a:pt x="138" y="469"/>
                  </a:cubicBezTo>
                  <a:close/>
                  <a:moveTo>
                    <a:pt x="139" y="452"/>
                  </a:moveTo>
                  <a:cubicBezTo>
                    <a:pt x="139" y="452"/>
                    <a:pt x="140" y="452"/>
                    <a:pt x="140" y="452"/>
                  </a:cubicBezTo>
                  <a:cubicBezTo>
                    <a:pt x="139" y="447"/>
                    <a:pt x="137" y="443"/>
                    <a:pt x="136" y="438"/>
                  </a:cubicBezTo>
                  <a:cubicBezTo>
                    <a:pt x="135" y="438"/>
                    <a:pt x="135" y="438"/>
                    <a:pt x="134" y="439"/>
                  </a:cubicBezTo>
                  <a:cubicBezTo>
                    <a:pt x="136" y="443"/>
                    <a:pt x="137" y="448"/>
                    <a:pt x="139" y="452"/>
                  </a:cubicBezTo>
                  <a:close/>
                </a:path>
              </a:pathLst>
            </a:custGeom>
            <a:solidFill>
              <a:srgbClr val="FED715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9">
              <a:extLst>
                <a:ext uri="{FF2B5EF4-FFF2-40B4-BE49-F238E27FC236}">
                  <a16:creationId xmlns:a16="http://schemas.microsoft.com/office/drawing/2014/main" id="{AF720CBF-F892-45BA-A674-33D5777D51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5209" y="4010967"/>
              <a:ext cx="1323033" cy="845736"/>
            </a:xfrm>
            <a:custGeom>
              <a:avLst/>
              <a:gdLst>
                <a:gd name="T0" fmla="*/ 192 w 414"/>
                <a:gd name="T1" fmla="*/ 47 h 265"/>
                <a:gd name="T2" fmla="*/ 191 w 414"/>
                <a:gd name="T3" fmla="*/ 44 h 265"/>
                <a:gd name="T4" fmla="*/ 180 w 414"/>
                <a:gd name="T5" fmla="*/ 19 h 265"/>
                <a:gd name="T6" fmla="*/ 122 w 414"/>
                <a:gd name="T7" fmla="*/ 12 h 265"/>
                <a:gd name="T8" fmla="*/ 111 w 414"/>
                <a:gd name="T9" fmla="*/ 19 h 265"/>
                <a:gd name="T10" fmla="*/ 89 w 414"/>
                <a:gd name="T11" fmla="*/ 24 h 265"/>
                <a:gd name="T12" fmla="*/ 52 w 414"/>
                <a:gd name="T13" fmla="*/ 22 h 265"/>
                <a:gd name="T14" fmla="*/ 12 w 414"/>
                <a:gd name="T15" fmla="*/ 46 h 265"/>
                <a:gd name="T16" fmla="*/ 8 w 414"/>
                <a:gd name="T17" fmla="*/ 70 h 265"/>
                <a:gd name="T18" fmla="*/ 8 w 414"/>
                <a:gd name="T19" fmla="*/ 77 h 265"/>
                <a:gd name="T20" fmla="*/ 1 w 414"/>
                <a:gd name="T21" fmla="*/ 60 h 265"/>
                <a:gd name="T22" fmla="*/ 38 w 414"/>
                <a:gd name="T23" fmla="*/ 21 h 265"/>
                <a:gd name="T24" fmla="*/ 88 w 414"/>
                <a:gd name="T25" fmla="*/ 18 h 265"/>
                <a:gd name="T26" fmla="*/ 114 w 414"/>
                <a:gd name="T27" fmla="*/ 11 h 265"/>
                <a:gd name="T28" fmla="*/ 130 w 414"/>
                <a:gd name="T29" fmla="*/ 4 h 265"/>
                <a:gd name="T30" fmla="*/ 186 w 414"/>
                <a:gd name="T31" fmla="*/ 15 h 265"/>
                <a:gd name="T32" fmla="*/ 200 w 414"/>
                <a:gd name="T33" fmla="*/ 38 h 265"/>
                <a:gd name="T34" fmla="*/ 206 w 414"/>
                <a:gd name="T35" fmla="*/ 42 h 265"/>
                <a:gd name="T36" fmla="*/ 206 w 414"/>
                <a:gd name="T37" fmla="*/ 40 h 265"/>
                <a:gd name="T38" fmla="*/ 211 w 414"/>
                <a:gd name="T39" fmla="*/ 38 h 265"/>
                <a:gd name="T40" fmla="*/ 247 w 414"/>
                <a:gd name="T41" fmla="*/ 34 h 265"/>
                <a:gd name="T42" fmla="*/ 293 w 414"/>
                <a:gd name="T43" fmla="*/ 42 h 265"/>
                <a:gd name="T44" fmla="*/ 325 w 414"/>
                <a:gd name="T45" fmla="*/ 69 h 265"/>
                <a:gd name="T46" fmla="*/ 330 w 414"/>
                <a:gd name="T47" fmla="*/ 72 h 265"/>
                <a:gd name="T48" fmla="*/ 371 w 414"/>
                <a:gd name="T49" fmla="*/ 89 h 265"/>
                <a:gd name="T50" fmla="*/ 387 w 414"/>
                <a:gd name="T51" fmla="*/ 105 h 265"/>
                <a:gd name="T52" fmla="*/ 390 w 414"/>
                <a:gd name="T53" fmla="*/ 118 h 265"/>
                <a:gd name="T54" fmla="*/ 384 w 414"/>
                <a:gd name="T55" fmla="*/ 134 h 265"/>
                <a:gd name="T56" fmla="*/ 384 w 414"/>
                <a:gd name="T57" fmla="*/ 135 h 265"/>
                <a:gd name="T58" fmla="*/ 388 w 414"/>
                <a:gd name="T59" fmla="*/ 162 h 265"/>
                <a:gd name="T60" fmla="*/ 406 w 414"/>
                <a:gd name="T61" fmla="*/ 195 h 265"/>
                <a:gd name="T62" fmla="*/ 402 w 414"/>
                <a:gd name="T63" fmla="*/ 254 h 265"/>
                <a:gd name="T64" fmla="*/ 388 w 414"/>
                <a:gd name="T65" fmla="*/ 265 h 265"/>
                <a:gd name="T66" fmla="*/ 384 w 414"/>
                <a:gd name="T67" fmla="*/ 264 h 265"/>
                <a:gd name="T68" fmla="*/ 384 w 414"/>
                <a:gd name="T69" fmla="*/ 263 h 265"/>
                <a:gd name="T70" fmla="*/ 387 w 414"/>
                <a:gd name="T71" fmla="*/ 261 h 265"/>
                <a:gd name="T72" fmla="*/ 406 w 414"/>
                <a:gd name="T73" fmla="*/ 233 h 265"/>
                <a:gd name="T74" fmla="*/ 397 w 414"/>
                <a:gd name="T75" fmla="*/ 186 h 265"/>
                <a:gd name="T76" fmla="*/ 388 w 414"/>
                <a:gd name="T77" fmla="*/ 172 h 265"/>
                <a:gd name="T78" fmla="*/ 376 w 414"/>
                <a:gd name="T79" fmla="*/ 142 h 265"/>
                <a:gd name="T80" fmla="*/ 378 w 414"/>
                <a:gd name="T81" fmla="*/ 129 h 265"/>
                <a:gd name="T82" fmla="*/ 383 w 414"/>
                <a:gd name="T83" fmla="*/ 105 h 265"/>
                <a:gd name="T84" fmla="*/ 363 w 414"/>
                <a:gd name="T85" fmla="*/ 90 h 265"/>
                <a:gd name="T86" fmla="*/ 327 w 414"/>
                <a:gd name="T87" fmla="*/ 75 h 265"/>
                <a:gd name="T88" fmla="*/ 312 w 414"/>
                <a:gd name="T89" fmla="*/ 67 h 265"/>
                <a:gd name="T90" fmla="*/ 260 w 414"/>
                <a:gd name="T91" fmla="*/ 39 h 265"/>
                <a:gd name="T92" fmla="*/ 226 w 414"/>
                <a:gd name="T93" fmla="*/ 43 h 265"/>
                <a:gd name="T94" fmla="*/ 217 w 414"/>
                <a:gd name="T95" fmla="*/ 45 h 265"/>
                <a:gd name="T96" fmla="*/ 199 w 414"/>
                <a:gd name="T97" fmla="*/ 46 h 265"/>
                <a:gd name="T98" fmla="*/ 192 w 414"/>
                <a:gd name="T99" fmla="*/ 47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14" h="265">
                  <a:moveTo>
                    <a:pt x="192" y="47"/>
                  </a:moveTo>
                  <a:cubicBezTo>
                    <a:pt x="191" y="46"/>
                    <a:pt x="191" y="45"/>
                    <a:pt x="191" y="44"/>
                  </a:cubicBezTo>
                  <a:cubicBezTo>
                    <a:pt x="192" y="33"/>
                    <a:pt x="187" y="26"/>
                    <a:pt x="180" y="19"/>
                  </a:cubicBezTo>
                  <a:cubicBezTo>
                    <a:pt x="162" y="5"/>
                    <a:pt x="143" y="4"/>
                    <a:pt x="122" y="12"/>
                  </a:cubicBezTo>
                  <a:cubicBezTo>
                    <a:pt x="118" y="13"/>
                    <a:pt x="115" y="16"/>
                    <a:pt x="111" y="19"/>
                  </a:cubicBezTo>
                  <a:cubicBezTo>
                    <a:pt x="104" y="24"/>
                    <a:pt x="97" y="24"/>
                    <a:pt x="89" y="24"/>
                  </a:cubicBezTo>
                  <a:cubicBezTo>
                    <a:pt x="77" y="23"/>
                    <a:pt x="64" y="21"/>
                    <a:pt x="52" y="22"/>
                  </a:cubicBezTo>
                  <a:cubicBezTo>
                    <a:pt x="36" y="24"/>
                    <a:pt x="21" y="31"/>
                    <a:pt x="12" y="46"/>
                  </a:cubicBezTo>
                  <a:cubicBezTo>
                    <a:pt x="6" y="53"/>
                    <a:pt x="5" y="61"/>
                    <a:pt x="8" y="70"/>
                  </a:cubicBezTo>
                  <a:cubicBezTo>
                    <a:pt x="8" y="72"/>
                    <a:pt x="8" y="74"/>
                    <a:pt x="8" y="77"/>
                  </a:cubicBezTo>
                  <a:cubicBezTo>
                    <a:pt x="3" y="71"/>
                    <a:pt x="0" y="67"/>
                    <a:pt x="1" y="60"/>
                  </a:cubicBezTo>
                  <a:cubicBezTo>
                    <a:pt x="5" y="39"/>
                    <a:pt x="19" y="27"/>
                    <a:pt x="38" y="21"/>
                  </a:cubicBezTo>
                  <a:cubicBezTo>
                    <a:pt x="54" y="15"/>
                    <a:pt x="71" y="16"/>
                    <a:pt x="88" y="18"/>
                  </a:cubicBezTo>
                  <a:cubicBezTo>
                    <a:pt x="98" y="20"/>
                    <a:pt x="106" y="18"/>
                    <a:pt x="114" y="11"/>
                  </a:cubicBezTo>
                  <a:cubicBezTo>
                    <a:pt x="119" y="8"/>
                    <a:pt x="125" y="5"/>
                    <a:pt x="130" y="4"/>
                  </a:cubicBezTo>
                  <a:cubicBezTo>
                    <a:pt x="150" y="0"/>
                    <a:pt x="169" y="3"/>
                    <a:pt x="186" y="15"/>
                  </a:cubicBezTo>
                  <a:cubicBezTo>
                    <a:pt x="194" y="21"/>
                    <a:pt x="198" y="29"/>
                    <a:pt x="200" y="38"/>
                  </a:cubicBezTo>
                  <a:cubicBezTo>
                    <a:pt x="201" y="40"/>
                    <a:pt x="204" y="41"/>
                    <a:pt x="206" y="42"/>
                  </a:cubicBezTo>
                  <a:cubicBezTo>
                    <a:pt x="206" y="42"/>
                    <a:pt x="206" y="41"/>
                    <a:pt x="206" y="40"/>
                  </a:cubicBezTo>
                  <a:cubicBezTo>
                    <a:pt x="208" y="39"/>
                    <a:pt x="209" y="38"/>
                    <a:pt x="211" y="38"/>
                  </a:cubicBezTo>
                  <a:cubicBezTo>
                    <a:pt x="223" y="36"/>
                    <a:pt x="235" y="35"/>
                    <a:pt x="247" y="34"/>
                  </a:cubicBezTo>
                  <a:cubicBezTo>
                    <a:pt x="263" y="32"/>
                    <a:pt x="279" y="34"/>
                    <a:pt x="293" y="42"/>
                  </a:cubicBezTo>
                  <a:cubicBezTo>
                    <a:pt x="305" y="49"/>
                    <a:pt x="318" y="56"/>
                    <a:pt x="325" y="69"/>
                  </a:cubicBezTo>
                  <a:cubicBezTo>
                    <a:pt x="326" y="71"/>
                    <a:pt x="329" y="71"/>
                    <a:pt x="330" y="72"/>
                  </a:cubicBezTo>
                  <a:cubicBezTo>
                    <a:pt x="345" y="75"/>
                    <a:pt x="359" y="79"/>
                    <a:pt x="371" y="89"/>
                  </a:cubicBezTo>
                  <a:cubicBezTo>
                    <a:pt x="377" y="93"/>
                    <a:pt x="383" y="99"/>
                    <a:pt x="387" y="105"/>
                  </a:cubicBezTo>
                  <a:cubicBezTo>
                    <a:pt x="389" y="108"/>
                    <a:pt x="390" y="114"/>
                    <a:pt x="390" y="118"/>
                  </a:cubicBezTo>
                  <a:cubicBezTo>
                    <a:pt x="389" y="123"/>
                    <a:pt x="386" y="129"/>
                    <a:pt x="384" y="134"/>
                  </a:cubicBezTo>
                  <a:cubicBezTo>
                    <a:pt x="384" y="134"/>
                    <a:pt x="384" y="135"/>
                    <a:pt x="384" y="135"/>
                  </a:cubicBezTo>
                  <a:cubicBezTo>
                    <a:pt x="382" y="144"/>
                    <a:pt x="381" y="155"/>
                    <a:pt x="388" y="162"/>
                  </a:cubicBezTo>
                  <a:cubicBezTo>
                    <a:pt x="397" y="171"/>
                    <a:pt x="402" y="183"/>
                    <a:pt x="406" y="195"/>
                  </a:cubicBezTo>
                  <a:cubicBezTo>
                    <a:pt x="414" y="215"/>
                    <a:pt x="412" y="235"/>
                    <a:pt x="402" y="254"/>
                  </a:cubicBezTo>
                  <a:cubicBezTo>
                    <a:pt x="399" y="259"/>
                    <a:pt x="395" y="264"/>
                    <a:pt x="388" y="265"/>
                  </a:cubicBezTo>
                  <a:cubicBezTo>
                    <a:pt x="387" y="265"/>
                    <a:pt x="386" y="265"/>
                    <a:pt x="384" y="264"/>
                  </a:cubicBezTo>
                  <a:cubicBezTo>
                    <a:pt x="384" y="264"/>
                    <a:pt x="384" y="264"/>
                    <a:pt x="384" y="263"/>
                  </a:cubicBezTo>
                  <a:cubicBezTo>
                    <a:pt x="385" y="263"/>
                    <a:pt x="386" y="262"/>
                    <a:pt x="387" y="261"/>
                  </a:cubicBezTo>
                  <a:cubicBezTo>
                    <a:pt x="399" y="255"/>
                    <a:pt x="404" y="245"/>
                    <a:pt x="406" y="233"/>
                  </a:cubicBezTo>
                  <a:cubicBezTo>
                    <a:pt x="409" y="216"/>
                    <a:pt x="404" y="201"/>
                    <a:pt x="397" y="186"/>
                  </a:cubicBezTo>
                  <a:cubicBezTo>
                    <a:pt x="395" y="181"/>
                    <a:pt x="391" y="177"/>
                    <a:pt x="388" y="172"/>
                  </a:cubicBezTo>
                  <a:cubicBezTo>
                    <a:pt x="382" y="163"/>
                    <a:pt x="378" y="153"/>
                    <a:pt x="376" y="142"/>
                  </a:cubicBezTo>
                  <a:cubicBezTo>
                    <a:pt x="376" y="138"/>
                    <a:pt x="377" y="133"/>
                    <a:pt x="378" y="129"/>
                  </a:cubicBezTo>
                  <a:cubicBezTo>
                    <a:pt x="387" y="124"/>
                    <a:pt x="390" y="113"/>
                    <a:pt x="383" y="105"/>
                  </a:cubicBezTo>
                  <a:cubicBezTo>
                    <a:pt x="377" y="98"/>
                    <a:pt x="371" y="93"/>
                    <a:pt x="363" y="90"/>
                  </a:cubicBezTo>
                  <a:cubicBezTo>
                    <a:pt x="351" y="85"/>
                    <a:pt x="339" y="81"/>
                    <a:pt x="327" y="75"/>
                  </a:cubicBezTo>
                  <a:cubicBezTo>
                    <a:pt x="322" y="73"/>
                    <a:pt x="317" y="71"/>
                    <a:pt x="312" y="67"/>
                  </a:cubicBezTo>
                  <a:cubicBezTo>
                    <a:pt x="297" y="54"/>
                    <a:pt x="280" y="44"/>
                    <a:pt x="260" y="39"/>
                  </a:cubicBezTo>
                  <a:cubicBezTo>
                    <a:pt x="248" y="36"/>
                    <a:pt x="237" y="38"/>
                    <a:pt x="226" y="43"/>
                  </a:cubicBezTo>
                  <a:cubicBezTo>
                    <a:pt x="223" y="45"/>
                    <a:pt x="220" y="45"/>
                    <a:pt x="217" y="45"/>
                  </a:cubicBezTo>
                  <a:cubicBezTo>
                    <a:pt x="211" y="46"/>
                    <a:pt x="205" y="49"/>
                    <a:pt x="199" y="46"/>
                  </a:cubicBezTo>
                  <a:cubicBezTo>
                    <a:pt x="197" y="45"/>
                    <a:pt x="195" y="46"/>
                    <a:pt x="192" y="47"/>
                  </a:cubicBezTo>
                  <a:close/>
                </a:path>
              </a:pathLst>
            </a:custGeom>
            <a:solidFill>
              <a:srgbClr val="FED715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20">
              <a:extLst>
                <a:ext uri="{FF2B5EF4-FFF2-40B4-BE49-F238E27FC236}">
                  <a16:creationId xmlns:a16="http://schemas.microsoft.com/office/drawing/2014/main" id="{525D63BE-C3C5-47FD-9F29-23E83A40B2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6593" y="4396154"/>
              <a:ext cx="962967" cy="326571"/>
            </a:xfrm>
            <a:custGeom>
              <a:avLst/>
              <a:gdLst>
                <a:gd name="T0" fmla="*/ 118 w 304"/>
                <a:gd name="T1" fmla="*/ 15 h 104"/>
                <a:gd name="T2" fmla="*/ 91 w 304"/>
                <a:gd name="T3" fmla="*/ 1 h 104"/>
                <a:gd name="T4" fmla="*/ 91 w 304"/>
                <a:gd name="T5" fmla="*/ 0 h 104"/>
                <a:gd name="T6" fmla="*/ 95 w 304"/>
                <a:gd name="T7" fmla="*/ 0 h 104"/>
                <a:gd name="T8" fmla="*/ 117 w 304"/>
                <a:gd name="T9" fmla="*/ 12 h 104"/>
                <a:gd name="T10" fmla="*/ 163 w 304"/>
                <a:gd name="T11" fmla="*/ 51 h 104"/>
                <a:gd name="T12" fmla="*/ 177 w 304"/>
                <a:gd name="T13" fmla="*/ 68 h 104"/>
                <a:gd name="T14" fmla="*/ 183 w 304"/>
                <a:gd name="T15" fmla="*/ 71 h 104"/>
                <a:gd name="T16" fmla="*/ 201 w 304"/>
                <a:gd name="T17" fmla="*/ 73 h 104"/>
                <a:gd name="T18" fmla="*/ 224 w 304"/>
                <a:gd name="T19" fmla="*/ 80 h 104"/>
                <a:gd name="T20" fmla="*/ 250 w 304"/>
                <a:gd name="T21" fmla="*/ 80 h 104"/>
                <a:gd name="T22" fmla="*/ 289 w 304"/>
                <a:gd name="T23" fmla="*/ 72 h 104"/>
                <a:gd name="T24" fmla="*/ 304 w 304"/>
                <a:gd name="T25" fmla="*/ 72 h 104"/>
                <a:gd name="T26" fmla="*/ 304 w 304"/>
                <a:gd name="T27" fmla="*/ 75 h 104"/>
                <a:gd name="T28" fmla="*/ 292 w 304"/>
                <a:gd name="T29" fmla="*/ 75 h 104"/>
                <a:gd name="T30" fmla="*/ 284 w 304"/>
                <a:gd name="T31" fmla="*/ 75 h 104"/>
                <a:gd name="T32" fmla="*/ 273 w 304"/>
                <a:gd name="T33" fmla="*/ 76 h 104"/>
                <a:gd name="T34" fmla="*/ 269 w 304"/>
                <a:gd name="T35" fmla="*/ 77 h 104"/>
                <a:gd name="T36" fmla="*/ 224 w 304"/>
                <a:gd name="T37" fmla="*/ 87 h 104"/>
                <a:gd name="T38" fmla="*/ 197 w 304"/>
                <a:gd name="T39" fmla="*/ 81 h 104"/>
                <a:gd name="T40" fmla="*/ 156 w 304"/>
                <a:gd name="T41" fmla="*/ 88 h 104"/>
                <a:gd name="T42" fmla="*/ 145 w 304"/>
                <a:gd name="T43" fmla="*/ 102 h 104"/>
                <a:gd name="T44" fmla="*/ 142 w 304"/>
                <a:gd name="T45" fmla="*/ 104 h 104"/>
                <a:gd name="T46" fmla="*/ 145 w 304"/>
                <a:gd name="T47" fmla="*/ 95 h 104"/>
                <a:gd name="T48" fmla="*/ 168 w 304"/>
                <a:gd name="T49" fmla="*/ 76 h 104"/>
                <a:gd name="T50" fmla="*/ 169 w 304"/>
                <a:gd name="T51" fmla="*/ 70 h 104"/>
                <a:gd name="T52" fmla="*/ 108 w 304"/>
                <a:gd name="T53" fmla="*/ 20 h 104"/>
                <a:gd name="T54" fmla="*/ 61 w 304"/>
                <a:gd name="T55" fmla="*/ 7 h 104"/>
                <a:gd name="T56" fmla="*/ 4 w 304"/>
                <a:gd name="T57" fmla="*/ 17 h 104"/>
                <a:gd name="T58" fmla="*/ 0 w 304"/>
                <a:gd name="T59" fmla="*/ 17 h 104"/>
                <a:gd name="T60" fmla="*/ 3 w 304"/>
                <a:gd name="T61" fmla="*/ 15 h 104"/>
                <a:gd name="T62" fmla="*/ 45 w 304"/>
                <a:gd name="T63" fmla="*/ 3 h 104"/>
                <a:gd name="T64" fmla="*/ 87 w 304"/>
                <a:gd name="T65" fmla="*/ 6 h 104"/>
                <a:gd name="T66" fmla="*/ 114 w 304"/>
                <a:gd name="T67" fmla="*/ 15 h 104"/>
                <a:gd name="T68" fmla="*/ 117 w 304"/>
                <a:gd name="T69" fmla="*/ 16 h 104"/>
                <a:gd name="T70" fmla="*/ 118 w 304"/>
                <a:gd name="T71" fmla="*/ 1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04" h="104">
                  <a:moveTo>
                    <a:pt x="118" y="15"/>
                  </a:moveTo>
                  <a:cubicBezTo>
                    <a:pt x="109" y="10"/>
                    <a:pt x="100" y="5"/>
                    <a:pt x="91" y="1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2" y="0"/>
                    <a:pt x="94" y="0"/>
                    <a:pt x="95" y="0"/>
                  </a:cubicBezTo>
                  <a:cubicBezTo>
                    <a:pt x="103" y="4"/>
                    <a:pt x="110" y="7"/>
                    <a:pt x="117" y="12"/>
                  </a:cubicBezTo>
                  <a:cubicBezTo>
                    <a:pt x="133" y="23"/>
                    <a:pt x="149" y="37"/>
                    <a:pt x="163" y="51"/>
                  </a:cubicBezTo>
                  <a:cubicBezTo>
                    <a:pt x="168" y="56"/>
                    <a:pt x="172" y="62"/>
                    <a:pt x="177" y="68"/>
                  </a:cubicBezTo>
                  <a:cubicBezTo>
                    <a:pt x="178" y="70"/>
                    <a:pt x="180" y="71"/>
                    <a:pt x="183" y="71"/>
                  </a:cubicBezTo>
                  <a:cubicBezTo>
                    <a:pt x="189" y="71"/>
                    <a:pt x="195" y="72"/>
                    <a:pt x="201" y="73"/>
                  </a:cubicBezTo>
                  <a:cubicBezTo>
                    <a:pt x="209" y="75"/>
                    <a:pt x="216" y="77"/>
                    <a:pt x="224" y="80"/>
                  </a:cubicBezTo>
                  <a:cubicBezTo>
                    <a:pt x="233" y="82"/>
                    <a:pt x="241" y="82"/>
                    <a:pt x="250" y="80"/>
                  </a:cubicBezTo>
                  <a:cubicBezTo>
                    <a:pt x="263" y="77"/>
                    <a:pt x="276" y="71"/>
                    <a:pt x="289" y="72"/>
                  </a:cubicBezTo>
                  <a:cubicBezTo>
                    <a:pt x="294" y="72"/>
                    <a:pt x="299" y="72"/>
                    <a:pt x="304" y="72"/>
                  </a:cubicBezTo>
                  <a:cubicBezTo>
                    <a:pt x="304" y="73"/>
                    <a:pt x="304" y="74"/>
                    <a:pt x="304" y="75"/>
                  </a:cubicBezTo>
                  <a:cubicBezTo>
                    <a:pt x="300" y="75"/>
                    <a:pt x="296" y="75"/>
                    <a:pt x="292" y="75"/>
                  </a:cubicBezTo>
                  <a:cubicBezTo>
                    <a:pt x="289" y="75"/>
                    <a:pt x="287" y="75"/>
                    <a:pt x="284" y="75"/>
                  </a:cubicBezTo>
                  <a:cubicBezTo>
                    <a:pt x="280" y="75"/>
                    <a:pt x="276" y="76"/>
                    <a:pt x="273" y="76"/>
                  </a:cubicBezTo>
                  <a:cubicBezTo>
                    <a:pt x="272" y="77"/>
                    <a:pt x="270" y="77"/>
                    <a:pt x="269" y="77"/>
                  </a:cubicBezTo>
                  <a:cubicBezTo>
                    <a:pt x="255" y="86"/>
                    <a:pt x="240" y="89"/>
                    <a:pt x="224" y="87"/>
                  </a:cubicBezTo>
                  <a:cubicBezTo>
                    <a:pt x="215" y="86"/>
                    <a:pt x="206" y="83"/>
                    <a:pt x="197" y="81"/>
                  </a:cubicBezTo>
                  <a:cubicBezTo>
                    <a:pt x="183" y="76"/>
                    <a:pt x="168" y="77"/>
                    <a:pt x="156" y="88"/>
                  </a:cubicBezTo>
                  <a:cubicBezTo>
                    <a:pt x="152" y="92"/>
                    <a:pt x="149" y="97"/>
                    <a:pt x="145" y="102"/>
                  </a:cubicBezTo>
                  <a:cubicBezTo>
                    <a:pt x="144" y="102"/>
                    <a:pt x="143" y="103"/>
                    <a:pt x="142" y="104"/>
                  </a:cubicBezTo>
                  <a:cubicBezTo>
                    <a:pt x="141" y="100"/>
                    <a:pt x="142" y="97"/>
                    <a:pt x="145" y="95"/>
                  </a:cubicBezTo>
                  <a:cubicBezTo>
                    <a:pt x="152" y="88"/>
                    <a:pt x="158" y="80"/>
                    <a:pt x="168" y="76"/>
                  </a:cubicBezTo>
                  <a:cubicBezTo>
                    <a:pt x="171" y="75"/>
                    <a:pt x="172" y="73"/>
                    <a:pt x="169" y="70"/>
                  </a:cubicBezTo>
                  <a:cubicBezTo>
                    <a:pt x="153" y="48"/>
                    <a:pt x="132" y="32"/>
                    <a:pt x="108" y="20"/>
                  </a:cubicBezTo>
                  <a:cubicBezTo>
                    <a:pt x="93" y="12"/>
                    <a:pt x="78" y="7"/>
                    <a:pt x="61" y="7"/>
                  </a:cubicBezTo>
                  <a:cubicBezTo>
                    <a:pt x="41" y="7"/>
                    <a:pt x="22" y="11"/>
                    <a:pt x="4" y="17"/>
                  </a:cubicBezTo>
                  <a:cubicBezTo>
                    <a:pt x="3" y="18"/>
                    <a:pt x="2" y="17"/>
                    <a:pt x="0" y="17"/>
                  </a:cubicBezTo>
                  <a:cubicBezTo>
                    <a:pt x="1" y="16"/>
                    <a:pt x="2" y="15"/>
                    <a:pt x="3" y="15"/>
                  </a:cubicBezTo>
                  <a:cubicBezTo>
                    <a:pt x="16" y="8"/>
                    <a:pt x="30" y="5"/>
                    <a:pt x="45" y="3"/>
                  </a:cubicBezTo>
                  <a:cubicBezTo>
                    <a:pt x="59" y="0"/>
                    <a:pt x="73" y="3"/>
                    <a:pt x="87" y="6"/>
                  </a:cubicBezTo>
                  <a:cubicBezTo>
                    <a:pt x="97" y="8"/>
                    <a:pt x="105" y="12"/>
                    <a:pt x="114" y="15"/>
                  </a:cubicBezTo>
                  <a:cubicBezTo>
                    <a:pt x="115" y="16"/>
                    <a:pt x="116" y="16"/>
                    <a:pt x="117" y="16"/>
                  </a:cubicBezTo>
                  <a:cubicBezTo>
                    <a:pt x="117" y="16"/>
                    <a:pt x="118" y="15"/>
                    <a:pt x="118" y="15"/>
                  </a:cubicBezTo>
                  <a:close/>
                </a:path>
              </a:pathLst>
            </a:custGeom>
            <a:solidFill>
              <a:srgbClr val="FED715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21">
              <a:extLst>
                <a:ext uri="{FF2B5EF4-FFF2-40B4-BE49-F238E27FC236}">
                  <a16:creationId xmlns:a16="http://schemas.microsoft.com/office/drawing/2014/main" id="{28206F86-C8AE-4704-A919-D4E39FA02C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8835" y="4538505"/>
              <a:ext cx="360066" cy="83736"/>
            </a:xfrm>
            <a:custGeom>
              <a:avLst/>
              <a:gdLst>
                <a:gd name="T0" fmla="*/ 114 w 114"/>
                <a:gd name="T1" fmla="*/ 13 h 26"/>
                <a:gd name="T2" fmla="*/ 56 w 114"/>
                <a:gd name="T3" fmla="*/ 6 h 26"/>
                <a:gd name="T4" fmla="*/ 1 w 114"/>
                <a:gd name="T5" fmla="*/ 26 h 26"/>
                <a:gd name="T6" fmla="*/ 0 w 114"/>
                <a:gd name="T7" fmla="*/ 25 h 26"/>
                <a:gd name="T8" fmla="*/ 3 w 114"/>
                <a:gd name="T9" fmla="*/ 21 h 26"/>
                <a:gd name="T10" fmla="*/ 54 w 114"/>
                <a:gd name="T11" fmla="*/ 1 h 26"/>
                <a:gd name="T12" fmla="*/ 86 w 114"/>
                <a:gd name="T13" fmla="*/ 1 h 26"/>
                <a:gd name="T14" fmla="*/ 112 w 114"/>
                <a:gd name="T15" fmla="*/ 10 h 26"/>
                <a:gd name="T16" fmla="*/ 114 w 114"/>
                <a:gd name="T17" fmla="*/ 11 h 26"/>
                <a:gd name="T18" fmla="*/ 114 w 114"/>
                <a:gd name="T19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" h="26">
                  <a:moveTo>
                    <a:pt x="114" y="13"/>
                  </a:moveTo>
                  <a:cubicBezTo>
                    <a:pt x="95" y="6"/>
                    <a:pt x="76" y="1"/>
                    <a:pt x="56" y="6"/>
                  </a:cubicBezTo>
                  <a:cubicBezTo>
                    <a:pt x="37" y="11"/>
                    <a:pt x="18" y="15"/>
                    <a:pt x="1" y="26"/>
                  </a:cubicBezTo>
                  <a:cubicBezTo>
                    <a:pt x="1" y="26"/>
                    <a:pt x="0" y="25"/>
                    <a:pt x="0" y="25"/>
                  </a:cubicBezTo>
                  <a:cubicBezTo>
                    <a:pt x="1" y="24"/>
                    <a:pt x="2" y="22"/>
                    <a:pt x="3" y="21"/>
                  </a:cubicBezTo>
                  <a:cubicBezTo>
                    <a:pt x="18" y="8"/>
                    <a:pt x="35" y="2"/>
                    <a:pt x="54" y="1"/>
                  </a:cubicBezTo>
                  <a:cubicBezTo>
                    <a:pt x="65" y="0"/>
                    <a:pt x="75" y="0"/>
                    <a:pt x="86" y="1"/>
                  </a:cubicBezTo>
                  <a:cubicBezTo>
                    <a:pt x="95" y="2"/>
                    <a:pt x="104" y="5"/>
                    <a:pt x="112" y="10"/>
                  </a:cubicBezTo>
                  <a:cubicBezTo>
                    <a:pt x="113" y="10"/>
                    <a:pt x="113" y="11"/>
                    <a:pt x="114" y="11"/>
                  </a:cubicBezTo>
                  <a:cubicBezTo>
                    <a:pt x="114" y="12"/>
                    <a:pt x="114" y="12"/>
                    <a:pt x="114" y="13"/>
                  </a:cubicBezTo>
                  <a:close/>
                </a:path>
              </a:pathLst>
            </a:custGeom>
            <a:solidFill>
              <a:srgbClr val="FED715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22">
              <a:extLst>
                <a:ext uri="{FF2B5EF4-FFF2-40B4-BE49-F238E27FC236}">
                  <a16:creationId xmlns:a16="http://schemas.microsoft.com/office/drawing/2014/main" id="{371EF9BD-F3B7-4AC7-A814-E940C68186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8351" y="4446396"/>
              <a:ext cx="175846" cy="167473"/>
            </a:xfrm>
            <a:custGeom>
              <a:avLst/>
              <a:gdLst>
                <a:gd name="T0" fmla="*/ 51 w 57"/>
                <a:gd name="T1" fmla="*/ 1 h 54"/>
                <a:gd name="T2" fmla="*/ 7 w 57"/>
                <a:gd name="T3" fmla="*/ 43 h 54"/>
                <a:gd name="T4" fmla="*/ 31 w 57"/>
                <a:gd name="T5" fmla="*/ 31 h 54"/>
                <a:gd name="T6" fmla="*/ 50 w 57"/>
                <a:gd name="T7" fmla="*/ 17 h 54"/>
                <a:gd name="T8" fmla="*/ 56 w 57"/>
                <a:gd name="T9" fmla="*/ 14 h 54"/>
                <a:gd name="T10" fmla="*/ 57 w 57"/>
                <a:gd name="T11" fmla="*/ 15 h 54"/>
                <a:gd name="T12" fmla="*/ 50 w 57"/>
                <a:gd name="T13" fmla="*/ 20 h 54"/>
                <a:gd name="T14" fmla="*/ 18 w 57"/>
                <a:gd name="T15" fmla="*/ 45 h 54"/>
                <a:gd name="T16" fmla="*/ 12 w 57"/>
                <a:gd name="T17" fmla="*/ 52 h 54"/>
                <a:gd name="T18" fmla="*/ 1 w 57"/>
                <a:gd name="T19" fmla="*/ 51 h 54"/>
                <a:gd name="T20" fmla="*/ 1 w 57"/>
                <a:gd name="T21" fmla="*/ 48 h 54"/>
                <a:gd name="T22" fmla="*/ 42 w 57"/>
                <a:gd name="T23" fmla="*/ 4 h 54"/>
                <a:gd name="T24" fmla="*/ 50 w 57"/>
                <a:gd name="T25" fmla="*/ 0 h 54"/>
                <a:gd name="T26" fmla="*/ 51 w 57"/>
                <a:gd name="T27" fmla="*/ 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54">
                  <a:moveTo>
                    <a:pt x="51" y="1"/>
                  </a:moveTo>
                  <a:cubicBezTo>
                    <a:pt x="33" y="12"/>
                    <a:pt x="21" y="28"/>
                    <a:pt x="7" y="43"/>
                  </a:cubicBezTo>
                  <a:cubicBezTo>
                    <a:pt x="18" y="44"/>
                    <a:pt x="23" y="36"/>
                    <a:pt x="31" y="31"/>
                  </a:cubicBezTo>
                  <a:cubicBezTo>
                    <a:pt x="37" y="26"/>
                    <a:pt x="43" y="21"/>
                    <a:pt x="50" y="17"/>
                  </a:cubicBezTo>
                  <a:cubicBezTo>
                    <a:pt x="52" y="16"/>
                    <a:pt x="54" y="15"/>
                    <a:pt x="56" y="14"/>
                  </a:cubicBezTo>
                  <a:cubicBezTo>
                    <a:pt x="57" y="14"/>
                    <a:pt x="57" y="15"/>
                    <a:pt x="57" y="15"/>
                  </a:cubicBezTo>
                  <a:cubicBezTo>
                    <a:pt x="55" y="17"/>
                    <a:pt x="52" y="18"/>
                    <a:pt x="50" y="20"/>
                  </a:cubicBezTo>
                  <a:cubicBezTo>
                    <a:pt x="39" y="28"/>
                    <a:pt x="29" y="36"/>
                    <a:pt x="18" y="45"/>
                  </a:cubicBezTo>
                  <a:cubicBezTo>
                    <a:pt x="16" y="47"/>
                    <a:pt x="14" y="49"/>
                    <a:pt x="12" y="52"/>
                  </a:cubicBezTo>
                  <a:cubicBezTo>
                    <a:pt x="9" y="54"/>
                    <a:pt x="3" y="54"/>
                    <a:pt x="1" y="51"/>
                  </a:cubicBezTo>
                  <a:cubicBezTo>
                    <a:pt x="0" y="50"/>
                    <a:pt x="0" y="48"/>
                    <a:pt x="1" y="48"/>
                  </a:cubicBezTo>
                  <a:cubicBezTo>
                    <a:pt x="13" y="31"/>
                    <a:pt x="26" y="16"/>
                    <a:pt x="42" y="4"/>
                  </a:cubicBezTo>
                  <a:cubicBezTo>
                    <a:pt x="45" y="2"/>
                    <a:pt x="47" y="1"/>
                    <a:pt x="50" y="0"/>
                  </a:cubicBezTo>
                  <a:cubicBezTo>
                    <a:pt x="50" y="0"/>
                    <a:pt x="50" y="1"/>
                    <a:pt x="51" y="1"/>
                  </a:cubicBezTo>
                  <a:close/>
                </a:path>
              </a:pathLst>
            </a:custGeom>
            <a:solidFill>
              <a:srgbClr val="FED715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23">
              <a:extLst>
                <a:ext uri="{FF2B5EF4-FFF2-40B4-BE49-F238E27FC236}">
                  <a16:creationId xmlns:a16="http://schemas.microsoft.com/office/drawing/2014/main" id="{520E734E-9456-43D4-AB77-3F035AEA61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527" y="4128198"/>
              <a:ext cx="133978" cy="276330"/>
            </a:xfrm>
            <a:custGeom>
              <a:avLst/>
              <a:gdLst>
                <a:gd name="T0" fmla="*/ 39 w 42"/>
                <a:gd name="T1" fmla="*/ 87 h 88"/>
                <a:gd name="T2" fmla="*/ 22 w 42"/>
                <a:gd name="T3" fmla="*/ 37 h 88"/>
                <a:gd name="T4" fmla="*/ 3 w 42"/>
                <a:gd name="T5" fmla="*/ 7 h 88"/>
                <a:gd name="T6" fmla="*/ 0 w 42"/>
                <a:gd name="T7" fmla="*/ 1 h 88"/>
                <a:gd name="T8" fmla="*/ 1 w 42"/>
                <a:gd name="T9" fmla="*/ 0 h 88"/>
                <a:gd name="T10" fmla="*/ 5 w 42"/>
                <a:gd name="T11" fmla="*/ 4 h 88"/>
                <a:gd name="T12" fmla="*/ 31 w 42"/>
                <a:gd name="T13" fmla="*/ 46 h 88"/>
                <a:gd name="T14" fmla="*/ 42 w 42"/>
                <a:gd name="T15" fmla="*/ 81 h 88"/>
                <a:gd name="T16" fmla="*/ 42 w 42"/>
                <a:gd name="T17" fmla="*/ 87 h 88"/>
                <a:gd name="T18" fmla="*/ 40 w 42"/>
                <a:gd name="T19" fmla="*/ 88 h 88"/>
                <a:gd name="T20" fmla="*/ 39 w 42"/>
                <a:gd name="T21" fmla="*/ 8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88">
                  <a:moveTo>
                    <a:pt x="39" y="87"/>
                  </a:moveTo>
                  <a:cubicBezTo>
                    <a:pt x="33" y="70"/>
                    <a:pt x="29" y="53"/>
                    <a:pt x="22" y="37"/>
                  </a:cubicBezTo>
                  <a:cubicBezTo>
                    <a:pt x="17" y="26"/>
                    <a:pt x="9" y="16"/>
                    <a:pt x="3" y="7"/>
                  </a:cubicBezTo>
                  <a:cubicBezTo>
                    <a:pt x="2" y="5"/>
                    <a:pt x="1" y="3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1"/>
                    <a:pt x="4" y="3"/>
                    <a:pt x="5" y="4"/>
                  </a:cubicBezTo>
                  <a:cubicBezTo>
                    <a:pt x="16" y="17"/>
                    <a:pt x="24" y="31"/>
                    <a:pt x="31" y="46"/>
                  </a:cubicBezTo>
                  <a:cubicBezTo>
                    <a:pt x="36" y="57"/>
                    <a:pt x="39" y="69"/>
                    <a:pt x="42" y="81"/>
                  </a:cubicBezTo>
                  <a:cubicBezTo>
                    <a:pt x="42" y="83"/>
                    <a:pt x="42" y="85"/>
                    <a:pt x="42" y="87"/>
                  </a:cubicBezTo>
                  <a:cubicBezTo>
                    <a:pt x="42" y="87"/>
                    <a:pt x="40" y="87"/>
                    <a:pt x="40" y="88"/>
                  </a:cubicBezTo>
                  <a:cubicBezTo>
                    <a:pt x="39" y="88"/>
                    <a:pt x="39" y="87"/>
                    <a:pt x="39" y="87"/>
                  </a:cubicBezTo>
                  <a:close/>
                </a:path>
              </a:pathLst>
            </a:custGeom>
            <a:solidFill>
              <a:srgbClr val="FED715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24">
              <a:extLst>
                <a:ext uri="{FF2B5EF4-FFF2-40B4-BE49-F238E27FC236}">
                  <a16:creationId xmlns:a16="http://schemas.microsoft.com/office/drawing/2014/main" id="{E5EFC406-A041-4EE2-B3B4-F1084EC39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8351" y="4262176"/>
              <a:ext cx="226088" cy="234462"/>
            </a:xfrm>
            <a:custGeom>
              <a:avLst/>
              <a:gdLst>
                <a:gd name="T0" fmla="*/ 5 w 70"/>
                <a:gd name="T1" fmla="*/ 75 h 75"/>
                <a:gd name="T2" fmla="*/ 70 w 70"/>
                <a:gd name="T3" fmla="*/ 0 h 75"/>
                <a:gd name="T4" fmla="*/ 44 w 70"/>
                <a:gd name="T5" fmla="*/ 20 h 75"/>
                <a:gd name="T6" fmla="*/ 22 w 70"/>
                <a:gd name="T7" fmla="*/ 46 h 75"/>
                <a:gd name="T8" fmla="*/ 5 w 70"/>
                <a:gd name="T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75">
                  <a:moveTo>
                    <a:pt x="5" y="75"/>
                  </a:moveTo>
                  <a:cubicBezTo>
                    <a:pt x="0" y="57"/>
                    <a:pt x="46" y="5"/>
                    <a:pt x="70" y="0"/>
                  </a:cubicBezTo>
                  <a:cubicBezTo>
                    <a:pt x="61" y="7"/>
                    <a:pt x="52" y="13"/>
                    <a:pt x="44" y="20"/>
                  </a:cubicBezTo>
                  <a:cubicBezTo>
                    <a:pt x="35" y="27"/>
                    <a:pt x="27" y="36"/>
                    <a:pt x="22" y="46"/>
                  </a:cubicBezTo>
                  <a:cubicBezTo>
                    <a:pt x="16" y="55"/>
                    <a:pt x="11" y="65"/>
                    <a:pt x="5" y="75"/>
                  </a:cubicBezTo>
                  <a:close/>
                </a:path>
              </a:pathLst>
            </a:custGeom>
            <a:solidFill>
              <a:srgbClr val="FED715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25">
              <a:extLst>
                <a:ext uri="{FF2B5EF4-FFF2-40B4-BE49-F238E27FC236}">
                  <a16:creationId xmlns:a16="http://schemas.microsoft.com/office/drawing/2014/main" id="{1429047A-0A2A-4553-BB23-DA5078A85F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1604" y="4404527"/>
              <a:ext cx="133978" cy="159099"/>
            </a:xfrm>
            <a:custGeom>
              <a:avLst/>
              <a:gdLst>
                <a:gd name="T0" fmla="*/ 43 w 43"/>
                <a:gd name="T1" fmla="*/ 1 h 52"/>
                <a:gd name="T2" fmla="*/ 39 w 43"/>
                <a:gd name="T3" fmla="*/ 6 h 52"/>
                <a:gd name="T4" fmla="*/ 9 w 43"/>
                <a:gd name="T5" fmla="*/ 47 h 52"/>
                <a:gd name="T6" fmla="*/ 4 w 43"/>
                <a:gd name="T7" fmla="*/ 52 h 52"/>
                <a:gd name="T8" fmla="*/ 1 w 43"/>
                <a:gd name="T9" fmla="*/ 51 h 52"/>
                <a:gd name="T10" fmla="*/ 0 w 43"/>
                <a:gd name="T11" fmla="*/ 48 h 52"/>
                <a:gd name="T12" fmla="*/ 14 w 43"/>
                <a:gd name="T13" fmla="*/ 32 h 52"/>
                <a:gd name="T14" fmla="*/ 17 w 43"/>
                <a:gd name="T15" fmla="*/ 30 h 52"/>
                <a:gd name="T16" fmla="*/ 40 w 43"/>
                <a:gd name="T17" fmla="*/ 2 h 52"/>
                <a:gd name="T18" fmla="*/ 42 w 43"/>
                <a:gd name="T19" fmla="*/ 0 h 52"/>
                <a:gd name="T20" fmla="*/ 43 w 43"/>
                <a:gd name="T21" fmla="*/ 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52">
                  <a:moveTo>
                    <a:pt x="43" y="1"/>
                  </a:moveTo>
                  <a:cubicBezTo>
                    <a:pt x="42" y="2"/>
                    <a:pt x="41" y="4"/>
                    <a:pt x="39" y="6"/>
                  </a:cubicBezTo>
                  <a:cubicBezTo>
                    <a:pt x="28" y="19"/>
                    <a:pt x="17" y="32"/>
                    <a:pt x="9" y="47"/>
                  </a:cubicBezTo>
                  <a:cubicBezTo>
                    <a:pt x="8" y="49"/>
                    <a:pt x="6" y="50"/>
                    <a:pt x="4" y="52"/>
                  </a:cubicBezTo>
                  <a:cubicBezTo>
                    <a:pt x="4" y="52"/>
                    <a:pt x="2" y="52"/>
                    <a:pt x="1" y="51"/>
                  </a:cubicBezTo>
                  <a:cubicBezTo>
                    <a:pt x="0" y="51"/>
                    <a:pt x="0" y="49"/>
                    <a:pt x="0" y="48"/>
                  </a:cubicBezTo>
                  <a:cubicBezTo>
                    <a:pt x="1" y="41"/>
                    <a:pt x="6" y="35"/>
                    <a:pt x="14" y="32"/>
                  </a:cubicBezTo>
                  <a:cubicBezTo>
                    <a:pt x="15" y="32"/>
                    <a:pt x="16" y="31"/>
                    <a:pt x="17" y="30"/>
                  </a:cubicBezTo>
                  <a:cubicBezTo>
                    <a:pt x="24" y="20"/>
                    <a:pt x="32" y="11"/>
                    <a:pt x="40" y="2"/>
                  </a:cubicBezTo>
                  <a:cubicBezTo>
                    <a:pt x="40" y="1"/>
                    <a:pt x="41" y="1"/>
                    <a:pt x="42" y="0"/>
                  </a:cubicBezTo>
                  <a:cubicBezTo>
                    <a:pt x="43" y="0"/>
                    <a:pt x="43" y="0"/>
                    <a:pt x="43" y="1"/>
                  </a:cubicBezTo>
                  <a:close/>
                </a:path>
              </a:pathLst>
            </a:custGeom>
            <a:solidFill>
              <a:srgbClr val="FED715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26">
              <a:extLst>
                <a:ext uri="{FF2B5EF4-FFF2-40B4-BE49-F238E27FC236}">
                  <a16:creationId xmlns:a16="http://schemas.microsoft.com/office/drawing/2014/main" id="{FEE40B38-1CF0-4FE6-8841-E1BC6A1521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9736" y="4337538"/>
              <a:ext cx="50242" cy="184220"/>
            </a:xfrm>
            <a:custGeom>
              <a:avLst/>
              <a:gdLst>
                <a:gd name="T0" fmla="*/ 8 w 18"/>
                <a:gd name="T1" fmla="*/ 32 h 59"/>
                <a:gd name="T2" fmla="*/ 11 w 18"/>
                <a:gd name="T3" fmla="*/ 42 h 59"/>
                <a:gd name="T4" fmla="*/ 1 w 18"/>
                <a:gd name="T5" fmla="*/ 59 h 59"/>
                <a:gd name="T6" fmla="*/ 0 w 18"/>
                <a:gd name="T7" fmla="*/ 59 h 59"/>
                <a:gd name="T8" fmla="*/ 1 w 18"/>
                <a:gd name="T9" fmla="*/ 44 h 59"/>
                <a:gd name="T10" fmla="*/ 13 w 18"/>
                <a:gd name="T11" fmla="*/ 7 h 59"/>
                <a:gd name="T12" fmla="*/ 16 w 18"/>
                <a:gd name="T13" fmla="*/ 0 h 59"/>
                <a:gd name="T14" fmla="*/ 18 w 18"/>
                <a:gd name="T15" fmla="*/ 0 h 59"/>
                <a:gd name="T16" fmla="*/ 8 w 18"/>
                <a:gd name="T17" fmla="*/ 3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59">
                  <a:moveTo>
                    <a:pt x="8" y="32"/>
                  </a:moveTo>
                  <a:cubicBezTo>
                    <a:pt x="13" y="34"/>
                    <a:pt x="12" y="39"/>
                    <a:pt x="11" y="42"/>
                  </a:cubicBezTo>
                  <a:cubicBezTo>
                    <a:pt x="11" y="50"/>
                    <a:pt x="6" y="55"/>
                    <a:pt x="1" y="59"/>
                  </a:cubicBezTo>
                  <a:cubicBezTo>
                    <a:pt x="1" y="59"/>
                    <a:pt x="0" y="59"/>
                    <a:pt x="0" y="59"/>
                  </a:cubicBezTo>
                  <a:cubicBezTo>
                    <a:pt x="0" y="54"/>
                    <a:pt x="0" y="48"/>
                    <a:pt x="1" y="44"/>
                  </a:cubicBezTo>
                  <a:cubicBezTo>
                    <a:pt x="5" y="31"/>
                    <a:pt x="9" y="19"/>
                    <a:pt x="13" y="7"/>
                  </a:cubicBezTo>
                  <a:cubicBezTo>
                    <a:pt x="14" y="5"/>
                    <a:pt x="15" y="2"/>
                    <a:pt x="16" y="0"/>
                  </a:cubicBezTo>
                  <a:cubicBezTo>
                    <a:pt x="17" y="0"/>
                    <a:pt x="17" y="0"/>
                    <a:pt x="18" y="0"/>
                  </a:cubicBezTo>
                  <a:cubicBezTo>
                    <a:pt x="14" y="11"/>
                    <a:pt x="11" y="21"/>
                    <a:pt x="8" y="32"/>
                  </a:cubicBezTo>
                  <a:close/>
                </a:path>
              </a:pathLst>
            </a:custGeom>
            <a:solidFill>
              <a:srgbClr val="FED715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27">
              <a:extLst>
                <a:ext uri="{FF2B5EF4-FFF2-40B4-BE49-F238E27FC236}">
                  <a16:creationId xmlns:a16="http://schemas.microsoft.com/office/drawing/2014/main" id="{EA33FCC0-F542-48C7-84F4-6CC73C518D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2747" y="4304044"/>
              <a:ext cx="41868" cy="159099"/>
            </a:xfrm>
            <a:custGeom>
              <a:avLst/>
              <a:gdLst>
                <a:gd name="T0" fmla="*/ 2 w 11"/>
                <a:gd name="T1" fmla="*/ 50 h 50"/>
                <a:gd name="T2" fmla="*/ 1 w 11"/>
                <a:gd name="T3" fmla="*/ 31 h 50"/>
                <a:gd name="T4" fmla="*/ 2 w 11"/>
                <a:gd name="T5" fmla="*/ 14 h 50"/>
                <a:gd name="T6" fmla="*/ 2 w 11"/>
                <a:gd name="T7" fmla="*/ 0 h 50"/>
                <a:gd name="T8" fmla="*/ 3 w 11"/>
                <a:gd name="T9" fmla="*/ 0 h 50"/>
                <a:gd name="T10" fmla="*/ 4 w 11"/>
                <a:gd name="T11" fmla="*/ 5 h 50"/>
                <a:gd name="T12" fmla="*/ 5 w 11"/>
                <a:gd name="T13" fmla="*/ 19 h 50"/>
                <a:gd name="T14" fmla="*/ 8 w 11"/>
                <a:gd name="T15" fmla="*/ 25 h 50"/>
                <a:gd name="T16" fmla="*/ 10 w 11"/>
                <a:gd name="T17" fmla="*/ 33 h 50"/>
                <a:gd name="T18" fmla="*/ 2 w 11"/>
                <a:gd name="T1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50">
                  <a:moveTo>
                    <a:pt x="2" y="50"/>
                  </a:moveTo>
                  <a:cubicBezTo>
                    <a:pt x="0" y="43"/>
                    <a:pt x="0" y="37"/>
                    <a:pt x="1" y="31"/>
                  </a:cubicBezTo>
                  <a:cubicBezTo>
                    <a:pt x="2" y="25"/>
                    <a:pt x="2" y="20"/>
                    <a:pt x="2" y="14"/>
                  </a:cubicBezTo>
                  <a:cubicBezTo>
                    <a:pt x="2" y="10"/>
                    <a:pt x="2" y="5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2"/>
                    <a:pt x="4" y="3"/>
                    <a:pt x="4" y="5"/>
                  </a:cubicBezTo>
                  <a:cubicBezTo>
                    <a:pt x="4" y="9"/>
                    <a:pt x="5" y="14"/>
                    <a:pt x="5" y="19"/>
                  </a:cubicBezTo>
                  <a:cubicBezTo>
                    <a:pt x="5" y="21"/>
                    <a:pt x="5" y="23"/>
                    <a:pt x="8" y="25"/>
                  </a:cubicBezTo>
                  <a:cubicBezTo>
                    <a:pt x="10" y="26"/>
                    <a:pt x="10" y="31"/>
                    <a:pt x="10" y="33"/>
                  </a:cubicBezTo>
                  <a:cubicBezTo>
                    <a:pt x="11" y="40"/>
                    <a:pt x="8" y="45"/>
                    <a:pt x="2" y="50"/>
                  </a:cubicBezTo>
                  <a:close/>
                </a:path>
              </a:pathLst>
            </a:custGeom>
            <a:solidFill>
              <a:srgbClr val="FED715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28">
              <a:extLst>
                <a:ext uri="{FF2B5EF4-FFF2-40B4-BE49-F238E27FC236}">
                  <a16:creationId xmlns:a16="http://schemas.microsoft.com/office/drawing/2014/main" id="{EB9ABCA4-063D-4674-958E-64B18A1C36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35758" y="4429648"/>
              <a:ext cx="50242" cy="83736"/>
            </a:xfrm>
            <a:custGeom>
              <a:avLst/>
              <a:gdLst>
                <a:gd name="T0" fmla="*/ 5 w 18"/>
                <a:gd name="T1" fmla="*/ 0 h 24"/>
                <a:gd name="T2" fmla="*/ 16 w 18"/>
                <a:gd name="T3" fmla="*/ 24 h 24"/>
                <a:gd name="T4" fmla="*/ 13 w 18"/>
                <a:gd name="T5" fmla="*/ 24 h 24"/>
                <a:gd name="T6" fmla="*/ 5 w 18"/>
                <a:gd name="T7" fmla="*/ 22 h 24"/>
                <a:gd name="T8" fmla="*/ 3 w 18"/>
                <a:gd name="T9" fmla="*/ 9 h 24"/>
                <a:gd name="T10" fmla="*/ 5 w 18"/>
                <a:gd name="T11" fmla="*/ 0 h 24"/>
                <a:gd name="T12" fmla="*/ 10 w 18"/>
                <a:gd name="T13" fmla="*/ 21 h 24"/>
                <a:gd name="T14" fmla="*/ 12 w 18"/>
                <a:gd name="T15" fmla="*/ 21 h 24"/>
                <a:gd name="T16" fmla="*/ 11 w 18"/>
                <a:gd name="T17" fmla="*/ 7 h 24"/>
                <a:gd name="T18" fmla="*/ 10 w 18"/>
                <a:gd name="T19" fmla="*/ 7 h 24"/>
                <a:gd name="T20" fmla="*/ 10 w 18"/>
                <a:gd name="T21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24">
                  <a:moveTo>
                    <a:pt x="5" y="0"/>
                  </a:moveTo>
                  <a:cubicBezTo>
                    <a:pt x="16" y="3"/>
                    <a:pt x="18" y="8"/>
                    <a:pt x="16" y="24"/>
                  </a:cubicBezTo>
                  <a:cubicBezTo>
                    <a:pt x="15" y="24"/>
                    <a:pt x="14" y="24"/>
                    <a:pt x="13" y="24"/>
                  </a:cubicBezTo>
                  <a:cubicBezTo>
                    <a:pt x="10" y="24"/>
                    <a:pt x="8" y="24"/>
                    <a:pt x="5" y="22"/>
                  </a:cubicBezTo>
                  <a:cubicBezTo>
                    <a:pt x="0" y="17"/>
                    <a:pt x="4" y="13"/>
                    <a:pt x="3" y="9"/>
                  </a:cubicBezTo>
                  <a:cubicBezTo>
                    <a:pt x="3" y="6"/>
                    <a:pt x="4" y="3"/>
                    <a:pt x="5" y="0"/>
                  </a:cubicBezTo>
                  <a:close/>
                  <a:moveTo>
                    <a:pt x="10" y="21"/>
                  </a:moveTo>
                  <a:cubicBezTo>
                    <a:pt x="11" y="21"/>
                    <a:pt x="11" y="21"/>
                    <a:pt x="12" y="21"/>
                  </a:cubicBezTo>
                  <a:cubicBezTo>
                    <a:pt x="11" y="16"/>
                    <a:pt x="11" y="12"/>
                    <a:pt x="11" y="7"/>
                  </a:cubicBezTo>
                  <a:cubicBezTo>
                    <a:pt x="11" y="7"/>
                    <a:pt x="10" y="7"/>
                    <a:pt x="10" y="7"/>
                  </a:cubicBezTo>
                  <a:cubicBezTo>
                    <a:pt x="10" y="12"/>
                    <a:pt x="10" y="16"/>
                    <a:pt x="10" y="21"/>
                  </a:cubicBezTo>
                  <a:close/>
                </a:path>
              </a:pathLst>
            </a:custGeom>
            <a:solidFill>
              <a:srgbClr val="FED715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898452DB-6B56-4113-A73F-C6736CC82C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3406" y="4354286"/>
              <a:ext cx="133978" cy="175846"/>
            </a:xfrm>
            <a:custGeom>
              <a:avLst/>
              <a:gdLst>
                <a:gd name="T0" fmla="*/ 1 w 43"/>
                <a:gd name="T1" fmla="*/ 0 h 57"/>
                <a:gd name="T2" fmla="*/ 43 w 43"/>
                <a:gd name="T3" fmla="*/ 55 h 57"/>
                <a:gd name="T4" fmla="*/ 41 w 43"/>
                <a:gd name="T5" fmla="*/ 57 h 57"/>
                <a:gd name="T6" fmla="*/ 34 w 43"/>
                <a:gd name="T7" fmla="*/ 51 h 57"/>
                <a:gd name="T8" fmla="*/ 29 w 43"/>
                <a:gd name="T9" fmla="*/ 42 h 57"/>
                <a:gd name="T10" fmla="*/ 36 w 43"/>
                <a:gd name="T11" fmla="*/ 42 h 57"/>
                <a:gd name="T12" fmla="*/ 19 w 43"/>
                <a:gd name="T13" fmla="*/ 21 h 57"/>
                <a:gd name="T14" fmla="*/ 0 w 43"/>
                <a:gd name="T15" fmla="*/ 1 h 57"/>
                <a:gd name="T16" fmla="*/ 1 w 43"/>
                <a:gd name="T1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57">
                  <a:moveTo>
                    <a:pt x="1" y="0"/>
                  </a:moveTo>
                  <a:cubicBezTo>
                    <a:pt x="19" y="16"/>
                    <a:pt x="36" y="31"/>
                    <a:pt x="43" y="55"/>
                  </a:cubicBezTo>
                  <a:cubicBezTo>
                    <a:pt x="42" y="56"/>
                    <a:pt x="42" y="56"/>
                    <a:pt x="41" y="57"/>
                  </a:cubicBezTo>
                  <a:cubicBezTo>
                    <a:pt x="39" y="55"/>
                    <a:pt x="36" y="53"/>
                    <a:pt x="34" y="51"/>
                  </a:cubicBezTo>
                  <a:cubicBezTo>
                    <a:pt x="32" y="48"/>
                    <a:pt x="31" y="46"/>
                    <a:pt x="29" y="42"/>
                  </a:cubicBezTo>
                  <a:cubicBezTo>
                    <a:pt x="31" y="42"/>
                    <a:pt x="33" y="42"/>
                    <a:pt x="36" y="42"/>
                  </a:cubicBezTo>
                  <a:cubicBezTo>
                    <a:pt x="30" y="34"/>
                    <a:pt x="25" y="27"/>
                    <a:pt x="19" y="21"/>
                  </a:cubicBezTo>
                  <a:cubicBezTo>
                    <a:pt x="13" y="14"/>
                    <a:pt x="6" y="8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FED715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274596EB-D9A8-454F-A72B-8F68249364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3648" y="4329165"/>
              <a:ext cx="92110" cy="142352"/>
            </a:xfrm>
            <a:custGeom>
              <a:avLst/>
              <a:gdLst>
                <a:gd name="T0" fmla="*/ 1 w 30"/>
                <a:gd name="T1" fmla="*/ 0 h 47"/>
                <a:gd name="T2" fmla="*/ 30 w 30"/>
                <a:gd name="T3" fmla="*/ 46 h 47"/>
                <a:gd name="T4" fmla="*/ 29 w 30"/>
                <a:gd name="T5" fmla="*/ 47 h 47"/>
                <a:gd name="T6" fmla="*/ 0 w 30"/>
                <a:gd name="T7" fmla="*/ 1 h 47"/>
                <a:gd name="T8" fmla="*/ 1 w 30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47">
                  <a:moveTo>
                    <a:pt x="1" y="0"/>
                  </a:moveTo>
                  <a:cubicBezTo>
                    <a:pt x="13" y="14"/>
                    <a:pt x="23" y="29"/>
                    <a:pt x="30" y="46"/>
                  </a:cubicBezTo>
                  <a:cubicBezTo>
                    <a:pt x="29" y="46"/>
                    <a:pt x="29" y="46"/>
                    <a:pt x="29" y="47"/>
                  </a:cubicBezTo>
                  <a:cubicBezTo>
                    <a:pt x="19" y="31"/>
                    <a:pt x="9" y="16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ED715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6B3C8F48-19F0-434E-8960-164A198576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9252" y="4320791"/>
              <a:ext cx="25121" cy="133978"/>
            </a:xfrm>
            <a:custGeom>
              <a:avLst/>
              <a:gdLst>
                <a:gd name="T0" fmla="*/ 0 w 8"/>
                <a:gd name="T1" fmla="*/ 0 h 42"/>
                <a:gd name="T2" fmla="*/ 6 w 8"/>
                <a:gd name="T3" fmla="*/ 42 h 42"/>
                <a:gd name="T4" fmla="*/ 0 w 8"/>
                <a:gd name="T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42">
                  <a:moveTo>
                    <a:pt x="0" y="0"/>
                  </a:moveTo>
                  <a:cubicBezTo>
                    <a:pt x="7" y="6"/>
                    <a:pt x="8" y="26"/>
                    <a:pt x="6" y="42"/>
                  </a:cubicBezTo>
                  <a:cubicBezTo>
                    <a:pt x="4" y="28"/>
                    <a:pt x="2" y="14"/>
                    <a:pt x="0" y="0"/>
                  </a:cubicBezTo>
                  <a:close/>
                </a:path>
              </a:pathLst>
            </a:custGeom>
            <a:solidFill>
              <a:srgbClr val="FED715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32">
              <a:extLst>
                <a:ext uri="{FF2B5EF4-FFF2-40B4-BE49-F238E27FC236}">
                  <a16:creationId xmlns:a16="http://schemas.microsoft.com/office/drawing/2014/main" id="{A99B37AC-4643-47D6-8FF8-B4EECA9C0D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5340" y="4513385"/>
              <a:ext cx="159099" cy="100484"/>
            </a:xfrm>
            <a:custGeom>
              <a:avLst/>
              <a:gdLst>
                <a:gd name="T0" fmla="*/ 49 w 49"/>
                <a:gd name="T1" fmla="*/ 0 h 31"/>
                <a:gd name="T2" fmla="*/ 0 w 49"/>
                <a:gd name="T3" fmla="*/ 31 h 31"/>
                <a:gd name="T4" fmla="*/ 49 w 4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9" h="31">
                  <a:moveTo>
                    <a:pt x="49" y="0"/>
                  </a:moveTo>
                  <a:cubicBezTo>
                    <a:pt x="33" y="10"/>
                    <a:pt x="16" y="21"/>
                    <a:pt x="0" y="31"/>
                  </a:cubicBezTo>
                  <a:cubicBezTo>
                    <a:pt x="4" y="24"/>
                    <a:pt x="40" y="1"/>
                    <a:pt x="49" y="0"/>
                  </a:cubicBezTo>
                  <a:close/>
                </a:path>
              </a:pathLst>
            </a:custGeom>
            <a:solidFill>
              <a:srgbClr val="FED715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33">
              <a:extLst>
                <a:ext uri="{FF2B5EF4-FFF2-40B4-BE49-F238E27FC236}">
                  <a16:creationId xmlns:a16="http://schemas.microsoft.com/office/drawing/2014/main" id="{94A40704-BDAD-4D86-B680-3889C036E0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4857" y="4354286"/>
              <a:ext cx="66989" cy="159099"/>
            </a:xfrm>
            <a:custGeom>
              <a:avLst/>
              <a:gdLst>
                <a:gd name="T0" fmla="*/ 22 w 22"/>
                <a:gd name="T1" fmla="*/ 0 h 50"/>
                <a:gd name="T2" fmla="*/ 0 w 22"/>
                <a:gd name="T3" fmla="*/ 50 h 50"/>
                <a:gd name="T4" fmla="*/ 22 w 22"/>
                <a:gd name="T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50">
                  <a:moveTo>
                    <a:pt x="22" y="0"/>
                  </a:moveTo>
                  <a:cubicBezTo>
                    <a:pt x="14" y="17"/>
                    <a:pt x="11" y="35"/>
                    <a:pt x="0" y="50"/>
                  </a:cubicBezTo>
                  <a:cubicBezTo>
                    <a:pt x="8" y="34"/>
                    <a:pt x="12" y="16"/>
                    <a:pt x="22" y="0"/>
                  </a:cubicBezTo>
                  <a:close/>
                </a:path>
              </a:pathLst>
            </a:custGeom>
            <a:solidFill>
              <a:srgbClr val="FED715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34">
              <a:extLst>
                <a:ext uri="{FF2B5EF4-FFF2-40B4-BE49-F238E27FC236}">
                  <a16:creationId xmlns:a16="http://schemas.microsoft.com/office/drawing/2014/main" id="{91018949-39C2-4605-A72C-E1443A551C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6901" y="5384242"/>
              <a:ext cx="41868" cy="167473"/>
            </a:xfrm>
            <a:custGeom>
              <a:avLst/>
              <a:gdLst>
                <a:gd name="T0" fmla="*/ 0 w 15"/>
                <a:gd name="T1" fmla="*/ 54 h 54"/>
                <a:gd name="T2" fmla="*/ 2 w 15"/>
                <a:gd name="T3" fmla="*/ 45 h 54"/>
                <a:gd name="T4" fmla="*/ 13 w 15"/>
                <a:gd name="T5" fmla="*/ 3 h 54"/>
                <a:gd name="T6" fmla="*/ 15 w 15"/>
                <a:gd name="T7" fmla="*/ 0 h 54"/>
                <a:gd name="T8" fmla="*/ 14 w 15"/>
                <a:gd name="T9" fmla="*/ 5 h 54"/>
                <a:gd name="T10" fmla="*/ 2 w 15"/>
                <a:gd name="T11" fmla="*/ 50 h 54"/>
                <a:gd name="T12" fmla="*/ 0 w 15"/>
                <a:gd name="T1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54">
                  <a:moveTo>
                    <a:pt x="0" y="54"/>
                  </a:moveTo>
                  <a:cubicBezTo>
                    <a:pt x="0" y="51"/>
                    <a:pt x="1" y="48"/>
                    <a:pt x="2" y="45"/>
                  </a:cubicBezTo>
                  <a:cubicBezTo>
                    <a:pt x="5" y="31"/>
                    <a:pt x="9" y="17"/>
                    <a:pt x="13" y="3"/>
                  </a:cubicBezTo>
                  <a:cubicBezTo>
                    <a:pt x="13" y="2"/>
                    <a:pt x="13" y="1"/>
                    <a:pt x="15" y="0"/>
                  </a:cubicBezTo>
                  <a:cubicBezTo>
                    <a:pt x="15" y="2"/>
                    <a:pt x="15" y="3"/>
                    <a:pt x="14" y="5"/>
                  </a:cubicBezTo>
                  <a:cubicBezTo>
                    <a:pt x="10" y="20"/>
                    <a:pt x="6" y="35"/>
                    <a:pt x="2" y="50"/>
                  </a:cubicBezTo>
                  <a:cubicBezTo>
                    <a:pt x="2" y="51"/>
                    <a:pt x="1" y="52"/>
                    <a:pt x="0" y="54"/>
                  </a:cubicBezTo>
                  <a:close/>
                </a:path>
              </a:pathLst>
            </a:custGeom>
            <a:solidFill>
              <a:srgbClr val="FED715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EE07E156-D9A3-44FF-A32F-329083C6E1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6241" y="4320791"/>
              <a:ext cx="33495" cy="167473"/>
            </a:xfrm>
            <a:custGeom>
              <a:avLst/>
              <a:gdLst>
                <a:gd name="T0" fmla="*/ 9 w 9"/>
                <a:gd name="T1" fmla="*/ 0 h 53"/>
                <a:gd name="T2" fmla="*/ 0 w 9"/>
                <a:gd name="T3" fmla="*/ 53 h 53"/>
                <a:gd name="T4" fmla="*/ 6 w 9"/>
                <a:gd name="T5" fmla="*/ 26 h 53"/>
                <a:gd name="T6" fmla="*/ 7 w 9"/>
                <a:gd name="T7" fmla="*/ 0 h 53"/>
                <a:gd name="T8" fmla="*/ 9 w 9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3">
                  <a:moveTo>
                    <a:pt x="9" y="0"/>
                  </a:moveTo>
                  <a:cubicBezTo>
                    <a:pt x="9" y="18"/>
                    <a:pt x="8" y="36"/>
                    <a:pt x="0" y="53"/>
                  </a:cubicBezTo>
                  <a:cubicBezTo>
                    <a:pt x="2" y="44"/>
                    <a:pt x="5" y="35"/>
                    <a:pt x="6" y="26"/>
                  </a:cubicBezTo>
                  <a:cubicBezTo>
                    <a:pt x="7" y="18"/>
                    <a:pt x="6" y="9"/>
                    <a:pt x="7" y="0"/>
                  </a:cubicBezTo>
                  <a:cubicBezTo>
                    <a:pt x="7" y="0"/>
                    <a:pt x="8" y="0"/>
                    <a:pt x="9" y="0"/>
                  </a:cubicBezTo>
                  <a:close/>
                </a:path>
              </a:pathLst>
            </a:custGeom>
            <a:solidFill>
              <a:srgbClr val="FED715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36">
              <a:extLst>
                <a:ext uri="{FF2B5EF4-FFF2-40B4-BE49-F238E27FC236}">
                  <a16:creationId xmlns:a16="http://schemas.microsoft.com/office/drawing/2014/main" id="{E4ED9D51-B333-4B31-8A78-FF08494307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5516" y="4320791"/>
              <a:ext cx="66989" cy="100484"/>
            </a:xfrm>
            <a:custGeom>
              <a:avLst/>
              <a:gdLst>
                <a:gd name="T0" fmla="*/ 18 w 19"/>
                <a:gd name="T1" fmla="*/ 27 h 32"/>
                <a:gd name="T2" fmla="*/ 19 w 19"/>
                <a:gd name="T3" fmla="*/ 28 h 32"/>
                <a:gd name="T4" fmla="*/ 19 w 19"/>
                <a:gd name="T5" fmla="*/ 32 h 32"/>
                <a:gd name="T6" fmla="*/ 18 w 19"/>
                <a:gd name="T7" fmla="*/ 32 h 32"/>
                <a:gd name="T8" fmla="*/ 0 w 19"/>
                <a:gd name="T9" fmla="*/ 0 h 32"/>
                <a:gd name="T10" fmla="*/ 1 w 19"/>
                <a:gd name="T11" fmla="*/ 0 h 32"/>
                <a:gd name="T12" fmla="*/ 10 w 19"/>
                <a:gd name="T13" fmla="*/ 12 h 32"/>
                <a:gd name="T14" fmla="*/ 18 w 19"/>
                <a:gd name="T1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32">
                  <a:moveTo>
                    <a:pt x="18" y="27"/>
                  </a:moveTo>
                  <a:cubicBezTo>
                    <a:pt x="18" y="27"/>
                    <a:pt x="18" y="28"/>
                    <a:pt x="19" y="28"/>
                  </a:cubicBezTo>
                  <a:cubicBezTo>
                    <a:pt x="19" y="29"/>
                    <a:pt x="19" y="31"/>
                    <a:pt x="19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2" y="22"/>
                    <a:pt x="6" y="1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4" y="4"/>
                    <a:pt x="7" y="8"/>
                    <a:pt x="10" y="12"/>
                  </a:cubicBezTo>
                  <a:cubicBezTo>
                    <a:pt x="13" y="17"/>
                    <a:pt x="15" y="22"/>
                    <a:pt x="18" y="27"/>
                  </a:cubicBezTo>
                  <a:close/>
                </a:path>
              </a:pathLst>
            </a:custGeom>
            <a:solidFill>
              <a:srgbClr val="FED715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B34A65D9-C7AB-45C1-931E-27E5CB4046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7450" y="4588747"/>
              <a:ext cx="133978" cy="25121"/>
            </a:xfrm>
            <a:custGeom>
              <a:avLst/>
              <a:gdLst>
                <a:gd name="T0" fmla="*/ 42 w 42"/>
                <a:gd name="T1" fmla="*/ 1 h 8"/>
                <a:gd name="T2" fmla="*/ 0 w 42"/>
                <a:gd name="T3" fmla="*/ 8 h 8"/>
                <a:gd name="T4" fmla="*/ 42 w 42"/>
                <a:gd name="T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8">
                  <a:moveTo>
                    <a:pt x="42" y="1"/>
                  </a:moveTo>
                  <a:cubicBezTo>
                    <a:pt x="28" y="3"/>
                    <a:pt x="14" y="5"/>
                    <a:pt x="0" y="8"/>
                  </a:cubicBezTo>
                  <a:cubicBezTo>
                    <a:pt x="5" y="4"/>
                    <a:pt x="33" y="0"/>
                    <a:pt x="42" y="1"/>
                  </a:cubicBezTo>
                  <a:close/>
                </a:path>
              </a:pathLst>
            </a:custGeom>
            <a:solidFill>
              <a:srgbClr val="FED715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38">
              <a:extLst>
                <a:ext uri="{FF2B5EF4-FFF2-40B4-BE49-F238E27FC236}">
                  <a16:creationId xmlns:a16="http://schemas.microsoft.com/office/drawing/2014/main" id="{35F7630B-2F3D-4937-BA1C-B4F01C1889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1780" y="5400989"/>
              <a:ext cx="50242" cy="125604"/>
            </a:xfrm>
            <a:custGeom>
              <a:avLst/>
              <a:gdLst>
                <a:gd name="T0" fmla="*/ 0 w 14"/>
                <a:gd name="T1" fmla="*/ 39 h 40"/>
                <a:gd name="T2" fmla="*/ 12 w 14"/>
                <a:gd name="T3" fmla="*/ 0 h 40"/>
                <a:gd name="T4" fmla="*/ 14 w 14"/>
                <a:gd name="T5" fmla="*/ 0 h 40"/>
                <a:gd name="T6" fmla="*/ 2 w 14"/>
                <a:gd name="T7" fmla="*/ 40 h 40"/>
                <a:gd name="T8" fmla="*/ 0 w 14"/>
                <a:gd name="T9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0">
                  <a:moveTo>
                    <a:pt x="0" y="39"/>
                  </a:moveTo>
                  <a:cubicBezTo>
                    <a:pt x="4" y="26"/>
                    <a:pt x="8" y="13"/>
                    <a:pt x="12" y="0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0" y="13"/>
                    <a:pt x="6" y="27"/>
                    <a:pt x="2" y="40"/>
                  </a:cubicBezTo>
                  <a:cubicBezTo>
                    <a:pt x="1" y="40"/>
                    <a:pt x="0" y="40"/>
                    <a:pt x="0" y="39"/>
                  </a:cubicBezTo>
                  <a:close/>
                </a:path>
              </a:pathLst>
            </a:custGeom>
            <a:solidFill>
              <a:srgbClr val="FED715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39">
              <a:extLst>
                <a:ext uri="{FF2B5EF4-FFF2-40B4-BE49-F238E27FC236}">
                  <a16:creationId xmlns:a16="http://schemas.microsoft.com/office/drawing/2014/main" id="{85337699-8F60-4216-A9EC-3282A75855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8285" y="4396154"/>
              <a:ext cx="100484" cy="83736"/>
            </a:xfrm>
            <a:custGeom>
              <a:avLst/>
              <a:gdLst>
                <a:gd name="T0" fmla="*/ 30 w 30"/>
                <a:gd name="T1" fmla="*/ 26 h 26"/>
                <a:gd name="T2" fmla="*/ 0 w 30"/>
                <a:gd name="T3" fmla="*/ 0 h 26"/>
                <a:gd name="T4" fmla="*/ 30 w 30"/>
                <a:gd name="T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6">
                  <a:moveTo>
                    <a:pt x="30" y="26"/>
                  </a:moveTo>
                  <a:cubicBezTo>
                    <a:pt x="20" y="18"/>
                    <a:pt x="10" y="9"/>
                    <a:pt x="0" y="0"/>
                  </a:cubicBezTo>
                  <a:cubicBezTo>
                    <a:pt x="12" y="7"/>
                    <a:pt x="22" y="16"/>
                    <a:pt x="30" y="26"/>
                  </a:cubicBezTo>
                  <a:close/>
                </a:path>
              </a:pathLst>
            </a:custGeom>
            <a:solidFill>
              <a:srgbClr val="FED715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40">
              <a:extLst>
                <a:ext uri="{FF2B5EF4-FFF2-40B4-BE49-F238E27FC236}">
                  <a16:creationId xmlns:a16="http://schemas.microsoft.com/office/drawing/2014/main" id="{0AEEE394-A217-4454-8031-1257193961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1121" y="4505011"/>
              <a:ext cx="33495" cy="50242"/>
            </a:xfrm>
            <a:custGeom>
              <a:avLst/>
              <a:gdLst>
                <a:gd name="T0" fmla="*/ 6 w 9"/>
                <a:gd name="T1" fmla="*/ 0 h 14"/>
                <a:gd name="T2" fmla="*/ 5 w 9"/>
                <a:gd name="T3" fmla="*/ 5 h 14"/>
                <a:gd name="T4" fmla="*/ 9 w 9"/>
                <a:gd name="T5" fmla="*/ 7 h 14"/>
                <a:gd name="T6" fmla="*/ 6 w 9"/>
                <a:gd name="T7" fmla="*/ 11 h 14"/>
                <a:gd name="T8" fmla="*/ 3 w 9"/>
                <a:gd name="T9" fmla="*/ 14 h 14"/>
                <a:gd name="T10" fmla="*/ 1 w 9"/>
                <a:gd name="T11" fmla="*/ 10 h 14"/>
                <a:gd name="T12" fmla="*/ 6 w 9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4">
                  <a:moveTo>
                    <a:pt x="6" y="0"/>
                  </a:moveTo>
                  <a:cubicBezTo>
                    <a:pt x="6" y="2"/>
                    <a:pt x="6" y="3"/>
                    <a:pt x="5" y="5"/>
                  </a:cubicBezTo>
                  <a:cubicBezTo>
                    <a:pt x="6" y="6"/>
                    <a:pt x="7" y="6"/>
                    <a:pt x="9" y="7"/>
                  </a:cubicBezTo>
                  <a:cubicBezTo>
                    <a:pt x="8" y="9"/>
                    <a:pt x="7" y="10"/>
                    <a:pt x="6" y="11"/>
                  </a:cubicBezTo>
                  <a:cubicBezTo>
                    <a:pt x="5" y="12"/>
                    <a:pt x="4" y="13"/>
                    <a:pt x="3" y="14"/>
                  </a:cubicBezTo>
                  <a:cubicBezTo>
                    <a:pt x="3" y="12"/>
                    <a:pt x="1" y="11"/>
                    <a:pt x="1" y="10"/>
                  </a:cubicBezTo>
                  <a:cubicBezTo>
                    <a:pt x="0" y="6"/>
                    <a:pt x="1" y="2"/>
                    <a:pt x="6" y="0"/>
                  </a:cubicBezTo>
                  <a:close/>
                </a:path>
              </a:pathLst>
            </a:custGeom>
            <a:solidFill>
              <a:srgbClr val="FED715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41">
              <a:extLst>
                <a:ext uri="{FF2B5EF4-FFF2-40B4-BE49-F238E27FC236}">
                  <a16:creationId xmlns:a16="http://schemas.microsoft.com/office/drawing/2014/main" id="{BB01B7C5-ED14-40DA-9E3A-22B7E7B082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5033" y="5551714"/>
              <a:ext cx="41868" cy="66989"/>
            </a:xfrm>
            <a:custGeom>
              <a:avLst/>
              <a:gdLst>
                <a:gd name="T0" fmla="*/ 13 w 13"/>
                <a:gd name="T1" fmla="*/ 0 h 20"/>
                <a:gd name="T2" fmla="*/ 0 w 13"/>
                <a:gd name="T3" fmla="*/ 20 h 20"/>
                <a:gd name="T4" fmla="*/ 13 w 13"/>
                <a:gd name="T5" fmla="*/ 0 h 20"/>
                <a:gd name="T6" fmla="*/ 13 w 13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3" y="0"/>
                  </a:moveTo>
                  <a:cubicBezTo>
                    <a:pt x="13" y="7"/>
                    <a:pt x="5" y="19"/>
                    <a:pt x="0" y="20"/>
                  </a:cubicBezTo>
                  <a:cubicBezTo>
                    <a:pt x="4" y="13"/>
                    <a:pt x="9" y="6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FED715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42">
              <a:extLst>
                <a:ext uri="{FF2B5EF4-FFF2-40B4-BE49-F238E27FC236}">
                  <a16:creationId xmlns:a16="http://schemas.microsoft.com/office/drawing/2014/main" id="{103AA4EE-E83F-4B8D-BD6A-93DE13390D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1956" y="5710813"/>
              <a:ext cx="25121" cy="83736"/>
            </a:xfrm>
            <a:custGeom>
              <a:avLst/>
              <a:gdLst>
                <a:gd name="T0" fmla="*/ 9 w 9"/>
                <a:gd name="T1" fmla="*/ 26 h 26"/>
                <a:gd name="T2" fmla="*/ 0 w 9"/>
                <a:gd name="T3" fmla="*/ 0 h 26"/>
                <a:gd name="T4" fmla="*/ 9 w 9"/>
                <a:gd name="T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26">
                  <a:moveTo>
                    <a:pt x="9" y="26"/>
                  </a:moveTo>
                  <a:cubicBezTo>
                    <a:pt x="6" y="17"/>
                    <a:pt x="3" y="9"/>
                    <a:pt x="0" y="0"/>
                  </a:cubicBezTo>
                  <a:cubicBezTo>
                    <a:pt x="4" y="3"/>
                    <a:pt x="6" y="7"/>
                    <a:pt x="9" y="26"/>
                  </a:cubicBezTo>
                  <a:close/>
                </a:path>
              </a:pathLst>
            </a:custGeom>
            <a:solidFill>
              <a:srgbClr val="FED715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43">
              <a:extLst>
                <a:ext uri="{FF2B5EF4-FFF2-40B4-BE49-F238E27FC236}">
                  <a16:creationId xmlns:a16="http://schemas.microsoft.com/office/drawing/2014/main" id="{C5C0284C-36A5-4D88-BE08-FB53D5D894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8285" y="5551714"/>
              <a:ext cx="33495" cy="50242"/>
            </a:xfrm>
            <a:custGeom>
              <a:avLst/>
              <a:gdLst>
                <a:gd name="T0" fmla="*/ 10 w 10"/>
                <a:gd name="T1" fmla="*/ 0 h 16"/>
                <a:gd name="T2" fmla="*/ 0 w 10"/>
                <a:gd name="T3" fmla="*/ 16 h 16"/>
                <a:gd name="T4" fmla="*/ 10 w 10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6">
                  <a:moveTo>
                    <a:pt x="10" y="0"/>
                  </a:moveTo>
                  <a:cubicBezTo>
                    <a:pt x="9" y="9"/>
                    <a:pt x="5" y="14"/>
                    <a:pt x="0" y="16"/>
                  </a:cubicBezTo>
                  <a:cubicBezTo>
                    <a:pt x="3" y="11"/>
                    <a:pt x="6" y="6"/>
                    <a:pt x="10" y="0"/>
                  </a:cubicBezTo>
                  <a:close/>
                </a:path>
              </a:pathLst>
            </a:custGeom>
            <a:solidFill>
              <a:srgbClr val="FED715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44">
              <a:extLst>
                <a:ext uri="{FF2B5EF4-FFF2-40B4-BE49-F238E27FC236}">
                  <a16:creationId xmlns:a16="http://schemas.microsoft.com/office/drawing/2014/main" id="{5DDD3B7F-C85D-4C20-AF7E-6D4F137BA0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395" y="5534967"/>
              <a:ext cx="25121" cy="50242"/>
            </a:xfrm>
            <a:custGeom>
              <a:avLst/>
              <a:gdLst>
                <a:gd name="T0" fmla="*/ 0 w 10"/>
                <a:gd name="T1" fmla="*/ 14 h 15"/>
                <a:gd name="T2" fmla="*/ 4 w 10"/>
                <a:gd name="T3" fmla="*/ 6 h 15"/>
                <a:gd name="T4" fmla="*/ 10 w 10"/>
                <a:gd name="T5" fmla="*/ 0 h 15"/>
                <a:gd name="T6" fmla="*/ 1 w 10"/>
                <a:gd name="T7" fmla="*/ 15 h 15"/>
                <a:gd name="T8" fmla="*/ 0 w 10"/>
                <a:gd name="T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5">
                  <a:moveTo>
                    <a:pt x="0" y="14"/>
                  </a:moveTo>
                  <a:cubicBezTo>
                    <a:pt x="1" y="12"/>
                    <a:pt x="2" y="9"/>
                    <a:pt x="4" y="6"/>
                  </a:cubicBezTo>
                  <a:cubicBezTo>
                    <a:pt x="5" y="4"/>
                    <a:pt x="7" y="2"/>
                    <a:pt x="10" y="0"/>
                  </a:cubicBezTo>
                  <a:cubicBezTo>
                    <a:pt x="7" y="5"/>
                    <a:pt x="4" y="10"/>
                    <a:pt x="1" y="15"/>
                  </a:cubicBezTo>
                  <a:cubicBezTo>
                    <a:pt x="1" y="15"/>
                    <a:pt x="0" y="15"/>
                    <a:pt x="0" y="14"/>
                  </a:cubicBezTo>
                  <a:close/>
                </a:path>
              </a:pathLst>
            </a:custGeom>
            <a:solidFill>
              <a:srgbClr val="FED715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45">
              <a:extLst>
                <a:ext uri="{FF2B5EF4-FFF2-40B4-BE49-F238E27FC236}">
                  <a16:creationId xmlns:a16="http://schemas.microsoft.com/office/drawing/2014/main" id="{35E5EEC6-8FE3-4617-A72F-9B9645EA7E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9736" y="4580374"/>
              <a:ext cx="16747" cy="25121"/>
            </a:xfrm>
            <a:custGeom>
              <a:avLst/>
              <a:gdLst>
                <a:gd name="T0" fmla="*/ 7 w 7"/>
                <a:gd name="T1" fmla="*/ 2 h 7"/>
                <a:gd name="T2" fmla="*/ 3 w 7"/>
                <a:gd name="T3" fmla="*/ 7 h 7"/>
                <a:gd name="T4" fmla="*/ 0 w 7"/>
                <a:gd name="T5" fmla="*/ 4 h 7"/>
                <a:gd name="T6" fmla="*/ 5 w 7"/>
                <a:gd name="T7" fmla="*/ 0 h 7"/>
                <a:gd name="T8" fmla="*/ 7 w 7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2"/>
                  </a:moveTo>
                  <a:cubicBezTo>
                    <a:pt x="6" y="4"/>
                    <a:pt x="4" y="6"/>
                    <a:pt x="3" y="7"/>
                  </a:cubicBez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3" y="1"/>
                    <a:pt x="5" y="0"/>
                  </a:cubicBezTo>
                  <a:cubicBezTo>
                    <a:pt x="5" y="1"/>
                    <a:pt x="6" y="2"/>
                    <a:pt x="7" y="2"/>
                  </a:cubicBezTo>
                  <a:close/>
                </a:path>
              </a:pathLst>
            </a:custGeom>
            <a:solidFill>
              <a:srgbClr val="FED715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46">
              <a:extLst>
                <a:ext uri="{FF2B5EF4-FFF2-40B4-BE49-F238E27FC236}">
                  <a16:creationId xmlns:a16="http://schemas.microsoft.com/office/drawing/2014/main" id="{93F1522E-C950-4F96-B65C-E06D8E2130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395" y="5501473"/>
              <a:ext cx="25121" cy="41868"/>
            </a:xfrm>
            <a:custGeom>
              <a:avLst/>
              <a:gdLst>
                <a:gd name="T0" fmla="*/ 0 w 8"/>
                <a:gd name="T1" fmla="*/ 15 h 15"/>
                <a:gd name="T2" fmla="*/ 7 w 8"/>
                <a:gd name="T3" fmla="*/ 0 h 15"/>
                <a:gd name="T4" fmla="*/ 8 w 8"/>
                <a:gd name="T5" fmla="*/ 0 h 15"/>
                <a:gd name="T6" fmla="*/ 2 w 8"/>
                <a:gd name="T7" fmla="*/ 15 h 15"/>
                <a:gd name="T8" fmla="*/ 0 w 8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5">
                  <a:moveTo>
                    <a:pt x="0" y="15"/>
                  </a:moveTo>
                  <a:cubicBezTo>
                    <a:pt x="2" y="10"/>
                    <a:pt x="5" y="5"/>
                    <a:pt x="7" y="0"/>
                  </a:cubicBezTo>
                  <a:cubicBezTo>
                    <a:pt x="7" y="0"/>
                    <a:pt x="8" y="0"/>
                    <a:pt x="8" y="0"/>
                  </a:cubicBezTo>
                  <a:cubicBezTo>
                    <a:pt x="6" y="5"/>
                    <a:pt x="4" y="10"/>
                    <a:pt x="2" y="15"/>
                  </a:cubicBezTo>
                  <a:cubicBezTo>
                    <a:pt x="1" y="15"/>
                    <a:pt x="0" y="15"/>
                    <a:pt x="0" y="15"/>
                  </a:cubicBezTo>
                  <a:close/>
                </a:path>
              </a:pathLst>
            </a:custGeom>
            <a:solidFill>
              <a:srgbClr val="FED715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47">
              <a:extLst>
                <a:ext uri="{FF2B5EF4-FFF2-40B4-BE49-F238E27FC236}">
                  <a16:creationId xmlns:a16="http://schemas.microsoft.com/office/drawing/2014/main" id="{0DB3E4E4-09DC-44EB-AAB9-B29DBBAD09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5209" y="6162989"/>
              <a:ext cx="41868" cy="16747"/>
            </a:xfrm>
            <a:custGeom>
              <a:avLst/>
              <a:gdLst>
                <a:gd name="T0" fmla="*/ 0 w 13"/>
                <a:gd name="T1" fmla="*/ 4 h 6"/>
                <a:gd name="T2" fmla="*/ 13 w 13"/>
                <a:gd name="T3" fmla="*/ 0 h 6"/>
                <a:gd name="T4" fmla="*/ 13 w 13"/>
                <a:gd name="T5" fmla="*/ 1 h 6"/>
                <a:gd name="T6" fmla="*/ 1 w 13"/>
                <a:gd name="T7" fmla="*/ 6 h 6"/>
                <a:gd name="T8" fmla="*/ 0 w 13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6">
                  <a:moveTo>
                    <a:pt x="0" y="4"/>
                  </a:moveTo>
                  <a:cubicBezTo>
                    <a:pt x="4" y="3"/>
                    <a:pt x="8" y="1"/>
                    <a:pt x="13" y="0"/>
                  </a:cubicBezTo>
                  <a:cubicBezTo>
                    <a:pt x="13" y="0"/>
                    <a:pt x="13" y="1"/>
                    <a:pt x="13" y="1"/>
                  </a:cubicBezTo>
                  <a:cubicBezTo>
                    <a:pt x="9" y="3"/>
                    <a:pt x="5" y="4"/>
                    <a:pt x="1" y="6"/>
                  </a:cubicBezTo>
                  <a:cubicBezTo>
                    <a:pt x="1" y="5"/>
                    <a:pt x="0" y="5"/>
                    <a:pt x="0" y="4"/>
                  </a:cubicBezTo>
                  <a:close/>
                </a:path>
              </a:pathLst>
            </a:custGeom>
            <a:solidFill>
              <a:srgbClr val="FED715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48">
              <a:extLst>
                <a:ext uri="{FF2B5EF4-FFF2-40B4-BE49-F238E27FC236}">
                  <a16:creationId xmlns:a16="http://schemas.microsoft.com/office/drawing/2014/main" id="{17779074-9128-4772-9085-8F07E33FD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3648" y="5158154"/>
              <a:ext cx="41868" cy="175846"/>
            </a:xfrm>
            <a:custGeom>
              <a:avLst/>
              <a:gdLst>
                <a:gd name="T0" fmla="*/ 0 w 12"/>
                <a:gd name="T1" fmla="*/ 53 h 53"/>
                <a:gd name="T2" fmla="*/ 1 w 12"/>
                <a:gd name="T3" fmla="*/ 37 h 53"/>
                <a:gd name="T4" fmla="*/ 10 w 12"/>
                <a:gd name="T5" fmla="*/ 2 h 53"/>
                <a:gd name="T6" fmla="*/ 12 w 12"/>
                <a:gd name="T7" fmla="*/ 0 h 53"/>
                <a:gd name="T8" fmla="*/ 0 w 12"/>
                <a:gd name="T9" fmla="*/ 53 h 53"/>
                <a:gd name="T10" fmla="*/ 0 w 12"/>
                <a:gd name="T11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53">
                  <a:moveTo>
                    <a:pt x="0" y="53"/>
                  </a:moveTo>
                  <a:cubicBezTo>
                    <a:pt x="0" y="48"/>
                    <a:pt x="0" y="42"/>
                    <a:pt x="1" y="37"/>
                  </a:cubicBezTo>
                  <a:cubicBezTo>
                    <a:pt x="4" y="26"/>
                    <a:pt x="7" y="14"/>
                    <a:pt x="10" y="2"/>
                  </a:cubicBezTo>
                  <a:cubicBezTo>
                    <a:pt x="10" y="1"/>
                    <a:pt x="10" y="1"/>
                    <a:pt x="12" y="0"/>
                  </a:cubicBezTo>
                  <a:cubicBezTo>
                    <a:pt x="8" y="18"/>
                    <a:pt x="4" y="35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lose/>
                </a:path>
              </a:pathLst>
            </a:custGeom>
            <a:solidFill>
              <a:srgbClr val="FED715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45" name="Freeform 49">
            <a:extLst>
              <a:ext uri="{FF2B5EF4-FFF2-40B4-BE49-F238E27FC236}">
                <a16:creationId xmlns:a16="http://schemas.microsoft.com/office/drawing/2014/main" id="{0611BE29-6923-404D-BB29-D521ED449C7F}"/>
              </a:ext>
            </a:extLst>
          </p:cNvPr>
          <p:cNvSpPr>
            <a:spLocks/>
          </p:cNvSpPr>
          <p:nvPr/>
        </p:nvSpPr>
        <p:spPr bwMode="auto">
          <a:xfrm>
            <a:off x="4654727" y="2587450"/>
            <a:ext cx="2352989" cy="879231"/>
          </a:xfrm>
          <a:custGeom>
            <a:avLst/>
            <a:gdLst>
              <a:gd name="T0" fmla="*/ 0 w 740"/>
              <a:gd name="T1" fmla="*/ 86 h 277"/>
              <a:gd name="T2" fmla="*/ 538 w 740"/>
              <a:gd name="T3" fmla="*/ 81 h 277"/>
              <a:gd name="T4" fmla="*/ 564 w 740"/>
              <a:gd name="T5" fmla="*/ 77 h 277"/>
              <a:gd name="T6" fmla="*/ 511 w 740"/>
              <a:gd name="T7" fmla="*/ 13 h 277"/>
              <a:gd name="T8" fmla="*/ 517 w 740"/>
              <a:gd name="T9" fmla="*/ 0 h 277"/>
              <a:gd name="T10" fmla="*/ 740 w 740"/>
              <a:gd name="T11" fmla="*/ 133 h 277"/>
              <a:gd name="T12" fmla="*/ 738 w 740"/>
              <a:gd name="T13" fmla="*/ 144 h 277"/>
              <a:gd name="T14" fmla="*/ 540 w 740"/>
              <a:gd name="T15" fmla="*/ 277 h 277"/>
              <a:gd name="T16" fmla="*/ 538 w 740"/>
              <a:gd name="T17" fmla="*/ 274 h 277"/>
              <a:gd name="T18" fmla="*/ 577 w 740"/>
              <a:gd name="T19" fmla="*/ 206 h 277"/>
              <a:gd name="T20" fmla="*/ 575 w 740"/>
              <a:gd name="T21" fmla="*/ 197 h 277"/>
              <a:gd name="T22" fmla="*/ 12 w 740"/>
              <a:gd name="T23" fmla="*/ 234 h 277"/>
              <a:gd name="T24" fmla="*/ 1 w 740"/>
              <a:gd name="T25" fmla="*/ 85 h 277"/>
              <a:gd name="T26" fmla="*/ 0 w 740"/>
              <a:gd name="T27" fmla="*/ 86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40" h="277">
                <a:moveTo>
                  <a:pt x="0" y="86"/>
                </a:moveTo>
                <a:cubicBezTo>
                  <a:pt x="179" y="85"/>
                  <a:pt x="359" y="83"/>
                  <a:pt x="538" y="81"/>
                </a:cubicBezTo>
                <a:cubicBezTo>
                  <a:pt x="545" y="81"/>
                  <a:pt x="551" y="79"/>
                  <a:pt x="564" y="77"/>
                </a:cubicBezTo>
                <a:cubicBezTo>
                  <a:pt x="544" y="52"/>
                  <a:pt x="527" y="33"/>
                  <a:pt x="511" y="13"/>
                </a:cubicBezTo>
                <a:cubicBezTo>
                  <a:pt x="513" y="9"/>
                  <a:pt x="515" y="5"/>
                  <a:pt x="517" y="0"/>
                </a:cubicBezTo>
                <a:cubicBezTo>
                  <a:pt x="591" y="45"/>
                  <a:pt x="666" y="89"/>
                  <a:pt x="740" y="133"/>
                </a:cubicBezTo>
                <a:cubicBezTo>
                  <a:pt x="739" y="137"/>
                  <a:pt x="739" y="141"/>
                  <a:pt x="738" y="144"/>
                </a:cubicBezTo>
                <a:cubicBezTo>
                  <a:pt x="672" y="189"/>
                  <a:pt x="606" y="233"/>
                  <a:pt x="540" y="277"/>
                </a:cubicBezTo>
                <a:cubicBezTo>
                  <a:pt x="540" y="276"/>
                  <a:pt x="539" y="275"/>
                  <a:pt x="538" y="274"/>
                </a:cubicBezTo>
                <a:cubicBezTo>
                  <a:pt x="551" y="251"/>
                  <a:pt x="564" y="228"/>
                  <a:pt x="577" y="206"/>
                </a:cubicBezTo>
                <a:cubicBezTo>
                  <a:pt x="577" y="203"/>
                  <a:pt x="576" y="200"/>
                  <a:pt x="575" y="197"/>
                </a:cubicBezTo>
                <a:cubicBezTo>
                  <a:pt x="388" y="209"/>
                  <a:pt x="201" y="222"/>
                  <a:pt x="12" y="234"/>
                </a:cubicBezTo>
                <a:cubicBezTo>
                  <a:pt x="8" y="186"/>
                  <a:pt x="5" y="136"/>
                  <a:pt x="1" y="85"/>
                </a:cubicBezTo>
                <a:cubicBezTo>
                  <a:pt x="1" y="85"/>
                  <a:pt x="0" y="86"/>
                  <a:pt x="0" y="86"/>
                </a:cubicBezTo>
                <a:close/>
              </a:path>
            </a:pathLst>
          </a:custGeom>
          <a:solidFill>
            <a:srgbClr val="FED71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6" name="Freeform 50">
            <a:extLst>
              <a:ext uri="{FF2B5EF4-FFF2-40B4-BE49-F238E27FC236}">
                <a16:creationId xmlns:a16="http://schemas.microsoft.com/office/drawing/2014/main" id="{174CB663-10D4-4980-9DA4-3F93BCFEB9A7}"/>
              </a:ext>
            </a:extLst>
          </p:cNvPr>
          <p:cNvSpPr>
            <a:spLocks/>
          </p:cNvSpPr>
          <p:nvPr/>
        </p:nvSpPr>
        <p:spPr bwMode="auto">
          <a:xfrm>
            <a:off x="9998108" y="1038330"/>
            <a:ext cx="485670" cy="519165"/>
          </a:xfrm>
          <a:custGeom>
            <a:avLst/>
            <a:gdLst>
              <a:gd name="T0" fmla="*/ 119 w 151"/>
              <a:gd name="T1" fmla="*/ 4 h 164"/>
              <a:gd name="T2" fmla="*/ 117 w 151"/>
              <a:gd name="T3" fmla="*/ 19 h 164"/>
              <a:gd name="T4" fmla="*/ 128 w 151"/>
              <a:gd name="T5" fmla="*/ 69 h 164"/>
              <a:gd name="T6" fmla="*/ 111 w 151"/>
              <a:gd name="T7" fmla="*/ 18 h 164"/>
              <a:gd name="T8" fmla="*/ 109 w 151"/>
              <a:gd name="T9" fmla="*/ 39 h 164"/>
              <a:gd name="T10" fmla="*/ 115 w 151"/>
              <a:gd name="T11" fmla="*/ 70 h 164"/>
              <a:gd name="T12" fmla="*/ 102 w 151"/>
              <a:gd name="T13" fmla="*/ 35 h 164"/>
              <a:gd name="T14" fmla="*/ 100 w 151"/>
              <a:gd name="T15" fmla="*/ 56 h 164"/>
              <a:gd name="T16" fmla="*/ 100 w 151"/>
              <a:gd name="T17" fmla="*/ 79 h 164"/>
              <a:gd name="T18" fmla="*/ 94 w 151"/>
              <a:gd name="T19" fmla="*/ 55 h 164"/>
              <a:gd name="T20" fmla="*/ 62 w 151"/>
              <a:gd name="T21" fmla="*/ 96 h 164"/>
              <a:gd name="T22" fmla="*/ 59 w 151"/>
              <a:gd name="T23" fmla="*/ 95 h 164"/>
              <a:gd name="T24" fmla="*/ 86 w 151"/>
              <a:gd name="T25" fmla="*/ 46 h 164"/>
              <a:gd name="T26" fmla="*/ 69 w 151"/>
              <a:gd name="T27" fmla="*/ 51 h 164"/>
              <a:gd name="T28" fmla="*/ 68 w 151"/>
              <a:gd name="T29" fmla="*/ 49 h 164"/>
              <a:gd name="T30" fmla="*/ 81 w 151"/>
              <a:gd name="T31" fmla="*/ 41 h 164"/>
              <a:gd name="T32" fmla="*/ 93 w 151"/>
              <a:gd name="T33" fmla="*/ 33 h 164"/>
              <a:gd name="T34" fmla="*/ 92 w 151"/>
              <a:gd name="T35" fmla="*/ 31 h 164"/>
              <a:gd name="T36" fmla="*/ 68 w 151"/>
              <a:gd name="T37" fmla="*/ 40 h 164"/>
              <a:gd name="T38" fmla="*/ 67 w 151"/>
              <a:gd name="T39" fmla="*/ 37 h 164"/>
              <a:gd name="T40" fmla="*/ 87 w 151"/>
              <a:gd name="T41" fmla="*/ 27 h 164"/>
              <a:gd name="T42" fmla="*/ 104 w 151"/>
              <a:gd name="T43" fmla="*/ 11 h 164"/>
              <a:gd name="T44" fmla="*/ 71 w 151"/>
              <a:gd name="T45" fmla="*/ 29 h 164"/>
              <a:gd name="T46" fmla="*/ 9 w 151"/>
              <a:gd name="T47" fmla="*/ 112 h 164"/>
              <a:gd name="T48" fmla="*/ 0 w 151"/>
              <a:gd name="T49" fmla="*/ 157 h 164"/>
              <a:gd name="T50" fmla="*/ 2 w 151"/>
              <a:gd name="T51" fmla="*/ 158 h 164"/>
              <a:gd name="T52" fmla="*/ 34 w 151"/>
              <a:gd name="T53" fmla="*/ 128 h 164"/>
              <a:gd name="T54" fmla="*/ 30 w 151"/>
              <a:gd name="T55" fmla="*/ 149 h 164"/>
              <a:gd name="T56" fmla="*/ 28 w 151"/>
              <a:gd name="T57" fmla="*/ 148 h 164"/>
              <a:gd name="T58" fmla="*/ 28 w 151"/>
              <a:gd name="T59" fmla="*/ 140 h 164"/>
              <a:gd name="T60" fmla="*/ 7 w 151"/>
              <a:gd name="T61" fmla="*/ 164 h 164"/>
              <a:gd name="T62" fmla="*/ 114 w 151"/>
              <a:gd name="T63" fmla="*/ 119 h 164"/>
              <a:gd name="T64" fmla="*/ 149 w 151"/>
              <a:gd name="T65" fmla="*/ 41 h 164"/>
              <a:gd name="T66" fmla="*/ 118 w 151"/>
              <a:gd name="T67" fmla="*/ 0 h 164"/>
              <a:gd name="T68" fmla="*/ 140 w 151"/>
              <a:gd name="T69" fmla="*/ 41 h 164"/>
              <a:gd name="T70" fmla="*/ 119 w 151"/>
              <a:gd name="T71" fmla="*/ 4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51" h="164">
                <a:moveTo>
                  <a:pt x="119" y="4"/>
                </a:moveTo>
                <a:cubicBezTo>
                  <a:pt x="112" y="11"/>
                  <a:pt x="113" y="14"/>
                  <a:pt x="117" y="19"/>
                </a:cubicBezTo>
                <a:cubicBezTo>
                  <a:pt x="128" y="33"/>
                  <a:pt x="132" y="53"/>
                  <a:pt x="128" y="69"/>
                </a:cubicBezTo>
                <a:cubicBezTo>
                  <a:pt x="124" y="50"/>
                  <a:pt x="122" y="34"/>
                  <a:pt x="111" y="18"/>
                </a:cubicBezTo>
                <a:cubicBezTo>
                  <a:pt x="105" y="26"/>
                  <a:pt x="102" y="31"/>
                  <a:pt x="109" y="39"/>
                </a:cubicBezTo>
                <a:cubicBezTo>
                  <a:pt x="115" y="47"/>
                  <a:pt x="118" y="57"/>
                  <a:pt x="115" y="70"/>
                </a:cubicBezTo>
                <a:cubicBezTo>
                  <a:pt x="111" y="58"/>
                  <a:pt x="107" y="47"/>
                  <a:pt x="102" y="35"/>
                </a:cubicBezTo>
                <a:cubicBezTo>
                  <a:pt x="97" y="44"/>
                  <a:pt x="92" y="48"/>
                  <a:pt x="100" y="56"/>
                </a:cubicBezTo>
                <a:cubicBezTo>
                  <a:pt x="105" y="62"/>
                  <a:pt x="104" y="71"/>
                  <a:pt x="100" y="79"/>
                </a:cubicBezTo>
                <a:cubicBezTo>
                  <a:pt x="98" y="70"/>
                  <a:pt x="96" y="62"/>
                  <a:pt x="94" y="55"/>
                </a:cubicBezTo>
                <a:cubicBezTo>
                  <a:pt x="83" y="69"/>
                  <a:pt x="72" y="83"/>
                  <a:pt x="62" y="96"/>
                </a:cubicBezTo>
                <a:cubicBezTo>
                  <a:pt x="61" y="96"/>
                  <a:pt x="60" y="95"/>
                  <a:pt x="59" y="95"/>
                </a:cubicBezTo>
                <a:cubicBezTo>
                  <a:pt x="68" y="79"/>
                  <a:pt x="77" y="63"/>
                  <a:pt x="86" y="46"/>
                </a:cubicBezTo>
                <a:cubicBezTo>
                  <a:pt x="79" y="48"/>
                  <a:pt x="74" y="49"/>
                  <a:pt x="69" y="51"/>
                </a:cubicBezTo>
                <a:cubicBezTo>
                  <a:pt x="68" y="50"/>
                  <a:pt x="68" y="49"/>
                  <a:pt x="68" y="49"/>
                </a:cubicBezTo>
                <a:cubicBezTo>
                  <a:pt x="72" y="46"/>
                  <a:pt x="77" y="44"/>
                  <a:pt x="81" y="41"/>
                </a:cubicBezTo>
                <a:cubicBezTo>
                  <a:pt x="85" y="39"/>
                  <a:pt x="89" y="36"/>
                  <a:pt x="93" y="33"/>
                </a:cubicBezTo>
                <a:cubicBezTo>
                  <a:pt x="93" y="32"/>
                  <a:pt x="92" y="31"/>
                  <a:pt x="92" y="31"/>
                </a:cubicBezTo>
                <a:cubicBezTo>
                  <a:pt x="84" y="34"/>
                  <a:pt x="76" y="37"/>
                  <a:pt x="68" y="40"/>
                </a:cubicBezTo>
                <a:cubicBezTo>
                  <a:pt x="67" y="39"/>
                  <a:pt x="67" y="38"/>
                  <a:pt x="67" y="37"/>
                </a:cubicBezTo>
                <a:cubicBezTo>
                  <a:pt x="73" y="34"/>
                  <a:pt x="80" y="30"/>
                  <a:pt x="87" y="27"/>
                </a:cubicBezTo>
                <a:cubicBezTo>
                  <a:pt x="94" y="24"/>
                  <a:pt x="102" y="21"/>
                  <a:pt x="104" y="11"/>
                </a:cubicBezTo>
                <a:cubicBezTo>
                  <a:pt x="92" y="17"/>
                  <a:pt x="82" y="24"/>
                  <a:pt x="71" y="29"/>
                </a:cubicBezTo>
                <a:cubicBezTo>
                  <a:pt x="36" y="46"/>
                  <a:pt x="15" y="73"/>
                  <a:pt x="9" y="112"/>
                </a:cubicBezTo>
                <a:cubicBezTo>
                  <a:pt x="6" y="127"/>
                  <a:pt x="3" y="142"/>
                  <a:pt x="0" y="157"/>
                </a:cubicBezTo>
                <a:cubicBezTo>
                  <a:pt x="1" y="157"/>
                  <a:pt x="1" y="158"/>
                  <a:pt x="2" y="158"/>
                </a:cubicBezTo>
                <a:cubicBezTo>
                  <a:pt x="12" y="149"/>
                  <a:pt x="22" y="139"/>
                  <a:pt x="34" y="128"/>
                </a:cubicBezTo>
                <a:cubicBezTo>
                  <a:pt x="32" y="136"/>
                  <a:pt x="31" y="142"/>
                  <a:pt x="30" y="149"/>
                </a:cubicBezTo>
                <a:cubicBezTo>
                  <a:pt x="29" y="149"/>
                  <a:pt x="28" y="149"/>
                  <a:pt x="28" y="148"/>
                </a:cubicBezTo>
                <a:cubicBezTo>
                  <a:pt x="28" y="146"/>
                  <a:pt x="28" y="144"/>
                  <a:pt x="28" y="140"/>
                </a:cubicBezTo>
                <a:cubicBezTo>
                  <a:pt x="21" y="148"/>
                  <a:pt x="15" y="155"/>
                  <a:pt x="7" y="164"/>
                </a:cubicBezTo>
                <a:cubicBezTo>
                  <a:pt x="47" y="154"/>
                  <a:pt x="84" y="144"/>
                  <a:pt x="114" y="119"/>
                </a:cubicBezTo>
                <a:cubicBezTo>
                  <a:pt x="138" y="99"/>
                  <a:pt x="151" y="73"/>
                  <a:pt x="149" y="41"/>
                </a:cubicBezTo>
                <a:cubicBezTo>
                  <a:pt x="148" y="23"/>
                  <a:pt x="135" y="5"/>
                  <a:pt x="118" y="0"/>
                </a:cubicBezTo>
                <a:cubicBezTo>
                  <a:pt x="131" y="12"/>
                  <a:pt x="144" y="23"/>
                  <a:pt x="140" y="41"/>
                </a:cubicBezTo>
                <a:cubicBezTo>
                  <a:pt x="133" y="29"/>
                  <a:pt x="127" y="17"/>
                  <a:pt x="119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7" name="Freeform 51">
            <a:extLst>
              <a:ext uri="{FF2B5EF4-FFF2-40B4-BE49-F238E27FC236}">
                <a16:creationId xmlns:a16="http://schemas.microsoft.com/office/drawing/2014/main" id="{826D0913-AD5C-4026-A895-0067A9AC08C1}"/>
              </a:ext>
            </a:extLst>
          </p:cNvPr>
          <p:cNvSpPr>
            <a:spLocks/>
          </p:cNvSpPr>
          <p:nvPr/>
        </p:nvSpPr>
        <p:spPr bwMode="auto">
          <a:xfrm>
            <a:off x="9470570" y="695011"/>
            <a:ext cx="1138813" cy="594527"/>
          </a:xfrm>
          <a:custGeom>
            <a:avLst/>
            <a:gdLst>
              <a:gd name="T0" fmla="*/ 3 w 356"/>
              <a:gd name="T1" fmla="*/ 185 h 188"/>
              <a:gd name="T2" fmla="*/ 4 w 356"/>
              <a:gd name="T3" fmla="*/ 188 h 188"/>
              <a:gd name="T4" fmla="*/ 15 w 356"/>
              <a:gd name="T5" fmla="*/ 187 h 188"/>
              <a:gd name="T6" fmla="*/ 165 w 356"/>
              <a:gd name="T7" fmla="*/ 135 h 188"/>
              <a:gd name="T8" fmla="*/ 331 w 356"/>
              <a:gd name="T9" fmla="*/ 55 h 188"/>
              <a:gd name="T10" fmla="*/ 337 w 356"/>
              <a:gd name="T11" fmla="*/ 51 h 188"/>
              <a:gd name="T12" fmla="*/ 356 w 356"/>
              <a:gd name="T13" fmla="*/ 0 h 188"/>
              <a:gd name="T14" fmla="*/ 0 w 356"/>
              <a:gd name="T15" fmla="*/ 164 h 188"/>
              <a:gd name="T16" fmla="*/ 12 w 356"/>
              <a:gd name="T17" fmla="*/ 165 h 188"/>
              <a:gd name="T18" fmla="*/ 49 w 356"/>
              <a:gd name="T19" fmla="*/ 155 h 188"/>
              <a:gd name="T20" fmla="*/ 86 w 356"/>
              <a:gd name="T21" fmla="*/ 144 h 188"/>
              <a:gd name="T22" fmla="*/ 2 w 356"/>
              <a:gd name="T23" fmla="*/ 173 h 188"/>
              <a:gd name="T24" fmla="*/ 9 w 356"/>
              <a:gd name="T25" fmla="*/ 177 h 188"/>
              <a:gd name="T26" fmla="*/ 30 w 356"/>
              <a:gd name="T27" fmla="*/ 171 h 188"/>
              <a:gd name="T28" fmla="*/ 48 w 356"/>
              <a:gd name="T29" fmla="*/ 169 h 188"/>
              <a:gd name="T30" fmla="*/ 3 w 356"/>
              <a:gd name="T31" fmla="*/ 185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56" h="188">
                <a:moveTo>
                  <a:pt x="3" y="185"/>
                </a:moveTo>
                <a:cubicBezTo>
                  <a:pt x="3" y="186"/>
                  <a:pt x="4" y="187"/>
                  <a:pt x="4" y="188"/>
                </a:cubicBezTo>
                <a:cubicBezTo>
                  <a:pt x="8" y="188"/>
                  <a:pt x="11" y="187"/>
                  <a:pt x="15" y="187"/>
                </a:cubicBezTo>
                <a:cubicBezTo>
                  <a:pt x="66" y="173"/>
                  <a:pt x="117" y="157"/>
                  <a:pt x="165" y="135"/>
                </a:cubicBezTo>
                <a:cubicBezTo>
                  <a:pt x="221" y="109"/>
                  <a:pt x="276" y="82"/>
                  <a:pt x="331" y="55"/>
                </a:cubicBezTo>
                <a:cubicBezTo>
                  <a:pt x="333" y="54"/>
                  <a:pt x="335" y="53"/>
                  <a:pt x="337" y="51"/>
                </a:cubicBezTo>
                <a:cubicBezTo>
                  <a:pt x="347" y="36"/>
                  <a:pt x="351" y="19"/>
                  <a:pt x="356" y="0"/>
                </a:cubicBezTo>
                <a:cubicBezTo>
                  <a:pt x="244" y="71"/>
                  <a:pt x="130" y="135"/>
                  <a:pt x="0" y="164"/>
                </a:cubicBezTo>
                <a:cubicBezTo>
                  <a:pt x="4" y="165"/>
                  <a:pt x="8" y="166"/>
                  <a:pt x="12" y="165"/>
                </a:cubicBezTo>
                <a:cubicBezTo>
                  <a:pt x="24" y="162"/>
                  <a:pt x="36" y="159"/>
                  <a:pt x="49" y="155"/>
                </a:cubicBezTo>
                <a:cubicBezTo>
                  <a:pt x="61" y="152"/>
                  <a:pt x="74" y="148"/>
                  <a:pt x="86" y="144"/>
                </a:cubicBezTo>
                <a:cubicBezTo>
                  <a:pt x="61" y="162"/>
                  <a:pt x="31" y="166"/>
                  <a:pt x="2" y="173"/>
                </a:cubicBezTo>
                <a:cubicBezTo>
                  <a:pt x="4" y="175"/>
                  <a:pt x="7" y="178"/>
                  <a:pt x="9" y="177"/>
                </a:cubicBezTo>
                <a:cubicBezTo>
                  <a:pt x="16" y="176"/>
                  <a:pt x="23" y="173"/>
                  <a:pt x="30" y="171"/>
                </a:cubicBezTo>
                <a:cubicBezTo>
                  <a:pt x="36" y="170"/>
                  <a:pt x="42" y="170"/>
                  <a:pt x="48" y="169"/>
                </a:cubicBezTo>
                <a:cubicBezTo>
                  <a:pt x="34" y="179"/>
                  <a:pt x="17" y="177"/>
                  <a:pt x="3" y="18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8" name="Freeform 52">
            <a:extLst>
              <a:ext uri="{FF2B5EF4-FFF2-40B4-BE49-F238E27FC236}">
                <a16:creationId xmlns:a16="http://schemas.microsoft.com/office/drawing/2014/main" id="{0B60BD48-55E0-4CAA-B78A-13FC09485F67}"/>
              </a:ext>
            </a:extLst>
          </p:cNvPr>
          <p:cNvSpPr>
            <a:spLocks/>
          </p:cNvSpPr>
          <p:nvPr/>
        </p:nvSpPr>
        <p:spPr bwMode="auto">
          <a:xfrm>
            <a:off x="8122416" y="1465385"/>
            <a:ext cx="410308" cy="477297"/>
          </a:xfrm>
          <a:custGeom>
            <a:avLst/>
            <a:gdLst>
              <a:gd name="T0" fmla="*/ 17 w 129"/>
              <a:gd name="T1" fmla="*/ 57 h 148"/>
              <a:gd name="T2" fmla="*/ 18 w 129"/>
              <a:gd name="T3" fmla="*/ 60 h 148"/>
              <a:gd name="T4" fmla="*/ 32 w 129"/>
              <a:gd name="T5" fmla="*/ 58 h 148"/>
              <a:gd name="T6" fmla="*/ 13 w 129"/>
              <a:gd name="T7" fmla="*/ 79 h 148"/>
              <a:gd name="T8" fmla="*/ 22 w 129"/>
              <a:gd name="T9" fmla="*/ 79 h 148"/>
              <a:gd name="T10" fmla="*/ 10 w 129"/>
              <a:gd name="T11" fmla="*/ 97 h 148"/>
              <a:gd name="T12" fmla="*/ 18 w 129"/>
              <a:gd name="T13" fmla="*/ 98 h 148"/>
              <a:gd name="T14" fmla="*/ 10 w 129"/>
              <a:gd name="T15" fmla="*/ 125 h 148"/>
              <a:gd name="T16" fmla="*/ 0 w 129"/>
              <a:gd name="T17" fmla="*/ 147 h 148"/>
              <a:gd name="T18" fmla="*/ 3 w 129"/>
              <a:gd name="T19" fmla="*/ 148 h 148"/>
              <a:gd name="T20" fmla="*/ 49 w 129"/>
              <a:gd name="T21" fmla="*/ 127 h 148"/>
              <a:gd name="T22" fmla="*/ 67 w 129"/>
              <a:gd name="T23" fmla="*/ 109 h 148"/>
              <a:gd name="T24" fmla="*/ 73 w 129"/>
              <a:gd name="T25" fmla="*/ 100 h 148"/>
              <a:gd name="T26" fmla="*/ 73 w 129"/>
              <a:gd name="T27" fmla="*/ 112 h 148"/>
              <a:gd name="T28" fmla="*/ 95 w 129"/>
              <a:gd name="T29" fmla="*/ 82 h 148"/>
              <a:gd name="T30" fmla="*/ 97 w 129"/>
              <a:gd name="T31" fmla="*/ 90 h 148"/>
              <a:gd name="T32" fmla="*/ 119 w 129"/>
              <a:gd name="T33" fmla="*/ 0 h 148"/>
              <a:gd name="T34" fmla="*/ 115 w 129"/>
              <a:gd name="T35" fmla="*/ 6 h 148"/>
              <a:gd name="T36" fmla="*/ 109 w 129"/>
              <a:gd name="T37" fmla="*/ 20 h 148"/>
              <a:gd name="T38" fmla="*/ 109 w 129"/>
              <a:gd name="T39" fmla="*/ 35 h 148"/>
              <a:gd name="T40" fmla="*/ 108 w 129"/>
              <a:gd name="T41" fmla="*/ 35 h 148"/>
              <a:gd name="T42" fmla="*/ 103 w 129"/>
              <a:gd name="T43" fmla="*/ 16 h 148"/>
              <a:gd name="T44" fmla="*/ 100 w 129"/>
              <a:gd name="T45" fmla="*/ 16 h 148"/>
              <a:gd name="T46" fmla="*/ 100 w 129"/>
              <a:gd name="T47" fmla="*/ 51 h 148"/>
              <a:gd name="T48" fmla="*/ 97 w 129"/>
              <a:gd name="T49" fmla="*/ 51 h 148"/>
              <a:gd name="T50" fmla="*/ 93 w 129"/>
              <a:gd name="T51" fmla="*/ 24 h 148"/>
              <a:gd name="T52" fmla="*/ 82 w 129"/>
              <a:gd name="T53" fmla="*/ 64 h 148"/>
              <a:gd name="T54" fmla="*/ 82 w 129"/>
              <a:gd name="T55" fmla="*/ 36 h 148"/>
              <a:gd name="T56" fmla="*/ 71 w 129"/>
              <a:gd name="T57" fmla="*/ 45 h 148"/>
              <a:gd name="T58" fmla="*/ 106 w 129"/>
              <a:gd name="T59" fmla="*/ 3 h 148"/>
              <a:gd name="T60" fmla="*/ 104 w 129"/>
              <a:gd name="T61" fmla="*/ 1 h 148"/>
              <a:gd name="T62" fmla="*/ 71 w 129"/>
              <a:gd name="T63" fmla="*/ 4 h 148"/>
              <a:gd name="T64" fmla="*/ 81 w 129"/>
              <a:gd name="T65" fmla="*/ 10 h 148"/>
              <a:gd name="T66" fmla="*/ 49 w 129"/>
              <a:gd name="T67" fmla="*/ 17 h 148"/>
              <a:gd name="T68" fmla="*/ 55 w 129"/>
              <a:gd name="T69" fmla="*/ 18 h 148"/>
              <a:gd name="T70" fmla="*/ 62 w 129"/>
              <a:gd name="T71" fmla="*/ 20 h 148"/>
              <a:gd name="T72" fmla="*/ 31 w 129"/>
              <a:gd name="T73" fmla="*/ 34 h 148"/>
              <a:gd name="T74" fmla="*/ 43 w 129"/>
              <a:gd name="T75" fmla="*/ 33 h 148"/>
              <a:gd name="T76" fmla="*/ 52 w 129"/>
              <a:gd name="T77" fmla="*/ 34 h 148"/>
              <a:gd name="T78" fmla="*/ 23 w 129"/>
              <a:gd name="T79" fmla="*/ 47 h 148"/>
              <a:gd name="T80" fmla="*/ 43 w 129"/>
              <a:gd name="T81" fmla="*/ 45 h 148"/>
              <a:gd name="T82" fmla="*/ 44 w 129"/>
              <a:gd name="T83" fmla="*/ 47 h 148"/>
              <a:gd name="T84" fmla="*/ 17 w 129"/>
              <a:gd name="T85" fmla="*/ 57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9" h="148">
                <a:moveTo>
                  <a:pt x="17" y="57"/>
                </a:moveTo>
                <a:cubicBezTo>
                  <a:pt x="18" y="58"/>
                  <a:pt x="18" y="59"/>
                  <a:pt x="18" y="60"/>
                </a:cubicBezTo>
                <a:cubicBezTo>
                  <a:pt x="23" y="60"/>
                  <a:pt x="27" y="59"/>
                  <a:pt x="32" y="58"/>
                </a:cubicBezTo>
                <a:cubicBezTo>
                  <a:pt x="27" y="67"/>
                  <a:pt x="10" y="63"/>
                  <a:pt x="13" y="79"/>
                </a:cubicBezTo>
                <a:cubicBezTo>
                  <a:pt x="16" y="79"/>
                  <a:pt x="18" y="79"/>
                  <a:pt x="22" y="79"/>
                </a:cubicBezTo>
                <a:cubicBezTo>
                  <a:pt x="9" y="88"/>
                  <a:pt x="9" y="88"/>
                  <a:pt x="10" y="97"/>
                </a:cubicBezTo>
                <a:cubicBezTo>
                  <a:pt x="12" y="97"/>
                  <a:pt x="15" y="97"/>
                  <a:pt x="18" y="98"/>
                </a:cubicBezTo>
                <a:cubicBezTo>
                  <a:pt x="7" y="105"/>
                  <a:pt x="3" y="120"/>
                  <a:pt x="10" y="125"/>
                </a:cubicBezTo>
                <a:cubicBezTo>
                  <a:pt x="7" y="133"/>
                  <a:pt x="4" y="140"/>
                  <a:pt x="0" y="147"/>
                </a:cubicBezTo>
                <a:cubicBezTo>
                  <a:pt x="1" y="147"/>
                  <a:pt x="2" y="148"/>
                  <a:pt x="3" y="148"/>
                </a:cubicBezTo>
                <a:cubicBezTo>
                  <a:pt x="18" y="141"/>
                  <a:pt x="34" y="134"/>
                  <a:pt x="49" y="127"/>
                </a:cubicBezTo>
                <a:cubicBezTo>
                  <a:pt x="57" y="123"/>
                  <a:pt x="66" y="120"/>
                  <a:pt x="67" y="109"/>
                </a:cubicBezTo>
                <a:cubicBezTo>
                  <a:pt x="68" y="106"/>
                  <a:pt x="70" y="104"/>
                  <a:pt x="73" y="100"/>
                </a:cubicBezTo>
                <a:cubicBezTo>
                  <a:pt x="73" y="105"/>
                  <a:pt x="73" y="108"/>
                  <a:pt x="73" y="112"/>
                </a:cubicBezTo>
                <a:cubicBezTo>
                  <a:pt x="85" y="106"/>
                  <a:pt x="90" y="94"/>
                  <a:pt x="95" y="82"/>
                </a:cubicBezTo>
                <a:cubicBezTo>
                  <a:pt x="96" y="85"/>
                  <a:pt x="96" y="87"/>
                  <a:pt x="97" y="90"/>
                </a:cubicBezTo>
                <a:cubicBezTo>
                  <a:pt x="120" y="64"/>
                  <a:pt x="129" y="35"/>
                  <a:pt x="119" y="0"/>
                </a:cubicBezTo>
                <a:cubicBezTo>
                  <a:pt x="117" y="4"/>
                  <a:pt x="116" y="6"/>
                  <a:pt x="115" y="6"/>
                </a:cubicBezTo>
                <a:cubicBezTo>
                  <a:pt x="106" y="8"/>
                  <a:pt x="108" y="13"/>
                  <a:pt x="109" y="20"/>
                </a:cubicBezTo>
                <a:cubicBezTo>
                  <a:pt x="110" y="25"/>
                  <a:pt x="109" y="30"/>
                  <a:pt x="109" y="35"/>
                </a:cubicBezTo>
                <a:cubicBezTo>
                  <a:pt x="109" y="35"/>
                  <a:pt x="109" y="35"/>
                  <a:pt x="108" y="35"/>
                </a:cubicBezTo>
                <a:cubicBezTo>
                  <a:pt x="106" y="29"/>
                  <a:pt x="105" y="23"/>
                  <a:pt x="103" y="16"/>
                </a:cubicBezTo>
                <a:cubicBezTo>
                  <a:pt x="102" y="16"/>
                  <a:pt x="101" y="16"/>
                  <a:pt x="100" y="16"/>
                </a:cubicBezTo>
                <a:cubicBezTo>
                  <a:pt x="100" y="28"/>
                  <a:pt x="100" y="40"/>
                  <a:pt x="100" y="51"/>
                </a:cubicBezTo>
                <a:cubicBezTo>
                  <a:pt x="99" y="51"/>
                  <a:pt x="98" y="51"/>
                  <a:pt x="97" y="51"/>
                </a:cubicBezTo>
                <a:cubicBezTo>
                  <a:pt x="96" y="43"/>
                  <a:pt x="95" y="34"/>
                  <a:pt x="93" y="24"/>
                </a:cubicBezTo>
                <a:cubicBezTo>
                  <a:pt x="80" y="37"/>
                  <a:pt x="92" y="52"/>
                  <a:pt x="82" y="64"/>
                </a:cubicBezTo>
                <a:cubicBezTo>
                  <a:pt x="82" y="55"/>
                  <a:pt x="82" y="46"/>
                  <a:pt x="82" y="36"/>
                </a:cubicBezTo>
                <a:cubicBezTo>
                  <a:pt x="78" y="39"/>
                  <a:pt x="76" y="41"/>
                  <a:pt x="71" y="45"/>
                </a:cubicBezTo>
                <a:cubicBezTo>
                  <a:pt x="78" y="25"/>
                  <a:pt x="94" y="15"/>
                  <a:pt x="106" y="3"/>
                </a:cubicBezTo>
                <a:cubicBezTo>
                  <a:pt x="105" y="2"/>
                  <a:pt x="105" y="1"/>
                  <a:pt x="104" y="1"/>
                </a:cubicBezTo>
                <a:cubicBezTo>
                  <a:pt x="94" y="1"/>
                  <a:pt x="84" y="2"/>
                  <a:pt x="71" y="4"/>
                </a:cubicBezTo>
                <a:cubicBezTo>
                  <a:pt x="76" y="7"/>
                  <a:pt x="78" y="8"/>
                  <a:pt x="81" y="10"/>
                </a:cubicBezTo>
                <a:cubicBezTo>
                  <a:pt x="69" y="12"/>
                  <a:pt x="58" y="10"/>
                  <a:pt x="49" y="17"/>
                </a:cubicBezTo>
                <a:cubicBezTo>
                  <a:pt x="51" y="18"/>
                  <a:pt x="53" y="18"/>
                  <a:pt x="55" y="18"/>
                </a:cubicBezTo>
                <a:cubicBezTo>
                  <a:pt x="57" y="18"/>
                  <a:pt x="58" y="19"/>
                  <a:pt x="62" y="20"/>
                </a:cubicBezTo>
                <a:cubicBezTo>
                  <a:pt x="50" y="24"/>
                  <a:pt x="38" y="23"/>
                  <a:pt x="31" y="34"/>
                </a:cubicBezTo>
                <a:cubicBezTo>
                  <a:pt x="36" y="34"/>
                  <a:pt x="39" y="33"/>
                  <a:pt x="43" y="33"/>
                </a:cubicBezTo>
                <a:cubicBezTo>
                  <a:pt x="46" y="33"/>
                  <a:pt x="49" y="33"/>
                  <a:pt x="52" y="34"/>
                </a:cubicBezTo>
                <a:cubicBezTo>
                  <a:pt x="42" y="37"/>
                  <a:pt x="30" y="34"/>
                  <a:pt x="23" y="47"/>
                </a:cubicBezTo>
                <a:cubicBezTo>
                  <a:pt x="31" y="46"/>
                  <a:pt x="37" y="46"/>
                  <a:pt x="43" y="45"/>
                </a:cubicBezTo>
                <a:cubicBezTo>
                  <a:pt x="43" y="46"/>
                  <a:pt x="44" y="46"/>
                  <a:pt x="44" y="47"/>
                </a:cubicBezTo>
                <a:cubicBezTo>
                  <a:pt x="35" y="50"/>
                  <a:pt x="26" y="54"/>
                  <a:pt x="17" y="57"/>
                </a:cubicBezTo>
                <a:close/>
              </a:path>
            </a:pathLst>
          </a:custGeom>
          <a:solidFill>
            <a:srgbClr val="FED71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9" name="Freeform 53">
            <a:extLst>
              <a:ext uri="{FF2B5EF4-FFF2-40B4-BE49-F238E27FC236}">
                <a16:creationId xmlns:a16="http://schemas.microsoft.com/office/drawing/2014/main" id="{0BD489F2-3B39-4215-9762-F33C3248580A}"/>
              </a:ext>
            </a:extLst>
          </p:cNvPr>
          <p:cNvSpPr>
            <a:spLocks/>
          </p:cNvSpPr>
          <p:nvPr/>
        </p:nvSpPr>
        <p:spPr bwMode="auto">
          <a:xfrm>
            <a:off x="9060262" y="1080198"/>
            <a:ext cx="410308" cy="510791"/>
          </a:xfrm>
          <a:custGeom>
            <a:avLst/>
            <a:gdLst>
              <a:gd name="T0" fmla="*/ 11 w 129"/>
              <a:gd name="T1" fmla="*/ 117 h 159"/>
              <a:gd name="T2" fmla="*/ 8 w 129"/>
              <a:gd name="T3" fmla="*/ 118 h 159"/>
              <a:gd name="T4" fmla="*/ 3 w 129"/>
              <a:gd name="T5" fmla="*/ 100 h 159"/>
              <a:gd name="T6" fmla="*/ 0 w 129"/>
              <a:gd name="T7" fmla="*/ 107 h 159"/>
              <a:gd name="T8" fmla="*/ 29 w 129"/>
              <a:gd name="T9" fmla="*/ 141 h 159"/>
              <a:gd name="T10" fmla="*/ 120 w 129"/>
              <a:gd name="T11" fmla="*/ 106 h 159"/>
              <a:gd name="T12" fmla="*/ 123 w 129"/>
              <a:gd name="T13" fmla="*/ 49 h 159"/>
              <a:gd name="T14" fmla="*/ 105 w 129"/>
              <a:gd name="T15" fmla="*/ 23 h 159"/>
              <a:gd name="T16" fmla="*/ 1 w 129"/>
              <a:gd name="T17" fmla="*/ 56 h 159"/>
              <a:gd name="T18" fmla="*/ 14 w 129"/>
              <a:gd name="T19" fmla="*/ 41 h 159"/>
              <a:gd name="T20" fmla="*/ 16 w 129"/>
              <a:gd name="T21" fmla="*/ 42 h 159"/>
              <a:gd name="T22" fmla="*/ 12 w 129"/>
              <a:gd name="T23" fmla="*/ 54 h 159"/>
              <a:gd name="T24" fmla="*/ 14 w 129"/>
              <a:gd name="T25" fmla="*/ 55 h 159"/>
              <a:gd name="T26" fmla="*/ 26 w 129"/>
              <a:gd name="T27" fmla="*/ 38 h 159"/>
              <a:gd name="T28" fmla="*/ 29 w 129"/>
              <a:gd name="T29" fmla="*/ 40 h 159"/>
              <a:gd name="T30" fmla="*/ 23 w 129"/>
              <a:gd name="T31" fmla="*/ 53 h 159"/>
              <a:gd name="T32" fmla="*/ 26 w 129"/>
              <a:gd name="T33" fmla="*/ 55 h 159"/>
              <a:gd name="T34" fmla="*/ 31 w 129"/>
              <a:gd name="T35" fmla="*/ 48 h 159"/>
              <a:gd name="T36" fmla="*/ 47 w 129"/>
              <a:gd name="T37" fmla="*/ 36 h 159"/>
              <a:gd name="T38" fmla="*/ 36 w 129"/>
              <a:gd name="T39" fmla="*/ 50 h 159"/>
              <a:gd name="T40" fmla="*/ 43 w 129"/>
              <a:gd name="T41" fmla="*/ 47 h 159"/>
              <a:gd name="T42" fmla="*/ 85 w 129"/>
              <a:gd name="T43" fmla="*/ 62 h 159"/>
              <a:gd name="T44" fmla="*/ 86 w 129"/>
              <a:gd name="T45" fmla="*/ 86 h 159"/>
              <a:gd name="T46" fmla="*/ 63 w 129"/>
              <a:gd name="T47" fmla="*/ 111 h 159"/>
              <a:gd name="T48" fmla="*/ 35 w 129"/>
              <a:gd name="T49" fmla="*/ 102 h 159"/>
              <a:gd name="T50" fmla="*/ 31 w 129"/>
              <a:gd name="T51" fmla="*/ 100 h 159"/>
              <a:gd name="T52" fmla="*/ 29 w 129"/>
              <a:gd name="T53" fmla="*/ 103 h 159"/>
              <a:gd name="T54" fmla="*/ 46 w 129"/>
              <a:gd name="T55" fmla="*/ 115 h 159"/>
              <a:gd name="T56" fmla="*/ 21 w 129"/>
              <a:gd name="T57" fmla="*/ 98 h 159"/>
              <a:gd name="T58" fmla="*/ 19 w 129"/>
              <a:gd name="T59" fmla="*/ 100 h 159"/>
              <a:gd name="T60" fmla="*/ 25 w 129"/>
              <a:gd name="T61" fmla="*/ 117 h 159"/>
              <a:gd name="T62" fmla="*/ 22 w 129"/>
              <a:gd name="T63" fmla="*/ 118 h 159"/>
              <a:gd name="T64" fmla="*/ 11 w 129"/>
              <a:gd name="T65" fmla="*/ 99 h 159"/>
              <a:gd name="T66" fmla="*/ 8 w 129"/>
              <a:gd name="T67" fmla="*/ 100 h 159"/>
              <a:gd name="T68" fmla="*/ 11 w 129"/>
              <a:gd name="T69" fmla="*/ 117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29" h="159">
                <a:moveTo>
                  <a:pt x="11" y="117"/>
                </a:moveTo>
                <a:cubicBezTo>
                  <a:pt x="10" y="117"/>
                  <a:pt x="9" y="118"/>
                  <a:pt x="8" y="118"/>
                </a:cubicBezTo>
                <a:cubicBezTo>
                  <a:pt x="6" y="112"/>
                  <a:pt x="4" y="106"/>
                  <a:pt x="3" y="100"/>
                </a:cubicBezTo>
                <a:cubicBezTo>
                  <a:pt x="1" y="103"/>
                  <a:pt x="0" y="105"/>
                  <a:pt x="0" y="107"/>
                </a:cubicBezTo>
                <a:cubicBezTo>
                  <a:pt x="2" y="126"/>
                  <a:pt x="15" y="134"/>
                  <a:pt x="29" y="141"/>
                </a:cubicBezTo>
                <a:cubicBezTo>
                  <a:pt x="64" y="159"/>
                  <a:pt x="108" y="139"/>
                  <a:pt x="120" y="106"/>
                </a:cubicBezTo>
                <a:cubicBezTo>
                  <a:pt x="127" y="88"/>
                  <a:pt x="129" y="68"/>
                  <a:pt x="123" y="49"/>
                </a:cubicBezTo>
                <a:cubicBezTo>
                  <a:pt x="119" y="39"/>
                  <a:pt x="113" y="29"/>
                  <a:pt x="105" y="23"/>
                </a:cubicBezTo>
                <a:cubicBezTo>
                  <a:pt x="71" y="0"/>
                  <a:pt x="16" y="17"/>
                  <a:pt x="1" y="56"/>
                </a:cubicBezTo>
                <a:cubicBezTo>
                  <a:pt x="5" y="51"/>
                  <a:pt x="10" y="46"/>
                  <a:pt x="14" y="41"/>
                </a:cubicBezTo>
                <a:cubicBezTo>
                  <a:pt x="15" y="41"/>
                  <a:pt x="15" y="42"/>
                  <a:pt x="16" y="42"/>
                </a:cubicBezTo>
                <a:cubicBezTo>
                  <a:pt x="14" y="46"/>
                  <a:pt x="13" y="50"/>
                  <a:pt x="12" y="54"/>
                </a:cubicBezTo>
                <a:cubicBezTo>
                  <a:pt x="12" y="54"/>
                  <a:pt x="13" y="55"/>
                  <a:pt x="14" y="55"/>
                </a:cubicBezTo>
                <a:cubicBezTo>
                  <a:pt x="18" y="50"/>
                  <a:pt x="22" y="44"/>
                  <a:pt x="26" y="38"/>
                </a:cubicBezTo>
                <a:cubicBezTo>
                  <a:pt x="27" y="39"/>
                  <a:pt x="28" y="39"/>
                  <a:pt x="29" y="40"/>
                </a:cubicBezTo>
                <a:cubicBezTo>
                  <a:pt x="27" y="44"/>
                  <a:pt x="25" y="49"/>
                  <a:pt x="23" y="53"/>
                </a:cubicBezTo>
                <a:cubicBezTo>
                  <a:pt x="24" y="54"/>
                  <a:pt x="25" y="54"/>
                  <a:pt x="26" y="55"/>
                </a:cubicBezTo>
                <a:cubicBezTo>
                  <a:pt x="28" y="53"/>
                  <a:pt x="30" y="50"/>
                  <a:pt x="31" y="48"/>
                </a:cubicBezTo>
                <a:cubicBezTo>
                  <a:pt x="36" y="38"/>
                  <a:pt x="38" y="36"/>
                  <a:pt x="47" y="36"/>
                </a:cubicBezTo>
                <a:cubicBezTo>
                  <a:pt x="43" y="41"/>
                  <a:pt x="40" y="45"/>
                  <a:pt x="36" y="50"/>
                </a:cubicBezTo>
                <a:cubicBezTo>
                  <a:pt x="39" y="50"/>
                  <a:pt x="41" y="49"/>
                  <a:pt x="43" y="47"/>
                </a:cubicBezTo>
                <a:cubicBezTo>
                  <a:pt x="61" y="35"/>
                  <a:pt x="79" y="41"/>
                  <a:pt x="85" y="62"/>
                </a:cubicBezTo>
                <a:cubicBezTo>
                  <a:pt x="87" y="70"/>
                  <a:pt x="88" y="78"/>
                  <a:pt x="86" y="86"/>
                </a:cubicBezTo>
                <a:cubicBezTo>
                  <a:pt x="84" y="99"/>
                  <a:pt x="75" y="107"/>
                  <a:pt x="63" y="111"/>
                </a:cubicBezTo>
                <a:cubicBezTo>
                  <a:pt x="52" y="115"/>
                  <a:pt x="42" y="112"/>
                  <a:pt x="35" y="102"/>
                </a:cubicBezTo>
                <a:cubicBezTo>
                  <a:pt x="34" y="101"/>
                  <a:pt x="32" y="100"/>
                  <a:pt x="31" y="100"/>
                </a:cubicBezTo>
                <a:cubicBezTo>
                  <a:pt x="30" y="101"/>
                  <a:pt x="29" y="102"/>
                  <a:pt x="29" y="103"/>
                </a:cubicBezTo>
                <a:cubicBezTo>
                  <a:pt x="34" y="107"/>
                  <a:pt x="39" y="111"/>
                  <a:pt x="46" y="115"/>
                </a:cubicBezTo>
                <a:cubicBezTo>
                  <a:pt x="30" y="119"/>
                  <a:pt x="29" y="104"/>
                  <a:pt x="21" y="98"/>
                </a:cubicBezTo>
                <a:cubicBezTo>
                  <a:pt x="20" y="99"/>
                  <a:pt x="19" y="99"/>
                  <a:pt x="19" y="100"/>
                </a:cubicBezTo>
                <a:cubicBezTo>
                  <a:pt x="21" y="105"/>
                  <a:pt x="23" y="111"/>
                  <a:pt x="25" y="117"/>
                </a:cubicBezTo>
                <a:cubicBezTo>
                  <a:pt x="24" y="117"/>
                  <a:pt x="23" y="118"/>
                  <a:pt x="22" y="118"/>
                </a:cubicBezTo>
                <a:cubicBezTo>
                  <a:pt x="18" y="112"/>
                  <a:pt x="14" y="105"/>
                  <a:pt x="11" y="99"/>
                </a:cubicBezTo>
                <a:cubicBezTo>
                  <a:pt x="10" y="99"/>
                  <a:pt x="9" y="99"/>
                  <a:pt x="8" y="100"/>
                </a:cubicBezTo>
                <a:cubicBezTo>
                  <a:pt x="9" y="105"/>
                  <a:pt x="10" y="111"/>
                  <a:pt x="11" y="117"/>
                </a:cubicBezTo>
                <a:close/>
              </a:path>
            </a:pathLst>
          </a:custGeom>
          <a:solidFill>
            <a:srgbClr val="FED71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0" name="Freeform 54">
            <a:extLst>
              <a:ext uri="{FF2B5EF4-FFF2-40B4-BE49-F238E27FC236}">
                <a16:creationId xmlns:a16="http://schemas.microsoft.com/office/drawing/2014/main" id="{24BC99AF-2BFF-48C2-85EC-F44B18CEC803}"/>
              </a:ext>
            </a:extLst>
          </p:cNvPr>
          <p:cNvSpPr>
            <a:spLocks/>
          </p:cNvSpPr>
          <p:nvPr/>
        </p:nvSpPr>
        <p:spPr bwMode="auto">
          <a:xfrm>
            <a:off x="9319845" y="669890"/>
            <a:ext cx="577780" cy="309824"/>
          </a:xfrm>
          <a:custGeom>
            <a:avLst/>
            <a:gdLst>
              <a:gd name="T0" fmla="*/ 171 w 181"/>
              <a:gd name="T1" fmla="*/ 97 h 99"/>
              <a:gd name="T2" fmla="*/ 173 w 181"/>
              <a:gd name="T3" fmla="*/ 99 h 99"/>
              <a:gd name="T4" fmla="*/ 177 w 181"/>
              <a:gd name="T5" fmla="*/ 91 h 99"/>
              <a:gd name="T6" fmla="*/ 162 w 181"/>
              <a:gd name="T7" fmla="*/ 47 h 99"/>
              <a:gd name="T8" fmla="*/ 100 w 181"/>
              <a:gd name="T9" fmla="*/ 13 h 99"/>
              <a:gd name="T10" fmla="*/ 100 w 181"/>
              <a:gd name="T11" fmla="*/ 16 h 99"/>
              <a:gd name="T12" fmla="*/ 76 w 181"/>
              <a:gd name="T13" fmla="*/ 3 h 99"/>
              <a:gd name="T14" fmla="*/ 78 w 181"/>
              <a:gd name="T15" fmla="*/ 17 h 99"/>
              <a:gd name="T16" fmla="*/ 73 w 181"/>
              <a:gd name="T17" fmla="*/ 11 h 99"/>
              <a:gd name="T18" fmla="*/ 66 w 181"/>
              <a:gd name="T19" fmla="*/ 3 h 99"/>
              <a:gd name="T20" fmla="*/ 64 w 181"/>
              <a:gd name="T21" fmla="*/ 8 h 99"/>
              <a:gd name="T22" fmla="*/ 52 w 181"/>
              <a:gd name="T23" fmla="*/ 2 h 99"/>
              <a:gd name="T24" fmla="*/ 42 w 181"/>
              <a:gd name="T25" fmla="*/ 7 h 99"/>
              <a:gd name="T26" fmla="*/ 32 w 181"/>
              <a:gd name="T27" fmla="*/ 0 h 99"/>
              <a:gd name="T28" fmla="*/ 35 w 181"/>
              <a:gd name="T29" fmla="*/ 13 h 99"/>
              <a:gd name="T30" fmla="*/ 0 w 181"/>
              <a:gd name="T31" fmla="*/ 6 h 99"/>
              <a:gd name="T32" fmla="*/ 52 w 181"/>
              <a:gd name="T33" fmla="*/ 38 h 99"/>
              <a:gd name="T34" fmla="*/ 61 w 181"/>
              <a:gd name="T35" fmla="*/ 38 h 99"/>
              <a:gd name="T36" fmla="*/ 65 w 181"/>
              <a:gd name="T37" fmla="*/ 48 h 99"/>
              <a:gd name="T38" fmla="*/ 67 w 181"/>
              <a:gd name="T39" fmla="*/ 47 h 99"/>
              <a:gd name="T40" fmla="*/ 68 w 181"/>
              <a:gd name="T41" fmla="*/ 37 h 99"/>
              <a:gd name="T42" fmla="*/ 86 w 181"/>
              <a:gd name="T43" fmla="*/ 60 h 99"/>
              <a:gd name="T44" fmla="*/ 87 w 181"/>
              <a:gd name="T45" fmla="*/ 49 h 99"/>
              <a:gd name="T46" fmla="*/ 91 w 181"/>
              <a:gd name="T47" fmla="*/ 61 h 99"/>
              <a:gd name="T48" fmla="*/ 100 w 181"/>
              <a:gd name="T49" fmla="*/ 70 h 99"/>
              <a:gd name="T50" fmla="*/ 101 w 181"/>
              <a:gd name="T51" fmla="*/ 54 h 99"/>
              <a:gd name="T52" fmla="*/ 104 w 181"/>
              <a:gd name="T53" fmla="*/ 52 h 99"/>
              <a:gd name="T54" fmla="*/ 128 w 181"/>
              <a:gd name="T55" fmla="*/ 82 h 99"/>
              <a:gd name="T56" fmla="*/ 129 w 181"/>
              <a:gd name="T57" fmla="*/ 64 h 99"/>
              <a:gd name="T58" fmla="*/ 134 w 181"/>
              <a:gd name="T59" fmla="*/ 79 h 99"/>
              <a:gd name="T60" fmla="*/ 144 w 181"/>
              <a:gd name="T61" fmla="*/ 88 h 99"/>
              <a:gd name="T62" fmla="*/ 142 w 181"/>
              <a:gd name="T63" fmla="*/ 68 h 99"/>
              <a:gd name="T64" fmla="*/ 145 w 181"/>
              <a:gd name="T65" fmla="*/ 68 h 99"/>
              <a:gd name="T66" fmla="*/ 152 w 181"/>
              <a:gd name="T67" fmla="*/ 93 h 99"/>
              <a:gd name="T68" fmla="*/ 155 w 181"/>
              <a:gd name="T69" fmla="*/ 92 h 99"/>
              <a:gd name="T70" fmla="*/ 151 w 181"/>
              <a:gd name="T71" fmla="*/ 62 h 99"/>
              <a:gd name="T72" fmla="*/ 154 w 181"/>
              <a:gd name="T73" fmla="*/ 62 h 99"/>
              <a:gd name="T74" fmla="*/ 162 w 181"/>
              <a:gd name="T75" fmla="*/ 96 h 99"/>
              <a:gd name="T76" fmla="*/ 165 w 181"/>
              <a:gd name="T77" fmla="*/ 95 h 99"/>
              <a:gd name="T78" fmla="*/ 166 w 181"/>
              <a:gd name="T79" fmla="*/ 74 h 99"/>
              <a:gd name="T80" fmla="*/ 169 w 181"/>
              <a:gd name="T81" fmla="*/ 74 h 99"/>
              <a:gd name="T82" fmla="*/ 171 w 181"/>
              <a:gd name="T83" fmla="*/ 97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81" h="99">
                <a:moveTo>
                  <a:pt x="171" y="97"/>
                </a:moveTo>
                <a:cubicBezTo>
                  <a:pt x="172" y="98"/>
                  <a:pt x="172" y="98"/>
                  <a:pt x="173" y="99"/>
                </a:cubicBezTo>
                <a:cubicBezTo>
                  <a:pt x="175" y="96"/>
                  <a:pt x="177" y="94"/>
                  <a:pt x="177" y="91"/>
                </a:cubicBezTo>
                <a:cubicBezTo>
                  <a:pt x="181" y="73"/>
                  <a:pt x="174" y="59"/>
                  <a:pt x="162" y="47"/>
                </a:cubicBezTo>
                <a:cubicBezTo>
                  <a:pt x="144" y="30"/>
                  <a:pt x="123" y="21"/>
                  <a:pt x="100" y="13"/>
                </a:cubicBezTo>
                <a:cubicBezTo>
                  <a:pt x="100" y="15"/>
                  <a:pt x="100" y="17"/>
                  <a:pt x="100" y="16"/>
                </a:cubicBezTo>
                <a:cubicBezTo>
                  <a:pt x="93" y="13"/>
                  <a:pt x="85" y="8"/>
                  <a:pt x="76" y="3"/>
                </a:cubicBezTo>
                <a:cubicBezTo>
                  <a:pt x="77" y="10"/>
                  <a:pt x="77" y="14"/>
                  <a:pt x="78" y="17"/>
                </a:cubicBezTo>
                <a:cubicBezTo>
                  <a:pt x="75" y="16"/>
                  <a:pt x="74" y="13"/>
                  <a:pt x="73" y="11"/>
                </a:cubicBezTo>
                <a:cubicBezTo>
                  <a:pt x="71" y="8"/>
                  <a:pt x="68" y="6"/>
                  <a:pt x="66" y="3"/>
                </a:cubicBezTo>
                <a:cubicBezTo>
                  <a:pt x="65" y="6"/>
                  <a:pt x="64" y="8"/>
                  <a:pt x="64" y="8"/>
                </a:cubicBezTo>
                <a:cubicBezTo>
                  <a:pt x="59" y="6"/>
                  <a:pt x="56" y="3"/>
                  <a:pt x="52" y="2"/>
                </a:cubicBezTo>
                <a:cubicBezTo>
                  <a:pt x="49" y="2"/>
                  <a:pt x="46" y="5"/>
                  <a:pt x="42" y="7"/>
                </a:cubicBezTo>
                <a:cubicBezTo>
                  <a:pt x="40" y="5"/>
                  <a:pt x="37" y="3"/>
                  <a:pt x="32" y="0"/>
                </a:cubicBezTo>
                <a:cubicBezTo>
                  <a:pt x="33" y="6"/>
                  <a:pt x="34" y="9"/>
                  <a:pt x="35" y="13"/>
                </a:cubicBezTo>
                <a:cubicBezTo>
                  <a:pt x="24" y="2"/>
                  <a:pt x="14" y="0"/>
                  <a:pt x="0" y="6"/>
                </a:cubicBezTo>
                <a:cubicBezTo>
                  <a:pt x="17" y="16"/>
                  <a:pt x="34" y="28"/>
                  <a:pt x="52" y="38"/>
                </a:cubicBezTo>
                <a:cubicBezTo>
                  <a:pt x="55" y="40"/>
                  <a:pt x="58" y="38"/>
                  <a:pt x="61" y="38"/>
                </a:cubicBezTo>
                <a:cubicBezTo>
                  <a:pt x="62" y="41"/>
                  <a:pt x="64" y="45"/>
                  <a:pt x="65" y="48"/>
                </a:cubicBezTo>
                <a:cubicBezTo>
                  <a:pt x="66" y="48"/>
                  <a:pt x="66" y="48"/>
                  <a:pt x="67" y="47"/>
                </a:cubicBezTo>
                <a:cubicBezTo>
                  <a:pt x="67" y="44"/>
                  <a:pt x="68" y="41"/>
                  <a:pt x="68" y="37"/>
                </a:cubicBezTo>
                <a:cubicBezTo>
                  <a:pt x="73" y="46"/>
                  <a:pt x="72" y="59"/>
                  <a:pt x="86" y="60"/>
                </a:cubicBezTo>
                <a:cubicBezTo>
                  <a:pt x="87" y="57"/>
                  <a:pt x="87" y="53"/>
                  <a:pt x="87" y="49"/>
                </a:cubicBezTo>
                <a:cubicBezTo>
                  <a:pt x="90" y="53"/>
                  <a:pt x="90" y="57"/>
                  <a:pt x="91" y="61"/>
                </a:cubicBezTo>
                <a:cubicBezTo>
                  <a:pt x="92" y="64"/>
                  <a:pt x="96" y="66"/>
                  <a:pt x="100" y="70"/>
                </a:cubicBezTo>
                <a:cubicBezTo>
                  <a:pt x="100" y="63"/>
                  <a:pt x="101" y="58"/>
                  <a:pt x="101" y="54"/>
                </a:cubicBezTo>
                <a:cubicBezTo>
                  <a:pt x="102" y="53"/>
                  <a:pt x="103" y="53"/>
                  <a:pt x="104" y="52"/>
                </a:cubicBezTo>
                <a:cubicBezTo>
                  <a:pt x="102" y="71"/>
                  <a:pt x="112" y="79"/>
                  <a:pt x="128" y="82"/>
                </a:cubicBezTo>
                <a:cubicBezTo>
                  <a:pt x="128" y="76"/>
                  <a:pt x="129" y="70"/>
                  <a:pt x="129" y="64"/>
                </a:cubicBezTo>
                <a:cubicBezTo>
                  <a:pt x="132" y="69"/>
                  <a:pt x="134" y="74"/>
                  <a:pt x="134" y="79"/>
                </a:cubicBezTo>
                <a:cubicBezTo>
                  <a:pt x="133" y="87"/>
                  <a:pt x="137" y="88"/>
                  <a:pt x="144" y="88"/>
                </a:cubicBezTo>
                <a:cubicBezTo>
                  <a:pt x="144" y="81"/>
                  <a:pt x="143" y="75"/>
                  <a:pt x="142" y="68"/>
                </a:cubicBezTo>
                <a:cubicBezTo>
                  <a:pt x="143" y="68"/>
                  <a:pt x="144" y="68"/>
                  <a:pt x="145" y="68"/>
                </a:cubicBezTo>
                <a:cubicBezTo>
                  <a:pt x="147" y="76"/>
                  <a:pt x="149" y="85"/>
                  <a:pt x="152" y="93"/>
                </a:cubicBezTo>
                <a:cubicBezTo>
                  <a:pt x="153" y="93"/>
                  <a:pt x="154" y="92"/>
                  <a:pt x="155" y="92"/>
                </a:cubicBezTo>
                <a:cubicBezTo>
                  <a:pt x="154" y="82"/>
                  <a:pt x="152" y="72"/>
                  <a:pt x="151" y="62"/>
                </a:cubicBezTo>
                <a:cubicBezTo>
                  <a:pt x="152" y="62"/>
                  <a:pt x="153" y="62"/>
                  <a:pt x="154" y="62"/>
                </a:cubicBezTo>
                <a:cubicBezTo>
                  <a:pt x="157" y="73"/>
                  <a:pt x="159" y="84"/>
                  <a:pt x="162" y="96"/>
                </a:cubicBezTo>
                <a:cubicBezTo>
                  <a:pt x="163" y="96"/>
                  <a:pt x="164" y="95"/>
                  <a:pt x="165" y="95"/>
                </a:cubicBezTo>
                <a:cubicBezTo>
                  <a:pt x="165" y="88"/>
                  <a:pt x="166" y="81"/>
                  <a:pt x="166" y="74"/>
                </a:cubicBezTo>
                <a:cubicBezTo>
                  <a:pt x="167" y="74"/>
                  <a:pt x="168" y="74"/>
                  <a:pt x="169" y="74"/>
                </a:cubicBezTo>
                <a:cubicBezTo>
                  <a:pt x="169" y="82"/>
                  <a:pt x="170" y="89"/>
                  <a:pt x="171" y="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1" name="Freeform 55">
            <a:extLst>
              <a:ext uri="{FF2B5EF4-FFF2-40B4-BE49-F238E27FC236}">
                <a16:creationId xmlns:a16="http://schemas.microsoft.com/office/drawing/2014/main" id="{0490666D-B697-4215-912C-7FF37F7A280D}"/>
              </a:ext>
            </a:extLst>
          </p:cNvPr>
          <p:cNvSpPr>
            <a:spLocks/>
          </p:cNvSpPr>
          <p:nvPr/>
        </p:nvSpPr>
        <p:spPr bwMode="auto">
          <a:xfrm>
            <a:off x="8331757" y="1247670"/>
            <a:ext cx="979714" cy="133978"/>
          </a:xfrm>
          <a:custGeom>
            <a:avLst/>
            <a:gdLst>
              <a:gd name="T0" fmla="*/ 298 w 310"/>
              <a:gd name="T1" fmla="*/ 3 h 41"/>
              <a:gd name="T2" fmla="*/ 297 w 310"/>
              <a:gd name="T3" fmla="*/ 0 h 41"/>
              <a:gd name="T4" fmla="*/ 285 w 310"/>
              <a:gd name="T5" fmla="*/ 2 h 41"/>
              <a:gd name="T6" fmla="*/ 230 w 310"/>
              <a:gd name="T7" fmla="*/ 12 h 41"/>
              <a:gd name="T8" fmla="*/ 55 w 310"/>
              <a:gd name="T9" fmla="*/ 24 h 41"/>
              <a:gd name="T10" fmla="*/ 0 w 310"/>
              <a:gd name="T11" fmla="*/ 36 h 41"/>
              <a:gd name="T12" fmla="*/ 0 w 310"/>
              <a:gd name="T13" fmla="*/ 38 h 41"/>
              <a:gd name="T14" fmla="*/ 15 w 310"/>
              <a:gd name="T15" fmla="*/ 37 h 41"/>
              <a:gd name="T16" fmla="*/ 180 w 310"/>
              <a:gd name="T17" fmla="*/ 40 h 41"/>
              <a:gd name="T18" fmla="*/ 300 w 310"/>
              <a:gd name="T19" fmla="*/ 31 h 41"/>
              <a:gd name="T20" fmla="*/ 307 w 310"/>
              <a:gd name="T21" fmla="*/ 18 h 41"/>
              <a:gd name="T22" fmla="*/ 294 w 310"/>
              <a:gd name="T23" fmla="*/ 20 h 41"/>
              <a:gd name="T24" fmla="*/ 297 w 310"/>
              <a:gd name="T25" fmla="*/ 17 h 41"/>
              <a:gd name="T26" fmla="*/ 304 w 310"/>
              <a:gd name="T27" fmla="*/ 8 h 41"/>
              <a:gd name="T28" fmla="*/ 294 w 310"/>
              <a:gd name="T29" fmla="*/ 11 h 41"/>
              <a:gd name="T30" fmla="*/ 259 w 310"/>
              <a:gd name="T31" fmla="*/ 21 h 41"/>
              <a:gd name="T32" fmla="*/ 298 w 310"/>
              <a:gd name="T33" fmla="*/ 3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10" h="41">
                <a:moveTo>
                  <a:pt x="298" y="3"/>
                </a:moveTo>
                <a:cubicBezTo>
                  <a:pt x="297" y="2"/>
                  <a:pt x="297" y="1"/>
                  <a:pt x="297" y="0"/>
                </a:cubicBezTo>
                <a:cubicBezTo>
                  <a:pt x="293" y="1"/>
                  <a:pt x="289" y="1"/>
                  <a:pt x="285" y="2"/>
                </a:cubicBezTo>
                <a:cubicBezTo>
                  <a:pt x="268" y="10"/>
                  <a:pt x="249" y="11"/>
                  <a:pt x="230" y="12"/>
                </a:cubicBezTo>
                <a:cubicBezTo>
                  <a:pt x="171" y="16"/>
                  <a:pt x="113" y="19"/>
                  <a:pt x="55" y="24"/>
                </a:cubicBezTo>
                <a:cubicBezTo>
                  <a:pt x="36" y="25"/>
                  <a:pt x="18" y="32"/>
                  <a:pt x="0" y="36"/>
                </a:cubicBezTo>
                <a:cubicBezTo>
                  <a:pt x="0" y="36"/>
                  <a:pt x="0" y="37"/>
                  <a:pt x="0" y="38"/>
                </a:cubicBezTo>
                <a:cubicBezTo>
                  <a:pt x="5" y="38"/>
                  <a:pt x="10" y="37"/>
                  <a:pt x="15" y="37"/>
                </a:cubicBezTo>
                <a:cubicBezTo>
                  <a:pt x="70" y="38"/>
                  <a:pt x="125" y="38"/>
                  <a:pt x="180" y="40"/>
                </a:cubicBezTo>
                <a:cubicBezTo>
                  <a:pt x="220" y="41"/>
                  <a:pt x="260" y="40"/>
                  <a:pt x="300" y="31"/>
                </a:cubicBezTo>
                <a:cubicBezTo>
                  <a:pt x="308" y="29"/>
                  <a:pt x="310" y="26"/>
                  <a:pt x="307" y="18"/>
                </a:cubicBezTo>
                <a:cubicBezTo>
                  <a:pt x="303" y="19"/>
                  <a:pt x="299" y="19"/>
                  <a:pt x="294" y="20"/>
                </a:cubicBezTo>
                <a:cubicBezTo>
                  <a:pt x="295" y="18"/>
                  <a:pt x="296" y="17"/>
                  <a:pt x="297" y="17"/>
                </a:cubicBezTo>
                <a:cubicBezTo>
                  <a:pt x="300" y="14"/>
                  <a:pt x="302" y="11"/>
                  <a:pt x="304" y="8"/>
                </a:cubicBezTo>
                <a:cubicBezTo>
                  <a:pt x="301" y="9"/>
                  <a:pt x="297" y="9"/>
                  <a:pt x="294" y="11"/>
                </a:cubicBezTo>
                <a:cubicBezTo>
                  <a:pt x="284" y="17"/>
                  <a:pt x="273" y="22"/>
                  <a:pt x="259" y="21"/>
                </a:cubicBezTo>
                <a:cubicBezTo>
                  <a:pt x="273" y="15"/>
                  <a:pt x="285" y="9"/>
                  <a:pt x="298" y="3"/>
                </a:cubicBezTo>
                <a:close/>
              </a:path>
            </a:pathLst>
          </a:custGeom>
          <a:solidFill>
            <a:srgbClr val="FED71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2" name="Freeform 56">
            <a:extLst>
              <a:ext uri="{FF2B5EF4-FFF2-40B4-BE49-F238E27FC236}">
                <a16:creationId xmlns:a16="http://schemas.microsoft.com/office/drawing/2014/main" id="{B37DF817-3E5D-4084-A0C3-B5E6F1EF2B6F}"/>
              </a:ext>
            </a:extLst>
          </p:cNvPr>
          <p:cNvSpPr>
            <a:spLocks/>
          </p:cNvSpPr>
          <p:nvPr/>
        </p:nvSpPr>
        <p:spPr bwMode="auto">
          <a:xfrm>
            <a:off x="9303097" y="720132"/>
            <a:ext cx="494044" cy="309824"/>
          </a:xfrm>
          <a:custGeom>
            <a:avLst/>
            <a:gdLst>
              <a:gd name="T0" fmla="*/ 155 w 155"/>
              <a:gd name="T1" fmla="*/ 86 h 98"/>
              <a:gd name="T2" fmla="*/ 99 w 155"/>
              <a:gd name="T3" fmla="*/ 59 h 98"/>
              <a:gd name="T4" fmla="*/ 49 w 155"/>
              <a:gd name="T5" fmla="*/ 26 h 98"/>
              <a:gd name="T6" fmla="*/ 11 w 155"/>
              <a:gd name="T7" fmla="*/ 3 h 98"/>
              <a:gd name="T8" fmla="*/ 0 w 155"/>
              <a:gd name="T9" fmla="*/ 0 h 98"/>
              <a:gd name="T10" fmla="*/ 36 w 155"/>
              <a:gd name="T11" fmla="*/ 44 h 98"/>
              <a:gd name="T12" fmla="*/ 30 w 155"/>
              <a:gd name="T13" fmla="*/ 47 h 98"/>
              <a:gd name="T14" fmla="*/ 46 w 155"/>
              <a:gd name="T15" fmla="*/ 62 h 98"/>
              <a:gd name="T16" fmla="*/ 44 w 155"/>
              <a:gd name="T17" fmla="*/ 65 h 98"/>
              <a:gd name="T18" fmla="*/ 68 w 155"/>
              <a:gd name="T19" fmla="*/ 72 h 98"/>
              <a:gd name="T20" fmla="*/ 56 w 155"/>
              <a:gd name="T21" fmla="*/ 76 h 98"/>
              <a:gd name="T22" fmla="*/ 56 w 155"/>
              <a:gd name="T23" fmla="*/ 79 h 98"/>
              <a:gd name="T24" fmla="*/ 87 w 155"/>
              <a:gd name="T25" fmla="*/ 79 h 98"/>
              <a:gd name="T26" fmla="*/ 87 w 155"/>
              <a:gd name="T27" fmla="*/ 81 h 98"/>
              <a:gd name="T28" fmla="*/ 66 w 155"/>
              <a:gd name="T29" fmla="*/ 86 h 98"/>
              <a:gd name="T30" fmla="*/ 98 w 155"/>
              <a:gd name="T31" fmla="*/ 89 h 98"/>
              <a:gd name="T32" fmla="*/ 92 w 155"/>
              <a:gd name="T33" fmla="*/ 95 h 98"/>
              <a:gd name="T34" fmla="*/ 93 w 155"/>
              <a:gd name="T35" fmla="*/ 97 h 98"/>
              <a:gd name="T36" fmla="*/ 121 w 155"/>
              <a:gd name="T37" fmla="*/ 91 h 98"/>
              <a:gd name="T38" fmla="*/ 117 w 155"/>
              <a:gd name="T39" fmla="*/ 96 h 98"/>
              <a:gd name="T40" fmla="*/ 119 w 155"/>
              <a:gd name="T41" fmla="*/ 98 h 98"/>
              <a:gd name="T42" fmla="*/ 155 w 155"/>
              <a:gd name="T43" fmla="*/ 86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55" h="98">
                <a:moveTo>
                  <a:pt x="155" y="86"/>
                </a:moveTo>
                <a:cubicBezTo>
                  <a:pt x="135" y="77"/>
                  <a:pt x="116" y="69"/>
                  <a:pt x="99" y="59"/>
                </a:cubicBezTo>
                <a:cubicBezTo>
                  <a:pt x="82" y="49"/>
                  <a:pt x="66" y="37"/>
                  <a:pt x="49" y="26"/>
                </a:cubicBezTo>
                <a:cubicBezTo>
                  <a:pt x="36" y="18"/>
                  <a:pt x="24" y="10"/>
                  <a:pt x="11" y="3"/>
                </a:cubicBezTo>
                <a:cubicBezTo>
                  <a:pt x="8" y="1"/>
                  <a:pt x="5" y="1"/>
                  <a:pt x="0" y="0"/>
                </a:cubicBezTo>
                <a:cubicBezTo>
                  <a:pt x="13" y="16"/>
                  <a:pt x="25" y="30"/>
                  <a:pt x="36" y="44"/>
                </a:cubicBezTo>
                <a:cubicBezTo>
                  <a:pt x="36" y="45"/>
                  <a:pt x="34" y="45"/>
                  <a:pt x="30" y="47"/>
                </a:cubicBezTo>
                <a:cubicBezTo>
                  <a:pt x="36" y="52"/>
                  <a:pt x="42" y="57"/>
                  <a:pt x="46" y="62"/>
                </a:cubicBezTo>
                <a:cubicBezTo>
                  <a:pt x="46" y="62"/>
                  <a:pt x="44" y="64"/>
                  <a:pt x="44" y="65"/>
                </a:cubicBezTo>
                <a:cubicBezTo>
                  <a:pt x="49" y="75"/>
                  <a:pt x="59" y="70"/>
                  <a:pt x="68" y="72"/>
                </a:cubicBezTo>
                <a:cubicBezTo>
                  <a:pt x="63" y="74"/>
                  <a:pt x="59" y="75"/>
                  <a:pt x="56" y="76"/>
                </a:cubicBezTo>
                <a:cubicBezTo>
                  <a:pt x="56" y="77"/>
                  <a:pt x="56" y="78"/>
                  <a:pt x="56" y="79"/>
                </a:cubicBezTo>
                <a:cubicBezTo>
                  <a:pt x="67" y="79"/>
                  <a:pt x="77" y="79"/>
                  <a:pt x="87" y="79"/>
                </a:cubicBezTo>
                <a:cubicBezTo>
                  <a:pt x="87" y="80"/>
                  <a:pt x="87" y="81"/>
                  <a:pt x="87" y="81"/>
                </a:cubicBezTo>
                <a:cubicBezTo>
                  <a:pt x="81" y="83"/>
                  <a:pt x="74" y="84"/>
                  <a:pt x="66" y="86"/>
                </a:cubicBezTo>
                <a:cubicBezTo>
                  <a:pt x="76" y="93"/>
                  <a:pt x="87" y="88"/>
                  <a:pt x="98" y="89"/>
                </a:cubicBezTo>
                <a:cubicBezTo>
                  <a:pt x="96" y="91"/>
                  <a:pt x="94" y="93"/>
                  <a:pt x="92" y="95"/>
                </a:cubicBezTo>
                <a:cubicBezTo>
                  <a:pt x="92" y="96"/>
                  <a:pt x="93" y="96"/>
                  <a:pt x="93" y="97"/>
                </a:cubicBezTo>
                <a:cubicBezTo>
                  <a:pt x="102" y="95"/>
                  <a:pt x="111" y="93"/>
                  <a:pt x="121" y="91"/>
                </a:cubicBezTo>
                <a:cubicBezTo>
                  <a:pt x="120" y="93"/>
                  <a:pt x="118" y="95"/>
                  <a:pt x="117" y="96"/>
                </a:cubicBezTo>
                <a:cubicBezTo>
                  <a:pt x="118" y="97"/>
                  <a:pt x="118" y="98"/>
                  <a:pt x="119" y="98"/>
                </a:cubicBezTo>
                <a:cubicBezTo>
                  <a:pt x="130" y="95"/>
                  <a:pt x="142" y="91"/>
                  <a:pt x="155" y="86"/>
                </a:cubicBezTo>
                <a:close/>
              </a:path>
            </a:pathLst>
          </a:custGeom>
          <a:solidFill>
            <a:srgbClr val="FED71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3" name="Freeform 57">
            <a:extLst>
              <a:ext uri="{FF2B5EF4-FFF2-40B4-BE49-F238E27FC236}">
                <a16:creationId xmlns:a16="http://schemas.microsoft.com/office/drawing/2014/main" id="{573478E6-696D-4818-8D29-8EF589891383}"/>
              </a:ext>
            </a:extLst>
          </p:cNvPr>
          <p:cNvSpPr>
            <a:spLocks/>
          </p:cNvSpPr>
          <p:nvPr/>
        </p:nvSpPr>
        <p:spPr bwMode="auto">
          <a:xfrm>
            <a:off x="8457361" y="1172308"/>
            <a:ext cx="226088" cy="117231"/>
          </a:xfrm>
          <a:custGeom>
            <a:avLst/>
            <a:gdLst>
              <a:gd name="T0" fmla="*/ 1 w 70"/>
              <a:gd name="T1" fmla="*/ 0 h 35"/>
              <a:gd name="T2" fmla="*/ 0 w 70"/>
              <a:gd name="T3" fmla="*/ 3 h 35"/>
              <a:gd name="T4" fmla="*/ 47 w 70"/>
              <a:gd name="T5" fmla="*/ 31 h 35"/>
              <a:gd name="T6" fmla="*/ 32 w 70"/>
              <a:gd name="T7" fmla="*/ 20 h 35"/>
              <a:gd name="T8" fmla="*/ 70 w 70"/>
              <a:gd name="T9" fmla="*/ 30 h 35"/>
              <a:gd name="T10" fmla="*/ 1 w 70"/>
              <a:gd name="T11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0" h="35">
                <a:moveTo>
                  <a:pt x="1" y="0"/>
                </a:moveTo>
                <a:cubicBezTo>
                  <a:pt x="1" y="1"/>
                  <a:pt x="0" y="2"/>
                  <a:pt x="0" y="3"/>
                </a:cubicBezTo>
                <a:cubicBezTo>
                  <a:pt x="17" y="10"/>
                  <a:pt x="25" y="30"/>
                  <a:pt x="47" y="31"/>
                </a:cubicBezTo>
                <a:cubicBezTo>
                  <a:pt x="42" y="28"/>
                  <a:pt x="37" y="24"/>
                  <a:pt x="32" y="20"/>
                </a:cubicBezTo>
                <a:cubicBezTo>
                  <a:pt x="45" y="20"/>
                  <a:pt x="54" y="35"/>
                  <a:pt x="70" y="30"/>
                </a:cubicBezTo>
                <a:cubicBezTo>
                  <a:pt x="46" y="20"/>
                  <a:pt x="24" y="10"/>
                  <a:pt x="1" y="0"/>
                </a:cubicBezTo>
                <a:close/>
              </a:path>
            </a:pathLst>
          </a:custGeom>
          <a:solidFill>
            <a:srgbClr val="FED71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4" name="Freeform 58">
            <a:extLst>
              <a:ext uri="{FF2B5EF4-FFF2-40B4-BE49-F238E27FC236}">
                <a16:creationId xmlns:a16="http://schemas.microsoft.com/office/drawing/2014/main" id="{CA248619-B462-4242-A469-96A2CF1CAB5E}"/>
              </a:ext>
            </a:extLst>
          </p:cNvPr>
          <p:cNvSpPr>
            <a:spLocks noEditPoints="1"/>
          </p:cNvSpPr>
          <p:nvPr/>
        </p:nvSpPr>
        <p:spPr bwMode="auto">
          <a:xfrm>
            <a:off x="8331757" y="1465385"/>
            <a:ext cx="2018044" cy="2419978"/>
          </a:xfrm>
          <a:custGeom>
            <a:avLst/>
            <a:gdLst>
              <a:gd name="T0" fmla="*/ 614 w 634"/>
              <a:gd name="T1" fmla="*/ 259 h 761"/>
              <a:gd name="T2" fmla="*/ 530 w 634"/>
              <a:gd name="T3" fmla="*/ 314 h 761"/>
              <a:gd name="T4" fmla="*/ 438 w 634"/>
              <a:gd name="T5" fmla="*/ 328 h 761"/>
              <a:gd name="T6" fmla="*/ 562 w 634"/>
              <a:gd name="T7" fmla="*/ 283 h 761"/>
              <a:gd name="T8" fmla="*/ 587 w 634"/>
              <a:gd name="T9" fmla="*/ 200 h 761"/>
              <a:gd name="T10" fmla="*/ 416 w 634"/>
              <a:gd name="T11" fmla="*/ 223 h 761"/>
              <a:gd name="T12" fmla="*/ 514 w 634"/>
              <a:gd name="T13" fmla="*/ 192 h 761"/>
              <a:gd name="T14" fmla="*/ 451 w 634"/>
              <a:gd name="T15" fmla="*/ 68 h 761"/>
              <a:gd name="T16" fmla="*/ 370 w 634"/>
              <a:gd name="T17" fmla="*/ 112 h 761"/>
              <a:gd name="T18" fmla="*/ 431 w 634"/>
              <a:gd name="T19" fmla="*/ 70 h 761"/>
              <a:gd name="T20" fmla="*/ 367 w 634"/>
              <a:gd name="T21" fmla="*/ 2 h 761"/>
              <a:gd name="T22" fmla="*/ 280 w 634"/>
              <a:gd name="T23" fmla="*/ 36 h 761"/>
              <a:gd name="T24" fmla="*/ 185 w 634"/>
              <a:gd name="T25" fmla="*/ 30 h 761"/>
              <a:gd name="T26" fmla="*/ 177 w 634"/>
              <a:gd name="T27" fmla="*/ 85 h 761"/>
              <a:gd name="T28" fmla="*/ 202 w 634"/>
              <a:gd name="T29" fmla="*/ 102 h 761"/>
              <a:gd name="T30" fmla="*/ 150 w 634"/>
              <a:gd name="T31" fmla="*/ 84 h 761"/>
              <a:gd name="T32" fmla="*/ 100 w 634"/>
              <a:gd name="T33" fmla="*/ 164 h 761"/>
              <a:gd name="T34" fmla="*/ 148 w 634"/>
              <a:gd name="T35" fmla="*/ 204 h 761"/>
              <a:gd name="T36" fmla="*/ 88 w 634"/>
              <a:gd name="T37" fmla="*/ 171 h 761"/>
              <a:gd name="T38" fmla="*/ 61 w 634"/>
              <a:gd name="T39" fmla="*/ 184 h 761"/>
              <a:gd name="T40" fmla="*/ 69 w 634"/>
              <a:gd name="T41" fmla="*/ 296 h 761"/>
              <a:gd name="T42" fmla="*/ 35 w 634"/>
              <a:gd name="T43" fmla="*/ 281 h 761"/>
              <a:gd name="T44" fmla="*/ 52 w 634"/>
              <a:gd name="T45" fmla="*/ 420 h 761"/>
              <a:gd name="T46" fmla="*/ 28 w 634"/>
              <a:gd name="T47" fmla="*/ 416 h 761"/>
              <a:gd name="T48" fmla="*/ 75 w 634"/>
              <a:gd name="T49" fmla="*/ 537 h 761"/>
              <a:gd name="T50" fmla="*/ 160 w 634"/>
              <a:gd name="T51" fmla="*/ 583 h 761"/>
              <a:gd name="T52" fmla="*/ 72 w 634"/>
              <a:gd name="T53" fmla="*/ 570 h 761"/>
              <a:gd name="T54" fmla="*/ 228 w 634"/>
              <a:gd name="T55" fmla="*/ 698 h 761"/>
              <a:gd name="T56" fmla="*/ 268 w 634"/>
              <a:gd name="T57" fmla="*/ 706 h 761"/>
              <a:gd name="T58" fmla="*/ 214 w 634"/>
              <a:gd name="T59" fmla="*/ 725 h 761"/>
              <a:gd name="T60" fmla="*/ 319 w 634"/>
              <a:gd name="T61" fmla="*/ 755 h 761"/>
              <a:gd name="T62" fmla="*/ 343 w 634"/>
              <a:gd name="T63" fmla="*/ 760 h 761"/>
              <a:gd name="T64" fmla="*/ 412 w 634"/>
              <a:gd name="T65" fmla="*/ 736 h 761"/>
              <a:gd name="T66" fmla="*/ 435 w 634"/>
              <a:gd name="T67" fmla="*/ 714 h 761"/>
              <a:gd name="T68" fmla="*/ 371 w 634"/>
              <a:gd name="T69" fmla="*/ 718 h 761"/>
              <a:gd name="T70" fmla="*/ 540 w 634"/>
              <a:gd name="T71" fmla="*/ 613 h 761"/>
              <a:gd name="T72" fmla="*/ 399 w 634"/>
              <a:gd name="T73" fmla="*/ 617 h 761"/>
              <a:gd name="T74" fmla="*/ 444 w 634"/>
              <a:gd name="T75" fmla="*/ 603 h 761"/>
              <a:gd name="T76" fmla="*/ 608 w 634"/>
              <a:gd name="T77" fmla="*/ 464 h 761"/>
              <a:gd name="T78" fmla="*/ 545 w 634"/>
              <a:gd name="T79" fmla="*/ 448 h 761"/>
              <a:gd name="T80" fmla="*/ 499 w 634"/>
              <a:gd name="T81" fmla="*/ 457 h 761"/>
              <a:gd name="T82" fmla="*/ 243 w 634"/>
              <a:gd name="T83" fmla="*/ 489 h 761"/>
              <a:gd name="T84" fmla="*/ 128 w 634"/>
              <a:gd name="T85" fmla="*/ 473 h 761"/>
              <a:gd name="T86" fmla="*/ 102 w 634"/>
              <a:gd name="T87" fmla="*/ 451 h 761"/>
              <a:gd name="T88" fmla="*/ 111 w 634"/>
              <a:gd name="T89" fmla="*/ 446 h 761"/>
              <a:gd name="T90" fmla="*/ 143 w 634"/>
              <a:gd name="T91" fmla="*/ 402 h 761"/>
              <a:gd name="T92" fmla="*/ 239 w 634"/>
              <a:gd name="T93" fmla="*/ 473 h 761"/>
              <a:gd name="T94" fmla="*/ 258 w 634"/>
              <a:gd name="T95" fmla="*/ 484 h 761"/>
              <a:gd name="T96" fmla="*/ 243 w 634"/>
              <a:gd name="T97" fmla="*/ 489 h 7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34" h="761">
                <a:moveTo>
                  <a:pt x="617" y="361"/>
                </a:moveTo>
                <a:cubicBezTo>
                  <a:pt x="634" y="326"/>
                  <a:pt x="634" y="292"/>
                  <a:pt x="614" y="259"/>
                </a:cubicBezTo>
                <a:cubicBezTo>
                  <a:pt x="610" y="254"/>
                  <a:pt x="606" y="250"/>
                  <a:pt x="601" y="244"/>
                </a:cubicBezTo>
                <a:cubicBezTo>
                  <a:pt x="586" y="278"/>
                  <a:pt x="561" y="300"/>
                  <a:pt x="530" y="314"/>
                </a:cubicBezTo>
                <a:cubicBezTo>
                  <a:pt x="498" y="327"/>
                  <a:pt x="465" y="333"/>
                  <a:pt x="431" y="331"/>
                </a:cubicBezTo>
                <a:cubicBezTo>
                  <a:pt x="433" y="329"/>
                  <a:pt x="435" y="328"/>
                  <a:pt x="438" y="328"/>
                </a:cubicBezTo>
                <a:cubicBezTo>
                  <a:pt x="456" y="324"/>
                  <a:pt x="474" y="320"/>
                  <a:pt x="492" y="316"/>
                </a:cubicBezTo>
                <a:cubicBezTo>
                  <a:pt x="517" y="309"/>
                  <a:pt x="542" y="300"/>
                  <a:pt x="562" y="283"/>
                </a:cubicBezTo>
                <a:cubicBezTo>
                  <a:pt x="576" y="271"/>
                  <a:pt x="589" y="258"/>
                  <a:pt x="592" y="240"/>
                </a:cubicBezTo>
                <a:cubicBezTo>
                  <a:pt x="594" y="227"/>
                  <a:pt x="591" y="213"/>
                  <a:pt x="587" y="200"/>
                </a:cubicBezTo>
                <a:cubicBezTo>
                  <a:pt x="582" y="183"/>
                  <a:pt x="568" y="170"/>
                  <a:pt x="550" y="164"/>
                </a:cubicBezTo>
                <a:cubicBezTo>
                  <a:pt x="524" y="213"/>
                  <a:pt x="461" y="225"/>
                  <a:pt x="416" y="223"/>
                </a:cubicBezTo>
                <a:cubicBezTo>
                  <a:pt x="428" y="219"/>
                  <a:pt x="440" y="216"/>
                  <a:pt x="452" y="213"/>
                </a:cubicBezTo>
                <a:cubicBezTo>
                  <a:pt x="474" y="209"/>
                  <a:pt x="496" y="204"/>
                  <a:pt x="514" y="192"/>
                </a:cubicBezTo>
                <a:cubicBezTo>
                  <a:pt x="550" y="168"/>
                  <a:pt x="554" y="134"/>
                  <a:pt x="523" y="105"/>
                </a:cubicBezTo>
                <a:cubicBezTo>
                  <a:pt x="502" y="86"/>
                  <a:pt x="479" y="73"/>
                  <a:pt x="451" y="68"/>
                </a:cubicBezTo>
                <a:cubicBezTo>
                  <a:pt x="444" y="67"/>
                  <a:pt x="442" y="67"/>
                  <a:pt x="439" y="74"/>
                </a:cubicBezTo>
                <a:cubicBezTo>
                  <a:pt x="430" y="99"/>
                  <a:pt x="394" y="118"/>
                  <a:pt x="370" y="112"/>
                </a:cubicBezTo>
                <a:cubicBezTo>
                  <a:pt x="385" y="105"/>
                  <a:pt x="400" y="98"/>
                  <a:pt x="415" y="91"/>
                </a:cubicBezTo>
                <a:cubicBezTo>
                  <a:pt x="424" y="86"/>
                  <a:pt x="430" y="80"/>
                  <a:pt x="431" y="70"/>
                </a:cubicBezTo>
                <a:cubicBezTo>
                  <a:pt x="434" y="54"/>
                  <a:pt x="430" y="39"/>
                  <a:pt x="418" y="28"/>
                </a:cubicBezTo>
                <a:cubicBezTo>
                  <a:pt x="404" y="14"/>
                  <a:pt x="386" y="7"/>
                  <a:pt x="367" y="2"/>
                </a:cubicBezTo>
                <a:cubicBezTo>
                  <a:pt x="358" y="0"/>
                  <a:pt x="352" y="2"/>
                  <a:pt x="346" y="10"/>
                </a:cubicBezTo>
                <a:cubicBezTo>
                  <a:pt x="328" y="28"/>
                  <a:pt x="307" y="40"/>
                  <a:pt x="280" y="36"/>
                </a:cubicBezTo>
                <a:cubicBezTo>
                  <a:pt x="258" y="33"/>
                  <a:pt x="239" y="24"/>
                  <a:pt x="223" y="6"/>
                </a:cubicBezTo>
                <a:cubicBezTo>
                  <a:pt x="210" y="14"/>
                  <a:pt x="196" y="20"/>
                  <a:pt x="185" y="30"/>
                </a:cubicBezTo>
                <a:cubicBezTo>
                  <a:pt x="177" y="37"/>
                  <a:pt x="170" y="48"/>
                  <a:pt x="166" y="58"/>
                </a:cubicBezTo>
                <a:cubicBezTo>
                  <a:pt x="161" y="70"/>
                  <a:pt x="165" y="78"/>
                  <a:pt x="177" y="85"/>
                </a:cubicBezTo>
                <a:cubicBezTo>
                  <a:pt x="181" y="87"/>
                  <a:pt x="185" y="89"/>
                  <a:pt x="189" y="91"/>
                </a:cubicBezTo>
                <a:cubicBezTo>
                  <a:pt x="193" y="95"/>
                  <a:pt x="198" y="99"/>
                  <a:pt x="202" y="102"/>
                </a:cubicBezTo>
                <a:cubicBezTo>
                  <a:pt x="187" y="102"/>
                  <a:pt x="174" y="99"/>
                  <a:pt x="163" y="88"/>
                </a:cubicBezTo>
                <a:cubicBezTo>
                  <a:pt x="160" y="85"/>
                  <a:pt x="153" y="83"/>
                  <a:pt x="150" y="84"/>
                </a:cubicBezTo>
                <a:cubicBezTo>
                  <a:pt x="127" y="92"/>
                  <a:pt x="109" y="106"/>
                  <a:pt x="97" y="128"/>
                </a:cubicBezTo>
                <a:cubicBezTo>
                  <a:pt x="91" y="140"/>
                  <a:pt x="91" y="153"/>
                  <a:pt x="100" y="164"/>
                </a:cubicBezTo>
                <a:cubicBezTo>
                  <a:pt x="107" y="173"/>
                  <a:pt x="116" y="180"/>
                  <a:pt x="125" y="188"/>
                </a:cubicBezTo>
                <a:cubicBezTo>
                  <a:pt x="132" y="194"/>
                  <a:pt x="140" y="199"/>
                  <a:pt x="148" y="204"/>
                </a:cubicBezTo>
                <a:cubicBezTo>
                  <a:pt x="130" y="203"/>
                  <a:pt x="117" y="195"/>
                  <a:pt x="105" y="184"/>
                </a:cubicBezTo>
                <a:cubicBezTo>
                  <a:pt x="100" y="179"/>
                  <a:pt x="94" y="171"/>
                  <a:pt x="88" y="171"/>
                </a:cubicBezTo>
                <a:cubicBezTo>
                  <a:pt x="81" y="170"/>
                  <a:pt x="74" y="177"/>
                  <a:pt x="67" y="181"/>
                </a:cubicBezTo>
                <a:cubicBezTo>
                  <a:pt x="65" y="182"/>
                  <a:pt x="63" y="183"/>
                  <a:pt x="61" y="184"/>
                </a:cubicBezTo>
                <a:cubicBezTo>
                  <a:pt x="42" y="197"/>
                  <a:pt x="29" y="213"/>
                  <a:pt x="31" y="237"/>
                </a:cubicBezTo>
                <a:cubicBezTo>
                  <a:pt x="32" y="264"/>
                  <a:pt x="47" y="283"/>
                  <a:pt x="69" y="296"/>
                </a:cubicBezTo>
                <a:cubicBezTo>
                  <a:pt x="82" y="303"/>
                  <a:pt x="95" y="311"/>
                  <a:pt x="108" y="318"/>
                </a:cubicBezTo>
                <a:cubicBezTo>
                  <a:pt x="78" y="315"/>
                  <a:pt x="55" y="300"/>
                  <a:pt x="35" y="281"/>
                </a:cubicBezTo>
                <a:cubicBezTo>
                  <a:pt x="20" y="289"/>
                  <a:pt x="8" y="309"/>
                  <a:pt x="5" y="329"/>
                </a:cubicBezTo>
                <a:cubicBezTo>
                  <a:pt x="0" y="367"/>
                  <a:pt x="18" y="402"/>
                  <a:pt x="52" y="420"/>
                </a:cubicBezTo>
                <a:cubicBezTo>
                  <a:pt x="62" y="425"/>
                  <a:pt x="72" y="431"/>
                  <a:pt x="84" y="437"/>
                </a:cubicBezTo>
                <a:cubicBezTo>
                  <a:pt x="59" y="442"/>
                  <a:pt x="46" y="424"/>
                  <a:pt x="28" y="416"/>
                </a:cubicBezTo>
                <a:cubicBezTo>
                  <a:pt x="19" y="435"/>
                  <a:pt x="19" y="454"/>
                  <a:pt x="25" y="472"/>
                </a:cubicBezTo>
                <a:cubicBezTo>
                  <a:pt x="34" y="500"/>
                  <a:pt x="52" y="521"/>
                  <a:pt x="75" y="537"/>
                </a:cubicBezTo>
                <a:cubicBezTo>
                  <a:pt x="97" y="552"/>
                  <a:pt x="123" y="563"/>
                  <a:pt x="147" y="576"/>
                </a:cubicBezTo>
                <a:cubicBezTo>
                  <a:pt x="151" y="579"/>
                  <a:pt x="156" y="581"/>
                  <a:pt x="160" y="583"/>
                </a:cubicBezTo>
                <a:cubicBezTo>
                  <a:pt x="128" y="581"/>
                  <a:pt x="101" y="565"/>
                  <a:pt x="72" y="549"/>
                </a:cubicBezTo>
                <a:cubicBezTo>
                  <a:pt x="72" y="557"/>
                  <a:pt x="71" y="564"/>
                  <a:pt x="72" y="570"/>
                </a:cubicBezTo>
                <a:cubicBezTo>
                  <a:pt x="74" y="599"/>
                  <a:pt x="89" y="622"/>
                  <a:pt x="109" y="642"/>
                </a:cubicBezTo>
                <a:cubicBezTo>
                  <a:pt x="142" y="675"/>
                  <a:pt x="182" y="692"/>
                  <a:pt x="228" y="698"/>
                </a:cubicBezTo>
                <a:cubicBezTo>
                  <a:pt x="241" y="700"/>
                  <a:pt x="255" y="702"/>
                  <a:pt x="268" y="704"/>
                </a:cubicBezTo>
                <a:cubicBezTo>
                  <a:pt x="268" y="705"/>
                  <a:pt x="268" y="705"/>
                  <a:pt x="268" y="706"/>
                </a:cubicBezTo>
                <a:cubicBezTo>
                  <a:pt x="246" y="706"/>
                  <a:pt x="225" y="706"/>
                  <a:pt x="202" y="706"/>
                </a:cubicBezTo>
                <a:cubicBezTo>
                  <a:pt x="206" y="712"/>
                  <a:pt x="209" y="719"/>
                  <a:pt x="214" y="725"/>
                </a:cubicBezTo>
                <a:cubicBezTo>
                  <a:pt x="224" y="738"/>
                  <a:pt x="233" y="749"/>
                  <a:pt x="252" y="749"/>
                </a:cubicBezTo>
                <a:cubicBezTo>
                  <a:pt x="274" y="748"/>
                  <a:pt x="296" y="753"/>
                  <a:pt x="319" y="755"/>
                </a:cubicBezTo>
                <a:cubicBezTo>
                  <a:pt x="316" y="756"/>
                  <a:pt x="315" y="757"/>
                  <a:pt x="310" y="760"/>
                </a:cubicBezTo>
                <a:cubicBezTo>
                  <a:pt x="323" y="760"/>
                  <a:pt x="333" y="761"/>
                  <a:pt x="343" y="760"/>
                </a:cubicBezTo>
                <a:cubicBezTo>
                  <a:pt x="352" y="759"/>
                  <a:pt x="362" y="758"/>
                  <a:pt x="371" y="756"/>
                </a:cubicBezTo>
                <a:cubicBezTo>
                  <a:pt x="385" y="752"/>
                  <a:pt x="400" y="748"/>
                  <a:pt x="412" y="736"/>
                </a:cubicBezTo>
                <a:cubicBezTo>
                  <a:pt x="412" y="736"/>
                  <a:pt x="412" y="736"/>
                  <a:pt x="412" y="736"/>
                </a:cubicBezTo>
                <a:cubicBezTo>
                  <a:pt x="419" y="729"/>
                  <a:pt x="427" y="722"/>
                  <a:pt x="435" y="714"/>
                </a:cubicBezTo>
                <a:cubicBezTo>
                  <a:pt x="410" y="717"/>
                  <a:pt x="388" y="720"/>
                  <a:pt x="365" y="722"/>
                </a:cubicBezTo>
                <a:cubicBezTo>
                  <a:pt x="367" y="719"/>
                  <a:pt x="369" y="718"/>
                  <a:pt x="371" y="718"/>
                </a:cubicBezTo>
                <a:cubicBezTo>
                  <a:pt x="390" y="713"/>
                  <a:pt x="408" y="708"/>
                  <a:pt x="427" y="704"/>
                </a:cubicBezTo>
                <a:cubicBezTo>
                  <a:pt x="479" y="692"/>
                  <a:pt x="519" y="665"/>
                  <a:pt x="540" y="613"/>
                </a:cubicBezTo>
                <a:cubicBezTo>
                  <a:pt x="547" y="596"/>
                  <a:pt x="552" y="579"/>
                  <a:pt x="553" y="559"/>
                </a:cubicBezTo>
                <a:cubicBezTo>
                  <a:pt x="506" y="592"/>
                  <a:pt x="457" y="616"/>
                  <a:pt x="399" y="617"/>
                </a:cubicBezTo>
                <a:cubicBezTo>
                  <a:pt x="402" y="615"/>
                  <a:pt x="404" y="614"/>
                  <a:pt x="407" y="613"/>
                </a:cubicBezTo>
                <a:cubicBezTo>
                  <a:pt x="419" y="610"/>
                  <a:pt x="432" y="607"/>
                  <a:pt x="444" y="603"/>
                </a:cubicBezTo>
                <a:cubicBezTo>
                  <a:pt x="473" y="593"/>
                  <a:pt x="502" y="582"/>
                  <a:pt x="528" y="565"/>
                </a:cubicBezTo>
                <a:cubicBezTo>
                  <a:pt x="566" y="540"/>
                  <a:pt x="596" y="509"/>
                  <a:pt x="608" y="464"/>
                </a:cubicBezTo>
                <a:cubicBezTo>
                  <a:pt x="614" y="443"/>
                  <a:pt x="613" y="422"/>
                  <a:pt x="607" y="403"/>
                </a:cubicBezTo>
                <a:cubicBezTo>
                  <a:pt x="586" y="418"/>
                  <a:pt x="567" y="435"/>
                  <a:pt x="545" y="448"/>
                </a:cubicBezTo>
                <a:cubicBezTo>
                  <a:pt x="523" y="462"/>
                  <a:pt x="498" y="468"/>
                  <a:pt x="472" y="468"/>
                </a:cubicBezTo>
                <a:cubicBezTo>
                  <a:pt x="481" y="464"/>
                  <a:pt x="490" y="460"/>
                  <a:pt x="499" y="457"/>
                </a:cubicBezTo>
                <a:cubicBezTo>
                  <a:pt x="551" y="441"/>
                  <a:pt x="593" y="412"/>
                  <a:pt x="617" y="361"/>
                </a:cubicBezTo>
                <a:close/>
                <a:moveTo>
                  <a:pt x="243" y="489"/>
                </a:moveTo>
                <a:cubicBezTo>
                  <a:pt x="236" y="488"/>
                  <a:pt x="230" y="489"/>
                  <a:pt x="223" y="491"/>
                </a:cubicBezTo>
                <a:cubicBezTo>
                  <a:pt x="189" y="501"/>
                  <a:pt x="157" y="495"/>
                  <a:pt x="128" y="473"/>
                </a:cubicBezTo>
                <a:cubicBezTo>
                  <a:pt x="127" y="473"/>
                  <a:pt x="126" y="472"/>
                  <a:pt x="125" y="471"/>
                </a:cubicBezTo>
                <a:cubicBezTo>
                  <a:pt x="119" y="462"/>
                  <a:pt x="113" y="454"/>
                  <a:pt x="102" y="451"/>
                </a:cubicBezTo>
                <a:cubicBezTo>
                  <a:pt x="100" y="450"/>
                  <a:pt x="99" y="448"/>
                  <a:pt x="97" y="446"/>
                </a:cubicBezTo>
                <a:cubicBezTo>
                  <a:pt x="102" y="446"/>
                  <a:pt x="106" y="446"/>
                  <a:pt x="111" y="446"/>
                </a:cubicBezTo>
                <a:cubicBezTo>
                  <a:pt x="112" y="442"/>
                  <a:pt x="112" y="439"/>
                  <a:pt x="113" y="436"/>
                </a:cubicBezTo>
                <a:cubicBezTo>
                  <a:pt x="117" y="419"/>
                  <a:pt x="126" y="406"/>
                  <a:pt x="143" y="402"/>
                </a:cubicBezTo>
                <a:cubicBezTo>
                  <a:pt x="171" y="395"/>
                  <a:pt x="198" y="399"/>
                  <a:pt x="220" y="418"/>
                </a:cubicBezTo>
                <a:cubicBezTo>
                  <a:pt x="237" y="432"/>
                  <a:pt x="244" y="451"/>
                  <a:pt x="239" y="473"/>
                </a:cubicBezTo>
                <a:cubicBezTo>
                  <a:pt x="238" y="476"/>
                  <a:pt x="238" y="478"/>
                  <a:pt x="238" y="480"/>
                </a:cubicBezTo>
                <a:cubicBezTo>
                  <a:pt x="245" y="481"/>
                  <a:pt x="251" y="483"/>
                  <a:pt x="258" y="484"/>
                </a:cubicBezTo>
                <a:cubicBezTo>
                  <a:pt x="258" y="485"/>
                  <a:pt x="258" y="487"/>
                  <a:pt x="258" y="488"/>
                </a:cubicBezTo>
                <a:cubicBezTo>
                  <a:pt x="253" y="488"/>
                  <a:pt x="247" y="490"/>
                  <a:pt x="243" y="489"/>
                </a:cubicBezTo>
                <a:close/>
              </a:path>
            </a:pathLst>
          </a:custGeom>
          <a:solidFill>
            <a:srgbClr val="FED71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5" name="Freeform 59">
            <a:extLst>
              <a:ext uri="{FF2B5EF4-FFF2-40B4-BE49-F238E27FC236}">
                <a16:creationId xmlns:a16="http://schemas.microsoft.com/office/drawing/2014/main" id="{F5A9B0BB-6AEF-43A6-8C9E-C2A0E37F838D}"/>
              </a:ext>
            </a:extLst>
          </p:cNvPr>
          <p:cNvSpPr>
            <a:spLocks/>
          </p:cNvSpPr>
          <p:nvPr/>
        </p:nvSpPr>
        <p:spPr bwMode="auto">
          <a:xfrm>
            <a:off x="8708570" y="2763297"/>
            <a:ext cx="301451" cy="251209"/>
          </a:xfrm>
          <a:custGeom>
            <a:avLst/>
            <a:gdLst>
              <a:gd name="T0" fmla="*/ 94 w 94"/>
              <a:gd name="T1" fmla="*/ 78 h 80"/>
              <a:gd name="T2" fmla="*/ 94 w 94"/>
              <a:gd name="T3" fmla="*/ 75 h 80"/>
              <a:gd name="T4" fmla="*/ 39 w 94"/>
              <a:gd name="T5" fmla="*/ 60 h 80"/>
              <a:gd name="T6" fmla="*/ 27 w 94"/>
              <a:gd name="T7" fmla="*/ 45 h 80"/>
              <a:gd name="T8" fmla="*/ 32 w 94"/>
              <a:gd name="T9" fmla="*/ 7 h 80"/>
              <a:gd name="T10" fmla="*/ 35 w 94"/>
              <a:gd name="T11" fmla="*/ 0 h 80"/>
              <a:gd name="T12" fmla="*/ 4 w 94"/>
              <a:gd name="T13" fmla="*/ 25 h 80"/>
              <a:gd name="T14" fmla="*/ 18 w 94"/>
              <a:gd name="T15" fmla="*/ 62 h 80"/>
              <a:gd name="T16" fmla="*/ 69 w 94"/>
              <a:gd name="T17" fmla="*/ 79 h 80"/>
              <a:gd name="T18" fmla="*/ 94 w 94"/>
              <a:gd name="T19" fmla="*/ 78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4" h="80">
                <a:moveTo>
                  <a:pt x="94" y="78"/>
                </a:moveTo>
                <a:cubicBezTo>
                  <a:pt x="94" y="77"/>
                  <a:pt x="94" y="76"/>
                  <a:pt x="94" y="75"/>
                </a:cubicBezTo>
                <a:cubicBezTo>
                  <a:pt x="74" y="75"/>
                  <a:pt x="56" y="68"/>
                  <a:pt x="39" y="60"/>
                </a:cubicBezTo>
                <a:cubicBezTo>
                  <a:pt x="31" y="57"/>
                  <a:pt x="27" y="52"/>
                  <a:pt x="27" y="45"/>
                </a:cubicBezTo>
                <a:cubicBezTo>
                  <a:pt x="25" y="32"/>
                  <a:pt x="26" y="19"/>
                  <a:pt x="32" y="7"/>
                </a:cubicBezTo>
                <a:cubicBezTo>
                  <a:pt x="34" y="5"/>
                  <a:pt x="34" y="3"/>
                  <a:pt x="35" y="0"/>
                </a:cubicBezTo>
                <a:cubicBezTo>
                  <a:pt x="19" y="2"/>
                  <a:pt x="8" y="11"/>
                  <a:pt x="4" y="25"/>
                </a:cubicBezTo>
                <a:cubicBezTo>
                  <a:pt x="0" y="39"/>
                  <a:pt x="6" y="54"/>
                  <a:pt x="18" y="62"/>
                </a:cubicBezTo>
                <a:cubicBezTo>
                  <a:pt x="34" y="73"/>
                  <a:pt x="51" y="78"/>
                  <a:pt x="69" y="79"/>
                </a:cubicBezTo>
                <a:cubicBezTo>
                  <a:pt x="77" y="80"/>
                  <a:pt x="85" y="78"/>
                  <a:pt x="94" y="78"/>
                </a:cubicBezTo>
                <a:close/>
              </a:path>
            </a:pathLst>
          </a:custGeom>
          <a:solidFill>
            <a:srgbClr val="FED71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6" name="Oval 60">
            <a:extLst>
              <a:ext uri="{FF2B5EF4-FFF2-40B4-BE49-F238E27FC236}">
                <a16:creationId xmlns:a16="http://schemas.microsoft.com/office/drawing/2014/main" id="{B5AEAC76-B03F-4B8F-9201-4EABF058E6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28218" y="1147187"/>
            <a:ext cx="1825450" cy="1817077"/>
          </a:xfrm>
          <a:prstGeom prst="ellipse">
            <a:avLst/>
          </a:prstGeom>
          <a:solidFill>
            <a:srgbClr val="FFFFFF"/>
          </a:solidFill>
          <a:ln w="7938" cap="flat">
            <a:solidFill>
              <a:srgbClr val="FED715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7" name="Freeform 61">
            <a:extLst>
              <a:ext uri="{FF2B5EF4-FFF2-40B4-BE49-F238E27FC236}">
                <a16:creationId xmlns:a16="http://schemas.microsoft.com/office/drawing/2014/main" id="{E8A02349-2494-4FA5-84FB-672B67C4C216}"/>
              </a:ext>
            </a:extLst>
          </p:cNvPr>
          <p:cNvSpPr>
            <a:spLocks/>
          </p:cNvSpPr>
          <p:nvPr/>
        </p:nvSpPr>
        <p:spPr bwMode="auto">
          <a:xfrm>
            <a:off x="10090218" y="1498879"/>
            <a:ext cx="259582" cy="259582"/>
          </a:xfrm>
          <a:custGeom>
            <a:avLst/>
            <a:gdLst>
              <a:gd name="T0" fmla="*/ 12 w 31"/>
              <a:gd name="T1" fmla="*/ 31 h 31"/>
              <a:gd name="T2" fmla="*/ 0 w 31"/>
              <a:gd name="T3" fmla="*/ 19 h 31"/>
              <a:gd name="T4" fmla="*/ 4 w 31"/>
              <a:gd name="T5" fmla="*/ 4 h 31"/>
              <a:gd name="T6" fmla="*/ 20 w 31"/>
              <a:gd name="T7" fmla="*/ 0 h 31"/>
              <a:gd name="T8" fmla="*/ 31 w 31"/>
              <a:gd name="T9" fmla="*/ 11 h 31"/>
              <a:gd name="T10" fmla="*/ 27 w 31"/>
              <a:gd name="T11" fmla="*/ 26 h 31"/>
              <a:gd name="T12" fmla="*/ 12 w 31"/>
              <a:gd name="T13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" h="31">
                <a:moveTo>
                  <a:pt x="12" y="31"/>
                </a:moveTo>
                <a:lnTo>
                  <a:pt x="0" y="19"/>
                </a:lnTo>
                <a:lnTo>
                  <a:pt x="4" y="4"/>
                </a:lnTo>
                <a:lnTo>
                  <a:pt x="20" y="0"/>
                </a:lnTo>
                <a:lnTo>
                  <a:pt x="31" y="11"/>
                </a:lnTo>
                <a:lnTo>
                  <a:pt x="27" y="26"/>
                </a:lnTo>
                <a:lnTo>
                  <a:pt x="12" y="31"/>
                </a:lnTo>
                <a:close/>
              </a:path>
            </a:pathLst>
          </a:custGeom>
          <a:solidFill>
            <a:srgbClr val="FED7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8" name="Freeform 62">
            <a:extLst>
              <a:ext uri="{FF2B5EF4-FFF2-40B4-BE49-F238E27FC236}">
                <a16:creationId xmlns:a16="http://schemas.microsoft.com/office/drawing/2014/main" id="{65F23D58-ED47-41D4-BCD0-2F4518F42142}"/>
              </a:ext>
            </a:extLst>
          </p:cNvPr>
          <p:cNvSpPr>
            <a:spLocks/>
          </p:cNvSpPr>
          <p:nvPr/>
        </p:nvSpPr>
        <p:spPr bwMode="auto">
          <a:xfrm>
            <a:off x="10165581" y="1741714"/>
            <a:ext cx="259582" cy="267956"/>
          </a:xfrm>
          <a:custGeom>
            <a:avLst/>
            <a:gdLst>
              <a:gd name="T0" fmla="*/ 12 w 31"/>
              <a:gd name="T1" fmla="*/ 32 h 32"/>
              <a:gd name="T2" fmla="*/ 0 w 31"/>
              <a:gd name="T3" fmla="*/ 20 h 32"/>
              <a:gd name="T4" fmla="*/ 4 w 31"/>
              <a:gd name="T5" fmla="*/ 5 h 32"/>
              <a:gd name="T6" fmla="*/ 20 w 31"/>
              <a:gd name="T7" fmla="*/ 0 h 32"/>
              <a:gd name="T8" fmla="*/ 31 w 31"/>
              <a:gd name="T9" fmla="*/ 12 h 32"/>
              <a:gd name="T10" fmla="*/ 27 w 31"/>
              <a:gd name="T11" fmla="*/ 27 h 32"/>
              <a:gd name="T12" fmla="*/ 12 w 31"/>
              <a:gd name="T13" fmla="*/ 3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" h="32">
                <a:moveTo>
                  <a:pt x="12" y="32"/>
                </a:moveTo>
                <a:lnTo>
                  <a:pt x="0" y="20"/>
                </a:lnTo>
                <a:lnTo>
                  <a:pt x="4" y="5"/>
                </a:lnTo>
                <a:lnTo>
                  <a:pt x="20" y="0"/>
                </a:lnTo>
                <a:lnTo>
                  <a:pt x="31" y="12"/>
                </a:lnTo>
                <a:lnTo>
                  <a:pt x="27" y="27"/>
                </a:lnTo>
                <a:lnTo>
                  <a:pt x="12" y="32"/>
                </a:lnTo>
                <a:close/>
              </a:path>
            </a:pathLst>
          </a:custGeom>
          <a:solidFill>
            <a:srgbClr val="FED7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9" name="Freeform 63">
            <a:extLst>
              <a:ext uri="{FF2B5EF4-FFF2-40B4-BE49-F238E27FC236}">
                <a16:creationId xmlns:a16="http://schemas.microsoft.com/office/drawing/2014/main" id="{5D5CA59D-8C6C-45E6-AF74-635F7D76FC96}"/>
              </a:ext>
            </a:extLst>
          </p:cNvPr>
          <p:cNvSpPr>
            <a:spLocks/>
          </p:cNvSpPr>
          <p:nvPr/>
        </p:nvSpPr>
        <p:spPr bwMode="auto">
          <a:xfrm>
            <a:off x="10349801" y="1565868"/>
            <a:ext cx="259582" cy="259582"/>
          </a:xfrm>
          <a:custGeom>
            <a:avLst/>
            <a:gdLst>
              <a:gd name="T0" fmla="*/ 11 w 31"/>
              <a:gd name="T1" fmla="*/ 31 h 31"/>
              <a:gd name="T2" fmla="*/ 0 w 31"/>
              <a:gd name="T3" fmla="*/ 19 h 31"/>
              <a:gd name="T4" fmla="*/ 4 w 31"/>
              <a:gd name="T5" fmla="*/ 5 h 31"/>
              <a:gd name="T6" fmla="*/ 19 w 31"/>
              <a:gd name="T7" fmla="*/ 0 h 31"/>
              <a:gd name="T8" fmla="*/ 31 w 31"/>
              <a:gd name="T9" fmla="*/ 11 h 31"/>
              <a:gd name="T10" fmla="*/ 26 w 31"/>
              <a:gd name="T11" fmla="*/ 26 h 31"/>
              <a:gd name="T12" fmla="*/ 11 w 31"/>
              <a:gd name="T13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" h="31">
                <a:moveTo>
                  <a:pt x="11" y="31"/>
                </a:moveTo>
                <a:lnTo>
                  <a:pt x="0" y="19"/>
                </a:lnTo>
                <a:lnTo>
                  <a:pt x="4" y="5"/>
                </a:lnTo>
                <a:lnTo>
                  <a:pt x="19" y="0"/>
                </a:lnTo>
                <a:lnTo>
                  <a:pt x="31" y="11"/>
                </a:lnTo>
                <a:lnTo>
                  <a:pt x="26" y="26"/>
                </a:lnTo>
                <a:lnTo>
                  <a:pt x="11" y="31"/>
                </a:lnTo>
                <a:close/>
              </a:path>
            </a:pathLst>
          </a:custGeom>
          <a:solidFill>
            <a:srgbClr val="FED7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0" name="Freeform 64">
            <a:extLst>
              <a:ext uri="{FF2B5EF4-FFF2-40B4-BE49-F238E27FC236}">
                <a16:creationId xmlns:a16="http://schemas.microsoft.com/office/drawing/2014/main" id="{AED7F36D-4A6E-43AB-853B-31E6AF478BF7}"/>
              </a:ext>
            </a:extLst>
          </p:cNvPr>
          <p:cNvSpPr>
            <a:spLocks/>
          </p:cNvSpPr>
          <p:nvPr/>
        </p:nvSpPr>
        <p:spPr bwMode="auto">
          <a:xfrm>
            <a:off x="9914372" y="1674725"/>
            <a:ext cx="259582" cy="259582"/>
          </a:xfrm>
          <a:custGeom>
            <a:avLst/>
            <a:gdLst>
              <a:gd name="T0" fmla="*/ 11 w 31"/>
              <a:gd name="T1" fmla="*/ 31 h 31"/>
              <a:gd name="T2" fmla="*/ 0 w 31"/>
              <a:gd name="T3" fmla="*/ 20 h 31"/>
              <a:gd name="T4" fmla="*/ 4 w 31"/>
              <a:gd name="T5" fmla="*/ 5 h 31"/>
              <a:gd name="T6" fmla="*/ 19 w 31"/>
              <a:gd name="T7" fmla="*/ 0 h 31"/>
              <a:gd name="T8" fmla="*/ 31 w 31"/>
              <a:gd name="T9" fmla="*/ 12 h 31"/>
              <a:gd name="T10" fmla="*/ 26 w 31"/>
              <a:gd name="T11" fmla="*/ 27 h 31"/>
              <a:gd name="T12" fmla="*/ 11 w 31"/>
              <a:gd name="T13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" h="31">
                <a:moveTo>
                  <a:pt x="11" y="31"/>
                </a:moveTo>
                <a:lnTo>
                  <a:pt x="0" y="20"/>
                </a:lnTo>
                <a:lnTo>
                  <a:pt x="4" y="5"/>
                </a:lnTo>
                <a:lnTo>
                  <a:pt x="19" y="0"/>
                </a:lnTo>
                <a:lnTo>
                  <a:pt x="31" y="12"/>
                </a:lnTo>
                <a:lnTo>
                  <a:pt x="26" y="27"/>
                </a:lnTo>
                <a:lnTo>
                  <a:pt x="11" y="31"/>
                </a:lnTo>
                <a:close/>
              </a:path>
            </a:pathLst>
          </a:custGeom>
          <a:solidFill>
            <a:srgbClr val="FED7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1" name="Freeform 65">
            <a:extLst>
              <a:ext uri="{FF2B5EF4-FFF2-40B4-BE49-F238E27FC236}">
                <a16:creationId xmlns:a16="http://schemas.microsoft.com/office/drawing/2014/main" id="{9DCA66E0-5A70-4A51-9443-A0B9A8585A07}"/>
              </a:ext>
            </a:extLst>
          </p:cNvPr>
          <p:cNvSpPr>
            <a:spLocks/>
          </p:cNvSpPr>
          <p:nvPr/>
        </p:nvSpPr>
        <p:spPr bwMode="auto">
          <a:xfrm>
            <a:off x="10416790" y="1808703"/>
            <a:ext cx="267956" cy="259582"/>
          </a:xfrm>
          <a:custGeom>
            <a:avLst/>
            <a:gdLst>
              <a:gd name="T0" fmla="*/ 12 w 32"/>
              <a:gd name="T1" fmla="*/ 31 h 31"/>
              <a:gd name="T2" fmla="*/ 0 w 32"/>
              <a:gd name="T3" fmla="*/ 20 h 31"/>
              <a:gd name="T4" fmla="*/ 4 w 32"/>
              <a:gd name="T5" fmla="*/ 5 h 31"/>
              <a:gd name="T6" fmla="*/ 20 w 32"/>
              <a:gd name="T7" fmla="*/ 0 h 31"/>
              <a:gd name="T8" fmla="*/ 32 w 32"/>
              <a:gd name="T9" fmla="*/ 12 h 31"/>
              <a:gd name="T10" fmla="*/ 27 w 32"/>
              <a:gd name="T11" fmla="*/ 27 h 31"/>
              <a:gd name="T12" fmla="*/ 12 w 32"/>
              <a:gd name="T13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" h="31">
                <a:moveTo>
                  <a:pt x="12" y="31"/>
                </a:moveTo>
                <a:lnTo>
                  <a:pt x="0" y="20"/>
                </a:lnTo>
                <a:lnTo>
                  <a:pt x="4" y="5"/>
                </a:lnTo>
                <a:lnTo>
                  <a:pt x="20" y="0"/>
                </a:lnTo>
                <a:lnTo>
                  <a:pt x="32" y="12"/>
                </a:lnTo>
                <a:lnTo>
                  <a:pt x="27" y="27"/>
                </a:lnTo>
                <a:lnTo>
                  <a:pt x="12" y="31"/>
                </a:lnTo>
                <a:close/>
              </a:path>
            </a:pathLst>
          </a:custGeom>
          <a:solidFill>
            <a:srgbClr val="FED7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2" name="Freeform 66">
            <a:extLst>
              <a:ext uri="{FF2B5EF4-FFF2-40B4-BE49-F238E27FC236}">
                <a16:creationId xmlns:a16="http://schemas.microsoft.com/office/drawing/2014/main" id="{900A8BF7-8245-4C5C-884B-7CD35FAF298D}"/>
              </a:ext>
            </a:extLst>
          </p:cNvPr>
          <p:cNvSpPr>
            <a:spLocks/>
          </p:cNvSpPr>
          <p:nvPr/>
        </p:nvSpPr>
        <p:spPr bwMode="auto">
          <a:xfrm>
            <a:off x="10492152" y="2059912"/>
            <a:ext cx="267956" cy="267956"/>
          </a:xfrm>
          <a:custGeom>
            <a:avLst/>
            <a:gdLst>
              <a:gd name="T0" fmla="*/ 12 w 32"/>
              <a:gd name="T1" fmla="*/ 32 h 32"/>
              <a:gd name="T2" fmla="*/ 0 w 32"/>
              <a:gd name="T3" fmla="*/ 20 h 32"/>
              <a:gd name="T4" fmla="*/ 4 w 32"/>
              <a:gd name="T5" fmla="*/ 5 h 32"/>
              <a:gd name="T6" fmla="*/ 20 w 32"/>
              <a:gd name="T7" fmla="*/ 0 h 32"/>
              <a:gd name="T8" fmla="*/ 32 w 32"/>
              <a:gd name="T9" fmla="*/ 12 h 32"/>
              <a:gd name="T10" fmla="*/ 27 w 32"/>
              <a:gd name="T11" fmla="*/ 27 h 32"/>
              <a:gd name="T12" fmla="*/ 12 w 32"/>
              <a:gd name="T13" fmla="*/ 3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" h="32">
                <a:moveTo>
                  <a:pt x="12" y="32"/>
                </a:moveTo>
                <a:lnTo>
                  <a:pt x="0" y="20"/>
                </a:lnTo>
                <a:lnTo>
                  <a:pt x="4" y="5"/>
                </a:lnTo>
                <a:lnTo>
                  <a:pt x="20" y="0"/>
                </a:lnTo>
                <a:lnTo>
                  <a:pt x="32" y="12"/>
                </a:lnTo>
                <a:lnTo>
                  <a:pt x="27" y="27"/>
                </a:lnTo>
                <a:lnTo>
                  <a:pt x="12" y="32"/>
                </a:lnTo>
                <a:close/>
              </a:path>
            </a:pathLst>
          </a:custGeom>
          <a:solidFill>
            <a:srgbClr val="FED7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3" name="Freeform 67">
            <a:extLst>
              <a:ext uri="{FF2B5EF4-FFF2-40B4-BE49-F238E27FC236}">
                <a16:creationId xmlns:a16="http://schemas.microsoft.com/office/drawing/2014/main" id="{00425A6B-8325-4A59-9953-40E4B1FE8505}"/>
              </a:ext>
            </a:extLst>
          </p:cNvPr>
          <p:cNvSpPr>
            <a:spLocks/>
          </p:cNvSpPr>
          <p:nvPr/>
        </p:nvSpPr>
        <p:spPr bwMode="auto">
          <a:xfrm>
            <a:off x="10676372" y="1884066"/>
            <a:ext cx="259582" cy="259582"/>
          </a:xfrm>
          <a:custGeom>
            <a:avLst/>
            <a:gdLst>
              <a:gd name="T0" fmla="*/ 12 w 31"/>
              <a:gd name="T1" fmla="*/ 31 h 31"/>
              <a:gd name="T2" fmla="*/ 0 w 31"/>
              <a:gd name="T3" fmla="*/ 19 h 31"/>
              <a:gd name="T4" fmla="*/ 4 w 31"/>
              <a:gd name="T5" fmla="*/ 4 h 31"/>
              <a:gd name="T6" fmla="*/ 20 w 31"/>
              <a:gd name="T7" fmla="*/ 0 h 31"/>
              <a:gd name="T8" fmla="*/ 31 w 31"/>
              <a:gd name="T9" fmla="*/ 11 h 31"/>
              <a:gd name="T10" fmla="*/ 27 w 31"/>
              <a:gd name="T11" fmla="*/ 26 h 31"/>
              <a:gd name="T12" fmla="*/ 12 w 31"/>
              <a:gd name="T13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" h="31">
                <a:moveTo>
                  <a:pt x="12" y="31"/>
                </a:moveTo>
                <a:lnTo>
                  <a:pt x="0" y="19"/>
                </a:lnTo>
                <a:lnTo>
                  <a:pt x="4" y="4"/>
                </a:lnTo>
                <a:lnTo>
                  <a:pt x="20" y="0"/>
                </a:lnTo>
                <a:lnTo>
                  <a:pt x="31" y="11"/>
                </a:lnTo>
                <a:lnTo>
                  <a:pt x="27" y="26"/>
                </a:lnTo>
                <a:lnTo>
                  <a:pt x="12" y="31"/>
                </a:lnTo>
                <a:close/>
              </a:path>
            </a:pathLst>
          </a:custGeom>
          <a:solidFill>
            <a:srgbClr val="FED7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4" name="Freeform 68">
            <a:extLst>
              <a:ext uri="{FF2B5EF4-FFF2-40B4-BE49-F238E27FC236}">
                <a16:creationId xmlns:a16="http://schemas.microsoft.com/office/drawing/2014/main" id="{87839C72-3191-421D-9356-93938324599E}"/>
              </a:ext>
            </a:extLst>
          </p:cNvPr>
          <p:cNvSpPr>
            <a:spLocks/>
          </p:cNvSpPr>
          <p:nvPr/>
        </p:nvSpPr>
        <p:spPr bwMode="auto">
          <a:xfrm>
            <a:off x="10240943" y="1992923"/>
            <a:ext cx="259582" cy="259582"/>
          </a:xfrm>
          <a:custGeom>
            <a:avLst/>
            <a:gdLst>
              <a:gd name="T0" fmla="*/ 11 w 31"/>
              <a:gd name="T1" fmla="*/ 31 h 31"/>
              <a:gd name="T2" fmla="*/ 0 w 31"/>
              <a:gd name="T3" fmla="*/ 19 h 31"/>
              <a:gd name="T4" fmla="*/ 4 w 31"/>
              <a:gd name="T5" fmla="*/ 5 h 31"/>
              <a:gd name="T6" fmla="*/ 19 w 31"/>
              <a:gd name="T7" fmla="*/ 0 h 31"/>
              <a:gd name="T8" fmla="*/ 31 w 31"/>
              <a:gd name="T9" fmla="*/ 11 h 31"/>
              <a:gd name="T10" fmla="*/ 26 w 31"/>
              <a:gd name="T11" fmla="*/ 27 h 31"/>
              <a:gd name="T12" fmla="*/ 11 w 31"/>
              <a:gd name="T13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" h="31">
                <a:moveTo>
                  <a:pt x="11" y="31"/>
                </a:moveTo>
                <a:lnTo>
                  <a:pt x="0" y="19"/>
                </a:lnTo>
                <a:lnTo>
                  <a:pt x="4" y="5"/>
                </a:lnTo>
                <a:lnTo>
                  <a:pt x="19" y="0"/>
                </a:lnTo>
                <a:lnTo>
                  <a:pt x="31" y="11"/>
                </a:lnTo>
                <a:lnTo>
                  <a:pt x="26" y="27"/>
                </a:lnTo>
                <a:lnTo>
                  <a:pt x="11" y="31"/>
                </a:lnTo>
                <a:close/>
              </a:path>
            </a:pathLst>
          </a:custGeom>
          <a:solidFill>
            <a:srgbClr val="FED7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5" name="Freeform 69">
            <a:extLst>
              <a:ext uri="{FF2B5EF4-FFF2-40B4-BE49-F238E27FC236}">
                <a16:creationId xmlns:a16="http://schemas.microsoft.com/office/drawing/2014/main" id="{DF2471FC-97BC-47EC-A7B2-06CFAAEC6B15}"/>
              </a:ext>
            </a:extLst>
          </p:cNvPr>
          <p:cNvSpPr>
            <a:spLocks/>
          </p:cNvSpPr>
          <p:nvPr/>
        </p:nvSpPr>
        <p:spPr bwMode="auto">
          <a:xfrm>
            <a:off x="9730152" y="1850571"/>
            <a:ext cx="259582" cy="259582"/>
          </a:xfrm>
          <a:custGeom>
            <a:avLst/>
            <a:gdLst>
              <a:gd name="T0" fmla="*/ 11 w 31"/>
              <a:gd name="T1" fmla="*/ 31 h 31"/>
              <a:gd name="T2" fmla="*/ 0 w 31"/>
              <a:gd name="T3" fmla="*/ 20 h 31"/>
              <a:gd name="T4" fmla="*/ 4 w 31"/>
              <a:gd name="T5" fmla="*/ 5 h 31"/>
              <a:gd name="T6" fmla="*/ 19 w 31"/>
              <a:gd name="T7" fmla="*/ 0 h 31"/>
              <a:gd name="T8" fmla="*/ 31 w 31"/>
              <a:gd name="T9" fmla="*/ 12 h 31"/>
              <a:gd name="T10" fmla="*/ 26 w 31"/>
              <a:gd name="T11" fmla="*/ 26 h 31"/>
              <a:gd name="T12" fmla="*/ 11 w 31"/>
              <a:gd name="T13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" h="31">
                <a:moveTo>
                  <a:pt x="11" y="31"/>
                </a:moveTo>
                <a:lnTo>
                  <a:pt x="0" y="20"/>
                </a:lnTo>
                <a:lnTo>
                  <a:pt x="4" y="5"/>
                </a:lnTo>
                <a:lnTo>
                  <a:pt x="19" y="0"/>
                </a:lnTo>
                <a:lnTo>
                  <a:pt x="31" y="12"/>
                </a:lnTo>
                <a:lnTo>
                  <a:pt x="26" y="26"/>
                </a:lnTo>
                <a:lnTo>
                  <a:pt x="11" y="31"/>
                </a:lnTo>
                <a:close/>
              </a:path>
            </a:pathLst>
          </a:custGeom>
          <a:solidFill>
            <a:srgbClr val="FED7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6" name="Freeform 70">
            <a:extLst>
              <a:ext uri="{FF2B5EF4-FFF2-40B4-BE49-F238E27FC236}">
                <a16:creationId xmlns:a16="http://schemas.microsoft.com/office/drawing/2014/main" id="{7F878AF4-0F5B-4A1B-81ED-1301F420053B}"/>
              </a:ext>
            </a:extLst>
          </p:cNvPr>
          <p:cNvSpPr>
            <a:spLocks/>
          </p:cNvSpPr>
          <p:nvPr/>
        </p:nvSpPr>
        <p:spPr bwMode="auto">
          <a:xfrm>
            <a:off x="9805515" y="2101780"/>
            <a:ext cx="259582" cy="259582"/>
          </a:xfrm>
          <a:custGeom>
            <a:avLst/>
            <a:gdLst>
              <a:gd name="T0" fmla="*/ 11 w 31"/>
              <a:gd name="T1" fmla="*/ 31 h 31"/>
              <a:gd name="T2" fmla="*/ 0 w 31"/>
              <a:gd name="T3" fmla="*/ 19 h 31"/>
              <a:gd name="T4" fmla="*/ 3 w 31"/>
              <a:gd name="T5" fmla="*/ 5 h 31"/>
              <a:gd name="T6" fmla="*/ 19 w 31"/>
              <a:gd name="T7" fmla="*/ 0 h 31"/>
              <a:gd name="T8" fmla="*/ 31 w 31"/>
              <a:gd name="T9" fmla="*/ 12 h 31"/>
              <a:gd name="T10" fmla="*/ 26 w 31"/>
              <a:gd name="T11" fmla="*/ 27 h 31"/>
              <a:gd name="T12" fmla="*/ 11 w 31"/>
              <a:gd name="T13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" h="31">
                <a:moveTo>
                  <a:pt x="11" y="31"/>
                </a:moveTo>
                <a:lnTo>
                  <a:pt x="0" y="19"/>
                </a:lnTo>
                <a:lnTo>
                  <a:pt x="3" y="5"/>
                </a:lnTo>
                <a:lnTo>
                  <a:pt x="19" y="0"/>
                </a:lnTo>
                <a:lnTo>
                  <a:pt x="31" y="12"/>
                </a:lnTo>
                <a:lnTo>
                  <a:pt x="26" y="27"/>
                </a:lnTo>
                <a:lnTo>
                  <a:pt x="11" y="31"/>
                </a:lnTo>
                <a:close/>
              </a:path>
            </a:pathLst>
          </a:custGeom>
          <a:solidFill>
            <a:srgbClr val="FED7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7" name="Freeform 71">
            <a:extLst>
              <a:ext uri="{FF2B5EF4-FFF2-40B4-BE49-F238E27FC236}">
                <a16:creationId xmlns:a16="http://schemas.microsoft.com/office/drawing/2014/main" id="{CAF0A23E-DEB3-435A-A8D3-CFF8201E0669}"/>
              </a:ext>
            </a:extLst>
          </p:cNvPr>
          <p:cNvSpPr>
            <a:spLocks/>
          </p:cNvSpPr>
          <p:nvPr/>
        </p:nvSpPr>
        <p:spPr bwMode="auto">
          <a:xfrm>
            <a:off x="9981361" y="1917560"/>
            <a:ext cx="259582" cy="259582"/>
          </a:xfrm>
          <a:custGeom>
            <a:avLst/>
            <a:gdLst>
              <a:gd name="T0" fmla="*/ 12 w 31"/>
              <a:gd name="T1" fmla="*/ 31 h 31"/>
              <a:gd name="T2" fmla="*/ 0 w 31"/>
              <a:gd name="T3" fmla="*/ 20 h 31"/>
              <a:gd name="T4" fmla="*/ 4 w 31"/>
              <a:gd name="T5" fmla="*/ 5 h 31"/>
              <a:gd name="T6" fmla="*/ 20 w 31"/>
              <a:gd name="T7" fmla="*/ 0 h 31"/>
              <a:gd name="T8" fmla="*/ 31 w 31"/>
              <a:gd name="T9" fmla="*/ 12 h 31"/>
              <a:gd name="T10" fmla="*/ 27 w 31"/>
              <a:gd name="T11" fmla="*/ 27 h 31"/>
              <a:gd name="T12" fmla="*/ 12 w 31"/>
              <a:gd name="T13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" h="31">
                <a:moveTo>
                  <a:pt x="12" y="31"/>
                </a:moveTo>
                <a:lnTo>
                  <a:pt x="0" y="20"/>
                </a:lnTo>
                <a:lnTo>
                  <a:pt x="4" y="5"/>
                </a:lnTo>
                <a:lnTo>
                  <a:pt x="20" y="0"/>
                </a:lnTo>
                <a:lnTo>
                  <a:pt x="31" y="12"/>
                </a:lnTo>
                <a:lnTo>
                  <a:pt x="27" y="27"/>
                </a:lnTo>
                <a:lnTo>
                  <a:pt x="12" y="31"/>
                </a:lnTo>
                <a:close/>
              </a:path>
            </a:pathLst>
          </a:custGeom>
          <a:solidFill>
            <a:srgbClr val="FED7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8" name="Freeform 72">
            <a:extLst>
              <a:ext uri="{FF2B5EF4-FFF2-40B4-BE49-F238E27FC236}">
                <a16:creationId xmlns:a16="http://schemas.microsoft.com/office/drawing/2014/main" id="{55819EA4-EDBD-4D3E-9014-ABFACDFBB630}"/>
              </a:ext>
            </a:extLst>
          </p:cNvPr>
          <p:cNvSpPr>
            <a:spLocks/>
          </p:cNvSpPr>
          <p:nvPr/>
        </p:nvSpPr>
        <p:spPr bwMode="auto">
          <a:xfrm>
            <a:off x="9545933" y="2034791"/>
            <a:ext cx="259582" cy="259582"/>
          </a:xfrm>
          <a:custGeom>
            <a:avLst/>
            <a:gdLst>
              <a:gd name="T0" fmla="*/ 12 w 31"/>
              <a:gd name="T1" fmla="*/ 31 h 31"/>
              <a:gd name="T2" fmla="*/ 0 w 31"/>
              <a:gd name="T3" fmla="*/ 19 h 31"/>
              <a:gd name="T4" fmla="*/ 4 w 31"/>
              <a:gd name="T5" fmla="*/ 4 h 31"/>
              <a:gd name="T6" fmla="*/ 20 w 31"/>
              <a:gd name="T7" fmla="*/ 0 h 31"/>
              <a:gd name="T8" fmla="*/ 31 w 31"/>
              <a:gd name="T9" fmla="*/ 11 h 31"/>
              <a:gd name="T10" fmla="*/ 27 w 31"/>
              <a:gd name="T11" fmla="*/ 26 h 31"/>
              <a:gd name="T12" fmla="*/ 12 w 31"/>
              <a:gd name="T13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" h="31">
                <a:moveTo>
                  <a:pt x="12" y="31"/>
                </a:moveTo>
                <a:lnTo>
                  <a:pt x="0" y="19"/>
                </a:lnTo>
                <a:lnTo>
                  <a:pt x="4" y="4"/>
                </a:lnTo>
                <a:lnTo>
                  <a:pt x="20" y="0"/>
                </a:lnTo>
                <a:lnTo>
                  <a:pt x="31" y="11"/>
                </a:lnTo>
                <a:lnTo>
                  <a:pt x="27" y="26"/>
                </a:lnTo>
                <a:lnTo>
                  <a:pt x="12" y="31"/>
                </a:lnTo>
                <a:close/>
              </a:path>
            </a:pathLst>
          </a:custGeom>
          <a:solidFill>
            <a:srgbClr val="FED7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9" name="Freeform 73">
            <a:extLst>
              <a:ext uri="{FF2B5EF4-FFF2-40B4-BE49-F238E27FC236}">
                <a16:creationId xmlns:a16="http://schemas.microsoft.com/office/drawing/2014/main" id="{B8DB30D5-B00E-4F60-82CB-6AC3D8FD5677}"/>
              </a:ext>
            </a:extLst>
          </p:cNvPr>
          <p:cNvSpPr>
            <a:spLocks/>
          </p:cNvSpPr>
          <p:nvPr/>
        </p:nvSpPr>
        <p:spPr bwMode="auto">
          <a:xfrm>
            <a:off x="10056724" y="2168769"/>
            <a:ext cx="259582" cy="259582"/>
          </a:xfrm>
          <a:custGeom>
            <a:avLst/>
            <a:gdLst>
              <a:gd name="T0" fmla="*/ 11 w 31"/>
              <a:gd name="T1" fmla="*/ 31 h 31"/>
              <a:gd name="T2" fmla="*/ 0 w 31"/>
              <a:gd name="T3" fmla="*/ 20 h 31"/>
              <a:gd name="T4" fmla="*/ 4 w 31"/>
              <a:gd name="T5" fmla="*/ 5 h 31"/>
              <a:gd name="T6" fmla="*/ 19 w 31"/>
              <a:gd name="T7" fmla="*/ 0 h 31"/>
              <a:gd name="T8" fmla="*/ 31 w 31"/>
              <a:gd name="T9" fmla="*/ 12 h 31"/>
              <a:gd name="T10" fmla="*/ 26 w 31"/>
              <a:gd name="T11" fmla="*/ 26 h 31"/>
              <a:gd name="T12" fmla="*/ 11 w 31"/>
              <a:gd name="T13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" h="31">
                <a:moveTo>
                  <a:pt x="11" y="31"/>
                </a:moveTo>
                <a:lnTo>
                  <a:pt x="0" y="20"/>
                </a:lnTo>
                <a:lnTo>
                  <a:pt x="4" y="5"/>
                </a:lnTo>
                <a:lnTo>
                  <a:pt x="19" y="0"/>
                </a:lnTo>
                <a:lnTo>
                  <a:pt x="31" y="12"/>
                </a:lnTo>
                <a:lnTo>
                  <a:pt x="26" y="26"/>
                </a:lnTo>
                <a:lnTo>
                  <a:pt x="11" y="31"/>
                </a:lnTo>
                <a:close/>
              </a:path>
            </a:pathLst>
          </a:custGeom>
          <a:solidFill>
            <a:srgbClr val="FED7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0" name="Freeform 74">
            <a:extLst>
              <a:ext uri="{FF2B5EF4-FFF2-40B4-BE49-F238E27FC236}">
                <a16:creationId xmlns:a16="http://schemas.microsoft.com/office/drawing/2014/main" id="{CADC09B6-169D-4FD5-A56D-DEB0D51EDF6C}"/>
              </a:ext>
            </a:extLst>
          </p:cNvPr>
          <p:cNvSpPr>
            <a:spLocks/>
          </p:cNvSpPr>
          <p:nvPr/>
        </p:nvSpPr>
        <p:spPr bwMode="auto">
          <a:xfrm>
            <a:off x="10132086" y="2419978"/>
            <a:ext cx="259582" cy="259582"/>
          </a:xfrm>
          <a:custGeom>
            <a:avLst/>
            <a:gdLst>
              <a:gd name="T0" fmla="*/ 12 w 31"/>
              <a:gd name="T1" fmla="*/ 31 h 31"/>
              <a:gd name="T2" fmla="*/ 0 w 31"/>
              <a:gd name="T3" fmla="*/ 19 h 31"/>
              <a:gd name="T4" fmla="*/ 4 w 31"/>
              <a:gd name="T5" fmla="*/ 4 h 31"/>
              <a:gd name="T6" fmla="*/ 20 w 31"/>
              <a:gd name="T7" fmla="*/ 0 h 31"/>
              <a:gd name="T8" fmla="*/ 31 w 31"/>
              <a:gd name="T9" fmla="*/ 11 h 31"/>
              <a:gd name="T10" fmla="*/ 26 w 31"/>
              <a:gd name="T11" fmla="*/ 26 h 31"/>
              <a:gd name="T12" fmla="*/ 12 w 31"/>
              <a:gd name="T13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" h="31">
                <a:moveTo>
                  <a:pt x="12" y="31"/>
                </a:moveTo>
                <a:lnTo>
                  <a:pt x="0" y="19"/>
                </a:lnTo>
                <a:lnTo>
                  <a:pt x="4" y="4"/>
                </a:lnTo>
                <a:lnTo>
                  <a:pt x="20" y="0"/>
                </a:lnTo>
                <a:lnTo>
                  <a:pt x="31" y="11"/>
                </a:lnTo>
                <a:lnTo>
                  <a:pt x="26" y="26"/>
                </a:lnTo>
                <a:lnTo>
                  <a:pt x="12" y="31"/>
                </a:lnTo>
                <a:close/>
              </a:path>
            </a:pathLst>
          </a:custGeom>
          <a:solidFill>
            <a:srgbClr val="FED7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1" name="Freeform 75">
            <a:extLst>
              <a:ext uri="{FF2B5EF4-FFF2-40B4-BE49-F238E27FC236}">
                <a16:creationId xmlns:a16="http://schemas.microsoft.com/office/drawing/2014/main" id="{D1CEDB9C-4202-4EC8-B3BE-D71BB4089ECB}"/>
              </a:ext>
            </a:extLst>
          </p:cNvPr>
          <p:cNvSpPr>
            <a:spLocks/>
          </p:cNvSpPr>
          <p:nvPr/>
        </p:nvSpPr>
        <p:spPr bwMode="auto">
          <a:xfrm>
            <a:off x="10307932" y="2235758"/>
            <a:ext cx="267956" cy="259582"/>
          </a:xfrm>
          <a:custGeom>
            <a:avLst/>
            <a:gdLst>
              <a:gd name="T0" fmla="*/ 12 w 32"/>
              <a:gd name="T1" fmla="*/ 31 h 31"/>
              <a:gd name="T2" fmla="*/ 0 w 32"/>
              <a:gd name="T3" fmla="*/ 20 h 31"/>
              <a:gd name="T4" fmla="*/ 4 w 32"/>
              <a:gd name="T5" fmla="*/ 5 h 31"/>
              <a:gd name="T6" fmla="*/ 20 w 32"/>
              <a:gd name="T7" fmla="*/ 0 h 31"/>
              <a:gd name="T8" fmla="*/ 32 w 32"/>
              <a:gd name="T9" fmla="*/ 12 h 31"/>
              <a:gd name="T10" fmla="*/ 27 w 32"/>
              <a:gd name="T11" fmla="*/ 27 h 31"/>
              <a:gd name="T12" fmla="*/ 12 w 32"/>
              <a:gd name="T13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" h="31">
                <a:moveTo>
                  <a:pt x="12" y="31"/>
                </a:moveTo>
                <a:lnTo>
                  <a:pt x="0" y="20"/>
                </a:lnTo>
                <a:lnTo>
                  <a:pt x="4" y="5"/>
                </a:lnTo>
                <a:lnTo>
                  <a:pt x="20" y="0"/>
                </a:lnTo>
                <a:lnTo>
                  <a:pt x="32" y="12"/>
                </a:lnTo>
                <a:lnTo>
                  <a:pt x="27" y="27"/>
                </a:lnTo>
                <a:lnTo>
                  <a:pt x="12" y="31"/>
                </a:lnTo>
                <a:close/>
              </a:path>
            </a:pathLst>
          </a:custGeom>
          <a:solidFill>
            <a:srgbClr val="FED7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2" name="Freeform 76">
            <a:extLst>
              <a:ext uri="{FF2B5EF4-FFF2-40B4-BE49-F238E27FC236}">
                <a16:creationId xmlns:a16="http://schemas.microsoft.com/office/drawing/2014/main" id="{DA0CB879-926A-43CF-8E47-7FAB33242BC0}"/>
              </a:ext>
            </a:extLst>
          </p:cNvPr>
          <p:cNvSpPr>
            <a:spLocks/>
          </p:cNvSpPr>
          <p:nvPr/>
        </p:nvSpPr>
        <p:spPr bwMode="auto">
          <a:xfrm>
            <a:off x="9872504" y="2352989"/>
            <a:ext cx="267956" cy="259582"/>
          </a:xfrm>
          <a:custGeom>
            <a:avLst/>
            <a:gdLst>
              <a:gd name="T0" fmla="*/ 12 w 32"/>
              <a:gd name="T1" fmla="*/ 31 h 31"/>
              <a:gd name="T2" fmla="*/ 0 w 32"/>
              <a:gd name="T3" fmla="*/ 19 h 31"/>
              <a:gd name="T4" fmla="*/ 4 w 32"/>
              <a:gd name="T5" fmla="*/ 4 h 31"/>
              <a:gd name="T6" fmla="*/ 20 w 32"/>
              <a:gd name="T7" fmla="*/ 0 h 31"/>
              <a:gd name="T8" fmla="*/ 32 w 32"/>
              <a:gd name="T9" fmla="*/ 11 h 31"/>
              <a:gd name="T10" fmla="*/ 27 w 32"/>
              <a:gd name="T11" fmla="*/ 26 h 31"/>
              <a:gd name="T12" fmla="*/ 12 w 32"/>
              <a:gd name="T13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" h="31">
                <a:moveTo>
                  <a:pt x="12" y="31"/>
                </a:moveTo>
                <a:lnTo>
                  <a:pt x="0" y="19"/>
                </a:lnTo>
                <a:lnTo>
                  <a:pt x="4" y="4"/>
                </a:lnTo>
                <a:lnTo>
                  <a:pt x="20" y="0"/>
                </a:lnTo>
                <a:lnTo>
                  <a:pt x="32" y="11"/>
                </a:lnTo>
                <a:lnTo>
                  <a:pt x="27" y="26"/>
                </a:lnTo>
                <a:lnTo>
                  <a:pt x="12" y="31"/>
                </a:lnTo>
                <a:close/>
              </a:path>
            </a:pathLst>
          </a:custGeom>
          <a:solidFill>
            <a:srgbClr val="FED7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73" name="Group 36">
            <a:extLst>
              <a:ext uri="{FF2B5EF4-FFF2-40B4-BE49-F238E27FC236}">
                <a16:creationId xmlns:a16="http://schemas.microsoft.com/office/drawing/2014/main" id="{1F8BDC27-8803-4D00-834D-A0452A25259E}"/>
              </a:ext>
            </a:extLst>
          </p:cNvPr>
          <p:cNvGrpSpPr/>
          <p:nvPr/>
        </p:nvGrpSpPr>
        <p:grpSpPr>
          <a:xfrm>
            <a:off x="3578190" y="4794092"/>
            <a:ext cx="5377402" cy="1079815"/>
            <a:chOff x="6210998" y="1433695"/>
            <a:chExt cx="2931973" cy="1079815"/>
          </a:xfrm>
        </p:grpSpPr>
        <p:sp>
          <p:nvSpPr>
            <p:cNvPr id="74" name="TextBox 37">
              <a:extLst>
                <a:ext uri="{FF2B5EF4-FFF2-40B4-BE49-F238E27FC236}">
                  <a16:creationId xmlns:a16="http://schemas.microsoft.com/office/drawing/2014/main" id="{193166C2-42A0-4C83-9800-900DA11E6A19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cs typeface="Arial" pitchFamily="34" charset="0"/>
                </a:rPr>
                <a:t>Your Text  Here</a:t>
              </a:r>
              <a:endParaRPr lang="ko-KR" altLang="en-US" sz="1600" b="1" dirty="0">
                <a:cs typeface="Arial" pitchFamily="34" charset="0"/>
              </a:endParaRPr>
            </a:p>
          </p:txBody>
        </p:sp>
        <p:sp>
          <p:nvSpPr>
            <p:cNvPr id="75" name="TextBox 38">
              <a:extLst>
                <a:ext uri="{FF2B5EF4-FFF2-40B4-BE49-F238E27FC236}">
                  <a16:creationId xmlns:a16="http://schemas.microsoft.com/office/drawing/2014/main" id="{3A9D67E6-4392-4A05-BD13-75E7AEFB447A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600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8949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3"/>
          <p:cNvSpPr>
            <a:spLocks noChangeAspect="1" noChangeArrowheads="1" noTextEdit="1"/>
          </p:cNvSpPr>
          <p:nvPr/>
        </p:nvSpPr>
        <p:spPr bwMode="auto">
          <a:xfrm>
            <a:off x="0" y="0"/>
            <a:ext cx="12261850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-97720" y="-55416"/>
            <a:ext cx="12261850" cy="6888163"/>
          </a:xfrm>
          <a:prstGeom prst="rect">
            <a:avLst/>
          </a:prstGeom>
          <a:solidFill>
            <a:srgbClr val="FED7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99" name="Grupo 98"/>
          <p:cNvGrpSpPr/>
          <p:nvPr/>
        </p:nvGrpSpPr>
        <p:grpSpPr>
          <a:xfrm>
            <a:off x="5975732" y="3571875"/>
            <a:ext cx="6242051" cy="3313113"/>
            <a:chOff x="6019800" y="3571875"/>
            <a:chExt cx="6242051" cy="3313113"/>
          </a:xfrm>
        </p:grpSpPr>
        <p:sp>
          <p:nvSpPr>
            <p:cNvPr id="18" name="Freeform 6"/>
            <p:cNvSpPr>
              <a:spLocks/>
            </p:cNvSpPr>
            <p:nvPr/>
          </p:nvSpPr>
          <p:spPr bwMode="auto">
            <a:xfrm>
              <a:off x="10544175" y="5770563"/>
              <a:ext cx="852488" cy="852488"/>
            </a:xfrm>
            <a:custGeom>
              <a:avLst/>
              <a:gdLst>
                <a:gd name="T0" fmla="*/ 338 w 537"/>
                <a:gd name="T1" fmla="*/ 0 h 537"/>
                <a:gd name="T2" fmla="*/ 80 w 537"/>
                <a:gd name="T3" fmla="*/ 80 h 537"/>
                <a:gd name="T4" fmla="*/ 0 w 537"/>
                <a:gd name="T5" fmla="*/ 336 h 537"/>
                <a:gd name="T6" fmla="*/ 201 w 537"/>
                <a:gd name="T7" fmla="*/ 537 h 537"/>
                <a:gd name="T8" fmla="*/ 471 w 537"/>
                <a:gd name="T9" fmla="*/ 454 h 537"/>
                <a:gd name="T10" fmla="*/ 537 w 537"/>
                <a:gd name="T11" fmla="*/ 201 h 537"/>
                <a:gd name="T12" fmla="*/ 338 w 537"/>
                <a:gd name="T13" fmla="*/ 0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7" h="537">
                  <a:moveTo>
                    <a:pt x="338" y="0"/>
                  </a:moveTo>
                  <a:lnTo>
                    <a:pt x="80" y="80"/>
                  </a:lnTo>
                  <a:lnTo>
                    <a:pt x="0" y="336"/>
                  </a:lnTo>
                  <a:lnTo>
                    <a:pt x="201" y="537"/>
                  </a:lnTo>
                  <a:lnTo>
                    <a:pt x="471" y="454"/>
                  </a:lnTo>
                  <a:lnTo>
                    <a:pt x="537" y="201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7"/>
            <p:cNvSpPr>
              <a:spLocks/>
            </p:cNvSpPr>
            <p:nvPr/>
          </p:nvSpPr>
          <p:spPr bwMode="auto">
            <a:xfrm>
              <a:off x="11377613" y="5995988"/>
              <a:ext cx="852488" cy="854075"/>
            </a:xfrm>
            <a:custGeom>
              <a:avLst/>
              <a:gdLst>
                <a:gd name="T0" fmla="*/ 80 w 537"/>
                <a:gd name="T1" fmla="*/ 81 h 538"/>
                <a:gd name="T2" fmla="*/ 0 w 537"/>
                <a:gd name="T3" fmla="*/ 337 h 538"/>
                <a:gd name="T4" fmla="*/ 201 w 537"/>
                <a:gd name="T5" fmla="*/ 538 h 538"/>
                <a:gd name="T6" fmla="*/ 471 w 537"/>
                <a:gd name="T7" fmla="*/ 455 h 538"/>
                <a:gd name="T8" fmla="*/ 537 w 537"/>
                <a:gd name="T9" fmla="*/ 200 h 538"/>
                <a:gd name="T10" fmla="*/ 338 w 537"/>
                <a:gd name="T11" fmla="*/ 0 h 538"/>
                <a:gd name="T12" fmla="*/ 80 w 537"/>
                <a:gd name="T13" fmla="*/ 81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7" h="538">
                  <a:moveTo>
                    <a:pt x="80" y="81"/>
                  </a:moveTo>
                  <a:lnTo>
                    <a:pt x="0" y="337"/>
                  </a:lnTo>
                  <a:lnTo>
                    <a:pt x="201" y="538"/>
                  </a:lnTo>
                  <a:lnTo>
                    <a:pt x="471" y="455"/>
                  </a:lnTo>
                  <a:lnTo>
                    <a:pt x="537" y="200"/>
                  </a:lnTo>
                  <a:lnTo>
                    <a:pt x="338" y="0"/>
                  </a:lnTo>
                  <a:lnTo>
                    <a:pt x="80" y="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8"/>
            <p:cNvSpPr>
              <a:spLocks/>
            </p:cNvSpPr>
            <p:nvPr/>
          </p:nvSpPr>
          <p:spPr bwMode="auto">
            <a:xfrm>
              <a:off x="9720263" y="5549900"/>
              <a:ext cx="849313" cy="852488"/>
            </a:xfrm>
            <a:custGeom>
              <a:avLst/>
              <a:gdLst>
                <a:gd name="T0" fmla="*/ 336 w 535"/>
                <a:gd name="T1" fmla="*/ 0 h 537"/>
                <a:gd name="T2" fmla="*/ 78 w 535"/>
                <a:gd name="T3" fmla="*/ 80 h 537"/>
                <a:gd name="T4" fmla="*/ 0 w 535"/>
                <a:gd name="T5" fmla="*/ 336 h 537"/>
                <a:gd name="T6" fmla="*/ 199 w 535"/>
                <a:gd name="T7" fmla="*/ 537 h 537"/>
                <a:gd name="T8" fmla="*/ 469 w 535"/>
                <a:gd name="T9" fmla="*/ 455 h 537"/>
                <a:gd name="T10" fmla="*/ 535 w 535"/>
                <a:gd name="T11" fmla="*/ 201 h 537"/>
                <a:gd name="T12" fmla="*/ 336 w 535"/>
                <a:gd name="T13" fmla="*/ 0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5" h="537">
                  <a:moveTo>
                    <a:pt x="336" y="0"/>
                  </a:moveTo>
                  <a:lnTo>
                    <a:pt x="78" y="80"/>
                  </a:lnTo>
                  <a:lnTo>
                    <a:pt x="0" y="336"/>
                  </a:lnTo>
                  <a:lnTo>
                    <a:pt x="199" y="537"/>
                  </a:lnTo>
                  <a:lnTo>
                    <a:pt x="469" y="455"/>
                  </a:lnTo>
                  <a:lnTo>
                    <a:pt x="535" y="201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9"/>
            <p:cNvSpPr>
              <a:spLocks/>
            </p:cNvSpPr>
            <p:nvPr/>
          </p:nvSpPr>
          <p:spPr bwMode="auto">
            <a:xfrm>
              <a:off x="9474200" y="4735513"/>
              <a:ext cx="852488" cy="852488"/>
            </a:xfrm>
            <a:custGeom>
              <a:avLst/>
              <a:gdLst>
                <a:gd name="T0" fmla="*/ 469 w 537"/>
                <a:gd name="T1" fmla="*/ 454 h 537"/>
                <a:gd name="T2" fmla="*/ 537 w 537"/>
                <a:gd name="T3" fmla="*/ 201 h 537"/>
                <a:gd name="T4" fmla="*/ 336 w 537"/>
                <a:gd name="T5" fmla="*/ 0 h 537"/>
                <a:gd name="T6" fmla="*/ 80 w 537"/>
                <a:gd name="T7" fmla="*/ 80 h 537"/>
                <a:gd name="T8" fmla="*/ 0 w 537"/>
                <a:gd name="T9" fmla="*/ 338 h 537"/>
                <a:gd name="T10" fmla="*/ 199 w 537"/>
                <a:gd name="T11" fmla="*/ 537 h 537"/>
                <a:gd name="T12" fmla="*/ 469 w 537"/>
                <a:gd name="T13" fmla="*/ 454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7" h="537">
                  <a:moveTo>
                    <a:pt x="469" y="454"/>
                  </a:moveTo>
                  <a:lnTo>
                    <a:pt x="537" y="201"/>
                  </a:lnTo>
                  <a:lnTo>
                    <a:pt x="336" y="0"/>
                  </a:lnTo>
                  <a:lnTo>
                    <a:pt x="80" y="80"/>
                  </a:lnTo>
                  <a:lnTo>
                    <a:pt x="0" y="338"/>
                  </a:lnTo>
                  <a:lnTo>
                    <a:pt x="199" y="537"/>
                  </a:lnTo>
                  <a:lnTo>
                    <a:pt x="469" y="4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10"/>
            <p:cNvSpPr>
              <a:spLocks/>
            </p:cNvSpPr>
            <p:nvPr/>
          </p:nvSpPr>
          <p:spPr bwMode="auto">
            <a:xfrm>
              <a:off x="8883650" y="5326063"/>
              <a:ext cx="852488" cy="852488"/>
            </a:xfrm>
            <a:custGeom>
              <a:avLst/>
              <a:gdLst>
                <a:gd name="T0" fmla="*/ 336 w 537"/>
                <a:gd name="T1" fmla="*/ 0 h 537"/>
                <a:gd name="T2" fmla="*/ 80 w 537"/>
                <a:gd name="T3" fmla="*/ 80 h 537"/>
                <a:gd name="T4" fmla="*/ 0 w 537"/>
                <a:gd name="T5" fmla="*/ 336 h 537"/>
                <a:gd name="T6" fmla="*/ 199 w 537"/>
                <a:gd name="T7" fmla="*/ 537 h 537"/>
                <a:gd name="T8" fmla="*/ 471 w 537"/>
                <a:gd name="T9" fmla="*/ 455 h 537"/>
                <a:gd name="T10" fmla="*/ 537 w 537"/>
                <a:gd name="T11" fmla="*/ 199 h 537"/>
                <a:gd name="T12" fmla="*/ 336 w 537"/>
                <a:gd name="T13" fmla="*/ 0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7" h="537">
                  <a:moveTo>
                    <a:pt x="336" y="0"/>
                  </a:moveTo>
                  <a:lnTo>
                    <a:pt x="80" y="80"/>
                  </a:lnTo>
                  <a:lnTo>
                    <a:pt x="0" y="336"/>
                  </a:lnTo>
                  <a:lnTo>
                    <a:pt x="199" y="537"/>
                  </a:lnTo>
                  <a:lnTo>
                    <a:pt x="471" y="455"/>
                  </a:lnTo>
                  <a:lnTo>
                    <a:pt x="537" y="199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11"/>
            <p:cNvSpPr>
              <a:spLocks/>
            </p:cNvSpPr>
            <p:nvPr/>
          </p:nvSpPr>
          <p:spPr bwMode="auto">
            <a:xfrm>
              <a:off x="9950450" y="6335713"/>
              <a:ext cx="849313" cy="549275"/>
            </a:xfrm>
            <a:custGeom>
              <a:avLst/>
              <a:gdLst>
                <a:gd name="T0" fmla="*/ 336 w 535"/>
                <a:gd name="T1" fmla="*/ 0 h 346"/>
                <a:gd name="T2" fmla="*/ 78 w 535"/>
                <a:gd name="T3" fmla="*/ 80 h 346"/>
                <a:gd name="T4" fmla="*/ 0 w 535"/>
                <a:gd name="T5" fmla="*/ 336 h 346"/>
                <a:gd name="T6" fmla="*/ 10 w 535"/>
                <a:gd name="T7" fmla="*/ 346 h 346"/>
                <a:gd name="T8" fmla="*/ 497 w 535"/>
                <a:gd name="T9" fmla="*/ 346 h 346"/>
                <a:gd name="T10" fmla="*/ 535 w 535"/>
                <a:gd name="T11" fmla="*/ 199 h 346"/>
                <a:gd name="T12" fmla="*/ 336 w 535"/>
                <a:gd name="T13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5" h="346">
                  <a:moveTo>
                    <a:pt x="336" y="0"/>
                  </a:moveTo>
                  <a:lnTo>
                    <a:pt x="78" y="80"/>
                  </a:lnTo>
                  <a:lnTo>
                    <a:pt x="0" y="336"/>
                  </a:lnTo>
                  <a:lnTo>
                    <a:pt x="10" y="346"/>
                  </a:lnTo>
                  <a:lnTo>
                    <a:pt x="497" y="346"/>
                  </a:lnTo>
                  <a:lnTo>
                    <a:pt x="535" y="199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12"/>
            <p:cNvSpPr>
              <a:spLocks/>
            </p:cNvSpPr>
            <p:nvPr/>
          </p:nvSpPr>
          <p:spPr bwMode="auto">
            <a:xfrm>
              <a:off x="10847388" y="6559550"/>
              <a:ext cx="785813" cy="325438"/>
            </a:xfrm>
            <a:custGeom>
              <a:avLst/>
              <a:gdLst>
                <a:gd name="T0" fmla="*/ 296 w 495"/>
                <a:gd name="T1" fmla="*/ 0 h 205"/>
                <a:gd name="T2" fmla="*/ 38 w 495"/>
                <a:gd name="T3" fmla="*/ 80 h 205"/>
                <a:gd name="T4" fmla="*/ 0 w 495"/>
                <a:gd name="T5" fmla="*/ 205 h 205"/>
                <a:gd name="T6" fmla="*/ 495 w 495"/>
                <a:gd name="T7" fmla="*/ 205 h 205"/>
                <a:gd name="T8" fmla="*/ 495 w 495"/>
                <a:gd name="T9" fmla="*/ 201 h 205"/>
                <a:gd name="T10" fmla="*/ 296 w 495"/>
                <a:gd name="T11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5" h="205">
                  <a:moveTo>
                    <a:pt x="296" y="0"/>
                  </a:moveTo>
                  <a:lnTo>
                    <a:pt x="38" y="80"/>
                  </a:lnTo>
                  <a:lnTo>
                    <a:pt x="0" y="205"/>
                  </a:lnTo>
                  <a:lnTo>
                    <a:pt x="495" y="205"/>
                  </a:lnTo>
                  <a:lnTo>
                    <a:pt x="495" y="201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13"/>
            <p:cNvSpPr>
              <a:spLocks/>
            </p:cNvSpPr>
            <p:nvPr/>
          </p:nvSpPr>
          <p:spPr bwMode="auto">
            <a:xfrm>
              <a:off x="9123363" y="6115050"/>
              <a:ext cx="852488" cy="769938"/>
            </a:xfrm>
            <a:custGeom>
              <a:avLst/>
              <a:gdLst>
                <a:gd name="T0" fmla="*/ 537 w 537"/>
                <a:gd name="T1" fmla="*/ 199 h 485"/>
                <a:gd name="T2" fmla="*/ 336 w 537"/>
                <a:gd name="T3" fmla="*/ 0 h 485"/>
                <a:gd name="T4" fmla="*/ 80 w 537"/>
                <a:gd name="T5" fmla="*/ 80 h 485"/>
                <a:gd name="T6" fmla="*/ 0 w 537"/>
                <a:gd name="T7" fmla="*/ 336 h 485"/>
                <a:gd name="T8" fmla="*/ 149 w 537"/>
                <a:gd name="T9" fmla="*/ 485 h 485"/>
                <a:gd name="T10" fmla="*/ 366 w 537"/>
                <a:gd name="T11" fmla="*/ 485 h 485"/>
                <a:gd name="T12" fmla="*/ 468 w 537"/>
                <a:gd name="T13" fmla="*/ 455 h 485"/>
                <a:gd name="T14" fmla="*/ 537 w 537"/>
                <a:gd name="T15" fmla="*/ 199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485">
                  <a:moveTo>
                    <a:pt x="537" y="199"/>
                  </a:moveTo>
                  <a:lnTo>
                    <a:pt x="336" y="0"/>
                  </a:lnTo>
                  <a:lnTo>
                    <a:pt x="80" y="80"/>
                  </a:lnTo>
                  <a:lnTo>
                    <a:pt x="0" y="336"/>
                  </a:lnTo>
                  <a:lnTo>
                    <a:pt x="149" y="485"/>
                  </a:lnTo>
                  <a:lnTo>
                    <a:pt x="366" y="485"/>
                  </a:lnTo>
                  <a:lnTo>
                    <a:pt x="468" y="455"/>
                  </a:lnTo>
                  <a:lnTo>
                    <a:pt x="537" y="1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14"/>
            <p:cNvSpPr>
              <a:spLocks/>
            </p:cNvSpPr>
            <p:nvPr/>
          </p:nvSpPr>
          <p:spPr bwMode="auto">
            <a:xfrm>
              <a:off x="8286750" y="5888038"/>
              <a:ext cx="852488" cy="852488"/>
            </a:xfrm>
            <a:custGeom>
              <a:avLst/>
              <a:gdLst>
                <a:gd name="T0" fmla="*/ 80 w 537"/>
                <a:gd name="T1" fmla="*/ 81 h 537"/>
                <a:gd name="T2" fmla="*/ 0 w 537"/>
                <a:gd name="T3" fmla="*/ 338 h 537"/>
                <a:gd name="T4" fmla="*/ 201 w 537"/>
                <a:gd name="T5" fmla="*/ 537 h 537"/>
                <a:gd name="T6" fmla="*/ 470 w 537"/>
                <a:gd name="T7" fmla="*/ 457 h 537"/>
                <a:gd name="T8" fmla="*/ 537 w 537"/>
                <a:gd name="T9" fmla="*/ 201 h 537"/>
                <a:gd name="T10" fmla="*/ 336 w 537"/>
                <a:gd name="T11" fmla="*/ 0 h 537"/>
                <a:gd name="T12" fmla="*/ 80 w 537"/>
                <a:gd name="T13" fmla="*/ 81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7" h="537">
                  <a:moveTo>
                    <a:pt x="80" y="81"/>
                  </a:moveTo>
                  <a:lnTo>
                    <a:pt x="0" y="338"/>
                  </a:lnTo>
                  <a:lnTo>
                    <a:pt x="201" y="537"/>
                  </a:lnTo>
                  <a:lnTo>
                    <a:pt x="470" y="457"/>
                  </a:lnTo>
                  <a:lnTo>
                    <a:pt x="537" y="201"/>
                  </a:lnTo>
                  <a:lnTo>
                    <a:pt x="336" y="0"/>
                  </a:lnTo>
                  <a:lnTo>
                    <a:pt x="80" y="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15"/>
            <p:cNvSpPr>
              <a:spLocks/>
            </p:cNvSpPr>
            <p:nvPr/>
          </p:nvSpPr>
          <p:spPr bwMode="auto">
            <a:xfrm>
              <a:off x="7715250" y="6465888"/>
              <a:ext cx="817563" cy="419100"/>
            </a:xfrm>
            <a:custGeom>
              <a:avLst/>
              <a:gdLst>
                <a:gd name="T0" fmla="*/ 315 w 515"/>
                <a:gd name="T1" fmla="*/ 0 h 264"/>
                <a:gd name="T2" fmla="*/ 58 w 515"/>
                <a:gd name="T3" fmla="*/ 81 h 264"/>
                <a:gd name="T4" fmla="*/ 0 w 515"/>
                <a:gd name="T5" fmla="*/ 264 h 264"/>
                <a:gd name="T6" fmla="*/ 499 w 515"/>
                <a:gd name="T7" fmla="*/ 264 h 264"/>
                <a:gd name="T8" fmla="*/ 515 w 515"/>
                <a:gd name="T9" fmla="*/ 202 h 264"/>
                <a:gd name="T10" fmla="*/ 315 w 515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5" h="264">
                  <a:moveTo>
                    <a:pt x="315" y="0"/>
                  </a:moveTo>
                  <a:lnTo>
                    <a:pt x="58" y="81"/>
                  </a:lnTo>
                  <a:lnTo>
                    <a:pt x="0" y="264"/>
                  </a:lnTo>
                  <a:lnTo>
                    <a:pt x="499" y="264"/>
                  </a:lnTo>
                  <a:lnTo>
                    <a:pt x="515" y="202"/>
                  </a:lnTo>
                  <a:lnTo>
                    <a:pt x="3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16"/>
            <p:cNvSpPr>
              <a:spLocks/>
            </p:cNvSpPr>
            <p:nvPr/>
          </p:nvSpPr>
          <p:spPr bwMode="auto">
            <a:xfrm>
              <a:off x="8621713" y="6692900"/>
              <a:ext cx="619125" cy="192088"/>
            </a:xfrm>
            <a:custGeom>
              <a:avLst/>
              <a:gdLst>
                <a:gd name="T0" fmla="*/ 12 w 390"/>
                <a:gd name="T1" fmla="*/ 81 h 121"/>
                <a:gd name="T2" fmla="*/ 0 w 390"/>
                <a:gd name="T3" fmla="*/ 121 h 121"/>
                <a:gd name="T4" fmla="*/ 390 w 390"/>
                <a:gd name="T5" fmla="*/ 121 h 121"/>
                <a:gd name="T6" fmla="*/ 269 w 390"/>
                <a:gd name="T7" fmla="*/ 0 h 121"/>
                <a:gd name="T8" fmla="*/ 12 w 390"/>
                <a:gd name="T9" fmla="*/ 8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0" h="121">
                  <a:moveTo>
                    <a:pt x="12" y="81"/>
                  </a:moveTo>
                  <a:lnTo>
                    <a:pt x="0" y="121"/>
                  </a:lnTo>
                  <a:lnTo>
                    <a:pt x="390" y="121"/>
                  </a:lnTo>
                  <a:lnTo>
                    <a:pt x="269" y="0"/>
                  </a:lnTo>
                  <a:lnTo>
                    <a:pt x="12" y="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17"/>
            <p:cNvSpPr>
              <a:spLocks/>
            </p:cNvSpPr>
            <p:nvPr/>
          </p:nvSpPr>
          <p:spPr bwMode="auto">
            <a:xfrm>
              <a:off x="6853238" y="6245225"/>
              <a:ext cx="852488" cy="639763"/>
            </a:xfrm>
            <a:custGeom>
              <a:avLst/>
              <a:gdLst>
                <a:gd name="T0" fmla="*/ 338 w 537"/>
                <a:gd name="T1" fmla="*/ 0 h 403"/>
                <a:gd name="T2" fmla="*/ 80 w 537"/>
                <a:gd name="T3" fmla="*/ 81 h 403"/>
                <a:gd name="T4" fmla="*/ 0 w 537"/>
                <a:gd name="T5" fmla="*/ 339 h 403"/>
                <a:gd name="T6" fmla="*/ 66 w 537"/>
                <a:gd name="T7" fmla="*/ 403 h 403"/>
                <a:gd name="T8" fmla="*/ 484 w 537"/>
                <a:gd name="T9" fmla="*/ 403 h 403"/>
                <a:gd name="T10" fmla="*/ 537 w 537"/>
                <a:gd name="T11" fmla="*/ 202 h 403"/>
                <a:gd name="T12" fmla="*/ 338 w 537"/>
                <a:gd name="T13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7" h="403">
                  <a:moveTo>
                    <a:pt x="338" y="0"/>
                  </a:moveTo>
                  <a:lnTo>
                    <a:pt x="80" y="81"/>
                  </a:lnTo>
                  <a:lnTo>
                    <a:pt x="0" y="339"/>
                  </a:lnTo>
                  <a:lnTo>
                    <a:pt x="66" y="403"/>
                  </a:lnTo>
                  <a:lnTo>
                    <a:pt x="484" y="403"/>
                  </a:lnTo>
                  <a:lnTo>
                    <a:pt x="537" y="202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18"/>
            <p:cNvSpPr>
              <a:spLocks/>
            </p:cNvSpPr>
            <p:nvPr/>
          </p:nvSpPr>
          <p:spPr bwMode="auto">
            <a:xfrm>
              <a:off x="7450138" y="5657850"/>
              <a:ext cx="852488" cy="852488"/>
            </a:xfrm>
            <a:custGeom>
              <a:avLst/>
              <a:gdLst>
                <a:gd name="T0" fmla="*/ 338 w 537"/>
                <a:gd name="T1" fmla="*/ 0 h 537"/>
                <a:gd name="T2" fmla="*/ 80 w 537"/>
                <a:gd name="T3" fmla="*/ 81 h 537"/>
                <a:gd name="T4" fmla="*/ 0 w 537"/>
                <a:gd name="T5" fmla="*/ 338 h 537"/>
                <a:gd name="T6" fmla="*/ 201 w 537"/>
                <a:gd name="T7" fmla="*/ 537 h 537"/>
                <a:gd name="T8" fmla="*/ 470 w 537"/>
                <a:gd name="T9" fmla="*/ 455 h 537"/>
                <a:gd name="T10" fmla="*/ 537 w 537"/>
                <a:gd name="T11" fmla="*/ 201 h 537"/>
                <a:gd name="T12" fmla="*/ 338 w 537"/>
                <a:gd name="T13" fmla="*/ 0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7" h="537">
                  <a:moveTo>
                    <a:pt x="338" y="0"/>
                  </a:moveTo>
                  <a:lnTo>
                    <a:pt x="80" y="81"/>
                  </a:lnTo>
                  <a:lnTo>
                    <a:pt x="0" y="338"/>
                  </a:lnTo>
                  <a:lnTo>
                    <a:pt x="201" y="537"/>
                  </a:lnTo>
                  <a:lnTo>
                    <a:pt x="470" y="455"/>
                  </a:lnTo>
                  <a:lnTo>
                    <a:pt x="537" y="201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19"/>
            <p:cNvSpPr>
              <a:spLocks/>
            </p:cNvSpPr>
            <p:nvPr/>
          </p:nvSpPr>
          <p:spPr bwMode="auto">
            <a:xfrm>
              <a:off x="6019800" y="6022975"/>
              <a:ext cx="852488" cy="852488"/>
            </a:xfrm>
            <a:custGeom>
              <a:avLst/>
              <a:gdLst>
                <a:gd name="T0" fmla="*/ 80 w 537"/>
                <a:gd name="T1" fmla="*/ 80 h 537"/>
                <a:gd name="T2" fmla="*/ 0 w 537"/>
                <a:gd name="T3" fmla="*/ 336 h 537"/>
                <a:gd name="T4" fmla="*/ 199 w 537"/>
                <a:gd name="T5" fmla="*/ 537 h 537"/>
                <a:gd name="T6" fmla="*/ 468 w 537"/>
                <a:gd name="T7" fmla="*/ 454 h 537"/>
                <a:gd name="T8" fmla="*/ 537 w 537"/>
                <a:gd name="T9" fmla="*/ 201 h 537"/>
                <a:gd name="T10" fmla="*/ 336 w 537"/>
                <a:gd name="T11" fmla="*/ 0 h 537"/>
                <a:gd name="T12" fmla="*/ 80 w 537"/>
                <a:gd name="T13" fmla="*/ 80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7" h="537">
                  <a:moveTo>
                    <a:pt x="80" y="80"/>
                  </a:moveTo>
                  <a:lnTo>
                    <a:pt x="0" y="336"/>
                  </a:lnTo>
                  <a:lnTo>
                    <a:pt x="199" y="537"/>
                  </a:lnTo>
                  <a:lnTo>
                    <a:pt x="468" y="454"/>
                  </a:lnTo>
                  <a:lnTo>
                    <a:pt x="537" y="201"/>
                  </a:lnTo>
                  <a:lnTo>
                    <a:pt x="336" y="0"/>
                  </a:lnTo>
                  <a:lnTo>
                    <a:pt x="80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20"/>
            <p:cNvSpPr>
              <a:spLocks/>
            </p:cNvSpPr>
            <p:nvPr/>
          </p:nvSpPr>
          <p:spPr bwMode="auto">
            <a:xfrm>
              <a:off x="10307638" y="4960938"/>
              <a:ext cx="852488" cy="854075"/>
            </a:xfrm>
            <a:custGeom>
              <a:avLst/>
              <a:gdLst>
                <a:gd name="T0" fmla="*/ 80 w 537"/>
                <a:gd name="T1" fmla="*/ 81 h 538"/>
                <a:gd name="T2" fmla="*/ 0 w 537"/>
                <a:gd name="T3" fmla="*/ 336 h 538"/>
                <a:gd name="T4" fmla="*/ 199 w 537"/>
                <a:gd name="T5" fmla="*/ 538 h 538"/>
                <a:gd name="T6" fmla="*/ 469 w 537"/>
                <a:gd name="T7" fmla="*/ 455 h 538"/>
                <a:gd name="T8" fmla="*/ 537 w 537"/>
                <a:gd name="T9" fmla="*/ 202 h 538"/>
                <a:gd name="T10" fmla="*/ 336 w 537"/>
                <a:gd name="T11" fmla="*/ 0 h 538"/>
                <a:gd name="T12" fmla="*/ 80 w 537"/>
                <a:gd name="T13" fmla="*/ 81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7" h="538">
                  <a:moveTo>
                    <a:pt x="80" y="81"/>
                  </a:moveTo>
                  <a:lnTo>
                    <a:pt x="0" y="336"/>
                  </a:lnTo>
                  <a:lnTo>
                    <a:pt x="199" y="538"/>
                  </a:lnTo>
                  <a:lnTo>
                    <a:pt x="469" y="455"/>
                  </a:lnTo>
                  <a:lnTo>
                    <a:pt x="537" y="202"/>
                  </a:lnTo>
                  <a:lnTo>
                    <a:pt x="336" y="0"/>
                  </a:lnTo>
                  <a:lnTo>
                    <a:pt x="80" y="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21"/>
            <p:cNvSpPr>
              <a:spLocks/>
            </p:cNvSpPr>
            <p:nvPr/>
          </p:nvSpPr>
          <p:spPr bwMode="auto">
            <a:xfrm>
              <a:off x="11980863" y="5502275"/>
              <a:ext cx="280988" cy="736600"/>
            </a:xfrm>
            <a:custGeom>
              <a:avLst/>
              <a:gdLst>
                <a:gd name="T0" fmla="*/ 80 w 177"/>
                <a:gd name="T1" fmla="*/ 30 h 464"/>
                <a:gd name="T2" fmla="*/ 0 w 177"/>
                <a:gd name="T3" fmla="*/ 285 h 464"/>
                <a:gd name="T4" fmla="*/ 177 w 177"/>
                <a:gd name="T5" fmla="*/ 464 h 464"/>
                <a:gd name="T6" fmla="*/ 177 w 177"/>
                <a:gd name="T7" fmla="*/ 0 h 464"/>
                <a:gd name="T8" fmla="*/ 80 w 177"/>
                <a:gd name="T9" fmla="*/ 30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" h="464">
                  <a:moveTo>
                    <a:pt x="80" y="30"/>
                  </a:moveTo>
                  <a:lnTo>
                    <a:pt x="0" y="285"/>
                  </a:lnTo>
                  <a:lnTo>
                    <a:pt x="177" y="464"/>
                  </a:lnTo>
                  <a:lnTo>
                    <a:pt x="177" y="0"/>
                  </a:lnTo>
                  <a:lnTo>
                    <a:pt x="80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22"/>
            <p:cNvSpPr>
              <a:spLocks/>
            </p:cNvSpPr>
            <p:nvPr/>
          </p:nvSpPr>
          <p:spPr bwMode="auto">
            <a:xfrm>
              <a:off x="11734800" y="4610100"/>
              <a:ext cx="527050" cy="849313"/>
            </a:xfrm>
            <a:custGeom>
              <a:avLst/>
              <a:gdLst>
                <a:gd name="T0" fmla="*/ 0 w 332"/>
                <a:gd name="T1" fmla="*/ 334 h 535"/>
                <a:gd name="T2" fmla="*/ 201 w 332"/>
                <a:gd name="T3" fmla="*/ 535 h 535"/>
                <a:gd name="T4" fmla="*/ 332 w 332"/>
                <a:gd name="T5" fmla="*/ 495 h 535"/>
                <a:gd name="T6" fmla="*/ 332 w 332"/>
                <a:gd name="T7" fmla="*/ 0 h 535"/>
                <a:gd name="T8" fmla="*/ 81 w 332"/>
                <a:gd name="T9" fmla="*/ 79 h 535"/>
                <a:gd name="T10" fmla="*/ 0 w 332"/>
                <a:gd name="T11" fmla="*/ 334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2" h="535">
                  <a:moveTo>
                    <a:pt x="0" y="334"/>
                  </a:moveTo>
                  <a:lnTo>
                    <a:pt x="201" y="535"/>
                  </a:lnTo>
                  <a:lnTo>
                    <a:pt x="332" y="495"/>
                  </a:lnTo>
                  <a:lnTo>
                    <a:pt x="332" y="0"/>
                  </a:lnTo>
                  <a:lnTo>
                    <a:pt x="81" y="79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23"/>
            <p:cNvSpPr>
              <a:spLocks/>
            </p:cNvSpPr>
            <p:nvPr/>
          </p:nvSpPr>
          <p:spPr bwMode="auto">
            <a:xfrm>
              <a:off x="11144250" y="5197475"/>
              <a:ext cx="852488" cy="854075"/>
            </a:xfrm>
            <a:custGeom>
              <a:avLst/>
              <a:gdLst>
                <a:gd name="T0" fmla="*/ 80 w 537"/>
                <a:gd name="T1" fmla="*/ 81 h 538"/>
                <a:gd name="T2" fmla="*/ 0 w 537"/>
                <a:gd name="T3" fmla="*/ 336 h 538"/>
                <a:gd name="T4" fmla="*/ 201 w 537"/>
                <a:gd name="T5" fmla="*/ 538 h 538"/>
                <a:gd name="T6" fmla="*/ 471 w 537"/>
                <a:gd name="T7" fmla="*/ 455 h 538"/>
                <a:gd name="T8" fmla="*/ 537 w 537"/>
                <a:gd name="T9" fmla="*/ 200 h 538"/>
                <a:gd name="T10" fmla="*/ 338 w 537"/>
                <a:gd name="T11" fmla="*/ 0 h 538"/>
                <a:gd name="T12" fmla="*/ 80 w 537"/>
                <a:gd name="T13" fmla="*/ 81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7" h="538">
                  <a:moveTo>
                    <a:pt x="80" y="81"/>
                  </a:moveTo>
                  <a:lnTo>
                    <a:pt x="0" y="336"/>
                  </a:lnTo>
                  <a:lnTo>
                    <a:pt x="201" y="538"/>
                  </a:lnTo>
                  <a:lnTo>
                    <a:pt x="471" y="455"/>
                  </a:lnTo>
                  <a:lnTo>
                    <a:pt x="537" y="200"/>
                  </a:lnTo>
                  <a:lnTo>
                    <a:pt x="338" y="0"/>
                  </a:lnTo>
                  <a:lnTo>
                    <a:pt x="80" y="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24"/>
            <p:cNvSpPr>
              <a:spLocks/>
            </p:cNvSpPr>
            <p:nvPr/>
          </p:nvSpPr>
          <p:spPr bwMode="auto">
            <a:xfrm>
              <a:off x="10907713" y="4386263"/>
              <a:ext cx="852488" cy="852488"/>
            </a:xfrm>
            <a:custGeom>
              <a:avLst/>
              <a:gdLst>
                <a:gd name="T0" fmla="*/ 81 w 537"/>
                <a:gd name="T1" fmla="*/ 81 h 537"/>
                <a:gd name="T2" fmla="*/ 0 w 537"/>
                <a:gd name="T3" fmla="*/ 336 h 537"/>
                <a:gd name="T4" fmla="*/ 201 w 537"/>
                <a:gd name="T5" fmla="*/ 537 h 537"/>
                <a:gd name="T6" fmla="*/ 471 w 537"/>
                <a:gd name="T7" fmla="*/ 455 h 537"/>
                <a:gd name="T8" fmla="*/ 537 w 537"/>
                <a:gd name="T9" fmla="*/ 199 h 537"/>
                <a:gd name="T10" fmla="*/ 338 w 537"/>
                <a:gd name="T11" fmla="*/ 0 h 537"/>
                <a:gd name="T12" fmla="*/ 81 w 537"/>
                <a:gd name="T13" fmla="*/ 81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7" h="537">
                  <a:moveTo>
                    <a:pt x="81" y="81"/>
                  </a:moveTo>
                  <a:lnTo>
                    <a:pt x="0" y="336"/>
                  </a:lnTo>
                  <a:lnTo>
                    <a:pt x="201" y="537"/>
                  </a:lnTo>
                  <a:lnTo>
                    <a:pt x="471" y="455"/>
                  </a:lnTo>
                  <a:lnTo>
                    <a:pt x="537" y="199"/>
                  </a:lnTo>
                  <a:lnTo>
                    <a:pt x="338" y="0"/>
                  </a:lnTo>
                  <a:lnTo>
                    <a:pt x="81" y="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25"/>
            <p:cNvSpPr>
              <a:spLocks/>
            </p:cNvSpPr>
            <p:nvPr/>
          </p:nvSpPr>
          <p:spPr bwMode="auto">
            <a:xfrm>
              <a:off x="10661650" y="3571875"/>
              <a:ext cx="852488" cy="852488"/>
            </a:xfrm>
            <a:custGeom>
              <a:avLst/>
              <a:gdLst>
                <a:gd name="T0" fmla="*/ 471 w 537"/>
                <a:gd name="T1" fmla="*/ 455 h 537"/>
                <a:gd name="T2" fmla="*/ 537 w 537"/>
                <a:gd name="T3" fmla="*/ 201 h 537"/>
                <a:gd name="T4" fmla="*/ 338 w 537"/>
                <a:gd name="T5" fmla="*/ 0 h 537"/>
                <a:gd name="T6" fmla="*/ 81 w 537"/>
                <a:gd name="T7" fmla="*/ 80 h 537"/>
                <a:gd name="T8" fmla="*/ 0 w 537"/>
                <a:gd name="T9" fmla="*/ 336 h 537"/>
                <a:gd name="T10" fmla="*/ 201 w 537"/>
                <a:gd name="T11" fmla="*/ 537 h 537"/>
                <a:gd name="T12" fmla="*/ 471 w 537"/>
                <a:gd name="T13" fmla="*/ 455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7" h="537">
                  <a:moveTo>
                    <a:pt x="471" y="455"/>
                  </a:moveTo>
                  <a:lnTo>
                    <a:pt x="537" y="201"/>
                  </a:lnTo>
                  <a:lnTo>
                    <a:pt x="338" y="0"/>
                  </a:lnTo>
                  <a:lnTo>
                    <a:pt x="81" y="80"/>
                  </a:lnTo>
                  <a:lnTo>
                    <a:pt x="0" y="336"/>
                  </a:lnTo>
                  <a:lnTo>
                    <a:pt x="201" y="537"/>
                  </a:lnTo>
                  <a:lnTo>
                    <a:pt x="471" y="4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26"/>
            <p:cNvSpPr>
              <a:spLocks/>
            </p:cNvSpPr>
            <p:nvPr/>
          </p:nvSpPr>
          <p:spPr bwMode="auto">
            <a:xfrm>
              <a:off x="10071100" y="4162425"/>
              <a:ext cx="852488" cy="854075"/>
            </a:xfrm>
            <a:custGeom>
              <a:avLst/>
              <a:gdLst>
                <a:gd name="T0" fmla="*/ 471 w 537"/>
                <a:gd name="T1" fmla="*/ 455 h 538"/>
                <a:gd name="T2" fmla="*/ 537 w 537"/>
                <a:gd name="T3" fmla="*/ 200 h 538"/>
                <a:gd name="T4" fmla="*/ 338 w 537"/>
                <a:gd name="T5" fmla="*/ 0 h 538"/>
                <a:gd name="T6" fmla="*/ 81 w 537"/>
                <a:gd name="T7" fmla="*/ 81 h 538"/>
                <a:gd name="T8" fmla="*/ 0 w 537"/>
                <a:gd name="T9" fmla="*/ 336 h 538"/>
                <a:gd name="T10" fmla="*/ 201 w 537"/>
                <a:gd name="T11" fmla="*/ 538 h 538"/>
                <a:gd name="T12" fmla="*/ 471 w 537"/>
                <a:gd name="T13" fmla="*/ 455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7" h="538">
                  <a:moveTo>
                    <a:pt x="471" y="455"/>
                  </a:moveTo>
                  <a:lnTo>
                    <a:pt x="537" y="200"/>
                  </a:lnTo>
                  <a:lnTo>
                    <a:pt x="338" y="0"/>
                  </a:lnTo>
                  <a:lnTo>
                    <a:pt x="81" y="81"/>
                  </a:lnTo>
                  <a:lnTo>
                    <a:pt x="0" y="336"/>
                  </a:lnTo>
                  <a:lnTo>
                    <a:pt x="201" y="538"/>
                  </a:lnTo>
                  <a:lnTo>
                    <a:pt x="471" y="4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27"/>
            <p:cNvSpPr>
              <a:spLocks/>
            </p:cNvSpPr>
            <p:nvPr/>
          </p:nvSpPr>
          <p:spPr bwMode="auto">
            <a:xfrm>
              <a:off x="11495088" y="3798888"/>
              <a:ext cx="766763" cy="852488"/>
            </a:xfrm>
            <a:custGeom>
              <a:avLst/>
              <a:gdLst>
                <a:gd name="T0" fmla="*/ 81 w 483"/>
                <a:gd name="T1" fmla="*/ 80 h 537"/>
                <a:gd name="T2" fmla="*/ 0 w 483"/>
                <a:gd name="T3" fmla="*/ 336 h 537"/>
                <a:gd name="T4" fmla="*/ 201 w 483"/>
                <a:gd name="T5" fmla="*/ 537 h 537"/>
                <a:gd name="T6" fmla="*/ 471 w 483"/>
                <a:gd name="T7" fmla="*/ 455 h 537"/>
                <a:gd name="T8" fmla="*/ 483 w 483"/>
                <a:gd name="T9" fmla="*/ 406 h 537"/>
                <a:gd name="T10" fmla="*/ 483 w 483"/>
                <a:gd name="T11" fmla="*/ 147 h 537"/>
                <a:gd name="T12" fmla="*/ 338 w 483"/>
                <a:gd name="T13" fmla="*/ 0 h 537"/>
                <a:gd name="T14" fmla="*/ 81 w 483"/>
                <a:gd name="T15" fmla="*/ 80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3" h="537">
                  <a:moveTo>
                    <a:pt x="81" y="80"/>
                  </a:moveTo>
                  <a:lnTo>
                    <a:pt x="0" y="336"/>
                  </a:lnTo>
                  <a:lnTo>
                    <a:pt x="201" y="537"/>
                  </a:lnTo>
                  <a:lnTo>
                    <a:pt x="471" y="455"/>
                  </a:lnTo>
                  <a:lnTo>
                    <a:pt x="483" y="406"/>
                  </a:lnTo>
                  <a:lnTo>
                    <a:pt x="483" y="147"/>
                  </a:lnTo>
                  <a:lnTo>
                    <a:pt x="338" y="0"/>
                  </a:lnTo>
                  <a:lnTo>
                    <a:pt x="81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78" name="Freeform 31"/>
          <p:cNvSpPr>
            <a:spLocks/>
          </p:cNvSpPr>
          <p:nvPr/>
        </p:nvSpPr>
        <p:spPr bwMode="auto">
          <a:xfrm>
            <a:off x="1828168" y="1256526"/>
            <a:ext cx="852488" cy="852488"/>
          </a:xfrm>
          <a:custGeom>
            <a:avLst/>
            <a:gdLst>
              <a:gd name="T0" fmla="*/ 66 w 537"/>
              <a:gd name="T1" fmla="*/ 83 h 537"/>
              <a:gd name="T2" fmla="*/ 0 w 537"/>
              <a:gd name="T3" fmla="*/ 336 h 537"/>
              <a:gd name="T4" fmla="*/ 199 w 537"/>
              <a:gd name="T5" fmla="*/ 537 h 537"/>
              <a:gd name="T6" fmla="*/ 457 w 537"/>
              <a:gd name="T7" fmla="*/ 457 h 537"/>
              <a:gd name="T8" fmla="*/ 537 w 537"/>
              <a:gd name="T9" fmla="*/ 199 h 537"/>
              <a:gd name="T10" fmla="*/ 336 w 537"/>
              <a:gd name="T11" fmla="*/ 0 h 537"/>
              <a:gd name="T12" fmla="*/ 66 w 537"/>
              <a:gd name="T13" fmla="*/ 83 h 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7" h="537">
                <a:moveTo>
                  <a:pt x="66" y="83"/>
                </a:moveTo>
                <a:lnTo>
                  <a:pt x="0" y="336"/>
                </a:lnTo>
                <a:lnTo>
                  <a:pt x="199" y="537"/>
                </a:lnTo>
                <a:lnTo>
                  <a:pt x="457" y="457"/>
                </a:lnTo>
                <a:lnTo>
                  <a:pt x="537" y="199"/>
                </a:lnTo>
                <a:lnTo>
                  <a:pt x="336" y="0"/>
                </a:lnTo>
                <a:lnTo>
                  <a:pt x="66" y="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98" name="Grupo 97"/>
          <p:cNvGrpSpPr/>
          <p:nvPr/>
        </p:nvGrpSpPr>
        <p:grpSpPr>
          <a:xfrm>
            <a:off x="-87945" y="-14001"/>
            <a:ext cx="6245226" cy="3313113"/>
            <a:chOff x="22225" y="19050"/>
            <a:chExt cx="6245226" cy="3313113"/>
          </a:xfrm>
        </p:grpSpPr>
        <p:sp>
          <p:nvSpPr>
            <p:cNvPr id="75" name="Freeform 28"/>
            <p:cNvSpPr>
              <a:spLocks/>
            </p:cNvSpPr>
            <p:nvPr/>
          </p:nvSpPr>
          <p:spPr bwMode="auto">
            <a:xfrm>
              <a:off x="887413" y="280988"/>
              <a:ext cx="852488" cy="852488"/>
            </a:xfrm>
            <a:custGeom>
              <a:avLst/>
              <a:gdLst>
                <a:gd name="T0" fmla="*/ 199 w 537"/>
                <a:gd name="T1" fmla="*/ 537 h 537"/>
                <a:gd name="T2" fmla="*/ 457 w 537"/>
                <a:gd name="T3" fmla="*/ 457 h 537"/>
                <a:gd name="T4" fmla="*/ 537 w 537"/>
                <a:gd name="T5" fmla="*/ 201 h 537"/>
                <a:gd name="T6" fmla="*/ 336 w 537"/>
                <a:gd name="T7" fmla="*/ 0 h 537"/>
                <a:gd name="T8" fmla="*/ 67 w 537"/>
                <a:gd name="T9" fmla="*/ 83 h 537"/>
                <a:gd name="T10" fmla="*/ 0 w 537"/>
                <a:gd name="T11" fmla="*/ 336 h 537"/>
                <a:gd name="T12" fmla="*/ 199 w 537"/>
                <a:gd name="T13" fmla="*/ 537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7" h="537">
                  <a:moveTo>
                    <a:pt x="199" y="537"/>
                  </a:moveTo>
                  <a:lnTo>
                    <a:pt x="457" y="457"/>
                  </a:lnTo>
                  <a:lnTo>
                    <a:pt x="537" y="201"/>
                  </a:lnTo>
                  <a:lnTo>
                    <a:pt x="336" y="0"/>
                  </a:lnTo>
                  <a:lnTo>
                    <a:pt x="67" y="83"/>
                  </a:lnTo>
                  <a:lnTo>
                    <a:pt x="0" y="336"/>
                  </a:lnTo>
                  <a:lnTo>
                    <a:pt x="199" y="5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29"/>
            <p:cNvSpPr>
              <a:spLocks/>
            </p:cNvSpPr>
            <p:nvPr/>
          </p:nvSpPr>
          <p:spPr bwMode="auto">
            <a:xfrm>
              <a:off x="53975" y="53975"/>
              <a:ext cx="852488" cy="854075"/>
            </a:xfrm>
            <a:custGeom>
              <a:avLst/>
              <a:gdLst>
                <a:gd name="T0" fmla="*/ 457 w 537"/>
                <a:gd name="T1" fmla="*/ 457 h 538"/>
                <a:gd name="T2" fmla="*/ 537 w 537"/>
                <a:gd name="T3" fmla="*/ 201 h 538"/>
                <a:gd name="T4" fmla="*/ 336 w 537"/>
                <a:gd name="T5" fmla="*/ 0 h 538"/>
                <a:gd name="T6" fmla="*/ 67 w 537"/>
                <a:gd name="T7" fmla="*/ 83 h 538"/>
                <a:gd name="T8" fmla="*/ 0 w 537"/>
                <a:gd name="T9" fmla="*/ 338 h 538"/>
                <a:gd name="T10" fmla="*/ 199 w 537"/>
                <a:gd name="T11" fmla="*/ 538 h 538"/>
                <a:gd name="T12" fmla="*/ 457 w 537"/>
                <a:gd name="T13" fmla="*/ 457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7" h="538">
                  <a:moveTo>
                    <a:pt x="457" y="457"/>
                  </a:moveTo>
                  <a:lnTo>
                    <a:pt x="537" y="201"/>
                  </a:lnTo>
                  <a:lnTo>
                    <a:pt x="336" y="0"/>
                  </a:lnTo>
                  <a:lnTo>
                    <a:pt x="67" y="83"/>
                  </a:lnTo>
                  <a:lnTo>
                    <a:pt x="0" y="338"/>
                  </a:lnTo>
                  <a:lnTo>
                    <a:pt x="199" y="538"/>
                  </a:lnTo>
                  <a:lnTo>
                    <a:pt x="457" y="4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Freeform 30"/>
            <p:cNvSpPr>
              <a:spLocks/>
            </p:cNvSpPr>
            <p:nvPr/>
          </p:nvSpPr>
          <p:spPr bwMode="auto">
            <a:xfrm>
              <a:off x="1714500" y="501650"/>
              <a:ext cx="852488" cy="852488"/>
            </a:xfrm>
            <a:custGeom>
              <a:avLst/>
              <a:gdLst>
                <a:gd name="T0" fmla="*/ 199 w 537"/>
                <a:gd name="T1" fmla="*/ 537 h 537"/>
                <a:gd name="T2" fmla="*/ 457 w 537"/>
                <a:gd name="T3" fmla="*/ 457 h 537"/>
                <a:gd name="T4" fmla="*/ 537 w 537"/>
                <a:gd name="T5" fmla="*/ 201 h 537"/>
                <a:gd name="T6" fmla="*/ 336 w 537"/>
                <a:gd name="T7" fmla="*/ 0 h 537"/>
                <a:gd name="T8" fmla="*/ 67 w 537"/>
                <a:gd name="T9" fmla="*/ 82 h 537"/>
                <a:gd name="T10" fmla="*/ 0 w 537"/>
                <a:gd name="T11" fmla="*/ 336 h 537"/>
                <a:gd name="T12" fmla="*/ 199 w 537"/>
                <a:gd name="T13" fmla="*/ 537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7" h="537">
                  <a:moveTo>
                    <a:pt x="199" y="537"/>
                  </a:moveTo>
                  <a:lnTo>
                    <a:pt x="457" y="457"/>
                  </a:lnTo>
                  <a:lnTo>
                    <a:pt x="537" y="201"/>
                  </a:lnTo>
                  <a:lnTo>
                    <a:pt x="336" y="0"/>
                  </a:lnTo>
                  <a:lnTo>
                    <a:pt x="67" y="82"/>
                  </a:lnTo>
                  <a:lnTo>
                    <a:pt x="0" y="336"/>
                  </a:lnTo>
                  <a:lnTo>
                    <a:pt x="199" y="5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Freeform 32"/>
            <p:cNvSpPr>
              <a:spLocks/>
            </p:cNvSpPr>
            <p:nvPr/>
          </p:nvSpPr>
          <p:spPr bwMode="auto">
            <a:xfrm>
              <a:off x="2547938" y="725488"/>
              <a:ext cx="852488" cy="852488"/>
            </a:xfrm>
            <a:custGeom>
              <a:avLst/>
              <a:gdLst>
                <a:gd name="T0" fmla="*/ 201 w 537"/>
                <a:gd name="T1" fmla="*/ 537 h 537"/>
                <a:gd name="T2" fmla="*/ 457 w 537"/>
                <a:gd name="T3" fmla="*/ 457 h 537"/>
                <a:gd name="T4" fmla="*/ 537 w 537"/>
                <a:gd name="T5" fmla="*/ 201 h 537"/>
                <a:gd name="T6" fmla="*/ 338 w 537"/>
                <a:gd name="T7" fmla="*/ 0 h 537"/>
                <a:gd name="T8" fmla="*/ 69 w 537"/>
                <a:gd name="T9" fmla="*/ 82 h 537"/>
                <a:gd name="T10" fmla="*/ 0 w 537"/>
                <a:gd name="T11" fmla="*/ 338 h 537"/>
                <a:gd name="T12" fmla="*/ 201 w 537"/>
                <a:gd name="T13" fmla="*/ 537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7" h="537">
                  <a:moveTo>
                    <a:pt x="201" y="537"/>
                  </a:moveTo>
                  <a:lnTo>
                    <a:pt x="457" y="457"/>
                  </a:lnTo>
                  <a:lnTo>
                    <a:pt x="537" y="201"/>
                  </a:lnTo>
                  <a:lnTo>
                    <a:pt x="338" y="0"/>
                  </a:lnTo>
                  <a:lnTo>
                    <a:pt x="69" y="82"/>
                  </a:lnTo>
                  <a:lnTo>
                    <a:pt x="0" y="338"/>
                  </a:lnTo>
                  <a:lnTo>
                    <a:pt x="201" y="5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80" name="Freeform 33"/>
            <p:cNvSpPr>
              <a:spLocks/>
            </p:cNvSpPr>
            <p:nvPr/>
          </p:nvSpPr>
          <p:spPr bwMode="auto">
            <a:xfrm>
              <a:off x="1484313" y="19050"/>
              <a:ext cx="852488" cy="549275"/>
            </a:xfrm>
            <a:custGeom>
              <a:avLst/>
              <a:gdLst>
                <a:gd name="T0" fmla="*/ 199 w 537"/>
                <a:gd name="T1" fmla="*/ 346 h 346"/>
                <a:gd name="T2" fmla="*/ 457 w 537"/>
                <a:gd name="T3" fmla="*/ 266 h 346"/>
                <a:gd name="T4" fmla="*/ 537 w 537"/>
                <a:gd name="T5" fmla="*/ 10 h 346"/>
                <a:gd name="T6" fmla="*/ 525 w 537"/>
                <a:gd name="T7" fmla="*/ 0 h 346"/>
                <a:gd name="T8" fmla="*/ 39 w 537"/>
                <a:gd name="T9" fmla="*/ 0 h 346"/>
                <a:gd name="T10" fmla="*/ 0 w 537"/>
                <a:gd name="T11" fmla="*/ 147 h 346"/>
                <a:gd name="T12" fmla="*/ 199 w 537"/>
                <a:gd name="T13" fmla="*/ 346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7" h="346">
                  <a:moveTo>
                    <a:pt x="199" y="346"/>
                  </a:moveTo>
                  <a:lnTo>
                    <a:pt x="457" y="266"/>
                  </a:lnTo>
                  <a:lnTo>
                    <a:pt x="537" y="10"/>
                  </a:lnTo>
                  <a:lnTo>
                    <a:pt x="525" y="0"/>
                  </a:lnTo>
                  <a:lnTo>
                    <a:pt x="39" y="0"/>
                  </a:lnTo>
                  <a:lnTo>
                    <a:pt x="0" y="147"/>
                  </a:lnTo>
                  <a:lnTo>
                    <a:pt x="199" y="3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" name="Freeform 34"/>
            <p:cNvSpPr>
              <a:spLocks/>
            </p:cNvSpPr>
            <p:nvPr/>
          </p:nvSpPr>
          <p:spPr bwMode="auto">
            <a:xfrm>
              <a:off x="650875" y="19050"/>
              <a:ext cx="785813" cy="325438"/>
            </a:xfrm>
            <a:custGeom>
              <a:avLst/>
              <a:gdLst>
                <a:gd name="T0" fmla="*/ 199 w 495"/>
                <a:gd name="T1" fmla="*/ 205 h 205"/>
                <a:gd name="T2" fmla="*/ 457 w 495"/>
                <a:gd name="T3" fmla="*/ 125 h 205"/>
                <a:gd name="T4" fmla="*/ 495 w 495"/>
                <a:gd name="T5" fmla="*/ 0 h 205"/>
                <a:gd name="T6" fmla="*/ 0 w 495"/>
                <a:gd name="T7" fmla="*/ 0 h 205"/>
                <a:gd name="T8" fmla="*/ 0 w 495"/>
                <a:gd name="T9" fmla="*/ 4 h 205"/>
                <a:gd name="T10" fmla="*/ 199 w 495"/>
                <a:gd name="T11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5" h="205">
                  <a:moveTo>
                    <a:pt x="199" y="205"/>
                  </a:moveTo>
                  <a:lnTo>
                    <a:pt x="457" y="125"/>
                  </a:lnTo>
                  <a:lnTo>
                    <a:pt x="495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199" y="2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" name="Freeform 35"/>
            <p:cNvSpPr>
              <a:spLocks/>
            </p:cNvSpPr>
            <p:nvPr/>
          </p:nvSpPr>
          <p:spPr bwMode="auto">
            <a:xfrm>
              <a:off x="2311400" y="19050"/>
              <a:ext cx="849313" cy="769938"/>
            </a:xfrm>
            <a:custGeom>
              <a:avLst/>
              <a:gdLst>
                <a:gd name="T0" fmla="*/ 0 w 535"/>
                <a:gd name="T1" fmla="*/ 286 h 485"/>
                <a:gd name="T2" fmla="*/ 199 w 535"/>
                <a:gd name="T3" fmla="*/ 485 h 485"/>
                <a:gd name="T4" fmla="*/ 457 w 535"/>
                <a:gd name="T5" fmla="*/ 405 h 485"/>
                <a:gd name="T6" fmla="*/ 535 w 535"/>
                <a:gd name="T7" fmla="*/ 149 h 485"/>
                <a:gd name="T8" fmla="*/ 386 w 535"/>
                <a:gd name="T9" fmla="*/ 0 h 485"/>
                <a:gd name="T10" fmla="*/ 169 w 535"/>
                <a:gd name="T11" fmla="*/ 0 h 485"/>
                <a:gd name="T12" fmla="*/ 67 w 535"/>
                <a:gd name="T13" fmla="*/ 30 h 485"/>
                <a:gd name="T14" fmla="*/ 0 w 535"/>
                <a:gd name="T15" fmla="*/ 286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5" h="485">
                  <a:moveTo>
                    <a:pt x="0" y="286"/>
                  </a:moveTo>
                  <a:lnTo>
                    <a:pt x="199" y="485"/>
                  </a:lnTo>
                  <a:lnTo>
                    <a:pt x="457" y="405"/>
                  </a:lnTo>
                  <a:lnTo>
                    <a:pt x="535" y="149"/>
                  </a:lnTo>
                  <a:lnTo>
                    <a:pt x="386" y="0"/>
                  </a:lnTo>
                  <a:lnTo>
                    <a:pt x="169" y="0"/>
                  </a:lnTo>
                  <a:lnTo>
                    <a:pt x="67" y="30"/>
                  </a:lnTo>
                  <a:lnTo>
                    <a:pt x="0" y="2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" name="Freeform 36"/>
            <p:cNvSpPr>
              <a:spLocks/>
            </p:cNvSpPr>
            <p:nvPr/>
          </p:nvSpPr>
          <p:spPr bwMode="auto">
            <a:xfrm>
              <a:off x="3144838" y="163513"/>
              <a:ext cx="852488" cy="852488"/>
            </a:xfrm>
            <a:custGeom>
              <a:avLst/>
              <a:gdLst>
                <a:gd name="T0" fmla="*/ 457 w 537"/>
                <a:gd name="T1" fmla="*/ 456 h 537"/>
                <a:gd name="T2" fmla="*/ 537 w 537"/>
                <a:gd name="T3" fmla="*/ 199 h 537"/>
                <a:gd name="T4" fmla="*/ 338 w 537"/>
                <a:gd name="T5" fmla="*/ 0 h 537"/>
                <a:gd name="T6" fmla="*/ 67 w 537"/>
                <a:gd name="T7" fmla="*/ 80 h 537"/>
                <a:gd name="T8" fmla="*/ 0 w 537"/>
                <a:gd name="T9" fmla="*/ 336 h 537"/>
                <a:gd name="T10" fmla="*/ 201 w 537"/>
                <a:gd name="T11" fmla="*/ 537 h 537"/>
                <a:gd name="T12" fmla="*/ 457 w 537"/>
                <a:gd name="T13" fmla="*/ 456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7" h="537">
                  <a:moveTo>
                    <a:pt x="457" y="456"/>
                  </a:moveTo>
                  <a:lnTo>
                    <a:pt x="537" y="199"/>
                  </a:lnTo>
                  <a:lnTo>
                    <a:pt x="338" y="0"/>
                  </a:lnTo>
                  <a:lnTo>
                    <a:pt x="67" y="80"/>
                  </a:lnTo>
                  <a:lnTo>
                    <a:pt x="0" y="336"/>
                  </a:lnTo>
                  <a:lnTo>
                    <a:pt x="201" y="537"/>
                  </a:lnTo>
                  <a:lnTo>
                    <a:pt x="457" y="4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" name="Freeform 37"/>
            <p:cNvSpPr>
              <a:spLocks/>
            </p:cNvSpPr>
            <p:nvPr/>
          </p:nvSpPr>
          <p:spPr bwMode="auto">
            <a:xfrm>
              <a:off x="3751263" y="19050"/>
              <a:ext cx="817563" cy="419100"/>
            </a:xfrm>
            <a:custGeom>
              <a:avLst/>
              <a:gdLst>
                <a:gd name="T0" fmla="*/ 202 w 515"/>
                <a:gd name="T1" fmla="*/ 264 h 264"/>
                <a:gd name="T2" fmla="*/ 457 w 515"/>
                <a:gd name="T3" fmla="*/ 183 h 264"/>
                <a:gd name="T4" fmla="*/ 515 w 515"/>
                <a:gd name="T5" fmla="*/ 0 h 264"/>
                <a:gd name="T6" fmla="*/ 17 w 515"/>
                <a:gd name="T7" fmla="*/ 0 h 264"/>
                <a:gd name="T8" fmla="*/ 0 w 515"/>
                <a:gd name="T9" fmla="*/ 62 h 264"/>
                <a:gd name="T10" fmla="*/ 202 w 515"/>
                <a:gd name="T11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5" h="264">
                  <a:moveTo>
                    <a:pt x="202" y="264"/>
                  </a:moveTo>
                  <a:lnTo>
                    <a:pt x="457" y="183"/>
                  </a:lnTo>
                  <a:lnTo>
                    <a:pt x="515" y="0"/>
                  </a:lnTo>
                  <a:lnTo>
                    <a:pt x="17" y="0"/>
                  </a:lnTo>
                  <a:lnTo>
                    <a:pt x="0" y="62"/>
                  </a:lnTo>
                  <a:lnTo>
                    <a:pt x="202" y="2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" name="Freeform 38"/>
            <p:cNvSpPr>
              <a:spLocks/>
            </p:cNvSpPr>
            <p:nvPr/>
          </p:nvSpPr>
          <p:spPr bwMode="auto">
            <a:xfrm>
              <a:off x="3043238" y="19050"/>
              <a:ext cx="622300" cy="192088"/>
            </a:xfrm>
            <a:custGeom>
              <a:avLst/>
              <a:gdLst>
                <a:gd name="T0" fmla="*/ 378 w 392"/>
                <a:gd name="T1" fmla="*/ 40 h 121"/>
                <a:gd name="T2" fmla="*/ 392 w 392"/>
                <a:gd name="T3" fmla="*/ 0 h 121"/>
                <a:gd name="T4" fmla="*/ 0 w 392"/>
                <a:gd name="T5" fmla="*/ 0 h 121"/>
                <a:gd name="T6" fmla="*/ 123 w 392"/>
                <a:gd name="T7" fmla="*/ 121 h 121"/>
                <a:gd name="T8" fmla="*/ 378 w 392"/>
                <a:gd name="T9" fmla="*/ 4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2" h="121">
                  <a:moveTo>
                    <a:pt x="378" y="40"/>
                  </a:moveTo>
                  <a:lnTo>
                    <a:pt x="392" y="0"/>
                  </a:lnTo>
                  <a:lnTo>
                    <a:pt x="0" y="0"/>
                  </a:lnTo>
                  <a:lnTo>
                    <a:pt x="123" y="121"/>
                  </a:lnTo>
                  <a:lnTo>
                    <a:pt x="378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" name="Freeform 39"/>
            <p:cNvSpPr>
              <a:spLocks/>
            </p:cNvSpPr>
            <p:nvPr/>
          </p:nvSpPr>
          <p:spPr bwMode="auto">
            <a:xfrm>
              <a:off x="4578350" y="19050"/>
              <a:ext cx="852488" cy="639763"/>
            </a:xfrm>
            <a:custGeom>
              <a:avLst/>
              <a:gdLst>
                <a:gd name="T0" fmla="*/ 200 w 537"/>
                <a:gd name="T1" fmla="*/ 403 h 403"/>
                <a:gd name="T2" fmla="*/ 457 w 537"/>
                <a:gd name="T3" fmla="*/ 322 h 403"/>
                <a:gd name="T4" fmla="*/ 537 w 537"/>
                <a:gd name="T5" fmla="*/ 64 h 403"/>
                <a:gd name="T6" fmla="*/ 471 w 537"/>
                <a:gd name="T7" fmla="*/ 0 h 403"/>
                <a:gd name="T8" fmla="*/ 53 w 537"/>
                <a:gd name="T9" fmla="*/ 0 h 403"/>
                <a:gd name="T10" fmla="*/ 0 w 537"/>
                <a:gd name="T11" fmla="*/ 201 h 403"/>
                <a:gd name="T12" fmla="*/ 200 w 537"/>
                <a:gd name="T13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7" h="403">
                  <a:moveTo>
                    <a:pt x="200" y="403"/>
                  </a:moveTo>
                  <a:lnTo>
                    <a:pt x="457" y="322"/>
                  </a:lnTo>
                  <a:lnTo>
                    <a:pt x="537" y="64"/>
                  </a:lnTo>
                  <a:lnTo>
                    <a:pt x="471" y="0"/>
                  </a:lnTo>
                  <a:lnTo>
                    <a:pt x="53" y="0"/>
                  </a:lnTo>
                  <a:lnTo>
                    <a:pt x="0" y="201"/>
                  </a:lnTo>
                  <a:lnTo>
                    <a:pt x="200" y="4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" name="Freeform 40"/>
            <p:cNvSpPr>
              <a:spLocks/>
            </p:cNvSpPr>
            <p:nvPr/>
          </p:nvSpPr>
          <p:spPr bwMode="auto">
            <a:xfrm>
              <a:off x="3981450" y="393700"/>
              <a:ext cx="852488" cy="852488"/>
            </a:xfrm>
            <a:custGeom>
              <a:avLst/>
              <a:gdLst>
                <a:gd name="T0" fmla="*/ 201 w 537"/>
                <a:gd name="T1" fmla="*/ 537 h 537"/>
                <a:gd name="T2" fmla="*/ 457 w 537"/>
                <a:gd name="T3" fmla="*/ 456 h 537"/>
                <a:gd name="T4" fmla="*/ 537 w 537"/>
                <a:gd name="T5" fmla="*/ 199 h 537"/>
                <a:gd name="T6" fmla="*/ 336 w 537"/>
                <a:gd name="T7" fmla="*/ 0 h 537"/>
                <a:gd name="T8" fmla="*/ 67 w 537"/>
                <a:gd name="T9" fmla="*/ 82 h 537"/>
                <a:gd name="T10" fmla="*/ 0 w 537"/>
                <a:gd name="T11" fmla="*/ 336 h 537"/>
                <a:gd name="T12" fmla="*/ 201 w 537"/>
                <a:gd name="T13" fmla="*/ 537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7" h="537">
                  <a:moveTo>
                    <a:pt x="201" y="537"/>
                  </a:moveTo>
                  <a:lnTo>
                    <a:pt x="457" y="456"/>
                  </a:lnTo>
                  <a:lnTo>
                    <a:pt x="537" y="199"/>
                  </a:lnTo>
                  <a:lnTo>
                    <a:pt x="336" y="0"/>
                  </a:lnTo>
                  <a:lnTo>
                    <a:pt x="67" y="82"/>
                  </a:lnTo>
                  <a:lnTo>
                    <a:pt x="0" y="336"/>
                  </a:lnTo>
                  <a:lnTo>
                    <a:pt x="201" y="5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8" name="Freeform 41"/>
            <p:cNvSpPr>
              <a:spLocks/>
            </p:cNvSpPr>
            <p:nvPr/>
          </p:nvSpPr>
          <p:spPr bwMode="auto">
            <a:xfrm>
              <a:off x="5414963" y="28575"/>
              <a:ext cx="852488" cy="852488"/>
            </a:xfrm>
            <a:custGeom>
              <a:avLst/>
              <a:gdLst>
                <a:gd name="T0" fmla="*/ 457 w 537"/>
                <a:gd name="T1" fmla="*/ 457 h 537"/>
                <a:gd name="T2" fmla="*/ 537 w 537"/>
                <a:gd name="T3" fmla="*/ 201 h 537"/>
                <a:gd name="T4" fmla="*/ 336 w 537"/>
                <a:gd name="T5" fmla="*/ 0 h 537"/>
                <a:gd name="T6" fmla="*/ 67 w 537"/>
                <a:gd name="T7" fmla="*/ 83 h 537"/>
                <a:gd name="T8" fmla="*/ 0 w 537"/>
                <a:gd name="T9" fmla="*/ 338 h 537"/>
                <a:gd name="T10" fmla="*/ 200 w 537"/>
                <a:gd name="T11" fmla="*/ 537 h 537"/>
                <a:gd name="T12" fmla="*/ 457 w 537"/>
                <a:gd name="T13" fmla="*/ 457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7" h="537">
                  <a:moveTo>
                    <a:pt x="457" y="457"/>
                  </a:moveTo>
                  <a:lnTo>
                    <a:pt x="537" y="201"/>
                  </a:lnTo>
                  <a:lnTo>
                    <a:pt x="336" y="0"/>
                  </a:lnTo>
                  <a:lnTo>
                    <a:pt x="67" y="83"/>
                  </a:lnTo>
                  <a:lnTo>
                    <a:pt x="0" y="338"/>
                  </a:lnTo>
                  <a:lnTo>
                    <a:pt x="200" y="537"/>
                  </a:lnTo>
                  <a:lnTo>
                    <a:pt x="457" y="4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" name="Freeform 42"/>
            <p:cNvSpPr>
              <a:spLocks/>
            </p:cNvSpPr>
            <p:nvPr/>
          </p:nvSpPr>
          <p:spPr bwMode="auto">
            <a:xfrm>
              <a:off x="1127125" y="1089025"/>
              <a:ext cx="852488" cy="854075"/>
            </a:xfrm>
            <a:custGeom>
              <a:avLst/>
              <a:gdLst>
                <a:gd name="T0" fmla="*/ 457 w 537"/>
                <a:gd name="T1" fmla="*/ 457 h 538"/>
                <a:gd name="T2" fmla="*/ 537 w 537"/>
                <a:gd name="T3" fmla="*/ 202 h 538"/>
                <a:gd name="T4" fmla="*/ 336 w 537"/>
                <a:gd name="T5" fmla="*/ 0 h 538"/>
                <a:gd name="T6" fmla="*/ 66 w 537"/>
                <a:gd name="T7" fmla="*/ 83 h 538"/>
                <a:gd name="T8" fmla="*/ 0 w 537"/>
                <a:gd name="T9" fmla="*/ 336 h 538"/>
                <a:gd name="T10" fmla="*/ 199 w 537"/>
                <a:gd name="T11" fmla="*/ 538 h 538"/>
                <a:gd name="T12" fmla="*/ 457 w 537"/>
                <a:gd name="T13" fmla="*/ 457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7" h="538">
                  <a:moveTo>
                    <a:pt x="457" y="457"/>
                  </a:moveTo>
                  <a:lnTo>
                    <a:pt x="537" y="202"/>
                  </a:lnTo>
                  <a:lnTo>
                    <a:pt x="336" y="0"/>
                  </a:lnTo>
                  <a:lnTo>
                    <a:pt x="66" y="83"/>
                  </a:lnTo>
                  <a:lnTo>
                    <a:pt x="0" y="336"/>
                  </a:lnTo>
                  <a:lnTo>
                    <a:pt x="199" y="538"/>
                  </a:lnTo>
                  <a:lnTo>
                    <a:pt x="457" y="4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" name="Freeform 43"/>
            <p:cNvSpPr>
              <a:spLocks/>
            </p:cNvSpPr>
            <p:nvPr/>
          </p:nvSpPr>
          <p:spPr bwMode="auto">
            <a:xfrm>
              <a:off x="22225" y="665163"/>
              <a:ext cx="280988" cy="736600"/>
            </a:xfrm>
            <a:custGeom>
              <a:avLst/>
              <a:gdLst>
                <a:gd name="T0" fmla="*/ 97 w 177"/>
                <a:gd name="T1" fmla="*/ 434 h 464"/>
                <a:gd name="T2" fmla="*/ 177 w 177"/>
                <a:gd name="T3" fmla="*/ 179 h 464"/>
                <a:gd name="T4" fmla="*/ 0 w 177"/>
                <a:gd name="T5" fmla="*/ 0 h 464"/>
                <a:gd name="T6" fmla="*/ 0 w 177"/>
                <a:gd name="T7" fmla="*/ 464 h 464"/>
                <a:gd name="T8" fmla="*/ 97 w 177"/>
                <a:gd name="T9" fmla="*/ 434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" h="464">
                  <a:moveTo>
                    <a:pt x="97" y="434"/>
                  </a:moveTo>
                  <a:lnTo>
                    <a:pt x="177" y="179"/>
                  </a:lnTo>
                  <a:lnTo>
                    <a:pt x="0" y="0"/>
                  </a:lnTo>
                  <a:lnTo>
                    <a:pt x="0" y="464"/>
                  </a:lnTo>
                  <a:lnTo>
                    <a:pt x="97" y="4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" name="Freeform 44"/>
            <p:cNvSpPr>
              <a:spLocks/>
            </p:cNvSpPr>
            <p:nvPr/>
          </p:nvSpPr>
          <p:spPr bwMode="auto">
            <a:xfrm>
              <a:off x="22225" y="1444625"/>
              <a:ext cx="527050" cy="852488"/>
            </a:xfrm>
            <a:custGeom>
              <a:avLst/>
              <a:gdLst>
                <a:gd name="T0" fmla="*/ 332 w 332"/>
                <a:gd name="T1" fmla="*/ 201 h 537"/>
                <a:gd name="T2" fmla="*/ 133 w 332"/>
                <a:gd name="T3" fmla="*/ 0 h 537"/>
                <a:gd name="T4" fmla="*/ 0 w 332"/>
                <a:gd name="T5" fmla="*/ 40 h 537"/>
                <a:gd name="T6" fmla="*/ 0 w 332"/>
                <a:gd name="T7" fmla="*/ 537 h 537"/>
                <a:gd name="T8" fmla="*/ 252 w 332"/>
                <a:gd name="T9" fmla="*/ 456 h 537"/>
                <a:gd name="T10" fmla="*/ 332 w 332"/>
                <a:gd name="T11" fmla="*/ 201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2" h="537">
                  <a:moveTo>
                    <a:pt x="332" y="201"/>
                  </a:moveTo>
                  <a:lnTo>
                    <a:pt x="133" y="0"/>
                  </a:lnTo>
                  <a:lnTo>
                    <a:pt x="0" y="40"/>
                  </a:lnTo>
                  <a:lnTo>
                    <a:pt x="0" y="537"/>
                  </a:lnTo>
                  <a:lnTo>
                    <a:pt x="252" y="456"/>
                  </a:lnTo>
                  <a:lnTo>
                    <a:pt x="332" y="2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" name="Freeform 45"/>
            <p:cNvSpPr>
              <a:spLocks/>
            </p:cNvSpPr>
            <p:nvPr/>
          </p:nvSpPr>
          <p:spPr bwMode="auto">
            <a:xfrm>
              <a:off x="287338" y="852488"/>
              <a:ext cx="852488" cy="854075"/>
            </a:xfrm>
            <a:custGeom>
              <a:avLst/>
              <a:gdLst>
                <a:gd name="T0" fmla="*/ 457 w 537"/>
                <a:gd name="T1" fmla="*/ 457 h 538"/>
                <a:gd name="T2" fmla="*/ 537 w 537"/>
                <a:gd name="T3" fmla="*/ 202 h 538"/>
                <a:gd name="T4" fmla="*/ 336 w 537"/>
                <a:gd name="T5" fmla="*/ 0 h 538"/>
                <a:gd name="T6" fmla="*/ 66 w 537"/>
                <a:gd name="T7" fmla="*/ 83 h 538"/>
                <a:gd name="T8" fmla="*/ 0 w 537"/>
                <a:gd name="T9" fmla="*/ 338 h 538"/>
                <a:gd name="T10" fmla="*/ 201 w 537"/>
                <a:gd name="T11" fmla="*/ 538 h 538"/>
                <a:gd name="T12" fmla="*/ 457 w 537"/>
                <a:gd name="T13" fmla="*/ 457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7" h="538">
                  <a:moveTo>
                    <a:pt x="457" y="457"/>
                  </a:moveTo>
                  <a:lnTo>
                    <a:pt x="537" y="202"/>
                  </a:lnTo>
                  <a:lnTo>
                    <a:pt x="336" y="0"/>
                  </a:lnTo>
                  <a:lnTo>
                    <a:pt x="66" y="83"/>
                  </a:lnTo>
                  <a:lnTo>
                    <a:pt x="0" y="338"/>
                  </a:lnTo>
                  <a:lnTo>
                    <a:pt x="201" y="538"/>
                  </a:lnTo>
                  <a:lnTo>
                    <a:pt x="457" y="4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3" name="Freeform 46"/>
            <p:cNvSpPr>
              <a:spLocks/>
            </p:cNvSpPr>
            <p:nvPr/>
          </p:nvSpPr>
          <p:spPr bwMode="auto">
            <a:xfrm>
              <a:off x="523875" y="1665288"/>
              <a:ext cx="852488" cy="852488"/>
            </a:xfrm>
            <a:custGeom>
              <a:avLst/>
              <a:gdLst>
                <a:gd name="T0" fmla="*/ 456 w 537"/>
                <a:gd name="T1" fmla="*/ 456 h 537"/>
                <a:gd name="T2" fmla="*/ 537 w 537"/>
                <a:gd name="T3" fmla="*/ 201 h 537"/>
                <a:gd name="T4" fmla="*/ 336 w 537"/>
                <a:gd name="T5" fmla="*/ 0 h 537"/>
                <a:gd name="T6" fmla="*/ 66 w 537"/>
                <a:gd name="T7" fmla="*/ 82 h 537"/>
                <a:gd name="T8" fmla="*/ 0 w 537"/>
                <a:gd name="T9" fmla="*/ 338 h 537"/>
                <a:gd name="T10" fmla="*/ 201 w 537"/>
                <a:gd name="T11" fmla="*/ 537 h 537"/>
                <a:gd name="T12" fmla="*/ 456 w 537"/>
                <a:gd name="T13" fmla="*/ 456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7" h="537">
                  <a:moveTo>
                    <a:pt x="456" y="456"/>
                  </a:moveTo>
                  <a:lnTo>
                    <a:pt x="537" y="201"/>
                  </a:lnTo>
                  <a:lnTo>
                    <a:pt x="336" y="0"/>
                  </a:lnTo>
                  <a:lnTo>
                    <a:pt x="66" y="82"/>
                  </a:lnTo>
                  <a:lnTo>
                    <a:pt x="0" y="338"/>
                  </a:lnTo>
                  <a:lnTo>
                    <a:pt x="201" y="537"/>
                  </a:lnTo>
                  <a:lnTo>
                    <a:pt x="456" y="4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4" name="Freeform 47"/>
            <p:cNvSpPr>
              <a:spLocks/>
            </p:cNvSpPr>
            <p:nvPr/>
          </p:nvSpPr>
          <p:spPr bwMode="auto">
            <a:xfrm>
              <a:off x="769938" y="2479675"/>
              <a:ext cx="852488" cy="852488"/>
            </a:xfrm>
            <a:custGeom>
              <a:avLst/>
              <a:gdLst>
                <a:gd name="T0" fmla="*/ 66 w 537"/>
                <a:gd name="T1" fmla="*/ 82 h 537"/>
                <a:gd name="T2" fmla="*/ 0 w 537"/>
                <a:gd name="T3" fmla="*/ 336 h 537"/>
                <a:gd name="T4" fmla="*/ 201 w 537"/>
                <a:gd name="T5" fmla="*/ 537 h 537"/>
                <a:gd name="T6" fmla="*/ 456 w 537"/>
                <a:gd name="T7" fmla="*/ 457 h 537"/>
                <a:gd name="T8" fmla="*/ 537 w 537"/>
                <a:gd name="T9" fmla="*/ 201 h 537"/>
                <a:gd name="T10" fmla="*/ 336 w 537"/>
                <a:gd name="T11" fmla="*/ 0 h 537"/>
                <a:gd name="T12" fmla="*/ 66 w 537"/>
                <a:gd name="T13" fmla="*/ 82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7" h="537">
                  <a:moveTo>
                    <a:pt x="66" y="82"/>
                  </a:moveTo>
                  <a:lnTo>
                    <a:pt x="0" y="336"/>
                  </a:lnTo>
                  <a:lnTo>
                    <a:pt x="201" y="537"/>
                  </a:lnTo>
                  <a:lnTo>
                    <a:pt x="456" y="457"/>
                  </a:lnTo>
                  <a:lnTo>
                    <a:pt x="537" y="201"/>
                  </a:lnTo>
                  <a:lnTo>
                    <a:pt x="336" y="0"/>
                  </a:lnTo>
                  <a:lnTo>
                    <a:pt x="66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5" name="Freeform 48"/>
            <p:cNvSpPr>
              <a:spLocks/>
            </p:cNvSpPr>
            <p:nvPr/>
          </p:nvSpPr>
          <p:spPr bwMode="auto">
            <a:xfrm>
              <a:off x="1360488" y="1887538"/>
              <a:ext cx="852488" cy="854075"/>
            </a:xfrm>
            <a:custGeom>
              <a:avLst/>
              <a:gdLst>
                <a:gd name="T0" fmla="*/ 66 w 537"/>
                <a:gd name="T1" fmla="*/ 83 h 538"/>
                <a:gd name="T2" fmla="*/ 0 w 537"/>
                <a:gd name="T3" fmla="*/ 338 h 538"/>
                <a:gd name="T4" fmla="*/ 199 w 537"/>
                <a:gd name="T5" fmla="*/ 538 h 538"/>
                <a:gd name="T6" fmla="*/ 456 w 537"/>
                <a:gd name="T7" fmla="*/ 457 h 538"/>
                <a:gd name="T8" fmla="*/ 537 w 537"/>
                <a:gd name="T9" fmla="*/ 202 h 538"/>
                <a:gd name="T10" fmla="*/ 336 w 537"/>
                <a:gd name="T11" fmla="*/ 0 h 538"/>
                <a:gd name="T12" fmla="*/ 66 w 537"/>
                <a:gd name="T13" fmla="*/ 83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7" h="538">
                  <a:moveTo>
                    <a:pt x="66" y="83"/>
                  </a:moveTo>
                  <a:lnTo>
                    <a:pt x="0" y="338"/>
                  </a:lnTo>
                  <a:lnTo>
                    <a:pt x="199" y="538"/>
                  </a:lnTo>
                  <a:lnTo>
                    <a:pt x="456" y="457"/>
                  </a:lnTo>
                  <a:lnTo>
                    <a:pt x="537" y="202"/>
                  </a:lnTo>
                  <a:lnTo>
                    <a:pt x="336" y="0"/>
                  </a:lnTo>
                  <a:lnTo>
                    <a:pt x="66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6" name="Freeform 49"/>
            <p:cNvSpPr>
              <a:spLocks/>
            </p:cNvSpPr>
            <p:nvPr/>
          </p:nvSpPr>
          <p:spPr bwMode="auto">
            <a:xfrm>
              <a:off x="22225" y="2252663"/>
              <a:ext cx="766763" cy="852488"/>
            </a:xfrm>
            <a:custGeom>
              <a:avLst/>
              <a:gdLst>
                <a:gd name="T0" fmla="*/ 402 w 483"/>
                <a:gd name="T1" fmla="*/ 457 h 537"/>
                <a:gd name="T2" fmla="*/ 483 w 483"/>
                <a:gd name="T3" fmla="*/ 201 h 537"/>
                <a:gd name="T4" fmla="*/ 282 w 483"/>
                <a:gd name="T5" fmla="*/ 0 h 537"/>
                <a:gd name="T6" fmla="*/ 12 w 483"/>
                <a:gd name="T7" fmla="*/ 82 h 537"/>
                <a:gd name="T8" fmla="*/ 0 w 483"/>
                <a:gd name="T9" fmla="*/ 131 h 537"/>
                <a:gd name="T10" fmla="*/ 0 w 483"/>
                <a:gd name="T11" fmla="*/ 390 h 537"/>
                <a:gd name="T12" fmla="*/ 147 w 483"/>
                <a:gd name="T13" fmla="*/ 537 h 537"/>
                <a:gd name="T14" fmla="*/ 402 w 483"/>
                <a:gd name="T15" fmla="*/ 457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3" h="537">
                  <a:moveTo>
                    <a:pt x="402" y="457"/>
                  </a:moveTo>
                  <a:lnTo>
                    <a:pt x="483" y="201"/>
                  </a:lnTo>
                  <a:lnTo>
                    <a:pt x="282" y="0"/>
                  </a:lnTo>
                  <a:lnTo>
                    <a:pt x="12" y="82"/>
                  </a:lnTo>
                  <a:lnTo>
                    <a:pt x="0" y="131"/>
                  </a:lnTo>
                  <a:lnTo>
                    <a:pt x="0" y="390"/>
                  </a:lnTo>
                  <a:lnTo>
                    <a:pt x="147" y="537"/>
                  </a:lnTo>
                  <a:lnTo>
                    <a:pt x="402" y="4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66" name="Subtítulo 2"/>
          <p:cNvSpPr txBox="1">
            <a:spLocks/>
          </p:cNvSpPr>
          <p:nvPr/>
        </p:nvSpPr>
        <p:spPr>
          <a:xfrm>
            <a:off x="6177551" y="1586634"/>
            <a:ext cx="4625769" cy="787286"/>
          </a:xfrm>
          <a:prstGeom prst="rect">
            <a:avLst/>
          </a:prstGeom>
        </p:spPr>
        <p:txBody>
          <a:bodyPr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dirty="0">
                <a:solidFill>
                  <a:schemeClr val="bg1"/>
                </a:solidFill>
              </a:rPr>
              <a:t>Presentation</a:t>
            </a:r>
            <a:endParaRPr lang="es-PE" sz="4800" dirty="0">
              <a:solidFill>
                <a:schemeClr val="bg1"/>
              </a:solidFill>
            </a:endParaRPr>
          </a:p>
        </p:txBody>
      </p:sp>
      <p:sp>
        <p:nvSpPr>
          <p:cNvPr id="53" name="Subtítulo 2">
            <a:extLst>
              <a:ext uri="{FF2B5EF4-FFF2-40B4-BE49-F238E27FC236}">
                <a16:creationId xmlns:a16="http://schemas.microsoft.com/office/drawing/2014/main" id="{2C2B39F9-9492-49CD-8F79-6D27CF06D727}"/>
              </a:ext>
            </a:extLst>
          </p:cNvPr>
          <p:cNvSpPr txBox="1">
            <a:spLocks/>
          </p:cNvSpPr>
          <p:nvPr/>
        </p:nvSpPr>
        <p:spPr>
          <a:xfrm>
            <a:off x="219391" y="3835687"/>
            <a:ext cx="6098636" cy="18800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bg1"/>
                </a:solidFill>
              </a:rPr>
              <a:t>The anthophiles, commonly known as bees, are a clade of hymenopteran insects, without location in taxonomic category, within the Apoidea superfamily.</a:t>
            </a:r>
          </a:p>
          <a:p>
            <a:r>
              <a:rPr lang="en-US" sz="1400" dirty="0">
                <a:solidFill>
                  <a:schemeClr val="bg1"/>
                </a:solidFill>
              </a:rPr>
              <a:t>The anthophiles, commonly known as bees, are a clade of hymenopteran insects, without location in taxonomic category, within the Apoidea superfamily.</a:t>
            </a:r>
            <a:endParaRPr lang="es-PE" sz="1400" dirty="0">
              <a:solidFill>
                <a:schemeClr val="bg1"/>
              </a:solidFill>
            </a:endParaRPr>
          </a:p>
          <a:p>
            <a:endParaRPr lang="es-PE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7384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323528" y="340045"/>
            <a:ext cx="11573197" cy="72424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4EDCF033-DE81-4B6F-A85D-57F2FB315F14}"/>
              </a:ext>
            </a:extLst>
          </p:cNvPr>
          <p:cNvCxnSpPr>
            <a:cxnSpLocks/>
          </p:cNvCxnSpPr>
          <p:nvPr/>
        </p:nvCxnSpPr>
        <p:spPr>
          <a:xfrm>
            <a:off x="0" y="4830212"/>
            <a:ext cx="121920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124">
            <a:extLst>
              <a:ext uri="{FF2B5EF4-FFF2-40B4-BE49-F238E27FC236}">
                <a16:creationId xmlns:a16="http://schemas.microsoft.com/office/drawing/2014/main" id="{343F0359-09CA-441E-9AE0-3D5ED2CD8D02}"/>
              </a:ext>
            </a:extLst>
          </p:cNvPr>
          <p:cNvGrpSpPr/>
          <p:nvPr/>
        </p:nvGrpSpPr>
        <p:grpSpPr>
          <a:xfrm>
            <a:off x="2219325" y="5091673"/>
            <a:ext cx="7753352" cy="1373836"/>
            <a:chOff x="596176" y="3935954"/>
            <a:chExt cx="2967129" cy="137383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13BDB84-4F72-41D3-B191-960101D6EE4A}"/>
                </a:ext>
              </a:extLst>
            </p:cNvPr>
            <p:cNvSpPr txBox="1"/>
            <p:nvPr/>
          </p:nvSpPr>
          <p:spPr>
            <a:xfrm>
              <a:off x="596176" y="4355683"/>
              <a:ext cx="296712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Easy to change colors, photos and Text. I hope and I believe that this Template will your Time, Money and Reputation. Easy to change colors, photos and Text.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0EE0C03-FC89-43E7-B5BE-E96B6B6DA9B5}"/>
                </a:ext>
              </a:extLst>
            </p:cNvPr>
            <p:cNvSpPr txBox="1"/>
            <p:nvPr/>
          </p:nvSpPr>
          <p:spPr>
            <a:xfrm>
              <a:off x="596176" y="3935954"/>
              <a:ext cx="29671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 Here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4" name="Rectangle 54">
            <a:extLst>
              <a:ext uri="{FF2B5EF4-FFF2-40B4-BE49-F238E27FC236}">
                <a16:creationId xmlns:a16="http://schemas.microsoft.com/office/drawing/2014/main" id="{4B8A7F94-91EC-4984-B75C-506A3E42FA56}"/>
              </a:ext>
            </a:extLst>
          </p:cNvPr>
          <p:cNvSpPr/>
          <p:nvPr/>
        </p:nvSpPr>
        <p:spPr>
          <a:xfrm rot="18900000">
            <a:off x="1919635" y="1691691"/>
            <a:ext cx="447436" cy="447436"/>
          </a:xfrm>
          <a:prstGeom prst="ellipse">
            <a:avLst/>
          </a:prstGeom>
          <a:solidFill>
            <a:schemeClr val="accent2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334BE7-36A3-43F9-BD64-0C74FC651123}"/>
              </a:ext>
            </a:extLst>
          </p:cNvPr>
          <p:cNvSpPr txBox="1"/>
          <p:nvPr/>
        </p:nvSpPr>
        <p:spPr>
          <a:xfrm>
            <a:off x="1898751" y="1776910"/>
            <a:ext cx="48920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6" name="Group 56">
            <a:extLst>
              <a:ext uri="{FF2B5EF4-FFF2-40B4-BE49-F238E27FC236}">
                <a16:creationId xmlns:a16="http://schemas.microsoft.com/office/drawing/2014/main" id="{D0FF46F3-F4F0-4FFA-8138-22BF03F6B5F2}"/>
              </a:ext>
            </a:extLst>
          </p:cNvPr>
          <p:cNvGrpSpPr/>
          <p:nvPr/>
        </p:nvGrpSpPr>
        <p:grpSpPr>
          <a:xfrm>
            <a:off x="2531801" y="1483752"/>
            <a:ext cx="1960553" cy="863315"/>
            <a:chOff x="3233963" y="1954419"/>
            <a:chExt cx="1400520" cy="86331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AEF4E94-C89D-4E3F-8C54-8D313B97740B}"/>
                </a:ext>
              </a:extLst>
            </p:cNvPr>
            <p:cNvSpPr txBox="1"/>
            <p:nvPr/>
          </p:nvSpPr>
          <p:spPr>
            <a:xfrm>
              <a:off x="3233963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C277F17-A92C-4A0B-BB64-0DD9420CC24D}"/>
                </a:ext>
              </a:extLst>
            </p:cNvPr>
            <p:cNvSpPr txBox="1"/>
            <p:nvPr/>
          </p:nvSpPr>
          <p:spPr>
            <a:xfrm>
              <a:off x="3233964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9" name="Rectangle 59">
            <a:extLst>
              <a:ext uri="{FF2B5EF4-FFF2-40B4-BE49-F238E27FC236}">
                <a16:creationId xmlns:a16="http://schemas.microsoft.com/office/drawing/2014/main" id="{A6C59533-EFA0-490D-ADA0-621F93C031CF}"/>
              </a:ext>
            </a:extLst>
          </p:cNvPr>
          <p:cNvSpPr/>
          <p:nvPr/>
        </p:nvSpPr>
        <p:spPr>
          <a:xfrm rot="18900000">
            <a:off x="8380234" y="2291875"/>
            <a:ext cx="447436" cy="447436"/>
          </a:xfrm>
          <a:prstGeom prst="ellipse">
            <a:avLst/>
          </a:prstGeom>
          <a:solidFill>
            <a:schemeClr val="accent4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E251488-16B3-451C-A6BF-324BDC96D9D0}"/>
              </a:ext>
            </a:extLst>
          </p:cNvPr>
          <p:cNvSpPr txBox="1"/>
          <p:nvPr/>
        </p:nvSpPr>
        <p:spPr>
          <a:xfrm>
            <a:off x="8359350" y="2377094"/>
            <a:ext cx="48920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1" name="Group 61">
            <a:extLst>
              <a:ext uri="{FF2B5EF4-FFF2-40B4-BE49-F238E27FC236}">
                <a16:creationId xmlns:a16="http://schemas.microsoft.com/office/drawing/2014/main" id="{D0AAA07A-DFFA-4D64-8B02-A5ADFC55806D}"/>
              </a:ext>
            </a:extLst>
          </p:cNvPr>
          <p:cNvGrpSpPr/>
          <p:nvPr/>
        </p:nvGrpSpPr>
        <p:grpSpPr>
          <a:xfrm>
            <a:off x="8992400" y="2083936"/>
            <a:ext cx="1960553" cy="863315"/>
            <a:chOff x="3233963" y="1954419"/>
            <a:chExt cx="1400520" cy="86331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11E7BD6-4007-4220-843F-A8E40A7BF824}"/>
                </a:ext>
              </a:extLst>
            </p:cNvPr>
            <p:cNvSpPr txBox="1"/>
            <p:nvPr/>
          </p:nvSpPr>
          <p:spPr>
            <a:xfrm>
              <a:off x="3233963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14F665B-3D87-44F2-931E-72833D2323E3}"/>
                </a:ext>
              </a:extLst>
            </p:cNvPr>
            <p:cNvSpPr txBox="1"/>
            <p:nvPr/>
          </p:nvSpPr>
          <p:spPr>
            <a:xfrm>
              <a:off x="3233964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Rectangle 64">
            <a:extLst>
              <a:ext uri="{FF2B5EF4-FFF2-40B4-BE49-F238E27FC236}">
                <a16:creationId xmlns:a16="http://schemas.microsoft.com/office/drawing/2014/main" id="{63314126-08B0-4D40-B7D2-417E7A4613CB}"/>
              </a:ext>
            </a:extLst>
          </p:cNvPr>
          <p:cNvSpPr/>
          <p:nvPr/>
        </p:nvSpPr>
        <p:spPr>
          <a:xfrm rot="18900000">
            <a:off x="5149935" y="2307411"/>
            <a:ext cx="447436" cy="447436"/>
          </a:xfrm>
          <a:prstGeom prst="ellipse">
            <a:avLst/>
          </a:prstGeom>
          <a:solidFill>
            <a:schemeClr val="accent3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8381CFE-A91D-4E24-9747-950C871A0AD9}"/>
              </a:ext>
            </a:extLst>
          </p:cNvPr>
          <p:cNvSpPr txBox="1"/>
          <p:nvPr/>
        </p:nvSpPr>
        <p:spPr>
          <a:xfrm>
            <a:off x="5129051" y="2392630"/>
            <a:ext cx="48920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6" name="Group 66">
            <a:extLst>
              <a:ext uri="{FF2B5EF4-FFF2-40B4-BE49-F238E27FC236}">
                <a16:creationId xmlns:a16="http://schemas.microsoft.com/office/drawing/2014/main" id="{67D6DA50-11F0-43E0-AE89-C30DD61B5C9B}"/>
              </a:ext>
            </a:extLst>
          </p:cNvPr>
          <p:cNvGrpSpPr/>
          <p:nvPr/>
        </p:nvGrpSpPr>
        <p:grpSpPr>
          <a:xfrm>
            <a:off x="5762101" y="2099472"/>
            <a:ext cx="1960553" cy="863315"/>
            <a:chOff x="3233963" y="1954419"/>
            <a:chExt cx="1400520" cy="86331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D32D567-5216-455E-AE51-277963D063BF}"/>
                </a:ext>
              </a:extLst>
            </p:cNvPr>
            <p:cNvSpPr txBox="1"/>
            <p:nvPr/>
          </p:nvSpPr>
          <p:spPr>
            <a:xfrm>
              <a:off x="3233963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6302B06-49CD-4CA5-AE93-4A547DE8ADA2}"/>
                </a:ext>
              </a:extLst>
            </p:cNvPr>
            <p:cNvSpPr txBox="1"/>
            <p:nvPr/>
          </p:nvSpPr>
          <p:spPr>
            <a:xfrm>
              <a:off x="3233964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2" name="Freeform 17">
            <a:extLst>
              <a:ext uri="{FF2B5EF4-FFF2-40B4-BE49-F238E27FC236}">
                <a16:creationId xmlns:a16="http://schemas.microsoft.com/office/drawing/2014/main" id="{246D9B25-6B34-4A4E-A016-B3D4562645D4}"/>
              </a:ext>
            </a:extLst>
          </p:cNvPr>
          <p:cNvSpPr>
            <a:spLocks/>
          </p:cNvSpPr>
          <p:nvPr/>
        </p:nvSpPr>
        <p:spPr bwMode="auto">
          <a:xfrm>
            <a:off x="6317406" y="3579460"/>
            <a:ext cx="521350" cy="451413"/>
          </a:xfrm>
          <a:custGeom>
            <a:avLst/>
            <a:gdLst>
              <a:gd name="T0" fmla="*/ 61 w 246"/>
              <a:gd name="T1" fmla="*/ 0 h 213"/>
              <a:gd name="T2" fmla="*/ 0 w 246"/>
              <a:gd name="T3" fmla="*/ 107 h 213"/>
              <a:gd name="T4" fmla="*/ 61 w 246"/>
              <a:gd name="T5" fmla="*/ 213 h 213"/>
              <a:gd name="T6" fmla="*/ 184 w 246"/>
              <a:gd name="T7" fmla="*/ 213 h 213"/>
              <a:gd name="T8" fmla="*/ 246 w 246"/>
              <a:gd name="T9" fmla="*/ 107 h 213"/>
              <a:gd name="T10" fmla="*/ 184 w 246"/>
              <a:gd name="T11" fmla="*/ 0 h 213"/>
              <a:gd name="T12" fmla="*/ 61 w 246"/>
              <a:gd name="T13" fmla="*/ 0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6" h="213">
                <a:moveTo>
                  <a:pt x="61" y="0"/>
                </a:moveTo>
                <a:lnTo>
                  <a:pt x="0" y="107"/>
                </a:lnTo>
                <a:lnTo>
                  <a:pt x="61" y="213"/>
                </a:lnTo>
                <a:lnTo>
                  <a:pt x="184" y="213"/>
                </a:lnTo>
                <a:lnTo>
                  <a:pt x="246" y="107"/>
                </a:lnTo>
                <a:lnTo>
                  <a:pt x="184" y="0"/>
                </a:lnTo>
                <a:lnTo>
                  <a:pt x="61" y="0"/>
                </a:lnTo>
                <a:close/>
              </a:path>
            </a:pathLst>
          </a:custGeom>
          <a:solidFill>
            <a:srgbClr val="FED71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3" name="Freeform 18">
            <a:extLst>
              <a:ext uri="{FF2B5EF4-FFF2-40B4-BE49-F238E27FC236}">
                <a16:creationId xmlns:a16="http://schemas.microsoft.com/office/drawing/2014/main" id="{6725A404-D841-4B4C-AD82-302DBEC2E2D7}"/>
              </a:ext>
            </a:extLst>
          </p:cNvPr>
          <p:cNvSpPr>
            <a:spLocks/>
          </p:cNvSpPr>
          <p:nvPr/>
        </p:nvSpPr>
        <p:spPr bwMode="auto">
          <a:xfrm>
            <a:off x="6317406" y="3026319"/>
            <a:ext cx="521350" cy="449292"/>
          </a:xfrm>
          <a:custGeom>
            <a:avLst/>
            <a:gdLst>
              <a:gd name="T0" fmla="*/ 184 w 246"/>
              <a:gd name="T1" fmla="*/ 212 h 212"/>
              <a:gd name="T2" fmla="*/ 246 w 246"/>
              <a:gd name="T3" fmla="*/ 106 h 212"/>
              <a:gd name="T4" fmla="*/ 184 w 246"/>
              <a:gd name="T5" fmla="*/ 0 h 212"/>
              <a:gd name="T6" fmla="*/ 61 w 246"/>
              <a:gd name="T7" fmla="*/ 0 h 212"/>
              <a:gd name="T8" fmla="*/ 0 w 246"/>
              <a:gd name="T9" fmla="*/ 106 h 212"/>
              <a:gd name="T10" fmla="*/ 61 w 246"/>
              <a:gd name="T11" fmla="*/ 212 h 212"/>
              <a:gd name="T12" fmla="*/ 184 w 246"/>
              <a:gd name="T13" fmla="*/ 212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6" h="212">
                <a:moveTo>
                  <a:pt x="184" y="212"/>
                </a:moveTo>
                <a:lnTo>
                  <a:pt x="246" y="106"/>
                </a:lnTo>
                <a:lnTo>
                  <a:pt x="184" y="0"/>
                </a:lnTo>
                <a:lnTo>
                  <a:pt x="61" y="0"/>
                </a:lnTo>
                <a:lnTo>
                  <a:pt x="0" y="106"/>
                </a:lnTo>
                <a:lnTo>
                  <a:pt x="61" y="212"/>
                </a:lnTo>
                <a:lnTo>
                  <a:pt x="184" y="212"/>
                </a:lnTo>
                <a:close/>
              </a:path>
            </a:pathLst>
          </a:custGeom>
          <a:solidFill>
            <a:srgbClr val="FED71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4" name="Freeform 19">
            <a:extLst>
              <a:ext uri="{FF2B5EF4-FFF2-40B4-BE49-F238E27FC236}">
                <a16:creationId xmlns:a16="http://schemas.microsoft.com/office/drawing/2014/main" id="{0E821708-C49F-40C6-B812-004CFC4364C7}"/>
              </a:ext>
            </a:extLst>
          </p:cNvPr>
          <p:cNvSpPr>
            <a:spLocks/>
          </p:cNvSpPr>
          <p:nvPr/>
        </p:nvSpPr>
        <p:spPr bwMode="auto">
          <a:xfrm>
            <a:off x="6300452" y="4124122"/>
            <a:ext cx="572213" cy="682418"/>
          </a:xfrm>
          <a:custGeom>
            <a:avLst/>
            <a:gdLst>
              <a:gd name="T0" fmla="*/ 125 w 176"/>
              <a:gd name="T1" fmla="*/ 0 h 209"/>
              <a:gd name="T2" fmla="*/ 45 w 176"/>
              <a:gd name="T3" fmla="*/ 0 h 209"/>
              <a:gd name="T4" fmla="*/ 5 w 176"/>
              <a:gd name="T5" fmla="*/ 69 h 209"/>
              <a:gd name="T6" fmla="*/ 18 w 176"/>
              <a:gd name="T7" fmla="*/ 172 h 209"/>
              <a:gd name="T8" fmla="*/ 29 w 176"/>
              <a:gd name="T9" fmla="*/ 138 h 209"/>
              <a:gd name="T10" fmla="*/ 53 w 176"/>
              <a:gd name="T11" fmla="*/ 202 h 209"/>
              <a:gd name="T12" fmla="*/ 85 w 176"/>
              <a:gd name="T13" fmla="*/ 151 h 209"/>
              <a:gd name="T14" fmla="*/ 106 w 176"/>
              <a:gd name="T15" fmla="*/ 181 h 209"/>
              <a:gd name="T16" fmla="*/ 143 w 176"/>
              <a:gd name="T17" fmla="*/ 155 h 209"/>
              <a:gd name="T18" fmla="*/ 143 w 176"/>
              <a:gd name="T19" fmla="*/ 193 h 209"/>
              <a:gd name="T20" fmla="*/ 165 w 176"/>
              <a:gd name="T21" fmla="*/ 69 h 209"/>
              <a:gd name="T22" fmla="*/ 125 w 176"/>
              <a:gd name="T23" fmla="*/ 0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76" h="209">
                <a:moveTo>
                  <a:pt x="125" y="0"/>
                </a:moveTo>
                <a:cubicBezTo>
                  <a:pt x="45" y="0"/>
                  <a:pt x="45" y="0"/>
                  <a:pt x="45" y="0"/>
                </a:cubicBezTo>
                <a:cubicBezTo>
                  <a:pt x="5" y="69"/>
                  <a:pt x="5" y="69"/>
                  <a:pt x="5" y="69"/>
                </a:cubicBezTo>
                <a:cubicBezTo>
                  <a:pt x="5" y="69"/>
                  <a:pt x="0" y="169"/>
                  <a:pt x="18" y="172"/>
                </a:cubicBezTo>
                <a:cubicBezTo>
                  <a:pt x="36" y="174"/>
                  <a:pt x="13" y="138"/>
                  <a:pt x="29" y="138"/>
                </a:cubicBezTo>
                <a:cubicBezTo>
                  <a:pt x="45" y="138"/>
                  <a:pt x="26" y="195"/>
                  <a:pt x="53" y="202"/>
                </a:cubicBezTo>
                <a:cubicBezTo>
                  <a:pt x="80" y="209"/>
                  <a:pt x="59" y="144"/>
                  <a:pt x="85" y="151"/>
                </a:cubicBezTo>
                <a:cubicBezTo>
                  <a:pt x="111" y="158"/>
                  <a:pt x="87" y="179"/>
                  <a:pt x="106" y="181"/>
                </a:cubicBezTo>
                <a:cubicBezTo>
                  <a:pt x="125" y="183"/>
                  <a:pt x="133" y="153"/>
                  <a:pt x="143" y="155"/>
                </a:cubicBezTo>
                <a:cubicBezTo>
                  <a:pt x="153" y="158"/>
                  <a:pt x="117" y="197"/>
                  <a:pt x="143" y="193"/>
                </a:cubicBezTo>
                <a:cubicBezTo>
                  <a:pt x="169" y="188"/>
                  <a:pt x="176" y="134"/>
                  <a:pt x="165" y="69"/>
                </a:cubicBezTo>
                <a:lnTo>
                  <a:pt x="125" y="0"/>
                </a:lnTo>
                <a:close/>
              </a:path>
            </a:pathLst>
          </a:custGeom>
          <a:solidFill>
            <a:srgbClr val="FED71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5" name="Freeform 20">
            <a:extLst>
              <a:ext uri="{FF2B5EF4-FFF2-40B4-BE49-F238E27FC236}">
                <a16:creationId xmlns:a16="http://schemas.microsoft.com/office/drawing/2014/main" id="{CC0EDE0C-878E-4501-9182-7FBB8F2E0CD6}"/>
              </a:ext>
            </a:extLst>
          </p:cNvPr>
          <p:cNvSpPr>
            <a:spLocks/>
          </p:cNvSpPr>
          <p:nvPr/>
        </p:nvSpPr>
        <p:spPr bwMode="auto">
          <a:xfrm>
            <a:off x="5840563" y="3857087"/>
            <a:ext cx="519232" cy="676059"/>
          </a:xfrm>
          <a:custGeom>
            <a:avLst/>
            <a:gdLst>
              <a:gd name="T0" fmla="*/ 159 w 159"/>
              <a:gd name="T1" fmla="*/ 69 h 207"/>
              <a:gd name="T2" fmla="*/ 119 w 159"/>
              <a:gd name="T3" fmla="*/ 0 h 207"/>
              <a:gd name="T4" fmla="*/ 40 w 159"/>
              <a:gd name="T5" fmla="*/ 0 h 207"/>
              <a:gd name="T6" fmla="*/ 0 w 159"/>
              <a:gd name="T7" fmla="*/ 69 h 207"/>
              <a:gd name="T8" fmla="*/ 19 w 159"/>
              <a:gd name="T9" fmla="*/ 138 h 207"/>
              <a:gd name="T10" fmla="*/ 35 w 159"/>
              <a:gd name="T11" fmla="*/ 203 h 207"/>
              <a:gd name="T12" fmla="*/ 58 w 159"/>
              <a:gd name="T13" fmla="*/ 151 h 207"/>
              <a:gd name="T14" fmla="*/ 79 w 159"/>
              <a:gd name="T15" fmla="*/ 177 h 207"/>
              <a:gd name="T16" fmla="*/ 98 w 159"/>
              <a:gd name="T17" fmla="*/ 151 h 207"/>
              <a:gd name="T18" fmla="*/ 124 w 159"/>
              <a:gd name="T19" fmla="*/ 165 h 207"/>
              <a:gd name="T20" fmla="*/ 141 w 159"/>
              <a:gd name="T21" fmla="*/ 101 h 207"/>
              <a:gd name="T22" fmla="*/ 159 w 159"/>
              <a:gd name="T23" fmla="*/ 69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59" h="207">
                <a:moveTo>
                  <a:pt x="159" y="69"/>
                </a:moveTo>
                <a:cubicBezTo>
                  <a:pt x="119" y="0"/>
                  <a:pt x="119" y="0"/>
                  <a:pt x="119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69"/>
                  <a:pt x="5" y="112"/>
                  <a:pt x="19" y="138"/>
                </a:cubicBezTo>
                <a:cubicBezTo>
                  <a:pt x="33" y="163"/>
                  <a:pt x="17" y="198"/>
                  <a:pt x="35" y="203"/>
                </a:cubicBezTo>
                <a:cubicBezTo>
                  <a:pt x="54" y="207"/>
                  <a:pt x="42" y="140"/>
                  <a:pt x="58" y="151"/>
                </a:cubicBezTo>
                <a:cubicBezTo>
                  <a:pt x="75" y="163"/>
                  <a:pt x="61" y="175"/>
                  <a:pt x="79" y="177"/>
                </a:cubicBezTo>
                <a:cubicBezTo>
                  <a:pt x="98" y="179"/>
                  <a:pt x="84" y="147"/>
                  <a:pt x="98" y="151"/>
                </a:cubicBezTo>
                <a:cubicBezTo>
                  <a:pt x="112" y="156"/>
                  <a:pt x="101" y="179"/>
                  <a:pt x="124" y="165"/>
                </a:cubicBezTo>
                <a:cubicBezTo>
                  <a:pt x="140" y="155"/>
                  <a:pt x="138" y="123"/>
                  <a:pt x="141" y="101"/>
                </a:cubicBezTo>
                <a:lnTo>
                  <a:pt x="159" y="69"/>
                </a:lnTo>
                <a:close/>
              </a:path>
            </a:pathLst>
          </a:custGeom>
          <a:solidFill>
            <a:srgbClr val="FED71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6" name="Freeform 21">
            <a:extLst>
              <a:ext uri="{FF2B5EF4-FFF2-40B4-BE49-F238E27FC236}">
                <a16:creationId xmlns:a16="http://schemas.microsoft.com/office/drawing/2014/main" id="{73BE1EE7-11BC-4B44-B76C-8083A2A50711}"/>
              </a:ext>
            </a:extLst>
          </p:cNvPr>
          <p:cNvSpPr>
            <a:spLocks/>
          </p:cNvSpPr>
          <p:nvPr/>
        </p:nvSpPr>
        <p:spPr bwMode="auto">
          <a:xfrm>
            <a:off x="5840563" y="3303948"/>
            <a:ext cx="519232" cy="449292"/>
          </a:xfrm>
          <a:custGeom>
            <a:avLst/>
            <a:gdLst>
              <a:gd name="T0" fmla="*/ 183 w 245"/>
              <a:gd name="T1" fmla="*/ 212 h 212"/>
              <a:gd name="T2" fmla="*/ 245 w 245"/>
              <a:gd name="T3" fmla="*/ 106 h 212"/>
              <a:gd name="T4" fmla="*/ 183 w 245"/>
              <a:gd name="T5" fmla="*/ 0 h 212"/>
              <a:gd name="T6" fmla="*/ 62 w 245"/>
              <a:gd name="T7" fmla="*/ 0 h 212"/>
              <a:gd name="T8" fmla="*/ 0 w 245"/>
              <a:gd name="T9" fmla="*/ 106 h 212"/>
              <a:gd name="T10" fmla="*/ 62 w 245"/>
              <a:gd name="T11" fmla="*/ 212 h 212"/>
              <a:gd name="T12" fmla="*/ 183 w 245"/>
              <a:gd name="T13" fmla="*/ 212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5" h="212">
                <a:moveTo>
                  <a:pt x="183" y="212"/>
                </a:moveTo>
                <a:lnTo>
                  <a:pt x="245" y="106"/>
                </a:lnTo>
                <a:lnTo>
                  <a:pt x="183" y="0"/>
                </a:lnTo>
                <a:lnTo>
                  <a:pt x="62" y="0"/>
                </a:lnTo>
                <a:lnTo>
                  <a:pt x="0" y="106"/>
                </a:lnTo>
                <a:lnTo>
                  <a:pt x="62" y="212"/>
                </a:lnTo>
                <a:lnTo>
                  <a:pt x="183" y="212"/>
                </a:lnTo>
                <a:close/>
              </a:path>
            </a:pathLst>
          </a:custGeom>
          <a:solidFill>
            <a:srgbClr val="FED71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7" name="Freeform 22">
            <a:extLst>
              <a:ext uri="{FF2B5EF4-FFF2-40B4-BE49-F238E27FC236}">
                <a16:creationId xmlns:a16="http://schemas.microsoft.com/office/drawing/2014/main" id="{FB80F567-7205-4D56-B6CA-681993817EAD}"/>
              </a:ext>
            </a:extLst>
          </p:cNvPr>
          <p:cNvSpPr>
            <a:spLocks/>
          </p:cNvSpPr>
          <p:nvPr/>
        </p:nvSpPr>
        <p:spPr bwMode="auto">
          <a:xfrm>
            <a:off x="6766701" y="3857087"/>
            <a:ext cx="517111" cy="767190"/>
          </a:xfrm>
          <a:custGeom>
            <a:avLst/>
            <a:gdLst>
              <a:gd name="T0" fmla="*/ 40 w 159"/>
              <a:gd name="T1" fmla="*/ 0 h 235"/>
              <a:gd name="T2" fmla="*/ 0 w 159"/>
              <a:gd name="T3" fmla="*/ 69 h 235"/>
              <a:gd name="T4" fmla="*/ 40 w 159"/>
              <a:gd name="T5" fmla="*/ 138 h 235"/>
              <a:gd name="T6" fmla="*/ 54 w 159"/>
              <a:gd name="T7" fmla="*/ 186 h 235"/>
              <a:gd name="T8" fmla="*/ 80 w 159"/>
              <a:gd name="T9" fmla="*/ 162 h 235"/>
              <a:gd name="T10" fmla="*/ 98 w 159"/>
              <a:gd name="T11" fmla="*/ 233 h 235"/>
              <a:gd name="T12" fmla="*/ 114 w 159"/>
              <a:gd name="T13" fmla="*/ 151 h 235"/>
              <a:gd name="T14" fmla="*/ 135 w 159"/>
              <a:gd name="T15" fmla="*/ 185 h 235"/>
              <a:gd name="T16" fmla="*/ 159 w 159"/>
              <a:gd name="T17" fmla="*/ 69 h 235"/>
              <a:gd name="T18" fmla="*/ 119 w 159"/>
              <a:gd name="T19" fmla="*/ 0 h 235"/>
              <a:gd name="T20" fmla="*/ 40 w 159"/>
              <a:gd name="T21" fmla="*/ 0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59" h="235">
                <a:moveTo>
                  <a:pt x="40" y="0"/>
                </a:moveTo>
                <a:cubicBezTo>
                  <a:pt x="0" y="69"/>
                  <a:pt x="0" y="69"/>
                  <a:pt x="0" y="69"/>
                </a:cubicBezTo>
                <a:cubicBezTo>
                  <a:pt x="40" y="138"/>
                  <a:pt x="40" y="138"/>
                  <a:pt x="40" y="138"/>
                </a:cubicBezTo>
                <a:cubicBezTo>
                  <a:pt x="40" y="138"/>
                  <a:pt x="40" y="179"/>
                  <a:pt x="54" y="186"/>
                </a:cubicBezTo>
                <a:cubicBezTo>
                  <a:pt x="68" y="193"/>
                  <a:pt x="63" y="147"/>
                  <a:pt x="80" y="162"/>
                </a:cubicBezTo>
                <a:cubicBezTo>
                  <a:pt x="96" y="177"/>
                  <a:pt x="70" y="235"/>
                  <a:pt x="98" y="233"/>
                </a:cubicBezTo>
                <a:cubicBezTo>
                  <a:pt x="126" y="230"/>
                  <a:pt x="91" y="147"/>
                  <a:pt x="114" y="151"/>
                </a:cubicBezTo>
                <a:cubicBezTo>
                  <a:pt x="138" y="156"/>
                  <a:pt x="114" y="189"/>
                  <a:pt x="135" y="185"/>
                </a:cubicBezTo>
                <a:cubicBezTo>
                  <a:pt x="156" y="182"/>
                  <a:pt x="159" y="69"/>
                  <a:pt x="159" y="69"/>
                </a:cubicBezTo>
                <a:cubicBezTo>
                  <a:pt x="119" y="0"/>
                  <a:pt x="119" y="0"/>
                  <a:pt x="119" y="0"/>
                </a:cubicBezTo>
                <a:lnTo>
                  <a:pt x="40" y="0"/>
                </a:lnTo>
                <a:close/>
              </a:path>
            </a:pathLst>
          </a:custGeom>
          <a:solidFill>
            <a:srgbClr val="FED71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8" name="Freeform 23">
            <a:extLst>
              <a:ext uri="{FF2B5EF4-FFF2-40B4-BE49-F238E27FC236}">
                <a16:creationId xmlns:a16="http://schemas.microsoft.com/office/drawing/2014/main" id="{CA113A90-357C-4A8F-AE08-E0611392408D}"/>
              </a:ext>
            </a:extLst>
          </p:cNvPr>
          <p:cNvSpPr>
            <a:spLocks/>
          </p:cNvSpPr>
          <p:nvPr/>
        </p:nvSpPr>
        <p:spPr bwMode="auto">
          <a:xfrm>
            <a:off x="6766701" y="3303948"/>
            <a:ext cx="517111" cy="449292"/>
          </a:xfrm>
          <a:custGeom>
            <a:avLst/>
            <a:gdLst>
              <a:gd name="T0" fmla="*/ 61 w 244"/>
              <a:gd name="T1" fmla="*/ 212 h 212"/>
              <a:gd name="T2" fmla="*/ 183 w 244"/>
              <a:gd name="T3" fmla="*/ 212 h 212"/>
              <a:gd name="T4" fmla="*/ 244 w 244"/>
              <a:gd name="T5" fmla="*/ 106 h 212"/>
              <a:gd name="T6" fmla="*/ 183 w 244"/>
              <a:gd name="T7" fmla="*/ 0 h 212"/>
              <a:gd name="T8" fmla="*/ 61 w 244"/>
              <a:gd name="T9" fmla="*/ 0 h 212"/>
              <a:gd name="T10" fmla="*/ 0 w 244"/>
              <a:gd name="T11" fmla="*/ 106 h 212"/>
              <a:gd name="T12" fmla="*/ 61 w 244"/>
              <a:gd name="T13" fmla="*/ 212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4" h="212">
                <a:moveTo>
                  <a:pt x="61" y="212"/>
                </a:moveTo>
                <a:lnTo>
                  <a:pt x="183" y="212"/>
                </a:lnTo>
                <a:lnTo>
                  <a:pt x="244" y="106"/>
                </a:lnTo>
                <a:lnTo>
                  <a:pt x="183" y="0"/>
                </a:lnTo>
                <a:lnTo>
                  <a:pt x="61" y="0"/>
                </a:lnTo>
                <a:lnTo>
                  <a:pt x="0" y="106"/>
                </a:lnTo>
                <a:lnTo>
                  <a:pt x="61" y="212"/>
                </a:lnTo>
                <a:close/>
              </a:path>
            </a:pathLst>
          </a:custGeom>
          <a:solidFill>
            <a:srgbClr val="FED71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47" name="Grupo 46">
            <a:extLst>
              <a:ext uri="{FF2B5EF4-FFF2-40B4-BE49-F238E27FC236}">
                <a16:creationId xmlns:a16="http://schemas.microsoft.com/office/drawing/2014/main" id="{30A40345-EBD8-464C-B2FB-B80E58061ECB}"/>
              </a:ext>
            </a:extLst>
          </p:cNvPr>
          <p:cNvGrpSpPr/>
          <p:nvPr/>
        </p:nvGrpSpPr>
        <p:grpSpPr>
          <a:xfrm>
            <a:off x="2103479" y="3380384"/>
            <a:ext cx="1936785" cy="1385250"/>
            <a:chOff x="9580563" y="3981450"/>
            <a:chExt cx="1198563" cy="857250"/>
          </a:xfrm>
          <a:solidFill>
            <a:srgbClr val="FED715"/>
          </a:solidFill>
        </p:grpSpPr>
        <p:sp>
          <p:nvSpPr>
            <p:cNvPr id="48" name="Freeform 103">
              <a:extLst>
                <a:ext uri="{FF2B5EF4-FFF2-40B4-BE49-F238E27FC236}">
                  <a16:creationId xmlns:a16="http://schemas.microsoft.com/office/drawing/2014/main" id="{D4886B3B-AB7D-459F-A82A-3B29B8C5DAB8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0563" y="4187825"/>
              <a:ext cx="146050" cy="239713"/>
            </a:xfrm>
            <a:custGeom>
              <a:avLst/>
              <a:gdLst>
                <a:gd name="T0" fmla="*/ 59 w 60"/>
                <a:gd name="T1" fmla="*/ 1 h 98"/>
                <a:gd name="T2" fmla="*/ 34 w 60"/>
                <a:gd name="T3" fmla="*/ 7 h 98"/>
                <a:gd name="T4" fmla="*/ 2 w 60"/>
                <a:gd name="T5" fmla="*/ 88 h 98"/>
                <a:gd name="T6" fmla="*/ 22 w 60"/>
                <a:gd name="T7" fmla="*/ 93 h 98"/>
                <a:gd name="T8" fmla="*/ 40 w 60"/>
                <a:gd name="T9" fmla="*/ 21 h 98"/>
                <a:gd name="T10" fmla="*/ 60 w 60"/>
                <a:gd name="T11" fmla="*/ 15 h 98"/>
                <a:gd name="T12" fmla="*/ 59 w 60"/>
                <a:gd name="T13" fmla="*/ 1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98">
                  <a:moveTo>
                    <a:pt x="59" y="1"/>
                  </a:moveTo>
                  <a:cubicBezTo>
                    <a:pt x="59" y="1"/>
                    <a:pt x="45" y="0"/>
                    <a:pt x="34" y="7"/>
                  </a:cubicBezTo>
                  <a:cubicBezTo>
                    <a:pt x="24" y="14"/>
                    <a:pt x="0" y="79"/>
                    <a:pt x="2" y="88"/>
                  </a:cubicBezTo>
                  <a:cubicBezTo>
                    <a:pt x="4" y="97"/>
                    <a:pt x="16" y="98"/>
                    <a:pt x="22" y="93"/>
                  </a:cubicBezTo>
                  <a:cubicBezTo>
                    <a:pt x="28" y="87"/>
                    <a:pt x="36" y="25"/>
                    <a:pt x="40" y="21"/>
                  </a:cubicBezTo>
                  <a:cubicBezTo>
                    <a:pt x="45" y="16"/>
                    <a:pt x="60" y="15"/>
                    <a:pt x="60" y="15"/>
                  </a:cubicBezTo>
                  <a:lnTo>
                    <a:pt x="59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grpSp>
          <p:nvGrpSpPr>
            <p:cNvPr id="49" name="Grupo 48">
              <a:extLst>
                <a:ext uri="{FF2B5EF4-FFF2-40B4-BE49-F238E27FC236}">
                  <a16:creationId xmlns:a16="http://schemas.microsoft.com/office/drawing/2014/main" id="{C8B78C2E-D78B-421B-A567-EBF2A507C742}"/>
                </a:ext>
              </a:extLst>
            </p:cNvPr>
            <p:cNvGrpSpPr/>
            <p:nvPr/>
          </p:nvGrpSpPr>
          <p:grpSpPr>
            <a:xfrm>
              <a:off x="9723438" y="3981450"/>
              <a:ext cx="1055688" cy="857250"/>
              <a:chOff x="9723438" y="3981450"/>
              <a:chExt cx="1055688" cy="857250"/>
            </a:xfrm>
            <a:grpFill/>
          </p:grpSpPr>
          <p:sp>
            <p:nvSpPr>
              <p:cNvPr id="50" name="Freeform 100">
                <a:extLst>
                  <a:ext uri="{FF2B5EF4-FFF2-40B4-BE49-F238E27FC236}">
                    <a16:creationId xmlns:a16="http://schemas.microsoft.com/office/drawing/2014/main" id="{BB2574A9-F561-4340-9EC9-A4024AE671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39351" y="3981450"/>
                <a:ext cx="739775" cy="317500"/>
              </a:xfrm>
              <a:custGeom>
                <a:avLst/>
                <a:gdLst>
                  <a:gd name="T0" fmla="*/ 4 w 303"/>
                  <a:gd name="T1" fmla="*/ 99 h 130"/>
                  <a:gd name="T2" fmla="*/ 255 w 303"/>
                  <a:gd name="T3" fmla="*/ 13 h 130"/>
                  <a:gd name="T4" fmla="*/ 277 w 303"/>
                  <a:gd name="T5" fmla="*/ 106 h 130"/>
                  <a:gd name="T6" fmla="*/ 4 w 303"/>
                  <a:gd name="T7" fmla="*/ 99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3" h="130">
                    <a:moveTo>
                      <a:pt x="4" y="99"/>
                    </a:moveTo>
                    <a:cubicBezTo>
                      <a:pt x="0" y="87"/>
                      <a:pt x="211" y="0"/>
                      <a:pt x="255" y="13"/>
                    </a:cubicBezTo>
                    <a:cubicBezTo>
                      <a:pt x="299" y="25"/>
                      <a:pt x="303" y="85"/>
                      <a:pt x="277" y="106"/>
                    </a:cubicBezTo>
                    <a:cubicBezTo>
                      <a:pt x="252" y="126"/>
                      <a:pt x="16" y="130"/>
                      <a:pt x="4" y="9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1" name="Freeform 101">
                <a:extLst>
                  <a:ext uri="{FF2B5EF4-FFF2-40B4-BE49-F238E27FC236}">
                    <a16:creationId xmlns:a16="http://schemas.microsoft.com/office/drawing/2014/main" id="{CAE2D692-218B-4161-B4CF-E927F7017C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55213" y="4173538"/>
                <a:ext cx="307975" cy="338138"/>
              </a:xfrm>
              <a:custGeom>
                <a:avLst/>
                <a:gdLst>
                  <a:gd name="T0" fmla="*/ 43 w 126"/>
                  <a:gd name="T1" fmla="*/ 0 h 138"/>
                  <a:gd name="T2" fmla="*/ 27 w 126"/>
                  <a:gd name="T3" fmla="*/ 32 h 138"/>
                  <a:gd name="T4" fmla="*/ 115 w 126"/>
                  <a:gd name="T5" fmla="*/ 52 h 138"/>
                  <a:gd name="T6" fmla="*/ 76 w 126"/>
                  <a:gd name="T7" fmla="*/ 117 h 138"/>
                  <a:gd name="T8" fmla="*/ 5 w 126"/>
                  <a:gd name="T9" fmla="*/ 54 h 138"/>
                  <a:gd name="T10" fmla="*/ 43 w 126"/>
                  <a:gd name="T11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6" h="138">
                    <a:moveTo>
                      <a:pt x="43" y="0"/>
                    </a:moveTo>
                    <a:cubicBezTo>
                      <a:pt x="43" y="0"/>
                      <a:pt x="13" y="11"/>
                      <a:pt x="27" y="32"/>
                    </a:cubicBezTo>
                    <a:cubicBezTo>
                      <a:pt x="41" y="53"/>
                      <a:pt x="110" y="53"/>
                      <a:pt x="115" y="52"/>
                    </a:cubicBezTo>
                    <a:cubicBezTo>
                      <a:pt x="115" y="52"/>
                      <a:pt x="126" y="96"/>
                      <a:pt x="76" y="117"/>
                    </a:cubicBezTo>
                    <a:cubicBezTo>
                      <a:pt x="26" y="138"/>
                      <a:pt x="9" y="83"/>
                      <a:pt x="5" y="54"/>
                    </a:cubicBezTo>
                    <a:cubicBezTo>
                      <a:pt x="0" y="25"/>
                      <a:pt x="14" y="3"/>
                      <a:pt x="4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2" name="Freeform 102">
                <a:extLst>
                  <a:ext uri="{FF2B5EF4-FFF2-40B4-BE49-F238E27FC236}">
                    <a16:creationId xmlns:a16="http://schemas.microsoft.com/office/drawing/2014/main" id="{FF193189-40B5-4258-A587-135B8E6F2F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23438" y="4124325"/>
                <a:ext cx="285750" cy="312738"/>
              </a:xfrm>
              <a:custGeom>
                <a:avLst/>
                <a:gdLst>
                  <a:gd name="T0" fmla="*/ 71 w 117"/>
                  <a:gd name="T1" fmla="*/ 2 h 128"/>
                  <a:gd name="T2" fmla="*/ 13 w 117"/>
                  <a:gd name="T3" fmla="*/ 73 h 128"/>
                  <a:gd name="T4" fmla="*/ 57 w 117"/>
                  <a:gd name="T5" fmla="*/ 122 h 128"/>
                  <a:gd name="T6" fmla="*/ 71 w 117"/>
                  <a:gd name="T7" fmla="*/ 2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7" h="128">
                    <a:moveTo>
                      <a:pt x="71" y="2"/>
                    </a:moveTo>
                    <a:cubicBezTo>
                      <a:pt x="29" y="0"/>
                      <a:pt x="0" y="27"/>
                      <a:pt x="13" y="73"/>
                    </a:cubicBezTo>
                    <a:cubicBezTo>
                      <a:pt x="25" y="120"/>
                      <a:pt x="37" y="128"/>
                      <a:pt x="57" y="122"/>
                    </a:cubicBezTo>
                    <a:cubicBezTo>
                      <a:pt x="77" y="116"/>
                      <a:pt x="117" y="5"/>
                      <a:pt x="7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3" name="Freeform 104">
                <a:extLst>
                  <a:ext uri="{FF2B5EF4-FFF2-40B4-BE49-F238E27FC236}">
                    <a16:creationId xmlns:a16="http://schemas.microsoft.com/office/drawing/2014/main" id="{F7F6BBF1-D0FF-4027-B5B5-7C61CEC1A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93338" y="4283075"/>
                <a:ext cx="511175" cy="479425"/>
              </a:xfrm>
              <a:custGeom>
                <a:avLst/>
                <a:gdLst>
                  <a:gd name="T0" fmla="*/ 31 w 210"/>
                  <a:gd name="T1" fmla="*/ 20 h 196"/>
                  <a:gd name="T2" fmla="*/ 11 w 210"/>
                  <a:gd name="T3" fmla="*/ 70 h 196"/>
                  <a:gd name="T4" fmla="*/ 63 w 210"/>
                  <a:gd name="T5" fmla="*/ 146 h 196"/>
                  <a:gd name="T6" fmla="*/ 196 w 210"/>
                  <a:gd name="T7" fmla="*/ 180 h 196"/>
                  <a:gd name="T8" fmla="*/ 31 w 210"/>
                  <a:gd name="T9" fmla="*/ 20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0" h="196">
                    <a:moveTo>
                      <a:pt x="31" y="20"/>
                    </a:moveTo>
                    <a:cubicBezTo>
                      <a:pt x="31" y="20"/>
                      <a:pt x="32" y="48"/>
                      <a:pt x="11" y="70"/>
                    </a:cubicBezTo>
                    <a:cubicBezTo>
                      <a:pt x="11" y="70"/>
                      <a:pt x="0" y="114"/>
                      <a:pt x="63" y="146"/>
                    </a:cubicBezTo>
                    <a:cubicBezTo>
                      <a:pt x="127" y="179"/>
                      <a:pt x="182" y="196"/>
                      <a:pt x="196" y="180"/>
                    </a:cubicBezTo>
                    <a:cubicBezTo>
                      <a:pt x="210" y="164"/>
                      <a:pt x="157" y="0"/>
                      <a:pt x="31" y="2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4" name="Freeform 105">
                <a:extLst>
                  <a:ext uri="{FF2B5EF4-FFF2-40B4-BE49-F238E27FC236}">
                    <a16:creationId xmlns:a16="http://schemas.microsoft.com/office/drawing/2014/main" id="{DB6F53DD-5090-46DA-81DC-CAF3ED7F51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99638" y="4408488"/>
                <a:ext cx="176213" cy="280988"/>
              </a:xfrm>
              <a:custGeom>
                <a:avLst/>
                <a:gdLst>
                  <a:gd name="T0" fmla="*/ 62 w 72"/>
                  <a:gd name="T1" fmla="*/ 1 h 115"/>
                  <a:gd name="T2" fmla="*/ 25 w 72"/>
                  <a:gd name="T3" fmla="*/ 39 h 115"/>
                  <a:gd name="T4" fmla="*/ 5 w 72"/>
                  <a:gd name="T5" fmla="*/ 87 h 115"/>
                  <a:gd name="T6" fmla="*/ 32 w 72"/>
                  <a:gd name="T7" fmla="*/ 109 h 115"/>
                  <a:gd name="T8" fmla="*/ 18 w 72"/>
                  <a:gd name="T9" fmla="*/ 81 h 115"/>
                  <a:gd name="T10" fmla="*/ 70 w 72"/>
                  <a:gd name="T11" fmla="*/ 15 h 115"/>
                  <a:gd name="T12" fmla="*/ 62 w 72"/>
                  <a:gd name="T13" fmla="*/ 1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" h="115">
                    <a:moveTo>
                      <a:pt x="62" y="1"/>
                    </a:moveTo>
                    <a:cubicBezTo>
                      <a:pt x="62" y="1"/>
                      <a:pt x="46" y="17"/>
                      <a:pt x="25" y="39"/>
                    </a:cubicBezTo>
                    <a:cubicBezTo>
                      <a:pt x="4" y="62"/>
                      <a:pt x="0" y="77"/>
                      <a:pt x="5" y="87"/>
                    </a:cubicBezTo>
                    <a:cubicBezTo>
                      <a:pt x="11" y="96"/>
                      <a:pt x="27" y="115"/>
                      <a:pt x="32" y="109"/>
                    </a:cubicBezTo>
                    <a:cubicBezTo>
                      <a:pt x="36" y="104"/>
                      <a:pt x="17" y="92"/>
                      <a:pt x="18" y="81"/>
                    </a:cubicBezTo>
                    <a:cubicBezTo>
                      <a:pt x="20" y="71"/>
                      <a:pt x="67" y="18"/>
                      <a:pt x="70" y="15"/>
                    </a:cubicBezTo>
                    <a:cubicBezTo>
                      <a:pt x="72" y="11"/>
                      <a:pt x="69" y="0"/>
                      <a:pt x="6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5" name="Freeform 106">
                <a:extLst>
                  <a:ext uri="{FF2B5EF4-FFF2-40B4-BE49-F238E27FC236}">
                    <a16:creationId xmlns:a16="http://schemas.microsoft.com/office/drawing/2014/main" id="{231606B1-9708-4E83-A43D-D9C1CB4DF4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31401" y="4459288"/>
                <a:ext cx="95250" cy="307975"/>
              </a:xfrm>
              <a:custGeom>
                <a:avLst/>
                <a:gdLst>
                  <a:gd name="T0" fmla="*/ 29 w 39"/>
                  <a:gd name="T1" fmla="*/ 6 h 126"/>
                  <a:gd name="T2" fmla="*/ 0 w 39"/>
                  <a:gd name="T3" fmla="*/ 97 h 126"/>
                  <a:gd name="T4" fmla="*/ 37 w 39"/>
                  <a:gd name="T5" fmla="*/ 121 h 126"/>
                  <a:gd name="T6" fmla="*/ 15 w 39"/>
                  <a:gd name="T7" fmla="*/ 102 h 126"/>
                  <a:gd name="T8" fmla="*/ 38 w 39"/>
                  <a:gd name="T9" fmla="*/ 14 h 126"/>
                  <a:gd name="T10" fmla="*/ 29 w 39"/>
                  <a:gd name="T11" fmla="*/ 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126">
                    <a:moveTo>
                      <a:pt x="29" y="6"/>
                    </a:moveTo>
                    <a:cubicBezTo>
                      <a:pt x="26" y="8"/>
                      <a:pt x="0" y="80"/>
                      <a:pt x="0" y="97"/>
                    </a:cubicBezTo>
                    <a:cubicBezTo>
                      <a:pt x="0" y="113"/>
                      <a:pt x="35" y="126"/>
                      <a:pt x="37" y="121"/>
                    </a:cubicBezTo>
                    <a:cubicBezTo>
                      <a:pt x="39" y="116"/>
                      <a:pt x="18" y="110"/>
                      <a:pt x="15" y="102"/>
                    </a:cubicBezTo>
                    <a:cubicBezTo>
                      <a:pt x="11" y="94"/>
                      <a:pt x="37" y="19"/>
                      <a:pt x="38" y="14"/>
                    </a:cubicBezTo>
                    <a:cubicBezTo>
                      <a:pt x="39" y="9"/>
                      <a:pt x="38" y="0"/>
                      <a:pt x="2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6" name="Freeform 107">
                <a:extLst>
                  <a:ext uri="{FF2B5EF4-FFF2-40B4-BE49-F238E27FC236}">
                    <a16:creationId xmlns:a16="http://schemas.microsoft.com/office/drawing/2014/main" id="{6FD6C648-96D6-42A0-95DA-352F69772A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29838" y="4476750"/>
                <a:ext cx="204788" cy="361950"/>
              </a:xfrm>
              <a:custGeom>
                <a:avLst/>
                <a:gdLst>
                  <a:gd name="T0" fmla="*/ 0 w 84"/>
                  <a:gd name="T1" fmla="*/ 9 h 148"/>
                  <a:gd name="T2" fmla="*/ 36 w 84"/>
                  <a:gd name="T3" fmla="*/ 136 h 148"/>
                  <a:gd name="T4" fmla="*/ 82 w 84"/>
                  <a:gd name="T5" fmla="*/ 142 h 148"/>
                  <a:gd name="T6" fmla="*/ 73 w 84"/>
                  <a:gd name="T7" fmla="*/ 140 h 148"/>
                  <a:gd name="T8" fmla="*/ 49 w 84"/>
                  <a:gd name="T9" fmla="*/ 134 h 148"/>
                  <a:gd name="T10" fmla="*/ 16 w 84"/>
                  <a:gd name="T11" fmla="*/ 7 h 148"/>
                  <a:gd name="T12" fmla="*/ 0 w 84"/>
                  <a:gd name="T13" fmla="*/ 9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148">
                    <a:moveTo>
                      <a:pt x="0" y="9"/>
                    </a:moveTo>
                    <a:cubicBezTo>
                      <a:pt x="0" y="9"/>
                      <a:pt x="29" y="124"/>
                      <a:pt x="36" y="136"/>
                    </a:cubicBezTo>
                    <a:cubicBezTo>
                      <a:pt x="43" y="148"/>
                      <a:pt x="79" y="146"/>
                      <a:pt x="82" y="142"/>
                    </a:cubicBezTo>
                    <a:cubicBezTo>
                      <a:pt x="84" y="140"/>
                      <a:pt x="79" y="140"/>
                      <a:pt x="73" y="140"/>
                    </a:cubicBezTo>
                    <a:cubicBezTo>
                      <a:pt x="64" y="140"/>
                      <a:pt x="51" y="140"/>
                      <a:pt x="49" y="134"/>
                    </a:cubicBezTo>
                    <a:cubicBezTo>
                      <a:pt x="45" y="123"/>
                      <a:pt x="21" y="11"/>
                      <a:pt x="16" y="7"/>
                    </a:cubicBezTo>
                    <a:cubicBezTo>
                      <a:pt x="12" y="4"/>
                      <a:pt x="0" y="0"/>
                      <a:pt x="0" y="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7" name="Freeform 136">
                <a:extLst>
                  <a:ext uri="{FF2B5EF4-FFF2-40B4-BE49-F238E27FC236}">
                    <a16:creationId xmlns:a16="http://schemas.microsoft.com/office/drawing/2014/main" id="{6BDA8B01-A854-4266-9794-1DDAD98AE9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99688" y="4008438"/>
                <a:ext cx="579438" cy="269875"/>
              </a:xfrm>
              <a:custGeom>
                <a:avLst/>
                <a:gdLst>
                  <a:gd name="T0" fmla="*/ 178 w 237"/>
                  <a:gd name="T1" fmla="*/ 0 h 111"/>
                  <a:gd name="T2" fmla="*/ 0 w 237"/>
                  <a:gd name="T3" fmla="*/ 53 h 111"/>
                  <a:gd name="T4" fmla="*/ 0 w 237"/>
                  <a:gd name="T5" fmla="*/ 107 h 111"/>
                  <a:gd name="T6" fmla="*/ 76 w 237"/>
                  <a:gd name="T7" fmla="*/ 111 h 111"/>
                  <a:gd name="T8" fmla="*/ 211 w 237"/>
                  <a:gd name="T9" fmla="*/ 95 h 111"/>
                  <a:gd name="T10" fmla="*/ 189 w 237"/>
                  <a:gd name="T11" fmla="*/ 2 h 111"/>
                  <a:gd name="T12" fmla="*/ 178 w 237"/>
                  <a:gd name="T13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7" h="111">
                    <a:moveTo>
                      <a:pt x="178" y="0"/>
                    </a:moveTo>
                    <a:cubicBezTo>
                      <a:pt x="141" y="0"/>
                      <a:pt x="58" y="29"/>
                      <a:pt x="0" y="53"/>
                    </a:cubicBezTo>
                    <a:cubicBezTo>
                      <a:pt x="0" y="107"/>
                      <a:pt x="0" y="107"/>
                      <a:pt x="0" y="107"/>
                    </a:cubicBezTo>
                    <a:cubicBezTo>
                      <a:pt x="23" y="110"/>
                      <a:pt x="50" y="111"/>
                      <a:pt x="76" y="111"/>
                    </a:cubicBezTo>
                    <a:cubicBezTo>
                      <a:pt x="138" y="111"/>
                      <a:pt x="199" y="105"/>
                      <a:pt x="211" y="95"/>
                    </a:cubicBezTo>
                    <a:cubicBezTo>
                      <a:pt x="237" y="74"/>
                      <a:pt x="233" y="14"/>
                      <a:pt x="189" y="2"/>
                    </a:cubicBezTo>
                    <a:cubicBezTo>
                      <a:pt x="186" y="1"/>
                      <a:pt x="183" y="0"/>
                      <a:pt x="17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8" name="Freeform 137">
                <a:extLst>
                  <a:ext uri="{FF2B5EF4-FFF2-40B4-BE49-F238E27FC236}">
                    <a16:creationId xmlns:a16="http://schemas.microsoft.com/office/drawing/2014/main" id="{8503934F-6F39-494F-BE37-19DD9802B7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99688" y="4300538"/>
                <a:ext cx="53975" cy="120650"/>
              </a:xfrm>
              <a:custGeom>
                <a:avLst/>
                <a:gdLst>
                  <a:gd name="T0" fmla="*/ 15 w 22"/>
                  <a:gd name="T1" fmla="*/ 0 h 49"/>
                  <a:gd name="T2" fmla="*/ 6 w 22"/>
                  <a:gd name="T3" fmla="*/ 0 h 49"/>
                  <a:gd name="T4" fmla="*/ 0 w 22"/>
                  <a:gd name="T5" fmla="*/ 0 h 49"/>
                  <a:gd name="T6" fmla="*/ 0 w 22"/>
                  <a:gd name="T7" fmla="*/ 49 h 49"/>
                  <a:gd name="T8" fmla="*/ 15 w 22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49">
                    <a:moveTo>
                      <a:pt x="15" y="0"/>
                    </a:moveTo>
                    <a:cubicBezTo>
                      <a:pt x="14" y="0"/>
                      <a:pt x="11" y="0"/>
                      <a:pt x="6" y="0"/>
                    </a:cubicBezTo>
                    <a:cubicBezTo>
                      <a:pt x="4" y="0"/>
                      <a:pt x="2" y="0"/>
                      <a:pt x="0" y="0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22" y="27"/>
                      <a:pt x="15" y="0"/>
                      <a:pt x="1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9" name="Freeform 138">
                <a:extLst>
                  <a:ext uri="{FF2B5EF4-FFF2-40B4-BE49-F238E27FC236}">
                    <a16:creationId xmlns:a16="http://schemas.microsoft.com/office/drawing/2014/main" id="{E76BF4EA-D8B9-4106-B69B-2CEEAB55EA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93338" y="4327525"/>
                <a:ext cx="509588" cy="411163"/>
              </a:xfrm>
              <a:custGeom>
                <a:avLst/>
                <a:gdLst>
                  <a:gd name="T0" fmla="*/ 52 w 209"/>
                  <a:gd name="T1" fmla="*/ 0 h 168"/>
                  <a:gd name="T2" fmla="*/ 31 w 209"/>
                  <a:gd name="T3" fmla="*/ 2 h 168"/>
                  <a:gd name="T4" fmla="*/ 11 w 209"/>
                  <a:gd name="T5" fmla="*/ 52 h 168"/>
                  <a:gd name="T6" fmla="*/ 63 w 209"/>
                  <a:gd name="T7" fmla="*/ 128 h 168"/>
                  <a:gd name="T8" fmla="*/ 177 w 209"/>
                  <a:gd name="T9" fmla="*/ 168 h 168"/>
                  <a:gd name="T10" fmla="*/ 196 w 209"/>
                  <a:gd name="T11" fmla="*/ 162 h 168"/>
                  <a:gd name="T12" fmla="*/ 52 w 209"/>
                  <a:gd name="T13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9" h="168">
                    <a:moveTo>
                      <a:pt x="52" y="0"/>
                    </a:moveTo>
                    <a:cubicBezTo>
                      <a:pt x="45" y="0"/>
                      <a:pt x="38" y="1"/>
                      <a:pt x="31" y="2"/>
                    </a:cubicBezTo>
                    <a:cubicBezTo>
                      <a:pt x="31" y="2"/>
                      <a:pt x="32" y="30"/>
                      <a:pt x="11" y="52"/>
                    </a:cubicBezTo>
                    <a:cubicBezTo>
                      <a:pt x="11" y="52"/>
                      <a:pt x="0" y="96"/>
                      <a:pt x="63" y="128"/>
                    </a:cubicBezTo>
                    <a:cubicBezTo>
                      <a:pt x="111" y="152"/>
                      <a:pt x="153" y="168"/>
                      <a:pt x="177" y="168"/>
                    </a:cubicBezTo>
                    <a:cubicBezTo>
                      <a:pt x="186" y="168"/>
                      <a:pt x="192" y="166"/>
                      <a:pt x="196" y="162"/>
                    </a:cubicBezTo>
                    <a:cubicBezTo>
                      <a:pt x="209" y="147"/>
                      <a:pt x="163" y="0"/>
                      <a:pt x="5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0" name="Freeform 139">
                <a:extLst>
                  <a:ext uri="{FF2B5EF4-FFF2-40B4-BE49-F238E27FC236}">
                    <a16:creationId xmlns:a16="http://schemas.microsoft.com/office/drawing/2014/main" id="{181C38EE-B25B-44A7-8C7E-4969A5B58D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99688" y="4606925"/>
                <a:ext cx="134938" cy="223838"/>
              </a:xfrm>
              <a:custGeom>
                <a:avLst/>
                <a:gdLst>
                  <a:gd name="T0" fmla="*/ 0 w 55"/>
                  <a:gd name="T1" fmla="*/ 0 h 92"/>
                  <a:gd name="T2" fmla="*/ 0 w 55"/>
                  <a:gd name="T3" fmla="*/ 64 h 92"/>
                  <a:gd name="T4" fmla="*/ 7 w 55"/>
                  <a:gd name="T5" fmla="*/ 83 h 92"/>
                  <a:gd name="T6" fmla="*/ 36 w 55"/>
                  <a:gd name="T7" fmla="*/ 92 h 92"/>
                  <a:gd name="T8" fmla="*/ 53 w 55"/>
                  <a:gd name="T9" fmla="*/ 89 h 92"/>
                  <a:gd name="T10" fmla="*/ 44 w 55"/>
                  <a:gd name="T11" fmla="*/ 87 h 92"/>
                  <a:gd name="T12" fmla="*/ 20 w 55"/>
                  <a:gd name="T13" fmla="*/ 81 h 92"/>
                  <a:gd name="T14" fmla="*/ 0 w 55"/>
                  <a:gd name="T15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92">
                    <a:moveTo>
                      <a:pt x="0" y="0"/>
                    </a:moveTo>
                    <a:cubicBezTo>
                      <a:pt x="0" y="64"/>
                      <a:pt x="0" y="64"/>
                      <a:pt x="0" y="64"/>
                    </a:cubicBezTo>
                    <a:cubicBezTo>
                      <a:pt x="3" y="74"/>
                      <a:pt x="6" y="81"/>
                      <a:pt x="7" y="83"/>
                    </a:cubicBezTo>
                    <a:cubicBezTo>
                      <a:pt x="11" y="90"/>
                      <a:pt x="25" y="92"/>
                      <a:pt x="36" y="92"/>
                    </a:cubicBezTo>
                    <a:cubicBezTo>
                      <a:pt x="45" y="92"/>
                      <a:pt x="52" y="91"/>
                      <a:pt x="53" y="89"/>
                    </a:cubicBezTo>
                    <a:cubicBezTo>
                      <a:pt x="55" y="87"/>
                      <a:pt x="50" y="87"/>
                      <a:pt x="44" y="87"/>
                    </a:cubicBezTo>
                    <a:cubicBezTo>
                      <a:pt x="35" y="87"/>
                      <a:pt x="22" y="87"/>
                      <a:pt x="20" y="81"/>
                    </a:cubicBezTo>
                    <a:cubicBezTo>
                      <a:pt x="18" y="75"/>
                      <a:pt x="8" y="33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</p:grpSp>
      <p:grpSp>
        <p:nvGrpSpPr>
          <p:cNvPr id="62" name="Grupo 61">
            <a:extLst>
              <a:ext uri="{FF2B5EF4-FFF2-40B4-BE49-F238E27FC236}">
                <a16:creationId xmlns:a16="http://schemas.microsoft.com/office/drawing/2014/main" id="{167FE60D-D9FE-4B6B-8808-0ED80A5A902A}"/>
              </a:ext>
            </a:extLst>
          </p:cNvPr>
          <p:cNvGrpSpPr/>
          <p:nvPr/>
        </p:nvGrpSpPr>
        <p:grpSpPr>
          <a:xfrm>
            <a:off x="9098944" y="3241507"/>
            <a:ext cx="1396703" cy="1573298"/>
            <a:chOff x="5158020" y="5082723"/>
            <a:chExt cx="966788" cy="1089025"/>
          </a:xfrm>
          <a:solidFill>
            <a:srgbClr val="FED715"/>
          </a:solidFill>
        </p:grpSpPr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0A4C12E5-0A87-4F7E-9061-45AB36CF35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6445" y="5082723"/>
              <a:ext cx="744538" cy="158750"/>
            </a:xfrm>
            <a:custGeom>
              <a:avLst/>
              <a:gdLst>
                <a:gd name="T0" fmla="*/ 272 w 305"/>
                <a:gd name="T1" fmla="*/ 65 h 65"/>
                <a:gd name="T2" fmla="*/ 32 w 305"/>
                <a:gd name="T3" fmla="*/ 65 h 65"/>
                <a:gd name="T4" fmla="*/ 0 w 305"/>
                <a:gd name="T5" fmla="*/ 33 h 65"/>
                <a:gd name="T6" fmla="*/ 32 w 305"/>
                <a:gd name="T7" fmla="*/ 0 h 65"/>
                <a:gd name="T8" fmla="*/ 272 w 305"/>
                <a:gd name="T9" fmla="*/ 0 h 65"/>
                <a:gd name="T10" fmla="*/ 305 w 305"/>
                <a:gd name="T11" fmla="*/ 33 h 65"/>
                <a:gd name="T12" fmla="*/ 272 w 305"/>
                <a:gd name="T1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5" h="65">
                  <a:moveTo>
                    <a:pt x="272" y="65"/>
                  </a:moveTo>
                  <a:cubicBezTo>
                    <a:pt x="32" y="65"/>
                    <a:pt x="32" y="65"/>
                    <a:pt x="32" y="65"/>
                  </a:cubicBezTo>
                  <a:cubicBezTo>
                    <a:pt x="14" y="65"/>
                    <a:pt x="0" y="50"/>
                    <a:pt x="0" y="33"/>
                  </a:cubicBezTo>
                  <a:cubicBezTo>
                    <a:pt x="0" y="15"/>
                    <a:pt x="14" y="0"/>
                    <a:pt x="32" y="0"/>
                  </a:cubicBezTo>
                  <a:cubicBezTo>
                    <a:pt x="272" y="0"/>
                    <a:pt x="272" y="0"/>
                    <a:pt x="272" y="0"/>
                  </a:cubicBezTo>
                  <a:cubicBezTo>
                    <a:pt x="290" y="0"/>
                    <a:pt x="305" y="15"/>
                    <a:pt x="305" y="33"/>
                  </a:cubicBezTo>
                  <a:cubicBezTo>
                    <a:pt x="305" y="50"/>
                    <a:pt x="290" y="65"/>
                    <a:pt x="272" y="6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D2580D0D-7E9A-46EB-83F0-D377C86250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58020" y="5271635"/>
              <a:ext cx="966788" cy="900113"/>
            </a:xfrm>
            <a:custGeom>
              <a:avLst/>
              <a:gdLst>
                <a:gd name="T0" fmla="*/ 324 w 396"/>
                <a:gd name="T1" fmla="*/ 59 h 369"/>
                <a:gd name="T2" fmla="*/ 321 w 396"/>
                <a:gd name="T3" fmla="*/ 0 h 369"/>
                <a:gd name="T4" fmla="*/ 69 w 396"/>
                <a:gd name="T5" fmla="*/ 0 h 369"/>
                <a:gd name="T6" fmla="*/ 17 w 396"/>
                <a:gd name="T7" fmla="*/ 141 h 369"/>
                <a:gd name="T8" fmla="*/ 83 w 396"/>
                <a:gd name="T9" fmla="*/ 344 h 369"/>
                <a:gd name="T10" fmla="*/ 381 w 396"/>
                <a:gd name="T11" fmla="*/ 253 h 369"/>
                <a:gd name="T12" fmla="*/ 324 w 396"/>
                <a:gd name="T13" fmla="*/ 59 h 369"/>
                <a:gd name="T14" fmla="*/ 121 w 396"/>
                <a:gd name="T15" fmla="*/ 131 h 369"/>
                <a:gd name="T16" fmla="*/ 42 w 396"/>
                <a:gd name="T17" fmla="*/ 129 h 369"/>
                <a:gd name="T18" fmla="*/ 93 w 396"/>
                <a:gd name="T19" fmla="*/ 23 h 369"/>
                <a:gd name="T20" fmla="*/ 298 w 396"/>
                <a:gd name="T21" fmla="*/ 19 h 369"/>
                <a:gd name="T22" fmla="*/ 340 w 396"/>
                <a:gd name="T23" fmla="*/ 128 h 369"/>
                <a:gd name="T24" fmla="*/ 121 w 396"/>
                <a:gd name="T25" fmla="*/ 131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6" h="369">
                  <a:moveTo>
                    <a:pt x="324" y="59"/>
                  </a:moveTo>
                  <a:cubicBezTo>
                    <a:pt x="306" y="24"/>
                    <a:pt x="321" y="0"/>
                    <a:pt x="321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82" y="45"/>
                    <a:pt x="34" y="100"/>
                    <a:pt x="17" y="141"/>
                  </a:cubicBezTo>
                  <a:cubicBezTo>
                    <a:pt x="0" y="181"/>
                    <a:pt x="10" y="319"/>
                    <a:pt x="83" y="344"/>
                  </a:cubicBezTo>
                  <a:cubicBezTo>
                    <a:pt x="157" y="369"/>
                    <a:pt x="365" y="367"/>
                    <a:pt x="381" y="253"/>
                  </a:cubicBezTo>
                  <a:cubicBezTo>
                    <a:pt x="396" y="138"/>
                    <a:pt x="342" y="94"/>
                    <a:pt x="324" y="59"/>
                  </a:cubicBezTo>
                  <a:moveTo>
                    <a:pt x="121" y="131"/>
                  </a:moveTo>
                  <a:cubicBezTo>
                    <a:pt x="82" y="171"/>
                    <a:pt x="42" y="129"/>
                    <a:pt x="42" y="129"/>
                  </a:cubicBezTo>
                  <a:cubicBezTo>
                    <a:pt x="82" y="87"/>
                    <a:pt x="93" y="23"/>
                    <a:pt x="93" y="23"/>
                  </a:cubicBezTo>
                  <a:cubicBezTo>
                    <a:pt x="298" y="19"/>
                    <a:pt x="298" y="19"/>
                    <a:pt x="298" y="19"/>
                  </a:cubicBezTo>
                  <a:cubicBezTo>
                    <a:pt x="291" y="56"/>
                    <a:pt x="340" y="128"/>
                    <a:pt x="340" y="128"/>
                  </a:cubicBezTo>
                  <a:cubicBezTo>
                    <a:pt x="296" y="84"/>
                    <a:pt x="159" y="91"/>
                    <a:pt x="121" y="131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142">
              <a:extLst>
                <a:ext uri="{FF2B5EF4-FFF2-40B4-BE49-F238E27FC236}">
                  <a16:creationId xmlns:a16="http://schemas.microsoft.com/office/drawing/2014/main" id="{71A4DDBF-D6C5-45E9-847A-F0F26375A5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9195" y="5082723"/>
              <a:ext cx="331788" cy="158750"/>
            </a:xfrm>
            <a:custGeom>
              <a:avLst/>
              <a:gdLst>
                <a:gd name="T0" fmla="*/ 103 w 136"/>
                <a:gd name="T1" fmla="*/ 0 h 65"/>
                <a:gd name="T2" fmla="*/ 0 w 136"/>
                <a:gd name="T3" fmla="*/ 0 h 65"/>
                <a:gd name="T4" fmla="*/ 0 w 136"/>
                <a:gd name="T5" fmla="*/ 65 h 65"/>
                <a:gd name="T6" fmla="*/ 103 w 136"/>
                <a:gd name="T7" fmla="*/ 65 h 65"/>
                <a:gd name="T8" fmla="*/ 136 w 136"/>
                <a:gd name="T9" fmla="*/ 33 h 65"/>
                <a:gd name="T10" fmla="*/ 103 w 136"/>
                <a:gd name="T11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6" h="65">
                  <a:moveTo>
                    <a:pt x="10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103" y="65"/>
                    <a:pt x="103" y="65"/>
                    <a:pt x="103" y="65"/>
                  </a:cubicBezTo>
                  <a:cubicBezTo>
                    <a:pt x="121" y="65"/>
                    <a:pt x="136" y="50"/>
                    <a:pt x="136" y="33"/>
                  </a:cubicBezTo>
                  <a:cubicBezTo>
                    <a:pt x="136" y="15"/>
                    <a:pt x="121" y="0"/>
                    <a:pt x="103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143">
              <a:extLst>
                <a:ext uri="{FF2B5EF4-FFF2-40B4-BE49-F238E27FC236}">
                  <a16:creationId xmlns:a16="http://schemas.microsoft.com/office/drawing/2014/main" id="{A31F85EF-1859-43F0-AFA6-56628C3332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9195" y="5271635"/>
              <a:ext cx="455613" cy="868363"/>
            </a:xfrm>
            <a:custGeom>
              <a:avLst/>
              <a:gdLst>
                <a:gd name="T0" fmla="*/ 112 w 187"/>
                <a:gd name="T1" fmla="*/ 0 h 356"/>
                <a:gd name="T2" fmla="*/ 0 w 187"/>
                <a:gd name="T3" fmla="*/ 0 h 356"/>
                <a:gd name="T4" fmla="*/ 0 w 187"/>
                <a:gd name="T5" fmla="*/ 21 h 356"/>
                <a:gd name="T6" fmla="*/ 89 w 187"/>
                <a:gd name="T7" fmla="*/ 19 h 356"/>
                <a:gd name="T8" fmla="*/ 131 w 187"/>
                <a:gd name="T9" fmla="*/ 128 h 356"/>
                <a:gd name="T10" fmla="*/ 27 w 187"/>
                <a:gd name="T11" fmla="*/ 98 h 356"/>
                <a:gd name="T12" fmla="*/ 0 w 187"/>
                <a:gd name="T13" fmla="*/ 99 h 356"/>
                <a:gd name="T14" fmla="*/ 0 w 187"/>
                <a:gd name="T15" fmla="*/ 356 h 356"/>
                <a:gd name="T16" fmla="*/ 172 w 187"/>
                <a:gd name="T17" fmla="*/ 253 h 356"/>
                <a:gd name="T18" fmla="*/ 115 w 187"/>
                <a:gd name="T19" fmla="*/ 59 h 356"/>
                <a:gd name="T20" fmla="*/ 112 w 187"/>
                <a:gd name="T21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7" h="356">
                  <a:moveTo>
                    <a:pt x="1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89" y="19"/>
                    <a:pt x="89" y="19"/>
                    <a:pt x="89" y="19"/>
                  </a:cubicBezTo>
                  <a:cubicBezTo>
                    <a:pt x="82" y="56"/>
                    <a:pt x="131" y="128"/>
                    <a:pt x="131" y="128"/>
                  </a:cubicBezTo>
                  <a:cubicBezTo>
                    <a:pt x="111" y="107"/>
                    <a:pt x="69" y="98"/>
                    <a:pt x="27" y="98"/>
                  </a:cubicBezTo>
                  <a:cubicBezTo>
                    <a:pt x="18" y="98"/>
                    <a:pt x="9" y="98"/>
                    <a:pt x="0" y="99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79" y="351"/>
                    <a:pt x="162" y="323"/>
                    <a:pt x="172" y="253"/>
                  </a:cubicBezTo>
                  <a:cubicBezTo>
                    <a:pt x="187" y="138"/>
                    <a:pt x="133" y="94"/>
                    <a:pt x="115" y="59"/>
                  </a:cubicBezTo>
                  <a:cubicBezTo>
                    <a:pt x="97" y="24"/>
                    <a:pt x="112" y="0"/>
                    <a:pt x="112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153567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5">
            <a:extLst>
              <a:ext uri="{FF2B5EF4-FFF2-40B4-BE49-F238E27FC236}">
                <a16:creationId xmlns:a16="http://schemas.microsoft.com/office/drawing/2014/main" id="{E70DC3D9-94D4-4065-BA00-E686D225D9CD}"/>
              </a:ext>
            </a:extLst>
          </p:cNvPr>
          <p:cNvSpPr>
            <a:spLocks/>
          </p:cNvSpPr>
          <p:nvPr/>
        </p:nvSpPr>
        <p:spPr bwMode="auto">
          <a:xfrm>
            <a:off x="5412130" y="5366118"/>
            <a:ext cx="852488" cy="852488"/>
          </a:xfrm>
          <a:custGeom>
            <a:avLst/>
            <a:gdLst>
              <a:gd name="T0" fmla="*/ 471 w 537"/>
              <a:gd name="T1" fmla="*/ 455 h 537"/>
              <a:gd name="T2" fmla="*/ 537 w 537"/>
              <a:gd name="T3" fmla="*/ 201 h 537"/>
              <a:gd name="T4" fmla="*/ 338 w 537"/>
              <a:gd name="T5" fmla="*/ 0 h 537"/>
              <a:gd name="T6" fmla="*/ 81 w 537"/>
              <a:gd name="T7" fmla="*/ 80 h 537"/>
              <a:gd name="T8" fmla="*/ 0 w 537"/>
              <a:gd name="T9" fmla="*/ 336 h 537"/>
              <a:gd name="T10" fmla="*/ 201 w 537"/>
              <a:gd name="T11" fmla="*/ 537 h 537"/>
              <a:gd name="T12" fmla="*/ 471 w 537"/>
              <a:gd name="T13" fmla="*/ 455 h 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7" h="537">
                <a:moveTo>
                  <a:pt x="471" y="455"/>
                </a:moveTo>
                <a:lnTo>
                  <a:pt x="537" y="201"/>
                </a:lnTo>
                <a:lnTo>
                  <a:pt x="338" y="0"/>
                </a:lnTo>
                <a:lnTo>
                  <a:pt x="81" y="80"/>
                </a:lnTo>
                <a:lnTo>
                  <a:pt x="0" y="336"/>
                </a:lnTo>
                <a:lnTo>
                  <a:pt x="201" y="537"/>
                </a:lnTo>
                <a:lnTo>
                  <a:pt x="471" y="455"/>
                </a:lnTo>
                <a:close/>
              </a:path>
            </a:pathLst>
          </a:custGeom>
          <a:solidFill>
            <a:srgbClr val="FED7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" name="Freeform 25">
            <a:extLst>
              <a:ext uri="{FF2B5EF4-FFF2-40B4-BE49-F238E27FC236}">
                <a16:creationId xmlns:a16="http://schemas.microsoft.com/office/drawing/2014/main" id="{1BE20C0E-FED8-49FF-9D63-0D4D71016242}"/>
              </a:ext>
            </a:extLst>
          </p:cNvPr>
          <p:cNvSpPr>
            <a:spLocks/>
          </p:cNvSpPr>
          <p:nvPr/>
        </p:nvSpPr>
        <p:spPr bwMode="auto">
          <a:xfrm>
            <a:off x="5416130" y="4202116"/>
            <a:ext cx="852488" cy="852488"/>
          </a:xfrm>
          <a:custGeom>
            <a:avLst/>
            <a:gdLst>
              <a:gd name="T0" fmla="*/ 471 w 537"/>
              <a:gd name="T1" fmla="*/ 455 h 537"/>
              <a:gd name="T2" fmla="*/ 537 w 537"/>
              <a:gd name="T3" fmla="*/ 201 h 537"/>
              <a:gd name="T4" fmla="*/ 338 w 537"/>
              <a:gd name="T5" fmla="*/ 0 h 537"/>
              <a:gd name="T6" fmla="*/ 81 w 537"/>
              <a:gd name="T7" fmla="*/ 80 h 537"/>
              <a:gd name="T8" fmla="*/ 0 w 537"/>
              <a:gd name="T9" fmla="*/ 336 h 537"/>
              <a:gd name="T10" fmla="*/ 201 w 537"/>
              <a:gd name="T11" fmla="*/ 537 h 537"/>
              <a:gd name="T12" fmla="*/ 471 w 537"/>
              <a:gd name="T13" fmla="*/ 455 h 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7" h="537">
                <a:moveTo>
                  <a:pt x="471" y="455"/>
                </a:moveTo>
                <a:lnTo>
                  <a:pt x="537" y="201"/>
                </a:lnTo>
                <a:lnTo>
                  <a:pt x="338" y="0"/>
                </a:lnTo>
                <a:lnTo>
                  <a:pt x="81" y="80"/>
                </a:lnTo>
                <a:lnTo>
                  <a:pt x="0" y="336"/>
                </a:lnTo>
                <a:lnTo>
                  <a:pt x="201" y="537"/>
                </a:lnTo>
                <a:lnTo>
                  <a:pt x="471" y="455"/>
                </a:lnTo>
                <a:close/>
              </a:path>
            </a:pathLst>
          </a:custGeom>
          <a:solidFill>
            <a:srgbClr val="FED7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" name="Freeform 25">
            <a:extLst>
              <a:ext uri="{FF2B5EF4-FFF2-40B4-BE49-F238E27FC236}">
                <a16:creationId xmlns:a16="http://schemas.microsoft.com/office/drawing/2014/main" id="{E60B1126-BCB0-42CF-A867-2B8D9B17C679}"/>
              </a:ext>
            </a:extLst>
          </p:cNvPr>
          <p:cNvSpPr>
            <a:spLocks/>
          </p:cNvSpPr>
          <p:nvPr/>
        </p:nvSpPr>
        <p:spPr bwMode="auto">
          <a:xfrm>
            <a:off x="5401113" y="2993704"/>
            <a:ext cx="852488" cy="852488"/>
          </a:xfrm>
          <a:custGeom>
            <a:avLst/>
            <a:gdLst>
              <a:gd name="T0" fmla="*/ 471 w 537"/>
              <a:gd name="T1" fmla="*/ 455 h 537"/>
              <a:gd name="T2" fmla="*/ 537 w 537"/>
              <a:gd name="T3" fmla="*/ 201 h 537"/>
              <a:gd name="T4" fmla="*/ 338 w 537"/>
              <a:gd name="T5" fmla="*/ 0 h 537"/>
              <a:gd name="T6" fmla="*/ 81 w 537"/>
              <a:gd name="T7" fmla="*/ 80 h 537"/>
              <a:gd name="T8" fmla="*/ 0 w 537"/>
              <a:gd name="T9" fmla="*/ 336 h 537"/>
              <a:gd name="T10" fmla="*/ 201 w 537"/>
              <a:gd name="T11" fmla="*/ 537 h 537"/>
              <a:gd name="T12" fmla="*/ 471 w 537"/>
              <a:gd name="T13" fmla="*/ 455 h 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7" h="537">
                <a:moveTo>
                  <a:pt x="471" y="455"/>
                </a:moveTo>
                <a:lnTo>
                  <a:pt x="537" y="201"/>
                </a:lnTo>
                <a:lnTo>
                  <a:pt x="338" y="0"/>
                </a:lnTo>
                <a:lnTo>
                  <a:pt x="81" y="80"/>
                </a:lnTo>
                <a:lnTo>
                  <a:pt x="0" y="336"/>
                </a:lnTo>
                <a:lnTo>
                  <a:pt x="201" y="537"/>
                </a:lnTo>
                <a:lnTo>
                  <a:pt x="471" y="455"/>
                </a:lnTo>
                <a:close/>
              </a:path>
            </a:pathLst>
          </a:custGeom>
          <a:solidFill>
            <a:srgbClr val="FED7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" name="Freeform 25">
            <a:extLst>
              <a:ext uri="{FF2B5EF4-FFF2-40B4-BE49-F238E27FC236}">
                <a16:creationId xmlns:a16="http://schemas.microsoft.com/office/drawing/2014/main" id="{A8C46F18-B14F-4625-8002-0D3E228897FE}"/>
              </a:ext>
            </a:extLst>
          </p:cNvPr>
          <p:cNvSpPr>
            <a:spLocks/>
          </p:cNvSpPr>
          <p:nvPr/>
        </p:nvSpPr>
        <p:spPr bwMode="auto">
          <a:xfrm>
            <a:off x="5412130" y="1818807"/>
            <a:ext cx="852488" cy="852488"/>
          </a:xfrm>
          <a:custGeom>
            <a:avLst/>
            <a:gdLst>
              <a:gd name="T0" fmla="*/ 471 w 537"/>
              <a:gd name="T1" fmla="*/ 455 h 537"/>
              <a:gd name="T2" fmla="*/ 537 w 537"/>
              <a:gd name="T3" fmla="*/ 201 h 537"/>
              <a:gd name="T4" fmla="*/ 338 w 537"/>
              <a:gd name="T5" fmla="*/ 0 h 537"/>
              <a:gd name="T6" fmla="*/ 81 w 537"/>
              <a:gd name="T7" fmla="*/ 80 h 537"/>
              <a:gd name="T8" fmla="*/ 0 w 537"/>
              <a:gd name="T9" fmla="*/ 336 h 537"/>
              <a:gd name="T10" fmla="*/ 201 w 537"/>
              <a:gd name="T11" fmla="*/ 537 h 537"/>
              <a:gd name="T12" fmla="*/ 471 w 537"/>
              <a:gd name="T13" fmla="*/ 455 h 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7" h="537">
                <a:moveTo>
                  <a:pt x="471" y="455"/>
                </a:moveTo>
                <a:lnTo>
                  <a:pt x="537" y="201"/>
                </a:lnTo>
                <a:lnTo>
                  <a:pt x="338" y="0"/>
                </a:lnTo>
                <a:lnTo>
                  <a:pt x="81" y="80"/>
                </a:lnTo>
                <a:lnTo>
                  <a:pt x="0" y="336"/>
                </a:lnTo>
                <a:lnTo>
                  <a:pt x="201" y="537"/>
                </a:lnTo>
                <a:lnTo>
                  <a:pt x="471" y="455"/>
                </a:lnTo>
                <a:close/>
              </a:path>
            </a:pathLst>
          </a:custGeom>
          <a:solidFill>
            <a:srgbClr val="FED7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" name="Freeform 25">
            <a:extLst>
              <a:ext uri="{FF2B5EF4-FFF2-40B4-BE49-F238E27FC236}">
                <a16:creationId xmlns:a16="http://schemas.microsoft.com/office/drawing/2014/main" id="{011BAD88-6A1A-4B4F-AC70-A70E66B8F7FC}"/>
              </a:ext>
            </a:extLst>
          </p:cNvPr>
          <p:cNvSpPr>
            <a:spLocks/>
          </p:cNvSpPr>
          <p:nvPr/>
        </p:nvSpPr>
        <p:spPr bwMode="auto">
          <a:xfrm>
            <a:off x="5401113" y="660148"/>
            <a:ext cx="852488" cy="852488"/>
          </a:xfrm>
          <a:custGeom>
            <a:avLst/>
            <a:gdLst>
              <a:gd name="T0" fmla="*/ 471 w 537"/>
              <a:gd name="T1" fmla="*/ 455 h 537"/>
              <a:gd name="T2" fmla="*/ 537 w 537"/>
              <a:gd name="T3" fmla="*/ 201 h 537"/>
              <a:gd name="T4" fmla="*/ 338 w 537"/>
              <a:gd name="T5" fmla="*/ 0 h 537"/>
              <a:gd name="T6" fmla="*/ 81 w 537"/>
              <a:gd name="T7" fmla="*/ 80 h 537"/>
              <a:gd name="T8" fmla="*/ 0 w 537"/>
              <a:gd name="T9" fmla="*/ 336 h 537"/>
              <a:gd name="T10" fmla="*/ 201 w 537"/>
              <a:gd name="T11" fmla="*/ 537 h 537"/>
              <a:gd name="T12" fmla="*/ 471 w 537"/>
              <a:gd name="T13" fmla="*/ 455 h 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7" h="537">
                <a:moveTo>
                  <a:pt x="471" y="455"/>
                </a:moveTo>
                <a:lnTo>
                  <a:pt x="537" y="201"/>
                </a:lnTo>
                <a:lnTo>
                  <a:pt x="338" y="0"/>
                </a:lnTo>
                <a:lnTo>
                  <a:pt x="81" y="80"/>
                </a:lnTo>
                <a:lnTo>
                  <a:pt x="0" y="336"/>
                </a:lnTo>
                <a:lnTo>
                  <a:pt x="201" y="537"/>
                </a:lnTo>
                <a:lnTo>
                  <a:pt x="471" y="455"/>
                </a:lnTo>
                <a:close/>
              </a:path>
            </a:pathLst>
          </a:custGeom>
          <a:solidFill>
            <a:srgbClr val="FED7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0FC5DB46-23CD-4FA3-A892-42DC49B0F61F}"/>
              </a:ext>
            </a:extLst>
          </p:cNvPr>
          <p:cNvSpPr txBox="1"/>
          <p:nvPr/>
        </p:nvSpPr>
        <p:spPr>
          <a:xfrm>
            <a:off x="785925" y="686968"/>
            <a:ext cx="3214975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Agenda</a:t>
            </a:r>
          </a:p>
          <a:p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Bee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8" name="Group 2">
            <a:extLst>
              <a:ext uri="{FF2B5EF4-FFF2-40B4-BE49-F238E27FC236}">
                <a16:creationId xmlns:a16="http://schemas.microsoft.com/office/drawing/2014/main" id="{7C7DF934-5DC1-42CB-A518-B634C563DEC4}"/>
              </a:ext>
            </a:extLst>
          </p:cNvPr>
          <p:cNvGrpSpPr/>
          <p:nvPr/>
        </p:nvGrpSpPr>
        <p:grpSpPr>
          <a:xfrm>
            <a:off x="5359327" y="686968"/>
            <a:ext cx="5721809" cy="800219"/>
            <a:chOff x="4745820" y="1482096"/>
            <a:chExt cx="5721809" cy="800219"/>
          </a:xfrm>
        </p:grpSpPr>
        <p:grpSp>
          <p:nvGrpSpPr>
            <p:cNvPr id="9" name="Group 3">
              <a:extLst>
                <a:ext uri="{FF2B5EF4-FFF2-40B4-BE49-F238E27FC236}">
                  <a16:creationId xmlns:a16="http://schemas.microsoft.com/office/drawing/2014/main" id="{B5F06488-5266-4580-B6D2-7EC3E1F57ECE}"/>
                </a:ext>
              </a:extLst>
            </p:cNvPr>
            <p:cNvGrpSpPr/>
            <p:nvPr/>
          </p:nvGrpSpPr>
          <p:grpSpPr>
            <a:xfrm>
              <a:off x="5959937" y="1482096"/>
              <a:ext cx="4507692" cy="800219"/>
              <a:chOff x="6485283" y="1411926"/>
              <a:chExt cx="4507692" cy="800219"/>
            </a:xfrm>
          </p:grpSpPr>
          <p:sp>
            <p:nvSpPr>
              <p:cNvPr id="11" name="TextBox 7">
                <a:extLst>
                  <a:ext uri="{FF2B5EF4-FFF2-40B4-BE49-F238E27FC236}">
                    <a16:creationId xmlns:a16="http://schemas.microsoft.com/office/drawing/2014/main" id="{11C0DD79-628B-4AFA-951F-ED2C7DF4DFDC}"/>
                  </a:ext>
                </a:extLst>
              </p:cNvPr>
              <p:cNvSpPr txBox="1"/>
              <p:nvPr/>
            </p:nvSpPr>
            <p:spPr>
              <a:xfrm>
                <a:off x="6485283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2" name="TextBox 8">
                <a:extLst>
                  <a:ext uri="{FF2B5EF4-FFF2-40B4-BE49-F238E27FC236}">
                    <a16:creationId xmlns:a16="http://schemas.microsoft.com/office/drawing/2014/main" id="{39D83211-0150-41FD-9352-1CCBCC2DB8D1}"/>
                  </a:ext>
                </a:extLst>
              </p:cNvPr>
              <p:cNvSpPr txBox="1"/>
              <p:nvPr/>
            </p:nvSpPr>
            <p:spPr>
              <a:xfrm>
                <a:off x="6485283" y="141192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Contents</a:t>
                </a:r>
                <a:endParaRPr lang="ko-KR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0" name="TextBox 6">
              <a:extLst>
                <a:ext uri="{FF2B5EF4-FFF2-40B4-BE49-F238E27FC236}">
                  <a16:creationId xmlns:a16="http://schemas.microsoft.com/office/drawing/2014/main" id="{B89E5B2B-B9E8-4A11-92F4-EBB8EE7210A2}"/>
                </a:ext>
              </a:extLst>
            </p:cNvPr>
            <p:cNvSpPr txBox="1"/>
            <p:nvPr/>
          </p:nvSpPr>
          <p:spPr>
            <a:xfrm>
              <a:off x="4745820" y="1559041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01</a:t>
              </a:r>
              <a:endParaRPr lang="ko-KR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35">
            <a:extLst>
              <a:ext uri="{FF2B5EF4-FFF2-40B4-BE49-F238E27FC236}">
                <a16:creationId xmlns:a16="http://schemas.microsoft.com/office/drawing/2014/main" id="{763ABA94-7C79-429B-AE81-C305F70754F8}"/>
              </a:ext>
            </a:extLst>
          </p:cNvPr>
          <p:cNvGrpSpPr/>
          <p:nvPr/>
        </p:nvGrpSpPr>
        <p:grpSpPr>
          <a:xfrm>
            <a:off x="5359327" y="1871076"/>
            <a:ext cx="5721809" cy="800219"/>
            <a:chOff x="4745820" y="1482096"/>
            <a:chExt cx="5721809" cy="800219"/>
          </a:xfrm>
        </p:grpSpPr>
        <p:grpSp>
          <p:nvGrpSpPr>
            <p:cNvPr id="14" name="Group 36">
              <a:extLst>
                <a:ext uri="{FF2B5EF4-FFF2-40B4-BE49-F238E27FC236}">
                  <a16:creationId xmlns:a16="http://schemas.microsoft.com/office/drawing/2014/main" id="{C3D57508-BAAC-4F8C-8B0A-D260A7E53878}"/>
                </a:ext>
              </a:extLst>
            </p:cNvPr>
            <p:cNvGrpSpPr/>
            <p:nvPr/>
          </p:nvGrpSpPr>
          <p:grpSpPr>
            <a:xfrm>
              <a:off x="5959937" y="1482096"/>
              <a:ext cx="4507692" cy="800219"/>
              <a:chOff x="6485283" y="1411926"/>
              <a:chExt cx="4507692" cy="800219"/>
            </a:xfrm>
          </p:grpSpPr>
          <p:sp>
            <p:nvSpPr>
              <p:cNvPr id="16" name="TextBox 40">
                <a:extLst>
                  <a:ext uri="{FF2B5EF4-FFF2-40B4-BE49-F238E27FC236}">
                    <a16:creationId xmlns:a16="http://schemas.microsoft.com/office/drawing/2014/main" id="{04FDB7C0-C43E-45A4-9E60-42D007405868}"/>
                  </a:ext>
                </a:extLst>
              </p:cNvPr>
              <p:cNvSpPr txBox="1"/>
              <p:nvPr/>
            </p:nvSpPr>
            <p:spPr>
              <a:xfrm>
                <a:off x="6485283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7" name="TextBox 41">
                <a:extLst>
                  <a:ext uri="{FF2B5EF4-FFF2-40B4-BE49-F238E27FC236}">
                    <a16:creationId xmlns:a16="http://schemas.microsoft.com/office/drawing/2014/main" id="{F71BABD7-2368-445E-B6AD-561F4AF8A0D6}"/>
                  </a:ext>
                </a:extLst>
              </p:cNvPr>
              <p:cNvSpPr txBox="1"/>
              <p:nvPr/>
            </p:nvSpPr>
            <p:spPr>
              <a:xfrm>
                <a:off x="6485283" y="141192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Contents</a:t>
                </a:r>
                <a:endParaRPr lang="ko-KR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5" name="TextBox 39">
              <a:extLst>
                <a:ext uri="{FF2B5EF4-FFF2-40B4-BE49-F238E27FC236}">
                  <a16:creationId xmlns:a16="http://schemas.microsoft.com/office/drawing/2014/main" id="{40724DED-6CB6-4A7F-929F-832B26AE9EC7}"/>
                </a:ext>
              </a:extLst>
            </p:cNvPr>
            <p:cNvSpPr txBox="1"/>
            <p:nvPr/>
          </p:nvSpPr>
          <p:spPr>
            <a:xfrm>
              <a:off x="4745820" y="1559041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02</a:t>
              </a:r>
              <a:endParaRPr lang="ko-KR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42">
            <a:extLst>
              <a:ext uri="{FF2B5EF4-FFF2-40B4-BE49-F238E27FC236}">
                <a16:creationId xmlns:a16="http://schemas.microsoft.com/office/drawing/2014/main" id="{DA21FCE1-8A3B-4C48-8227-727DD1268CE8}"/>
              </a:ext>
            </a:extLst>
          </p:cNvPr>
          <p:cNvGrpSpPr/>
          <p:nvPr/>
        </p:nvGrpSpPr>
        <p:grpSpPr>
          <a:xfrm>
            <a:off x="5359327" y="3055184"/>
            <a:ext cx="5721809" cy="800219"/>
            <a:chOff x="4745820" y="1482096"/>
            <a:chExt cx="5721809" cy="800219"/>
          </a:xfrm>
        </p:grpSpPr>
        <p:grpSp>
          <p:nvGrpSpPr>
            <p:cNvPr id="19" name="Group 43">
              <a:extLst>
                <a:ext uri="{FF2B5EF4-FFF2-40B4-BE49-F238E27FC236}">
                  <a16:creationId xmlns:a16="http://schemas.microsoft.com/office/drawing/2014/main" id="{2A1544BC-6579-4131-8413-D118C30E952B}"/>
                </a:ext>
              </a:extLst>
            </p:cNvPr>
            <p:cNvGrpSpPr/>
            <p:nvPr/>
          </p:nvGrpSpPr>
          <p:grpSpPr>
            <a:xfrm>
              <a:off x="5959937" y="1482096"/>
              <a:ext cx="4507692" cy="800219"/>
              <a:chOff x="6485283" y="1411926"/>
              <a:chExt cx="4507692" cy="800219"/>
            </a:xfrm>
          </p:grpSpPr>
          <p:sp>
            <p:nvSpPr>
              <p:cNvPr id="21" name="TextBox 47">
                <a:extLst>
                  <a:ext uri="{FF2B5EF4-FFF2-40B4-BE49-F238E27FC236}">
                    <a16:creationId xmlns:a16="http://schemas.microsoft.com/office/drawing/2014/main" id="{5D9B07F4-B5AB-4445-B604-BF1661DB079B}"/>
                  </a:ext>
                </a:extLst>
              </p:cNvPr>
              <p:cNvSpPr txBox="1"/>
              <p:nvPr/>
            </p:nvSpPr>
            <p:spPr>
              <a:xfrm>
                <a:off x="6485283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2" name="TextBox 48">
                <a:extLst>
                  <a:ext uri="{FF2B5EF4-FFF2-40B4-BE49-F238E27FC236}">
                    <a16:creationId xmlns:a16="http://schemas.microsoft.com/office/drawing/2014/main" id="{9BD882F0-9A0F-4583-8535-7F05D30143E3}"/>
                  </a:ext>
                </a:extLst>
              </p:cNvPr>
              <p:cNvSpPr txBox="1"/>
              <p:nvPr/>
            </p:nvSpPr>
            <p:spPr>
              <a:xfrm>
                <a:off x="6485283" y="141192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Contents</a:t>
                </a:r>
                <a:endParaRPr lang="ko-KR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0" name="TextBox 46">
              <a:extLst>
                <a:ext uri="{FF2B5EF4-FFF2-40B4-BE49-F238E27FC236}">
                  <a16:creationId xmlns:a16="http://schemas.microsoft.com/office/drawing/2014/main" id="{29436CDD-89F4-4817-8261-8528CF12DD16}"/>
                </a:ext>
              </a:extLst>
            </p:cNvPr>
            <p:cNvSpPr txBox="1"/>
            <p:nvPr/>
          </p:nvSpPr>
          <p:spPr>
            <a:xfrm>
              <a:off x="4745820" y="1559041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03</a:t>
              </a:r>
              <a:endParaRPr lang="ko-KR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49">
            <a:extLst>
              <a:ext uri="{FF2B5EF4-FFF2-40B4-BE49-F238E27FC236}">
                <a16:creationId xmlns:a16="http://schemas.microsoft.com/office/drawing/2014/main" id="{4D1E8D0B-3636-45CC-875F-539C0085DB13}"/>
              </a:ext>
            </a:extLst>
          </p:cNvPr>
          <p:cNvGrpSpPr/>
          <p:nvPr/>
        </p:nvGrpSpPr>
        <p:grpSpPr>
          <a:xfrm>
            <a:off x="5359327" y="4239292"/>
            <a:ext cx="5721809" cy="800219"/>
            <a:chOff x="4745820" y="1482096"/>
            <a:chExt cx="5721809" cy="800219"/>
          </a:xfrm>
        </p:grpSpPr>
        <p:grpSp>
          <p:nvGrpSpPr>
            <p:cNvPr id="24" name="Group 50">
              <a:extLst>
                <a:ext uri="{FF2B5EF4-FFF2-40B4-BE49-F238E27FC236}">
                  <a16:creationId xmlns:a16="http://schemas.microsoft.com/office/drawing/2014/main" id="{D29A35F4-3854-438F-B12E-4CD184EC37D2}"/>
                </a:ext>
              </a:extLst>
            </p:cNvPr>
            <p:cNvGrpSpPr/>
            <p:nvPr/>
          </p:nvGrpSpPr>
          <p:grpSpPr>
            <a:xfrm>
              <a:off x="5959937" y="1482096"/>
              <a:ext cx="4507692" cy="800219"/>
              <a:chOff x="6485283" y="1411926"/>
              <a:chExt cx="4507692" cy="800219"/>
            </a:xfrm>
          </p:grpSpPr>
          <p:sp>
            <p:nvSpPr>
              <p:cNvPr id="26" name="TextBox 54">
                <a:extLst>
                  <a:ext uri="{FF2B5EF4-FFF2-40B4-BE49-F238E27FC236}">
                    <a16:creationId xmlns:a16="http://schemas.microsoft.com/office/drawing/2014/main" id="{2301E2B1-C367-48B2-A3ED-465ECFA372D8}"/>
                  </a:ext>
                </a:extLst>
              </p:cNvPr>
              <p:cNvSpPr txBox="1"/>
              <p:nvPr/>
            </p:nvSpPr>
            <p:spPr>
              <a:xfrm>
                <a:off x="6485283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7" name="TextBox 55">
                <a:extLst>
                  <a:ext uri="{FF2B5EF4-FFF2-40B4-BE49-F238E27FC236}">
                    <a16:creationId xmlns:a16="http://schemas.microsoft.com/office/drawing/2014/main" id="{B36A979A-A166-4E89-8EFE-E823DB16406F}"/>
                  </a:ext>
                </a:extLst>
              </p:cNvPr>
              <p:cNvSpPr txBox="1"/>
              <p:nvPr/>
            </p:nvSpPr>
            <p:spPr>
              <a:xfrm>
                <a:off x="6485283" y="141192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Contents</a:t>
                </a:r>
                <a:endParaRPr lang="ko-KR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5" name="TextBox 53">
              <a:extLst>
                <a:ext uri="{FF2B5EF4-FFF2-40B4-BE49-F238E27FC236}">
                  <a16:creationId xmlns:a16="http://schemas.microsoft.com/office/drawing/2014/main" id="{D2E5E0BD-9354-4330-8297-DC4A979AD72D}"/>
                </a:ext>
              </a:extLst>
            </p:cNvPr>
            <p:cNvSpPr txBox="1"/>
            <p:nvPr/>
          </p:nvSpPr>
          <p:spPr>
            <a:xfrm>
              <a:off x="4745820" y="1559041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04</a:t>
              </a:r>
              <a:endParaRPr lang="ko-KR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56">
            <a:extLst>
              <a:ext uri="{FF2B5EF4-FFF2-40B4-BE49-F238E27FC236}">
                <a16:creationId xmlns:a16="http://schemas.microsoft.com/office/drawing/2014/main" id="{AD940BCD-A0F7-49FF-A269-D42E2D1FB0D4}"/>
              </a:ext>
            </a:extLst>
          </p:cNvPr>
          <p:cNvGrpSpPr/>
          <p:nvPr/>
        </p:nvGrpSpPr>
        <p:grpSpPr>
          <a:xfrm>
            <a:off x="5359327" y="5423398"/>
            <a:ext cx="5721809" cy="800219"/>
            <a:chOff x="4745820" y="1482096"/>
            <a:chExt cx="5721809" cy="800219"/>
          </a:xfrm>
        </p:grpSpPr>
        <p:grpSp>
          <p:nvGrpSpPr>
            <p:cNvPr id="29" name="Group 57">
              <a:extLst>
                <a:ext uri="{FF2B5EF4-FFF2-40B4-BE49-F238E27FC236}">
                  <a16:creationId xmlns:a16="http://schemas.microsoft.com/office/drawing/2014/main" id="{9650D647-B670-47EE-9566-1DE1352D1089}"/>
                </a:ext>
              </a:extLst>
            </p:cNvPr>
            <p:cNvGrpSpPr/>
            <p:nvPr/>
          </p:nvGrpSpPr>
          <p:grpSpPr>
            <a:xfrm>
              <a:off x="5959937" y="1482096"/>
              <a:ext cx="4507692" cy="800219"/>
              <a:chOff x="6485283" y="1411926"/>
              <a:chExt cx="4507692" cy="800219"/>
            </a:xfrm>
          </p:grpSpPr>
          <p:sp>
            <p:nvSpPr>
              <p:cNvPr id="31" name="TextBox 61">
                <a:extLst>
                  <a:ext uri="{FF2B5EF4-FFF2-40B4-BE49-F238E27FC236}">
                    <a16:creationId xmlns:a16="http://schemas.microsoft.com/office/drawing/2014/main" id="{85213EC9-BD35-4009-8C28-DE98D0C36DC4}"/>
                  </a:ext>
                </a:extLst>
              </p:cNvPr>
              <p:cNvSpPr txBox="1"/>
              <p:nvPr/>
            </p:nvSpPr>
            <p:spPr>
              <a:xfrm>
                <a:off x="6485283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2" name="TextBox 62">
                <a:extLst>
                  <a:ext uri="{FF2B5EF4-FFF2-40B4-BE49-F238E27FC236}">
                    <a16:creationId xmlns:a16="http://schemas.microsoft.com/office/drawing/2014/main" id="{15CBA3ED-36B1-4619-8E10-AC0B5E948AC3}"/>
                  </a:ext>
                </a:extLst>
              </p:cNvPr>
              <p:cNvSpPr txBox="1"/>
              <p:nvPr/>
            </p:nvSpPr>
            <p:spPr>
              <a:xfrm>
                <a:off x="6485283" y="141192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Contents</a:t>
                </a:r>
                <a:endParaRPr lang="ko-KR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30" name="TextBox 60">
              <a:extLst>
                <a:ext uri="{FF2B5EF4-FFF2-40B4-BE49-F238E27FC236}">
                  <a16:creationId xmlns:a16="http://schemas.microsoft.com/office/drawing/2014/main" id="{42433285-9C1F-49F8-B8E0-82EB7CA507B3}"/>
                </a:ext>
              </a:extLst>
            </p:cNvPr>
            <p:cNvSpPr txBox="1"/>
            <p:nvPr/>
          </p:nvSpPr>
          <p:spPr>
            <a:xfrm>
              <a:off x="4745820" y="1559041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05</a:t>
              </a:r>
              <a:endParaRPr lang="ko-KR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33" name="Imagen 32">
            <a:extLst>
              <a:ext uri="{FF2B5EF4-FFF2-40B4-BE49-F238E27FC236}">
                <a16:creationId xmlns:a16="http://schemas.microsoft.com/office/drawing/2014/main" id="{80AD7560-64C4-4578-88F8-99F165D8B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813" y="2833496"/>
            <a:ext cx="4279671" cy="281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4954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>
            <a:extLst>
              <a:ext uri="{FF2B5EF4-FFF2-40B4-BE49-F238E27FC236}">
                <a16:creationId xmlns:a16="http://schemas.microsoft.com/office/drawing/2014/main" id="{26600E6B-8F13-4767-AEFE-AFEFE54A940C}"/>
              </a:ext>
            </a:extLst>
          </p:cNvPr>
          <p:cNvSpPr>
            <a:spLocks noEditPoints="1"/>
          </p:cNvSpPr>
          <p:nvPr/>
        </p:nvSpPr>
        <p:spPr bwMode="auto">
          <a:xfrm>
            <a:off x="613675" y="1136970"/>
            <a:ext cx="4671617" cy="4368309"/>
          </a:xfrm>
          <a:custGeom>
            <a:avLst/>
            <a:gdLst>
              <a:gd name="T0" fmla="*/ 6084 w 7469"/>
              <a:gd name="T1" fmla="*/ 2569 h 6984"/>
              <a:gd name="T2" fmla="*/ 5927 w 7469"/>
              <a:gd name="T3" fmla="*/ 1943 h 6984"/>
              <a:gd name="T4" fmla="*/ 5599 w 7469"/>
              <a:gd name="T5" fmla="*/ 1902 h 6984"/>
              <a:gd name="T6" fmla="*/ 4829 w 7469"/>
              <a:gd name="T7" fmla="*/ 1673 h 6984"/>
              <a:gd name="T8" fmla="*/ 4438 w 7469"/>
              <a:gd name="T9" fmla="*/ 1871 h 6984"/>
              <a:gd name="T10" fmla="*/ 2379 w 7469"/>
              <a:gd name="T11" fmla="*/ 224 h 6984"/>
              <a:gd name="T12" fmla="*/ 889 w 7469"/>
              <a:gd name="T13" fmla="*/ 353 h 6984"/>
              <a:gd name="T14" fmla="*/ 2447 w 7469"/>
              <a:gd name="T15" fmla="*/ 571 h 6984"/>
              <a:gd name="T16" fmla="*/ 2618 w 7469"/>
              <a:gd name="T17" fmla="*/ 934 h 6984"/>
              <a:gd name="T18" fmla="*/ 792 w 7469"/>
              <a:gd name="T19" fmla="*/ 937 h 6984"/>
              <a:gd name="T20" fmla="*/ 1031 w 7469"/>
              <a:gd name="T21" fmla="*/ 1459 h 6984"/>
              <a:gd name="T22" fmla="*/ 2974 w 7469"/>
              <a:gd name="T23" fmla="*/ 2671 h 6984"/>
              <a:gd name="T24" fmla="*/ 3113 w 7469"/>
              <a:gd name="T25" fmla="*/ 5355 h 6984"/>
              <a:gd name="T26" fmla="*/ 3481 w 7469"/>
              <a:gd name="T27" fmla="*/ 5820 h 6984"/>
              <a:gd name="T28" fmla="*/ 3630 w 7469"/>
              <a:gd name="T29" fmla="*/ 5926 h 6984"/>
              <a:gd name="T30" fmla="*/ 4073 w 7469"/>
              <a:gd name="T31" fmla="*/ 4552 h 6984"/>
              <a:gd name="T32" fmla="*/ 4283 w 7469"/>
              <a:gd name="T33" fmla="*/ 3647 h 6984"/>
              <a:gd name="T34" fmla="*/ 5097 w 7469"/>
              <a:gd name="T35" fmla="*/ 3689 h 6984"/>
              <a:gd name="T36" fmla="*/ 5392 w 7469"/>
              <a:gd name="T37" fmla="*/ 3457 h 6984"/>
              <a:gd name="T38" fmla="*/ 6837 w 7469"/>
              <a:gd name="T39" fmla="*/ 2882 h 6984"/>
              <a:gd name="T40" fmla="*/ 4681 w 7469"/>
              <a:gd name="T41" fmla="*/ 3750 h 6984"/>
              <a:gd name="T42" fmla="*/ 5881 w 7469"/>
              <a:gd name="T43" fmla="*/ 2601 h 6984"/>
              <a:gd name="T44" fmla="*/ 4604 w 7469"/>
              <a:gd name="T45" fmla="*/ 1963 h 6984"/>
              <a:gd name="T46" fmla="*/ 2299 w 7469"/>
              <a:gd name="T47" fmla="*/ 1009 h 6984"/>
              <a:gd name="T48" fmla="*/ 3029 w 7469"/>
              <a:gd name="T49" fmla="*/ 1304 h 6984"/>
              <a:gd name="T50" fmla="*/ 4201 w 7469"/>
              <a:gd name="T51" fmla="*/ 1882 h 6984"/>
              <a:gd name="T52" fmla="*/ 4197 w 7469"/>
              <a:gd name="T53" fmla="*/ 2292 h 6984"/>
              <a:gd name="T54" fmla="*/ 3980 w 7469"/>
              <a:gd name="T55" fmla="*/ 2149 h 6984"/>
              <a:gd name="T56" fmla="*/ 1364 w 7469"/>
              <a:gd name="T57" fmla="*/ 1809 h 6984"/>
              <a:gd name="T58" fmla="*/ 1821 w 7469"/>
              <a:gd name="T59" fmla="*/ 1527 h 6984"/>
              <a:gd name="T60" fmla="*/ 2121 w 7469"/>
              <a:gd name="T61" fmla="*/ 2177 h 6984"/>
              <a:gd name="T62" fmla="*/ 2258 w 7469"/>
              <a:gd name="T63" fmla="*/ 2338 h 6984"/>
              <a:gd name="T64" fmla="*/ 3700 w 7469"/>
              <a:gd name="T65" fmla="*/ 2432 h 6984"/>
              <a:gd name="T66" fmla="*/ 3743 w 7469"/>
              <a:gd name="T67" fmla="*/ 3083 h 6984"/>
              <a:gd name="T68" fmla="*/ 3684 w 7469"/>
              <a:gd name="T69" fmla="*/ 2999 h 6984"/>
              <a:gd name="T70" fmla="*/ 4085 w 7469"/>
              <a:gd name="T71" fmla="*/ 2888 h 6984"/>
              <a:gd name="T72" fmla="*/ 2677 w 7469"/>
              <a:gd name="T73" fmla="*/ 3719 h 6984"/>
              <a:gd name="T74" fmla="*/ 2259 w 7469"/>
              <a:gd name="T75" fmla="*/ 3713 h 6984"/>
              <a:gd name="T76" fmla="*/ 2775 w 7469"/>
              <a:gd name="T77" fmla="*/ 4536 h 6984"/>
              <a:gd name="T78" fmla="*/ 2431 w 7469"/>
              <a:gd name="T79" fmla="*/ 4775 h 6984"/>
              <a:gd name="T80" fmla="*/ 1905 w 7469"/>
              <a:gd name="T81" fmla="*/ 4205 h 6984"/>
              <a:gd name="T82" fmla="*/ 2711 w 7469"/>
              <a:gd name="T83" fmla="*/ 4857 h 6984"/>
              <a:gd name="T84" fmla="*/ 2156 w 7469"/>
              <a:gd name="T85" fmla="*/ 5386 h 6984"/>
              <a:gd name="T86" fmla="*/ 2455 w 7469"/>
              <a:gd name="T87" fmla="*/ 6097 h 6984"/>
              <a:gd name="T88" fmla="*/ 2914 w 7469"/>
              <a:gd name="T89" fmla="*/ 4689 h 6984"/>
              <a:gd name="T90" fmla="*/ 3223 w 7469"/>
              <a:gd name="T91" fmla="*/ 6121 h 6984"/>
              <a:gd name="T92" fmla="*/ 3700 w 7469"/>
              <a:gd name="T93" fmla="*/ 5101 h 6984"/>
              <a:gd name="T94" fmla="*/ 3407 w 7469"/>
              <a:gd name="T95" fmla="*/ 3996 h 6984"/>
              <a:gd name="T96" fmla="*/ 3469 w 7469"/>
              <a:gd name="T97" fmla="*/ 3354 h 6984"/>
              <a:gd name="T98" fmla="*/ 2968 w 7469"/>
              <a:gd name="T99" fmla="*/ 2963 h 6984"/>
              <a:gd name="T100" fmla="*/ 3835 w 7469"/>
              <a:gd name="T101" fmla="*/ 3796 h 6984"/>
              <a:gd name="T102" fmla="*/ 3994 w 7469"/>
              <a:gd name="T103" fmla="*/ 3578 h 6984"/>
              <a:gd name="T104" fmla="*/ 4612 w 7469"/>
              <a:gd name="T105" fmla="*/ 2211 h 6984"/>
              <a:gd name="T106" fmla="*/ 4936 w 7469"/>
              <a:gd name="T107" fmla="*/ 2286 h 6984"/>
              <a:gd name="T108" fmla="*/ 5141 w 7469"/>
              <a:gd name="T109" fmla="*/ 3711 h 6984"/>
              <a:gd name="T110" fmla="*/ 5065 w 7469"/>
              <a:gd name="T111" fmla="*/ 3130 h 6984"/>
              <a:gd name="T112" fmla="*/ 5405 w 7469"/>
              <a:gd name="T113" fmla="*/ 2426 h 6984"/>
              <a:gd name="T114" fmla="*/ 5730 w 7469"/>
              <a:gd name="T115" fmla="*/ 3048 h 6984"/>
              <a:gd name="T116" fmla="*/ 5426 w 7469"/>
              <a:gd name="T117" fmla="*/ 2394 h 6984"/>
              <a:gd name="T118" fmla="*/ 5840 w 7469"/>
              <a:gd name="T119" fmla="*/ 3225 h 6984"/>
              <a:gd name="T120" fmla="*/ 5982 w 7469"/>
              <a:gd name="T121" fmla="*/ 3527 h 6984"/>
              <a:gd name="T122" fmla="*/ 6224 w 7469"/>
              <a:gd name="T123" fmla="*/ 2764 h 69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469" h="6984">
                <a:moveTo>
                  <a:pt x="7466" y="3446"/>
                </a:moveTo>
                <a:cubicBezTo>
                  <a:pt x="7449" y="3411"/>
                  <a:pt x="7436" y="3371"/>
                  <a:pt x="7411" y="3343"/>
                </a:cubicBezTo>
                <a:cubicBezTo>
                  <a:pt x="7308" y="3228"/>
                  <a:pt x="7202" y="3115"/>
                  <a:pt x="7095" y="3004"/>
                </a:cubicBezTo>
                <a:cubicBezTo>
                  <a:pt x="7019" y="2925"/>
                  <a:pt x="6939" y="2849"/>
                  <a:pt x="6861" y="2771"/>
                </a:cubicBezTo>
                <a:cubicBezTo>
                  <a:pt x="6810" y="2721"/>
                  <a:pt x="6746" y="2699"/>
                  <a:pt x="6678" y="2688"/>
                </a:cubicBezTo>
                <a:cubicBezTo>
                  <a:pt x="6592" y="2675"/>
                  <a:pt x="6507" y="2681"/>
                  <a:pt x="6423" y="2702"/>
                </a:cubicBezTo>
                <a:cubicBezTo>
                  <a:pt x="6395" y="2628"/>
                  <a:pt x="6386" y="2543"/>
                  <a:pt x="6296" y="2514"/>
                </a:cubicBezTo>
                <a:cubicBezTo>
                  <a:pt x="6388" y="2402"/>
                  <a:pt x="6479" y="2292"/>
                  <a:pt x="6565" y="2188"/>
                </a:cubicBezTo>
                <a:cubicBezTo>
                  <a:pt x="6579" y="2195"/>
                  <a:pt x="6593" y="2202"/>
                  <a:pt x="6606" y="2209"/>
                </a:cubicBezTo>
                <a:cubicBezTo>
                  <a:pt x="6616" y="2214"/>
                  <a:pt x="6627" y="2218"/>
                  <a:pt x="6635" y="2226"/>
                </a:cubicBezTo>
                <a:cubicBezTo>
                  <a:pt x="6661" y="2251"/>
                  <a:pt x="6685" y="2277"/>
                  <a:pt x="6710" y="2303"/>
                </a:cubicBezTo>
                <a:cubicBezTo>
                  <a:pt x="6757" y="2355"/>
                  <a:pt x="6801" y="2410"/>
                  <a:pt x="6852" y="2458"/>
                </a:cubicBezTo>
                <a:cubicBezTo>
                  <a:pt x="6905" y="2508"/>
                  <a:pt x="6968" y="2549"/>
                  <a:pt x="7020" y="2600"/>
                </a:cubicBezTo>
                <a:cubicBezTo>
                  <a:pt x="7090" y="2667"/>
                  <a:pt x="7152" y="2742"/>
                  <a:pt x="7221" y="2810"/>
                </a:cubicBezTo>
                <a:cubicBezTo>
                  <a:pt x="7243" y="2832"/>
                  <a:pt x="7276" y="2844"/>
                  <a:pt x="7306" y="2858"/>
                </a:cubicBezTo>
                <a:cubicBezTo>
                  <a:pt x="7312" y="2860"/>
                  <a:pt x="7326" y="2854"/>
                  <a:pt x="7331" y="2847"/>
                </a:cubicBezTo>
                <a:cubicBezTo>
                  <a:pt x="7341" y="2834"/>
                  <a:pt x="7322" y="2742"/>
                  <a:pt x="7309" y="2730"/>
                </a:cubicBezTo>
                <a:cubicBezTo>
                  <a:pt x="7257" y="2680"/>
                  <a:pt x="7205" y="2631"/>
                  <a:pt x="7154" y="2581"/>
                </a:cubicBezTo>
                <a:cubicBezTo>
                  <a:pt x="7046" y="2473"/>
                  <a:pt x="6939" y="2364"/>
                  <a:pt x="6829" y="2258"/>
                </a:cubicBezTo>
                <a:cubicBezTo>
                  <a:pt x="6783" y="2213"/>
                  <a:pt x="6735" y="2167"/>
                  <a:pt x="6661" y="2174"/>
                </a:cubicBezTo>
                <a:cubicBezTo>
                  <a:pt x="6651" y="2175"/>
                  <a:pt x="6640" y="2163"/>
                  <a:pt x="6629" y="2157"/>
                </a:cubicBezTo>
                <a:cubicBezTo>
                  <a:pt x="6598" y="2139"/>
                  <a:pt x="6570" y="2107"/>
                  <a:pt x="6530" y="2120"/>
                </a:cubicBezTo>
                <a:cubicBezTo>
                  <a:pt x="6439" y="2147"/>
                  <a:pt x="6358" y="2194"/>
                  <a:pt x="6296" y="2269"/>
                </a:cubicBezTo>
                <a:cubicBezTo>
                  <a:pt x="6256" y="2317"/>
                  <a:pt x="6214" y="2364"/>
                  <a:pt x="6172" y="2412"/>
                </a:cubicBezTo>
                <a:cubicBezTo>
                  <a:pt x="6169" y="2264"/>
                  <a:pt x="6171" y="2115"/>
                  <a:pt x="6135" y="1970"/>
                </a:cubicBezTo>
                <a:cubicBezTo>
                  <a:pt x="6139" y="2046"/>
                  <a:pt x="6150" y="2123"/>
                  <a:pt x="6151" y="2199"/>
                </a:cubicBezTo>
                <a:cubicBezTo>
                  <a:pt x="6152" y="2276"/>
                  <a:pt x="6143" y="2354"/>
                  <a:pt x="6139" y="2432"/>
                </a:cubicBezTo>
                <a:cubicBezTo>
                  <a:pt x="6136" y="2431"/>
                  <a:pt x="6132" y="2431"/>
                  <a:pt x="6129" y="2431"/>
                </a:cubicBezTo>
                <a:cubicBezTo>
                  <a:pt x="6129" y="2417"/>
                  <a:pt x="6130" y="2403"/>
                  <a:pt x="6128" y="2390"/>
                </a:cubicBezTo>
                <a:cubicBezTo>
                  <a:pt x="6127" y="2378"/>
                  <a:pt x="6123" y="2366"/>
                  <a:pt x="6121" y="2354"/>
                </a:cubicBezTo>
                <a:cubicBezTo>
                  <a:pt x="6122" y="2470"/>
                  <a:pt x="6116" y="2521"/>
                  <a:pt x="6084" y="2569"/>
                </a:cubicBezTo>
                <a:cubicBezTo>
                  <a:pt x="6076" y="2538"/>
                  <a:pt x="6068" y="2505"/>
                  <a:pt x="6070" y="2473"/>
                </a:cubicBezTo>
                <a:cubicBezTo>
                  <a:pt x="6075" y="2400"/>
                  <a:pt x="6089" y="2327"/>
                  <a:pt x="6091" y="2253"/>
                </a:cubicBezTo>
                <a:cubicBezTo>
                  <a:pt x="6093" y="2188"/>
                  <a:pt x="6089" y="2121"/>
                  <a:pt x="6079" y="2056"/>
                </a:cubicBezTo>
                <a:cubicBezTo>
                  <a:pt x="6070" y="2000"/>
                  <a:pt x="6049" y="1946"/>
                  <a:pt x="6033" y="1891"/>
                </a:cubicBezTo>
                <a:cubicBezTo>
                  <a:pt x="6095" y="2139"/>
                  <a:pt x="6071" y="2383"/>
                  <a:pt x="5997" y="2633"/>
                </a:cubicBezTo>
                <a:cubicBezTo>
                  <a:pt x="6045" y="2605"/>
                  <a:pt x="6040" y="2559"/>
                  <a:pt x="6060" y="2521"/>
                </a:cubicBezTo>
                <a:cubicBezTo>
                  <a:pt x="6066" y="2546"/>
                  <a:pt x="6074" y="2566"/>
                  <a:pt x="6074" y="2586"/>
                </a:cubicBezTo>
                <a:cubicBezTo>
                  <a:pt x="6074" y="2607"/>
                  <a:pt x="6067" y="2627"/>
                  <a:pt x="6063" y="2651"/>
                </a:cubicBezTo>
                <a:cubicBezTo>
                  <a:pt x="6073" y="2648"/>
                  <a:pt x="6081" y="2646"/>
                  <a:pt x="6087" y="2645"/>
                </a:cubicBezTo>
                <a:cubicBezTo>
                  <a:pt x="6110" y="2738"/>
                  <a:pt x="6097" y="2827"/>
                  <a:pt x="6058" y="2914"/>
                </a:cubicBezTo>
                <a:cubicBezTo>
                  <a:pt x="6061" y="2914"/>
                  <a:pt x="6065" y="2915"/>
                  <a:pt x="6068" y="2916"/>
                </a:cubicBezTo>
                <a:cubicBezTo>
                  <a:pt x="6076" y="2905"/>
                  <a:pt x="6083" y="2894"/>
                  <a:pt x="6091" y="2883"/>
                </a:cubicBezTo>
                <a:cubicBezTo>
                  <a:pt x="6092" y="2883"/>
                  <a:pt x="6093" y="2884"/>
                  <a:pt x="6094" y="2885"/>
                </a:cubicBezTo>
                <a:cubicBezTo>
                  <a:pt x="6077" y="2930"/>
                  <a:pt x="6059" y="2975"/>
                  <a:pt x="6042" y="3019"/>
                </a:cubicBezTo>
                <a:cubicBezTo>
                  <a:pt x="6016" y="2946"/>
                  <a:pt x="5997" y="2873"/>
                  <a:pt x="5981" y="2799"/>
                </a:cubicBezTo>
                <a:cubicBezTo>
                  <a:pt x="5969" y="2747"/>
                  <a:pt x="5968" y="2691"/>
                  <a:pt x="5951" y="2641"/>
                </a:cubicBezTo>
                <a:cubicBezTo>
                  <a:pt x="5924" y="2559"/>
                  <a:pt x="5914" y="2477"/>
                  <a:pt x="5919" y="2392"/>
                </a:cubicBezTo>
                <a:cubicBezTo>
                  <a:pt x="5926" y="2290"/>
                  <a:pt x="5935" y="2187"/>
                  <a:pt x="5941" y="2085"/>
                </a:cubicBezTo>
                <a:cubicBezTo>
                  <a:pt x="5943" y="2036"/>
                  <a:pt x="5941" y="1988"/>
                  <a:pt x="5941" y="1939"/>
                </a:cubicBezTo>
                <a:cubicBezTo>
                  <a:pt x="5945" y="1939"/>
                  <a:pt x="5949" y="1939"/>
                  <a:pt x="5953" y="1938"/>
                </a:cubicBezTo>
                <a:cubicBezTo>
                  <a:pt x="5959" y="1990"/>
                  <a:pt x="5969" y="2041"/>
                  <a:pt x="5973" y="2093"/>
                </a:cubicBezTo>
                <a:cubicBezTo>
                  <a:pt x="5983" y="2255"/>
                  <a:pt x="5981" y="2417"/>
                  <a:pt x="5950" y="2581"/>
                </a:cubicBezTo>
                <a:cubicBezTo>
                  <a:pt x="5981" y="2570"/>
                  <a:pt x="5989" y="2546"/>
                  <a:pt x="5992" y="2521"/>
                </a:cubicBezTo>
                <a:cubicBezTo>
                  <a:pt x="5995" y="2486"/>
                  <a:pt x="5991" y="2450"/>
                  <a:pt x="5997" y="2415"/>
                </a:cubicBezTo>
                <a:cubicBezTo>
                  <a:pt x="6014" y="2325"/>
                  <a:pt x="6010" y="2236"/>
                  <a:pt x="5997" y="2146"/>
                </a:cubicBezTo>
                <a:cubicBezTo>
                  <a:pt x="5987" y="2074"/>
                  <a:pt x="5980" y="2000"/>
                  <a:pt x="5967" y="1928"/>
                </a:cubicBezTo>
                <a:cubicBezTo>
                  <a:pt x="5961" y="1896"/>
                  <a:pt x="5945" y="1866"/>
                  <a:pt x="5933" y="1835"/>
                </a:cubicBezTo>
                <a:cubicBezTo>
                  <a:pt x="5930" y="1836"/>
                  <a:pt x="5926" y="1838"/>
                  <a:pt x="5923" y="1839"/>
                </a:cubicBezTo>
                <a:cubicBezTo>
                  <a:pt x="5932" y="1866"/>
                  <a:pt x="5940" y="1894"/>
                  <a:pt x="5949" y="1921"/>
                </a:cubicBezTo>
                <a:cubicBezTo>
                  <a:pt x="5946" y="1921"/>
                  <a:pt x="5942" y="1920"/>
                  <a:pt x="5939" y="1919"/>
                </a:cubicBezTo>
                <a:cubicBezTo>
                  <a:pt x="5935" y="1927"/>
                  <a:pt x="5928" y="1934"/>
                  <a:pt x="5927" y="1943"/>
                </a:cubicBezTo>
                <a:cubicBezTo>
                  <a:pt x="5920" y="2021"/>
                  <a:pt x="5915" y="2101"/>
                  <a:pt x="5909" y="2180"/>
                </a:cubicBezTo>
                <a:cubicBezTo>
                  <a:pt x="5899" y="2174"/>
                  <a:pt x="5894" y="2167"/>
                  <a:pt x="5893" y="2160"/>
                </a:cubicBezTo>
                <a:cubicBezTo>
                  <a:pt x="5878" y="2079"/>
                  <a:pt x="5864" y="1998"/>
                  <a:pt x="5848" y="1917"/>
                </a:cubicBezTo>
                <a:cubicBezTo>
                  <a:pt x="5846" y="1907"/>
                  <a:pt x="5835" y="1899"/>
                  <a:pt x="5828" y="1890"/>
                </a:cubicBezTo>
                <a:cubicBezTo>
                  <a:pt x="5825" y="1892"/>
                  <a:pt x="5822" y="1893"/>
                  <a:pt x="5820" y="1895"/>
                </a:cubicBezTo>
                <a:cubicBezTo>
                  <a:pt x="5820" y="1931"/>
                  <a:pt x="5820" y="1966"/>
                  <a:pt x="5820" y="2002"/>
                </a:cubicBezTo>
                <a:cubicBezTo>
                  <a:pt x="5809" y="1971"/>
                  <a:pt x="5804" y="1939"/>
                  <a:pt x="5795" y="1908"/>
                </a:cubicBezTo>
                <a:cubicBezTo>
                  <a:pt x="5786" y="1878"/>
                  <a:pt x="5774" y="1848"/>
                  <a:pt x="5764" y="1818"/>
                </a:cubicBezTo>
                <a:cubicBezTo>
                  <a:pt x="5784" y="1929"/>
                  <a:pt x="5814" y="2037"/>
                  <a:pt x="5800" y="2152"/>
                </a:cubicBezTo>
                <a:cubicBezTo>
                  <a:pt x="5770" y="2053"/>
                  <a:pt x="5741" y="1955"/>
                  <a:pt x="5711" y="1856"/>
                </a:cubicBezTo>
                <a:cubicBezTo>
                  <a:pt x="5705" y="1862"/>
                  <a:pt x="5703" y="1867"/>
                  <a:pt x="5704" y="1871"/>
                </a:cubicBezTo>
                <a:cubicBezTo>
                  <a:pt x="5722" y="1943"/>
                  <a:pt x="5742" y="2014"/>
                  <a:pt x="5759" y="2086"/>
                </a:cubicBezTo>
                <a:cubicBezTo>
                  <a:pt x="5769" y="2130"/>
                  <a:pt x="5782" y="2174"/>
                  <a:pt x="5782" y="2218"/>
                </a:cubicBezTo>
                <a:cubicBezTo>
                  <a:pt x="5781" y="2260"/>
                  <a:pt x="5764" y="2302"/>
                  <a:pt x="5755" y="2344"/>
                </a:cubicBezTo>
                <a:cubicBezTo>
                  <a:pt x="5750" y="2364"/>
                  <a:pt x="5756" y="2380"/>
                  <a:pt x="5777" y="2388"/>
                </a:cubicBezTo>
                <a:cubicBezTo>
                  <a:pt x="5799" y="2396"/>
                  <a:pt x="5809" y="2382"/>
                  <a:pt x="5813" y="2368"/>
                </a:cubicBezTo>
                <a:cubicBezTo>
                  <a:pt x="5819" y="2345"/>
                  <a:pt x="5823" y="2320"/>
                  <a:pt x="5822" y="2297"/>
                </a:cubicBezTo>
                <a:cubicBezTo>
                  <a:pt x="5822" y="2267"/>
                  <a:pt x="5817" y="2237"/>
                  <a:pt x="5813" y="2207"/>
                </a:cubicBezTo>
                <a:cubicBezTo>
                  <a:pt x="5817" y="2206"/>
                  <a:pt x="5821" y="2206"/>
                  <a:pt x="5825" y="2206"/>
                </a:cubicBezTo>
                <a:cubicBezTo>
                  <a:pt x="5830" y="2253"/>
                  <a:pt x="5841" y="2300"/>
                  <a:pt x="5837" y="2346"/>
                </a:cubicBezTo>
                <a:cubicBezTo>
                  <a:pt x="5832" y="2413"/>
                  <a:pt x="5816" y="2478"/>
                  <a:pt x="5805" y="2539"/>
                </a:cubicBezTo>
                <a:cubicBezTo>
                  <a:pt x="5788" y="2499"/>
                  <a:pt x="5774" y="2446"/>
                  <a:pt x="5746" y="2404"/>
                </a:cubicBezTo>
                <a:cubicBezTo>
                  <a:pt x="5716" y="2361"/>
                  <a:pt x="5715" y="2315"/>
                  <a:pt x="5713" y="2268"/>
                </a:cubicBezTo>
                <a:cubicBezTo>
                  <a:pt x="5708" y="2162"/>
                  <a:pt x="5706" y="2055"/>
                  <a:pt x="5702" y="1949"/>
                </a:cubicBezTo>
                <a:cubicBezTo>
                  <a:pt x="5700" y="1912"/>
                  <a:pt x="5694" y="1876"/>
                  <a:pt x="5689" y="1840"/>
                </a:cubicBezTo>
                <a:cubicBezTo>
                  <a:pt x="5686" y="1840"/>
                  <a:pt x="5683" y="1841"/>
                  <a:pt x="5679" y="1841"/>
                </a:cubicBezTo>
                <a:cubicBezTo>
                  <a:pt x="5683" y="1988"/>
                  <a:pt x="5700" y="2136"/>
                  <a:pt x="5673" y="2285"/>
                </a:cubicBezTo>
                <a:cubicBezTo>
                  <a:pt x="5654" y="2251"/>
                  <a:pt x="5633" y="2217"/>
                  <a:pt x="5629" y="2181"/>
                </a:cubicBezTo>
                <a:cubicBezTo>
                  <a:pt x="5620" y="2108"/>
                  <a:pt x="5621" y="2034"/>
                  <a:pt x="5617" y="1960"/>
                </a:cubicBezTo>
                <a:cubicBezTo>
                  <a:pt x="5616" y="1940"/>
                  <a:pt x="5613" y="1921"/>
                  <a:pt x="5611" y="1901"/>
                </a:cubicBezTo>
                <a:cubicBezTo>
                  <a:pt x="5607" y="1901"/>
                  <a:pt x="5603" y="1901"/>
                  <a:pt x="5599" y="1902"/>
                </a:cubicBezTo>
                <a:cubicBezTo>
                  <a:pt x="5599" y="1952"/>
                  <a:pt x="5599" y="2003"/>
                  <a:pt x="5599" y="2054"/>
                </a:cubicBezTo>
                <a:cubicBezTo>
                  <a:pt x="5597" y="2054"/>
                  <a:pt x="5595" y="2054"/>
                  <a:pt x="5593" y="2054"/>
                </a:cubicBezTo>
                <a:cubicBezTo>
                  <a:pt x="5569" y="2008"/>
                  <a:pt x="5546" y="1963"/>
                  <a:pt x="5523" y="1917"/>
                </a:cubicBezTo>
                <a:cubicBezTo>
                  <a:pt x="5519" y="1919"/>
                  <a:pt x="5515" y="1921"/>
                  <a:pt x="5511" y="1923"/>
                </a:cubicBezTo>
                <a:cubicBezTo>
                  <a:pt x="5536" y="1996"/>
                  <a:pt x="5561" y="2068"/>
                  <a:pt x="5586" y="2141"/>
                </a:cubicBezTo>
                <a:cubicBezTo>
                  <a:pt x="5583" y="2143"/>
                  <a:pt x="5579" y="2146"/>
                  <a:pt x="5575" y="2148"/>
                </a:cubicBezTo>
                <a:cubicBezTo>
                  <a:pt x="5567" y="2136"/>
                  <a:pt x="5556" y="2125"/>
                  <a:pt x="5553" y="2112"/>
                </a:cubicBezTo>
                <a:cubicBezTo>
                  <a:pt x="5535" y="2049"/>
                  <a:pt x="5519" y="1986"/>
                  <a:pt x="5502" y="1923"/>
                </a:cubicBezTo>
                <a:cubicBezTo>
                  <a:pt x="5500" y="1915"/>
                  <a:pt x="5490" y="1909"/>
                  <a:pt x="5484" y="1903"/>
                </a:cubicBezTo>
                <a:cubicBezTo>
                  <a:pt x="5481" y="1911"/>
                  <a:pt x="5474" y="1920"/>
                  <a:pt x="5475" y="1928"/>
                </a:cubicBezTo>
                <a:cubicBezTo>
                  <a:pt x="5477" y="1956"/>
                  <a:pt x="5482" y="1984"/>
                  <a:pt x="5485" y="2012"/>
                </a:cubicBezTo>
                <a:cubicBezTo>
                  <a:pt x="5483" y="2013"/>
                  <a:pt x="5482" y="2013"/>
                  <a:pt x="5480" y="2013"/>
                </a:cubicBezTo>
                <a:cubicBezTo>
                  <a:pt x="5464" y="1990"/>
                  <a:pt x="5448" y="1966"/>
                  <a:pt x="5432" y="1942"/>
                </a:cubicBezTo>
                <a:cubicBezTo>
                  <a:pt x="5428" y="1944"/>
                  <a:pt x="5425" y="1946"/>
                  <a:pt x="5421" y="1948"/>
                </a:cubicBezTo>
                <a:cubicBezTo>
                  <a:pt x="5446" y="2000"/>
                  <a:pt x="5471" y="2052"/>
                  <a:pt x="5494" y="2099"/>
                </a:cubicBezTo>
                <a:cubicBezTo>
                  <a:pt x="5451" y="2097"/>
                  <a:pt x="5406" y="2095"/>
                  <a:pt x="5362" y="2093"/>
                </a:cubicBezTo>
                <a:cubicBezTo>
                  <a:pt x="5338" y="2018"/>
                  <a:pt x="5313" y="1940"/>
                  <a:pt x="5287" y="1862"/>
                </a:cubicBezTo>
                <a:cubicBezTo>
                  <a:pt x="5283" y="1863"/>
                  <a:pt x="5278" y="1864"/>
                  <a:pt x="5273" y="1865"/>
                </a:cubicBezTo>
                <a:cubicBezTo>
                  <a:pt x="5278" y="1893"/>
                  <a:pt x="5283" y="1921"/>
                  <a:pt x="5290" y="1955"/>
                </a:cubicBezTo>
                <a:cubicBezTo>
                  <a:pt x="5266" y="1923"/>
                  <a:pt x="5249" y="1895"/>
                  <a:pt x="5227" y="1871"/>
                </a:cubicBezTo>
                <a:cubicBezTo>
                  <a:pt x="5206" y="1846"/>
                  <a:pt x="5182" y="1825"/>
                  <a:pt x="5157" y="1801"/>
                </a:cubicBezTo>
                <a:cubicBezTo>
                  <a:pt x="5132" y="1830"/>
                  <a:pt x="5149" y="1850"/>
                  <a:pt x="5156" y="1870"/>
                </a:cubicBezTo>
                <a:cubicBezTo>
                  <a:pt x="5169" y="1902"/>
                  <a:pt x="5183" y="1933"/>
                  <a:pt x="5197" y="1965"/>
                </a:cubicBezTo>
                <a:cubicBezTo>
                  <a:pt x="5120" y="1883"/>
                  <a:pt x="5071" y="1781"/>
                  <a:pt x="4982" y="1710"/>
                </a:cubicBezTo>
                <a:cubicBezTo>
                  <a:pt x="5022" y="1784"/>
                  <a:pt x="5063" y="1857"/>
                  <a:pt x="5104" y="1930"/>
                </a:cubicBezTo>
                <a:cubicBezTo>
                  <a:pt x="5102" y="1931"/>
                  <a:pt x="5101" y="1932"/>
                  <a:pt x="5099" y="1933"/>
                </a:cubicBezTo>
                <a:cubicBezTo>
                  <a:pt x="5049" y="1863"/>
                  <a:pt x="4999" y="1793"/>
                  <a:pt x="4948" y="1723"/>
                </a:cubicBezTo>
                <a:cubicBezTo>
                  <a:pt x="4947" y="1724"/>
                  <a:pt x="4945" y="1725"/>
                  <a:pt x="4944" y="1726"/>
                </a:cubicBezTo>
                <a:cubicBezTo>
                  <a:pt x="4946" y="1739"/>
                  <a:pt x="4949" y="1752"/>
                  <a:pt x="4952" y="1772"/>
                </a:cubicBezTo>
                <a:cubicBezTo>
                  <a:pt x="4928" y="1750"/>
                  <a:pt x="4910" y="1731"/>
                  <a:pt x="4890" y="1715"/>
                </a:cubicBezTo>
                <a:cubicBezTo>
                  <a:pt x="4871" y="1700"/>
                  <a:pt x="4849" y="1687"/>
                  <a:pt x="4829" y="1673"/>
                </a:cubicBezTo>
                <a:cubicBezTo>
                  <a:pt x="4826" y="1675"/>
                  <a:pt x="4824" y="1678"/>
                  <a:pt x="4822" y="1680"/>
                </a:cubicBezTo>
                <a:cubicBezTo>
                  <a:pt x="4942" y="1761"/>
                  <a:pt x="4992" y="1892"/>
                  <a:pt x="5075" y="2000"/>
                </a:cubicBezTo>
                <a:cubicBezTo>
                  <a:pt x="5071" y="2003"/>
                  <a:pt x="5067" y="2005"/>
                  <a:pt x="5064" y="2008"/>
                </a:cubicBezTo>
                <a:cubicBezTo>
                  <a:pt x="4999" y="1925"/>
                  <a:pt x="4934" y="1843"/>
                  <a:pt x="4869" y="1760"/>
                </a:cubicBezTo>
                <a:cubicBezTo>
                  <a:pt x="4867" y="1761"/>
                  <a:pt x="4865" y="1763"/>
                  <a:pt x="4863" y="1764"/>
                </a:cubicBezTo>
                <a:cubicBezTo>
                  <a:pt x="4873" y="1784"/>
                  <a:pt x="4884" y="1803"/>
                  <a:pt x="4894" y="1822"/>
                </a:cubicBezTo>
                <a:cubicBezTo>
                  <a:pt x="4806" y="1799"/>
                  <a:pt x="4778" y="1715"/>
                  <a:pt x="4719" y="1660"/>
                </a:cubicBezTo>
                <a:cubicBezTo>
                  <a:pt x="4726" y="1677"/>
                  <a:pt x="4733" y="1693"/>
                  <a:pt x="4741" y="1710"/>
                </a:cubicBezTo>
                <a:cubicBezTo>
                  <a:pt x="4726" y="1702"/>
                  <a:pt x="4712" y="1694"/>
                  <a:pt x="4698" y="1686"/>
                </a:cubicBezTo>
                <a:cubicBezTo>
                  <a:pt x="4697" y="1688"/>
                  <a:pt x="4695" y="1690"/>
                  <a:pt x="4694" y="1693"/>
                </a:cubicBezTo>
                <a:cubicBezTo>
                  <a:pt x="4708" y="1705"/>
                  <a:pt x="4723" y="1718"/>
                  <a:pt x="4737" y="1731"/>
                </a:cubicBezTo>
                <a:cubicBezTo>
                  <a:pt x="4712" y="1765"/>
                  <a:pt x="4757" y="1781"/>
                  <a:pt x="4759" y="1805"/>
                </a:cubicBezTo>
                <a:cubicBezTo>
                  <a:pt x="4691" y="1749"/>
                  <a:pt x="4623" y="1694"/>
                  <a:pt x="4556" y="1638"/>
                </a:cubicBezTo>
                <a:cubicBezTo>
                  <a:pt x="4553" y="1640"/>
                  <a:pt x="4551" y="1643"/>
                  <a:pt x="4549" y="1645"/>
                </a:cubicBezTo>
                <a:cubicBezTo>
                  <a:pt x="4615" y="1710"/>
                  <a:pt x="4681" y="1774"/>
                  <a:pt x="4748" y="1839"/>
                </a:cubicBezTo>
                <a:cubicBezTo>
                  <a:pt x="4746" y="1841"/>
                  <a:pt x="4743" y="1844"/>
                  <a:pt x="4741" y="1846"/>
                </a:cubicBezTo>
                <a:cubicBezTo>
                  <a:pt x="4638" y="1774"/>
                  <a:pt x="4535" y="1701"/>
                  <a:pt x="4431" y="1628"/>
                </a:cubicBezTo>
                <a:cubicBezTo>
                  <a:pt x="4430" y="1633"/>
                  <a:pt x="4429" y="1634"/>
                  <a:pt x="4429" y="1635"/>
                </a:cubicBezTo>
                <a:cubicBezTo>
                  <a:pt x="4457" y="1659"/>
                  <a:pt x="4485" y="1683"/>
                  <a:pt x="4512" y="1707"/>
                </a:cubicBezTo>
                <a:cubicBezTo>
                  <a:pt x="4529" y="1722"/>
                  <a:pt x="4544" y="1738"/>
                  <a:pt x="4560" y="1754"/>
                </a:cubicBezTo>
                <a:cubicBezTo>
                  <a:pt x="4558" y="1756"/>
                  <a:pt x="4555" y="1758"/>
                  <a:pt x="4553" y="1760"/>
                </a:cubicBezTo>
                <a:cubicBezTo>
                  <a:pt x="4501" y="1720"/>
                  <a:pt x="4454" y="1673"/>
                  <a:pt x="4390" y="1652"/>
                </a:cubicBezTo>
                <a:cubicBezTo>
                  <a:pt x="4388" y="1655"/>
                  <a:pt x="4386" y="1658"/>
                  <a:pt x="4383" y="1661"/>
                </a:cubicBezTo>
                <a:cubicBezTo>
                  <a:pt x="4456" y="1733"/>
                  <a:pt x="4529" y="1805"/>
                  <a:pt x="4602" y="1877"/>
                </a:cubicBezTo>
                <a:cubicBezTo>
                  <a:pt x="4600" y="1879"/>
                  <a:pt x="4599" y="1881"/>
                  <a:pt x="4597" y="1883"/>
                </a:cubicBezTo>
                <a:cubicBezTo>
                  <a:pt x="4512" y="1816"/>
                  <a:pt x="4426" y="1748"/>
                  <a:pt x="4341" y="1681"/>
                </a:cubicBezTo>
                <a:cubicBezTo>
                  <a:pt x="4339" y="1683"/>
                  <a:pt x="4338" y="1685"/>
                  <a:pt x="4336" y="1687"/>
                </a:cubicBezTo>
                <a:cubicBezTo>
                  <a:pt x="4355" y="1707"/>
                  <a:pt x="4374" y="1727"/>
                  <a:pt x="4399" y="1753"/>
                </a:cubicBezTo>
                <a:cubicBezTo>
                  <a:pt x="4351" y="1731"/>
                  <a:pt x="4312" y="1712"/>
                  <a:pt x="4270" y="1692"/>
                </a:cubicBezTo>
                <a:cubicBezTo>
                  <a:pt x="4282" y="1738"/>
                  <a:pt x="4304" y="1767"/>
                  <a:pt x="4343" y="1789"/>
                </a:cubicBezTo>
                <a:cubicBezTo>
                  <a:pt x="4378" y="1809"/>
                  <a:pt x="4406" y="1843"/>
                  <a:pt x="4438" y="1871"/>
                </a:cubicBezTo>
                <a:cubicBezTo>
                  <a:pt x="4434" y="1876"/>
                  <a:pt x="4430" y="1881"/>
                  <a:pt x="4426" y="1886"/>
                </a:cubicBezTo>
                <a:cubicBezTo>
                  <a:pt x="4401" y="1873"/>
                  <a:pt x="4375" y="1861"/>
                  <a:pt x="4351" y="1847"/>
                </a:cubicBezTo>
                <a:cubicBezTo>
                  <a:pt x="4315" y="1825"/>
                  <a:pt x="4280" y="1802"/>
                  <a:pt x="4244" y="1779"/>
                </a:cubicBezTo>
                <a:cubicBezTo>
                  <a:pt x="4210" y="1757"/>
                  <a:pt x="4173" y="1737"/>
                  <a:pt x="4144" y="1709"/>
                </a:cubicBezTo>
                <a:cubicBezTo>
                  <a:pt x="4092" y="1660"/>
                  <a:pt x="4047" y="1604"/>
                  <a:pt x="3997" y="1553"/>
                </a:cubicBezTo>
                <a:cubicBezTo>
                  <a:pt x="3952" y="1508"/>
                  <a:pt x="3903" y="1467"/>
                  <a:pt x="3858" y="1422"/>
                </a:cubicBezTo>
                <a:cubicBezTo>
                  <a:pt x="3795" y="1359"/>
                  <a:pt x="3737" y="1290"/>
                  <a:pt x="3672" y="1230"/>
                </a:cubicBezTo>
                <a:cubicBezTo>
                  <a:pt x="3497" y="1067"/>
                  <a:pt x="3319" y="909"/>
                  <a:pt x="3144" y="746"/>
                </a:cubicBezTo>
                <a:cubicBezTo>
                  <a:pt x="2993" y="605"/>
                  <a:pt x="2837" y="468"/>
                  <a:pt x="2664" y="352"/>
                </a:cubicBezTo>
                <a:cubicBezTo>
                  <a:pt x="2547" y="274"/>
                  <a:pt x="2429" y="195"/>
                  <a:pt x="2296" y="145"/>
                </a:cubicBezTo>
                <a:cubicBezTo>
                  <a:pt x="2206" y="111"/>
                  <a:pt x="2116" y="76"/>
                  <a:pt x="2023" y="53"/>
                </a:cubicBezTo>
                <a:cubicBezTo>
                  <a:pt x="1928" y="29"/>
                  <a:pt x="1831" y="7"/>
                  <a:pt x="1734" y="5"/>
                </a:cubicBezTo>
                <a:cubicBezTo>
                  <a:pt x="1555" y="0"/>
                  <a:pt x="1375" y="7"/>
                  <a:pt x="1196" y="15"/>
                </a:cubicBezTo>
                <a:cubicBezTo>
                  <a:pt x="1092" y="21"/>
                  <a:pt x="989" y="38"/>
                  <a:pt x="886" y="52"/>
                </a:cubicBezTo>
                <a:cubicBezTo>
                  <a:pt x="852" y="56"/>
                  <a:pt x="818" y="65"/>
                  <a:pt x="784" y="72"/>
                </a:cubicBezTo>
                <a:cubicBezTo>
                  <a:pt x="785" y="77"/>
                  <a:pt x="785" y="81"/>
                  <a:pt x="786" y="86"/>
                </a:cubicBezTo>
                <a:cubicBezTo>
                  <a:pt x="820" y="81"/>
                  <a:pt x="853" y="74"/>
                  <a:pt x="887" y="72"/>
                </a:cubicBezTo>
                <a:cubicBezTo>
                  <a:pt x="985" y="63"/>
                  <a:pt x="1082" y="54"/>
                  <a:pt x="1180" y="50"/>
                </a:cubicBezTo>
                <a:cubicBezTo>
                  <a:pt x="1298" y="45"/>
                  <a:pt x="1415" y="42"/>
                  <a:pt x="1533" y="43"/>
                </a:cubicBezTo>
                <a:cubicBezTo>
                  <a:pt x="1634" y="44"/>
                  <a:pt x="1736" y="47"/>
                  <a:pt x="1837" y="59"/>
                </a:cubicBezTo>
                <a:cubicBezTo>
                  <a:pt x="1924" y="70"/>
                  <a:pt x="2010" y="95"/>
                  <a:pt x="2096" y="113"/>
                </a:cubicBezTo>
                <a:cubicBezTo>
                  <a:pt x="2096" y="118"/>
                  <a:pt x="2095" y="122"/>
                  <a:pt x="2094" y="127"/>
                </a:cubicBezTo>
                <a:cubicBezTo>
                  <a:pt x="1844" y="62"/>
                  <a:pt x="1592" y="62"/>
                  <a:pt x="1338" y="95"/>
                </a:cubicBezTo>
                <a:cubicBezTo>
                  <a:pt x="1348" y="99"/>
                  <a:pt x="1359" y="100"/>
                  <a:pt x="1370" y="99"/>
                </a:cubicBezTo>
                <a:cubicBezTo>
                  <a:pt x="1439" y="98"/>
                  <a:pt x="1508" y="93"/>
                  <a:pt x="1577" y="96"/>
                </a:cubicBezTo>
                <a:cubicBezTo>
                  <a:pt x="1681" y="101"/>
                  <a:pt x="1785" y="110"/>
                  <a:pt x="1888" y="121"/>
                </a:cubicBezTo>
                <a:cubicBezTo>
                  <a:pt x="1944" y="127"/>
                  <a:pt x="2000" y="137"/>
                  <a:pt x="2054" y="151"/>
                </a:cubicBezTo>
                <a:cubicBezTo>
                  <a:pt x="2092" y="160"/>
                  <a:pt x="2127" y="178"/>
                  <a:pt x="2164" y="192"/>
                </a:cubicBezTo>
                <a:cubicBezTo>
                  <a:pt x="2223" y="214"/>
                  <a:pt x="2282" y="237"/>
                  <a:pt x="2342" y="259"/>
                </a:cubicBezTo>
                <a:cubicBezTo>
                  <a:pt x="2354" y="263"/>
                  <a:pt x="2367" y="266"/>
                  <a:pt x="2379" y="269"/>
                </a:cubicBezTo>
                <a:cubicBezTo>
                  <a:pt x="2379" y="257"/>
                  <a:pt x="2379" y="245"/>
                  <a:pt x="2379" y="224"/>
                </a:cubicBezTo>
                <a:cubicBezTo>
                  <a:pt x="2531" y="324"/>
                  <a:pt x="2681" y="422"/>
                  <a:pt x="2833" y="522"/>
                </a:cubicBezTo>
                <a:cubicBezTo>
                  <a:pt x="2809" y="546"/>
                  <a:pt x="2816" y="557"/>
                  <a:pt x="2836" y="569"/>
                </a:cubicBezTo>
                <a:cubicBezTo>
                  <a:pt x="2873" y="590"/>
                  <a:pt x="2910" y="611"/>
                  <a:pt x="2944" y="637"/>
                </a:cubicBezTo>
                <a:cubicBezTo>
                  <a:pt x="3003" y="682"/>
                  <a:pt x="3059" y="731"/>
                  <a:pt x="3119" y="779"/>
                </a:cubicBezTo>
                <a:cubicBezTo>
                  <a:pt x="3080" y="802"/>
                  <a:pt x="3056" y="782"/>
                  <a:pt x="3033" y="764"/>
                </a:cubicBezTo>
                <a:cubicBezTo>
                  <a:pt x="2967" y="711"/>
                  <a:pt x="2903" y="656"/>
                  <a:pt x="2837" y="604"/>
                </a:cubicBezTo>
                <a:cubicBezTo>
                  <a:pt x="2756" y="539"/>
                  <a:pt x="2676" y="473"/>
                  <a:pt x="2593" y="412"/>
                </a:cubicBezTo>
                <a:cubicBezTo>
                  <a:pt x="2536" y="370"/>
                  <a:pt x="2483" y="329"/>
                  <a:pt x="2401" y="329"/>
                </a:cubicBezTo>
                <a:cubicBezTo>
                  <a:pt x="2302" y="329"/>
                  <a:pt x="2203" y="304"/>
                  <a:pt x="2104" y="291"/>
                </a:cubicBezTo>
                <a:cubicBezTo>
                  <a:pt x="2064" y="285"/>
                  <a:pt x="2023" y="280"/>
                  <a:pt x="1983" y="275"/>
                </a:cubicBezTo>
                <a:cubicBezTo>
                  <a:pt x="1982" y="278"/>
                  <a:pt x="1982" y="281"/>
                  <a:pt x="1981" y="283"/>
                </a:cubicBezTo>
                <a:cubicBezTo>
                  <a:pt x="2004" y="287"/>
                  <a:pt x="2026" y="291"/>
                  <a:pt x="2053" y="296"/>
                </a:cubicBezTo>
                <a:cubicBezTo>
                  <a:pt x="2043" y="300"/>
                  <a:pt x="2039" y="302"/>
                  <a:pt x="2029" y="307"/>
                </a:cubicBezTo>
                <a:cubicBezTo>
                  <a:pt x="2043" y="309"/>
                  <a:pt x="2049" y="310"/>
                  <a:pt x="2056" y="311"/>
                </a:cubicBezTo>
                <a:cubicBezTo>
                  <a:pt x="2142" y="322"/>
                  <a:pt x="2227" y="331"/>
                  <a:pt x="2313" y="344"/>
                </a:cubicBezTo>
                <a:cubicBezTo>
                  <a:pt x="2353" y="350"/>
                  <a:pt x="2400" y="355"/>
                  <a:pt x="2431" y="378"/>
                </a:cubicBezTo>
                <a:cubicBezTo>
                  <a:pt x="2465" y="404"/>
                  <a:pt x="2464" y="384"/>
                  <a:pt x="2472" y="357"/>
                </a:cubicBezTo>
                <a:cubicBezTo>
                  <a:pt x="2535" y="371"/>
                  <a:pt x="2571" y="422"/>
                  <a:pt x="2624" y="462"/>
                </a:cubicBezTo>
                <a:cubicBezTo>
                  <a:pt x="2564" y="452"/>
                  <a:pt x="2511" y="448"/>
                  <a:pt x="2460" y="435"/>
                </a:cubicBezTo>
                <a:cubicBezTo>
                  <a:pt x="2381" y="415"/>
                  <a:pt x="2306" y="385"/>
                  <a:pt x="2228" y="367"/>
                </a:cubicBezTo>
                <a:cubicBezTo>
                  <a:pt x="2139" y="348"/>
                  <a:pt x="2049" y="335"/>
                  <a:pt x="1959" y="323"/>
                </a:cubicBezTo>
                <a:cubicBezTo>
                  <a:pt x="1915" y="317"/>
                  <a:pt x="1871" y="316"/>
                  <a:pt x="1827" y="316"/>
                </a:cubicBezTo>
                <a:cubicBezTo>
                  <a:pt x="1739" y="315"/>
                  <a:pt x="1650" y="304"/>
                  <a:pt x="1564" y="339"/>
                </a:cubicBezTo>
                <a:cubicBezTo>
                  <a:pt x="1529" y="353"/>
                  <a:pt x="1492" y="362"/>
                  <a:pt x="1457" y="374"/>
                </a:cubicBezTo>
                <a:cubicBezTo>
                  <a:pt x="1340" y="415"/>
                  <a:pt x="1223" y="453"/>
                  <a:pt x="1108" y="498"/>
                </a:cubicBezTo>
                <a:cubicBezTo>
                  <a:pt x="1075" y="511"/>
                  <a:pt x="1057" y="501"/>
                  <a:pt x="1040" y="481"/>
                </a:cubicBezTo>
                <a:cubicBezTo>
                  <a:pt x="998" y="431"/>
                  <a:pt x="958" y="379"/>
                  <a:pt x="918" y="327"/>
                </a:cubicBezTo>
                <a:cubicBezTo>
                  <a:pt x="913" y="321"/>
                  <a:pt x="911" y="313"/>
                  <a:pt x="908" y="305"/>
                </a:cubicBezTo>
                <a:cubicBezTo>
                  <a:pt x="883" y="236"/>
                  <a:pt x="858" y="167"/>
                  <a:pt x="831" y="91"/>
                </a:cubicBezTo>
                <a:cubicBezTo>
                  <a:pt x="825" y="97"/>
                  <a:pt x="810" y="106"/>
                  <a:pt x="809" y="116"/>
                </a:cubicBezTo>
                <a:cubicBezTo>
                  <a:pt x="802" y="206"/>
                  <a:pt x="836" y="284"/>
                  <a:pt x="889" y="353"/>
                </a:cubicBezTo>
                <a:cubicBezTo>
                  <a:pt x="935" y="414"/>
                  <a:pt x="989" y="470"/>
                  <a:pt x="1040" y="528"/>
                </a:cubicBezTo>
                <a:cubicBezTo>
                  <a:pt x="1034" y="533"/>
                  <a:pt x="1027" y="538"/>
                  <a:pt x="1020" y="544"/>
                </a:cubicBezTo>
                <a:cubicBezTo>
                  <a:pt x="1055" y="523"/>
                  <a:pt x="1073" y="552"/>
                  <a:pt x="1095" y="567"/>
                </a:cubicBezTo>
                <a:cubicBezTo>
                  <a:pt x="1127" y="588"/>
                  <a:pt x="1158" y="609"/>
                  <a:pt x="1190" y="630"/>
                </a:cubicBezTo>
                <a:cubicBezTo>
                  <a:pt x="1192" y="627"/>
                  <a:pt x="1194" y="624"/>
                  <a:pt x="1196" y="622"/>
                </a:cubicBezTo>
                <a:cubicBezTo>
                  <a:pt x="1162" y="590"/>
                  <a:pt x="1128" y="559"/>
                  <a:pt x="1088" y="523"/>
                </a:cubicBezTo>
                <a:cubicBezTo>
                  <a:pt x="1230" y="459"/>
                  <a:pt x="1374" y="424"/>
                  <a:pt x="1514" y="377"/>
                </a:cubicBezTo>
                <a:cubicBezTo>
                  <a:pt x="1530" y="418"/>
                  <a:pt x="1534" y="420"/>
                  <a:pt x="1566" y="416"/>
                </a:cubicBezTo>
                <a:cubicBezTo>
                  <a:pt x="1556" y="407"/>
                  <a:pt x="1547" y="399"/>
                  <a:pt x="1537" y="390"/>
                </a:cubicBezTo>
                <a:cubicBezTo>
                  <a:pt x="1571" y="357"/>
                  <a:pt x="1611" y="344"/>
                  <a:pt x="1652" y="343"/>
                </a:cubicBezTo>
                <a:cubicBezTo>
                  <a:pt x="1698" y="341"/>
                  <a:pt x="1745" y="352"/>
                  <a:pt x="1792" y="358"/>
                </a:cubicBezTo>
                <a:cubicBezTo>
                  <a:pt x="1891" y="371"/>
                  <a:pt x="1991" y="382"/>
                  <a:pt x="2090" y="396"/>
                </a:cubicBezTo>
                <a:cubicBezTo>
                  <a:pt x="2149" y="404"/>
                  <a:pt x="2207" y="417"/>
                  <a:pt x="2265" y="428"/>
                </a:cubicBezTo>
                <a:cubicBezTo>
                  <a:pt x="2265" y="433"/>
                  <a:pt x="2265" y="439"/>
                  <a:pt x="2264" y="444"/>
                </a:cubicBezTo>
                <a:cubicBezTo>
                  <a:pt x="2242" y="448"/>
                  <a:pt x="2219" y="452"/>
                  <a:pt x="2197" y="454"/>
                </a:cubicBezTo>
                <a:cubicBezTo>
                  <a:pt x="2146" y="458"/>
                  <a:pt x="2094" y="460"/>
                  <a:pt x="2043" y="466"/>
                </a:cubicBezTo>
                <a:cubicBezTo>
                  <a:pt x="1999" y="471"/>
                  <a:pt x="1955" y="484"/>
                  <a:pt x="1910" y="488"/>
                </a:cubicBezTo>
                <a:cubicBezTo>
                  <a:pt x="1861" y="492"/>
                  <a:pt x="1812" y="487"/>
                  <a:pt x="1763" y="490"/>
                </a:cubicBezTo>
                <a:cubicBezTo>
                  <a:pt x="1674" y="497"/>
                  <a:pt x="1586" y="506"/>
                  <a:pt x="1497" y="515"/>
                </a:cubicBezTo>
                <a:cubicBezTo>
                  <a:pt x="1473" y="517"/>
                  <a:pt x="1450" y="523"/>
                  <a:pt x="1426" y="528"/>
                </a:cubicBezTo>
                <a:cubicBezTo>
                  <a:pt x="1671" y="528"/>
                  <a:pt x="1914" y="528"/>
                  <a:pt x="2137" y="528"/>
                </a:cubicBezTo>
                <a:cubicBezTo>
                  <a:pt x="2007" y="573"/>
                  <a:pt x="1849" y="571"/>
                  <a:pt x="1694" y="594"/>
                </a:cubicBezTo>
                <a:cubicBezTo>
                  <a:pt x="1701" y="596"/>
                  <a:pt x="1708" y="593"/>
                  <a:pt x="1715" y="593"/>
                </a:cubicBezTo>
                <a:cubicBezTo>
                  <a:pt x="1841" y="581"/>
                  <a:pt x="1967" y="570"/>
                  <a:pt x="2093" y="556"/>
                </a:cubicBezTo>
                <a:cubicBezTo>
                  <a:pt x="2125" y="553"/>
                  <a:pt x="2156" y="543"/>
                  <a:pt x="2187" y="573"/>
                </a:cubicBezTo>
                <a:cubicBezTo>
                  <a:pt x="2092" y="584"/>
                  <a:pt x="2001" y="595"/>
                  <a:pt x="1910" y="605"/>
                </a:cubicBezTo>
                <a:cubicBezTo>
                  <a:pt x="1911" y="611"/>
                  <a:pt x="1912" y="617"/>
                  <a:pt x="1913" y="623"/>
                </a:cubicBezTo>
                <a:cubicBezTo>
                  <a:pt x="2018" y="608"/>
                  <a:pt x="2124" y="593"/>
                  <a:pt x="2230" y="579"/>
                </a:cubicBezTo>
                <a:cubicBezTo>
                  <a:pt x="2261" y="575"/>
                  <a:pt x="2293" y="572"/>
                  <a:pt x="2324" y="573"/>
                </a:cubicBezTo>
                <a:cubicBezTo>
                  <a:pt x="2365" y="573"/>
                  <a:pt x="2406" y="577"/>
                  <a:pt x="2446" y="579"/>
                </a:cubicBezTo>
                <a:cubicBezTo>
                  <a:pt x="2446" y="577"/>
                  <a:pt x="2447" y="574"/>
                  <a:pt x="2447" y="571"/>
                </a:cubicBezTo>
                <a:cubicBezTo>
                  <a:pt x="2400" y="566"/>
                  <a:pt x="2353" y="562"/>
                  <a:pt x="2306" y="557"/>
                </a:cubicBezTo>
                <a:cubicBezTo>
                  <a:pt x="2306" y="554"/>
                  <a:pt x="2305" y="551"/>
                  <a:pt x="2305" y="549"/>
                </a:cubicBezTo>
                <a:cubicBezTo>
                  <a:pt x="2324" y="541"/>
                  <a:pt x="2344" y="534"/>
                  <a:pt x="2363" y="527"/>
                </a:cubicBezTo>
                <a:cubicBezTo>
                  <a:pt x="2366" y="524"/>
                  <a:pt x="2368" y="521"/>
                  <a:pt x="2371" y="518"/>
                </a:cubicBezTo>
                <a:cubicBezTo>
                  <a:pt x="2365" y="519"/>
                  <a:pt x="2359" y="520"/>
                  <a:pt x="2353" y="520"/>
                </a:cubicBezTo>
                <a:cubicBezTo>
                  <a:pt x="2354" y="517"/>
                  <a:pt x="2356" y="513"/>
                  <a:pt x="2358" y="510"/>
                </a:cubicBezTo>
                <a:cubicBezTo>
                  <a:pt x="2467" y="522"/>
                  <a:pt x="2576" y="535"/>
                  <a:pt x="2685" y="548"/>
                </a:cubicBezTo>
                <a:cubicBezTo>
                  <a:pt x="2685" y="545"/>
                  <a:pt x="2685" y="542"/>
                  <a:pt x="2686" y="539"/>
                </a:cubicBezTo>
                <a:cubicBezTo>
                  <a:pt x="2553" y="492"/>
                  <a:pt x="2412" y="514"/>
                  <a:pt x="2277" y="496"/>
                </a:cubicBezTo>
                <a:cubicBezTo>
                  <a:pt x="2301" y="444"/>
                  <a:pt x="2342" y="445"/>
                  <a:pt x="2388" y="454"/>
                </a:cubicBezTo>
                <a:cubicBezTo>
                  <a:pt x="2446" y="465"/>
                  <a:pt x="2504" y="473"/>
                  <a:pt x="2562" y="483"/>
                </a:cubicBezTo>
                <a:cubicBezTo>
                  <a:pt x="2601" y="490"/>
                  <a:pt x="2645" y="489"/>
                  <a:pt x="2679" y="507"/>
                </a:cubicBezTo>
                <a:cubicBezTo>
                  <a:pt x="2721" y="529"/>
                  <a:pt x="2755" y="567"/>
                  <a:pt x="2799" y="604"/>
                </a:cubicBezTo>
                <a:cubicBezTo>
                  <a:pt x="2689" y="593"/>
                  <a:pt x="2589" y="583"/>
                  <a:pt x="2488" y="574"/>
                </a:cubicBezTo>
                <a:cubicBezTo>
                  <a:pt x="2488" y="577"/>
                  <a:pt x="2488" y="580"/>
                  <a:pt x="2488" y="583"/>
                </a:cubicBezTo>
                <a:cubicBezTo>
                  <a:pt x="2586" y="597"/>
                  <a:pt x="2683" y="612"/>
                  <a:pt x="2781" y="625"/>
                </a:cubicBezTo>
                <a:cubicBezTo>
                  <a:pt x="2793" y="626"/>
                  <a:pt x="2811" y="614"/>
                  <a:pt x="2818" y="619"/>
                </a:cubicBezTo>
                <a:cubicBezTo>
                  <a:pt x="2848" y="640"/>
                  <a:pt x="2875" y="665"/>
                  <a:pt x="2906" y="692"/>
                </a:cubicBezTo>
                <a:cubicBezTo>
                  <a:pt x="2852" y="688"/>
                  <a:pt x="2805" y="686"/>
                  <a:pt x="2757" y="682"/>
                </a:cubicBezTo>
                <a:cubicBezTo>
                  <a:pt x="2710" y="679"/>
                  <a:pt x="2663" y="672"/>
                  <a:pt x="2616" y="670"/>
                </a:cubicBezTo>
                <a:cubicBezTo>
                  <a:pt x="2570" y="668"/>
                  <a:pt x="2524" y="670"/>
                  <a:pt x="2478" y="670"/>
                </a:cubicBezTo>
                <a:cubicBezTo>
                  <a:pt x="2511" y="676"/>
                  <a:pt x="2545" y="677"/>
                  <a:pt x="2578" y="680"/>
                </a:cubicBezTo>
                <a:cubicBezTo>
                  <a:pt x="2671" y="690"/>
                  <a:pt x="2764" y="703"/>
                  <a:pt x="2858" y="711"/>
                </a:cubicBezTo>
                <a:cubicBezTo>
                  <a:pt x="2941" y="719"/>
                  <a:pt x="2965" y="728"/>
                  <a:pt x="3004" y="779"/>
                </a:cubicBezTo>
                <a:cubicBezTo>
                  <a:pt x="2834" y="738"/>
                  <a:pt x="2311" y="699"/>
                  <a:pt x="2282" y="723"/>
                </a:cubicBezTo>
                <a:cubicBezTo>
                  <a:pt x="2377" y="732"/>
                  <a:pt x="2475" y="741"/>
                  <a:pt x="2573" y="751"/>
                </a:cubicBezTo>
                <a:cubicBezTo>
                  <a:pt x="2686" y="762"/>
                  <a:pt x="2800" y="774"/>
                  <a:pt x="2913" y="787"/>
                </a:cubicBezTo>
                <a:cubicBezTo>
                  <a:pt x="2934" y="789"/>
                  <a:pt x="2955" y="800"/>
                  <a:pt x="2975" y="807"/>
                </a:cubicBezTo>
                <a:cubicBezTo>
                  <a:pt x="2976" y="812"/>
                  <a:pt x="2976" y="817"/>
                  <a:pt x="2976" y="821"/>
                </a:cubicBezTo>
                <a:cubicBezTo>
                  <a:pt x="2893" y="853"/>
                  <a:pt x="2810" y="887"/>
                  <a:pt x="2725" y="917"/>
                </a:cubicBezTo>
                <a:cubicBezTo>
                  <a:pt x="2691" y="928"/>
                  <a:pt x="2652" y="939"/>
                  <a:pt x="2618" y="934"/>
                </a:cubicBezTo>
                <a:cubicBezTo>
                  <a:pt x="2467" y="907"/>
                  <a:pt x="2318" y="872"/>
                  <a:pt x="2167" y="846"/>
                </a:cubicBezTo>
                <a:cubicBezTo>
                  <a:pt x="2095" y="834"/>
                  <a:pt x="2022" y="838"/>
                  <a:pt x="1950" y="818"/>
                </a:cubicBezTo>
                <a:cubicBezTo>
                  <a:pt x="1842" y="789"/>
                  <a:pt x="1730" y="775"/>
                  <a:pt x="1621" y="751"/>
                </a:cubicBezTo>
                <a:cubicBezTo>
                  <a:pt x="1452" y="714"/>
                  <a:pt x="1281" y="692"/>
                  <a:pt x="1109" y="676"/>
                </a:cubicBezTo>
                <a:cubicBezTo>
                  <a:pt x="852" y="653"/>
                  <a:pt x="609" y="711"/>
                  <a:pt x="370" y="799"/>
                </a:cubicBezTo>
                <a:cubicBezTo>
                  <a:pt x="278" y="833"/>
                  <a:pt x="184" y="862"/>
                  <a:pt x="92" y="895"/>
                </a:cubicBezTo>
                <a:cubicBezTo>
                  <a:pt x="70" y="902"/>
                  <a:pt x="50" y="913"/>
                  <a:pt x="30" y="925"/>
                </a:cubicBezTo>
                <a:cubicBezTo>
                  <a:pt x="25" y="928"/>
                  <a:pt x="25" y="940"/>
                  <a:pt x="22" y="947"/>
                </a:cubicBezTo>
                <a:cubicBezTo>
                  <a:pt x="28" y="949"/>
                  <a:pt x="35" y="952"/>
                  <a:pt x="42" y="951"/>
                </a:cubicBezTo>
                <a:cubicBezTo>
                  <a:pt x="54" y="951"/>
                  <a:pt x="66" y="950"/>
                  <a:pt x="77" y="946"/>
                </a:cubicBezTo>
                <a:cubicBezTo>
                  <a:pt x="164" y="915"/>
                  <a:pt x="249" y="880"/>
                  <a:pt x="337" y="853"/>
                </a:cubicBezTo>
                <a:cubicBezTo>
                  <a:pt x="474" y="810"/>
                  <a:pt x="611" y="764"/>
                  <a:pt x="751" y="734"/>
                </a:cubicBezTo>
                <a:cubicBezTo>
                  <a:pt x="866" y="708"/>
                  <a:pt x="986" y="706"/>
                  <a:pt x="1104" y="718"/>
                </a:cubicBezTo>
                <a:cubicBezTo>
                  <a:pt x="1188" y="727"/>
                  <a:pt x="1272" y="732"/>
                  <a:pt x="1355" y="746"/>
                </a:cubicBezTo>
                <a:cubicBezTo>
                  <a:pt x="1463" y="765"/>
                  <a:pt x="1569" y="793"/>
                  <a:pt x="1676" y="816"/>
                </a:cubicBezTo>
                <a:cubicBezTo>
                  <a:pt x="1830" y="848"/>
                  <a:pt x="1976" y="907"/>
                  <a:pt x="2118" y="974"/>
                </a:cubicBezTo>
                <a:cubicBezTo>
                  <a:pt x="2237" y="1030"/>
                  <a:pt x="2354" y="1090"/>
                  <a:pt x="2471" y="1152"/>
                </a:cubicBezTo>
                <a:cubicBezTo>
                  <a:pt x="2533" y="1185"/>
                  <a:pt x="2591" y="1225"/>
                  <a:pt x="2660" y="1268"/>
                </a:cubicBezTo>
                <a:cubicBezTo>
                  <a:pt x="2613" y="1259"/>
                  <a:pt x="2577" y="1252"/>
                  <a:pt x="2542" y="1244"/>
                </a:cubicBezTo>
                <a:cubicBezTo>
                  <a:pt x="2443" y="1222"/>
                  <a:pt x="2344" y="1199"/>
                  <a:pt x="2245" y="1177"/>
                </a:cubicBezTo>
                <a:cubicBezTo>
                  <a:pt x="2204" y="1168"/>
                  <a:pt x="2163" y="1162"/>
                  <a:pt x="2122" y="1154"/>
                </a:cubicBezTo>
                <a:cubicBezTo>
                  <a:pt x="2056" y="1141"/>
                  <a:pt x="1991" y="1127"/>
                  <a:pt x="1926" y="1114"/>
                </a:cubicBezTo>
                <a:cubicBezTo>
                  <a:pt x="1904" y="1110"/>
                  <a:pt x="1881" y="1109"/>
                  <a:pt x="1861" y="1100"/>
                </a:cubicBezTo>
                <a:cubicBezTo>
                  <a:pt x="1830" y="1087"/>
                  <a:pt x="1803" y="1062"/>
                  <a:pt x="1772" y="1055"/>
                </a:cubicBezTo>
                <a:cubicBezTo>
                  <a:pt x="1691" y="1035"/>
                  <a:pt x="1608" y="1022"/>
                  <a:pt x="1525" y="1008"/>
                </a:cubicBezTo>
                <a:cubicBezTo>
                  <a:pt x="1409" y="988"/>
                  <a:pt x="1292" y="969"/>
                  <a:pt x="1176" y="952"/>
                </a:cubicBezTo>
                <a:cubicBezTo>
                  <a:pt x="1121" y="944"/>
                  <a:pt x="1066" y="942"/>
                  <a:pt x="1011" y="937"/>
                </a:cubicBezTo>
                <a:cubicBezTo>
                  <a:pt x="909" y="927"/>
                  <a:pt x="807" y="914"/>
                  <a:pt x="705" y="908"/>
                </a:cubicBezTo>
                <a:cubicBezTo>
                  <a:pt x="606" y="901"/>
                  <a:pt x="506" y="900"/>
                  <a:pt x="406" y="899"/>
                </a:cubicBezTo>
                <a:cubicBezTo>
                  <a:pt x="360" y="898"/>
                  <a:pt x="314" y="902"/>
                  <a:pt x="269" y="904"/>
                </a:cubicBezTo>
                <a:cubicBezTo>
                  <a:pt x="444" y="918"/>
                  <a:pt x="618" y="921"/>
                  <a:pt x="792" y="937"/>
                </a:cubicBezTo>
                <a:cubicBezTo>
                  <a:pt x="966" y="952"/>
                  <a:pt x="1141" y="976"/>
                  <a:pt x="1314" y="1004"/>
                </a:cubicBezTo>
                <a:cubicBezTo>
                  <a:pt x="1484" y="1032"/>
                  <a:pt x="1653" y="1070"/>
                  <a:pt x="1823" y="1104"/>
                </a:cubicBezTo>
                <a:cubicBezTo>
                  <a:pt x="1822" y="1107"/>
                  <a:pt x="1821" y="1111"/>
                  <a:pt x="1821" y="1115"/>
                </a:cubicBezTo>
                <a:cubicBezTo>
                  <a:pt x="1305" y="1132"/>
                  <a:pt x="788" y="1145"/>
                  <a:pt x="272" y="1126"/>
                </a:cubicBezTo>
                <a:cubicBezTo>
                  <a:pt x="288" y="1133"/>
                  <a:pt x="304" y="1128"/>
                  <a:pt x="319" y="1129"/>
                </a:cubicBezTo>
                <a:cubicBezTo>
                  <a:pt x="392" y="1135"/>
                  <a:pt x="466" y="1145"/>
                  <a:pt x="539" y="1149"/>
                </a:cubicBezTo>
                <a:cubicBezTo>
                  <a:pt x="616" y="1153"/>
                  <a:pt x="694" y="1149"/>
                  <a:pt x="771" y="1151"/>
                </a:cubicBezTo>
                <a:cubicBezTo>
                  <a:pt x="869" y="1154"/>
                  <a:pt x="967" y="1161"/>
                  <a:pt x="1065" y="1164"/>
                </a:cubicBezTo>
                <a:cubicBezTo>
                  <a:pt x="1145" y="1167"/>
                  <a:pt x="1226" y="1169"/>
                  <a:pt x="1306" y="1169"/>
                </a:cubicBezTo>
                <a:cubicBezTo>
                  <a:pt x="1373" y="1168"/>
                  <a:pt x="1440" y="1162"/>
                  <a:pt x="1507" y="1161"/>
                </a:cubicBezTo>
                <a:cubicBezTo>
                  <a:pt x="1635" y="1158"/>
                  <a:pt x="1763" y="1157"/>
                  <a:pt x="1891" y="1155"/>
                </a:cubicBezTo>
                <a:cubicBezTo>
                  <a:pt x="1927" y="1155"/>
                  <a:pt x="1964" y="1152"/>
                  <a:pt x="1998" y="1158"/>
                </a:cubicBezTo>
                <a:cubicBezTo>
                  <a:pt x="2119" y="1183"/>
                  <a:pt x="2239" y="1210"/>
                  <a:pt x="2360" y="1238"/>
                </a:cubicBezTo>
                <a:cubicBezTo>
                  <a:pt x="2480" y="1267"/>
                  <a:pt x="2599" y="1296"/>
                  <a:pt x="2719" y="1327"/>
                </a:cubicBezTo>
                <a:cubicBezTo>
                  <a:pt x="2754" y="1337"/>
                  <a:pt x="2787" y="1352"/>
                  <a:pt x="2821" y="1366"/>
                </a:cubicBezTo>
                <a:cubicBezTo>
                  <a:pt x="2842" y="1375"/>
                  <a:pt x="2861" y="1388"/>
                  <a:pt x="2881" y="1400"/>
                </a:cubicBezTo>
                <a:cubicBezTo>
                  <a:pt x="2910" y="1418"/>
                  <a:pt x="2939" y="1435"/>
                  <a:pt x="2967" y="1453"/>
                </a:cubicBezTo>
                <a:cubicBezTo>
                  <a:pt x="2977" y="1460"/>
                  <a:pt x="2983" y="1473"/>
                  <a:pt x="2994" y="1478"/>
                </a:cubicBezTo>
                <a:cubicBezTo>
                  <a:pt x="3026" y="1495"/>
                  <a:pt x="3060" y="1510"/>
                  <a:pt x="3094" y="1526"/>
                </a:cubicBezTo>
                <a:cubicBezTo>
                  <a:pt x="3092" y="1530"/>
                  <a:pt x="3091" y="1533"/>
                  <a:pt x="3089" y="1537"/>
                </a:cubicBezTo>
                <a:cubicBezTo>
                  <a:pt x="2979" y="1512"/>
                  <a:pt x="2868" y="1490"/>
                  <a:pt x="2759" y="1463"/>
                </a:cubicBezTo>
                <a:cubicBezTo>
                  <a:pt x="2695" y="1447"/>
                  <a:pt x="2633" y="1432"/>
                  <a:pt x="2567" y="1459"/>
                </a:cubicBezTo>
                <a:cubicBezTo>
                  <a:pt x="2519" y="1479"/>
                  <a:pt x="2466" y="1485"/>
                  <a:pt x="2418" y="1505"/>
                </a:cubicBezTo>
                <a:cubicBezTo>
                  <a:pt x="2385" y="1518"/>
                  <a:pt x="2354" y="1518"/>
                  <a:pt x="2320" y="1513"/>
                </a:cubicBezTo>
                <a:cubicBezTo>
                  <a:pt x="2241" y="1502"/>
                  <a:pt x="2161" y="1490"/>
                  <a:pt x="2080" y="1485"/>
                </a:cubicBezTo>
                <a:cubicBezTo>
                  <a:pt x="1999" y="1481"/>
                  <a:pt x="1917" y="1485"/>
                  <a:pt x="1835" y="1485"/>
                </a:cubicBezTo>
                <a:cubicBezTo>
                  <a:pt x="1760" y="1485"/>
                  <a:pt x="1685" y="1484"/>
                  <a:pt x="1610" y="1484"/>
                </a:cubicBezTo>
                <a:cubicBezTo>
                  <a:pt x="1550" y="1485"/>
                  <a:pt x="1490" y="1489"/>
                  <a:pt x="1431" y="1487"/>
                </a:cubicBezTo>
                <a:cubicBezTo>
                  <a:pt x="1310" y="1483"/>
                  <a:pt x="1189" y="1477"/>
                  <a:pt x="1068" y="1471"/>
                </a:cubicBezTo>
                <a:cubicBezTo>
                  <a:pt x="1055" y="1470"/>
                  <a:pt x="1043" y="1467"/>
                  <a:pt x="1030" y="1465"/>
                </a:cubicBezTo>
                <a:cubicBezTo>
                  <a:pt x="1030" y="1463"/>
                  <a:pt x="1031" y="1461"/>
                  <a:pt x="1031" y="1459"/>
                </a:cubicBezTo>
                <a:cubicBezTo>
                  <a:pt x="1057" y="1456"/>
                  <a:pt x="1082" y="1452"/>
                  <a:pt x="1108" y="1449"/>
                </a:cubicBezTo>
                <a:cubicBezTo>
                  <a:pt x="1107" y="1446"/>
                  <a:pt x="1107" y="1442"/>
                  <a:pt x="1106" y="1439"/>
                </a:cubicBezTo>
                <a:cubicBezTo>
                  <a:pt x="1049" y="1445"/>
                  <a:pt x="991" y="1450"/>
                  <a:pt x="934" y="1457"/>
                </a:cubicBezTo>
                <a:cubicBezTo>
                  <a:pt x="868" y="1466"/>
                  <a:pt x="801" y="1452"/>
                  <a:pt x="736" y="1476"/>
                </a:cubicBezTo>
                <a:cubicBezTo>
                  <a:pt x="732" y="1477"/>
                  <a:pt x="724" y="1467"/>
                  <a:pt x="717" y="1464"/>
                </a:cubicBezTo>
                <a:cubicBezTo>
                  <a:pt x="714" y="1462"/>
                  <a:pt x="711" y="1463"/>
                  <a:pt x="705" y="1462"/>
                </a:cubicBezTo>
                <a:cubicBezTo>
                  <a:pt x="704" y="1468"/>
                  <a:pt x="704" y="1474"/>
                  <a:pt x="703" y="1479"/>
                </a:cubicBezTo>
                <a:cubicBezTo>
                  <a:pt x="642" y="1489"/>
                  <a:pt x="582" y="1498"/>
                  <a:pt x="521" y="1510"/>
                </a:cubicBezTo>
                <a:cubicBezTo>
                  <a:pt x="462" y="1521"/>
                  <a:pt x="404" y="1535"/>
                  <a:pt x="345" y="1547"/>
                </a:cubicBezTo>
                <a:cubicBezTo>
                  <a:pt x="338" y="1548"/>
                  <a:pt x="325" y="1542"/>
                  <a:pt x="323" y="1537"/>
                </a:cubicBezTo>
                <a:cubicBezTo>
                  <a:pt x="304" y="1471"/>
                  <a:pt x="246" y="1434"/>
                  <a:pt x="207" y="1383"/>
                </a:cubicBezTo>
                <a:cubicBezTo>
                  <a:pt x="120" y="1273"/>
                  <a:pt x="64" y="1150"/>
                  <a:pt x="51" y="1009"/>
                </a:cubicBezTo>
                <a:cubicBezTo>
                  <a:pt x="50" y="998"/>
                  <a:pt x="39" y="989"/>
                  <a:pt x="33" y="979"/>
                </a:cubicBezTo>
                <a:cubicBezTo>
                  <a:pt x="25" y="987"/>
                  <a:pt x="10" y="994"/>
                  <a:pt x="9" y="1003"/>
                </a:cubicBezTo>
                <a:cubicBezTo>
                  <a:pt x="4" y="1028"/>
                  <a:pt x="0" y="1055"/>
                  <a:pt x="6" y="1078"/>
                </a:cubicBezTo>
                <a:cubicBezTo>
                  <a:pt x="17" y="1123"/>
                  <a:pt x="33" y="1166"/>
                  <a:pt x="50" y="1209"/>
                </a:cubicBezTo>
                <a:cubicBezTo>
                  <a:pt x="79" y="1283"/>
                  <a:pt x="112" y="1355"/>
                  <a:pt x="167" y="1416"/>
                </a:cubicBezTo>
                <a:cubicBezTo>
                  <a:pt x="199" y="1451"/>
                  <a:pt x="230" y="1487"/>
                  <a:pt x="253" y="1529"/>
                </a:cubicBezTo>
                <a:cubicBezTo>
                  <a:pt x="289" y="1595"/>
                  <a:pt x="322" y="1664"/>
                  <a:pt x="372" y="1723"/>
                </a:cubicBezTo>
                <a:cubicBezTo>
                  <a:pt x="453" y="1818"/>
                  <a:pt x="536" y="1912"/>
                  <a:pt x="640" y="1983"/>
                </a:cubicBezTo>
                <a:cubicBezTo>
                  <a:pt x="726" y="2042"/>
                  <a:pt x="818" y="2095"/>
                  <a:pt x="913" y="2140"/>
                </a:cubicBezTo>
                <a:cubicBezTo>
                  <a:pt x="1056" y="2207"/>
                  <a:pt x="1206" y="2255"/>
                  <a:pt x="1363" y="2285"/>
                </a:cubicBezTo>
                <a:cubicBezTo>
                  <a:pt x="1514" y="2315"/>
                  <a:pt x="1665" y="2339"/>
                  <a:pt x="1818" y="2354"/>
                </a:cubicBezTo>
                <a:cubicBezTo>
                  <a:pt x="1997" y="2372"/>
                  <a:pt x="2177" y="2389"/>
                  <a:pt x="2356" y="2407"/>
                </a:cubicBezTo>
                <a:cubicBezTo>
                  <a:pt x="2496" y="2422"/>
                  <a:pt x="2637" y="2437"/>
                  <a:pt x="2777" y="2451"/>
                </a:cubicBezTo>
                <a:cubicBezTo>
                  <a:pt x="2838" y="2457"/>
                  <a:pt x="2899" y="2460"/>
                  <a:pt x="2960" y="2467"/>
                </a:cubicBezTo>
                <a:cubicBezTo>
                  <a:pt x="3115" y="2485"/>
                  <a:pt x="3270" y="2504"/>
                  <a:pt x="3425" y="2521"/>
                </a:cubicBezTo>
                <a:cubicBezTo>
                  <a:pt x="3541" y="2534"/>
                  <a:pt x="3657" y="2544"/>
                  <a:pt x="3774" y="2556"/>
                </a:cubicBezTo>
                <a:cubicBezTo>
                  <a:pt x="3123" y="2661"/>
                  <a:pt x="3123" y="2661"/>
                  <a:pt x="3123" y="2661"/>
                </a:cubicBezTo>
                <a:cubicBezTo>
                  <a:pt x="3123" y="2661"/>
                  <a:pt x="3122" y="2661"/>
                  <a:pt x="3122" y="2661"/>
                </a:cubicBezTo>
                <a:cubicBezTo>
                  <a:pt x="3072" y="2649"/>
                  <a:pt x="3021" y="2630"/>
                  <a:pt x="2974" y="2671"/>
                </a:cubicBezTo>
                <a:cubicBezTo>
                  <a:pt x="2970" y="2675"/>
                  <a:pt x="2960" y="2672"/>
                  <a:pt x="2954" y="2674"/>
                </a:cubicBezTo>
                <a:cubicBezTo>
                  <a:pt x="2918" y="2687"/>
                  <a:pt x="2881" y="2698"/>
                  <a:pt x="2847" y="2715"/>
                </a:cubicBezTo>
                <a:cubicBezTo>
                  <a:pt x="2811" y="2732"/>
                  <a:pt x="2779" y="2756"/>
                  <a:pt x="2744" y="2776"/>
                </a:cubicBezTo>
                <a:cubicBezTo>
                  <a:pt x="2673" y="2817"/>
                  <a:pt x="2601" y="2856"/>
                  <a:pt x="2530" y="2897"/>
                </a:cubicBezTo>
                <a:cubicBezTo>
                  <a:pt x="2500" y="2915"/>
                  <a:pt x="2472" y="2939"/>
                  <a:pt x="2441" y="2957"/>
                </a:cubicBezTo>
                <a:cubicBezTo>
                  <a:pt x="2359" y="3007"/>
                  <a:pt x="2293" y="3075"/>
                  <a:pt x="2230" y="3145"/>
                </a:cubicBezTo>
                <a:cubicBezTo>
                  <a:pt x="2163" y="3220"/>
                  <a:pt x="2105" y="3302"/>
                  <a:pt x="2041" y="3379"/>
                </a:cubicBezTo>
                <a:cubicBezTo>
                  <a:pt x="2019" y="3406"/>
                  <a:pt x="2004" y="3427"/>
                  <a:pt x="2033" y="3444"/>
                </a:cubicBezTo>
                <a:cubicBezTo>
                  <a:pt x="1976" y="3550"/>
                  <a:pt x="1917" y="3650"/>
                  <a:pt x="1867" y="3756"/>
                </a:cubicBezTo>
                <a:cubicBezTo>
                  <a:pt x="1803" y="3889"/>
                  <a:pt x="1737" y="4022"/>
                  <a:pt x="1718" y="4172"/>
                </a:cubicBezTo>
                <a:cubicBezTo>
                  <a:pt x="1716" y="4192"/>
                  <a:pt x="1717" y="4221"/>
                  <a:pt x="1729" y="4233"/>
                </a:cubicBezTo>
                <a:cubicBezTo>
                  <a:pt x="1747" y="4251"/>
                  <a:pt x="1748" y="4269"/>
                  <a:pt x="1745" y="4289"/>
                </a:cubicBezTo>
                <a:cubicBezTo>
                  <a:pt x="1739" y="4344"/>
                  <a:pt x="1730" y="4399"/>
                  <a:pt x="1725" y="4454"/>
                </a:cubicBezTo>
                <a:cubicBezTo>
                  <a:pt x="1718" y="4532"/>
                  <a:pt x="1710" y="4611"/>
                  <a:pt x="1708" y="4690"/>
                </a:cubicBezTo>
                <a:cubicBezTo>
                  <a:pt x="1707" y="4797"/>
                  <a:pt x="1716" y="4904"/>
                  <a:pt x="1751" y="5007"/>
                </a:cubicBezTo>
                <a:cubicBezTo>
                  <a:pt x="1761" y="5033"/>
                  <a:pt x="1775" y="5041"/>
                  <a:pt x="1801" y="5036"/>
                </a:cubicBezTo>
                <a:cubicBezTo>
                  <a:pt x="1807" y="5086"/>
                  <a:pt x="1806" y="5138"/>
                  <a:pt x="1818" y="5186"/>
                </a:cubicBezTo>
                <a:cubicBezTo>
                  <a:pt x="1854" y="5335"/>
                  <a:pt x="1906" y="5478"/>
                  <a:pt x="1979" y="5613"/>
                </a:cubicBezTo>
                <a:cubicBezTo>
                  <a:pt x="1997" y="5646"/>
                  <a:pt x="2011" y="5672"/>
                  <a:pt x="2053" y="5659"/>
                </a:cubicBezTo>
                <a:cubicBezTo>
                  <a:pt x="2074" y="5724"/>
                  <a:pt x="2092" y="5785"/>
                  <a:pt x="2114" y="5846"/>
                </a:cubicBezTo>
                <a:cubicBezTo>
                  <a:pt x="2158" y="5973"/>
                  <a:pt x="2203" y="6100"/>
                  <a:pt x="2288" y="6208"/>
                </a:cubicBezTo>
                <a:cubicBezTo>
                  <a:pt x="2341" y="6275"/>
                  <a:pt x="2329" y="6282"/>
                  <a:pt x="2406" y="6230"/>
                </a:cubicBezTo>
                <a:cubicBezTo>
                  <a:pt x="2527" y="6147"/>
                  <a:pt x="2620" y="6036"/>
                  <a:pt x="2711" y="5924"/>
                </a:cubicBezTo>
                <a:cubicBezTo>
                  <a:pt x="2788" y="5829"/>
                  <a:pt x="2859" y="5729"/>
                  <a:pt x="2932" y="5631"/>
                </a:cubicBezTo>
                <a:cubicBezTo>
                  <a:pt x="2950" y="5607"/>
                  <a:pt x="2966" y="5581"/>
                  <a:pt x="2979" y="5555"/>
                </a:cubicBezTo>
                <a:cubicBezTo>
                  <a:pt x="2993" y="5527"/>
                  <a:pt x="3002" y="5498"/>
                  <a:pt x="3012" y="5468"/>
                </a:cubicBezTo>
                <a:cubicBezTo>
                  <a:pt x="3016" y="5460"/>
                  <a:pt x="3014" y="5449"/>
                  <a:pt x="3015" y="5440"/>
                </a:cubicBezTo>
                <a:cubicBezTo>
                  <a:pt x="3011" y="5438"/>
                  <a:pt x="3007" y="5437"/>
                  <a:pt x="3003" y="5436"/>
                </a:cubicBezTo>
                <a:cubicBezTo>
                  <a:pt x="2977" y="5477"/>
                  <a:pt x="2950" y="5519"/>
                  <a:pt x="2920" y="5565"/>
                </a:cubicBezTo>
                <a:cubicBezTo>
                  <a:pt x="2933" y="5476"/>
                  <a:pt x="2984" y="5412"/>
                  <a:pt x="3024" y="5339"/>
                </a:cubicBezTo>
                <a:cubicBezTo>
                  <a:pt x="3048" y="5382"/>
                  <a:pt x="3082" y="5353"/>
                  <a:pt x="3113" y="5355"/>
                </a:cubicBezTo>
                <a:cubicBezTo>
                  <a:pt x="3101" y="5428"/>
                  <a:pt x="3088" y="5499"/>
                  <a:pt x="3079" y="5570"/>
                </a:cubicBezTo>
                <a:cubicBezTo>
                  <a:pt x="3071" y="5640"/>
                  <a:pt x="3068" y="5710"/>
                  <a:pt x="3062" y="5781"/>
                </a:cubicBezTo>
                <a:cubicBezTo>
                  <a:pt x="3053" y="5877"/>
                  <a:pt x="3041" y="5974"/>
                  <a:pt x="3034" y="6070"/>
                </a:cubicBezTo>
                <a:cubicBezTo>
                  <a:pt x="3030" y="6123"/>
                  <a:pt x="3030" y="6177"/>
                  <a:pt x="3033" y="6230"/>
                </a:cubicBezTo>
                <a:cubicBezTo>
                  <a:pt x="3035" y="6265"/>
                  <a:pt x="3052" y="6270"/>
                  <a:pt x="3084" y="6256"/>
                </a:cubicBezTo>
                <a:cubicBezTo>
                  <a:pt x="3099" y="6249"/>
                  <a:pt x="3115" y="6243"/>
                  <a:pt x="3137" y="6235"/>
                </a:cubicBezTo>
                <a:cubicBezTo>
                  <a:pt x="3122" y="6267"/>
                  <a:pt x="3110" y="6292"/>
                  <a:pt x="3099" y="6317"/>
                </a:cubicBezTo>
                <a:cubicBezTo>
                  <a:pt x="3087" y="6342"/>
                  <a:pt x="3076" y="6367"/>
                  <a:pt x="3065" y="6393"/>
                </a:cubicBezTo>
                <a:cubicBezTo>
                  <a:pt x="3053" y="6421"/>
                  <a:pt x="3049" y="6447"/>
                  <a:pt x="3088" y="6458"/>
                </a:cubicBezTo>
                <a:cubicBezTo>
                  <a:pt x="3084" y="6468"/>
                  <a:pt x="3083" y="6476"/>
                  <a:pt x="3079" y="6483"/>
                </a:cubicBezTo>
                <a:cubicBezTo>
                  <a:pt x="3056" y="6531"/>
                  <a:pt x="3033" y="6579"/>
                  <a:pt x="3009" y="6626"/>
                </a:cubicBezTo>
                <a:cubicBezTo>
                  <a:pt x="2988" y="6667"/>
                  <a:pt x="2993" y="6680"/>
                  <a:pt x="3035" y="6696"/>
                </a:cubicBezTo>
                <a:cubicBezTo>
                  <a:pt x="3038" y="6697"/>
                  <a:pt x="3040" y="6700"/>
                  <a:pt x="3043" y="6703"/>
                </a:cubicBezTo>
                <a:cubicBezTo>
                  <a:pt x="3038" y="6722"/>
                  <a:pt x="3031" y="6741"/>
                  <a:pt x="3029" y="6760"/>
                </a:cubicBezTo>
                <a:cubicBezTo>
                  <a:pt x="3025" y="6798"/>
                  <a:pt x="3023" y="6835"/>
                  <a:pt x="3024" y="6873"/>
                </a:cubicBezTo>
                <a:cubicBezTo>
                  <a:pt x="3026" y="6894"/>
                  <a:pt x="3046" y="6898"/>
                  <a:pt x="3061" y="6883"/>
                </a:cubicBezTo>
                <a:cubicBezTo>
                  <a:pt x="3065" y="6879"/>
                  <a:pt x="3069" y="6874"/>
                  <a:pt x="3077" y="6866"/>
                </a:cubicBezTo>
                <a:cubicBezTo>
                  <a:pt x="3087" y="6903"/>
                  <a:pt x="3095" y="6936"/>
                  <a:pt x="3105" y="6967"/>
                </a:cubicBezTo>
                <a:cubicBezTo>
                  <a:pt x="3108" y="6974"/>
                  <a:pt x="3119" y="6979"/>
                  <a:pt x="3127" y="6984"/>
                </a:cubicBezTo>
                <a:cubicBezTo>
                  <a:pt x="3131" y="6977"/>
                  <a:pt x="3140" y="6970"/>
                  <a:pt x="3139" y="6964"/>
                </a:cubicBezTo>
                <a:cubicBezTo>
                  <a:pt x="3137" y="6935"/>
                  <a:pt x="3133" y="6907"/>
                  <a:pt x="3130" y="6879"/>
                </a:cubicBezTo>
                <a:cubicBezTo>
                  <a:pt x="3129" y="6870"/>
                  <a:pt x="3125" y="6861"/>
                  <a:pt x="3125" y="6852"/>
                </a:cubicBezTo>
                <a:cubicBezTo>
                  <a:pt x="3126" y="6798"/>
                  <a:pt x="3128" y="6744"/>
                  <a:pt x="3131" y="6691"/>
                </a:cubicBezTo>
                <a:cubicBezTo>
                  <a:pt x="3131" y="6681"/>
                  <a:pt x="3136" y="6672"/>
                  <a:pt x="3139" y="6663"/>
                </a:cubicBezTo>
                <a:cubicBezTo>
                  <a:pt x="3151" y="6632"/>
                  <a:pt x="3168" y="6602"/>
                  <a:pt x="3175" y="6570"/>
                </a:cubicBezTo>
                <a:cubicBezTo>
                  <a:pt x="3183" y="6536"/>
                  <a:pt x="3182" y="6501"/>
                  <a:pt x="3185" y="6465"/>
                </a:cubicBezTo>
                <a:cubicBezTo>
                  <a:pt x="3239" y="6442"/>
                  <a:pt x="3264" y="6400"/>
                  <a:pt x="3266" y="6341"/>
                </a:cubicBezTo>
                <a:cubicBezTo>
                  <a:pt x="3268" y="6294"/>
                  <a:pt x="3275" y="6247"/>
                  <a:pt x="3279" y="6195"/>
                </a:cubicBezTo>
                <a:cubicBezTo>
                  <a:pt x="3331" y="6214"/>
                  <a:pt x="3340" y="6176"/>
                  <a:pt x="3354" y="6143"/>
                </a:cubicBezTo>
                <a:cubicBezTo>
                  <a:pt x="3356" y="6137"/>
                  <a:pt x="3358" y="6132"/>
                  <a:pt x="3360" y="6127"/>
                </a:cubicBezTo>
                <a:cubicBezTo>
                  <a:pt x="3401" y="6024"/>
                  <a:pt x="3444" y="5923"/>
                  <a:pt x="3481" y="5820"/>
                </a:cubicBezTo>
                <a:cubicBezTo>
                  <a:pt x="3510" y="5739"/>
                  <a:pt x="3539" y="5656"/>
                  <a:pt x="3555" y="5572"/>
                </a:cubicBezTo>
                <a:cubicBezTo>
                  <a:pt x="3576" y="5459"/>
                  <a:pt x="3529" y="5354"/>
                  <a:pt x="3489" y="5253"/>
                </a:cubicBezTo>
                <a:cubicBezTo>
                  <a:pt x="3465" y="5191"/>
                  <a:pt x="3424" y="5137"/>
                  <a:pt x="3388" y="5076"/>
                </a:cubicBezTo>
                <a:cubicBezTo>
                  <a:pt x="3428" y="5029"/>
                  <a:pt x="3436" y="4969"/>
                  <a:pt x="3422" y="4905"/>
                </a:cubicBezTo>
                <a:cubicBezTo>
                  <a:pt x="3414" y="4865"/>
                  <a:pt x="3409" y="4825"/>
                  <a:pt x="3396" y="4787"/>
                </a:cubicBezTo>
                <a:cubicBezTo>
                  <a:pt x="3353" y="4665"/>
                  <a:pt x="3306" y="4545"/>
                  <a:pt x="3263" y="4423"/>
                </a:cubicBezTo>
                <a:cubicBezTo>
                  <a:pt x="3243" y="4369"/>
                  <a:pt x="3207" y="4317"/>
                  <a:pt x="3230" y="4253"/>
                </a:cubicBezTo>
                <a:cubicBezTo>
                  <a:pt x="3230" y="4276"/>
                  <a:pt x="3231" y="4299"/>
                  <a:pt x="3264" y="4292"/>
                </a:cubicBezTo>
                <a:cubicBezTo>
                  <a:pt x="3251" y="4351"/>
                  <a:pt x="3262" y="4373"/>
                  <a:pt x="3312" y="4403"/>
                </a:cubicBezTo>
                <a:cubicBezTo>
                  <a:pt x="3379" y="4442"/>
                  <a:pt x="3453" y="4471"/>
                  <a:pt x="3509" y="4536"/>
                </a:cubicBezTo>
                <a:cubicBezTo>
                  <a:pt x="3492" y="4545"/>
                  <a:pt x="3476" y="4554"/>
                  <a:pt x="3462" y="4562"/>
                </a:cubicBezTo>
                <a:cubicBezTo>
                  <a:pt x="3452" y="4544"/>
                  <a:pt x="3448" y="4522"/>
                  <a:pt x="3438" y="4519"/>
                </a:cubicBezTo>
                <a:cubicBezTo>
                  <a:pt x="3403" y="4510"/>
                  <a:pt x="3413" y="4552"/>
                  <a:pt x="3395" y="4565"/>
                </a:cubicBezTo>
                <a:cubicBezTo>
                  <a:pt x="3391" y="4551"/>
                  <a:pt x="3388" y="4538"/>
                  <a:pt x="3382" y="4527"/>
                </a:cubicBezTo>
                <a:cubicBezTo>
                  <a:pt x="3378" y="4519"/>
                  <a:pt x="3369" y="4513"/>
                  <a:pt x="3361" y="4506"/>
                </a:cubicBezTo>
                <a:cubicBezTo>
                  <a:pt x="3358" y="4517"/>
                  <a:pt x="3350" y="4529"/>
                  <a:pt x="3352" y="4539"/>
                </a:cubicBezTo>
                <a:cubicBezTo>
                  <a:pt x="3356" y="4564"/>
                  <a:pt x="3364" y="4588"/>
                  <a:pt x="3373" y="4612"/>
                </a:cubicBezTo>
                <a:cubicBezTo>
                  <a:pt x="3376" y="4622"/>
                  <a:pt x="3384" y="4630"/>
                  <a:pt x="3390" y="4639"/>
                </a:cubicBezTo>
                <a:cubicBezTo>
                  <a:pt x="3399" y="4633"/>
                  <a:pt x="3409" y="4626"/>
                  <a:pt x="3416" y="4621"/>
                </a:cubicBezTo>
                <a:cubicBezTo>
                  <a:pt x="3421" y="4630"/>
                  <a:pt x="3425" y="4645"/>
                  <a:pt x="3433" y="4648"/>
                </a:cubicBezTo>
                <a:cubicBezTo>
                  <a:pt x="3440" y="4651"/>
                  <a:pt x="3452" y="4640"/>
                  <a:pt x="3464" y="4634"/>
                </a:cubicBezTo>
                <a:cubicBezTo>
                  <a:pt x="3496" y="4661"/>
                  <a:pt x="3475" y="4696"/>
                  <a:pt x="3476" y="4729"/>
                </a:cubicBezTo>
                <a:cubicBezTo>
                  <a:pt x="3478" y="4894"/>
                  <a:pt x="3532" y="5046"/>
                  <a:pt x="3600" y="5194"/>
                </a:cubicBezTo>
                <a:cubicBezTo>
                  <a:pt x="3621" y="5239"/>
                  <a:pt x="3638" y="5284"/>
                  <a:pt x="3655" y="5330"/>
                </a:cubicBezTo>
                <a:cubicBezTo>
                  <a:pt x="3664" y="5353"/>
                  <a:pt x="3682" y="5361"/>
                  <a:pt x="3700" y="5345"/>
                </a:cubicBezTo>
                <a:cubicBezTo>
                  <a:pt x="3713" y="5334"/>
                  <a:pt x="3724" y="5322"/>
                  <a:pt x="3738" y="5308"/>
                </a:cubicBezTo>
                <a:cubicBezTo>
                  <a:pt x="3741" y="5316"/>
                  <a:pt x="3744" y="5319"/>
                  <a:pt x="3744" y="5323"/>
                </a:cubicBezTo>
                <a:cubicBezTo>
                  <a:pt x="3748" y="5430"/>
                  <a:pt x="3753" y="5538"/>
                  <a:pt x="3700" y="5638"/>
                </a:cubicBezTo>
                <a:cubicBezTo>
                  <a:pt x="3686" y="5665"/>
                  <a:pt x="3656" y="5698"/>
                  <a:pt x="3697" y="5730"/>
                </a:cubicBezTo>
                <a:cubicBezTo>
                  <a:pt x="3699" y="5731"/>
                  <a:pt x="3697" y="5737"/>
                  <a:pt x="3696" y="5740"/>
                </a:cubicBezTo>
                <a:cubicBezTo>
                  <a:pt x="3672" y="5801"/>
                  <a:pt x="3674" y="5870"/>
                  <a:pt x="3630" y="5926"/>
                </a:cubicBezTo>
                <a:cubicBezTo>
                  <a:pt x="3594" y="5972"/>
                  <a:pt x="3600" y="6028"/>
                  <a:pt x="3636" y="6074"/>
                </a:cubicBezTo>
                <a:cubicBezTo>
                  <a:pt x="3640" y="6080"/>
                  <a:pt x="3650" y="6084"/>
                  <a:pt x="3655" y="6083"/>
                </a:cubicBezTo>
                <a:cubicBezTo>
                  <a:pt x="3662" y="6082"/>
                  <a:pt x="3671" y="6074"/>
                  <a:pt x="3671" y="6068"/>
                </a:cubicBezTo>
                <a:cubicBezTo>
                  <a:pt x="3671" y="6053"/>
                  <a:pt x="3671" y="6037"/>
                  <a:pt x="3665" y="6024"/>
                </a:cubicBezTo>
                <a:cubicBezTo>
                  <a:pt x="3651" y="5992"/>
                  <a:pt x="3655" y="5963"/>
                  <a:pt x="3678" y="5937"/>
                </a:cubicBezTo>
                <a:cubicBezTo>
                  <a:pt x="3697" y="5915"/>
                  <a:pt x="3724" y="5898"/>
                  <a:pt x="3739" y="5874"/>
                </a:cubicBezTo>
                <a:cubicBezTo>
                  <a:pt x="3760" y="5841"/>
                  <a:pt x="3774" y="5804"/>
                  <a:pt x="3787" y="5767"/>
                </a:cubicBezTo>
                <a:cubicBezTo>
                  <a:pt x="3797" y="5739"/>
                  <a:pt x="3796" y="5708"/>
                  <a:pt x="3825" y="5688"/>
                </a:cubicBezTo>
                <a:cubicBezTo>
                  <a:pt x="3835" y="5681"/>
                  <a:pt x="3837" y="5659"/>
                  <a:pt x="3838" y="5643"/>
                </a:cubicBezTo>
                <a:cubicBezTo>
                  <a:pt x="3841" y="5604"/>
                  <a:pt x="3842" y="5564"/>
                  <a:pt x="3844" y="5524"/>
                </a:cubicBezTo>
                <a:cubicBezTo>
                  <a:pt x="3845" y="5497"/>
                  <a:pt x="3855" y="5478"/>
                  <a:pt x="3882" y="5468"/>
                </a:cubicBezTo>
                <a:cubicBezTo>
                  <a:pt x="3913" y="5455"/>
                  <a:pt x="3919" y="5431"/>
                  <a:pt x="3912" y="5399"/>
                </a:cubicBezTo>
                <a:cubicBezTo>
                  <a:pt x="3907" y="5376"/>
                  <a:pt x="3906" y="5352"/>
                  <a:pt x="3901" y="5328"/>
                </a:cubicBezTo>
                <a:cubicBezTo>
                  <a:pt x="3891" y="5282"/>
                  <a:pt x="3884" y="5234"/>
                  <a:pt x="3866" y="5192"/>
                </a:cubicBezTo>
                <a:cubicBezTo>
                  <a:pt x="3855" y="5166"/>
                  <a:pt x="3852" y="5151"/>
                  <a:pt x="3869" y="5130"/>
                </a:cubicBezTo>
                <a:cubicBezTo>
                  <a:pt x="3928" y="5055"/>
                  <a:pt x="3933" y="4971"/>
                  <a:pt x="3916" y="4880"/>
                </a:cubicBezTo>
                <a:cubicBezTo>
                  <a:pt x="3879" y="4679"/>
                  <a:pt x="3807" y="4489"/>
                  <a:pt x="3734" y="4299"/>
                </a:cubicBezTo>
                <a:cubicBezTo>
                  <a:pt x="3729" y="4285"/>
                  <a:pt x="3709" y="4265"/>
                  <a:pt x="3703" y="4267"/>
                </a:cubicBezTo>
                <a:cubicBezTo>
                  <a:pt x="3676" y="4276"/>
                  <a:pt x="3693" y="4297"/>
                  <a:pt x="3697" y="4313"/>
                </a:cubicBezTo>
                <a:cubicBezTo>
                  <a:pt x="3697" y="4315"/>
                  <a:pt x="3695" y="4317"/>
                  <a:pt x="3694" y="4319"/>
                </a:cubicBezTo>
                <a:cubicBezTo>
                  <a:pt x="3663" y="4310"/>
                  <a:pt x="3655" y="4292"/>
                  <a:pt x="3665" y="4262"/>
                </a:cubicBezTo>
                <a:cubicBezTo>
                  <a:pt x="3673" y="4237"/>
                  <a:pt x="3681" y="4210"/>
                  <a:pt x="3681" y="4184"/>
                </a:cubicBezTo>
                <a:cubicBezTo>
                  <a:pt x="3681" y="4160"/>
                  <a:pt x="3675" y="4133"/>
                  <a:pt x="3664" y="4112"/>
                </a:cubicBezTo>
                <a:cubicBezTo>
                  <a:pt x="3645" y="4078"/>
                  <a:pt x="3621" y="4048"/>
                  <a:pt x="3595" y="4011"/>
                </a:cubicBezTo>
                <a:cubicBezTo>
                  <a:pt x="3668" y="4006"/>
                  <a:pt x="3738" y="4001"/>
                  <a:pt x="3812" y="3995"/>
                </a:cubicBezTo>
                <a:cubicBezTo>
                  <a:pt x="3794" y="3990"/>
                  <a:pt x="3779" y="3986"/>
                  <a:pt x="3756" y="3979"/>
                </a:cubicBezTo>
                <a:cubicBezTo>
                  <a:pt x="3806" y="3955"/>
                  <a:pt x="3848" y="3935"/>
                  <a:pt x="3892" y="3914"/>
                </a:cubicBezTo>
                <a:cubicBezTo>
                  <a:pt x="3894" y="3920"/>
                  <a:pt x="3898" y="3927"/>
                  <a:pt x="3900" y="3935"/>
                </a:cubicBezTo>
                <a:cubicBezTo>
                  <a:pt x="3907" y="3978"/>
                  <a:pt x="3917" y="4021"/>
                  <a:pt x="3922" y="4064"/>
                </a:cubicBezTo>
                <a:cubicBezTo>
                  <a:pt x="3934" y="4178"/>
                  <a:pt x="3960" y="4288"/>
                  <a:pt x="4011" y="4392"/>
                </a:cubicBezTo>
                <a:cubicBezTo>
                  <a:pt x="4036" y="4443"/>
                  <a:pt x="4055" y="4498"/>
                  <a:pt x="4073" y="4552"/>
                </a:cubicBezTo>
                <a:cubicBezTo>
                  <a:pt x="4088" y="4594"/>
                  <a:pt x="4097" y="4637"/>
                  <a:pt x="4109" y="4679"/>
                </a:cubicBezTo>
                <a:cubicBezTo>
                  <a:pt x="4116" y="4702"/>
                  <a:pt x="4130" y="4712"/>
                  <a:pt x="4153" y="4695"/>
                </a:cubicBezTo>
                <a:cubicBezTo>
                  <a:pt x="4158" y="4692"/>
                  <a:pt x="4164" y="4690"/>
                  <a:pt x="4173" y="4686"/>
                </a:cubicBezTo>
                <a:cubicBezTo>
                  <a:pt x="4170" y="4698"/>
                  <a:pt x="4169" y="4705"/>
                  <a:pt x="4167" y="4711"/>
                </a:cubicBezTo>
                <a:cubicBezTo>
                  <a:pt x="4139" y="4799"/>
                  <a:pt x="4109" y="4886"/>
                  <a:pt x="4082" y="4974"/>
                </a:cubicBezTo>
                <a:cubicBezTo>
                  <a:pt x="4076" y="4994"/>
                  <a:pt x="4068" y="5021"/>
                  <a:pt x="4077" y="5035"/>
                </a:cubicBezTo>
                <a:cubicBezTo>
                  <a:pt x="4100" y="5070"/>
                  <a:pt x="4090" y="5110"/>
                  <a:pt x="4100" y="5147"/>
                </a:cubicBezTo>
                <a:cubicBezTo>
                  <a:pt x="4103" y="5159"/>
                  <a:pt x="4104" y="5174"/>
                  <a:pt x="4112" y="5183"/>
                </a:cubicBezTo>
                <a:cubicBezTo>
                  <a:pt x="4146" y="5223"/>
                  <a:pt x="4128" y="5260"/>
                  <a:pt x="4106" y="5297"/>
                </a:cubicBezTo>
                <a:cubicBezTo>
                  <a:pt x="4080" y="5342"/>
                  <a:pt x="4084" y="5352"/>
                  <a:pt x="4138" y="5370"/>
                </a:cubicBezTo>
                <a:cubicBezTo>
                  <a:pt x="4122" y="5399"/>
                  <a:pt x="4104" y="5426"/>
                  <a:pt x="4092" y="5455"/>
                </a:cubicBezTo>
                <a:cubicBezTo>
                  <a:pt x="4087" y="5467"/>
                  <a:pt x="4090" y="5485"/>
                  <a:pt x="4093" y="5499"/>
                </a:cubicBezTo>
                <a:cubicBezTo>
                  <a:pt x="4095" y="5505"/>
                  <a:pt x="4106" y="5510"/>
                  <a:pt x="4112" y="5515"/>
                </a:cubicBezTo>
                <a:cubicBezTo>
                  <a:pt x="4120" y="5505"/>
                  <a:pt x="4128" y="5496"/>
                  <a:pt x="4136" y="5485"/>
                </a:cubicBezTo>
                <a:cubicBezTo>
                  <a:pt x="4138" y="5482"/>
                  <a:pt x="4138" y="5476"/>
                  <a:pt x="4141" y="5473"/>
                </a:cubicBezTo>
                <a:cubicBezTo>
                  <a:pt x="4180" y="5431"/>
                  <a:pt x="4187" y="5374"/>
                  <a:pt x="4181" y="5328"/>
                </a:cubicBezTo>
                <a:cubicBezTo>
                  <a:pt x="4174" y="5282"/>
                  <a:pt x="4186" y="5241"/>
                  <a:pt x="4184" y="5199"/>
                </a:cubicBezTo>
                <a:cubicBezTo>
                  <a:pt x="4182" y="5166"/>
                  <a:pt x="4174" y="5133"/>
                  <a:pt x="4168" y="5100"/>
                </a:cubicBezTo>
                <a:cubicBezTo>
                  <a:pt x="4166" y="5089"/>
                  <a:pt x="4161" y="5079"/>
                  <a:pt x="4162" y="5069"/>
                </a:cubicBezTo>
                <a:cubicBezTo>
                  <a:pt x="4165" y="5054"/>
                  <a:pt x="4169" y="5034"/>
                  <a:pt x="4179" y="5025"/>
                </a:cubicBezTo>
                <a:cubicBezTo>
                  <a:pt x="4224" y="4989"/>
                  <a:pt x="4259" y="4945"/>
                  <a:pt x="4274" y="4891"/>
                </a:cubicBezTo>
                <a:cubicBezTo>
                  <a:pt x="4292" y="4820"/>
                  <a:pt x="4303" y="4747"/>
                  <a:pt x="4314" y="4674"/>
                </a:cubicBezTo>
                <a:cubicBezTo>
                  <a:pt x="4316" y="4658"/>
                  <a:pt x="4304" y="4641"/>
                  <a:pt x="4298" y="4624"/>
                </a:cubicBezTo>
                <a:cubicBezTo>
                  <a:pt x="4294" y="4623"/>
                  <a:pt x="4290" y="4622"/>
                  <a:pt x="4286" y="4621"/>
                </a:cubicBezTo>
                <a:cubicBezTo>
                  <a:pt x="4260" y="4659"/>
                  <a:pt x="4235" y="4698"/>
                  <a:pt x="4210" y="4736"/>
                </a:cubicBezTo>
                <a:cubicBezTo>
                  <a:pt x="4223" y="4686"/>
                  <a:pt x="4227" y="4636"/>
                  <a:pt x="4277" y="4603"/>
                </a:cubicBezTo>
                <a:cubicBezTo>
                  <a:pt x="4328" y="4570"/>
                  <a:pt x="4356" y="4516"/>
                  <a:pt x="4352" y="4454"/>
                </a:cubicBezTo>
                <a:cubicBezTo>
                  <a:pt x="4348" y="4387"/>
                  <a:pt x="4335" y="4321"/>
                  <a:pt x="4326" y="4255"/>
                </a:cubicBezTo>
                <a:cubicBezTo>
                  <a:pt x="4306" y="4122"/>
                  <a:pt x="4243" y="4007"/>
                  <a:pt x="4172" y="3897"/>
                </a:cubicBezTo>
                <a:cubicBezTo>
                  <a:pt x="4137" y="3844"/>
                  <a:pt x="4140" y="3853"/>
                  <a:pt x="4178" y="3812"/>
                </a:cubicBezTo>
                <a:cubicBezTo>
                  <a:pt x="4223" y="3762"/>
                  <a:pt x="4265" y="3713"/>
                  <a:pt x="4283" y="3647"/>
                </a:cubicBezTo>
                <a:cubicBezTo>
                  <a:pt x="4287" y="3630"/>
                  <a:pt x="4292" y="3614"/>
                  <a:pt x="4296" y="3599"/>
                </a:cubicBezTo>
                <a:cubicBezTo>
                  <a:pt x="4412" y="3600"/>
                  <a:pt x="4523" y="3579"/>
                  <a:pt x="4629" y="3533"/>
                </a:cubicBezTo>
                <a:cubicBezTo>
                  <a:pt x="4653" y="3573"/>
                  <a:pt x="4679" y="3526"/>
                  <a:pt x="4707" y="3534"/>
                </a:cubicBezTo>
                <a:cubicBezTo>
                  <a:pt x="4619" y="3592"/>
                  <a:pt x="4520" y="3615"/>
                  <a:pt x="4424" y="3650"/>
                </a:cubicBezTo>
                <a:cubicBezTo>
                  <a:pt x="4486" y="3663"/>
                  <a:pt x="4543" y="3641"/>
                  <a:pt x="4607" y="3627"/>
                </a:cubicBezTo>
                <a:cubicBezTo>
                  <a:pt x="4613" y="3699"/>
                  <a:pt x="4621" y="3766"/>
                  <a:pt x="4623" y="3834"/>
                </a:cubicBezTo>
                <a:cubicBezTo>
                  <a:pt x="4626" y="3924"/>
                  <a:pt x="4641" y="4008"/>
                  <a:pt x="4698" y="4081"/>
                </a:cubicBezTo>
                <a:cubicBezTo>
                  <a:pt x="4704" y="4089"/>
                  <a:pt x="4707" y="4100"/>
                  <a:pt x="4707" y="4110"/>
                </a:cubicBezTo>
                <a:cubicBezTo>
                  <a:pt x="4708" y="4164"/>
                  <a:pt x="4706" y="4219"/>
                  <a:pt x="4708" y="4273"/>
                </a:cubicBezTo>
                <a:cubicBezTo>
                  <a:pt x="4709" y="4298"/>
                  <a:pt x="4700" y="4314"/>
                  <a:pt x="4683" y="4334"/>
                </a:cubicBezTo>
                <a:cubicBezTo>
                  <a:pt x="4633" y="4391"/>
                  <a:pt x="4587" y="4452"/>
                  <a:pt x="4541" y="4512"/>
                </a:cubicBezTo>
                <a:cubicBezTo>
                  <a:pt x="4523" y="4536"/>
                  <a:pt x="4541" y="4557"/>
                  <a:pt x="4556" y="4574"/>
                </a:cubicBezTo>
                <a:cubicBezTo>
                  <a:pt x="4573" y="4594"/>
                  <a:pt x="4589" y="4576"/>
                  <a:pt x="4600" y="4565"/>
                </a:cubicBezTo>
                <a:cubicBezTo>
                  <a:pt x="4659" y="4510"/>
                  <a:pt x="4717" y="4454"/>
                  <a:pt x="4772" y="4396"/>
                </a:cubicBezTo>
                <a:cubicBezTo>
                  <a:pt x="4781" y="4386"/>
                  <a:pt x="4779" y="4362"/>
                  <a:pt x="4776" y="4346"/>
                </a:cubicBezTo>
                <a:cubicBezTo>
                  <a:pt x="4772" y="4320"/>
                  <a:pt x="4758" y="4296"/>
                  <a:pt x="4758" y="4271"/>
                </a:cubicBezTo>
                <a:cubicBezTo>
                  <a:pt x="4756" y="4196"/>
                  <a:pt x="4757" y="4121"/>
                  <a:pt x="4759" y="4047"/>
                </a:cubicBezTo>
                <a:cubicBezTo>
                  <a:pt x="4759" y="4037"/>
                  <a:pt x="4765" y="4027"/>
                  <a:pt x="4769" y="4018"/>
                </a:cubicBezTo>
                <a:cubicBezTo>
                  <a:pt x="4776" y="3999"/>
                  <a:pt x="4788" y="3981"/>
                  <a:pt x="4790" y="3962"/>
                </a:cubicBezTo>
                <a:cubicBezTo>
                  <a:pt x="4796" y="3916"/>
                  <a:pt x="4802" y="3870"/>
                  <a:pt x="4801" y="3824"/>
                </a:cubicBezTo>
                <a:cubicBezTo>
                  <a:pt x="4800" y="3730"/>
                  <a:pt x="4808" y="3634"/>
                  <a:pt x="4762" y="3541"/>
                </a:cubicBezTo>
                <a:cubicBezTo>
                  <a:pt x="4781" y="3531"/>
                  <a:pt x="4799" y="3517"/>
                  <a:pt x="4819" y="3511"/>
                </a:cubicBezTo>
                <a:cubicBezTo>
                  <a:pt x="4864" y="3497"/>
                  <a:pt x="4888" y="3459"/>
                  <a:pt x="4879" y="3411"/>
                </a:cubicBezTo>
                <a:cubicBezTo>
                  <a:pt x="4876" y="3391"/>
                  <a:pt x="4879" y="3369"/>
                  <a:pt x="4879" y="3347"/>
                </a:cubicBezTo>
                <a:cubicBezTo>
                  <a:pt x="4894" y="3365"/>
                  <a:pt x="4900" y="3384"/>
                  <a:pt x="4909" y="3402"/>
                </a:cubicBezTo>
                <a:cubicBezTo>
                  <a:pt x="4923" y="3429"/>
                  <a:pt x="4917" y="3454"/>
                  <a:pt x="4901" y="3476"/>
                </a:cubicBezTo>
                <a:cubicBezTo>
                  <a:pt x="4879" y="3506"/>
                  <a:pt x="4852" y="3532"/>
                  <a:pt x="4833" y="3563"/>
                </a:cubicBezTo>
                <a:cubicBezTo>
                  <a:pt x="4820" y="3582"/>
                  <a:pt x="4816" y="3607"/>
                  <a:pt x="4807" y="3633"/>
                </a:cubicBezTo>
                <a:cubicBezTo>
                  <a:pt x="4866" y="3608"/>
                  <a:pt x="4916" y="3587"/>
                  <a:pt x="4968" y="3565"/>
                </a:cubicBezTo>
                <a:cubicBezTo>
                  <a:pt x="5005" y="3621"/>
                  <a:pt x="5013" y="3695"/>
                  <a:pt x="5075" y="3736"/>
                </a:cubicBezTo>
                <a:cubicBezTo>
                  <a:pt x="5084" y="3717"/>
                  <a:pt x="5091" y="3703"/>
                  <a:pt x="5097" y="3689"/>
                </a:cubicBezTo>
                <a:cubicBezTo>
                  <a:pt x="5105" y="3715"/>
                  <a:pt x="5113" y="3738"/>
                  <a:pt x="5119" y="3761"/>
                </a:cubicBezTo>
                <a:cubicBezTo>
                  <a:pt x="5122" y="3771"/>
                  <a:pt x="5124" y="3783"/>
                  <a:pt x="5121" y="3793"/>
                </a:cubicBezTo>
                <a:cubicBezTo>
                  <a:pt x="5089" y="3905"/>
                  <a:pt x="5055" y="4016"/>
                  <a:pt x="5024" y="4128"/>
                </a:cubicBezTo>
                <a:cubicBezTo>
                  <a:pt x="5005" y="4198"/>
                  <a:pt x="4981" y="4268"/>
                  <a:pt x="4999" y="4343"/>
                </a:cubicBezTo>
                <a:cubicBezTo>
                  <a:pt x="5007" y="4378"/>
                  <a:pt x="5005" y="4415"/>
                  <a:pt x="5008" y="4451"/>
                </a:cubicBezTo>
                <a:cubicBezTo>
                  <a:pt x="5012" y="4483"/>
                  <a:pt x="5015" y="4516"/>
                  <a:pt x="5023" y="4547"/>
                </a:cubicBezTo>
                <a:cubicBezTo>
                  <a:pt x="5026" y="4558"/>
                  <a:pt x="5040" y="4567"/>
                  <a:pt x="5052" y="4579"/>
                </a:cubicBezTo>
                <a:cubicBezTo>
                  <a:pt x="5060" y="4560"/>
                  <a:pt x="5065" y="4550"/>
                  <a:pt x="5071" y="4535"/>
                </a:cubicBezTo>
                <a:cubicBezTo>
                  <a:pt x="5097" y="4596"/>
                  <a:pt x="5084" y="4673"/>
                  <a:pt x="5165" y="4693"/>
                </a:cubicBezTo>
                <a:cubicBezTo>
                  <a:pt x="5146" y="4727"/>
                  <a:pt x="5147" y="4788"/>
                  <a:pt x="5169" y="4810"/>
                </a:cubicBezTo>
                <a:cubicBezTo>
                  <a:pt x="5174" y="4814"/>
                  <a:pt x="5182" y="4815"/>
                  <a:pt x="5191" y="4818"/>
                </a:cubicBezTo>
                <a:cubicBezTo>
                  <a:pt x="5194" y="4806"/>
                  <a:pt x="5197" y="4797"/>
                  <a:pt x="5199" y="4786"/>
                </a:cubicBezTo>
                <a:cubicBezTo>
                  <a:pt x="5228" y="4812"/>
                  <a:pt x="5229" y="4825"/>
                  <a:pt x="5201" y="4844"/>
                </a:cubicBezTo>
                <a:cubicBezTo>
                  <a:pt x="5191" y="4851"/>
                  <a:pt x="5179" y="4856"/>
                  <a:pt x="5168" y="4861"/>
                </a:cubicBezTo>
                <a:cubicBezTo>
                  <a:pt x="5098" y="4892"/>
                  <a:pt x="5048" y="4942"/>
                  <a:pt x="5019" y="5014"/>
                </a:cubicBezTo>
                <a:cubicBezTo>
                  <a:pt x="5033" y="5011"/>
                  <a:pt x="5045" y="5006"/>
                  <a:pt x="5057" y="4998"/>
                </a:cubicBezTo>
                <a:cubicBezTo>
                  <a:pt x="5099" y="4971"/>
                  <a:pt x="5140" y="4939"/>
                  <a:pt x="5185" y="4916"/>
                </a:cubicBezTo>
                <a:cubicBezTo>
                  <a:pt x="5218" y="4899"/>
                  <a:pt x="5244" y="4883"/>
                  <a:pt x="5263" y="4849"/>
                </a:cubicBezTo>
                <a:cubicBezTo>
                  <a:pt x="5295" y="4790"/>
                  <a:pt x="5288" y="4733"/>
                  <a:pt x="5236" y="4689"/>
                </a:cubicBezTo>
                <a:cubicBezTo>
                  <a:pt x="5227" y="4682"/>
                  <a:pt x="5223" y="4668"/>
                  <a:pt x="5221" y="4656"/>
                </a:cubicBezTo>
                <a:cubicBezTo>
                  <a:pt x="5212" y="4619"/>
                  <a:pt x="5223" y="4578"/>
                  <a:pt x="5197" y="4545"/>
                </a:cubicBezTo>
                <a:cubicBezTo>
                  <a:pt x="5187" y="4532"/>
                  <a:pt x="5177" y="4520"/>
                  <a:pt x="5172" y="4513"/>
                </a:cubicBezTo>
                <a:cubicBezTo>
                  <a:pt x="5196" y="4425"/>
                  <a:pt x="5127" y="4386"/>
                  <a:pt x="5094" y="4333"/>
                </a:cubicBezTo>
                <a:cubicBezTo>
                  <a:pt x="5203" y="4091"/>
                  <a:pt x="5255" y="3839"/>
                  <a:pt x="5252" y="3572"/>
                </a:cubicBezTo>
                <a:cubicBezTo>
                  <a:pt x="5290" y="3556"/>
                  <a:pt x="5298" y="3515"/>
                  <a:pt x="5303" y="3477"/>
                </a:cubicBezTo>
                <a:cubicBezTo>
                  <a:pt x="5311" y="3410"/>
                  <a:pt x="5310" y="3410"/>
                  <a:pt x="5370" y="3376"/>
                </a:cubicBezTo>
                <a:cubicBezTo>
                  <a:pt x="5365" y="3390"/>
                  <a:pt x="5358" y="3402"/>
                  <a:pt x="5357" y="3414"/>
                </a:cubicBezTo>
                <a:cubicBezTo>
                  <a:pt x="5355" y="3436"/>
                  <a:pt x="5350" y="3460"/>
                  <a:pt x="5356" y="3481"/>
                </a:cubicBezTo>
                <a:cubicBezTo>
                  <a:pt x="5366" y="3520"/>
                  <a:pt x="5400" y="3530"/>
                  <a:pt x="5428" y="3505"/>
                </a:cubicBezTo>
                <a:cubicBezTo>
                  <a:pt x="5425" y="3502"/>
                  <a:pt x="5422" y="3496"/>
                  <a:pt x="5420" y="3496"/>
                </a:cubicBezTo>
                <a:cubicBezTo>
                  <a:pt x="5390" y="3497"/>
                  <a:pt x="5386" y="3478"/>
                  <a:pt x="5392" y="3457"/>
                </a:cubicBezTo>
                <a:cubicBezTo>
                  <a:pt x="5402" y="3423"/>
                  <a:pt x="5413" y="3389"/>
                  <a:pt x="5428" y="3357"/>
                </a:cubicBezTo>
                <a:cubicBezTo>
                  <a:pt x="5441" y="3327"/>
                  <a:pt x="5469" y="3327"/>
                  <a:pt x="5488" y="3354"/>
                </a:cubicBezTo>
                <a:cubicBezTo>
                  <a:pt x="5498" y="3369"/>
                  <a:pt x="5507" y="3386"/>
                  <a:pt x="5519" y="3399"/>
                </a:cubicBezTo>
                <a:cubicBezTo>
                  <a:pt x="5611" y="3502"/>
                  <a:pt x="5721" y="3580"/>
                  <a:pt x="5847" y="3634"/>
                </a:cubicBezTo>
                <a:cubicBezTo>
                  <a:pt x="5853" y="3636"/>
                  <a:pt x="5860" y="3643"/>
                  <a:pt x="5862" y="3649"/>
                </a:cubicBezTo>
                <a:cubicBezTo>
                  <a:pt x="5869" y="3669"/>
                  <a:pt x="5873" y="3689"/>
                  <a:pt x="5878" y="3709"/>
                </a:cubicBezTo>
                <a:cubicBezTo>
                  <a:pt x="5901" y="3795"/>
                  <a:pt x="5936" y="3873"/>
                  <a:pt x="6002" y="3934"/>
                </a:cubicBezTo>
                <a:cubicBezTo>
                  <a:pt x="6014" y="3945"/>
                  <a:pt x="6032" y="3950"/>
                  <a:pt x="6048" y="3958"/>
                </a:cubicBezTo>
                <a:cubicBezTo>
                  <a:pt x="6055" y="3940"/>
                  <a:pt x="6063" y="3922"/>
                  <a:pt x="6070" y="3903"/>
                </a:cubicBezTo>
                <a:cubicBezTo>
                  <a:pt x="6071" y="3898"/>
                  <a:pt x="6068" y="3892"/>
                  <a:pt x="6067" y="3886"/>
                </a:cubicBezTo>
                <a:cubicBezTo>
                  <a:pt x="6054" y="3825"/>
                  <a:pt x="6039" y="3765"/>
                  <a:pt x="6028" y="3703"/>
                </a:cubicBezTo>
                <a:cubicBezTo>
                  <a:pt x="6021" y="3664"/>
                  <a:pt x="6018" y="3624"/>
                  <a:pt x="6013" y="3584"/>
                </a:cubicBezTo>
                <a:cubicBezTo>
                  <a:pt x="6017" y="3583"/>
                  <a:pt x="6021" y="3582"/>
                  <a:pt x="6025" y="3582"/>
                </a:cubicBezTo>
                <a:cubicBezTo>
                  <a:pt x="6032" y="3598"/>
                  <a:pt x="6043" y="3614"/>
                  <a:pt x="6047" y="3632"/>
                </a:cubicBezTo>
                <a:cubicBezTo>
                  <a:pt x="6058" y="3682"/>
                  <a:pt x="6067" y="3734"/>
                  <a:pt x="6075" y="3785"/>
                </a:cubicBezTo>
                <a:cubicBezTo>
                  <a:pt x="6078" y="3808"/>
                  <a:pt x="6076" y="3832"/>
                  <a:pt x="6080" y="3854"/>
                </a:cubicBezTo>
                <a:cubicBezTo>
                  <a:pt x="6082" y="3865"/>
                  <a:pt x="6090" y="3874"/>
                  <a:pt x="6095" y="3884"/>
                </a:cubicBezTo>
                <a:cubicBezTo>
                  <a:pt x="6105" y="3878"/>
                  <a:pt x="6118" y="3875"/>
                  <a:pt x="6123" y="3866"/>
                </a:cubicBezTo>
                <a:cubicBezTo>
                  <a:pt x="6137" y="3839"/>
                  <a:pt x="6154" y="3811"/>
                  <a:pt x="6160" y="3782"/>
                </a:cubicBezTo>
                <a:cubicBezTo>
                  <a:pt x="6170" y="3730"/>
                  <a:pt x="6172" y="3676"/>
                  <a:pt x="6181" y="3624"/>
                </a:cubicBezTo>
                <a:cubicBezTo>
                  <a:pt x="6195" y="3537"/>
                  <a:pt x="6182" y="3447"/>
                  <a:pt x="6211" y="3360"/>
                </a:cubicBezTo>
                <a:cubicBezTo>
                  <a:pt x="6233" y="3295"/>
                  <a:pt x="6237" y="3225"/>
                  <a:pt x="6249" y="3157"/>
                </a:cubicBezTo>
                <a:cubicBezTo>
                  <a:pt x="6253" y="3157"/>
                  <a:pt x="6256" y="3157"/>
                  <a:pt x="6260" y="3158"/>
                </a:cubicBezTo>
                <a:cubicBezTo>
                  <a:pt x="6264" y="3166"/>
                  <a:pt x="6266" y="3177"/>
                  <a:pt x="6272" y="3181"/>
                </a:cubicBezTo>
                <a:cubicBezTo>
                  <a:pt x="6280" y="3184"/>
                  <a:pt x="6297" y="3184"/>
                  <a:pt x="6300" y="3180"/>
                </a:cubicBezTo>
                <a:cubicBezTo>
                  <a:pt x="6314" y="3155"/>
                  <a:pt x="6328" y="3129"/>
                  <a:pt x="6337" y="3102"/>
                </a:cubicBezTo>
                <a:cubicBezTo>
                  <a:pt x="6363" y="3026"/>
                  <a:pt x="6385" y="2950"/>
                  <a:pt x="6410" y="2875"/>
                </a:cubicBezTo>
                <a:cubicBezTo>
                  <a:pt x="6413" y="2865"/>
                  <a:pt x="6426" y="2852"/>
                  <a:pt x="6436" y="2849"/>
                </a:cubicBezTo>
                <a:cubicBezTo>
                  <a:pt x="6529" y="2828"/>
                  <a:pt x="6623" y="2809"/>
                  <a:pt x="6717" y="2791"/>
                </a:cubicBezTo>
                <a:cubicBezTo>
                  <a:pt x="6728" y="2788"/>
                  <a:pt x="6744" y="2793"/>
                  <a:pt x="6753" y="2800"/>
                </a:cubicBezTo>
                <a:cubicBezTo>
                  <a:pt x="6782" y="2826"/>
                  <a:pt x="6810" y="2853"/>
                  <a:pt x="6837" y="2882"/>
                </a:cubicBezTo>
                <a:cubicBezTo>
                  <a:pt x="6901" y="2948"/>
                  <a:pt x="6967" y="3013"/>
                  <a:pt x="7026" y="3083"/>
                </a:cubicBezTo>
                <a:cubicBezTo>
                  <a:pt x="7072" y="3136"/>
                  <a:pt x="7108" y="3198"/>
                  <a:pt x="7149" y="3254"/>
                </a:cubicBezTo>
                <a:cubicBezTo>
                  <a:pt x="7185" y="3304"/>
                  <a:pt x="7224" y="3351"/>
                  <a:pt x="7261" y="3399"/>
                </a:cubicBezTo>
                <a:cubicBezTo>
                  <a:pt x="7314" y="3470"/>
                  <a:pt x="7298" y="3494"/>
                  <a:pt x="7408" y="3440"/>
                </a:cubicBezTo>
                <a:cubicBezTo>
                  <a:pt x="7414" y="3447"/>
                  <a:pt x="7419" y="3457"/>
                  <a:pt x="7427" y="3463"/>
                </a:cubicBezTo>
                <a:cubicBezTo>
                  <a:pt x="7436" y="3469"/>
                  <a:pt x="7448" y="3471"/>
                  <a:pt x="7458" y="3476"/>
                </a:cubicBezTo>
                <a:cubicBezTo>
                  <a:pt x="7461" y="3466"/>
                  <a:pt x="7469" y="3453"/>
                  <a:pt x="7466" y="3446"/>
                </a:cubicBezTo>
                <a:close/>
                <a:moveTo>
                  <a:pt x="1764" y="340"/>
                </a:moveTo>
                <a:cubicBezTo>
                  <a:pt x="1906" y="329"/>
                  <a:pt x="2046" y="345"/>
                  <a:pt x="2184" y="378"/>
                </a:cubicBezTo>
                <a:cubicBezTo>
                  <a:pt x="2044" y="365"/>
                  <a:pt x="1904" y="353"/>
                  <a:pt x="1764" y="340"/>
                </a:cubicBezTo>
                <a:close/>
                <a:moveTo>
                  <a:pt x="2336" y="516"/>
                </a:moveTo>
                <a:cubicBezTo>
                  <a:pt x="2284" y="533"/>
                  <a:pt x="2233" y="561"/>
                  <a:pt x="2171" y="540"/>
                </a:cubicBezTo>
                <a:cubicBezTo>
                  <a:pt x="2223" y="505"/>
                  <a:pt x="2279" y="504"/>
                  <a:pt x="2336" y="516"/>
                </a:cubicBezTo>
                <a:close/>
                <a:moveTo>
                  <a:pt x="4253" y="4763"/>
                </a:moveTo>
                <a:cubicBezTo>
                  <a:pt x="4257" y="4764"/>
                  <a:pt x="4261" y="4765"/>
                  <a:pt x="4265" y="4767"/>
                </a:cubicBezTo>
                <a:cubicBezTo>
                  <a:pt x="4250" y="4816"/>
                  <a:pt x="4234" y="4866"/>
                  <a:pt x="4219" y="4915"/>
                </a:cubicBezTo>
                <a:cubicBezTo>
                  <a:pt x="4215" y="4914"/>
                  <a:pt x="4211" y="4913"/>
                  <a:pt x="4207" y="4912"/>
                </a:cubicBezTo>
                <a:cubicBezTo>
                  <a:pt x="4222" y="4862"/>
                  <a:pt x="4238" y="4812"/>
                  <a:pt x="4253" y="4763"/>
                </a:cubicBezTo>
                <a:close/>
                <a:moveTo>
                  <a:pt x="4249" y="4118"/>
                </a:moveTo>
                <a:cubicBezTo>
                  <a:pt x="4260" y="4154"/>
                  <a:pt x="4271" y="4189"/>
                  <a:pt x="4282" y="4224"/>
                </a:cubicBezTo>
                <a:cubicBezTo>
                  <a:pt x="4279" y="4225"/>
                  <a:pt x="4277" y="4225"/>
                  <a:pt x="4274" y="4226"/>
                </a:cubicBezTo>
                <a:cubicBezTo>
                  <a:pt x="4263" y="4191"/>
                  <a:pt x="4251" y="4156"/>
                  <a:pt x="4240" y="4121"/>
                </a:cubicBezTo>
                <a:cubicBezTo>
                  <a:pt x="4243" y="4120"/>
                  <a:pt x="4246" y="4119"/>
                  <a:pt x="4249" y="4118"/>
                </a:cubicBezTo>
                <a:close/>
                <a:moveTo>
                  <a:pt x="4222" y="4432"/>
                </a:moveTo>
                <a:cubicBezTo>
                  <a:pt x="4234" y="4428"/>
                  <a:pt x="4245" y="4424"/>
                  <a:pt x="4252" y="4422"/>
                </a:cubicBezTo>
                <a:cubicBezTo>
                  <a:pt x="4268" y="4430"/>
                  <a:pt x="4282" y="4443"/>
                  <a:pt x="4292" y="4441"/>
                </a:cubicBezTo>
                <a:cubicBezTo>
                  <a:pt x="4300" y="4439"/>
                  <a:pt x="4305" y="4419"/>
                  <a:pt x="4308" y="4413"/>
                </a:cubicBezTo>
                <a:cubicBezTo>
                  <a:pt x="4313" y="4488"/>
                  <a:pt x="4276" y="4554"/>
                  <a:pt x="4199" y="4584"/>
                </a:cubicBezTo>
                <a:cubicBezTo>
                  <a:pt x="4207" y="4530"/>
                  <a:pt x="4214" y="4482"/>
                  <a:pt x="4222" y="4432"/>
                </a:cubicBezTo>
                <a:close/>
                <a:moveTo>
                  <a:pt x="4691" y="3925"/>
                </a:moveTo>
                <a:cubicBezTo>
                  <a:pt x="4687" y="3866"/>
                  <a:pt x="4684" y="3808"/>
                  <a:pt x="4681" y="3750"/>
                </a:cubicBezTo>
                <a:cubicBezTo>
                  <a:pt x="4685" y="3750"/>
                  <a:pt x="4690" y="3749"/>
                  <a:pt x="4694" y="3749"/>
                </a:cubicBezTo>
                <a:cubicBezTo>
                  <a:pt x="4697" y="3807"/>
                  <a:pt x="4700" y="3866"/>
                  <a:pt x="4703" y="3924"/>
                </a:cubicBezTo>
                <a:cubicBezTo>
                  <a:pt x="4699" y="3924"/>
                  <a:pt x="4695" y="3924"/>
                  <a:pt x="4691" y="3925"/>
                </a:cubicBezTo>
                <a:close/>
                <a:moveTo>
                  <a:pt x="6499" y="2181"/>
                </a:moveTo>
                <a:cubicBezTo>
                  <a:pt x="6502" y="2183"/>
                  <a:pt x="6505" y="2185"/>
                  <a:pt x="6508" y="2187"/>
                </a:cubicBezTo>
                <a:cubicBezTo>
                  <a:pt x="6489" y="2214"/>
                  <a:pt x="6471" y="2241"/>
                  <a:pt x="6450" y="2270"/>
                </a:cubicBezTo>
                <a:cubicBezTo>
                  <a:pt x="6445" y="2255"/>
                  <a:pt x="6441" y="2243"/>
                  <a:pt x="6435" y="2227"/>
                </a:cubicBezTo>
                <a:cubicBezTo>
                  <a:pt x="6457" y="2212"/>
                  <a:pt x="6478" y="2196"/>
                  <a:pt x="6499" y="2181"/>
                </a:cubicBezTo>
                <a:close/>
                <a:moveTo>
                  <a:pt x="6240" y="2453"/>
                </a:moveTo>
                <a:cubicBezTo>
                  <a:pt x="6242" y="2454"/>
                  <a:pt x="6245" y="2455"/>
                  <a:pt x="6248" y="2457"/>
                </a:cubicBezTo>
                <a:cubicBezTo>
                  <a:pt x="6236" y="2483"/>
                  <a:pt x="6244" y="2519"/>
                  <a:pt x="6193" y="2537"/>
                </a:cubicBezTo>
                <a:cubicBezTo>
                  <a:pt x="6211" y="2504"/>
                  <a:pt x="6226" y="2478"/>
                  <a:pt x="6240" y="2453"/>
                </a:cubicBezTo>
                <a:close/>
                <a:moveTo>
                  <a:pt x="6134" y="2552"/>
                </a:moveTo>
                <a:cubicBezTo>
                  <a:pt x="6134" y="2549"/>
                  <a:pt x="6142" y="2547"/>
                  <a:pt x="6146" y="2545"/>
                </a:cubicBezTo>
                <a:cubicBezTo>
                  <a:pt x="6148" y="2566"/>
                  <a:pt x="6150" y="2585"/>
                  <a:pt x="6152" y="2604"/>
                </a:cubicBezTo>
                <a:cubicBezTo>
                  <a:pt x="6169" y="2600"/>
                  <a:pt x="6187" y="2596"/>
                  <a:pt x="6209" y="2591"/>
                </a:cubicBezTo>
                <a:cubicBezTo>
                  <a:pt x="6186" y="2648"/>
                  <a:pt x="6163" y="2705"/>
                  <a:pt x="6139" y="2762"/>
                </a:cubicBezTo>
                <a:cubicBezTo>
                  <a:pt x="6137" y="2761"/>
                  <a:pt x="6135" y="2760"/>
                  <a:pt x="6133" y="2759"/>
                </a:cubicBezTo>
                <a:cubicBezTo>
                  <a:pt x="6133" y="2690"/>
                  <a:pt x="6133" y="2621"/>
                  <a:pt x="6134" y="2552"/>
                </a:cubicBezTo>
                <a:close/>
                <a:moveTo>
                  <a:pt x="5984" y="2953"/>
                </a:moveTo>
                <a:cubicBezTo>
                  <a:pt x="5994" y="3003"/>
                  <a:pt x="6015" y="3056"/>
                  <a:pt x="6003" y="3113"/>
                </a:cubicBezTo>
                <a:cubicBezTo>
                  <a:pt x="5997" y="3086"/>
                  <a:pt x="5996" y="3058"/>
                  <a:pt x="5985" y="3034"/>
                </a:cubicBezTo>
                <a:cubicBezTo>
                  <a:pt x="5972" y="3007"/>
                  <a:pt x="5950" y="2985"/>
                  <a:pt x="5934" y="2962"/>
                </a:cubicBezTo>
                <a:cubicBezTo>
                  <a:pt x="5947" y="2960"/>
                  <a:pt x="5964" y="2957"/>
                  <a:pt x="5984" y="2953"/>
                </a:cubicBezTo>
                <a:close/>
                <a:moveTo>
                  <a:pt x="5956" y="3252"/>
                </a:moveTo>
                <a:cubicBezTo>
                  <a:pt x="5952" y="3281"/>
                  <a:pt x="5947" y="3309"/>
                  <a:pt x="5941" y="3345"/>
                </a:cubicBezTo>
                <a:cubicBezTo>
                  <a:pt x="5910" y="3304"/>
                  <a:pt x="5944" y="3279"/>
                  <a:pt x="5956" y="3252"/>
                </a:cubicBezTo>
                <a:close/>
                <a:moveTo>
                  <a:pt x="5901" y="2532"/>
                </a:moveTo>
                <a:cubicBezTo>
                  <a:pt x="5904" y="2532"/>
                  <a:pt x="5907" y="2532"/>
                  <a:pt x="5910" y="2533"/>
                </a:cubicBezTo>
                <a:cubicBezTo>
                  <a:pt x="5914" y="2547"/>
                  <a:pt x="5917" y="2561"/>
                  <a:pt x="5920" y="2571"/>
                </a:cubicBezTo>
                <a:cubicBezTo>
                  <a:pt x="5905" y="2582"/>
                  <a:pt x="5897" y="2589"/>
                  <a:pt x="5881" y="2601"/>
                </a:cubicBezTo>
                <a:cubicBezTo>
                  <a:pt x="5889" y="2573"/>
                  <a:pt x="5895" y="2552"/>
                  <a:pt x="5901" y="2532"/>
                </a:cubicBezTo>
                <a:close/>
                <a:moveTo>
                  <a:pt x="5878" y="2521"/>
                </a:moveTo>
                <a:cubicBezTo>
                  <a:pt x="5867" y="2500"/>
                  <a:pt x="5856" y="2478"/>
                  <a:pt x="5845" y="2455"/>
                </a:cubicBezTo>
                <a:cubicBezTo>
                  <a:pt x="5850" y="2452"/>
                  <a:pt x="5852" y="2450"/>
                  <a:pt x="5854" y="2450"/>
                </a:cubicBezTo>
                <a:cubicBezTo>
                  <a:pt x="5863" y="2448"/>
                  <a:pt x="5872" y="2447"/>
                  <a:pt x="5885" y="2445"/>
                </a:cubicBezTo>
                <a:cubicBezTo>
                  <a:pt x="5885" y="2470"/>
                  <a:pt x="5885" y="2494"/>
                  <a:pt x="5885" y="2518"/>
                </a:cubicBezTo>
                <a:cubicBezTo>
                  <a:pt x="5883" y="2519"/>
                  <a:pt x="5880" y="2520"/>
                  <a:pt x="5878" y="2521"/>
                </a:cubicBezTo>
                <a:close/>
                <a:moveTo>
                  <a:pt x="5833" y="1983"/>
                </a:moveTo>
                <a:cubicBezTo>
                  <a:pt x="5838" y="1982"/>
                  <a:pt x="5843" y="1981"/>
                  <a:pt x="5848" y="1980"/>
                </a:cubicBezTo>
                <a:cubicBezTo>
                  <a:pt x="5870" y="2110"/>
                  <a:pt x="5905" y="2239"/>
                  <a:pt x="5872" y="2372"/>
                </a:cubicBezTo>
                <a:cubicBezTo>
                  <a:pt x="5869" y="2372"/>
                  <a:pt x="5866" y="2372"/>
                  <a:pt x="5862" y="2372"/>
                </a:cubicBezTo>
                <a:cubicBezTo>
                  <a:pt x="5853" y="2242"/>
                  <a:pt x="5843" y="2112"/>
                  <a:pt x="5833" y="1983"/>
                </a:cubicBezTo>
                <a:close/>
                <a:moveTo>
                  <a:pt x="5186" y="1882"/>
                </a:moveTo>
                <a:cubicBezTo>
                  <a:pt x="5175" y="1880"/>
                  <a:pt x="5168" y="1851"/>
                  <a:pt x="5160" y="1835"/>
                </a:cubicBezTo>
                <a:cubicBezTo>
                  <a:pt x="5164" y="1833"/>
                  <a:pt x="5168" y="1831"/>
                  <a:pt x="5172" y="1830"/>
                </a:cubicBezTo>
                <a:cubicBezTo>
                  <a:pt x="5231" y="1902"/>
                  <a:pt x="5287" y="1976"/>
                  <a:pt x="5305" y="2072"/>
                </a:cubicBezTo>
                <a:cubicBezTo>
                  <a:pt x="5281" y="2025"/>
                  <a:pt x="5258" y="1979"/>
                  <a:pt x="5234" y="1932"/>
                </a:cubicBezTo>
                <a:cubicBezTo>
                  <a:pt x="5223" y="1911"/>
                  <a:pt x="5218" y="1888"/>
                  <a:pt x="5186" y="1882"/>
                </a:cubicBezTo>
                <a:close/>
                <a:moveTo>
                  <a:pt x="5251" y="2494"/>
                </a:moveTo>
                <a:cubicBezTo>
                  <a:pt x="5248" y="2495"/>
                  <a:pt x="5245" y="2495"/>
                  <a:pt x="5242" y="2496"/>
                </a:cubicBezTo>
                <a:cubicBezTo>
                  <a:pt x="5224" y="2464"/>
                  <a:pt x="5187" y="2436"/>
                  <a:pt x="5220" y="2391"/>
                </a:cubicBezTo>
                <a:cubicBezTo>
                  <a:pt x="5230" y="2426"/>
                  <a:pt x="5240" y="2460"/>
                  <a:pt x="5251" y="2494"/>
                </a:cubicBezTo>
                <a:close/>
                <a:moveTo>
                  <a:pt x="4864" y="1876"/>
                </a:moveTo>
                <a:cubicBezTo>
                  <a:pt x="4824" y="1860"/>
                  <a:pt x="4779" y="1809"/>
                  <a:pt x="4771" y="1760"/>
                </a:cubicBezTo>
                <a:cubicBezTo>
                  <a:pt x="4801" y="1798"/>
                  <a:pt x="4831" y="1835"/>
                  <a:pt x="4864" y="1876"/>
                </a:cubicBezTo>
                <a:close/>
                <a:moveTo>
                  <a:pt x="4950" y="2127"/>
                </a:moveTo>
                <a:cubicBezTo>
                  <a:pt x="4888" y="2052"/>
                  <a:pt x="4826" y="1976"/>
                  <a:pt x="4761" y="1897"/>
                </a:cubicBezTo>
                <a:cubicBezTo>
                  <a:pt x="4855" y="1951"/>
                  <a:pt x="4907" y="2035"/>
                  <a:pt x="4950" y="2127"/>
                </a:cubicBezTo>
                <a:close/>
                <a:moveTo>
                  <a:pt x="4299" y="1734"/>
                </a:moveTo>
                <a:cubicBezTo>
                  <a:pt x="4301" y="1731"/>
                  <a:pt x="4303" y="1729"/>
                  <a:pt x="4305" y="1726"/>
                </a:cubicBezTo>
                <a:cubicBezTo>
                  <a:pt x="4418" y="1788"/>
                  <a:pt x="4518" y="1866"/>
                  <a:pt x="4604" y="1963"/>
                </a:cubicBezTo>
                <a:cubicBezTo>
                  <a:pt x="4602" y="1965"/>
                  <a:pt x="4600" y="1967"/>
                  <a:pt x="4598" y="1970"/>
                </a:cubicBezTo>
                <a:cubicBezTo>
                  <a:pt x="4498" y="1891"/>
                  <a:pt x="4399" y="1812"/>
                  <a:pt x="4299" y="1734"/>
                </a:cubicBezTo>
                <a:close/>
                <a:moveTo>
                  <a:pt x="4518" y="2070"/>
                </a:moveTo>
                <a:cubicBezTo>
                  <a:pt x="4516" y="2073"/>
                  <a:pt x="4514" y="2075"/>
                  <a:pt x="4512" y="2078"/>
                </a:cubicBezTo>
                <a:cubicBezTo>
                  <a:pt x="4475" y="2051"/>
                  <a:pt x="4439" y="2024"/>
                  <a:pt x="4402" y="1997"/>
                </a:cubicBezTo>
                <a:cubicBezTo>
                  <a:pt x="4404" y="1995"/>
                  <a:pt x="4407" y="1992"/>
                  <a:pt x="4409" y="1990"/>
                </a:cubicBezTo>
                <a:cubicBezTo>
                  <a:pt x="4445" y="2016"/>
                  <a:pt x="4482" y="2043"/>
                  <a:pt x="4518" y="2070"/>
                </a:cubicBezTo>
                <a:close/>
                <a:moveTo>
                  <a:pt x="4161" y="1754"/>
                </a:moveTo>
                <a:cubicBezTo>
                  <a:pt x="4255" y="1821"/>
                  <a:pt x="4344" y="1884"/>
                  <a:pt x="4432" y="1947"/>
                </a:cubicBezTo>
                <a:cubicBezTo>
                  <a:pt x="4429" y="1951"/>
                  <a:pt x="4426" y="1956"/>
                  <a:pt x="4424" y="1960"/>
                </a:cubicBezTo>
                <a:cubicBezTo>
                  <a:pt x="4396" y="1944"/>
                  <a:pt x="4369" y="1929"/>
                  <a:pt x="4342" y="1912"/>
                </a:cubicBezTo>
                <a:cubicBezTo>
                  <a:pt x="4292" y="1881"/>
                  <a:pt x="4242" y="1849"/>
                  <a:pt x="4192" y="1817"/>
                </a:cubicBezTo>
                <a:cubicBezTo>
                  <a:pt x="4172" y="1805"/>
                  <a:pt x="4157" y="1792"/>
                  <a:pt x="4161" y="1754"/>
                </a:cubicBezTo>
                <a:close/>
                <a:moveTo>
                  <a:pt x="3477" y="1212"/>
                </a:moveTo>
                <a:cubicBezTo>
                  <a:pt x="3519" y="1253"/>
                  <a:pt x="3561" y="1294"/>
                  <a:pt x="3604" y="1335"/>
                </a:cubicBezTo>
                <a:cubicBezTo>
                  <a:pt x="3602" y="1337"/>
                  <a:pt x="3600" y="1339"/>
                  <a:pt x="3598" y="1341"/>
                </a:cubicBezTo>
                <a:cubicBezTo>
                  <a:pt x="3524" y="1295"/>
                  <a:pt x="3450" y="1248"/>
                  <a:pt x="3368" y="1196"/>
                </a:cubicBezTo>
                <a:cubicBezTo>
                  <a:pt x="3401" y="1205"/>
                  <a:pt x="3425" y="1214"/>
                  <a:pt x="3450" y="1218"/>
                </a:cubicBezTo>
                <a:cubicBezTo>
                  <a:pt x="3458" y="1220"/>
                  <a:pt x="3468" y="1214"/>
                  <a:pt x="3477" y="1212"/>
                </a:cubicBezTo>
                <a:cubicBezTo>
                  <a:pt x="3477" y="1212"/>
                  <a:pt x="3477" y="1212"/>
                  <a:pt x="3477" y="1212"/>
                </a:cubicBezTo>
                <a:close/>
                <a:moveTo>
                  <a:pt x="3050" y="808"/>
                </a:moveTo>
                <a:cubicBezTo>
                  <a:pt x="3086" y="841"/>
                  <a:pt x="3124" y="876"/>
                  <a:pt x="3162" y="912"/>
                </a:cubicBezTo>
                <a:cubicBezTo>
                  <a:pt x="3216" y="961"/>
                  <a:pt x="3270" y="1009"/>
                  <a:pt x="3322" y="1059"/>
                </a:cubicBezTo>
                <a:cubicBezTo>
                  <a:pt x="3339" y="1075"/>
                  <a:pt x="3350" y="1095"/>
                  <a:pt x="3364" y="1114"/>
                </a:cubicBezTo>
                <a:cubicBezTo>
                  <a:pt x="3388" y="1133"/>
                  <a:pt x="3412" y="1151"/>
                  <a:pt x="3435" y="1170"/>
                </a:cubicBezTo>
                <a:cubicBezTo>
                  <a:pt x="3449" y="1183"/>
                  <a:pt x="3462" y="1197"/>
                  <a:pt x="3476" y="1211"/>
                </a:cubicBezTo>
                <a:cubicBezTo>
                  <a:pt x="3383" y="1184"/>
                  <a:pt x="3290" y="1159"/>
                  <a:pt x="3201" y="1119"/>
                </a:cubicBezTo>
                <a:cubicBezTo>
                  <a:pt x="3070" y="1059"/>
                  <a:pt x="2933" y="1012"/>
                  <a:pt x="2790" y="990"/>
                </a:cubicBezTo>
                <a:cubicBezTo>
                  <a:pt x="2745" y="982"/>
                  <a:pt x="2701" y="968"/>
                  <a:pt x="2656" y="954"/>
                </a:cubicBezTo>
                <a:cubicBezTo>
                  <a:pt x="2793" y="926"/>
                  <a:pt x="2926" y="889"/>
                  <a:pt x="3050" y="808"/>
                </a:cubicBezTo>
                <a:close/>
                <a:moveTo>
                  <a:pt x="2299" y="1009"/>
                </a:moveTo>
                <a:cubicBezTo>
                  <a:pt x="2246" y="985"/>
                  <a:pt x="2192" y="961"/>
                  <a:pt x="2139" y="938"/>
                </a:cubicBezTo>
                <a:cubicBezTo>
                  <a:pt x="2140" y="935"/>
                  <a:pt x="2141" y="932"/>
                  <a:pt x="2142" y="930"/>
                </a:cubicBezTo>
                <a:cubicBezTo>
                  <a:pt x="2196" y="953"/>
                  <a:pt x="2250" y="975"/>
                  <a:pt x="2304" y="998"/>
                </a:cubicBezTo>
                <a:cubicBezTo>
                  <a:pt x="2302" y="1002"/>
                  <a:pt x="2300" y="1006"/>
                  <a:pt x="2299" y="1009"/>
                </a:cubicBezTo>
                <a:close/>
                <a:moveTo>
                  <a:pt x="2676" y="1217"/>
                </a:moveTo>
                <a:cubicBezTo>
                  <a:pt x="2658" y="1211"/>
                  <a:pt x="2639" y="1208"/>
                  <a:pt x="2624" y="1199"/>
                </a:cubicBezTo>
                <a:cubicBezTo>
                  <a:pt x="2553" y="1158"/>
                  <a:pt x="2484" y="1116"/>
                  <a:pt x="2414" y="1074"/>
                </a:cubicBezTo>
                <a:cubicBezTo>
                  <a:pt x="2398" y="1064"/>
                  <a:pt x="2383" y="1054"/>
                  <a:pt x="2367" y="1045"/>
                </a:cubicBezTo>
                <a:cubicBezTo>
                  <a:pt x="2369" y="1041"/>
                  <a:pt x="2371" y="1037"/>
                  <a:pt x="2373" y="1033"/>
                </a:cubicBezTo>
                <a:cubicBezTo>
                  <a:pt x="2476" y="1090"/>
                  <a:pt x="2579" y="1146"/>
                  <a:pt x="2682" y="1203"/>
                </a:cubicBezTo>
                <a:cubicBezTo>
                  <a:pt x="2680" y="1208"/>
                  <a:pt x="2678" y="1213"/>
                  <a:pt x="2676" y="1217"/>
                </a:cubicBezTo>
                <a:close/>
                <a:moveTo>
                  <a:pt x="2684" y="1153"/>
                </a:moveTo>
                <a:cubicBezTo>
                  <a:pt x="2602" y="1107"/>
                  <a:pt x="2523" y="1057"/>
                  <a:pt x="2439" y="1015"/>
                </a:cubicBezTo>
                <a:cubicBezTo>
                  <a:pt x="2354" y="972"/>
                  <a:pt x="2264" y="937"/>
                  <a:pt x="2176" y="899"/>
                </a:cubicBezTo>
                <a:cubicBezTo>
                  <a:pt x="2156" y="890"/>
                  <a:pt x="2135" y="881"/>
                  <a:pt x="2115" y="872"/>
                </a:cubicBezTo>
                <a:cubicBezTo>
                  <a:pt x="2116" y="869"/>
                  <a:pt x="2117" y="865"/>
                  <a:pt x="2118" y="862"/>
                </a:cubicBezTo>
                <a:cubicBezTo>
                  <a:pt x="2178" y="872"/>
                  <a:pt x="2240" y="881"/>
                  <a:pt x="2300" y="894"/>
                </a:cubicBezTo>
                <a:cubicBezTo>
                  <a:pt x="2371" y="908"/>
                  <a:pt x="2441" y="926"/>
                  <a:pt x="2512" y="944"/>
                </a:cubicBezTo>
                <a:cubicBezTo>
                  <a:pt x="2527" y="948"/>
                  <a:pt x="2540" y="961"/>
                  <a:pt x="2555" y="966"/>
                </a:cubicBezTo>
                <a:cubicBezTo>
                  <a:pt x="2592" y="979"/>
                  <a:pt x="2629" y="992"/>
                  <a:pt x="2667" y="1001"/>
                </a:cubicBezTo>
                <a:cubicBezTo>
                  <a:pt x="2761" y="1024"/>
                  <a:pt x="2856" y="1040"/>
                  <a:pt x="2949" y="1067"/>
                </a:cubicBezTo>
                <a:cubicBezTo>
                  <a:pt x="3100" y="1111"/>
                  <a:pt x="3241" y="1181"/>
                  <a:pt x="3381" y="1252"/>
                </a:cubicBezTo>
                <a:cubicBezTo>
                  <a:pt x="3388" y="1256"/>
                  <a:pt x="3394" y="1261"/>
                  <a:pt x="3401" y="1265"/>
                </a:cubicBezTo>
                <a:cubicBezTo>
                  <a:pt x="3404" y="1268"/>
                  <a:pt x="3407" y="1272"/>
                  <a:pt x="3410" y="1275"/>
                </a:cubicBezTo>
                <a:cubicBezTo>
                  <a:pt x="3409" y="1278"/>
                  <a:pt x="3408" y="1282"/>
                  <a:pt x="3406" y="1285"/>
                </a:cubicBezTo>
                <a:cubicBezTo>
                  <a:pt x="3345" y="1267"/>
                  <a:pt x="3283" y="1249"/>
                  <a:pt x="3222" y="1231"/>
                </a:cubicBezTo>
                <a:cubicBezTo>
                  <a:pt x="3221" y="1234"/>
                  <a:pt x="3220" y="1237"/>
                  <a:pt x="3219" y="1239"/>
                </a:cubicBezTo>
                <a:cubicBezTo>
                  <a:pt x="3266" y="1257"/>
                  <a:pt x="3313" y="1274"/>
                  <a:pt x="3371" y="1295"/>
                </a:cubicBezTo>
                <a:cubicBezTo>
                  <a:pt x="3344" y="1306"/>
                  <a:pt x="3323" y="1309"/>
                  <a:pt x="3308" y="1321"/>
                </a:cubicBezTo>
                <a:cubicBezTo>
                  <a:pt x="3246" y="1370"/>
                  <a:pt x="3183" y="1352"/>
                  <a:pt x="3118" y="1329"/>
                </a:cubicBezTo>
                <a:cubicBezTo>
                  <a:pt x="3089" y="1318"/>
                  <a:pt x="3059" y="1312"/>
                  <a:pt x="3029" y="1304"/>
                </a:cubicBezTo>
                <a:cubicBezTo>
                  <a:pt x="3028" y="1309"/>
                  <a:pt x="3026" y="1314"/>
                  <a:pt x="3025" y="1319"/>
                </a:cubicBezTo>
                <a:cubicBezTo>
                  <a:pt x="3087" y="1337"/>
                  <a:pt x="3149" y="1356"/>
                  <a:pt x="3213" y="1375"/>
                </a:cubicBezTo>
                <a:cubicBezTo>
                  <a:pt x="3210" y="1380"/>
                  <a:pt x="3207" y="1386"/>
                  <a:pt x="3204" y="1391"/>
                </a:cubicBezTo>
                <a:cubicBezTo>
                  <a:pt x="3207" y="1392"/>
                  <a:pt x="3209" y="1394"/>
                  <a:pt x="3211" y="1393"/>
                </a:cubicBezTo>
                <a:cubicBezTo>
                  <a:pt x="3263" y="1377"/>
                  <a:pt x="3307" y="1407"/>
                  <a:pt x="3352" y="1421"/>
                </a:cubicBezTo>
                <a:cubicBezTo>
                  <a:pt x="3466" y="1457"/>
                  <a:pt x="3578" y="1499"/>
                  <a:pt x="3691" y="1539"/>
                </a:cubicBezTo>
                <a:cubicBezTo>
                  <a:pt x="3698" y="1541"/>
                  <a:pt x="3704" y="1541"/>
                  <a:pt x="3711" y="1542"/>
                </a:cubicBezTo>
                <a:cubicBezTo>
                  <a:pt x="3712" y="1539"/>
                  <a:pt x="3713" y="1536"/>
                  <a:pt x="3714" y="1532"/>
                </a:cubicBezTo>
                <a:cubicBezTo>
                  <a:pt x="3564" y="1480"/>
                  <a:pt x="3415" y="1428"/>
                  <a:pt x="3264" y="1375"/>
                </a:cubicBezTo>
                <a:cubicBezTo>
                  <a:pt x="3333" y="1333"/>
                  <a:pt x="3403" y="1316"/>
                  <a:pt x="3446" y="1320"/>
                </a:cubicBezTo>
                <a:cubicBezTo>
                  <a:pt x="3454" y="1318"/>
                  <a:pt x="3465" y="1312"/>
                  <a:pt x="3471" y="1315"/>
                </a:cubicBezTo>
                <a:cubicBezTo>
                  <a:pt x="3500" y="1332"/>
                  <a:pt x="3527" y="1351"/>
                  <a:pt x="3556" y="1369"/>
                </a:cubicBezTo>
                <a:cubicBezTo>
                  <a:pt x="3641" y="1424"/>
                  <a:pt x="3728" y="1477"/>
                  <a:pt x="3812" y="1533"/>
                </a:cubicBezTo>
                <a:cubicBezTo>
                  <a:pt x="3852" y="1561"/>
                  <a:pt x="3887" y="1595"/>
                  <a:pt x="3925" y="1626"/>
                </a:cubicBezTo>
                <a:cubicBezTo>
                  <a:pt x="3923" y="1629"/>
                  <a:pt x="3922" y="1632"/>
                  <a:pt x="3921" y="1635"/>
                </a:cubicBezTo>
                <a:cubicBezTo>
                  <a:pt x="3866" y="1619"/>
                  <a:pt x="3810" y="1605"/>
                  <a:pt x="3757" y="1586"/>
                </a:cubicBezTo>
                <a:cubicBezTo>
                  <a:pt x="3645" y="1547"/>
                  <a:pt x="3535" y="1504"/>
                  <a:pt x="3423" y="1465"/>
                </a:cubicBezTo>
                <a:cubicBezTo>
                  <a:pt x="3360" y="1443"/>
                  <a:pt x="3295" y="1425"/>
                  <a:pt x="3230" y="1407"/>
                </a:cubicBezTo>
                <a:cubicBezTo>
                  <a:pt x="3223" y="1405"/>
                  <a:pt x="3213" y="1410"/>
                  <a:pt x="3196" y="1413"/>
                </a:cubicBezTo>
                <a:cubicBezTo>
                  <a:pt x="3210" y="1420"/>
                  <a:pt x="3216" y="1425"/>
                  <a:pt x="3222" y="1427"/>
                </a:cubicBezTo>
                <a:cubicBezTo>
                  <a:pt x="3352" y="1473"/>
                  <a:pt x="3483" y="1516"/>
                  <a:pt x="3612" y="1565"/>
                </a:cubicBezTo>
                <a:cubicBezTo>
                  <a:pt x="3700" y="1598"/>
                  <a:pt x="3785" y="1639"/>
                  <a:pt x="3872" y="1672"/>
                </a:cubicBezTo>
                <a:cubicBezTo>
                  <a:pt x="3900" y="1683"/>
                  <a:pt x="3936" y="1675"/>
                  <a:pt x="3963" y="1687"/>
                </a:cubicBezTo>
                <a:cubicBezTo>
                  <a:pt x="4001" y="1704"/>
                  <a:pt x="4035" y="1732"/>
                  <a:pt x="4070" y="1755"/>
                </a:cubicBezTo>
                <a:cubicBezTo>
                  <a:pt x="4068" y="1757"/>
                  <a:pt x="4067" y="1759"/>
                  <a:pt x="4065" y="1761"/>
                </a:cubicBezTo>
                <a:cubicBezTo>
                  <a:pt x="4042" y="1755"/>
                  <a:pt x="4018" y="1749"/>
                  <a:pt x="3995" y="1743"/>
                </a:cubicBezTo>
                <a:cubicBezTo>
                  <a:pt x="3994" y="1747"/>
                  <a:pt x="3993" y="1751"/>
                  <a:pt x="3992" y="1755"/>
                </a:cubicBezTo>
                <a:cubicBezTo>
                  <a:pt x="4022" y="1765"/>
                  <a:pt x="4052" y="1776"/>
                  <a:pt x="4081" y="1786"/>
                </a:cubicBezTo>
                <a:cubicBezTo>
                  <a:pt x="4079" y="1789"/>
                  <a:pt x="4077" y="1792"/>
                  <a:pt x="4075" y="1795"/>
                </a:cubicBezTo>
                <a:cubicBezTo>
                  <a:pt x="4091" y="1807"/>
                  <a:pt x="4106" y="1820"/>
                  <a:pt x="4122" y="1831"/>
                </a:cubicBezTo>
                <a:cubicBezTo>
                  <a:pt x="4148" y="1848"/>
                  <a:pt x="4175" y="1865"/>
                  <a:pt x="4201" y="1882"/>
                </a:cubicBezTo>
                <a:cubicBezTo>
                  <a:pt x="4199" y="1885"/>
                  <a:pt x="4197" y="1889"/>
                  <a:pt x="4195" y="1893"/>
                </a:cubicBezTo>
                <a:cubicBezTo>
                  <a:pt x="4188" y="1891"/>
                  <a:pt x="4180" y="1889"/>
                  <a:pt x="4174" y="1886"/>
                </a:cubicBezTo>
                <a:cubicBezTo>
                  <a:pt x="4149" y="1871"/>
                  <a:pt x="4125" y="1854"/>
                  <a:pt x="4100" y="1840"/>
                </a:cubicBezTo>
                <a:cubicBezTo>
                  <a:pt x="4038" y="1806"/>
                  <a:pt x="3975" y="1772"/>
                  <a:pt x="3900" y="1775"/>
                </a:cubicBezTo>
                <a:cubicBezTo>
                  <a:pt x="3883" y="1775"/>
                  <a:pt x="3866" y="1757"/>
                  <a:pt x="3850" y="1748"/>
                </a:cubicBezTo>
                <a:cubicBezTo>
                  <a:pt x="3774" y="1708"/>
                  <a:pt x="3700" y="1665"/>
                  <a:pt x="3623" y="1628"/>
                </a:cubicBezTo>
                <a:cubicBezTo>
                  <a:pt x="3538" y="1586"/>
                  <a:pt x="3450" y="1548"/>
                  <a:pt x="3362" y="1512"/>
                </a:cubicBezTo>
                <a:cubicBezTo>
                  <a:pt x="3331" y="1499"/>
                  <a:pt x="3295" y="1497"/>
                  <a:pt x="3263" y="1487"/>
                </a:cubicBezTo>
                <a:cubicBezTo>
                  <a:pt x="3249" y="1483"/>
                  <a:pt x="3237" y="1472"/>
                  <a:pt x="3224" y="1464"/>
                </a:cubicBezTo>
                <a:cubicBezTo>
                  <a:pt x="3044" y="1361"/>
                  <a:pt x="2864" y="1257"/>
                  <a:pt x="2684" y="1153"/>
                </a:cubicBezTo>
                <a:close/>
                <a:moveTo>
                  <a:pt x="3983" y="1908"/>
                </a:moveTo>
                <a:cubicBezTo>
                  <a:pt x="4039" y="1936"/>
                  <a:pt x="4094" y="1965"/>
                  <a:pt x="4149" y="1994"/>
                </a:cubicBezTo>
                <a:cubicBezTo>
                  <a:pt x="4147" y="1997"/>
                  <a:pt x="4145" y="2001"/>
                  <a:pt x="4144" y="2005"/>
                </a:cubicBezTo>
                <a:cubicBezTo>
                  <a:pt x="4102" y="1983"/>
                  <a:pt x="4060" y="1960"/>
                  <a:pt x="4018" y="1941"/>
                </a:cubicBezTo>
                <a:cubicBezTo>
                  <a:pt x="3993" y="1929"/>
                  <a:pt x="3962" y="1910"/>
                  <a:pt x="3940" y="1916"/>
                </a:cubicBezTo>
                <a:cubicBezTo>
                  <a:pt x="3871" y="1937"/>
                  <a:pt x="3835" y="1887"/>
                  <a:pt x="3791" y="1857"/>
                </a:cubicBezTo>
                <a:cubicBezTo>
                  <a:pt x="3720" y="1807"/>
                  <a:pt x="3652" y="1754"/>
                  <a:pt x="3583" y="1702"/>
                </a:cubicBezTo>
                <a:cubicBezTo>
                  <a:pt x="3583" y="1701"/>
                  <a:pt x="3583" y="1700"/>
                  <a:pt x="3584" y="1699"/>
                </a:cubicBezTo>
                <a:cubicBezTo>
                  <a:pt x="3628" y="1718"/>
                  <a:pt x="3672" y="1737"/>
                  <a:pt x="3716" y="1756"/>
                </a:cubicBezTo>
                <a:cubicBezTo>
                  <a:pt x="3717" y="1753"/>
                  <a:pt x="3719" y="1749"/>
                  <a:pt x="3721" y="1746"/>
                </a:cubicBezTo>
                <a:cubicBezTo>
                  <a:pt x="3581" y="1685"/>
                  <a:pt x="3440" y="1625"/>
                  <a:pt x="3321" y="1525"/>
                </a:cubicBezTo>
                <a:cubicBezTo>
                  <a:pt x="3348" y="1534"/>
                  <a:pt x="3376" y="1542"/>
                  <a:pt x="3402" y="1554"/>
                </a:cubicBezTo>
                <a:cubicBezTo>
                  <a:pt x="3468" y="1581"/>
                  <a:pt x="3535" y="1609"/>
                  <a:pt x="3600" y="1640"/>
                </a:cubicBezTo>
                <a:cubicBezTo>
                  <a:pt x="3701" y="1689"/>
                  <a:pt x="3802" y="1740"/>
                  <a:pt x="3902" y="1792"/>
                </a:cubicBezTo>
                <a:cubicBezTo>
                  <a:pt x="3913" y="1798"/>
                  <a:pt x="3917" y="1817"/>
                  <a:pt x="3927" y="1828"/>
                </a:cubicBezTo>
                <a:cubicBezTo>
                  <a:pt x="3935" y="1838"/>
                  <a:pt x="3947" y="1845"/>
                  <a:pt x="3958" y="1852"/>
                </a:cubicBezTo>
                <a:cubicBezTo>
                  <a:pt x="3968" y="1858"/>
                  <a:pt x="3978" y="1862"/>
                  <a:pt x="3986" y="1873"/>
                </a:cubicBezTo>
                <a:cubicBezTo>
                  <a:pt x="3952" y="1865"/>
                  <a:pt x="3918" y="1857"/>
                  <a:pt x="3885" y="1848"/>
                </a:cubicBezTo>
                <a:cubicBezTo>
                  <a:pt x="3883" y="1853"/>
                  <a:pt x="3882" y="1857"/>
                  <a:pt x="3880" y="1862"/>
                </a:cubicBezTo>
                <a:cubicBezTo>
                  <a:pt x="3914" y="1877"/>
                  <a:pt x="3949" y="1891"/>
                  <a:pt x="3983" y="1908"/>
                </a:cubicBezTo>
                <a:close/>
                <a:moveTo>
                  <a:pt x="4197" y="2292"/>
                </a:moveTo>
                <a:cubicBezTo>
                  <a:pt x="4197" y="2296"/>
                  <a:pt x="4196" y="2300"/>
                  <a:pt x="4196" y="2304"/>
                </a:cubicBezTo>
                <a:cubicBezTo>
                  <a:pt x="4120" y="2292"/>
                  <a:pt x="4045" y="2281"/>
                  <a:pt x="3969" y="2270"/>
                </a:cubicBezTo>
                <a:cubicBezTo>
                  <a:pt x="3970" y="2267"/>
                  <a:pt x="3971" y="2263"/>
                  <a:pt x="3971" y="2259"/>
                </a:cubicBezTo>
                <a:cubicBezTo>
                  <a:pt x="4046" y="2270"/>
                  <a:pt x="4122" y="2281"/>
                  <a:pt x="4197" y="2292"/>
                </a:cubicBezTo>
                <a:close/>
                <a:moveTo>
                  <a:pt x="4153" y="2198"/>
                </a:moveTo>
                <a:cubicBezTo>
                  <a:pt x="4227" y="2157"/>
                  <a:pt x="4260" y="2219"/>
                  <a:pt x="4308" y="2234"/>
                </a:cubicBezTo>
                <a:cubicBezTo>
                  <a:pt x="4307" y="2237"/>
                  <a:pt x="4306" y="2240"/>
                  <a:pt x="4305" y="2243"/>
                </a:cubicBezTo>
                <a:cubicBezTo>
                  <a:pt x="4257" y="2229"/>
                  <a:pt x="4209" y="2215"/>
                  <a:pt x="4153" y="2198"/>
                </a:cubicBezTo>
                <a:close/>
                <a:moveTo>
                  <a:pt x="4124" y="2062"/>
                </a:moveTo>
                <a:cubicBezTo>
                  <a:pt x="4062" y="2024"/>
                  <a:pt x="4000" y="1987"/>
                  <a:pt x="3938" y="1949"/>
                </a:cubicBezTo>
                <a:cubicBezTo>
                  <a:pt x="3939" y="1946"/>
                  <a:pt x="3941" y="1943"/>
                  <a:pt x="3943" y="1940"/>
                </a:cubicBezTo>
                <a:cubicBezTo>
                  <a:pt x="4006" y="1977"/>
                  <a:pt x="4084" y="1988"/>
                  <a:pt x="4131" y="2053"/>
                </a:cubicBezTo>
                <a:cubicBezTo>
                  <a:pt x="4128" y="2056"/>
                  <a:pt x="4126" y="2059"/>
                  <a:pt x="4124" y="2062"/>
                </a:cubicBezTo>
                <a:close/>
                <a:moveTo>
                  <a:pt x="2428" y="1589"/>
                </a:moveTo>
                <a:cubicBezTo>
                  <a:pt x="2428" y="1587"/>
                  <a:pt x="2429" y="1585"/>
                  <a:pt x="2429" y="1583"/>
                </a:cubicBezTo>
                <a:cubicBezTo>
                  <a:pt x="2412" y="1576"/>
                  <a:pt x="2395" y="1570"/>
                  <a:pt x="2376" y="1563"/>
                </a:cubicBezTo>
                <a:cubicBezTo>
                  <a:pt x="2415" y="1547"/>
                  <a:pt x="2450" y="1529"/>
                  <a:pt x="2488" y="1518"/>
                </a:cubicBezTo>
                <a:cubicBezTo>
                  <a:pt x="2594" y="1486"/>
                  <a:pt x="2700" y="1474"/>
                  <a:pt x="2809" y="1508"/>
                </a:cubicBezTo>
                <a:cubicBezTo>
                  <a:pt x="2876" y="1529"/>
                  <a:pt x="2946" y="1538"/>
                  <a:pt x="3015" y="1555"/>
                </a:cubicBezTo>
                <a:cubicBezTo>
                  <a:pt x="3084" y="1571"/>
                  <a:pt x="3155" y="1587"/>
                  <a:pt x="3223" y="1610"/>
                </a:cubicBezTo>
                <a:cubicBezTo>
                  <a:pt x="3254" y="1620"/>
                  <a:pt x="3281" y="1645"/>
                  <a:pt x="3310" y="1664"/>
                </a:cubicBezTo>
                <a:cubicBezTo>
                  <a:pt x="3422" y="1735"/>
                  <a:pt x="3535" y="1804"/>
                  <a:pt x="3646" y="1878"/>
                </a:cubicBezTo>
                <a:cubicBezTo>
                  <a:pt x="3744" y="1944"/>
                  <a:pt x="3840" y="2014"/>
                  <a:pt x="3932" y="2090"/>
                </a:cubicBezTo>
                <a:cubicBezTo>
                  <a:pt x="3901" y="2071"/>
                  <a:pt x="3870" y="2052"/>
                  <a:pt x="3839" y="2033"/>
                </a:cubicBezTo>
                <a:cubicBezTo>
                  <a:pt x="3789" y="2004"/>
                  <a:pt x="3739" y="1975"/>
                  <a:pt x="3689" y="1946"/>
                </a:cubicBezTo>
                <a:cubicBezTo>
                  <a:pt x="3709" y="1963"/>
                  <a:pt x="3729" y="1979"/>
                  <a:pt x="3750" y="1996"/>
                </a:cubicBezTo>
                <a:cubicBezTo>
                  <a:pt x="3761" y="2005"/>
                  <a:pt x="3774" y="2013"/>
                  <a:pt x="3786" y="2022"/>
                </a:cubicBezTo>
                <a:cubicBezTo>
                  <a:pt x="3785" y="2025"/>
                  <a:pt x="3783" y="2028"/>
                  <a:pt x="3782" y="2031"/>
                </a:cubicBezTo>
                <a:cubicBezTo>
                  <a:pt x="3629" y="1959"/>
                  <a:pt x="3477" y="1887"/>
                  <a:pt x="3324" y="1815"/>
                </a:cubicBezTo>
                <a:cubicBezTo>
                  <a:pt x="3323" y="1818"/>
                  <a:pt x="3321" y="1821"/>
                  <a:pt x="3319" y="1825"/>
                </a:cubicBezTo>
                <a:cubicBezTo>
                  <a:pt x="3540" y="1933"/>
                  <a:pt x="3760" y="2041"/>
                  <a:pt x="3980" y="2149"/>
                </a:cubicBezTo>
                <a:cubicBezTo>
                  <a:pt x="3980" y="2151"/>
                  <a:pt x="3979" y="2153"/>
                  <a:pt x="3979" y="2155"/>
                </a:cubicBezTo>
                <a:cubicBezTo>
                  <a:pt x="3945" y="2148"/>
                  <a:pt x="3909" y="2145"/>
                  <a:pt x="3877" y="2132"/>
                </a:cubicBezTo>
                <a:cubicBezTo>
                  <a:pt x="3728" y="2073"/>
                  <a:pt x="3581" y="2010"/>
                  <a:pt x="3431" y="1951"/>
                </a:cubicBezTo>
                <a:cubicBezTo>
                  <a:pt x="3319" y="1908"/>
                  <a:pt x="3206" y="1869"/>
                  <a:pt x="3092" y="1828"/>
                </a:cubicBezTo>
                <a:cubicBezTo>
                  <a:pt x="2969" y="1784"/>
                  <a:pt x="2846" y="1740"/>
                  <a:pt x="2721" y="1699"/>
                </a:cubicBezTo>
                <a:cubicBezTo>
                  <a:pt x="2607" y="1662"/>
                  <a:pt x="2492" y="1630"/>
                  <a:pt x="2378" y="1596"/>
                </a:cubicBezTo>
                <a:cubicBezTo>
                  <a:pt x="2371" y="1594"/>
                  <a:pt x="2366" y="1589"/>
                  <a:pt x="2352" y="1582"/>
                </a:cubicBezTo>
                <a:cubicBezTo>
                  <a:pt x="2382" y="1585"/>
                  <a:pt x="2405" y="1587"/>
                  <a:pt x="2428" y="1589"/>
                </a:cubicBezTo>
                <a:close/>
                <a:moveTo>
                  <a:pt x="3272" y="1993"/>
                </a:moveTo>
                <a:cubicBezTo>
                  <a:pt x="3077" y="2020"/>
                  <a:pt x="2880" y="2048"/>
                  <a:pt x="2684" y="2076"/>
                </a:cubicBezTo>
                <a:cubicBezTo>
                  <a:pt x="2683" y="2073"/>
                  <a:pt x="2683" y="2069"/>
                  <a:pt x="2682" y="2066"/>
                </a:cubicBezTo>
                <a:cubicBezTo>
                  <a:pt x="2755" y="2051"/>
                  <a:pt x="2829" y="2035"/>
                  <a:pt x="2902" y="2021"/>
                </a:cubicBezTo>
                <a:cubicBezTo>
                  <a:pt x="2990" y="2005"/>
                  <a:pt x="3078" y="1987"/>
                  <a:pt x="3167" y="1974"/>
                </a:cubicBezTo>
                <a:cubicBezTo>
                  <a:pt x="3228" y="1965"/>
                  <a:pt x="3290" y="1963"/>
                  <a:pt x="3353" y="1959"/>
                </a:cubicBezTo>
                <a:cubicBezTo>
                  <a:pt x="3366" y="1958"/>
                  <a:pt x="3380" y="1967"/>
                  <a:pt x="3393" y="1971"/>
                </a:cubicBezTo>
                <a:cubicBezTo>
                  <a:pt x="3393" y="1974"/>
                  <a:pt x="3392" y="1977"/>
                  <a:pt x="3392" y="1981"/>
                </a:cubicBezTo>
                <a:cubicBezTo>
                  <a:pt x="3351" y="1981"/>
                  <a:pt x="3311" y="1981"/>
                  <a:pt x="3269" y="1981"/>
                </a:cubicBezTo>
                <a:cubicBezTo>
                  <a:pt x="3269" y="1978"/>
                  <a:pt x="3270" y="1984"/>
                  <a:pt x="3272" y="1993"/>
                </a:cubicBezTo>
                <a:close/>
                <a:moveTo>
                  <a:pt x="3129" y="2448"/>
                </a:moveTo>
                <a:cubicBezTo>
                  <a:pt x="3060" y="2440"/>
                  <a:pt x="2992" y="2425"/>
                  <a:pt x="2924" y="2418"/>
                </a:cubicBezTo>
                <a:cubicBezTo>
                  <a:pt x="2834" y="2408"/>
                  <a:pt x="2744" y="2403"/>
                  <a:pt x="2655" y="2395"/>
                </a:cubicBezTo>
                <a:cubicBezTo>
                  <a:pt x="2591" y="2389"/>
                  <a:pt x="2526" y="2380"/>
                  <a:pt x="2462" y="2374"/>
                </a:cubicBezTo>
                <a:cubicBezTo>
                  <a:pt x="2410" y="2369"/>
                  <a:pt x="2357" y="2367"/>
                  <a:pt x="2305" y="2361"/>
                </a:cubicBezTo>
                <a:cubicBezTo>
                  <a:pt x="2201" y="2348"/>
                  <a:pt x="2097" y="2333"/>
                  <a:pt x="1993" y="2321"/>
                </a:cubicBezTo>
                <a:cubicBezTo>
                  <a:pt x="1858" y="2305"/>
                  <a:pt x="1722" y="2296"/>
                  <a:pt x="1587" y="2277"/>
                </a:cubicBezTo>
                <a:cubicBezTo>
                  <a:pt x="1414" y="2252"/>
                  <a:pt x="1243" y="2214"/>
                  <a:pt x="1077" y="2154"/>
                </a:cubicBezTo>
                <a:cubicBezTo>
                  <a:pt x="946" y="2106"/>
                  <a:pt x="713" y="1977"/>
                  <a:pt x="624" y="1902"/>
                </a:cubicBezTo>
                <a:cubicBezTo>
                  <a:pt x="610" y="1890"/>
                  <a:pt x="597" y="1878"/>
                  <a:pt x="575" y="1857"/>
                </a:cubicBezTo>
                <a:cubicBezTo>
                  <a:pt x="633" y="1837"/>
                  <a:pt x="682" y="1818"/>
                  <a:pt x="732" y="1803"/>
                </a:cubicBezTo>
                <a:cubicBezTo>
                  <a:pt x="850" y="1769"/>
                  <a:pt x="968" y="1772"/>
                  <a:pt x="1089" y="1788"/>
                </a:cubicBezTo>
                <a:cubicBezTo>
                  <a:pt x="1180" y="1799"/>
                  <a:pt x="1272" y="1800"/>
                  <a:pt x="1364" y="1809"/>
                </a:cubicBezTo>
                <a:cubicBezTo>
                  <a:pt x="1486" y="1821"/>
                  <a:pt x="1603" y="1857"/>
                  <a:pt x="1717" y="1902"/>
                </a:cubicBezTo>
                <a:cubicBezTo>
                  <a:pt x="1732" y="1908"/>
                  <a:pt x="1748" y="1913"/>
                  <a:pt x="1763" y="1917"/>
                </a:cubicBezTo>
                <a:cubicBezTo>
                  <a:pt x="1797" y="1928"/>
                  <a:pt x="1828" y="1932"/>
                  <a:pt x="1863" y="1917"/>
                </a:cubicBezTo>
                <a:cubicBezTo>
                  <a:pt x="1955" y="1879"/>
                  <a:pt x="2049" y="1882"/>
                  <a:pt x="2142" y="1918"/>
                </a:cubicBezTo>
                <a:cubicBezTo>
                  <a:pt x="2216" y="1947"/>
                  <a:pt x="2290" y="1978"/>
                  <a:pt x="2366" y="2002"/>
                </a:cubicBezTo>
                <a:cubicBezTo>
                  <a:pt x="2425" y="2021"/>
                  <a:pt x="2484" y="2043"/>
                  <a:pt x="2549" y="2041"/>
                </a:cubicBezTo>
                <a:cubicBezTo>
                  <a:pt x="2550" y="1995"/>
                  <a:pt x="2508" y="2029"/>
                  <a:pt x="2494" y="2000"/>
                </a:cubicBezTo>
                <a:cubicBezTo>
                  <a:pt x="2700" y="1990"/>
                  <a:pt x="2893" y="1905"/>
                  <a:pt x="3094" y="1931"/>
                </a:cubicBezTo>
                <a:cubicBezTo>
                  <a:pt x="3090" y="1925"/>
                  <a:pt x="3084" y="1913"/>
                  <a:pt x="3075" y="1905"/>
                </a:cubicBezTo>
                <a:cubicBezTo>
                  <a:pt x="3068" y="1900"/>
                  <a:pt x="3056" y="1896"/>
                  <a:pt x="3048" y="1897"/>
                </a:cubicBezTo>
                <a:cubicBezTo>
                  <a:pt x="2982" y="1908"/>
                  <a:pt x="2917" y="1922"/>
                  <a:pt x="2852" y="1934"/>
                </a:cubicBezTo>
                <a:cubicBezTo>
                  <a:pt x="2758" y="1950"/>
                  <a:pt x="2665" y="1965"/>
                  <a:pt x="2571" y="1979"/>
                </a:cubicBezTo>
                <a:cubicBezTo>
                  <a:pt x="2529" y="1985"/>
                  <a:pt x="2486" y="1996"/>
                  <a:pt x="2445" y="1991"/>
                </a:cubicBezTo>
                <a:cubicBezTo>
                  <a:pt x="2400" y="1985"/>
                  <a:pt x="2358" y="1963"/>
                  <a:pt x="2309" y="1947"/>
                </a:cubicBezTo>
                <a:cubicBezTo>
                  <a:pt x="2329" y="1943"/>
                  <a:pt x="2343" y="1940"/>
                  <a:pt x="2357" y="1937"/>
                </a:cubicBezTo>
                <a:cubicBezTo>
                  <a:pt x="2264" y="1953"/>
                  <a:pt x="2187" y="1901"/>
                  <a:pt x="2106" y="1874"/>
                </a:cubicBezTo>
                <a:cubicBezTo>
                  <a:pt x="2036" y="1850"/>
                  <a:pt x="1967" y="1846"/>
                  <a:pt x="1901" y="1874"/>
                </a:cubicBezTo>
                <a:cubicBezTo>
                  <a:pt x="1825" y="1907"/>
                  <a:pt x="1757" y="1887"/>
                  <a:pt x="1688" y="1858"/>
                </a:cubicBezTo>
                <a:cubicBezTo>
                  <a:pt x="1561" y="1806"/>
                  <a:pt x="1429" y="1783"/>
                  <a:pt x="1293" y="1780"/>
                </a:cubicBezTo>
                <a:cubicBezTo>
                  <a:pt x="1216" y="1779"/>
                  <a:pt x="1139" y="1772"/>
                  <a:pt x="1062" y="1768"/>
                </a:cubicBezTo>
                <a:cubicBezTo>
                  <a:pt x="1041" y="1767"/>
                  <a:pt x="1020" y="1768"/>
                  <a:pt x="995" y="1768"/>
                </a:cubicBezTo>
                <a:cubicBezTo>
                  <a:pt x="999" y="1760"/>
                  <a:pt x="1002" y="1755"/>
                  <a:pt x="1006" y="1748"/>
                </a:cubicBezTo>
                <a:cubicBezTo>
                  <a:pt x="986" y="1748"/>
                  <a:pt x="968" y="1746"/>
                  <a:pt x="950" y="1748"/>
                </a:cubicBezTo>
                <a:cubicBezTo>
                  <a:pt x="869" y="1755"/>
                  <a:pt x="788" y="1759"/>
                  <a:pt x="709" y="1772"/>
                </a:cubicBezTo>
                <a:cubicBezTo>
                  <a:pt x="662" y="1780"/>
                  <a:pt x="618" y="1804"/>
                  <a:pt x="572" y="1817"/>
                </a:cubicBezTo>
                <a:cubicBezTo>
                  <a:pt x="558" y="1821"/>
                  <a:pt x="535" y="1819"/>
                  <a:pt x="527" y="1810"/>
                </a:cubicBezTo>
                <a:cubicBezTo>
                  <a:pt x="464" y="1740"/>
                  <a:pt x="404" y="1667"/>
                  <a:pt x="336" y="1587"/>
                </a:cubicBezTo>
                <a:cubicBezTo>
                  <a:pt x="407" y="1568"/>
                  <a:pt x="467" y="1550"/>
                  <a:pt x="528" y="1536"/>
                </a:cubicBezTo>
                <a:cubicBezTo>
                  <a:pt x="655" y="1505"/>
                  <a:pt x="782" y="1476"/>
                  <a:pt x="914" y="1484"/>
                </a:cubicBezTo>
                <a:cubicBezTo>
                  <a:pt x="1079" y="1493"/>
                  <a:pt x="1243" y="1507"/>
                  <a:pt x="1408" y="1515"/>
                </a:cubicBezTo>
                <a:cubicBezTo>
                  <a:pt x="1546" y="1522"/>
                  <a:pt x="1684" y="1524"/>
                  <a:pt x="1821" y="1527"/>
                </a:cubicBezTo>
                <a:cubicBezTo>
                  <a:pt x="1948" y="1530"/>
                  <a:pt x="2074" y="1531"/>
                  <a:pt x="2201" y="1534"/>
                </a:cubicBezTo>
                <a:cubicBezTo>
                  <a:pt x="2224" y="1535"/>
                  <a:pt x="2247" y="1544"/>
                  <a:pt x="2266" y="1548"/>
                </a:cubicBezTo>
                <a:cubicBezTo>
                  <a:pt x="2026" y="1642"/>
                  <a:pt x="1772" y="1624"/>
                  <a:pt x="1519" y="1638"/>
                </a:cubicBezTo>
                <a:cubicBezTo>
                  <a:pt x="1549" y="1640"/>
                  <a:pt x="1579" y="1643"/>
                  <a:pt x="1608" y="1644"/>
                </a:cubicBezTo>
                <a:cubicBezTo>
                  <a:pt x="1781" y="1652"/>
                  <a:pt x="1952" y="1650"/>
                  <a:pt x="2122" y="1616"/>
                </a:cubicBezTo>
                <a:cubicBezTo>
                  <a:pt x="2156" y="1610"/>
                  <a:pt x="2189" y="1600"/>
                  <a:pt x="2222" y="1590"/>
                </a:cubicBezTo>
                <a:cubicBezTo>
                  <a:pt x="2270" y="1575"/>
                  <a:pt x="2315" y="1588"/>
                  <a:pt x="2360" y="1603"/>
                </a:cubicBezTo>
                <a:cubicBezTo>
                  <a:pt x="2479" y="1641"/>
                  <a:pt x="2598" y="1678"/>
                  <a:pt x="2715" y="1719"/>
                </a:cubicBezTo>
                <a:cubicBezTo>
                  <a:pt x="2895" y="1783"/>
                  <a:pt x="3075" y="1850"/>
                  <a:pt x="3254" y="1915"/>
                </a:cubicBezTo>
                <a:cubicBezTo>
                  <a:pt x="3273" y="1922"/>
                  <a:pt x="3290" y="1931"/>
                  <a:pt x="3314" y="1941"/>
                </a:cubicBezTo>
                <a:cubicBezTo>
                  <a:pt x="3293" y="1945"/>
                  <a:pt x="3278" y="1948"/>
                  <a:pt x="3263" y="1950"/>
                </a:cubicBezTo>
                <a:cubicBezTo>
                  <a:pt x="3246" y="1951"/>
                  <a:pt x="3228" y="1953"/>
                  <a:pt x="3211" y="1951"/>
                </a:cubicBezTo>
                <a:cubicBezTo>
                  <a:pt x="3195" y="1950"/>
                  <a:pt x="3178" y="1945"/>
                  <a:pt x="3160" y="1946"/>
                </a:cubicBezTo>
                <a:cubicBezTo>
                  <a:pt x="3164" y="1949"/>
                  <a:pt x="3169" y="1952"/>
                  <a:pt x="3175" y="1956"/>
                </a:cubicBezTo>
                <a:cubicBezTo>
                  <a:pt x="3124" y="1964"/>
                  <a:pt x="3074" y="1973"/>
                  <a:pt x="3025" y="1981"/>
                </a:cubicBezTo>
                <a:cubicBezTo>
                  <a:pt x="2961" y="1990"/>
                  <a:pt x="2897" y="1998"/>
                  <a:pt x="2833" y="2008"/>
                </a:cubicBezTo>
                <a:cubicBezTo>
                  <a:pt x="2819" y="2011"/>
                  <a:pt x="2806" y="2021"/>
                  <a:pt x="2792" y="2023"/>
                </a:cubicBezTo>
                <a:cubicBezTo>
                  <a:pt x="2760" y="2029"/>
                  <a:pt x="2727" y="2026"/>
                  <a:pt x="2698" y="2036"/>
                </a:cubicBezTo>
                <a:cubicBezTo>
                  <a:pt x="2659" y="2049"/>
                  <a:pt x="2615" y="2036"/>
                  <a:pt x="2580" y="2066"/>
                </a:cubicBezTo>
                <a:cubicBezTo>
                  <a:pt x="2572" y="2073"/>
                  <a:pt x="2550" y="2063"/>
                  <a:pt x="2535" y="2065"/>
                </a:cubicBezTo>
                <a:cubicBezTo>
                  <a:pt x="2517" y="2068"/>
                  <a:pt x="2500" y="2079"/>
                  <a:pt x="2482" y="2083"/>
                </a:cubicBezTo>
                <a:cubicBezTo>
                  <a:pt x="2411" y="2097"/>
                  <a:pt x="2339" y="2110"/>
                  <a:pt x="2268" y="2122"/>
                </a:cubicBezTo>
                <a:cubicBezTo>
                  <a:pt x="2226" y="2129"/>
                  <a:pt x="2184" y="2139"/>
                  <a:pt x="2141" y="2139"/>
                </a:cubicBezTo>
                <a:cubicBezTo>
                  <a:pt x="2076" y="2138"/>
                  <a:pt x="2011" y="2129"/>
                  <a:pt x="1946" y="2125"/>
                </a:cubicBezTo>
                <a:cubicBezTo>
                  <a:pt x="1833" y="2119"/>
                  <a:pt x="1720" y="2111"/>
                  <a:pt x="1606" y="2109"/>
                </a:cubicBezTo>
                <a:cubicBezTo>
                  <a:pt x="1519" y="2107"/>
                  <a:pt x="1432" y="2113"/>
                  <a:pt x="1345" y="2116"/>
                </a:cubicBezTo>
                <a:cubicBezTo>
                  <a:pt x="1330" y="2116"/>
                  <a:pt x="1316" y="2124"/>
                  <a:pt x="1296" y="2130"/>
                </a:cubicBezTo>
                <a:cubicBezTo>
                  <a:pt x="1307" y="2133"/>
                  <a:pt x="1312" y="2137"/>
                  <a:pt x="1318" y="2137"/>
                </a:cubicBezTo>
                <a:cubicBezTo>
                  <a:pt x="1431" y="2135"/>
                  <a:pt x="1545" y="2131"/>
                  <a:pt x="1658" y="2132"/>
                </a:cubicBezTo>
                <a:cubicBezTo>
                  <a:pt x="1739" y="2133"/>
                  <a:pt x="1819" y="2140"/>
                  <a:pt x="1900" y="2148"/>
                </a:cubicBezTo>
                <a:cubicBezTo>
                  <a:pt x="1971" y="2154"/>
                  <a:pt x="2041" y="2166"/>
                  <a:pt x="2121" y="2177"/>
                </a:cubicBezTo>
                <a:cubicBezTo>
                  <a:pt x="2081" y="2191"/>
                  <a:pt x="2049" y="2203"/>
                  <a:pt x="2017" y="2214"/>
                </a:cubicBezTo>
                <a:cubicBezTo>
                  <a:pt x="2004" y="2219"/>
                  <a:pt x="1989" y="2221"/>
                  <a:pt x="1979" y="2230"/>
                </a:cubicBezTo>
                <a:cubicBezTo>
                  <a:pt x="1969" y="2238"/>
                  <a:pt x="1965" y="2252"/>
                  <a:pt x="1958" y="2264"/>
                </a:cubicBezTo>
                <a:cubicBezTo>
                  <a:pt x="1970" y="2265"/>
                  <a:pt x="1984" y="2272"/>
                  <a:pt x="1996" y="2268"/>
                </a:cubicBezTo>
                <a:cubicBezTo>
                  <a:pt x="2033" y="2257"/>
                  <a:pt x="2070" y="2242"/>
                  <a:pt x="2106" y="2229"/>
                </a:cubicBezTo>
                <a:cubicBezTo>
                  <a:pt x="2157" y="2210"/>
                  <a:pt x="2207" y="2189"/>
                  <a:pt x="2258" y="2173"/>
                </a:cubicBezTo>
                <a:cubicBezTo>
                  <a:pt x="2312" y="2156"/>
                  <a:pt x="2367" y="2142"/>
                  <a:pt x="2422" y="2131"/>
                </a:cubicBezTo>
                <a:cubicBezTo>
                  <a:pt x="2490" y="2118"/>
                  <a:pt x="2558" y="2108"/>
                  <a:pt x="2626" y="2099"/>
                </a:cubicBezTo>
                <a:cubicBezTo>
                  <a:pt x="2777" y="2079"/>
                  <a:pt x="2927" y="2059"/>
                  <a:pt x="3078" y="2040"/>
                </a:cubicBezTo>
                <a:cubicBezTo>
                  <a:pt x="3157" y="2031"/>
                  <a:pt x="3236" y="2022"/>
                  <a:pt x="3316" y="2016"/>
                </a:cubicBezTo>
                <a:cubicBezTo>
                  <a:pt x="3340" y="2014"/>
                  <a:pt x="3365" y="2023"/>
                  <a:pt x="3389" y="2027"/>
                </a:cubicBezTo>
                <a:cubicBezTo>
                  <a:pt x="3403" y="2030"/>
                  <a:pt x="3416" y="2033"/>
                  <a:pt x="3430" y="2036"/>
                </a:cubicBezTo>
                <a:cubicBezTo>
                  <a:pt x="3417" y="2029"/>
                  <a:pt x="3405" y="2022"/>
                  <a:pt x="3386" y="2011"/>
                </a:cubicBezTo>
                <a:cubicBezTo>
                  <a:pt x="3448" y="2003"/>
                  <a:pt x="3500" y="2015"/>
                  <a:pt x="3550" y="2036"/>
                </a:cubicBezTo>
                <a:cubicBezTo>
                  <a:pt x="3657" y="2082"/>
                  <a:pt x="3764" y="2128"/>
                  <a:pt x="3871" y="2175"/>
                </a:cubicBezTo>
                <a:cubicBezTo>
                  <a:pt x="3875" y="2177"/>
                  <a:pt x="3878" y="2180"/>
                  <a:pt x="3880" y="2189"/>
                </a:cubicBezTo>
                <a:cubicBezTo>
                  <a:pt x="3859" y="2184"/>
                  <a:pt x="3838" y="2182"/>
                  <a:pt x="3818" y="2175"/>
                </a:cubicBezTo>
                <a:cubicBezTo>
                  <a:pt x="3736" y="2145"/>
                  <a:pt x="3654" y="2112"/>
                  <a:pt x="3572" y="2082"/>
                </a:cubicBezTo>
                <a:cubicBezTo>
                  <a:pt x="3525" y="2065"/>
                  <a:pt x="3476" y="2050"/>
                  <a:pt x="3428" y="2035"/>
                </a:cubicBezTo>
                <a:cubicBezTo>
                  <a:pt x="3499" y="2065"/>
                  <a:pt x="3570" y="2096"/>
                  <a:pt x="3641" y="2125"/>
                </a:cubicBezTo>
                <a:cubicBezTo>
                  <a:pt x="3687" y="2144"/>
                  <a:pt x="3735" y="2162"/>
                  <a:pt x="3782" y="2189"/>
                </a:cubicBezTo>
                <a:cubicBezTo>
                  <a:pt x="3746" y="2192"/>
                  <a:pt x="3711" y="2197"/>
                  <a:pt x="3675" y="2199"/>
                </a:cubicBezTo>
                <a:cubicBezTo>
                  <a:pt x="3581" y="2204"/>
                  <a:pt x="3488" y="2208"/>
                  <a:pt x="3394" y="2213"/>
                </a:cubicBezTo>
                <a:cubicBezTo>
                  <a:pt x="3331" y="2216"/>
                  <a:pt x="3268" y="2217"/>
                  <a:pt x="3204" y="2221"/>
                </a:cubicBezTo>
                <a:cubicBezTo>
                  <a:pt x="3089" y="2228"/>
                  <a:pt x="2974" y="2234"/>
                  <a:pt x="2859" y="2245"/>
                </a:cubicBezTo>
                <a:cubicBezTo>
                  <a:pt x="2818" y="2249"/>
                  <a:pt x="2779" y="2274"/>
                  <a:pt x="2738" y="2279"/>
                </a:cubicBezTo>
                <a:cubicBezTo>
                  <a:pt x="2664" y="2288"/>
                  <a:pt x="2589" y="2289"/>
                  <a:pt x="2514" y="2295"/>
                </a:cubicBezTo>
                <a:cubicBezTo>
                  <a:pt x="2472" y="2298"/>
                  <a:pt x="2429" y="2306"/>
                  <a:pt x="2387" y="2307"/>
                </a:cubicBezTo>
                <a:cubicBezTo>
                  <a:pt x="2335" y="2307"/>
                  <a:pt x="2283" y="2302"/>
                  <a:pt x="2232" y="2300"/>
                </a:cubicBezTo>
                <a:cubicBezTo>
                  <a:pt x="2220" y="2299"/>
                  <a:pt x="2208" y="2301"/>
                  <a:pt x="2190" y="2303"/>
                </a:cubicBezTo>
                <a:cubicBezTo>
                  <a:pt x="2209" y="2334"/>
                  <a:pt x="2234" y="2339"/>
                  <a:pt x="2258" y="2338"/>
                </a:cubicBezTo>
                <a:cubicBezTo>
                  <a:pt x="2342" y="2336"/>
                  <a:pt x="2425" y="2334"/>
                  <a:pt x="2508" y="2326"/>
                </a:cubicBezTo>
                <a:cubicBezTo>
                  <a:pt x="2634" y="2314"/>
                  <a:pt x="2759" y="2298"/>
                  <a:pt x="2885" y="2282"/>
                </a:cubicBezTo>
                <a:cubicBezTo>
                  <a:pt x="2958" y="2273"/>
                  <a:pt x="3030" y="2258"/>
                  <a:pt x="3103" y="2250"/>
                </a:cubicBezTo>
                <a:cubicBezTo>
                  <a:pt x="3209" y="2239"/>
                  <a:pt x="3314" y="2229"/>
                  <a:pt x="3420" y="2223"/>
                </a:cubicBezTo>
                <a:cubicBezTo>
                  <a:pt x="3530" y="2217"/>
                  <a:pt x="3639" y="2217"/>
                  <a:pt x="3749" y="2215"/>
                </a:cubicBezTo>
                <a:cubicBezTo>
                  <a:pt x="3763" y="2215"/>
                  <a:pt x="3778" y="2215"/>
                  <a:pt x="3794" y="2218"/>
                </a:cubicBezTo>
                <a:cubicBezTo>
                  <a:pt x="3787" y="2220"/>
                  <a:pt x="3780" y="2222"/>
                  <a:pt x="3773" y="2223"/>
                </a:cubicBezTo>
                <a:cubicBezTo>
                  <a:pt x="3773" y="2225"/>
                  <a:pt x="3773" y="2228"/>
                  <a:pt x="3773" y="2230"/>
                </a:cubicBezTo>
                <a:cubicBezTo>
                  <a:pt x="3837" y="2230"/>
                  <a:pt x="3900" y="2230"/>
                  <a:pt x="3964" y="2230"/>
                </a:cubicBezTo>
                <a:cubicBezTo>
                  <a:pt x="3964" y="2234"/>
                  <a:pt x="3964" y="2238"/>
                  <a:pt x="3964" y="2243"/>
                </a:cubicBezTo>
                <a:cubicBezTo>
                  <a:pt x="3883" y="2266"/>
                  <a:pt x="3804" y="2241"/>
                  <a:pt x="3724" y="2227"/>
                </a:cubicBezTo>
                <a:cubicBezTo>
                  <a:pt x="3723" y="2232"/>
                  <a:pt x="3723" y="2236"/>
                  <a:pt x="3722" y="2240"/>
                </a:cubicBezTo>
                <a:cubicBezTo>
                  <a:pt x="3741" y="2244"/>
                  <a:pt x="3760" y="2248"/>
                  <a:pt x="3779" y="2252"/>
                </a:cubicBezTo>
                <a:cubicBezTo>
                  <a:pt x="3779" y="2255"/>
                  <a:pt x="3779" y="2257"/>
                  <a:pt x="3779" y="2259"/>
                </a:cubicBezTo>
                <a:cubicBezTo>
                  <a:pt x="3595" y="2267"/>
                  <a:pt x="3411" y="2276"/>
                  <a:pt x="3227" y="2285"/>
                </a:cubicBezTo>
                <a:cubicBezTo>
                  <a:pt x="3227" y="2289"/>
                  <a:pt x="3227" y="2293"/>
                  <a:pt x="3227" y="2297"/>
                </a:cubicBezTo>
                <a:cubicBezTo>
                  <a:pt x="3386" y="2290"/>
                  <a:pt x="3545" y="2283"/>
                  <a:pt x="3704" y="2277"/>
                </a:cubicBezTo>
                <a:cubicBezTo>
                  <a:pt x="3797" y="2274"/>
                  <a:pt x="3891" y="2264"/>
                  <a:pt x="3982" y="2294"/>
                </a:cubicBezTo>
                <a:cubicBezTo>
                  <a:pt x="3985" y="2294"/>
                  <a:pt x="3988" y="2297"/>
                  <a:pt x="3995" y="2303"/>
                </a:cubicBezTo>
                <a:cubicBezTo>
                  <a:pt x="3733" y="2359"/>
                  <a:pt x="3472" y="2370"/>
                  <a:pt x="3210" y="2370"/>
                </a:cubicBezTo>
                <a:cubicBezTo>
                  <a:pt x="3210" y="2374"/>
                  <a:pt x="3210" y="2378"/>
                  <a:pt x="3211" y="2382"/>
                </a:cubicBezTo>
                <a:cubicBezTo>
                  <a:pt x="3347" y="2379"/>
                  <a:pt x="3483" y="2375"/>
                  <a:pt x="3619" y="2371"/>
                </a:cubicBezTo>
                <a:cubicBezTo>
                  <a:pt x="3619" y="2373"/>
                  <a:pt x="3619" y="2375"/>
                  <a:pt x="3620" y="2376"/>
                </a:cubicBezTo>
                <a:cubicBezTo>
                  <a:pt x="3605" y="2378"/>
                  <a:pt x="3591" y="2380"/>
                  <a:pt x="3576" y="2381"/>
                </a:cubicBezTo>
                <a:cubicBezTo>
                  <a:pt x="3500" y="2391"/>
                  <a:pt x="3425" y="2400"/>
                  <a:pt x="3349" y="2411"/>
                </a:cubicBezTo>
                <a:cubicBezTo>
                  <a:pt x="3342" y="2412"/>
                  <a:pt x="3335" y="2423"/>
                  <a:pt x="3328" y="2430"/>
                </a:cubicBezTo>
                <a:cubicBezTo>
                  <a:pt x="3339" y="2435"/>
                  <a:pt x="3350" y="2445"/>
                  <a:pt x="3360" y="2444"/>
                </a:cubicBezTo>
                <a:cubicBezTo>
                  <a:pt x="3409" y="2440"/>
                  <a:pt x="3458" y="2432"/>
                  <a:pt x="3507" y="2426"/>
                </a:cubicBezTo>
                <a:cubicBezTo>
                  <a:pt x="3570" y="2418"/>
                  <a:pt x="3632" y="2409"/>
                  <a:pt x="3697" y="2401"/>
                </a:cubicBezTo>
                <a:cubicBezTo>
                  <a:pt x="3690" y="2409"/>
                  <a:pt x="3686" y="2415"/>
                  <a:pt x="3682" y="2420"/>
                </a:cubicBezTo>
                <a:cubicBezTo>
                  <a:pt x="3688" y="2424"/>
                  <a:pt x="3694" y="2431"/>
                  <a:pt x="3700" y="2432"/>
                </a:cubicBezTo>
                <a:cubicBezTo>
                  <a:pt x="3811" y="2441"/>
                  <a:pt x="3922" y="2449"/>
                  <a:pt x="4033" y="2458"/>
                </a:cubicBezTo>
                <a:cubicBezTo>
                  <a:pt x="4083" y="2463"/>
                  <a:pt x="4133" y="2469"/>
                  <a:pt x="4186" y="2481"/>
                </a:cubicBezTo>
                <a:cubicBezTo>
                  <a:pt x="4164" y="2491"/>
                  <a:pt x="4142" y="2510"/>
                  <a:pt x="4119" y="2510"/>
                </a:cubicBezTo>
                <a:cubicBezTo>
                  <a:pt x="4032" y="2514"/>
                  <a:pt x="3944" y="2512"/>
                  <a:pt x="3853" y="2512"/>
                </a:cubicBezTo>
                <a:cubicBezTo>
                  <a:pt x="3854" y="2504"/>
                  <a:pt x="3855" y="2489"/>
                  <a:pt x="3856" y="2473"/>
                </a:cubicBezTo>
                <a:cubicBezTo>
                  <a:pt x="3852" y="2475"/>
                  <a:pt x="3849" y="2475"/>
                  <a:pt x="3848" y="2476"/>
                </a:cubicBezTo>
                <a:cubicBezTo>
                  <a:pt x="3836" y="2523"/>
                  <a:pt x="3803" y="2515"/>
                  <a:pt x="3767" y="2511"/>
                </a:cubicBezTo>
                <a:cubicBezTo>
                  <a:pt x="3555" y="2489"/>
                  <a:pt x="3342" y="2470"/>
                  <a:pt x="3129" y="2448"/>
                </a:cubicBezTo>
                <a:close/>
                <a:moveTo>
                  <a:pt x="4242" y="2506"/>
                </a:moveTo>
                <a:cubicBezTo>
                  <a:pt x="4296" y="2477"/>
                  <a:pt x="4352" y="2494"/>
                  <a:pt x="4407" y="2514"/>
                </a:cubicBezTo>
                <a:cubicBezTo>
                  <a:pt x="4352" y="2511"/>
                  <a:pt x="4296" y="2508"/>
                  <a:pt x="4242" y="2506"/>
                </a:cubicBezTo>
                <a:close/>
                <a:moveTo>
                  <a:pt x="4354" y="2566"/>
                </a:moveTo>
                <a:cubicBezTo>
                  <a:pt x="4347" y="2578"/>
                  <a:pt x="4342" y="2596"/>
                  <a:pt x="4335" y="2597"/>
                </a:cubicBezTo>
                <a:cubicBezTo>
                  <a:pt x="4301" y="2600"/>
                  <a:pt x="4266" y="2598"/>
                  <a:pt x="4231" y="2592"/>
                </a:cubicBezTo>
                <a:cubicBezTo>
                  <a:pt x="4259" y="2588"/>
                  <a:pt x="4286" y="2585"/>
                  <a:pt x="4315" y="2582"/>
                </a:cubicBezTo>
                <a:cubicBezTo>
                  <a:pt x="4316" y="2576"/>
                  <a:pt x="4317" y="2568"/>
                  <a:pt x="4317" y="2558"/>
                </a:cubicBezTo>
                <a:cubicBezTo>
                  <a:pt x="4331" y="2561"/>
                  <a:pt x="4340" y="2563"/>
                  <a:pt x="4354" y="2566"/>
                </a:cubicBezTo>
                <a:close/>
                <a:moveTo>
                  <a:pt x="4349" y="2452"/>
                </a:moveTo>
                <a:cubicBezTo>
                  <a:pt x="4147" y="2437"/>
                  <a:pt x="3946" y="2421"/>
                  <a:pt x="3744" y="2406"/>
                </a:cubicBezTo>
                <a:cubicBezTo>
                  <a:pt x="3744" y="2403"/>
                  <a:pt x="3744" y="2400"/>
                  <a:pt x="3744" y="2398"/>
                </a:cubicBezTo>
                <a:cubicBezTo>
                  <a:pt x="3777" y="2396"/>
                  <a:pt x="3810" y="2391"/>
                  <a:pt x="3844" y="2392"/>
                </a:cubicBezTo>
                <a:cubicBezTo>
                  <a:pt x="3904" y="2394"/>
                  <a:pt x="3965" y="2398"/>
                  <a:pt x="4026" y="2404"/>
                </a:cubicBezTo>
                <a:cubicBezTo>
                  <a:pt x="4121" y="2414"/>
                  <a:pt x="4216" y="2425"/>
                  <a:pt x="4311" y="2437"/>
                </a:cubicBezTo>
                <a:cubicBezTo>
                  <a:pt x="4324" y="2438"/>
                  <a:pt x="4337" y="2441"/>
                  <a:pt x="4350" y="2443"/>
                </a:cubicBezTo>
                <a:cubicBezTo>
                  <a:pt x="4349" y="2446"/>
                  <a:pt x="4349" y="2449"/>
                  <a:pt x="4349" y="2452"/>
                </a:cubicBezTo>
                <a:close/>
                <a:moveTo>
                  <a:pt x="4216" y="2959"/>
                </a:moveTo>
                <a:cubicBezTo>
                  <a:pt x="4201" y="2954"/>
                  <a:pt x="4192" y="2953"/>
                  <a:pt x="4185" y="2949"/>
                </a:cubicBezTo>
                <a:cubicBezTo>
                  <a:pt x="4153" y="2934"/>
                  <a:pt x="4128" y="2915"/>
                  <a:pt x="4141" y="2869"/>
                </a:cubicBezTo>
                <a:cubicBezTo>
                  <a:pt x="4161" y="2888"/>
                  <a:pt x="4189" y="2895"/>
                  <a:pt x="4183" y="2930"/>
                </a:cubicBezTo>
                <a:cubicBezTo>
                  <a:pt x="4182" y="2935"/>
                  <a:pt x="4199" y="2944"/>
                  <a:pt x="4216" y="2959"/>
                </a:cubicBezTo>
                <a:close/>
                <a:moveTo>
                  <a:pt x="3743" y="3083"/>
                </a:moveTo>
                <a:cubicBezTo>
                  <a:pt x="3770" y="3029"/>
                  <a:pt x="3795" y="2981"/>
                  <a:pt x="3822" y="2928"/>
                </a:cubicBezTo>
                <a:cubicBezTo>
                  <a:pt x="3839" y="2944"/>
                  <a:pt x="3851" y="2956"/>
                  <a:pt x="3867" y="2971"/>
                </a:cubicBezTo>
                <a:cubicBezTo>
                  <a:pt x="3826" y="3008"/>
                  <a:pt x="3787" y="3043"/>
                  <a:pt x="3743" y="3083"/>
                </a:cubicBezTo>
                <a:close/>
                <a:moveTo>
                  <a:pt x="3848" y="3060"/>
                </a:moveTo>
                <a:cubicBezTo>
                  <a:pt x="3834" y="3125"/>
                  <a:pt x="3821" y="3190"/>
                  <a:pt x="3807" y="3253"/>
                </a:cubicBezTo>
                <a:cubicBezTo>
                  <a:pt x="3782" y="3238"/>
                  <a:pt x="3765" y="3209"/>
                  <a:pt x="3778" y="3179"/>
                </a:cubicBezTo>
                <a:cubicBezTo>
                  <a:pt x="3796" y="3136"/>
                  <a:pt x="3821" y="3097"/>
                  <a:pt x="3843" y="3056"/>
                </a:cubicBezTo>
                <a:cubicBezTo>
                  <a:pt x="3845" y="3057"/>
                  <a:pt x="3846" y="3059"/>
                  <a:pt x="3848" y="3060"/>
                </a:cubicBezTo>
                <a:close/>
                <a:moveTo>
                  <a:pt x="3718" y="3043"/>
                </a:moveTo>
                <a:cubicBezTo>
                  <a:pt x="3710" y="3066"/>
                  <a:pt x="3702" y="3087"/>
                  <a:pt x="3689" y="3119"/>
                </a:cubicBezTo>
                <a:cubicBezTo>
                  <a:pt x="3656" y="3075"/>
                  <a:pt x="3631" y="3037"/>
                  <a:pt x="3601" y="3002"/>
                </a:cubicBezTo>
                <a:cubicBezTo>
                  <a:pt x="3535" y="2926"/>
                  <a:pt x="3468" y="2848"/>
                  <a:pt x="3396" y="2777"/>
                </a:cubicBezTo>
                <a:cubicBezTo>
                  <a:pt x="3364" y="2745"/>
                  <a:pt x="3324" y="2719"/>
                  <a:pt x="3282" y="2700"/>
                </a:cubicBezTo>
                <a:cubicBezTo>
                  <a:pt x="3803" y="2649"/>
                  <a:pt x="3803" y="2649"/>
                  <a:pt x="3803" y="2649"/>
                </a:cubicBezTo>
                <a:cubicBezTo>
                  <a:pt x="3768" y="2657"/>
                  <a:pt x="3740" y="2663"/>
                  <a:pt x="3712" y="2670"/>
                </a:cubicBezTo>
                <a:cubicBezTo>
                  <a:pt x="3713" y="2674"/>
                  <a:pt x="3713" y="2677"/>
                  <a:pt x="3713" y="2681"/>
                </a:cubicBezTo>
                <a:cubicBezTo>
                  <a:pt x="3734" y="2681"/>
                  <a:pt x="3755" y="2681"/>
                  <a:pt x="3775" y="2681"/>
                </a:cubicBezTo>
                <a:cubicBezTo>
                  <a:pt x="3777" y="2685"/>
                  <a:pt x="3778" y="2688"/>
                  <a:pt x="3779" y="2692"/>
                </a:cubicBezTo>
                <a:cubicBezTo>
                  <a:pt x="3752" y="2703"/>
                  <a:pt x="3726" y="2713"/>
                  <a:pt x="3699" y="2724"/>
                </a:cubicBezTo>
                <a:cubicBezTo>
                  <a:pt x="3700" y="2726"/>
                  <a:pt x="3701" y="2729"/>
                  <a:pt x="3702" y="2731"/>
                </a:cubicBezTo>
                <a:cubicBezTo>
                  <a:pt x="3730" y="2727"/>
                  <a:pt x="3758" y="2724"/>
                  <a:pt x="3786" y="2720"/>
                </a:cubicBezTo>
                <a:cubicBezTo>
                  <a:pt x="3799" y="2772"/>
                  <a:pt x="3794" y="2788"/>
                  <a:pt x="3765" y="2801"/>
                </a:cubicBezTo>
                <a:cubicBezTo>
                  <a:pt x="3767" y="2790"/>
                  <a:pt x="3768" y="2780"/>
                  <a:pt x="3769" y="2769"/>
                </a:cubicBezTo>
                <a:cubicBezTo>
                  <a:pt x="3766" y="2767"/>
                  <a:pt x="3763" y="2765"/>
                  <a:pt x="3760" y="2763"/>
                </a:cubicBezTo>
                <a:cubicBezTo>
                  <a:pt x="3751" y="2772"/>
                  <a:pt x="3737" y="2780"/>
                  <a:pt x="3731" y="2791"/>
                </a:cubicBezTo>
                <a:cubicBezTo>
                  <a:pt x="3702" y="2847"/>
                  <a:pt x="3675" y="2904"/>
                  <a:pt x="3648" y="2962"/>
                </a:cubicBezTo>
                <a:cubicBezTo>
                  <a:pt x="3645" y="2970"/>
                  <a:pt x="3649" y="2982"/>
                  <a:pt x="3649" y="2992"/>
                </a:cubicBezTo>
                <a:cubicBezTo>
                  <a:pt x="3657" y="2985"/>
                  <a:pt x="3668" y="2980"/>
                  <a:pt x="3672" y="2972"/>
                </a:cubicBezTo>
                <a:cubicBezTo>
                  <a:pt x="3691" y="2938"/>
                  <a:pt x="3708" y="2902"/>
                  <a:pt x="3726" y="2868"/>
                </a:cubicBezTo>
                <a:cubicBezTo>
                  <a:pt x="3736" y="2871"/>
                  <a:pt x="3744" y="2874"/>
                  <a:pt x="3752" y="2876"/>
                </a:cubicBezTo>
                <a:cubicBezTo>
                  <a:pt x="3728" y="2918"/>
                  <a:pt x="3705" y="2958"/>
                  <a:pt x="3684" y="2999"/>
                </a:cubicBezTo>
                <a:cubicBezTo>
                  <a:pt x="3677" y="3011"/>
                  <a:pt x="3678" y="3026"/>
                  <a:pt x="3675" y="3040"/>
                </a:cubicBezTo>
                <a:cubicBezTo>
                  <a:pt x="3687" y="3041"/>
                  <a:pt x="3699" y="3042"/>
                  <a:pt x="3718" y="3043"/>
                </a:cubicBezTo>
                <a:close/>
                <a:moveTo>
                  <a:pt x="3946" y="2658"/>
                </a:moveTo>
                <a:cubicBezTo>
                  <a:pt x="3948" y="2665"/>
                  <a:pt x="3949" y="2672"/>
                  <a:pt x="3950" y="2679"/>
                </a:cubicBezTo>
                <a:cubicBezTo>
                  <a:pt x="3908" y="2684"/>
                  <a:pt x="3866" y="2690"/>
                  <a:pt x="3824" y="2696"/>
                </a:cubicBezTo>
                <a:cubicBezTo>
                  <a:pt x="3823" y="2691"/>
                  <a:pt x="3822" y="2687"/>
                  <a:pt x="3821" y="2682"/>
                </a:cubicBezTo>
                <a:cubicBezTo>
                  <a:pt x="3863" y="2674"/>
                  <a:pt x="3905" y="2666"/>
                  <a:pt x="3946" y="2658"/>
                </a:cubicBezTo>
                <a:close/>
                <a:moveTo>
                  <a:pt x="3924" y="2586"/>
                </a:moveTo>
                <a:cubicBezTo>
                  <a:pt x="3896" y="2588"/>
                  <a:pt x="3868" y="2590"/>
                  <a:pt x="3840" y="2592"/>
                </a:cubicBezTo>
                <a:cubicBezTo>
                  <a:pt x="3837" y="2559"/>
                  <a:pt x="3847" y="2558"/>
                  <a:pt x="3924" y="2586"/>
                </a:cubicBezTo>
                <a:close/>
                <a:moveTo>
                  <a:pt x="3857" y="2907"/>
                </a:moveTo>
                <a:cubicBezTo>
                  <a:pt x="3882" y="2902"/>
                  <a:pt x="3900" y="2898"/>
                  <a:pt x="3918" y="2895"/>
                </a:cubicBezTo>
                <a:cubicBezTo>
                  <a:pt x="3919" y="2897"/>
                  <a:pt x="3921" y="2899"/>
                  <a:pt x="3922" y="2901"/>
                </a:cubicBezTo>
                <a:cubicBezTo>
                  <a:pt x="3911" y="2914"/>
                  <a:pt x="3901" y="2927"/>
                  <a:pt x="3887" y="2943"/>
                </a:cubicBezTo>
                <a:cubicBezTo>
                  <a:pt x="3877" y="2932"/>
                  <a:pt x="3869" y="2922"/>
                  <a:pt x="3857" y="2907"/>
                </a:cubicBezTo>
                <a:close/>
                <a:moveTo>
                  <a:pt x="3865" y="2878"/>
                </a:moveTo>
                <a:cubicBezTo>
                  <a:pt x="3865" y="2864"/>
                  <a:pt x="3865" y="2852"/>
                  <a:pt x="3865" y="2837"/>
                </a:cubicBezTo>
                <a:cubicBezTo>
                  <a:pt x="3903" y="2827"/>
                  <a:pt x="3940" y="2817"/>
                  <a:pt x="3980" y="2807"/>
                </a:cubicBezTo>
                <a:cubicBezTo>
                  <a:pt x="3961" y="2864"/>
                  <a:pt x="3911" y="2866"/>
                  <a:pt x="3865" y="2878"/>
                </a:cubicBezTo>
                <a:close/>
                <a:moveTo>
                  <a:pt x="3962" y="2758"/>
                </a:moveTo>
                <a:cubicBezTo>
                  <a:pt x="3961" y="2754"/>
                  <a:pt x="3961" y="2750"/>
                  <a:pt x="3960" y="2746"/>
                </a:cubicBezTo>
                <a:cubicBezTo>
                  <a:pt x="3992" y="2738"/>
                  <a:pt x="4024" y="2729"/>
                  <a:pt x="4057" y="2721"/>
                </a:cubicBezTo>
                <a:cubicBezTo>
                  <a:pt x="4058" y="2724"/>
                  <a:pt x="4058" y="2728"/>
                  <a:pt x="4059" y="2731"/>
                </a:cubicBezTo>
                <a:cubicBezTo>
                  <a:pt x="4027" y="2740"/>
                  <a:pt x="3995" y="2749"/>
                  <a:pt x="3962" y="2758"/>
                </a:cubicBezTo>
                <a:close/>
                <a:moveTo>
                  <a:pt x="4049" y="2791"/>
                </a:moveTo>
                <a:cubicBezTo>
                  <a:pt x="4037" y="2812"/>
                  <a:pt x="4030" y="2824"/>
                  <a:pt x="4020" y="2840"/>
                </a:cubicBezTo>
                <a:cubicBezTo>
                  <a:pt x="4013" y="2827"/>
                  <a:pt x="4008" y="2816"/>
                  <a:pt x="4000" y="2802"/>
                </a:cubicBezTo>
                <a:cubicBezTo>
                  <a:pt x="4015" y="2799"/>
                  <a:pt x="4028" y="2796"/>
                  <a:pt x="4049" y="2791"/>
                </a:cubicBezTo>
                <a:close/>
                <a:moveTo>
                  <a:pt x="4049" y="2885"/>
                </a:moveTo>
                <a:cubicBezTo>
                  <a:pt x="4051" y="2876"/>
                  <a:pt x="4063" y="2870"/>
                  <a:pt x="4071" y="2863"/>
                </a:cubicBezTo>
                <a:cubicBezTo>
                  <a:pt x="4076" y="2872"/>
                  <a:pt x="4083" y="2879"/>
                  <a:pt x="4085" y="2888"/>
                </a:cubicBezTo>
                <a:cubicBezTo>
                  <a:pt x="4088" y="2898"/>
                  <a:pt x="4087" y="2909"/>
                  <a:pt x="4087" y="2917"/>
                </a:cubicBezTo>
                <a:cubicBezTo>
                  <a:pt x="4071" y="2929"/>
                  <a:pt x="4057" y="2940"/>
                  <a:pt x="4035" y="2958"/>
                </a:cubicBezTo>
                <a:cubicBezTo>
                  <a:pt x="4040" y="2927"/>
                  <a:pt x="4042" y="2905"/>
                  <a:pt x="4049" y="2885"/>
                </a:cubicBezTo>
                <a:close/>
                <a:moveTo>
                  <a:pt x="3799" y="2558"/>
                </a:moveTo>
                <a:cubicBezTo>
                  <a:pt x="3802" y="2559"/>
                  <a:pt x="3805" y="2561"/>
                  <a:pt x="3808" y="2563"/>
                </a:cubicBezTo>
                <a:cubicBezTo>
                  <a:pt x="3813" y="2585"/>
                  <a:pt x="3803" y="2595"/>
                  <a:pt x="3788" y="2600"/>
                </a:cubicBezTo>
                <a:cubicBezTo>
                  <a:pt x="3774" y="2556"/>
                  <a:pt x="3774" y="2556"/>
                  <a:pt x="3774" y="2556"/>
                </a:cubicBezTo>
                <a:cubicBezTo>
                  <a:pt x="3782" y="2557"/>
                  <a:pt x="3790" y="2557"/>
                  <a:pt x="3799" y="2558"/>
                </a:cubicBezTo>
                <a:close/>
                <a:moveTo>
                  <a:pt x="2525" y="3310"/>
                </a:moveTo>
                <a:cubicBezTo>
                  <a:pt x="2507" y="3358"/>
                  <a:pt x="2451" y="3382"/>
                  <a:pt x="2456" y="3447"/>
                </a:cubicBezTo>
                <a:cubicBezTo>
                  <a:pt x="2444" y="3444"/>
                  <a:pt x="2434" y="3441"/>
                  <a:pt x="2416" y="3436"/>
                </a:cubicBezTo>
                <a:cubicBezTo>
                  <a:pt x="2456" y="3390"/>
                  <a:pt x="2490" y="3350"/>
                  <a:pt x="2525" y="3310"/>
                </a:cubicBezTo>
                <a:close/>
                <a:moveTo>
                  <a:pt x="2583" y="3423"/>
                </a:moveTo>
                <a:cubicBezTo>
                  <a:pt x="2573" y="3445"/>
                  <a:pt x="2563" y="3468"/>
                  <a:pt x="2550" y="3495"/>
                </a:cubicBezTo>
                <a:cubicBezTo>
                  <a:pt x="2538" y="3489"/>
                  <a:pt x="2527" y="3483"/>
                  <a:pt x="2517" y="3478"/>
                </a:cubicBezTo>
                <a:cubicBezTo>
                  <a:pt x="2539" y="3460"/>
                  <a:pt x="2561" y="3442"/>
                  <a:pt x="2583" y="3423"/>
                </a:cubicBezTo>
                <a:close/>
                <a:moveTo>
                  <a:pt x="2080" y="3533"/>
                </a:moveTo>
                <a:cubicBezTo>
                  <a:pt x="2063" y="3543"/>
                  <a:pt x="2054" y="3549"/>
                  <a:pt x="2045" y="3554"/>
                </a:cubicBezTo>
                <a:cubicBezTo>
                  <a:pt x="2044" y="3551"/>
                  <a:pt x="2042" y="3549"/>
                  <a:pt x="2042" y="3546"/>
                </a:cubicBezTo>
                <a:cubicBezTo>
                  <a:pt x="2049" y="3490"/>
                  <a:pt x="2104" y="3445"/>
                  <a:pt x="2158" y="3451"/>
                </a:cubicBezTo>
                <a:cubicBezTo>
                  <a:pt x="2212" y="3456"/>
                  <a:pt x="2267" y="3455"/>
                  <a:pt x="2318" y="3470"/>
                </a:cubicBezTo>
                <a:cubicBezTo>
                  <a:pt x="2386" y="3489"/>
                  <a:pt x="2451" y="3519"/>
                  <a:pt x="2516" y="3548"/>
                </a:cubicBezTo>
                <a:cubicBezTo>
                  <a:pt x="2587" y="3580"/>
                  <a:pt x="2657" y="3616"/>
                  <a:pt x="2726" y="3651"/>
                </a:cubicBezTo>
                <a:cubicBezTo>
                  <a:pt x="2733" y="3654"/>
                  <a:pt x="2737" y="3668"/>
                  <a:pt x="2737" y="3677"/>
                </a:cubicBezTo>
                <a:cubicBezTo>
                  <a:pt x="2739" y="3723"/>
                  <a:pt x="2739" y="3768"/>
                  <a:pt x="2738" y="3813"/>
                </a:cubicBezTo>
                <a:cubicBezTo>
                  <a:pt x="2738" y="3818"/>
                  <a:pt x="2732" y="3824"/>
                  <a:pt x="2728" y="3829"/>
                </a:cubicBezTo>
                <a:cubicBezTo>
                  <a:pt x="2724" y="3834"/>
                  <a:pt x="2716" y="3839"/>
                  <a:pt x="2716" y="3844"/>
                </a:cubicBezTo>
                <a:cubicBezTo>
                  <a:pt x="2712" y="3876"/>
                  <a:pt x="2692" y="3896"/>
                  <a:pt x="2670" y="3919"/>
                </a:cubicBezTo>
                <a:cubicBezTo>
                  <a:pt x="2640" y="3952"/>
                  <a:pt x="2620" y="3996"/>
                  <a:pt x="2596" y="4036"/>
                </a:cubicBezTo>
                <a:cubicBezTo>
                  <a:pt x="2627" y="3933"/>
                  <a:pt x="2658" y="3828"/>
                  <a:pt x="2689" y="3723"/>
                </a:cubicBezTo>
                <a:cubicBezTo>
                  <a:pt x="2685" y="3722"/>
                  <a:pt x="2681" y="3720"/>
                  <a:pt x="2677" y="3719"/>
                </a:cubicBezTo>
                <a:cubicBezTo>
                  <a:pt x="2670" y="3735"/>
                  <a:pt x="2664" y="3751"/>
                  <a:pt x="2660" y="3762"/>
                </a:cubicBezTo>
                <a:cubicBezTo>
                  <a:pt x="2656" y="3750"/>
                  <a:pt x="2652" y="3733"/>
                  <a:pt x="2648" y="3716"/>
                </a:cubicBezTo>
                <a:cubicBezTo>
                  <a:pt x="2644" y="3717"/>
                  <a:pt x="2640" y="3717"/>
                  <a:pt x="2636" y="3718"/>
                </a:cubicBezTo>
                <a:cubicBezTo>
                  <a:pt x="2631" y="3726"/>
                  <a:pt x="2625" y="3735"/>
                  <a:pt x="2616" y="3747"/>
                </a:cubicBezTo>
                <a:cubicBezTo>
                  <a:pt x="2616" y="3736"/>
                  <a:pt x="2616" y="3729"/>
                  <a:pt x="2616" y="3715"/>
                </a:cubicBezTo>
                <a:cubicBezTo>
                  <a:pt x="2539" y="3819"/>
                  <a:pt x="2517" y="3938"/>
                  <a:pt x="2473" y="4048"/>
                </a:cubicBezTo>
                <a:cubicBezTo>
                  <a:pt x="2471" y="4047"/>
                  <a:pt x="2468" y="4046"/>
                  <a:pt x="2465" y="4045"/>
                </a:cubicBezTo>
                <a:cubicBezTo>
                  <a:pt x="2503" y="3924"/>
                  <a:pt x="2541" y="3803"/>
                  <a:pt x="2578" y="3681"/>
                </a:cubicBezTo>
                <a:cubicBezTo>
                  <a:pt x="2561" y="3703"/>
                  <a:pt x="2543" y="3712"/>
                  <a:pt x="2515" y="3715"/>
                </a:cubicBezTo>
                <a:cubicBezTo>
                  <a:pt x="2500" y="3717"/>
                  <a:pt x="2487" y="3743"/>
                  <a:pt x="2475" y="3759"/>
                </a:cubicBezTo>
                <a:cubicBezTo>
                  <a:pt x="2468" y="3769"/>
                  <a:pt x="2464" y="3781"/>
                  <a:pt x="2451" y="3789"/>
                </a:cubicBezTo>
                <a:cubicBezTo>
                  <a:pt x="2459" y="3764"/>
                  <a:pt x="2467" y="3739"/>
                  <a:pt x="2479" y="3704"/>
                </a:cubicBezTo>
                <a:cubicBezTo>
                  <a:pt x="2467" y="3714"/>
                  <a:pt x="2459" y="3718"/>
                  <a:pt x="2456" y="3724"/>
                </a:cubicBezTo>
                <a:cubicBezTo>
                  <a:pt x="2447" y="3740"/>
                  <a:pt x="2442" y="3758"/>
                  <a:pt x="2417" y="3742"/>
                </a:cubicBezTo>
                <a:cubicBezTo>
                  <a:pt x="2415" y="3741"/>
                  <a:pt x="2399" y="3754"/>
                  <a:pt x="2395" y="3762"/>
                </a:cubicBezTo>
                <a:cubicBezTo>
                  <a:pt x="2344" y="3879"/>
                  <a:pt x="2295" y="3996"/>
                  <a:pt x="2245" y="4114"/>
                </a:cubicBezTo>
                <a:cubicBezTo>
                  <a:pt x="2245" y="4115"/>
                  <a:pt x="2242" y="4116"/>
                  <a:pt x="2233" y="4123"/>
                </a:cubicBezTo>
                <a:cubicBezTo>
                  <a:pt x="2236" y="4106"/>
                  <a:pt x="2237" y="4095"/>
                  <a:pt x="2240" y="4084"/>
                </a:cubicBezTo>
                <a:cubicBezTo>
                  <a:pt x="2263" y="4024"/>
                  <a:pt x="2287" y="3964"/>
                  <a:pt x="2310" y="3903"/>
                </a:cubicBezTo>
                <a:cubicBezTo>
                  <a:pt x="2320" y="3876"/>
                  <a:pt x="2323" y="3849"/>
                  <a:pt x="2318" y="3817"/>
                </a:cubicBezTo>
                <a:cubicBezTo>
                  <a:pt x="2314" y="3783"/>
                  <a:pt x="2334" y="3744"/>
                  <a:pt x="2346" y="3708"/>
                </a:cubicBezTo>
                <a:cubicBezTo>
                  <a:pt x="2354" y="3685"/>
                  <a:pt x="2368" y="3664"/>
                  <a:pt x="2376" y="3639"/>
                </a:cubicBezTo>
                <a:cubicBezTo>
                  <a:pt x="2346" y="3659"/>
                  <a:pt x="2329" y="3690"/>
                  <a:pt x="2319" y="3724"/>
                </a:cubicBezTo>
                <a:cubicBezTo>
                  <a:pt x="2314" y="3738"/>
                  <a:pt x="2316" y="3759"/>
                  <a:pt x="2290" y="3744"/>
                </a:cubicBezTo>
                <a:cubicBezTo>
                  <a:pt x="2286" y="3741"/>
                  <a:pt x="2271" y="3748"/>
                  <a:pt x="2269" y="3753"/>
                </a:cubicBezTo>
                <a:cubicBezTo>
                  <a:pt x="2244" y="3807"/>
                  <a:pt x="2220" y="3860"/>
                  <a:pt x="2199" y="3915"/>
                </a:cubicBezTo>
                <a:cubicBezTo>
                  <a:pt x="2180" y="3963"/>
                  <a:pt x="2164" y="4013"/>
                  <a:pt x="2148" y="4062"/>
                </a:cubicBezTo>
                <a:cubicBezTo>
                  <a:pt x="2144" y="4074"/>
                  <a:pt x="2147" y="4088"/>
                  <a:pt x="2143" y="4099"/>
                </a:cubicBezTo>
                <a:cubicBezTo>
                  <a:pt x="2140" y="4110"/>
                  <a:pt x="2131" y="4118"/>
                  <a:pt x="2125" y="4127"/>
                </a:cubicBezTo>
                <a:cubicBezTo>
                  <a:pt x="2119" y="4125"/>
                  <a:pt x="2114" y="4122"/>
                  <a:pt x="2109" y="4119"/>
                </a:cubicBezTo>
                <a:cubicBezTo>
                  <a:pt x="2159" y="3984"/>
                  <a:pt x="2209" y="3848"/>
                  <a:pt x="2259" y="3713"/>
                </a:cubicBezTo>
                <a:cubicBezTo>
                  <a:pt x="2232" y="3748"/>
                  <a:pt x="2205" y="3782"/>
                  <a:pt x="2155" y="3780"/>
                </a:cubicBezTo>
                <a:cubicBezTo>
                  <a:pt x="2167" y="3734"/>
                  <a:pt x="2181" y="3685"/>
                  <a:pt x="2195" y="3631"/>
                </a:cubicBezTo>
                <a:cubicBezTo>
                  <a:pt x="2148" y="3661"/>
                  <a:pt x="2155" y="3735"/>
                  <a:pt x="2091" y="3738"/>
                </a:cubicBezTo>
                <a:cubicBezTo>
                  <a:pt x="2075" y="3696"/>
                  <a:pt x="2109" y="3661"/>
                  <a:pt x="2119" y="3619"/>
                </a:cubicBezTo>
                <a:cubicBezTo>
                  <a:pt x="2116" y="3622"/>
                  <a:pt x="2112" y="3625"/>
                  <a:pt x="2109" y="3628"/>
                </a:cubicBezTo>
                <a:cubicBezTo>
                  <a:pt x="2073" y="3675"/>
                  <a:pt x="2042" y="3727"/>
                  <a:pt x="2000" y="3769"/>
                </a:cubicBezTo>
                <a:cubicBezTo>
                  <a:pt x="1948" y="3819"/>
                  <a:pt x="1937" y="3890"/>
                  <a:pt x="1899" y="3946"/>
                </a:cubicBezTo>
                <a:cubicBezTo>
                  <a:pt x="1896" y="3945"/>
                  <a:pt x="1893" y="3944"/>
                  <a:pt x="1891" y="3942"/>
                </a:cubicBezTo>
                <a:cubicBezTo>
                  <a:pt x="1952" y="3809"/>
                  <a:pt x="2014" y="3676"/>
                  <a:pt x="2080" y="3533"/>
                </a:cubicBezTo>
                <a:close/>
                <a:moveTo>
                  <a:pt x="2604" y="3521"/>
                </a:moveTo>
                <a:cubicBezTo>
                  <a:pt x="2622" y="3510"/>
                  <a:pt x="2636" y="3502"/>
                  <a:pt x="2653" y="3492"/>
                </a:cubicBezTo>
                <a:cubicBezTo>
                  <a:pt x="2650" y="3510"/>
                  <a:pt x="2647" y="3523"/>
                  <a:pt x="2644" y="3541"/>
                </a:cubicBezTo>
                <a:cubicBezTo>
                  <a:pt x="2630" y="3534"/>
                  <a:pt x="2620" y="3529"/>
                  <a:pt x="2604" y="3521"/>
                </a:cubicBezTo>
                <a:close/>
                <a:moveTo>
                  <a:pt x="2793" y="3549"/>
                </a:moveTo>
                <a:cubicBezTo>
                  <a:pt x="2801" y="3528"/>
                  <a:pt x="2810" y="3506"/>
                  <a:pt x="2821" y="3477"/>
                </a:cubicBezTo>
                <a:cubicBezTo>
                  <a:pt x="2840" y="3504"/>
                  <a:pt x="2852" y="3522"/>
                  <a:pt x="2865" y="3541"/>
                </a:cubicBezTo>
                <a:cubicBezTo>
                  <a:pt x="2839" y="3531"/>
                  <a:pt x="2825" y="3542"/>
                  <a:pt x="2818" y="3561"/>
                </a:cubicBezTo>
                <a:cubicBezTo>
                  <a:pt x="2803" y="3608"/>
                  <a:pt x="2814" y="3642"/>
                  <a:pt x="2850" y="3655"/>
                </a:cubicBezTo>
                <a:cubicBezTo>
                  <a:pt x="2834" y="3676"/>
                  <a:pt x="2814" y="3695"/>
                  <a:pt x="2804" y="3718"/>
                </a:cubicBezTo>
                <a:cubicBezTo>
                  <a:pt x="2795" y="3741"/>
                  <a:pt x="2796" y="3768"/>
                  <a:pt x="2786" y="3792"/>
                </a:cubicBezTo>
                <a:cubicBezTo>
                  <a:pt x="2786" y="3754"/>
                  <a:pt x="2777" y="3714"/>
                  <a:pt x="2788" y="3679"/>
                </a:cubicBezTo>
                <a:cubicBezTo>
                  <a:pt x="2801" y="3635"/>
                  <a:pt x="2776" y="3592"/>
                  <a:pt x="2793" y="3549"/>
                </a:cubicBezTo>
                <a:close/>
                <a:moveTo>
                  <a:pt x="2803" y="4295"/>
                </a:moveTo>
                <a:cubicBezTo>
                  <a:pt x="2800" y="4295"/>
                  <a:pt x="2797" y="4295"/>
                  <a:pt x="2794" y="4296"/>
                </a:cubicBezTo>
                <a:cubicBezTo>
                  <a:pt x="2791" y="4244"/>
                  <a:pt x="2789" y="4193"/>
                  <a:pt x="2786" y="4142"/>
                </a:cubicBezTo>
                <a:cubicBezTo>
                  <a:pt x="2788" y="4141"/>
                  <a:pt x="2790" y="4141"/>
                  <a:pt x="2793" y="4140"/>
                </a:cubicBezTo>
                <a:cubicBezTo>
                  <a:pt x="2796" y="4192"/>
                  <a:pt x="2800" y="4243"/>
                  <a:pt x="2803" y="4295"/>
                </a:cubicBezTo>
                <a:close/>
                <a:moveTo>
                  <a:pt x="2802" y="4739"/>
                </a:moveTo>
                <a:cubicBezTo>
                  <a:pt x="2779" y="4739"/>
                  <a:pt x="2761" y="4739"/>
                  <a:pt x="2740" y="4739"/>
                </a:cubicBezTo>
                <a:cubicBezTo>
                  <a:pt x="2750" y="4670"/>
                  <a:pt x="2760" y="4604"/>
                  <a:pt x="2769" y="4537"/>
                </a:cubicBezTo>
                <a:cubicBezTo>
                  <a:pt x="2771" y="4537"/>
                  <a:pt x="2773" y="4537"/>
                  <a:pt x="2775" y="4536"/>
                </a:cubicBezTo>
                <a:cubicBezTo>
                  <a:pt x="2784" y="4603"/>
                  <a:pt x="2793" y="4669"/>
                  <a:pt x="2802" y="4739"/>
                </a:cubicBezTo>
                <a:close/>
                <a:moveTo>
                  <a:pt x="2751" y="4455"/>
                </a:moveTo>
                <a:cubicBezTo>
                  <a:pt x="2707" y="4448"/>
                  <a:pt x="2704" y="4425"/>
                  <a:pt x="2710" y="4394"/>
                </a:cubicBezTo>
                <a:cubicBezTo>
                  <a:pt x="2718" y="4358"/>
                  <a:pt x="2723" y="4322"/>
                  <a:pt x="2731" y="4286"/>
                </a:cubicBezTo>
                <a:cubicBezTo>
                  <a:pt x="2732" y="4279"/>
                  <a:pt x="2739" y="4274"/>
                  <a:pt x="2743" y="4267"/>
                </a:cubicBezTo>
                <a:cubicBezTo>
                  <a:pt x="2746" y="4269"/>
                  <a:pt x="2748" y="4270"/>
                  <a:pt x="2751" y="4271"/>
                </a:cubicBezTo>
                <a:cubicBezTo>
                  <a:pt x="2751" y="4331"/>
                  <a:pt x="2751" y="4392"/>
                  <a:pt x="2751" y="4455"/>
                </a:cubicBezTo>
                <a:close/>
                <a:moveTo>
                  <a:pt x="2702" y="4059"/>
                </a:moveTo>
                <a:cubicBezTo>
                  <a:pt x="2713" y="4027"/>
                  <a:pt x="2723" y="3998"/>
                  <a:pt x="2733" y="3969"/>
                </a:cubicBezTo>
                <a:cubicBezTo>
                  <a:pt x="2740" y="4003"/>
                  <a:pt x="2753" y="4039"/>
                  <a:pt x="2702" y="4059"/>
                </a:cubicBezTo>
                <a:close/>
                <a:moveTo>
                  <a:pt x="2626" y="4341"/>
                </a:moveTo>
                <a:cubicBezTo>
                  <a:pt x="2613" y="4331"/>
                  <a:pt x="2626" y="4287"/>
                  <a:pt x="2626" y="4253"/>
                </a:cubicBezTo>
                <a:cubicBezTo>
                  <a:pt x="2659" y="4260"/>
                  <a:pt x="2682" y="4264"/>
                  <a:pt x="2701" y="4268"/>
                </a:cubicBezTo>
                <a:cubicBezTo>
                  <a:pt x="2686" y="4356"/>
                  <a:pt x="2671" y="4439"/>
                  <a:pt x="2656" y="4523"/>
                </a:cubicBezTo>
                <a:cubicBezTo>
                  <a:pt x="2652" y="4522"/>
                  <a:pt x="2649" y="4522"/>
                  <a:pt x="2645" y="4521"/>
                </a:cubicBezTo>
                <a:cubicBezTo>
                  <a:pt x="2648" y="4494"/>
                  <a:pt x="2652" y="4466"/>
                  <a:pt x="2653" y="4439"/>
                </a:cubicBezTo>
                <a:cubicBezTo>
                  <a:pt x="2654" y="4405"/>
                  <a:pt x="2666" y="4370"/>
                  <a:pt x="2626" y="4341"/>
                </a:cubicBezTo>
                <a:close/>
                <a:moveTo>
                  <a:pt x="1905" y="4205"/>
                </a:moveTo>
                <a:cubicBezTo>
                  <a:pt x="2021" y="4197"/>
                  <a:pt x="2135" y="4188"/>
                  <a:pt x="2249" y="4182"/>
                </a:cubicBezTo>
                <a:cubicBezTo>
                  <a:pt x="2265" y="4181"/>
                  <a:pt x="2281" y="4194"/>
                  <a:pt x="2297" y="4200"/>
                </a:cubicBezTo>
                <a:cubicBezTo>
                  <a:pt x="2303" y="4202"/>
                  <a:pt x="2314" y="4206"/>
                  <a:pt x="2315" y="4205"/>
                </a:cubicBezTo>
                <a:cubicBezTo>
                  <a:pt x="2332" y="4180"/>
                  <a:pt x="2354" y="4195"/>
                  <a:pt x="2372" y="4199"/>
                </a:cubicBezTo>
                <a:cubicBezTo>
                  <a:pt x="2451" y="4215"/>
                  <a:pt x="2530" y="4233"/>
                  <a:pt x="2618" y="4253"/>
                </a:cubicBezTo>
                <a:cubicBezTo>
                  <a:pt x="2603" y="4288"/>
                  <a:pt x="2588" y="4321"/>
                  <a:pt x="2574" y="4355"/>
                </a:cubicBezTo>
                <a:cubicBezTo>
                  <a:pt x="2557" y="4393"/>
                  <a:pt x="2542" y="4432"/>
                  <a:pt x="2527" y="4468"/>
                </a:cubicBezTo>
                <a:cubicBezTo>
                  <a:pt x="2473" y="4410"/>
                  <a:pt x="2495" y="4333"/>
                  <a:pt x="2489" y="4262"/>
                </a:cubicBezTo>
                <a:cubicBezTo>
                  <a:pt x="2484" y="4262"/>
                  <a:pt x="2480" y="4262"/>
                  <a:pt x="2475" y="4262"/>
                </a:cubicBezTo>
                <a:cubicBezTo>
                  <a:pt x="2471" y="4288"/>
                  <a:pt x="2467" y="4314"/>
                  <a:pt x="2461" y="4340"/>
                </a:cubicBezTo>
                <a:cubicBezTo>
                  <a:pt x="2454" y="4376"/>
                  <a:pt x="2442" y="4410"/>
                  <a:pt x="2440" y="4446"/>
                </a:cubicBezTo>
                <a:cubicBezTo>
                  <a:pt x="2434" y="4531"/>
                  <a:pt x="2433" y="4617"/>
                  <a:pt x="2431" y="4702"/>
                </a:cubicBezTo>
                <a:cubicBezTo>
                  <a:pt x="2430" y="4726"/>
                  <a:pt x="2431" y="4751"/>
                  <a:pt x="2431" y="4775"/>
                </a:cubicBezTo>
                <a:cubicBezTo>
                  <a:pt x="2427" y="4775"/>
                  <a:pt x="2424" y="4776"/>
                  <a:pt x="2420" y="4776"/>
                </a:cubicBezTo>
                <a:cubicBezTo>
                  <a:pt x="2415" y="4757"/>
                  <a:pt x="2407" y="4737"/>
                  <a:pt x="2406" y="4718"/>
                </a:cubicBezTo>
                <a:cubicBezTo>
                  <a:pt x="2402" y="4622"/>
                  <a:pt x="2401" y="4526"/>
                  <a:pt x="2398" y="4430"/>
                </a:cubicBezTo>
                <a:cubicBezTo>
                  <a:pt x="2397" y="4411"/>
                  <a:pt x="2391" y="4390"/>
                  <a:pt x="2383" y="4372"/>
                </a:cubicBezTo>
                <a:cubicBezTo>
                  <a:pt x="2369" y="4342"/>
                  <a:pt x="2367" y="4313"/>
                  <a:pt x="2374" y="4282"/>
                </a:cubicBezTo>
                <a:cubicBezTo>
                  <a:pt x="2376" y="4272"/>
                  <a:pt x="2373" y="4261"/>
                  <a:pt x="2372" y="4251"/>
                </a:cubicBezTo>
                <a:cubicBezTo>
                  <a:pt x="2369" y="4251"/>
                  <a:pt x="2366" y="4251"/>
                  <a:pt x="2363" y="4251"/>
                </a:cubicBezTo>
                <a:cubicBezTo>
                  <a:pt x="2357" y="4286"/>
                  <a:pt x="2351" y="4322"/>
                  <a:pt x="2346" y="4349"/>
                </a:cubicBezTo>
                <a:cubicBezTo>
                  <a:pt x="2326" y="4355"/>
                  <a:pt x="2308" y="4360"/>
                  <a:pt x="2288" y="4366"/>
                </a:cubicBezTo>
                <a:cubicBezTo>
                  <a:pt x="2286" y="4357"/>
                  <a:pt x="2284" y="4346"/>
                  <a:pt x="2282" y="4335"/>
                </a:cubicBezTo>
                <a:cubicBezTo>
                  <a:pt x="2280" y="4334"/>
                  <a:pt x="2278" y="4334"/>
                  <a:pt x="2277" y="4334"/>
                </a:cubicBezTo>
                <a:cubicBezTo>
                  <a:pt x="2269" y="4383"/>
                  <a:pt x="2261" y="4432"/>
                  <a:pt x="2254" y="4479"/>
                </a:cubicBezTo>
                <a:cubicBezTo>
                  <a:pt x="2238" y="4473"/>
                  <a:pt x="2223" y="4468"/>
                  <a:pt x="2200" y="4460"/>
                </a:cubicBezTo>
                <a:cubicBezTo>
                  <a:pt x="2196" y="4438"/>
                  <a:pt x="2189" y="4407"/>
                  <a:pt x="2183" y="4375"/>
                </a:cubicBezTo>
                <a:cubicBezTo>
                  <a:pt x="2180" y="4375"/>
                  <a:pt x="2178" y="4375"/>
                  <a:pt x="2176" y="4376"/>
                </a:cubicBezTo>
                <a:cubicBezTo>
                  <a:pt x="2176" y="4528"/>
                  <a:pt x="2176" y="4680"/>
                  <a:pt x="2176" y="4833"/>
                </a:cubicBezTo>
                <a:cubicBezTo>
                  <a:pt x="2172" y="4836"/>
                  <a:pt x="2169" y="4839"/>
                  <a:pt x="2166" y="4842"/>
                </a:cubicBezTo>
                <a:cubicBezTo>
                  <a:pt x="2164" y="4836"/>
                  <a:pt x="2162" y="4830"/>
                  <a:pt x="2161" y="4824"/>
                </a:cubicBezTo>
                <a:cubicBezTo>
                  <a:pt x="2159" y="4802"/>
                  <a:pt x="2155" y="4780"/>
                  <a:pt x="2155" y="4758"/>
                </a:cubicBezTo>
                <a:cubicBezTo>
                  <a:pt x="2151" y="4657"/>
                  <a:pt x="2150" y="4555"/>
                  <a:pt x="2142" y="4454"/>
                </a:cubicBezTo>
                <a:cubicBezTo>
                  <a:pt x="2140" y="4426"/>
                  <a:pt x="2141" y="4389"/>
                  <a:pt x="2100" y="4376"/>
                </a:cubicBezTo>
                <a:cubicBezTo>
                  <a:pt x="2092" y="4373"/>
                  <a:pt x="2095" y="4337"/>
                  <a:pt x="2094" y="4316"/>
                </a:cubicBezTo>
                <a:cubicBezTo>
                  <a:pt x="2093" y="4292"/>
                  <a:pt x="2094" y="4267"/>
                  <a:pt x="2088" y="4243"/>
                </a:cubicBezTo>
                <a:cubicBezTo>
                  <a:pt x="2067" y="4450"/>
                  <a:pt x="2020" y="4655"/>
                  <a:pt x="2035" y="4868"/>
                </a:cubicBezTo>
                <a:cubicBezTo>
                  <a:pt x="2029" y="4849"/>
                  <a:pt x="2020" y="4832"/>
                  <a:pt x="2016" y="4813"/>
                </a:cubicBezTo>
                <a:cubicBezTo>
                  <a:pt x="1993" y="4691"/>
                  <a:pt x="1997" y="4569"/>
                  <a:pt x="2018" y="4448"/>
                </a:cubicBezTo>
                <a:cubicBezTo>
                  <a:pt x="2024" y="4414"/>
                  <a:pt x="2003" y="4406"/>
                  <a:pt x="1979" y="4399"/>
                </a:cubicBezTo>
                <a:cubicBezTo>
                  <a:pt x="1974" y="4357"/>
                  <a:pt x="1987" y="4313"/>
                  <a:pt x="1965" y="4271"/>
                </a:cubicBezTo>
                <a:cubicBezTo>
                  <a:pt x="1954" y="4357"/>
                  <a:pt x="1961" y="4447"/>
                  <a:pt x="1893" y="4519"/>
                </a:cubicBezTo>
                <a:cubicBezTo>
                  <a:pt x="1870" y="4467"/>
                  <a:pt x="1889" y="4414"/>
                  <a:pt x="1889" y="4363"/>
                </a:cubicBezTo>
                <a:cubicBezTo>
                  <a:pt x="1890" y="4313"/>
                  <a:pt x="1899" y="4263"/>
                  <a:pt x="1905" y="4205"/>
                </a:cubicBezTo>
                <a:close/>
                <a:moveTo>
                  <a:pt x="1828" y="4441"/>
                </a:moveTo>
                <a:cubicBezTo>
                  <a:pt x="1822" y="4442"/>
                  <a:pt x="1816" y="4457"/>
                  <a:pt x="1816" y="4466"/>
                </a:cubicBezTo>
                <a:cubicBezTo>
                  <a:pt x="1815" y="4504"/>
                  <a:pt x="1817" y="4542"/>
                  <a:pt x="1818" y="4580"/>
                </a:cubicBezTo>
                <a:cubicBezTo>
                  <a:pt x="1818" y="4591"/>
                  <a:pt x="1818" y="4603"/>
                  <a:pt x="1818" y="4615"/>
                </a:cubicBezTo>
                <a:cubicBezTo>
                  <a:pt x="1795" y="4614"/>
                  <a:pt x="1786" y="4609"/>
                  <a:pt x="1787" y="4585"/>
                </a:cubicBezTo>
                <a:cubicBezTo>
                  <a:pt x="1790" y="4525"/>
                  <a:pt x="1788" y="4466"/>
                  <a:pt x="1788" y="4407"/>
                </a:cubicBezTo>
                <a:cubicBezTo>
                  <a:pt x="1786" y="4407"/>
                  <a:pt x="1783" y="4407"/>
                  <a:pt x="1781" y="4406"/>
                </a:cubicBezTo>
                <a:cubicBezTo>
                  <a:pt x="1775" y="4463"/>
                  <a:pt x="1768" y="4519"/>
                  <a:pt x="1761" y="4575"/>
                </a:cubicBezTo>
                <a:cubicBezTo>
                  <a:pt x="1759" y="4575"/>
                  <a:pt x="1757" y="4576"/>
                  <a:pt x="1755" y="4576"/>
                </a:cubicBezTo>
                <a:cubicBezTo>
                  <a:pt x="1753" y="4562"/>
                  <a:pt x="1747" y="4548"/>
                  <a:pt x="1749" y="4534"/>
                </a:cubicBezTo>
                <a:cubicBezTo>
                  <a:pt x="1762" y="4442"/>
                  <a:pt x="1776" y="4350"/>
                  <a:pt x="1790" y="4258"/>
                </a:cubicBezTo>
                <a:cubicBezTo>
                  <a:pt x="1793" y="4240"/>
                  <a:pt x="1799" y="4226"/>
                  <a:pt x="1822" y="4224"/>
                </a:cubicBezTo>
                <a:cubicBezTo>
                  <a:pt x="1845" y="4222"/>
                  <a:pt x="1869" y="4215"/>
                  <a:pt x="1886" y="4211"/>
                </a:cubicBezTo>
                <a:cubicBezTo>
                  <a:pt x="1879" y="4270"/>
                  <a:pt x="1870" y="4329"/>
                  <a:pt x="1866" y="4387"/>
                </a:cubicBezTo>
                <a:cubicBezTo>
                  <a:pt x="1864" y="4416"/>
                  <a:pt x="1859" y="4435"/>
                  <a:pt x="1828" y="4441"/>
                </a:cubicBezTo>
                <a:close/>
                <a:moveTo>
                  <a:pt x="1924" y="5134"/>
                </a:moveTo>
                <a:cubicBezTo>
                  <a:pt x="1930" y="5215"/>
                  <a:pt x="1937" y="5299"/>
                  <a:pt x="1944" y="5383"/>
                </a:cubicBezTo>
                <a:cubicBezTo>
                  <a:pt x="1940" y="5384"/>
                  <a:pt x="1937" y="5385"/>
                  <a:pt x="1933" y="5386"/>
                </a:cubicBezTo>
                <a:cubicBezTo>
                  <a:pt x="1915" y="5331"/>
                  <a:pt x="1893" y="5276"/>
                  <a:pt x="1881" y="5219"/>
                </a:cubicBezTo>
                <a:cubicBezTo>
                  <a:pt x="1868" y="5158"/>
                  <a:pt x="1865" y="5095"/>
                  <a:pt x="1856" y="5034"/>
                </a:cubicBezTo>
                <a:cubicBezTo>
                  <a:pt x="1853" y="5007"/>
                  <a:pt x="1869" y="4999"/>
                  <a:pt x="1889" y="4988"/>
                </a:cubicBezTo>
                <a:cubicBezTo>
                  <a:pt x="1982" y="4939"/>
                  <a:pt x="2086" y="4922"/>
                  <a:pt x="2186" y="4896"/>
                </a:cubicBezTo>
                <a:cubicBezTo>
                  <a:pt x="2270" y="4874"/>
                  <a:pt x="2355" y="4851"/>
                  <a:pt x="2442" y="4839"/>
                </a:cubicBezTo>
                <a:cubicBezTo>
                  <a:pt x="2555" y="4822"/>
                  <a:pt x="2667" y="4787"/>
                  <a:pt x="2784" y="4804"/>
                </a:cubicBezTo>
                <a:cubicBezTo>
                  <a:pt x="2806" y="4807"/>
                  <a:pt x="2816" y="4813"/>
                  <a:pt x="2821" y="4834"/>
                </a:cubicBezTo>
                <a:cubicBezTo>
                  <a:pt x="2829" y="4870"/>
                  <a:pt x="2839" y="4906"/>
                  <a:pt x="2849" y="4944"/>
                </a:cubicBezTo>
                <a:cubicBezTo>
                  <a:pt x="2799" y="4936"/>
                  <a:pt x="2816" y="4893"/>
                  <a:pt x="2803" y="4868"/>
                </a:cubicBezTo>
                <a:cubicBezTo>
                  <a:pt x="2787" y="4895"/>
                  <a:pt x="2773" y="4921"/>
                  <a:pt x="2758" y="4946"/>
                </a:cubicBezTo>
                <a:cubicBezTo>
                  <a:pt x="2753" y="4946"/>
                  <a:pt x="2749" y="4946"/>
                  <a:pt x="2744" y="4946"/>
                </a:cubicBezTo>
                <a:cubicBezTo>
                  <a:pt x="2738" y="4934"/>
                  <a:pt x="2730" y="4923"/>
                  <a:pt x="2725" y="4910"/>
                </a:cubicBezTo>
                <a:cubicBezTo>
                  <a:pt x="2719" y="4893"/>
                  <a:pt x="2717" y="4874"/>
                  <a:pt x="2711" y="4857"/>
                </a:cubicBezTo>
                <a:cubicBezTo>
                  <a:pt x="2699" y="4827"/>
                  <a:pt x="2680" y="4826"/>
                  <a:pt x="2655" y="4845"/>
                </a:cubicBezTo>
                <a:cubicBezTo>
                  <a:pt x="2630" y="4866"/>
                  <a:pt x="2621" y="4888"/>
                  <a:pt x="2631" y="4919"/>
                </a:cubicBezTo>
                <a:cubicBezTo>
                  <a:pt x="2635" y="4932"/>
                  <a:pt x="2632" y="4946"/>
                  <a:pt x="2632" y="4970"/>
                </a:cubicBezTo>
                <a:cubicBezTo>
                  <a:pt x="2622" y="4954"/>
                  <a:pt x="2618" y="4946"/>
                  <a:pt x="2612" y="4939"/>
                </a:cubicBezTo>
                <a:cubicBezTo>
                  <a:pt x="2596" y="4919"/>
                  <a:pt x="2578" y="4913"/>
                  <a:pt x="2557" y="4934"/>
                </a:cubicBezTo>
                <a:cubicBezTo>
                  <a:pt x="2553" y="4938"/>
                  <a:pt x="2538" y="4939"/>
                  <a:pt x="2534" y="4935"/>
                </a:cubicBezTo>
                <a:cubicBezTo>
                  <a:pt x="2498" y="4896"/>
                  <a:pt x="2499" y="4895"/>
                  <a:pt x="2444" y="4922"/>
                </a:cubicBezTo>
                <a:cubicBezTo>
                  <a:pt x="2450" y="5011"/>
                  <a:pt x="2456" y="5100"/>
                  <a:pt x="2462" y="5190"/>
                </a:cubicBezTo>
                <a:cubicBezTo>
                  <a:pt x="2460" y="5190"/>
                  <a:pt x="2458" y="5191"/>
                  <a:pt x="2456" y="5191"/>
                </a:cubicBezTo>
                <a:cubicBezTo>
                  <a:pt x="2450" y="5151"/>
                  <a:pt x="2444" y="5112"/>
                  <a:pt x="2439" y="5072"/>
                </a:cubicBezTo>
                <a:cubicBezTo>
                  <a:pt x="2435" y="5043"/>
                  <a:pt x="2434" y="5014"/>
                  <a:pt x="2427" y="4986"/>
                </a:cubicBezTo>
                <a:cubicBezTo>
                  <a:pt x="2423" y="4972"/>
                  <a:pt x="2409" y="4956"/>
                  <a:pt x="2397" y="4952"/>
                </a:cubicBezTo>
                <a:cubicBezTo>
                  <a:pt x="2388" y="4949"/>
                  <a:pt x="2371" y="4964"/>
                  <a:pt x="2361" y="4974"/>
                </a:cubicBezTo>
                <a:cubicBezTo>
                  <a:pt x="2348" y="4988"/>
                  <a:pt x="2338" y="5004"/>
                  <a:pt x="2325" y="5022"/>
                </a:cubicBezTo>
                <a:cubicBezTo>
                  <a:pt x="2313" y="5016"/>
                  <a:pt x="2293" y="5008"/>
                  <a:pt x="2269" y="4997"/>
                </a:cubicBezTo>
                <a:cubicBezTo>
                  <a:pt x="2265" y="5016"/>
                  <a:pt x="2255" y="5038"/>
                  <a:pt x="2256" y="5060"/>
                </a:cubicBezTo>
                <a:cubicBezTo>
                  <a:pt x="2260" y="5184"/>
                  <a:pt x="2267" y="5309"/>
                  <a:pt x="2270" y="5435"/>
                </a:cubicBezTo>
                <a:cubicBezTo>
                  <a:pt x="2266" y="5418"/>
                  <a:pt x="2259" y="5401"/>
                  <a:pt x="2257" y="5384"/>
                </a:cubicBezTo>
                <a:cubicBezTo>
                  <a:pt x="2245" y="5284"/>
                  <a:pt x="2237" y="5184"/>
                  <a:pt x="2221" y="5084"/>
                </a:cubicBezTo>
                <a:cubicBezTo>
                  <a:pt x="2213" y="5034"/>
                  <a:pt x="2191" y="4985"/>
                  <a:pt x="2174" y="4931"/>
                </a:cubicBezTo>
                <a:cubicBezTo>
                  <a:pt x="2134" y="4969"/>
                  <a:pt x="2155" y="5008"/>
                  <a:pt x="2153" y="5047"/>
                </a:cubicBezTo>
                <a:cubicBezTo>
                  <a:pt x="2147" y="5046"/>
                  <a:pt x="2142" y="5045"/>
                  <a:pt x="2137" y="5044"/>
                </a:cubicBezTo>
                <a:cubicBezTo>
                  <a:pt x="2137" y="5097"/>
                  <a:pt x="2137" y="5150"/>
                  <a:pt x="2137" y="5201"/>
                </a:cubicBezTo>
                <a:cubicBezTo>
                  <a:pt x="2084" y="5155"/>
                  <a:pt x="2071" y="5083"/>
                  <a:pt x="2040" y="5030"/>
                </a:cubicBezTo>
                <a:cubicBezTo>
                  <a:pt x="2028" y="5045"/>
                  <a:pt x="2013" y="5063"/>
                  <a:pt x="1993" y="5089"/>
                </a:cubicBezTo>
                <a:cubicBezTo>
                  <a:pt x="1996" y="5112"/>
                  <a:pt x="2002" y="5147"/>
                  <a:pt x="2009" y="5187"/>
                </a:cubicBezTo>
                <a:cubicBezTo>
                  <a:pt x="1976" y="5167"/>
                  <a:pt x="1949" y="5149"/>
                  <a:pt x="1924" y="5134"/>
                </a:cubicBezTo>
                <a:close/>
                <a:moveTo>
                  <a:pt x="2348" y="5545"/>
                </a:moveTo>
                <a:cubicBezTo>
                  <a:pt x="2344" y="5588"/>
                  <a:pt x="2340" y="5626"/>
                  <a:pt x="2336" y="5666"/>
                </a:cubicBezTo>
                <a:cubicBezTo>
                  <a:pt x="2318" y="5630"/>
                  <a:pt x="2323" y="5563"/>
                  <a:pt x="2348" y="5545"/>
                </a:cubicBezTo>
                <a:close/>
                <a:moveTo>
                  <a:pt x="2156" y="5386"/>
                </a:moveTo>
                <a:cubicBezTo>
                  <a:pt x="2152" y="5387"/>
                  <a:pt x="2149" y="5388"/>
                  <a:pt x="2145" y="5389"/>
                </a:cubicBezTo>
                <a:cubicBezTo>
                  <a:pt x="2138" y="5354"/>
                  <a:pt x="2132" y="5319"/>
                  <a:pt x="2126" y="5285"/>
                </a:cubicBezTo>
                <a:cubicBezTo>
                  <a:pt x="2129" y="5284"/>
                  <a:pt x="2133" y="5283"/>
                  <a:pt x="2136" y="5283"/>
                </a:cubicBezTo>
                <a:cubicBezTo>
                  <a:pt x="2143" y="5317"/>
                  <a:pt x="2150" y="5352"/>
                  <a:pt x="2156" y="5386"/>
                </a:cubicBezTo>
                <a:close/>
                <a:moveTo>
                  <a:pt x="2014" y="5543"/>
                </a:moveTo>
                <a:cubicBezTo>
                  <a:pt x="2036" y="5561"/>
                  <a:pt x="2055" y="5576"/>
                  <a:pt x="2071" y="5588"/>
                </a:cubicBezTo>
                <a:cubicBezTo>
                  <a:pt x="2037" y="5603"/>
                  <a:pt x="2023" y="5582"/>
                  <a:pt x="2014" y="5543"/>
                </a:cubicBezTo>
                <a:close/>
                <a:moveTo>
                  <a:pt x="2108" y="5710"/>
                </a:moveTo>
                <a:cubicBezTo>
                  <a:pt x="2112" y="5709"/>
                  <a:pt x="2115" y="5708"/>
                  <a:pt x="2118" y="5706"/>
                </a:cubicBezTo>
                <a:cubicBezTo>
                  <a:pt x="2127" y="5728"/>
                  <a:pt x="2137" y="5748"/>
                  <a:pt x="2144" y="5770"/>
                </a:cubicBezTo>
                <a:cubicBezTo>
                  <a:pt x="2166" y="5837"/>
                  <a:pt x="2186" y="5905"/>
                  <a:pt x="2203" y="5974"/>
                </a:cubicBezTo>
                <a:cubicBezTo>
                  <a:pt x="2158" y="5890"/>
                  <a:pt x="2134" y="5800"/>
                  <a:pt x="2108" y="5710"/>
                </a:cubicBezTo>
                <a:close/>
                <a:moveTo>
                  <a:pt x="2297" y="5779"/>
                </a:moveTo>
                <a:cubicBezTo>
                  <a:pt x="2295" y="5779"/>
                  <a:pt x="2292" y="5780"/>
                  <a:pt x="2289" y="5780"/>
                </a:cubicBezTo>
                <a:cubicBezTo>
                  <a:pt x="2284" y="5729"/>
                  <a:pt x="2280" y="5678"/>
                  <a:pt x="2275" y="5628"/>
                </a:cubicBezTo>
                <a:cubicBezTo>
                  <a:pt x="2269" y="5628"/>
                  <a:pt x="2264" y="5628"/>
                  <a:pt x="2258" y="5628"/>
                </a:cubicBezTo>
                <a:cubicBezTo>
                  <a:pt x="2240" y="5704"/>
                  <a:pt x="2268" y="5782"/>
                  <a:pt x="2252" y="5865"/>
                </a:cubicBezTo>
                <a:cubicBezTo>
                  <a:pt x="2232" y="5803"/>
                  <a:pt x="2210" y="5747"/>
                  <a:pt x="2195" y="5688"/>
                </a:cubicBezTo>
                <a:cubicBezTo>
                  <a:pt x="2177" y="5619"/>
                  <a:pt x="2180" y="5619"/>
                  <a:pt x="2247" y="5592"/>
                </a:cubicBezTo>
                <a:cubicBezTo>
                  <a:pt x="2268" y="5584"/>
                  <a:pt x="2287" y="5572"/>
                  <a:pt x="2312" y="5560"/>
                </a:cubicBezTo>
                <a:cubicBezTo>
                  <a:pt x="2307" y="5637"/>
                  <a:pt x="2302" y="5708"/>
                  <a:pt x="2297" y="5779"/>
                </a:cubicBezTo>
                <a:close/>
                <a:moveTo>
                  <a:pt x="2324" y="5740"/>
                </a:moveTo>
                <a:cubicBezTo>
                  <a:pt x="2328" y="5740"/>
                  <a:pt x="2332" y="5741"/>
                  <a:pt x="2336" y="5741"/>
                </a:cubicBezTo>
                <a:cubicBezTo>
                  <a:pt x="2336" y="5844"/>
                  <a:pt x="2336" y="5947"/>
                  <a:pt x="2336" y="6050"/>
                </a:cubicBezTo>
                <a:cubicBezTo>
                  <a:pt x="2296" y="5947"/>
                  <a:pt x="2326" y="5843"/>
                  <a:pt x="2324" y="5740"/>
                </a:cubicBezTo>
                <a:close/>
                <a:moveTo>
                  <a:pt x="2322" y="6147"/>
                </a:moveTo>
                <a:cubicBezTo>
                  <a:pt x="2349" y="6152"/>
                  <a:pt x="2371" y="6156"/>
                  <a:pt x="2399" y="6161"/>
                </a:cubicBezTo>
                <a:cubicBezTo>
                  <a:pt x="2357" y="6201"/>
                  <a:pt x="2355" y="6200"/>
                  <a:pt x="2322" y="6147"/>
                </a:cubicBezTo>
                <a:close/>
                <a:moveTo>
                  <a:pt x="2408" y="6155"/>
                </a:moveTo>
                <a:cubicBezTo>
                  <a:pt x="2418" y="6121"/>
                  <a:pt x="2428" y="6092"/>
                  <a:pt x="2436" y="6066"/>
                </a:cubicBezTo>
                <a:cubicBezTo>
                  <a:pt x="2442" y="6075"/>
                  <a:pt x="2448" y="6086"/>
                  <a:pt x="2455" y="6097"/>
                </a:cubicBezTo>
                <a:cubicBezTo>
                  <a:pt x="2465" y="6088"/>
                  <a:pt x="2473" y="6078"/>
                  <a:pt x="2483" y="6070"/>
                </a:cubicBezTo>
                <a:cubicBezTo>
                  <a:pt x="2506" y="6050"/>
                  <a:pt x="2530" y="6030"/>
                  <a:pt x="2553" y="6009"/>
                </a:cubicBezTo>
                <a:cubicBezTo>
                  <a:pt x="2559" y="6027"/>
                  <a:pt x="2474" y="6117"/>
                  <a:pt x="2408" y="6155"/>
                </a:cubicBezTo>
                <a:close/>
                <a:moveTo>
                  <a:pt x="2786" y="5446"/>
                </a:moveTo>
                <a:cubicBezTo>
                  <a:pt x="2715" y="5401"/>
                  <a:pt x="2679" y="5465"/>
                  <a:pt x="2636" y="5503"/>
                </a:cubicBezTo>
                <a:cubicBezTo>
                  <a:pt x="2626" y="5490"/>
                  <a:pt x="2617" y="5469"/>
                  <a:pt x="2606" y="5468"/>
                </a:cubicBezTo>
                <a:cubicBezTo>
                  <a:pt x="2587" y="5465"/>
                  <a:pt x="2567" y="5474"/>
                  <a:pt x="2548" y="5481"/>
                </a:cubicBezTo>
                <a:cubicBezTo>
                  <a:pt x="2509" y="5497"/>
                  <a:pt x="2495" y="5533"/>
                  <a:pt x="2480" y="5569"/>
                </a:cubicBezTo>
                <a:cubicBezTo>
                  <a:pt x="2469" y="5593"/>
                  <a:pt x="2453" y="5605"/>
                  <a:pt x="2428" y="5593"/>
                </a:cubicBezTo>
                <a:cubicBezTo>
                  <a:pt x="2411" y="5610"/>
                  <a:pt x="2395" y="5627"/>
                  <a:pt x="2379" y="5644"/>
                </a:cubicBezTo>
                <a:cubicBezTo>
                  <a:pt x="2375" y="5642"/>
                  <a:pt x="2371" y="5640"/>
                  <a:pt x="2367" y="5638"/>
                </a:cubicBezTo>
                <a:cubicBezTo>
                  <a:pt x="2369" y="5606"/>
                  <a:pt x="2370" y="5573"/>
                  <a:pt x="2374" y="5541"/>
                </a:cubicBezTo>
                <a:cubicBezTo>
                  <a:pt x="2374" y="5536"/>
                  <a:pt x="2383" y="5531"/>
                  <a:pt x="2389" y="5527"/>
                </a:cubicBezTo>
                <a:cubicBezTo>
                  <a:pt x="2512" y="5466"/>
                  <a:pt x="2634" y="5403"/>
                  <a:pt x="2757" y="5344"/>
                </a:cubicBezTo>
                <a:cubicBezTo>
                  <a:pt x="2787" y="5330"/>
                  <a:pt x="2815" y="5318"/>
                  <a:pt x="2838" y="5293"/>
                </a:cubicBezTo>
                <a:cubicBezTo>
                  <a:pt x="2860" y="5267"/>
                  <a:pt x="2864" y="5250"/>
                  <a:pt x="2842" y="5222"/>
                </a:cubicBezTo>
                <a:cubicBezTo>
                  <a:pt x="2913" y="5186"/>
                  <a:pt x="2873" y="5128"/>
                  <a:pt x="2875" y="5076"/>
                </a:cubicBezTo>
                <a:cubicBezTo>
                  <a:pt x="2912" y="5147"/>
                  <a:pt x="2948" y="5218"/>
                  <a:pt x="2983" y="5286"/>
                </a:cubicBezTo>
                <a:cubicBezTo>
                  <a:pt x="2939" y="5367"/>
                  <a:pt x="2868" y="5412"/>
                  <a:pt x="2786" y="5446"/>
                </a:cubicBezTo>
                <a:close/>
                <a:moveTo>
                  <a:pt x="2978" y="5163"/>
                </a:moveTo>
                <a:cubicBezTo>
                  <a:pt x="2953" y="5106"/>
                  <a:pt x="2926" y="5050"/>
                  <a:pt x="2903" y="4993"/>
                </a:cubicBezTo>
                <a:cubicBezTo>
                  <a:pt x="2894" y="4969"/>
                  <a:pt x="2895" y="4941"/>
                  <a:pt x="2891" y="4915"/>
                </a:cubicBezTo>
                <a:cubicBezTo>
                  <a:pt x="2888" y="4894"/>
                  <a:pt x="2894" y="4875"/>
                  <a:pt x="2869" y="4856"/>
                </a:cubicBezTo>
                <a:cubicBezTo>
                  <a:pt x="2851" y="4842"/>
                  <a:pt x="2853" y="4801"/>
                  <a:pt x="2849" y="4771"/>
                </a:cubicBezTo>
                <a:cubicBezTo>
                  <a:pt x="2830" y="4644"/>
                  <a:pt x="2813" y="4518"/>
                  <a:pt x="2796" y="4391"/>
                </a:cubicBezTo>
                <a:cubicBezTo>
                  <a:pt x="2794" y="4375"/>
                  <a:pt x="2796" y="4359"/>
                  <a:pt x="2796" y="4342"/>
                </a:cubicBezTo>
                <a:cubicBezTo>
                  <a:pt x="2819" y="4481"/>
                  <a:pt x="2833" y="4622"/>
                  <a:pt x="2869" y="4757"/>
                </a:cubicBezTo>
                <a:cubicBezTo>
                  <a:pt x="2904" y="4892"/>
                  <a:pt x="2922" y="5034"/>
                  <a:pt x="2990" y="5160"/>
                </a:cubicBezTo>
                <a:cubicBezTo>
                  <a:pt x="2986" y="5161"/>
                  <a:pt x="2982" y="5162"/>
                  <a:pt x="2978" y="5163"/>
                </a:cubicBezTo>
                <a:close/>
                <a:moveTo>
                  <a:pt x="2975" y="4990"/>
                </a:moveTo>
                <a:cubicBezTo>
                  <a:pt x="2955" y="4890"/>
                  <a:pt x="2934" y="4789"/>
                  <a:pt x="2914" y="4689"/>
                </a:cubicBezTo>
                <a:cubicBezTo>
                  <a:pt x="2919" y="4688"/>
                  <a:pt x="2924" y="4687"/>
                  <a:pt x="2930" y="4686"/>
                </a:cubicBezTo>
                <a:cubicBezTo>
                  <a:pt x="2951" y="4786"/>
                  <a:pt x="2972" y="4886"/>
                  <a:pt x="2993" y="4986"/>
                </a:cubicBezTo>
                <a:cubicBezTo>
                  <a:pt x="2987" y="4987"/>
                  <a:pt x="2981" y="4988"/>
                  <a:pt x="2975" y="4990"/>
                </a:cubicBezTo>
                <a:close/>
                <a:moveTo>
                  <a:pt x="3032" y="5128"/>
                </a:moveTo>
                <a:cubicBezTo>
                  <a:pt x="3022" y="5080"/>
                  <a:pt x="3012" y="5032"/>
                  <a:pt x="3003" y="4984"/>
                </a:cubicBezTo>
                <a:cubicBezTo>
                  <a:pt x="3006" y="4983"/>
                  <a:pt x="3009" y="4983"/>
                  <a:pt x="3013" y="4982"/>
                </a:cubicBezTo>
                <a:cubicBezTo>
                  <a:pt x="3045" y="5041"/>
                  <a:pt x="3054" y="5087"/>
                  <a:pt x="3032" y="5128"/>
                </a:cubicBezTo>
                <a:close/>
                <a:moveTo>
                  <a:pt x="3119" y="6355"/>
                </a:moveTo>
                <a:cubicBezTo>
                  <a:pt x="3144" y="6307"/>
                  <a:pt x="3165" y="6265"/>
                  <a:pt x="3187" y="6223"/>
                </a:cubicBezTo>
                <a:cubicBezTo>
                  <a:pt x="3194" y="6273"/>
                  <a:pt x="3167" y="6322"/>
                  <a:pt x="3119" y="6355"/>
                </a:cubicBezTo>
                <a:close/>
                <a:moveTo>
                  <a:pt x="3351" y="5125"/>
                </a:moveTo>
                <a:cubicBezTo>
                  <a:pt x="3379" y="5157"/>
                  <a:pt x="3403" y="5187"/>
                  <a:pt x="3432" y="5221"/>
                </a:cubicBezTo>
                <a:cubicBezTo>
                  <a:pt x="3412" y="5221"/>
                  <a:pt x="3401" y="5221"/>
                  <a:pt x="3390" y="5221"/>
                </a:cubicBezTo>
                <a:cubicBezTo>
                  <a:pt x="3378" y="5169"/>
                  <a:pt x="3374" y="5165"/>
                  <a:pt x="3323" y="5160"/>
                </a:cubicBezTo>
                <a:cubicBezTo>
                  <a:pt x="3331" y="5150"/>
                  <a:pt x="3338" y="5141"/>
                  <a:pt x="3351" y="5125"/>
                </a:cubicBezTo>
                <a:close/>
                <a:moveTo>
                  <a:pt x="3265" y="6087"/>
                </a:moveTo>
                <a:cubicBezTo>
                  <a:pt x="3326" y="5978"/>
                  <a:pt x="3380" y="5866"/>
                  <a:pt x="3412" y="5743"/>
                </a:cubicBezTo>
                <a:cubicBezTo>
                  <a:pt x="3449" y="5604"/>
                  <a:pt x="3465" y="5463"/>
                  <a:pt x="3460" y="5319"/>
                </a:cubicBezTo>
                <a:cubicBezTo>
                  <a:pt x="3460" y="5315"/>
                  <a:pt x="3460" y="5311"/>
                  <a:pt x="3460" y="5307"/>
                </a:cubicBezTo>
                <a:cubicBezTo>
                  <a:pt x="3492" y="5403"/>
                  <a:pt x="3540" y="5496"/>
                  <a:pt x="3501" y="5601"/>
                </a:cubicBezTo>
                <a:cubicBezTo>
                  <a:pt x="3472" y="5681"/>
                  <a:pt x="3446" y="5763"/>
                  <a:pt x="3416" y="5843"/>
                </a:cubicBezTo>
                <a:cubicBezTo>
                  <a:pt x="3382" y="5935"/>
                  <a:pt x="3346" y="6026"/>
                  <a:pt x="3310" y="6118"/>
                </a:cubicBezTo>
                <a:cubicBezTo>
                  <a:pt x="3306" y="6127"/>
                  <a:pt x="3297" y="6138"/>
                  <a:pt x="3289" y="6140"/>
                </a:cubicBezTo>
                <a:cubicBezTo>
                  <a:pt x="3218" y="6156"/>
                  <a:pt x="3147" y="6170"/>
                  <a:pt x="3074" y="6185"/>
                </a:cubicBezTo>
                <a:cubicBezTo>
                  <a:pt x="3059" y="5988"/>
                  <a:pt x="3104" y="5791"/>
                  <a:pt x="3113" y="5592"/>
                </a:cubicBezTo>
                <a:cubicBezTo>
                  <a:pt x="3116" y="5592"/>
                  <a:pt x="3119" y="5592"/>
                  <a:pt x="3122" y="5593"/>
                </a:cubicBezTo>
                <a:cubicBezTo>
                  <a:pt x="3120" y="5635"/>
                  <a:pt x="3114" y="5677"/>
                  <a:pt x="3115" y="5719"/>
                </a:cubicBezTo>
                <a:cubicBezTo>
                  <a:pt x="3115" y="5765"/>
                  <a:pt x="3120" y="5811"/>
                  <a:pt x="3124" y="5857"/>
                </a:cubicBezTo>
                <a:cubicBezTo>
                  <a:pt x="3127" y="5891"/>
                  <a:pt x="3127" y="5926"/>
                  <a:pt x="3136" y="5959"/>
                </a:cubicBezTo>
                <a:cubicBezTo>
                  <a:pt x="3150" y="6010"/>
                  <a:pt x="3169" y="6061"/>
                  <a:pt x="3189" y="6110"/>
                </a:cubicBezTo>
                <a:cubicBezTo>
                  <a:pt x="3192" y="6118"/>
                  <a:pt x="3214" y="6125"/>
                  <a:pt x="3223" y="6121"/>
                </a:cubicBezTo>
                <a:cubicBezTo>
                  <a:pt x="3239" y="6114"/>
                  <a:pt x="3256" y="6102"/>
                  <a:pt x="3265" y="6087"/>
                </a:cubicBezTo>
                <a:close/>
                <a:moveTo>
                  <a:pt x="3229" y="5149"/>
                </a:moveTo>
                <a:cubicBezTo>
                  <a:pt x="3240" y="5192"/>
                  <a:pt x="3193" y="5207"/>
                  <a:pt x="3169" y="5234"/>
                </a:cubicBezTo>
                <a:cubicBezTo>
                  <a:pt x="3150" y="5255"/>
                  <a:pt x="3124" y="5270"/>
                  <a:pt x="3099" y="5284"/>
                </a:cubicBezTo>
                <a:cubicBezTo>
                  <a:pt x="3086" y="5291"/>
                  <a:pt x="3064" y="5295"/>
                  <a:pt x="3054" y="5288"/>
                </a:cubicBezTo>
                <a:cubicBezTo>
                  <a:pt x="3034" y="5275"/>
                  <a:pt x="3034" y="5253"/>
                  <a:pt x="3053" y="5230"/>
                </a:cubicBezTo>
                <a:cubicBezTo>
                  <a:pt x="3091" y="5282"/>
                  <a:pt x="3105" y="5201"/>
                  <a:pt x="3137" y="5217"/>
                </a:cubicBezTo>
                <a:cubicBezTo>
                  <a:pt x="3151" y="5188"/>
                  <a:pt x="3165" y="5158"/>
                  <a:pt x="3178" y="5130"/>
                </a:cubicBezTo>
                <a:cubicBezTo>
                  <a:pt x="3193" y="5136"/>
                  <a:pt x="3208" y="5141"/>
                  <a:pt x="3229" y="5149"/>
                </a:cubicBezTo>
                <a:close/>
                <a:moveTo>
                  <a:pt x="3521" y="4765"/>
                </a:moveTo>
                <a:cubicBezTo>
                  <a:pt x="3535" y="4839"/>
                  <a:pt x="3548" y="4907"/>
                  <a:pt x="3562" y="4980"/>
                </a:cubicBezTo>
                <a:cubicBezTo>
                  <a:pt x="3538" y="4951"/>
                  <a:pt x="3516" y="4834"/>
                  <a:pt x="3521" y="4765"/>
                </a:cubicBezTo>
                <a:close/>
                <a:moveTo>
                  <a:pt x="3831" y="5402"/>
                </a:moveTo>
                <a:cubicBezTo>
                  <a:pt x="3826" y="5403"/>
                  <a:pt x="3821" y="5403"/>
                  <a:pt x="3816" y="5403"/>
                </a:cubicBezTo>
                <a:cubicBezTo>
                  <a:pt x="3813" y="5378"/>
                  <a:pt x="3809" y="5354"/>
                  <a:pt x="3805" y="5329"/>
                </a:cubicBezTo>
                <a:cubicBezTo>
                  <a:pt x="3818" y="5330"/>
                  <a:pt x="3825" y="5331"/>
                  <a:pt x="3839" y="5332"/>
                </a:cubicBezTo>
                <a:cubicBezTo>
                  <a:pt x="3837" y="5352"/>
                  <a:pt x="3834" y="5377"/>
                  <a:pt x="3831" y="5402"/>
                </a:cubicBezTo>
                <a:close/>
                <a:moveTo>
                  <a:pt x="3735" y="5126"/>
                </a:moveTo>
                <a:cubicBezTo>
                  <a:pt x="3796" y="5132"/>
                  <a:pt x="3772" y="5076"/>
                  <a:pt x="3790" y="5050"/>
                </a:cubicBezTo>
                <a:cubicBezTo>
                  <a:pt x="3823" y="5079"/>
                  <a:pt x="3837" y="5075"/>
                  <a:pt x="3849" y="5031"/>
                </a:cubicBezTo>
                <a:cubicBezTo>
                  <a:pt x="3863" y="4979"/>
                  <a:pt x="3874" y="4928"/>
                  <a:pt x="3860" y="4873"/>
                </a:cubicBezTo>
                <a:cubicBezTo>
                  <a:pt x="3849" y="4833"/>
                  <a:pt x="3850" y="4791"/>
                  <a:pt x="3846" y="4749"/>
                </a:cubicBezTo>
                <a:cubicBezTo>
                  <a:pt x="3868" y="4781"/>
                  <a:pt x="3904" y="4948"/>
                  <a:pt x="3883" y="4996"/>
                </a:cubicBezTo>
                <a:cubicBezTo>
                  <a:pt x="3850" y="5073"/>
                  <a:pt x="3801" y="5143"/>
                  <a:pt x="3756" y="5214"/>
                </a:cubicBezTo>
                <a:cubicBezTo>
                  <a:pt x="3740" y="5238"/>
                  <a:pt x="3719" y="5265"/>
                  <a:pt x="3685" y="5266"/>
                </a:cubicBezTo>
                <a:cubicBezTo>
                  <a:pt x="3739" y="5232"/>
                  <a:pt x="3709" y="5170"/>
                  <a:pt x="3735" y="5126"/>
                </a:cubicBezTo>
                <a:close/>
                <a:moveTo>
                  <a:pt x="3700" y="5101"/>
                </a:moveTo>
                <a:cubicBezTo>
                  <a:pt x="3695" y="5133"/>
                  <a:pt x="3690" y="5165"/>
                  <a:pt x="3686" y="5197"/>
                </a:cubicBezTo>
                <a:cubicBezTo>
                  <a:pt x="3683" y="5198"/>
                  <a:pt x="3681" y="5198"/>
                  <a:pt x="3678" y="5198"/>
                </a:cubicBezTo>
                <a:cubicBezTo>
                  <a:pt x="3669" y="5168"/>
                  <a:pt x="3659" y="5138"/>
                  <a:pt x="3650" y="5108"/>
                </a:cubicBezTo>
                <a:cubicBezTo>
                  <a:pt x="3668" y="5106"/>
                  <a:pt x="3681" y="5104"/>
                  <a:pt x="3700" y="5101"/>
                </a:cubicBezTo>
                <a:close/>
                <a:moveTo>
                  <a:pt x="3599" y="4086"/>
                </a:moveTo>
                <a:cubicBezTo>
                  <a:pt x="3605" y="4090"/>
                  <a:pt x="3610" y="4097"/>
                  <a:pt x="3617" y="4102"/>
                </a:cubicBezTo>
                <a:cubicBezTo>
                  <a:pt x="3640" y="4119"/>
                  <a:pt x="3654" y="4137"/>
                  <a:pt x="3643" y="4170"/>
                </a:cubicBezTo>
                <a:cubicBezTo>
                  <a:pt x="3614" y="4259"/>
                  <a:pt x="3590" y="4349"/>
                  <a:pt x="3562" y="4437"/>
                </a:cubicBezTo>
                <a:cubicBezTo>
                  <a:pt x="3551" y="4470"/>
                  <a:pt x="3521" y="4476"/>
                  <a:pt x="3495" y="4453"/>
                </a:cubicBezTo>
                <a:cubicBezTo>
                  <a:pt x="3486" y="4445"/>
                  <a:pt x="3478" y="4438"/>
                  <a:pt x="3468" y="4428"/>
                </a:cubicBezTo>
                <a:cubicBezTo>
                  <a:pt x="3478" y="4408"/>
                  <a:pt x="3484" y="4389"/>
                  <a:pt x="3513" y="4381"/>
                </a:cubicBezTo>
                <a:cubicBezTo>
                  <a:pt x="3546" y="4371"/>
                  <a:pt x="3566" y="4342"/>
                  <a:pt x="3573" y="4307"/>
                </a:cubicBezTo>
                <a:cubicBezTo>
                  <a:pt x="3580" y="4267"/>
                  <a:pt x="3586" y="4228"/>
                  <a:pt x="3594" y="4183"/>
                </a:cubicBezTo>
                <a:cubicBezTo>
                  <a:pt x="3568" y="4176"/>
                  <a:pt x="3542" y="4168"/>
                  <a:pt x="3516" y="4164"/>
                </a:cubicBezTo>
                <a:cubicBezTo>
                  <a:pt x="3508" y="4163"/>
                  <a:pt x="3498" y="4177"/>
                  <a:pt x="3488" y="4183"/>
                </a:cubicBezTo>
                <a:cubicBezTo>
                  <a:pt x="3483" y="4188"/>
                  <a:pt x="3477" y="4191"/>
                  <a:pt x="3471" y="4196"/>
                </a:cubicBezTo>
                <a:cubicBezTo>
                  <a:pt x="3468" y="4188"/>
                  <a:pt x="3465" y="4180"/>
                  <a:pt x="3464" y="4172"/>
                </a:cubicBezTo>
                <a:cubicBezTo>
                  <a:pt x="3462" y="4146"/>
                  <a:pt x="3461" y="4120"/>
                  <a:pt x="3458" y="4095"/>
                </a:cubicBezTo>
                <a:cubicBezTo>
                  <a:pt x="3458" y="4091"/>
                  <a:pt x="3448" y="4089"/>
                  <a:pt x="3442" y="4085"/>
                </a:cubicBezTo>
                <a:cubicBezTo>
                  <a:pt x="3435" y="4102"/>
                  <a:pt x="3429" y="4117"/>
                  <a:pt x="3422" y="4132"/>
                </a:cubicBezTo>
                <a:cubicBezTo>
                  <a:pt x="3400" y="4114"/>
                  <a:pt x="3381" y="4100"/>
                  <a:pt x="3358" y="4081"/>
                </a:cubicBezTo>
                <a:cubicBezTo>
                  <a:pt x="3358" y="4075"/>
                  <a:pt x="3358" y="4061"/>
                  <a:pt x="3358" y="4051"/>
                </a:cubicBezTo>
                <a:cubicBezTo>
                  <a:pt x="3329" y="4076"/>
                  <a:pt x="3300" y="4102"/>
                  <a:pt x="3271" y="4127"/>
                </a:cubicBezTo>
                <a:cubicBezTo>
                  <a:pt x="3266" y="4127"/>
                  <a:pt x="3261" y="4127"/>
                  <a:pt x="3257" y="4126"/>
                </a:cubicBezTo>
                <a:cubicBezTo>
                  <a:pt x="3257" y="4067"/>
                  <a:pt x="3257" y="4007"/>
                  <a:pt x="3257" y="3948"/>
                </a:cubicBezTo>
                <a:cubicBezTo>
                  <a:pt x="3253" y="3948"/>
                  <a:pt x="3250" y="3948"/>
                  <a:pt x="3246" y="3948"/>
                </a:cubicBezTo>
                <a:cubicBezTo>
                  <a:pt x="3239" y="3974"/>
                  <a:pt x="3233" y="4001"/>
                  <a:pt x="3224" y="4037"/>
                </a:cubicBezTo>
                <a:cubicBezTo>
                  <a:pt x="3197" y="3949"/>
                  <a:pt x="3149" y="4011"/>
                  <a:pt x="3109" y="4010"/>
                </a:cubicBezTo>
                <a:cubicBezTo>
                  <a:pt x="3068" y="3913"/>
                  <a:pt x="3026" y="3816"/>
                  <a:pt x="2984" y="3716"/>
                </a:cubicBezTo>
                <a:cubicBezTo>
                  <a:pt x="2990" y="3716"/>
                  <a:pt x="2995" y="3714"/>
                  <a:pt x="2997" y="3716"/>
                </a:cubicBezTo>
                <a:cubicBezTo>
                  <a:pt x="3041" y="3775"/>
                  <a:pt x="3109" y="3803"/>
                  <a:pt x="3169" y="3841"/>
                </a:cubicBezTo>
                <a:cubicBezTo>
                  <a:pt x="3178" y="3847"/>
                  <a:pt x="3188" y="3852"/>
                  <a:pt x="3194" y="3860"/>
                </a:cubicBezTo>
                <a:cubicBezTo>
                  <a:pt x="3198" y="3865"/>
                  <a:pt x="3195" y="3875"/>
                  <a:pt x="3195" y="3883"/>
                </a:cubicBezTo>
                <a:cubicBezTo>
                  <a:pt x="3251" y="3869"/>
                  <a:pt x="3284" y="3925"/>
                  <a:pt x="3332" y="3945"/>
                </a:cubicBezTo>
                <a:cubicBezTo>
                  <a:pt x="3359" y="3957"/>
                  <a:pt x="3382" y="3978"/>
                  <a:pt x="3407" y="3996"/>
                </a:cubicBezTo>
                <a:cubicBezTo>
                  <a:pt x="3435" y="4015"/>
                  <a:pt x="3462" y="4030"/>
                  <a:pt x="3499" y="4026"/>
                </a:cubicBezTo>
                <a:cubicBezTo>
                  <a:pt x="3545" y="4021"/>
                  <a:pt x="3565" y="4066"/>
                  <a:pt x="3599" y="4086"/>
                </a:cubicBezTo>
                <a:close/>
                <a:moveTo>
                  <a:pt x="3554" y="3758"/>
                </a:moveTo>
                <a:cubicBezTo>
                  <a:pt x="3492" y="3739"/>
                  <a:pt x="3441" y="3700"/>
                  <a:pt x="3385" y="3668"/>
                </a:cubicBezTo>
                <a:cubicBezTo>
                  <a:pt x="3358" y="3652"/>
                  <a:pt x="3326" y="3644"/>
                  <a:pt x="3297" y="3632"/>
                </a:cubicBezTo>
                <a:cubicBezTo>
                  <a:pt x="3292" y="3630"/>
                  <a:pt x="3285" y="3630"/>
                  <a:pt x="3280" y="3627"/>
                </a:cubicBezTo>
                <a:cubicBezTo>
                  <a:pt x="3231" y="3596"/>
                  <a:pt x="3182" y="3563"/>
                  <a:pt x="3132" y="3533"/>
                </a:cubicBezTo>
                <a:cubicBezTo>
                  <a:pt x="3085" y="3504"/>
                  <a:pt x="3032" y="3501"/>
                  <a:pt x="2980" y="3506"/>
                </a:cubicBezTo>
                <a:cubicBezTo>
                  <a:pt x="2954" y="3508"/>
                  <a:pt x="2942" y="3510"/>
                  <a:pt x="2935" y="3482"/>
                </a:cubicBezTo>
                <a:cubicBezTo>
                  <a:pt x="2933" y="3472"/>
                  <a:pt x="2922" y="3464"/>
                  <a:pt x="2912" y="3452"/>
                </a:cubicBezTo>
                <a:cubicBezTo>
                  <a:pt x="2982" y="3437"/>
                  <a:pt x="3045" y="3455"/>
                  <a:pt x="3102" y="3479"/>
                </a:cubicBezTo>
                <a:cubicBezTo>
                  <a:pt x="3293" y="3558"/>
                  <a:pt x="3481" y="3644"/>
                  <a:pt x="3670" y="3728"/>
                </a:cubicBezTo>
                <a:cubicBezTo>
                  <a:pt x="3697" y="3740"/>
                  <a:pt x="3722" y="3756"/>
                  <a:pt x="3756" y="3774"/>
                </a:cubicBezTo>
                <a:cubicBezTo>
                  <a:pt x="3683" y="3779"/>
                  <a:pt x="3618" y="3779"/>
                  <a:pt x="3554" y="3758"/>
                </a:cubicBezTo>
                <a:close/>
                <a:moveTo>
                  <a:pt x="3728" y="3691"/>
                </a:moveTo>
                <a:cubicBezTo>
                  <a:pt x="3692" y="3675"/>
                  <a:pt x="3656" y="3659"/>
                  <a:pt x="3612" y="3640"/>
                </a:cubicBezTo>
                <a:cubicBezTo>
                  <a:pt x="3650" y="3628"/>
                  <a:pt x="3689" y="3616"/>
                  <a:pt x="3681" y="3581"/>
                </a:cubicBezTo>
                <a:cubicBezTo>
                  <a:pt x="3671" y="3539"/>
                  <a:pt x="3627" y="3559"/>
                  <a:pt x="3594" y="3550"/>
                </a:cubicBezTo>
                <a:cubicBezTo>
                  <a:pt x="3628" y="3532"/>
                  <a:pt x="3663" y="3514"/>
                  <a:pt x="3698" y="3496"/>
                </a:cubicBezTo>
                <a:cubicBezTo>
                  <a:pt x="3696" y="3491"/>
                  <a:pt x="3694" y="3486"/>
                  <a:pt x="3693" y="3482"/>
                </a:cubicBezTo>
                <a:cubicBezTo>
                  <a:pt x="3643" y="3497"/>
                  <a:pt x="3593" y="3512"/>
                  <a:pt x="3543" y="3527"/>
                </a:cubicBezTo>
                <a:cubicBezTo>
                  <a:pt x="3541" y="3523"/>
                  <a:pt x="3540" y="3519"/>
                  <a:pt x="3538" y="3516"/>
                </a:cubicBezTo>
                <a:cubicBezTo>
                  <a:pt x="3561" y="3502"/>
                  <a:pt x="3584" y="3488"/>
                  <a:pt x="3608" y="3475"/>
                </a:cubicBezTo>
                <a:cubicBezTo>
                  <a:pt x="3607" y="3473"/>
                  <a:pt x="3606" y="3471"/>
                  <a:pt x="3606" y="3468"/>
                </a:cubicBezTo>
                <a:cubicBezTo>
                  <a:pt x="3596" y="3469"/>
                  <a:pt x="3586" y="3470"/>
                  <a:pt x="3576" y="3470"/>
                </a:cubicBezTo>
                <a:cubicBezTo>
                  <a:pt x="3575" y="3448"/>
                  <a:pt x="3569" y="3430"/>
                  <a:pt x="3540" y="3431"/>
                </a:cubicBezTo>
                <a:cubicBezTo>
                  <a:pt x="3534" y="3431"/>
                  <a:pt x="3528" y="3422"/>
                  <a:pt x="3519" y="3415"/>
                </a:cubicBezTo>
                <a:cubicBezTo>
                  <a:pt x="3504" y="3421"/>
                  <a:pt x="3484" y="3429"/>
                  <a:pt x="3463" y="3437"/>
                </a:cubicBezTo>
                <a:cubicBezTo>
                  <a:pt x="3443" y="3385"/>
                  <a:pt x="3408" y="3374"/>
                  <a:pt x="3355" y="3401"/>
                </a:cubicBezTo>
                <a:cubicBezTo>
                  <a:pt x="3328" y="3415"/>
                  <a:pt x="3302" y="3431"/>
                  <a:pt x="3274" y="3442"/>
                </a:cubicBezTo>
                <a:cubicBezTo>
                  <a:pt x="3327" y="3390"/>
                  <a:pt x="3398" y="3376"/>
                  <a:pt x="3469" y="3354"/>
                </a:cubicBezTo>
                <a:cubicBezTo>
                  <a:pt x="3439" y="3336"/>
                  <a:pt x="3414" y="3345"/>
                  <a:pt x="3391" y="3358"/>
                </a:cubicBezTo>
                <a:cubicBezTo>
                  <a:pt x="3369" y="3370"/>
                  <a:pt x="3352" y="3372"/>
                  <a:pt x="3340" y="3347"/>
                </a:cubicBezTo>
                <a:cubicBezTo>
                  <a:pt x="3330" y="3328"/>
                  <a:pt x="3318" y="3326"/>
                  <a:pt x="3300" y="3335"/>
                </a:cubicBezTo>
                <a:cubicBezTo>
                  <a:pt x="3265" y="3353"/>
                  <a:pt x="3228" y="3367"/>
                  <a:pt x="3194" y="3385"/>
                </a:cubicBezTo>
                <a:cubicBezTo>
                  <a:pt x="3182" y="3391"/>
                  <a:pt x="3176" y="3406"/>
                  <a:pt x="3167" y="3417"/>
                </a:cubicBezTo>
                <a:cubicBezTo>
                  <a:pt x="3152" y="3435"/>
                  <a:pt x="3135" y="3439"/>
                  <a:pt x="3112" y="3419"/>
                </a:cubicBezTo>
                <a:cubicBezTo>
                  <a:pt x="3186" y="3375"/>
                  <a:pt x="3258" y="3332"/>
                  <a:pt x="3330" y="3289"/>
                </a:cubicBezTo>
                <a:cubicBezTo>
                  <a:pt x="3329" y="3288"/>
                  <a:pt x="3329" y="3286"/>
                  <a:pt x="3328" y="3285"/>
                </a:cubicBezTo>
                <a:cubicBezTo>
                  <a:pt x="3315" y="3290"/>
                  <a:pt x="3303" y="3295"/>
                  <a:pt x="3289" y="3301"/>
                </a:cubicBezTo>
                <a:cubicBezTo>
                  <a:pt x="3289" y="3285"/>
                  <a:pt x="3294" y="3265"/>
                  <a:pt x="3288" y="3261"/>
                </a:cubicBezTo>
                <a:cubicBezTo>
                  <a:pt x="3278" y="3254"/>
                  <a:pt x="3260" y="3254"/>
                  <a:pt x="3246" y="3256"/>
                </a:cubicBezTo>
                <a:cubicBezTo>
                  <a:pt x="3215" y="3262"/>
                  <a:pt x="3185" y="3272"/>
                  <a:pt x="3148" y="3281"/>
                </a:cubicBezTo>
                <a:cubicBezTo>
                  <a:pt x="3155" y="3270"/>
                  <a:pt x="3162" y="3259"/>
                  <a:pt x="3171" y="3246"/>
                </a:cubicBezTo>
                <a:cubicBezTo>
                  <a:pt x="3162" y="3220"/>
                  <a:pt x="3157" y="3218"/>
                  <a:pt x="3114" y="3228"/>
                </a:cubicBezTo>
                <a:cubicBezTo>
                  <a:pt x="3113" y="3185"/>
                  <a:pt x="3164" y="3188"/>
                  <a:pt x="3175" y="3155"/>
                </a:cubicBezTo>
                <a:cubicBezTo>
                  <a:pt x="3149" y="3167"/>
                  <a:pt x="3127" y="3177"/>
                  <a:pt x="3106" y="3187"/>
                </a:cubicBezTo>
                <a:cubicBezTo>
                  <a:pt x="3113" y="3170"/>
                  <a:pt x="3120" y="3155"/>
                  <a:pt x="3129" y="3136"/>
                </a:cubicBezTo>
                <a:cubicBezTo>
                  <a:pt x="3107" y="3135"/>
                  <a:pt x="3095" y="3134"/>
                  <a:pt x="3082" y="3133"/>
                </a:cubicBezTo>
                <a:cubicBezTo>
                  <a:pt x="3081" y="3131"/>
                  <a:pt x="3079" y="3129"/>
                  <a:pt x="3078" y="3126"/>
                </a:cubicBezTo>
                <a:cubicBezTo>
                  <a:pt x="3098" y="3112"/>
                  <a:pt x="3118" y="3097"/>
                  <a:pt x="3138" y="3083"/>
                </a:cubicBezTo>
                <a:cubicBezTo>
                  <a:pt x="3055" y="3104"/>
                  <a:pt x="2990" y="3156"/>
                  <a:pt x="2928" y="3201"/>
                </a:cubicBezTo>
                <a:cubicBezTo>
                  <a:pt x="2915" y="3184"/>
                  <a:pt x="2903" y="3171"/>
                  <a:pt x="2890" y="3155"/>
                </a:cubicBezTo>
                <a:cubicBezTo>
                  <a:pt x="2930" y="3123"/>
                  <a:pt x="2981" y="3082"/>
                  <a:pt x="3031" y="3042"/>
                </a:cubicBezTo>
                <a:cubicBezTo>
                  <a:pt x="3029" y="3038"/>
                  <a:pt x="3026" y="3035"/>
                  <a:pt x="3024" y="3032"/>
                </a:cubicBezTo>
                <a:cubicBezTo>
                  <a:pt x="2930" y="3102"/>
                  <a:pt x="2837" y="3172"/>
                  <a:pt x="2744" y="3243"/>
                </a:cubicBezTo>
                <a:cubicBezTo>
                  <a:pt x="2743" y="3242"/>
                  <a:pt x="2742" y="3242"/>
                  <a:pt x="2742" y="3241"/>
                </a:cubicBezTo>
                <a:cubicBezTo>
                  <a:pt x="2766" y="3217"/>
                  <a:pt x="2789" y="3192"/>
                  <a:pt x="2814" y="3168"/>
                </a:cubicBezTo>
                <a:cubicBezTo>
                  <a:pt x="2841" y="3143"/>
                  <a:pt x="2869" y="3118"/>
                  <a:pt x="2897" y="3095"/>
                </a:cubicBezTo>
                <a:cubicBezTo>
                  <a:pt x="2923" y="3072"/>
                  <a:pt x="2947" y="3048"/>
                  <a:pt x="2956" y="3007"/>
                </a:cubicBezTo>
                <a:cubicBezTo>
                  <a:pt x="2928" y="3013"/>
                  <a:pt x="2906" y="3018"/>
                  <a:pt x="2875" y="3025"/>
                </a:cubicBezTo>
                <a:cubicBezTo>
                  <a:pt x="2911" y="3001"/>
                  <a:pt x="2939" y="2982"/>
                  <a:pt x="2968" y="2963"/>
                </a:cubicBezTo>
                <a:cubicBezTo>
                  <a:pt x="2965" y="2960"/>
                  <a:pt x="2963" y="2957"/>
                  <a:pt x="2961" y="2954"/>
                </a:cubicBezTo>
                <a:cubicBezTo>
                  <a:pt x="2817" y="3027"/>
                  <a:pt x="2696" y="3132"/>
                  <a:pt x="2567" y="3228"/>
                </a:cubicBezTo>
                <a:cubicBezTo>
                  <a:pt x="2634" y="3158"/>
                  <a:pt x="2701" y="3088"/>
                  <a:pt x="2772" y="3014"/>
                </a:cubicBezTo>
                <a:cubicBezTo>
                  <a:pt x="2762" y="3010"/>
                  <a:pt x="2757" y="3008"/>
                  <a:pt x="2748" y="3004"/>
                </a:cubicBezTo>
                <a:cubicBezTo>
                  <a:pt x="2803" y="2971"/>
                  <a:pt x="2855" y="2939"/>
                  <a:pt x="2911" y="2904"/>
                </a:cubicBezTo>
                <a:cubicBezTo>
                  <a:pt x="2877" y="2889"/>
                  <a:pt x="2856" y="2913"/>
                  <a:pt x="2836" y="2924"/>
                </a:cubicBezTo>
                <a:cubicBezTo>
                  <a:pt x="2802" y="2943"/>
                  <a:pt x="2772" y="2969"/>
                  <a:pt x="2739" y="2990"/>
                </a:cubicBezTo>
                <a:cubicBezTo>
                  <a:pt x="2727" y="2997"/>
                  <a:pt x="2711" y="2996"/>
                  <a:pt x="2697" y="2999"/>
                </a:cubicBezTo>
                <a:cubicBezTo>
                  <a:pt x="2695" y="2995"/>
                  <a:pt x="2694" y="2991"/>
                  <a:pt x="2692" y="2987"/>
                </a:cubicBezTo>
                <a:cubicBezTo>
                  <a:pt x="2747" y="2949"/>
                  <a:pt x="2802" y="2912"/>
                  <a:pt x="2857" y="2874"/>
                </a:cubicBezTo>
                <a:cubicBezTo>
                  <a:pt x="2738" y="2906"/>
                  <a:pt x="2664" y="3016"/>
                  <a:pt x="2541" y="3041"/>
                </a:cubicBezTo>
                <a:cubicBezTo>
                  <a:pt x="2615" y="2987"/>
                  <a:pt x="2689" y="2933"/>
                  <a:pt x="2763" y="2878"/>
                </a:cubicBezTo>
                <a:cubicBezTo>
                  <a:pt x="2761" y="2875"/>
                  <a:pt x="2759" y="2873"/>
                  <a:pt x="2757" y="2870"/>
                </a:cubicBezTo>
                <a:cubicBezTo>
                  <a:pt x="2669" y="2930"/>
                  <a:pt x="2581" y="2989"/>
                  <a:pt x="2493" y="3049"/>
                </a:cubicBezTo>
                <a:cubicBezTo>
                  <a:pt x="2491" y="3048"/>
                  <a:pt x="2490" y="3047"/>
                  <a:pt x="2489" y="3047"/>
                </a:cubicBezTo>
                <a:cubicBezTo>
                  <a:pt x="2493" y="3041"/>
                  <a:pt x="2496" y="3034"/>
                  <a:pt x="2501" y="3030"/>
                </a:cubicBezTo>
                <a:cubicBezTo>
                  <a:pt x="2574" y="2969"/>
                  <a:pt x="2643" y="2904"/>
                  <a:pt x="2719" y="2846"/>
                </a:cubicBezTo>
                <a:cubicBezTo>
                  <a:pt x="2771" y="2806"/>
                  <a:pt x="2825" y="2780"/>
                  <a:pt x="2881" y="2754"/>
                </a:cubicBezTo>
                <a:cubicBezTo>
                  <a:pt x="2925" y="2733"/>
                  <a:pt x="2970" y="2722"/>
                  <a:pt x="3020" y="2746"/>
                </a:cubicBezTo>
                <a:cubicBezTo>
                  <a:pt x="3062" y="2767"/>
                  <a:pt x="3110" y="2774"/>
                  <a:pt x="3155" y="2789"/>
                </a:cubicBezTo>
                <a:cubicBezTo>
                  <a:pt x="3256" y="2821"/>
                  <a:pt x="3324" y="2897"/>
                  <a:pt x="3393" y="2970"/>
                </a:cubicBezTo>
                <a:cubicBezTo>
                  <a:pt x="3443" y="3024"/>
                  <a:pt x="3493" y="3079"/>
                  <a:pt x="3539" y="3137"/>
                </a:cubicBezTo>
                <a:cubicBezTo>
                  <a:pt x="3587" y="3197"/>
                  <a:pt x="3631" y="3261"/>
                  <a:pt x="3675" y="3325"/>
                </a:cubicBezTo>
                <a:cubicBezTo>
                  <a:pt x="3718" y="3388"/>
                  <a:pt x="3759" y="3454"/>
                  <a:pt x="3801" y="3519"/>
                </a:cubicBezTo>
                <a:cubicBezTo>
                  <a:pt x="3807" y="3527"/>
                  <a:pt x="3814" y="3535"/>
                  <a:pt x="3826" y="3551"/>
                </a:cubicBezTo>
                <a:cubicBezTo>
                  <a:pt x="3821" y="3532"/>
                  <a:pt x="3819" y="3523"/>
                  <a:pt x="3815" y="3505"/>
                </a:cubicBezTo>
                <a:cubicBezTo>
                  <a:pt x="3847" y="3540"/>
                  <a:pt x="3871" y="3569"/>
                  <a:pt x="3851" y="3615"/>
                </a:cubicBezTo>
                <a:cubicBezTo>
                  <a:pt x="3796" y="3611"/>
                  <a:pt x="3762" y="3649"/>
                  <a:pt x="3728" y="3691"/>
                </a:cubicBezTo>
                <a:close/>
                <a:moveTo>
                  <a:pt x="3838" y="3868"/>
                </a:moveTo>
                <a:cubicBezTo>
                  <a:pt x="3840" y="3848"/>
                  <a:pt x="3843" y="3833"/>
                  <a:pt x="3843" y="3817"/>
                </a:cubicBezTo>
                <a:cubicBezTo>
                  <a:pt x="3843" y="3810"/>
                  <a:pt x="3839" y="3802"/>
                  <a:pt x="3835" y="3796"/>
                </a:cubicBezTo>
                <a:cubicBezTo>
                  <a:pt x="3821" y="3776"/>
                  <a:pt x="3807" y="3757"/>
                  <a:pt x="3789" y="3733"/>
                </a:cubicBezTo>
                <a:cubicBezTo>
                  <a:pt x="3815" y="3719"/>
                  <a:pt x="3833" y="3708"/>
                  <a:pt x="3854" y="3696"/>
                </a:cubicBezTo>
                <a:cubicBezTo>
                  <a:pt x="3863" y="3743"/>
                  <a:pt x="3869" y="3781"/>
                  <a:pt x="3878" y="3819"/>
                </a:cubicBezTo>
                <a:cubicBezTo>
                  <a:pt x="3884" y="3846"/>
                  <a:pt x="3868" y="3856"/>
                  <a:pt x="3838" y="3868"/>
                </a:cubicBezTo>
                <a:close/>
                <a:moveTo>
                  <a:pt x="3892" y="3452"/>
                </a:moveTo>
                <a:cubicBezTo>
                  <a:pt x="3851" y="3418"/>
                  <a:pt x="3853" y="3378"/>
                  <a:pt x="3853" y="3342"/>
                </a:cubicBezTo>
                <a:cubicBezTo>
                  <a:pt x="3855" y="3251"/>
                  <a:pt x="3862" y="3160"/>
                  <a:pt x="3893" y="3073"/>
                </a:cubicBezTo>
                <a:cubicBezTo>
                  <a:pt x="3917" y="3006"/>
                  <a:pt x="3945" y="2941"/>
                  <a:pt x="3996" y="2886"/>
                </a:cubicBezTo>
                <a:cubicBezTo>
                  <a:pt x="3926" y="3066"/>
                  <a:pt x="3850" y="3244"/>
                  <a:pt x="3892" y="3452"/>
                </a:cubicBezTo>
                <a:close/>
                <a:moveTo>
                  <a:pt x="3976" y="3533"/>
                </a:moveTo>
                <a:cubicBezTo>
                  <a:pt x="3962" y="3512"/>
                  <a:pt x="3952" y="3498"/>
                  <a:pt x="3942" y="3482"/>
                </a:cubicBezTo>
                <a:cubicBezTo>
                  <a:pt x="3985" y="3473"/>
                  <a:pt x="3991" y="3481"/>
                  <a:pt x="3976" y="3533"/>
                </a:cubicBezTo>
                <a:close/>
                <a:moveTo>
                  <a:pt x="4025" y="3852"/>
                </a:moveTo>
                <a:cubicBezTo>
                  <a:pt x="4011" y="3873"/>
                  <a:pt x="4000" y="3868"/>
                  <a:pt x="3990" y="3851"/>
                </a:cubicBezTo>
                <a:cubicBezTo>
                  <a:pt x="3986" y="3846"/>
                  <a:pt x="3984" y="3840"/>
                  <a:pt x="3983" y="3835"/>
                </a:cubicBezTo>
                <a:cubicBezTo>
                  <a:pt x="3967" y="3763"/>
                  <a:pt x="3951" y="3691"/>
                  <a:pt x="3936" y="3618"/>
                </a:cubicBezTo>
                <a:cubicBezTo>
                  <a:pt x="3932" y="3600"/>
                  <a:pt x="3933" y="3581"/>
                  <a:pt x="3932" y="3562"/>
                </a:cubicBezTo>
                <a:cubicBezTo>
                  <a:pt x="3935" y="3560"/>
                  <a:pt x="3938" y="3559"/>
                  <a:pt x="3942" y="3558"/>
                </a:cubicBezTo>
                <a:cubicBezTo>
                  <a:pt x="3969" y="3604"/>
                  <a:pt x="3996" y="3649"/>
                  <a:pt x="4022" y="3696"/>
                </a:cubicBezTo>
                <a:cubicBezTo>
                  <a:pt x="4029" y="3708"/>
                  <a:pt x="4031" y="3723"/>
                  <a:pt x="4039" y="3733"/>
                </a:cubicBezTo>
                <a:cubicBezTo>
                  <a:pt x="4073" y="3778"/>
                  <a:pt x="4051" y="3815"/>
                  <a:pt x="4025" y="3852"/>
                </a:cubicBezTo>
                <a:close/>
                <a:moveTo>
                  <a:pt x="4214" y="3702"/>
                </a:moveTo>
                <a:cubicBezTo>
                  <a:pt x="4211" y="3701"/>
                  <a:pt x="4208" y="3700"/>
                  <a:pt x="4204" y="3699"/>
                </a:cubicBezTo>
                <a:cubicBezTo>
                  <a:pt x="4214" y="3660"/>
                  <a:pt x="4212" y="3618"/>
                  <a:pt x="4237" y="3585"/>
                </a:cubicBezTo>
                <a:cubicBezTo>
                  <a:pt x="4242" y="3587"/>
                  <a:pt x="4247" y="3589"/>
                  <a:pt x="4252" y="3592"/>
                </a:cubicBezTo>
                <a:cubicBezTo>
                  <a:pt x="4239" y="3628"/>
                  <a:pt x="4226" y="3665"/>
                  <a:pt x="4214" y="3702"/>
                </a:cubicBezTo>
                <a:close/>
                <a:moveTo>
                  <a:pt x="4251" y="3508"/>
                </a:moveTo>
                <a:cubicBezTo>
                  <a:pt x="4243" y="3509"/>
                  <a:pt x="4232" y="3509"/>
                  <a:pt x="4228" y="3513"/>
                </a:cubicBezTo>
                <a:cubicBezTo>
                  <a:pt x="4206" y="3541"/>
                  <a:pt x="4168" y="3552"/>
                  <a:pt x="4155" y="3593"/>
                </a:cubicBezTo>
                <a:cubicBezTo>
                  <a:pt x="4139" y="3642"/>
                  <a:pt x="4110" y="3688"/>
                  <a:pt x="4082" y="3744"/>
                </a:cubicBezTo>
                <a:cubicBezTo>
                  <a:pt x="4050" y="3684"/>
                  <a:pt x="4023" y="3632"/>
                  <a:pt x="3994" y="3578"/>
                </a:cubicBezTo>
                <a:cubicBezTo>
                  <a:pt x="3999" y="3573"/>
                  <a:pt x="4007" y="3567"/>
                  <a:pt x="4015" y="3560"/>
                </a:cubicBezTo>
                <a:cubicBezTo>
                  <a:pt x="4023" y="3586"/>
                  <a:pt x="4027" y="3615"/>
                  <a:pt x="4066" y="3589"/>
                </a:cubicBezTo>
                <a:cubicBezTo>
                  <a:pt x="4067" y="3599"/>
                  <a:pt x="4066" y="3604"/>
                  <a:pt x="4068" y="3608"/>
                </a:cubicBezTo>
                <a:cubicBezTo>
                  <a:pt x="4074" y="3620"/>
                  <a:pt x="4081" y="3631"/>
                  <a:pt x="4087" y="3642"/>
                </a:cubicBezTo>
                <a:cubicBezTo>
                  <a:pt x="4097" y="3634"/>
                  <a:pt x="4113" y="3628"/>
                  <a:pt x="4116" y="3618"/>
                </a:cubicBezTo>
                <a:cubicBezTo>
                  <a:pt x="4127" y="3578"/>
                  <a:pt x="4139" y="3536"/>
                  <a:pt x="4142" y="3494"/>
                </a:cubicBezTo>
                <a:cubicBezTo>
                  <a:pt x="4144" y="3465"/>
                  <a:pt x="4164" y="3461"/>
                  <a:pt x="4182" y="3455"/>
                </a:cubicBezTo>
                <a:cubicBezTo>
                  <a:pt x="4192" y="3451"/>
                  <a:pt x="4209" y="3457"/>
                  <a:pt x="4219" y="3464"/>
                </a:cubicBezTo>
                <a:cubicBezTo>
                  <a:pt x="4258" y="3497"/>
                  <a:pt x="4305" y="3490"/>
                  <a:pt x="4326" y="3449"/>
                </a:cubicBezTo>
                <a:cubicBezTo>
                  <a:pt x="4365" y="3441"/>
                  <a:pt x="4402" y="3434"/>
                  <a:pt x="4439" y="3427"/>
                </a:cubicBezTo>
                <a:cubicBezTo>
                  <a:pt x="4381" y="3465"/>
                  <a:pt x="4323" y="3504"/>
                  <a:pt x="4251" y="3508"/>
                </a:cubicBezTo>
                <a:close/>
                <a:moveTo>
                  <a:pt x="4120" y="2388"/>
                </a:moveTo>
                <a:cubicBezTo>
                  <a:pt x="4120" y="2386"/>
                  <a:pt x="4120" y="2384"/>
                  <a:pt x="4120" y="2382"/>
                </a:cubicBezTo>
                <a:cubicBezTo>
                  <a:pt x="4199" y="2382"/>
                  <a:pt x="4278" y="2382"/>
                  <a:pt x="4357" y="2382"/>
                </a:cubicBezTo>
                <a:cubicBezTo>
                  <a:pt x="4357" y="2378"/>
                  <a:pt x="4357" y="2374"/>
                  <a:pt x="4357" y="2369"/>
                </a:cubicBezTo>
                <a:cubicBezTo>
                  <a:pt x="4183" y="2364"/>
                  <a:pt x="4009" y="2359"/>
                  <a:pt x="3845" y="2354"/>
                </a:cubicBezTo>
                <a:cubicBezTo>
                  <a:pt x="4020" y="2285"/>
                  <a:pt x="4202" y="2334"/>
                  <a:pt x="4384" y="2369"/>
                </a:cubicBezTo>
                <a:cubicBezTo>
                  <a:pt x="4406" y="2373"/>
                  <a:pt x="4425" y="2390"/>
                  <a:pt x="4443" y="2408"/>
                </a:cubicBezTo>
                <a:cubicBezTo>
                  <a:pt x="4335" y="2402"/>
                  <a:pt x="4228" y="2395"/>
                  <a:pt x="4120" y="2388"/>
                </a:cubicBezTo>
                <a:close/>
                <a:moveTo>
                  <a:pt x="4478" y="2152"/>
                </a:moveTo>
                <a:cubicBezTo>
                  <a:pt x="4456" y="2137"/>
                  <a:pt x="4435" y="2116"/>
                  <a:pt x="4409" y="2108"/>
                </a:cubicBezTo>
                <a:cubicBezTo>
                  <a:pt x="4354" y="2089"/>
                  <a:pt x="4304" y="2061"/>
                  <a:pt x="4265" y="2017"/>
                </a:cubicBezTo>
                <a:cubicBezTo>
                  <a:pt x="4229" y="1977"/>
                  <a:pt x="4178" y="1968"/>
                  <a:pt x="4134" y="1944"/>
                </a:cubicBezTo>
                <a:cubicBezTo>
                  <a:pt x="4107" y="1930"/>
                  <a:pt x="4084" y="1910"/>
                  <a:pt x="4059" y="1892"/>
                </a:cubicBezTo>
                <a:cubicBezTo>
                  <a:pt x="4211" y="1934"/>
                  <a:pt x="4471" y="2102"/>
                  <a:pt x="4561" y="2212"/>
                </a:cubicBezTo>
                <a:cubicBezTo>
                  <a:pt x="4533" y="2192"/>
                  <a:pt x="4506" y="2172"/>
                  <a:pt x="4478" y="2152"/>
                </a:cubicBezTo>
                <a:close/>
                <a:moveTo>
                  <a:pt x="4599" y="3166"/>
                </a:moveTo>
                <a:cubicBezTo>
                  <a:pt x="4588" y="3150"/>
                  <a:pt x="4582" y="3142"/>
                  <a:pt x="4575" y="3132"/>
                </a:cubicBezTo>
                <a:cubicBezTo>
                  <a:pt x="4589" y="3122"/>
                  <a:pt x="4602" y="3112"/>
                  <a:pt x="4619" y="3100"/>
                </a:cubicBezTo>
                <a:cubicBezTo>
                  <a:pt x="4612" y="3124"/>
                  <a:pt x="4607" y="3141"/>
                  <a:pt x="4599" y="3166"/>
                </a:cubicBezTo>
                <a:close/>
                <a:moveTo>
                  <a:pt x="4612" y="2211"/>
                </a:moveTo>
                <a:cubicBezTo>
                  <a:pt x="4614" y="2209"/>
                  <a:pt x="4616" y="2207"/>
                  <a:pt x="4619" y="2204"/>
                </a:cubicBezTo>
                <a:cubicBezTo>
                  <a:pt x="4644" y="2231"/>
                  <a:pt x="4669" y="2257"/>
                  <a:pt x="4693" y="2283"/>
                </a:cubicBezTo>
                <a:cubicBezTo>
                  <a:pt x="4691" y="2286"/>
                  <a:pt x="4688" y="2289"/>
                  <a:pt x="4685" y="2292"/>
                </a:cubicBezTo>
                <a:cubicBezTo>
                  <a:pt x="4660" y="2265"/>
                  <a:pt x="4636" y="2238"/>
                  <a:pt x="4612" y="2211"/>
                </a:cubicBezTo>
                <a:close/>
                <a:moveTo>
                  <a:pt x="4693" y="2990"/>
                </a:moveTo>
                <a:cubicBezTo>
                  <a:pt x="4696" y="2991"/>
                  <a:pt x="4699" y="2992"/>
                  <a:pt x="4702" y="2993"/>
                </a:cubicBezTo>
                <a:cubicBezTo>
                  <a:pt x="4693" y="3026"/>
                  <a:pt x="4683" y="3059"/>
                  <a:pt x="4674" y="3093"/>
                </a:cubicBezTo>
                <a:cubicBezTo>
                  <a:pt x="4671" y="3092"/>
                  <a:pt x="4667" y="3090"/>
                  <a:pt x="4664" y="3089"/>
                </a:cubicBezTo>
                <a:cubicBezTo>
                  <a:pt x="4674" y="3056"/>
                  <a:pt x="4683" y="3023"/>
                  <a:pt x="4693" y="2990"/>
                </a:cubicBezTo>
                <a:close/>
                <a:moveTo>
                  <a:pt x="4670" y="3258"/>
                </a:moveTo>
                <a:cubicBezTo>
                  <a:pt x="4675" y="3225"/>
                  <a:pt x="4668" y="3191"/>
                  <a:pt x="4704" y="3173"/>
                </a:cubicBezTo>
                <a:cubicBezTo>
                  <a:pt x="4710" y="3249"/>
                  <a:pt x="4710" y="3249"/>
                  <a:pt x="4670" y="3258"/>
                </a:cubicBezTo>
                <a:close/>
                <a:moveTo>
                  <a:pt x="4708" y="3140"/>
                </a:moveTo>
                <a:cubicBezTo>
                  <a:pt x="4703" y="3139"/>
                  <a:pt x="4698" y="3138"/>
                  <a:pt x="4693" y="3137"/>
                </a:cubicBezTo>
                <a:cubicBezTo>
                  <a:pt x="4706" y="3092"/>
                  <a:pt x="4718" y="3048"/>
                  <a:pt x="4731" y="3003"/>
                </a:cubicBezTo>
                <a:cubicBezTo>
                  <a:pt x="4736" y="3004"/>
                  <a:pt x="4740" y="3006"/>
                  <a:pt x="4745" y="3007"/>
                </a:cubicBezTo>
                <a:cubicBezTo>
                  <a:pt x="4737" y="3028"/>
                  <a:pt x="4727" y="3049"/>
                  <a:pt x="4721" y="3070"/>
                </a:cubicBezTo>
                <a:cubicBezTo>
                  <a:pt x="4715" y="3093"/>
                  <a:pt x="4712" y="3117"/>
                  <a:pt x="4708" y="3140"/>
                </a:cubicBezTo>
                <a:close/>
                <a:moveTo>
                  <a:pt x="4737" y="3183"/>
                </a:moveTo>
                <a:cubicBezTo>
                  <a:pt x="4751" y="3223"/>
                  <a:pt x="4765" y="3262"/>
                  <a:pt x="4727" y="3305"/>
                </a:cubicBezTo>
                <a:cubicBezTo>
                  <a:pt x="4731" y="3260"/>
                  <a:pt x="4734" y="3223"/>
                  <a:pt x="4737" y="3183"/>
                </a:cubicBezTo>
                <a:close/>
                <a:moveTo>
                  <a:pt x="4739" y="3825"/>
                </a:moveTo>
                <a:cubicBezTo>
                  <a:pt x="4729" y="3724"/>
                  <a:pt x="4721" y="3683"/>
                  <a:pt x="4747" y="3618"/>
                </a:cubicBezTo>
                <a:cubicBezTo>
                  <a:pt x="4775" y="3660"/>
                  <a:pt x="4773" y="3779"/>
                  <a:pt x="4739" y="3825"/>
                </a:cubicBezTo>
                <a:close/>
                <a:moveTo>
                  <a:pt x="4807" y="3385"/>
                </a:moveTo>
                <a:cubicBezTo>
                  <a:pt x="4786" y="3378"/>
                  <a:pt x="4773" y="3373"/>
                  <a:pt x="4759" y="3367"/>
                </a:cubicBezTo>
                <a:cubicBezTo>
                  <a:pt x="4758" y="3365"/>
                  <a:pt x="4757" y="3362"/>
                  <a:pt x="4757" y="3360"/>
                </a:cubicBezTo>
                <a:cubicBezTo>
                  <a:pt x="4774" y="3357"/>
                  <a:pt x="4791" y="3354"/>
                  <a:pt x="4807" y="3351"/>
                </a:cubicBezTo>
                <a:cubicBezTo>
                  <a:pt x="4807" y="3362"/>
                  <a:pt x="4807" y="3373"/>
                  <a:pt x="4807" y="3385"/>
                </a:cubicBezTo>
                <a:close/>
                <a:moveTo>
                  <a:pt x="4799" y="2102"/>
                </a:moveTo>
                <a:cubicBezTo>
                  <a:pt x="4852" y="2157"/>
                  <a:pt x="4917" y="2205"/>
                  <a:pt x="4936" y="2286"/>
                </a:cubicBezTo>
                <a:cubicBezTo>
                  <a:pt x="4891" y="2224"/>
                  <a:pt x="4845" y="2163"/>
                  <a:pt x="4799" y="2102"/>
                </a:cubicBezTo>
                <a:close/>
                <a:moveTo>
                  <a:pt x="4856" y="3360"/>
                </a:moveTo>
                <a:cubicBezTo>
                  <a:pt x="4811" y="3293"/>
                  <a:pt x="4830" y="3226"/>
                  <a:pt x="4840" y="3161"/>
                </a:cubicBezTo>
                <a:cubicBezTo>
                  <a:pt x="4852" y="3210"/>
                  <a:pt x="4866" y="3260"/>
                  <a:pt x="4875" y="3310"/>
                </a:cubicBezTo>
                <a:cubicBezTo>
                  <a:pt x="4878" y="3323"/>
                  <a:pt x="4865" y="3339"/>
                  <a:pt x="4856" y="3360"/>
                </a:cubicBezTo>
                <a:close/>
                <a:moveTo>
                  <a:pt x="4893" y="3555"/>
                </a:moveTo>
                <a:cubicBezTo>
                  <a:pt x="4890" y="3553"/>
                  <a:pt x="4888" y="3551"/>
                  <a:pt x="4886" y="3548"/>
                </a:cubicBezTo>
                <a:cubicBezTo>
                  <a:pt x="4902" y="3530"/>
                  <a:pt x="4918" y="3511"/>
                  <a:pt x="4939" y="3486"/>
                </a:cubicBezTo>
                <a:cubicBezTo>
                  <a:pt x="4946" y="3507"/>
                  <a:pt x="4951" y="3519"/>
                  <a:pt x="4957" y="3535"/>
                </a:cubicBezTo>
                <a:cubicBezTo>
                  <a:pt x="4935" y="3542"/>
                  <a:pt x="4914" y="3549"/>
                  <a:pt x="4893" y="3555"/>
                </a:cubicBezTo>
                <a:close/>
                <a:moveTo>
                  <a:pt x="5046" y="3578"/>
                </a:moveTo>
                <a:cubicBezTo>
                  <a:pt x="5042" y="3579"/>
                  <a:pt x="5039" y="3579"/>
                  <a:pt x="5036" y="3580"/>
                </a:cubicBezTo>
                <a:cubicBezTo>
                  <a:pt x="5008" y="3527"/>
                  <a:pt x="4977" y="3477"/>
                  <a:pt x="4979" y="3414"/>
                </a:cubicBezTo>
                <a:cubicBezTo>
                  <a:pt x="4980" y="3407"/>
                  <a:pt x="4981" y="3397"/>
                  <a:pt x="4977" y="3394"/>
                </a:cubicBezTo>
                <a:cubicBezTo>
                  <a:pt x="4924" y="3347"/>
                  <a:pt x="4928" y="3278"/>
                  <a:pt x="4910" y="3219"/>
                </a:cubicBezTo>
                <a:cubicBezTo>
                  <a:pt x="4924" y="3251"/>
                  <a:pt x="4939" y="3283"/>
                  <a:pt x="4954" y="3315"/>
                </a:cubicBezTo>
                <a:cubicBezTo>
                  <a:pt x="4957" y="3314"/>
                  <a:pt x="4960" y="3313"/>
                  <a:pt x="4963" y="3312"/>
                </a:cubicBezTo>
                <a:cubicBezTo>
                  <a:pt x="4940" y="3242"/>
                  <a:pt x="4918" y="3172"/>
                  <a:pt x="4895" y="3102"/>
                </a:cubicBezTo>
                <a:cubicBezTo>
                  <a:pt x="4898" y="3101"/>
                  <a:pt x="4901" y="3100"/>
                  <a:pt x="4905" y="3099"/>
                </a:cubicBezTo>
                <a:cubicBezTo>
                  <a:pt x="4928" y="3163"/>
                  <a:pt x="4949" y="3228"/>
                  <a:pt x="4974" y="3292"/>
                </a:cubicBezTo>
                <a:cubicBezTo>
                  <a:pt x="4997" y="3353"/>
                  <a:pt x="5007" y="3421"/>
                  <a:pt x="5051" y="3481"/>
                </a:cubicBezTo>
                <a:cubicBezTo>
                  <a:pt x="5049" y="3508"/>
                  <a:pt x="5047" y="3543"/>
                  <a:pt x="5046" y="3578"/>
                </a:cubicBezTo>
                <a:close/>
                <a:moveTo>
                  <a:pt x="5042" y="3369"/>
                </a:moveTo>
                <a:cubicBezTo>
                  <a:pt x="5017" y="3273"/>
                  <a:pt x="4991" y="3177"/>
                  <a:pt x="4965" y="3081"/>
                </a:cubicBezTo>
                <a:cubicBezTo>
                  <a:pt x="4969" y="3080"/>
                  <a:pt x="4973" y="3079"/>
                  <a:pt x="4977" y="3078"/>
                </a:cubicBezTo>
                <a:cubicBezTo>
                  <a:pt x="5002" y="3174"/>
                  <a:pt x="5028" y="3270"/>
                  <a:pt x="5054" y="3366"/>
                </a:cubicBezTo>
                <a:cubicBezTo>
                  <a:pt x="5050" y="3367"/>
                  <a:pt x="5046" y="3368"/>
                  <a:pt x="5042" y="3369"/>
                </a:cubicBezTo>
                <a:close/>
                <a:moveTo>
                  <a:pt x="5085" y="4235"/>
                </a:moveTo>
                <a:cubicBezTo>
                  <a:pt x="5113" y="4082"/>
                  <a:pt x="5126" y="3925"/>
                  <a:pt x="5203" y="3784"/>
                </a:cubicBezTo>
                <a:cubicBezTo>
                  <a:pt x="5186" y="3940"/>
                  <a:pt x="5152" y="4092"/>
                  <a:pt x="5085" y="4235"/>
                </a:cubicBezTo>
                <a:close/>
                <a:moveTo>
                  <a:pt x="5141" y="3711"/>
                </a:moveTo>
                <a:cubicBezTo>
                  <a:pt x="5159" y="3676"/>
                  <a:pt x="5127" y="3623"/>
                  <a:pt x="5192" y="3599"/>
                </a:cubicBezTo>
                <a:cubicBezTo>
                  <a:pt x="5178" y="3641"/>
                  <a:pt x="5166" y="3678"/>
                  <a:pt x="5153" y="3715"/>
                </a:cubicBezTo>
                <a:cubicBezTo>
                  <a:pt x="5149" y="3714"/>
                  <a:pt x="5145" y="3713"/>
                  <a:pt x="5141" y="3711"/>
                </a:cubicBezTo>
                <a:close/>
                <a:moveTo>
                  <a:pt x="5256" y="3472"/>
                </a:moveTo>
                <a:cubicBezTo>
                  <a:pt x="5252" y="3502"/>
                  <a:pt x="5234" y="3520"/>
                  <a:pt x="5203" y="3523"/>
                </a:cubicBezTo>
                <a:cubicBezTo>
                  <a:pt x="5157" y="3528"/>
                  <a:pt x="5136" y="3569"/>
                  <a:pt x="5103" y="3593"/>
                </a:cubicBezTo>
                <a:cubicBezTo>
                  <a:pt x="5095" y="3599"/>
                  <a:pt x="5088" y="3606"/>
                  <a:pt x="5081" y="3612"/>
                </a:cubicBezTo>
                <a:cubicBezTo>
                  <a:pt x="5072" y="3538"/>
                  <a:pt x="5064" y="3466"/>
                  <a:pt x="5056" y="3394"/>
                </a:cubicBezTo>
                <a:cubicBezTo>
                  <a:pt x="5057" y="3394"/>
                  <a:pt x="5058" y="3393"/>
                  <a:pt x="5059" y="3393"/>
                </a:cubicBezTo>
                <a:cubicBezTo>
                  <a:pt x="5067" y="3411"/>
                  <a:pt x="5074" y="3429"/>
                  <a:pt x="5081" y="3448"/>
                </a:cubicBezTo>
                <a:cubicBezTo>
                  <a:pt x="5084" y="3448"/>
                  <a:pt x="5088" y="3448"/>
                  <a:pt x="5091" y="3449"/>
                </a:cubicBezTo>
                <a:cubicBezTo>
                  <a:pt x="5093" y="3439"/>
                  <a:pt x="5099" y="3428"/>
                  <a:pt x="5097" y="3420"/>
                </a:cubicBezTo>
                <a:cubicBezTo>
                  <a:pt x="5082" y="3362"/>
                  <a:pt x="5065" y="3305"/>
                  <a:pt x="5049" y="3247"/>
                </a:cubicBezTo>
                <a:cubicBezTo>
                  <a:pt x="5032" y="3186"/>
                  <a:pt x="5016" y="3126"/>
                  <a:pt x="5000" y="3065"/>
                </a:cubicBezTo>
                <a:cubicBezTo>
                  <a:pt x="4985" y="3008"/>
                  <a:pt x="4971" y="2951"/>
                  <a:pt x="4957" y="2894"/>
                </a:cubicBezTo>
                <a:cubicBezTo>
                  <a:pt x="4949" y="2858"/>
                  <a:pt x="4943" y="2821"/>
                  <a:pt x="4935" y="2784"/>
                </a:cubicBezTo>
                <a:cubicBezTo>
                  <a:pt x="4933" y="2772"/>
                  <a:pt x="4928" y="2759"/>
                  <a:pt x="4924" y="2746"/>
                </a:cubicBezTo>
                <a:cubicBezTo>
                  <a:pt x="4921" y="2746"/>
                  <a:pt x="4917" y="2746"/>
                  <a:pt x="4914" y="2746"/>
                </a:cubicBezTo>
                <a:cubicBezTo>
                  <a:pt x="4911" y="2757"/>
                  <a:pt x="4905" y="2768"/>
                  <a:pt x="4906" y="2778"/>
                </a:cubicBezTo>
                <a:cubicBezTo>
                  <a:pt x="4915" y="2862"/>
                  <a:pt x="4926" y="2945"/>
                  <a:pt x="4936" y="3028"/>
                </a:cubicBezTo>
                <a:cubicBezTo>
                  <a:pt x="4937" y="3031"/>
                  <a:pt x="4935" y="3035"/>
                  <a:pt x="4933" y="3049"/>
                </a:cubicBezTo>
                <a:cubicBezTo>
                  <a:pt x="4923" y="3018"/>
                  <a:pt x="4915" y="2997"/>
                  <a:pt x="4910" y="2975"/>
                </a:cubicBezTo>
                <a:cubicBezTo>
                  <a:pt x="4894" y="2908"/>
                  <a:pt x="4875" y="2841"/>
                  <a:pt x="4865" y="2773"/>
                </a:cubicBezTo>
                <a:cubicBezTo>
                  <a:pt x="4862" y="2750"/>
                  <a:pt x="4879" y="2720"/>
                  <a:pt x="4895" y="2699"/>
                </a:cubicBezTo>
                <a:cubicBezTo>
                  <a:pt x="4901" y="2690"/>
                  <a:pt x="4931" y="2692"/>
                  <a:pt x="4946" y="2699"/>
                </a:cubicBezTo>
                <a:cubicBezTo>
                  <a:pt x="4963" y="2707"/>
                  <a:pt x="4974" y="2726"/>
                  <a:pt x="4987" y="2740"/>
                </a:cubicBezTo>
                <a:cubicBezTo>
                  <a:pt x="4977" y="2750"/>
                  <a:pt x="4970" y="2758"/>
                  <a:pt x="4962" y="2766"/>
                </a:cubicBezTo>
                <a:cubicBezTo>
                  <a:pt x="4973" y="2768"/>
                  <a:pt x="4984" y="2770"/>
                  <a:pt x="4995" y="2774"/>
                </a:cubicBezTo>
                <a:cubicBezTo>
                  <a:pt x="5003" y="2778"/>
                  <a:pt x="5013" y="2783"/>
                  <a:pt x="5018" y="2790"/>
                </a:cubicBezTo>
                <a:cubicBezTo>
                  <a:pt x="5038" y="2818"/>
                  <a:pt x="5042" y="2848"/>
                  <a:pt x="5042" y="2883"/>
                </a:cubicBezTo>
                <a:cubicBezTo>
                  <a:pt x="5044" y="2965"/>
                  <a:pt x="5054" y="3048"/>
                  <a:pt x="5065" y="3130"/>
                </a:cubicBezTo>
                <a:cubicBezTo>
                  <a:pt x="5078" y="3227"/>
                  <a:pt x="5094" y="3323"/>
                  <a:pt x="5111" y="3420"/>
                </a:cubicBezTo>
                <a:cubicBezTo>
                  <a:pt x="5115" y="3442"/>
                  <a:pt x="5127" y="3463"/>
                  <a:pt x="5137" y="3483"/>
                </a:cubicBezTo>
                <a:cubicBezTo>
                  <a:pt x="5140" y="3489"/>
                  <a:pt x="5152" y="3490"/>
                  <a:pt x="5160" y="3493"/>
                </a:cubicBezTo>
                <a:cubicBezTo>
                  <a:pt x="5161" y="3486"/>
                  <a:pt x="5166" y="3479"/>
                  <a:pt x="5165" y="3472"/>
                </a:cubicBezTo>
                <a:cubicBezTo>
                  <a:pt x="5133" y="3305"/>
                  <a:pt x="5102" y="3137"/>
                  <a:pt x="5070" y="2970"/>
                </a:cubicBezTo>
                <a:cubicBezTo>
                  <a:pt x="5063" y="2934"/>
                  <a:pt x="5055" y="2899"/>
                  <a:pt x="5047" y="2864"/>
                </a:cubicBezTo>
                <a:cubicBezTo>
                  <a:pt x="5051" y="2862"/>
                  <a:pt x="5055" y="2860"/>
                  <a:pt x="5059" y="2858"/>
                </a:cubicBezTo>
                <a:cubicBezTo>
                  <a:pt x="5088" y="2920"/>
                  <a:pt x="5118" y="2981"/>
                  <a:pt x="5146" y="3042"/>
                </a:cubicBezTo>
                <a:cubicBezTo>
                  <a:pt x="5159" y="3071"/>
                  <a:pt x="5171" y="3100"/>
                  <a:pt x="5180" y="3130"/>
                </a:cubicBezTo>
                <a:cubicBezTo>
                  <a:pt x="5185" y="3144"/>
                  <a:pt x="5184" y="3161"/>
                  <a:pt x="5186" y="3177"/>
                </a:cubicBezTo>
                <a:cubicBezTo>
                  <a:pt x="5187" y="3183"/>
                  <a:pt x="5184" y="3193"/>
                  <a:pt x="5188" y="3196"/>
                </a:cubicBezTo>
                <a:cubicBezTo>
                  <a:pt x="5225" y="3226"/>
                  <a:pt x="5220" y="3268"/>
                  <a:pt x="5219" y="3308"/>
                </a:cubicBezTo>
                <a:cubicBezTo>
                  <a:pt x="5219" y="3333"/>
                  <a:pt x="5224" y="3351"/>
                  <a:pt x="5245" y="3370"/>
                </a:cubicBezTo>
                <a:cubicBezTo>
                  <a:pt x="5273" y="3398"/>
                  <a:pt x="5260" y="3438"/>
                  <a:pt x="5256" y="3472"/>
                </a:cubicBezTo>
                <a:close/>
                <a:moveTo>
                  <a:pt x="5272" y="2410"/>
                </a:moveTo>
                <a:cubicBezTo>
                  <a:pt x="5267" y="2408"/>
                  <a:pt x="5261" y="2406"/>
                  <a:pt x="5256" y="2404"/>
                </a:cubicBezTo>
                <a:cubicBezTo>
                  <a:pt x="5267" y="2378"/>
                  <a:pt x="5279" y="2352"/>
                  <a:pt x="5290" y="2325"/>
                </a:cubicBezTo>
                <a:cubicBezTo>
                  <a:pt x="5294" y="2327"/>
                  <a:pt x="5297" y="2328"/>
                  <a:pt x="5300" y="2329"/>
                </a:cubicBezTo>
                <a:cubicBezTo>
                  <a:pt x="5291" y="2356"/>
                  <a:pt x="5282" y="2383"/>
                  <a:pt x="5272" y="2410"/>
                </a:cubicBezTo>
                <a:close/>
                <a:moveTo>
                  <a:pt x="5328" y="2379"/>
                </a:moveTo>
                <a:cubicBezTo>
                  <a:pt x="5342" y="2363"/>
                  <a:pt x="5351" y="2352"/>
                  <a:pt x="5361" y="2342"/>
                </a:cubicBezTo>
                <a:cubicBezTo>
                  <a:pt x="5365" y="2347"/>
                  <a:pt x="5373" y="2356"/>
                  <a:pt x="5372" y="2358"/>
                </a:cubicBezTo>
                <a:cubicBezTo>
                  <a:pt x="5361" y="2375"/>
                  <a:pt x="5348" y="2390"/>
                  <a:pt x="5330" y="2414"/>
                </a:cubicBezTo>
                <a:cubicBezTo>
                  <a:pt x="5329" y="2392"/>
                  <a:pt x="5328" y="2382"/>
                  <a:pt x="5328" y="2379"/>
                </a:cubicBezTo>
                <a:close/>
                <a:moveTo>
                  <a:pt x="5357" y="3123"/>
                </a:moveTo>
                <a:cubicBezTo>
                  <a:pt x="5369" y="3110"/>
                  <a:pt x="5379" y="3098"/>
                  <a:pt x="5394" y="3081"/>
                </a:cubicBezTo>
                <a:cubicBezTo>
                  <a:pt x="5402" y="3092"/>
                  <a:pt x="5412" y="3106"/>
                  <a:pt x="5425" y="3123"/>
                </a:cubicBezTo>
                <a:cubicBezTo>
                  <a:pt x="5399" y="3123"/>
                  <a:pt x="5379" y="3123"/>
                  <a:pt x="5357" y="3123"/>
                </a:cubicBezTo>
                <a:close/>
                <a:moveTo>
                  <a:pt x="5394" y="2470"/>
                </a:moveTo>
                <a:cubicBezTo>
                  <a:pt x="5387" y="2462"/>
                  <a:pt x="5392" y="2445"/>
                  <a:pt x="5392" y="2432"/>
                </a:cubicBezTo>
                <a:cubicBezTo>
                  <a:pt x="5397" y="2430"/>
                  <a:pt x="5401" y="2428"/>
                  <a:pt x="5405" y="2426"/>
                </a:cubicBezTo>
                <a:cubicBezTo>
                  <a:pt x="5416" y="2442"/>
                  <a:pt x="5427" y="2458"/>
                  <a:pt x="5438" y="2474"/>
                </a:cubicBezTo>
                <a:cubicBezTo>
                  <a:pt x="5435" y="2477"/>
                  <a:pt x="5433" y="2480"/>
                  <a:pt x="5431" y="2483"/>
                </a:cubicBezTo>
                <a:cubicBezTo>
                  <a:pt x="5418" y="2479"/>
                  <a:pt x="5400" y="2479"/>
                  <a:pt x="5394" y="2470"/>
                </a:cubicBezTo>
                <a:close/>
                <a:moveTo>
                  <a:pt x="5592" y="3381"/>
                </a:moveTo>
                <a:cubicBezTo>
                  <a:pt x="5583" y="3370"/>
                  <a:pt x="5573" y="3359"/>
                  <a:pt x="5563" y="3349"/>
                </a:cubicBezTo>
                <a:cubicBezTo>
                  <a:pt x="5540" y="3325"/>
                  <a:pt x="5517" y="3300"/>
                  <a:pt x="5491" y="3279"/>
                </a:cubicBezTo>
                <a:cubicBezTo>
                  <a:pt x="5487" y="3276"/>
                  <a:pt x="5469" y="3290"/>
                  <a:pt x="5458" y="3296"/>
                </a:cubicBezTo>
                <a:cubicBezTo>
                  <a:pt x="5459" y="3300"/>
                  <a:pt x="5460" y="3303"/>
                  <a:pt x="5461" y="3307"/>
                </a:cubicBezTo>
                <a:cubicBezTo>
                  <a:pt x="5453" y="3303"/>
                  <a:pt x="5446" y="3299"/>
                  <a:pt x="5436" y="3294"/>
                </a:cubicBezTo>
                <a:cubicBezTo>
                  <a:pt x="5455" y="3277"/>
                  <a:pt x="5474" y="3261"/>
                  <a:pt x="5438" y="3245"/>
                </a:cubicBezTo>
                <a:cubicBezTo>
                  <a:pt x="5452" y="3232"/>
                  <a:pt x="5463" y="3221"/>
                  <a:pt x="5475" y="3210"/>
                </a:cubicBezTo>
                <a:cubicBezTo>
                  <a:pt x="5468" y="3199"/>
                  <a:pt x="5462" y="3190"/>
                  <a:pt x="5455" y="3180"/>
                </a:cubicBezTo>
                <a:cubicBezTo>
                  <a:pt x="5458" y="3179"/>
                  <a:pt x="5461" y="3177"/>
                  <a:pt x="5463" y="3175"/>
                </a:cubicBezTo>
                <a:cubicBezTo>
                  <a:pt x="5485" y="3208"/>
                  <a:pt x="5526" y="3224"/>
                  <a:pt x="5536" y="3272"/>
                </a:cubicBezTo>
                <a:cubicBezTo>
                  <a:pt x="5542" y="3303"/>
                  <a:pt x="5567" y="3330"/>
                  <a:pt x="5584" y="3359"/>
                </a:cubicBezTo>
                <a:cubicBezTo>
                  <a:pt x="5588" y="3365"/>
                  <a:pt x="5593" y="3371"/>
                  <a:pt x="5597" y="3377"/>
                </a:cubicBezTo>
                <a:cubicBezTo>
                  <a:pt x="5595" y="3378"/>
                  <a:pt x="5594" y="3379"/>
                  <a:pt x="5592" y="3381"/>
                </a:cubicBezTo>
                <a:close/>
                <a:moveTo>
                  <a:pt x="5451" y="3074"/>
                </a:moveTo>
                <a:cubicBezTo>
                  <a:pt x="5454" y="3071"/>
                  <a:pt x="5456" y="3069"/>
                  <a:pt x="5459" y="3067"/>
                </a:cubicBezTo>
                <a:cubicBezTo>
                  <a:pt x="5481" y="3093"/>
                  <a:pt x="5504" y="3120"/>
                  <a:pt x="5526" y="3146"/>
                </a:cubicBezTo>
                <a:cubicBezTo>
                  <a:pt x="5523" y="3149"/>
                  <a:pt x="5519" y="3152"/>
                  <a:pt x="5516" y="3154"/>
                </a:cubicBezTo>
                <a:cubicBezTo>
                  <a:pt x="5494" y="3127"/>
                  <a:pt x="5473" y="3101"/>
                  <a:pt x="5451" y="3074"/>
                </a:cubicBezTo>
                <a:close/>
                <a:moveTo>
                  <a:pt x="5572" y="2634"/>
                </a:moveTo>
                <a:cubicBezTo>
                  <a:pt x="5593" y="2638"/>
                  <a:pt x="5608" y="2641"/>
                  <a:pt x="5619" y="2643"/>
                </a:cubicBezTo>
                <a:cubicBezTo>
                  <a:pt x="5607" y="2659"/>
                  <a:pt x="5597" y="2672"/>
                  <a:pt x="5587" y="2686"/>
                </a:cubicBezTo>
                <a:cubicBezTo>
                  <a:pt x="5583" y="2673"/>
                  <a:pt x="5578" y="2657"/>
                  <a:pt x="5572" y="2634"/>
                </a:cubicBezTo>
                <a:close/>
                <a:moveTo>
                  <a:pt x="5630" y="3250"/>
                </a:moveTo>
                <a:cubicBezTo>
                  <a:pt x="5685" y="3240"/>
                  <a:pt x="5697" y="3202"/>
                  <a:pt x="5697" y="3158"/>
                </a:cubicBezTo>
                <a:cubicBezTo>
                  <a:pt x="5722" y="3147"/>
                  <a:pt x="5746" y="3137"/>
                  <a:pt x="5772" y="3126"/>
                </a:cubicBezTo>
                <a:cubicBezTo>
                  <a:pt x="5738" y="3071"/>
                  <a:pt x="5738" y="3071"/>
                  <a:pt x="5674" y="3078"/>
                </a:cubicBezTo>
                <a:cubicBezTo>
                  <a:pt x="5693" y="3068"/>
                  <a:pt x="5712" y="3058"/>
                  <a:pt x="5730" y="3048"/>
                </a:cubicBezTo>
                <a:cubicBezTo>
                  <a:pt x="5735" y="3050"/>
                  <a:pt x="5739" y="3052"/>
                  <a:pt x="5744" y="3053"/>
                </a:cubicBezTo>
                <a:cubicBezTo>
                  <a:pt x="5741" y="3023"/>
                  <a:pt x="5740" y="2991"/>
                  <a:pt x="5735" y="2961"/>
                </a:cubicBezTo>
                <a:cubicBezTo>
                  <a:pt x="5730" y="2937"/>
                  <a:pt x="5728" y="2919"/>
                  <a:pt x="5744" y="2895"/>
                </a:cubicBezTo>
                <a:cubicBezTo>
                  <a:pt x="5752" y="2883"/>
                  <a:pt x="5738" y="2846"/>
                  <a:pt x="5724" y="2829"/>
                </a:cubicBezTo>
                <a:cubicBezTo>
                  <a:pt x="5697" y="2799"/>
                  <a:pt x="5664" y="2775"/>
                  <a:pt x="5620" y="2772"/>
                </a:cubicBezTo>
                <a:cubicBezTo>
                  <a:pt x="5616" y="2772"/>
                  <a:pt x="5612" y="2769"/>
                  <a:pt x="5608" y="2766"/>
                </a:cubicBezTo>
                <a:cubicBezTo>
                  <a:pt x="5606" y="2764"/>
                  <a:pt x="5606" y="2760"/>
                  <a:pt x="5604" y="2755"/>
                </a:cubicBezTo>
                <a:cubicBezTo>
                  <a:pt x="5640" y="2759"/>
                  <a:pt x="5675" y="2762"/>
                  <a:pt x="5709" y="2766"/>
                </a:cubicBezTo>
                <a:cubicBezTo>
                  <a:pt x="5726" y="2768"/>
                  <a:pt x="5740" y="2763"/>
                  <a:pt x="5735" y="2745"/>
                </a:cubicBezTo>
                <a:cubicBezTo>
                  <a:pt x="5733" y="2738"/>
                  <a:pt x="5715" y="2731"/>
                  <a:pt x="5703" y="2731"/>
                </a:cubicBezTo>
                <a:cubicBezTo>
                  <a:pt x="5691" y="2731"/>
                  <a:pt x="5679" y="2738"/>
                  <a:pt x="5667" y="2742"/>
                </a:cubicBezTo>
                <a:cubicBezTo>
                  <a:pt x="5643" y="2720"/>
                  <a:pt x="5608" y="2702"/>
                  <a:pt x="5644" y="2661"/>
                </a:cubicBezTo>
                <a:cubicBezTo>
                  <a:pt x="5657" y="2665"/>
                  <a:pt x="5672" y="2670"/>
                  <a:pt x="5687" y="2674"/>
                </a:cubicBezTo>
                <a:cubicBezTo>
                  <a:pt x="5699" y="2645"/>
                  <a:pt x="5688" y="2631"/>
                  <a:pt x="5658" y="2624"/>
                </a:cubicBezTo>
                <a:cubicBezTo>
                  <a:pt x="5622" y="2616"/>
                  <a:pt x="5588" y="2602"/>
                  <a:pt x="5550" y="2590"/>
                </a:cubicBezTo>
                <a:cubicBezTo>
                  <a:pt x="5578" y="2560"/>
                  <a:pt x="5577" y="2564"/>
                  <a:pt x="5609" y="2571"/>
                </a:cubicBezTo>
                <a:cubicBezTo>
                  <a:pt x="5629" y="2576"/>
                  <a:pt x="5653" y="2568"/>
                  <a:pt x="5675" y="2564"/>
                </a:cubicBezTo>
                <a:cubicBezTo>
                  <a:pt x="5679" y="2563"/>
                  <a:pt x="5683" y="2547"/>
                  <a:pt x="5681" y="2544"/>
                </a:cubicBezTo>
                <a:cubicBezTo>
                  <a:pt x="5674" y="2537"/>
                  <a:pt x="5663" y="2529"/>
                  <a:pt x="5656" y="2531"/>
                </a:cubicBezTo>
                <a:cubicBezTo>
                  <a:pt x="5642" y="2533"/>
                  <a:pt x="5629" y="2542"/>
                  <a:pt x="5620" y="2545"/>
                </a:cubicBezTo>
                <a:cubicBezTo>
                  <a:pt x="5598" y="2531"/>
                  <a:pt x="5578" y="2516"/>
                  <a:pt x="5556" y="2505"/>
                </a:cubicBezTo>
                <a:cubicBezTo>
                  <a:pt x="5535" y="2494"/>
                  <a:pt x="5511" y="2486"/>
                  <a:pt x="5487" y="2476"/>
                </a:cubicBezTo>
                <a:cubicBezTo>
                  <a:pt x="5497" y="2465"/>
                  <a:pt x="5505" y="2456"/>
                  <a:pt x="5513" y="2448"/>
                </a:cubicBezTo>
                <a:cubicBezTo>
                  <a:pt x="5524" y="2456"/>
                  <a:pt x="5536" y="2464"/>
                  <a:pt x="5556" y="2476"/>
                </a:cubicBezTo>
                <a:cubicBezTo>
                  <a:pt x="5552" y="2454"/>
                  <a:pt x="5549" y="2442"/>
                  <a:pt x="5547" y="2429"/>
                </a:cubicBezTo>
                <a:cubicBezTo>
                  <a:pt x="5548" y="2428"/>
                  <a:pt x="5550" y="2426"/>
                  <a:pt x="5552" y="2425"/>
                </a:cubicBezTo>
                <a:cubicBezTo>
                  <a:pt x="5562" y="2419"/>
                  <a:pt x="5573" y="2415"/>
                  <a:pt x="5583" y="2408"/>
                </a:cubicBezTo>
                <a:cubicBezTo>
                  <a:pt x="5584" y="2407"/>
                  <a:pt x="5578" y="2389"/>
                  <a:pt x="5574" y="2389"/>
                </a:cubicBezTo>
                <a:cubicBezTo>
                  <a:pt x="5561" y="2387"/>
                  <a:pt x="5543" y="2384"/>
                  <a:pt x="5533" y="2390"/>
                </a:cubicBezTo>
                <a:cubicBezTo>
                  <a:pt x="5517" y="2400"/>
                  <a:pt x="5506" y="2400"/>
                  <a:pt x="5489" y="2396"/>
                </a:cubicBezTo>
                <a:cubicBezTo>
                  <a:pt x="5469" y="2391"/>
                  <a:pt x="5447" y="2394"/>
                  <a:pt x="5426" y="2394"/>
                </a:cubicBezTo>
                <a:cubicBezTo>
                  <a:pt x="5425" y="2391"/>
                  <a:pt x="5423" y="2387"/>
                  <a:pt x="5422" y="2384"/>
                </a:cubicBezTo>
                <a:cubicBezTo>
                  <a:pt x="5443" y="2374"/>
                  <a:pt x="5464" y="2364"/>
                  <a:pt x="5485" y="2354"/>
                </a:cubicBezTo>
                <a:cubicBezTo>
                  <a:pt x="5499" y="2347"/>
                  <a:pt x="5521" y="2342"/>
                  <a:pt x="5507" y="2321"/>
                </a:cubicBezTo>
                <a:cubicBezTo>
                  <a:pt x="5495" y="2300"/>
                  <a:pt x="5480" y="2316"/>
                  <a:pt x="5467" y="2325"/>
                </a:cubicBezTo>
                <a:cubicBezTo>
                  <a:pt x="5465" y="2326"/>
                  <a:pt x="5462" y="2326"/>
                  <a:pt x="5460" y="2327"/>
                </a:cubicBezTo>
                <a:cubicBezTo>
                  <a:pt x="5391" y="2286"/>
                  <a:pt x="5381" y="2287"/>
                  <a:pt x="5361" y="2340"/>
                </a:cubicBezTo>
                <a:cubicBezTo>
                  <a:pt x="5356" y="2336"/>
                  <a:pt x="5349" y="2334"/>
                  <a:pt x="5345" y="2329"/>
                </a:cubicBezTo>
                <a:cubicBezTo>
                  <a:pt x="5309" y="2283"/>
                  <a:pt x="5290" y="2280"/>
                  <a:pt x="5244" y="2323"/>
                </a:cubicBezTo>
                <a:cubicBezTo>
                  <a:pt x="5288" y="2235"/>
                  <a:pt x="5346" y="2180"/>
                  <a:pt x="5446" y="2194"/>
                </a:cubicBezTo>
                <a:cubicBezTo>
                  <a:pt x="5453" y="2147"/>
                  <a:pt x="5450" y="2145"/>
                  <a:pt x="5369" y="2142"/>
                </a:cubicBezTo>
                <a:cubicBezTo>
                  <a:pt x="5368" y="2139"/>
                  <a:pt x="5368" y="2136"/>
                  <a:pt x="5368" y="2133"/>
                </a:cubicBezTo>
                <a:cubicBezTo>
                  <a:pt x="5385" y="2132"/>
                  <a:pt x="5402" y="2130"/>
                  <a:pt x="5419" y="2131"/>
                </a:cubicBezTo>
                <a:cubicBezTo>
                  <a:pt x="5453" y="2133"/>
                  <a:pt x="5482" y="2143"/>
                  <a:pt x="5513" y="2164"/>
                </a:cubicBezTo>
                <a:cubicBezTo>
                  <a:pt x="5591" y="2216"/>
                  <a:pt x="5629" y="2297"/>
                  <a:pt x="5680" y="2369"/>
                </a:cubicBezTo>
                <a:cubicBezTo>
                  <a:pt x="5743" y="2456"/>
                  <a:pt x="5772" y="2557"/>
                  <a:pt x="5802" y="2657"/>
                </a:cubicBezTo>
                <a:cubicBezTo>
                  <a:pt x="5807" y="2672"/>
                  <a:pt x="5805" y="2689"/>
                  <a:pt x="5806" y="2700"/>
                </a:cubicBezTo>
                <a:cubicBezTo>
                  <a:pt x="5794" y="2706"/>
                  <a:pt x="5784" y="2709"/>
                  <a:pt x="5777" y="2716"/>
                </a:cubicBezTo>
                <a:cubicBezTo>
                  <a:pt x="5775" y="2719"/>
                  <a:pt x="5780" y="2730"/>
                  <a:pt x="5782" y="2737"/>
                </a:cubicBezTo>
                <a:cubicBezTo>
                  <a:pt x="5793" y="2732"/>
                  <a:pt x="5803" y="2727"/>
                  <a:pt x="5818" y="2720"/>
                </a:cubicBezTo>
                <a:cubicBezTo>
                  <a:pt x="5824" y="2744"/>
                  <a:pt x="5830" y="2771"/>
                  <a:pt x="5836" y="2799"/>
                </a:cubicBezTo>
                <a:cubicBezTo>
                  <a:pt x="5834" y="2798"/>
                  <a:pt x="5831" y="2797"/>
                  <a:pt x="5828" y="2796"/>
                </a:cubicBezTo>
                <a:cubicBezTo>
                  <a:pt x="5820" y="2810"/>
                  <a:pt x="5812" y="2824"/>
                  <a:pt x="5804" y="2838"/>
                </a:cubicBezTo>
                <a:cubicBezTo>
                  <a:pt x="5815" y="2838"/>
                  <a:pt x="5826" y="2838"/>
                  <a:pt x="5841" y="2838"/>
                </a:cubicBezTo>
                <a:cubicBezTo>
                  <a:pt x="5842" y="2847"/>
                  <a:pt x="5844" y="2862"/>
                  <a:pt x="5847" y="2878"/>
                </a:cubicBezTo>
                <a:cubicBezTo>
                  <a:pt x="5844" y="2876"/>
                  <a:pt x="5842" y="2874"/>
                  <a:pt x="5839" y="2872"/>
                </a:cubicBezTo>
                <a:cubicBezTo>
                  <a:pt x="5826" y="2886"/>
                  <a:pt x="5814" y="2900"/>
                  <a:pt x="5801" y="2914"/>
                </a:cubicBezTo>
                <a:cubicBezTo>
                  <a:pt x="5816" y="2914"/>
                  <a:pt x="5832" y="2914"/>
                  <a:pt x="5855" y="2914"/>
                </a:cubicBezTo>
                <a:cubicBezTo>
                  <a:pt x="5855" y="2985"/>
                  <a:pt x="5855" y="3060"/>
                  <a:pt x="5855" y="3137"/>
                </a:cubicBezTo>
                <a:cubicBezTo>
                  <a:pt x="5835" y="3134"/>
                  <a:pt x="5810" y="3098"/>
                  <a:pt x="5782" y="3140"/>
                </a:cubicBezTo>
                <a:cubicBezTo>
                  <a:pt x="5808" y="3150"/>
                  <a:pt x="5831" y="3159"/>
                  <a:pt x="5855" y="3169"/>
                </a:cubicBezTo>
                <a:cubicBezTo>
                  <a:pt x="5850" y="3185"/>
                  <a:pt x="5845" y="3205"/>
                  <a:pt x="5840" y="3225"/>
                </a:cubicBezTo>
                <a:cubicBezTo>
                  <a:pt x="5837" y="3226"/>
                  <a:pt x="5833" y="3227"/>
                  <a:pt x="5830" y="3228"/>
                </a:cubicBezTo>
                <a:cubicBezTo>
                  <a:pt x="5823" y="3217"/>
                  <a:pt x="5817" y="3205"/>
                  <a:pt x="5809" y="3195"/>
                </a:cubicBezTo>
                <a:cubicBezTo>
                  <a:pt x="5798" y="3185"/>
                  <a:pt x="5785" y="3176"/>
                  <a:pt x="5771" y="3169"/>
                </a:cubicBezTo>
                <a:cubicBezTo>
                  <a:pt x="5768" y="3167"/>
                  <a:pt x="5755" y="3174"/>
                  <a:pt x="5753" y="3179"/>
                </a:cubicBezTo>
                <a:cubicBezTo>
                  <a:pt x="5752" y="3185"/>
                  <a:pt x="5759" y="3193"/>
                  <a:pt x="5763" y="3199"/>
                </a:cubicBezTo>
                <a:cubicBezTo>
                  <a:pt x="5772" y="3212"/>
                  <a:pt x="5782" y="3223"/>
                  <a:pt x="5791" y="3235"/>
                </a:cubicBezTo>
                <a:cubicBezTo>
                  <a:pt x="5776" y="3247"/>
                  <a:pt x="5762" y="3264"/>
                  <a:pt x="5745" y="3268"/>
                </a:cubicBezTo>
                <a:cubicBezTo>
                  <a:pt x="5707" y="3276"/>
                  <a:pt x="5669" y="3274"/>
                  <a:pt x="5630" y="3250"/>
                </a:cubicBezTo>
                <a:close/>
                <a:moveTo>
                  <a:pt x="5854" y="3602"/>
                </a:moveTo>
                <a:cubicBezTo>
                  <a:pt x="5815" y="3577"/>
                  <a:pt x="5780" y="3556"/>
                  <a:pt x="5740" y="3532"/>
                </a:cubicBezTo>
                <a:cubicBezTo>
                  <a:pt x="5807" y="3518"/>
                  <a:pt x="5862" y="3549"/>
                  <a:pt x="5854" y="3602"/>
                </a:cubicBezTo>
                <a:close/>
                <a:moveTo>
                  <a:pt x="5887" y="3509"/>
                </a:moveTo>
                <a:cubicBezTo>
                  <a:pt x="5854" y="3485"/>
                  <a:pt x="5812" y="3473"/>
                  <a:pt x="5810" y="3422"/>
                </a:cubicBezTo>
                <a:cubicBezTo>
                  <a:pt x="5876" y="3442"/>
                  <a:pt x="5893" y="3460"/>
                  <a:pt x="5887" y="3509"/>
                </a:cubicBezTo>
                <a:close/>
                <a:moveTo>
                  <a:pt x="5882" y="2745"/>
                </a:moveTo>
                <a:cubicBezTo>
                  <a:pt x="5878" y="2745"/>
                  <a:pt x="5874" y="2746"/>
                  <a:pt x="5870" y="2747"/>
                </a:cubicBezTo>
                <a:cubicBezTo>
                  <a:pt x="5859" y="2710"/>
                  <a:pt x="5848" y="2673"/>
                  <a:pt x="5835" y="2630"/>
                </a:cubicBezTo>
                <a:cubicBezTo>
                  <a:pt x="5853" y="2634"/>
                  <a:pt x="5862" y="2636"/>
                  <a:pt x="5876" y="2638"/>
                </a:cubicBezTo>
                <a:cubicBezTo>
                  <a:pt x="5862" y="2675"/>
                  <a:pt x="5905" y="2708"/>
                  <a:pt x="5882" y="2745"/>
                </a:cubicBezTo>
                <a:close/>
                <a:moveTo>
                  <a:pt x="5954" y="2846"/>
                </a:moveTo>
                <a:cubicBezTo>
                  <a:pt x="5957" y="2827"/>
                  <a:pt x="5959" y="2809"/>
                  <a:pt x="5962" y="2792"/>
                </a:cubicBezTo>
                <a:cubicBezTo>
                  <a:pt x="5965" y="2792"/>
                  <a:pt x="5969" y="2793"/>
                  <a:pt x="5972" y="2793"/>
                </a:cubicBezTo>
                <a:cubicBezTo>
                  <a:pt x="5973" y="2816"/>
                  <a:pt x="5975" y="2838"/>
                  <a:pt x="5976" y="2851"/>
                </a:cubicBezTo>
                <a:cubicBezTo>
                  <a:pt x="5951" y="2864"/>
                  <a:pt x="5932" y="2875"/>
                  <a:pt x="5910" y="2886"/>
                </a:cubicBezTo>
                <a:cubicBezTo>
                  <a:pt x="5906" y="2873"/>
                  <a:pt x="5903" y="2861"/>
                  <a:pt x="5898" y="2846"/>
                </a:cubicBezTo>
                <a:cubicBezTo>
                  <a:pt x="5919" y="2846"/>
                  <a:pt x="5937" y="2846"/>
                  <a:pt x="5954" y="2846"/>
                </a:cubicBezTo>
                <a:close/>
                <a:moveTo>
                  <a:pt x="6119" y="3771"/>
                </a:moveTo>
                <a:cubicBezTo>
                  <a:pt x="6118" y="3771"/>
                  <a:pt x="6117" y="3770"/>
                  <a:pt x="6116" y="3770"/>
                </a:cubicBezTo>
                <a:cubicBezTo>
                  <a:pt x="6101" y="3710"/>
                  <a:pt x="6090" y="3650"/>
                  <a:pt x="6072" y="3592"/>
                </a:cubicBezTo>
                <a:cubicBezTo>
                  <a:pt x="6064" y="3565"/>
                  <a:pt x="6047" y="3540"/>
                  <a:pt x="6029" y="3518"/>
                </a:cubicBezTo>
                <a:cubicBezTo>
                  <a:pt x="6013" y="3498"/>
                  <a:pt x="5991" y="3498"/>
                  <a:pt x="5982" y="3527"/>
                </a:cubicBezTo>
                <a:cubicBezTo>
                  <a:pt x="5975" y="3548"/>
                  <a:pt x="5970" y="3572"/>
                  <a:pt x="5973" y="3593"/>
                </a:cubicBezTo>
                <a:cubicBezTo>
                  <a:pt x="5987" y="3673"/>
                  <a:pt x="6005" y="3751"/>
                  <a:pt x="6020" y="3830"/>
                </a:cubicBezTo>
                <a:cubicBezTo>
                  <a:pt x="6024" y="3848"/>
                  <a:pt x="6024" y="3866"/>
                  <a:pt x="6026" y="3885"/>
                </a:cubicBezTo>
                <a:cubicBezTo>
                  <a:pt x="6022" y="3887"/>
                  <a:pt x="6017" y="3889"/>
                  <a:pt x="6013" y="3891"/>
                </a:cubicBezTo>
                <a:cubicBezTo>
                  <a:pt x="5995" y="3863"/>
                  <a:pt x="5974" y="3836"/>
                  <a:pt x="5960" y="3806"/>
                </a:cubicBezTo>
                <a:cubicBezTo>
                  <a:pt x="5930" y="3744"/>
                  <a:pt x="5898" y="3684"/>
                  <a:pt x="5908" y="3609"/>
                </a:cubicBezTo>
                <a:cubicBezTo>
                  <a:pt x="5911" y="3587"/>
                  <a:pt x="5908" y="3571"/>
                  <a:pt x="5924" y="3552"/>
                </a:cubicBezTo>
                <a:cubicBezTo>
                  <a:pt x="5933" y="3541"/>
                  <a:pt x="5928" y="3517"/>
                  <a:pt x="5929" y="3502"/>
                </a:cubicBezTo>
                <a:cubicBezTo>
                  <a:pt x="5937" y="3505"/>
                  <a:pt x="5950" y="3512"/>
                  <a:pt x="5955" y="3509"/>
                </a:cubicBezTo>
                <a:cubicBezTo>
                  <a:pt x="5962" y="3504"/>
                  <a:pt x="5963" y="3490"/>
                  <a:pt x="5965" y="3480"/>
                </a:cubicBezTo>
                <a:cubicBezTo>
                  <a:pt x="5970" y="3440"/>
                  <a:pt x="5973" y="3400"/>
                  <a:pt x="5981" y="3360"/>
                </a:cubicBezTo>
                <a:cubicBezTo>
                  <a:pt x="5982" y="3354"/>
                  <a:pt x="6001" y="3352"/>
                  <a:pt x="6015" y="3348"/>
                </a:cubicBezTo>
                <a:cubicBezTo>
                  <a:pt x="6016" y="3374"/>
                  <a:pt x="6015" y="3397"/>
                  <a:pt x="6020" y="3419"/>
                </a:cubicBezTo>
                <a:cubicBezTo>
                  <a:pt x="6028" y="3459"/>
                  <a:pt x="6038" y="3463"/>
                  <a:pt x="6083" y="3446"/>
                </a:cubicBezTo>
                <a:cubicBezTo>
                  <a:pt x="6086" y="3455"/>
                  <a:pt x="6088" y="3464"/>
                  <a:pt x="6091" y="3473"/>
                </a:cubicBezTo>
                <a:cubicBezTo>
                  <a:pt x="6094" y="3481"/>
                  <a:pt x="6099" y="3489"/>
                  <a:pt x="6105" y="3503"/>
                </a:cubicBezTo>
                <a:cubicBezTo>
                  <a:pt x="6118" y="3469"/>
                  <a:pt x="6128" y="3440"/>
                  <a:pt x="6139" y="3411"/>
                </a:cubicBezTo>
                <a:cubicBezTo>
                  <a:pt x="6143" y="3413"/>
                  <a:pt x="6146" y="3414"/>
                  <a:pt x="6150" y="3415"/>
                </a:cubicBezTo>
                <a:cubicBezTo>
                  <a:pt x="6140" y="3442"/>
                  <a:pt x="6131" y="3469"/>
                  <a:pt x="6121" y="3496"/>
                </a:cubicBezTo>
                <a:cubicBezTo>
                  <a:pt x="6124" y="3497"/>
                  <a:pt x="6126" y="3498"/>
                  <a:pt x="6129" y="3499"/>
                </a:cubicBezTo>
                <a:cubicBezTo>
                  <a:pt x="6136" y="3484"/>
                  <a:pt x="6144" y="3469"/>
                  <a:pt x="6151" y="3454"/>
                </a:cubicBezTo>
                <a:cubicBezTo>
                  <a:pt x="6153" y="3455"/>
                  <a:pt x="6155" y="3456"/>
                  <a:pt x="6157" y="3457"/>
                </a:cubicBezTo>
                <a:cubicBezTo>
                  <a:pt x="6145" y="3562"/>
                  <a:pt x="6132" y="3666"/>
                  <a:pt x="6119" y="3771"/>
                </a:cubicBezTo>
                <a:close/>
                <a:moveTo>
                  <a:pt x="6182" y="2856"/>
                </a:moveTo>
                <a:cubicBezTo>
                  <a:pt x="6138" y="2801"/>
                  <a:pt x="6138" y="2801"/>
                  <a:pt x="6182" y="2740"/>
                </a:cubicBezTo>
                <a:cubicBezTo>
                  <a:pt x="6182" y="2777"/>
                  <a:pt x="6182" y="2813"/>
                  <a:pt x="6182" y="2856"/>
                </a:cubicBezTo>
                <a:close/>
                <a:moveTo>
                  <a:pt x="6196" y="2844"/>
                </a:moveTo>
                <a:cubicBezTo>
                  <a:pt x="6198" y="2819"/>
                  <a:pt x="6199" y="2794"/>
                  <a:pt x="6201" y="2768"/>
                </a:cubicBezTo>
                <a:cubicBezTo>
                  <a:pt x="6201" y="2764"/>
                  <a:pt x="6204" y="2760"/>
                  <a:pt x="6208" y="2751"/>
                </a:cubicBezTo>
                <a:cubicBezTo>
                  <a:pt x="6211" y="2760"/>
                  <a:pt x="6212" y="2765"/>
                  <a:pt x="6213" y="2770"/>
                </a:cubicBezTo>
                <a:cubicBezTo>
                  <a:pt x="6217" y="2768"/>
                  <a:pt x="6220" y="2766"/>
                  <a:pt x="6224" y="2764"/>
                </a:cubicBezTo>
                <a:cubicBezTo>
                  <a:pt x="6220" y="2730"/>
                  <a:pt x="6215" y="2696"/>
                  <a:pt x="6211" y="2663"/>
                </a:cubicBezTo>
                <a:cubicBezTo>
                  <a:pt x="6208" y="2664"/>
                  <a:pt x="6206" y="2664"/>
                  <a:pt x="6204" y="2665"/>
                </a:cubicBezTo>
                <a:cubicBezTo>
                  <a:pt x="6212" y="2645"/>
                  <a:pt x="6220" y="2625"/>
                  <a:pt x="6229" y="2603"/>
                </a:cubicBezTo>
                <a:cubicBezTo>
                  <a:pt x="6259" y="2706"/>
                  <a:pt x="6265" y="2810"/>
                  <a:pt x="6265" y="2917"/>
                </a:cubicBezTo>
                <a:cubicBezTo>
                  <a:pt x="6212" y="2911"/>
                  <a:pt x="6193" y="2888"/>
                  <a:pt x="6196" y="2844"/>
                </a:cubicBezTo>
                <a:close/>
                <a:moveTo>
                  <a:pt x="6263" y="2470"/>
                </a:moveTo>
                <a:cubicBezTo>
                  <a:pt x="6253" y="2426"/>
                  <a:pt x="6316" y="2326"/>
                  <a:pt x="6389" y="2275"/>
                </a:cubicBezTo>
                <a:cubicBezTo>
                  <a:pt x="6361" y="2355"/>
                  <a:pt x="6323" y="2419"/>
                  <a:pt x="6263" y="2470"/>
                </a:cubicBezTo>
                <a:close/>
                <a:moveTo>
                  <a:pt x="6458" y="2813"/>
                </a:moveTo>
                <a:cubicBezTo>
                  <a:pt x="6457" y="2809"/>
                  <a:pt x="6457" y="2805"/>
                  <a:pt x="6456" y="2801"/>
                </a:cubicBezTo>
                <a:cubicBezTo>
                  <a:pt x="6517" y="2770"/>
                  <a:pt x="6584" y="2762"/>
                  <a:pt x="6652" y="2763"/>
                </a:cubicBezTo>
                <a:cubicBezTo>
                  <a:pt x="6653" y="2767"/>
                  <a:pt x="6653" y="2770"/>
                  <a:pt x="6654" y="2773"/>
                </a:cubicBezTo>
                <a:cubicBezTo>
                  <a:pt x="6588" y="2786"/>
                  <a:pt x="6523" y="2800"/>
                  <a:pt x="6458" y="2813"/>
                </a:cubicBezTo>
                <a:close/>
                <a:moveTo>
                  <a:pt x="6419" y="2762"/>
                </a:moveTo>
                <a:cubicBezTo>
                  <a:pt x="6493" y="2709"/>
                  <a:pt x="6575" y="2716"/>
                  <a:pt x="6657" y="2723"/>
                </a:cubicBezTo>
                <a:cubicBezTo>
                  <a:pt x="6579" y="2736"/>
                  <a:pt x="6502" y="2749"/>
                  <a:pt x="6419" y="2762"/>
                </a:cubicBezTo>
                <a:close/>
                <a:moveTo>
                  <a:pt x="7316" y="3404"/>
                </a:moveTo>
                <a:cubicBezTo>
                  <a:pt x="7336" y="3399"/>
                  <a:pt x="7352" y="3395"/>
                  <a:pt x="7371" y="3391"/>
                </a:cubicBezTo>
                <a:cubicBezTo>
                  <a:pt x="7353" y="3433"/>
                  <a:pt x="7341" y="3436"/>
                  <a:pt x="7316" y="3404"/>
                </a:cubicBezTo>
                <a:close/>
              </a:path>
            </a:pathLst>
          </a:custGeom>
          <a:solidFill>
            <a:srgbClr val="FED71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C4EF3E75-DA6C-46A5-82BF-EA242630A79F}"/>
              </a:ext>
            </a:extLst>
          </p:cNvPr>
          <p:cNvSpPr>
            <a:spLocks/>
          </p:cNvSpPr>
          <p:nvPr/>
        </p:nvSpPr>
        <p:spPr bwMode="auto">
          <a:xfrm>
            <a:off x="2421977" y="1105398"/>
            <a:ext cx="0" cy="0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0 w 1"/>
              <a:gd name="T5" fmla="*/ 0 h 1"/>
              <a:gd name="T6" fmla="*/ 1 w 1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0"/>
                  <a:pt x="0" y="0"/>
                </a:cubicBezTo>
                <a:lnTo>
                  <a:pt x="1" y="1"/>
                </a:lnTo>
                <a:close/>
              </a:path>
            </a:pathLst>
          </a:custGeom>
          <a:solidFill>
            <a:srgbClr val="FED71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" name="Freeform 7">
            <a:extLst>
              <a:ext uri="{FF2B5EF4-FFF2-40B4-BE49-F238E27FC236}">
                <a16:creationId xmlns:a16="http://schemas.microsoft.com/office/drawing/2014/main" id="{603D88DC-DCB7-4DC7-A54B-2DE6E68A0FB6}"/>
              </a:ext>
            </a:extLst>
          </p:cNvPr>
          <p:cNvSpPr>
            <a:spLocks/>
          </p:cNvSpPr>
          <p:nvPr/>
        </p:nvSpPr>
        <p:spPr bwMode="auto">
          <a:xfrm>
            <a:off x="2604539" y="1578473"/>
            <a:ext cx="3175" cy="1587"/>
          </a:xfrm>
          <a:custGeom>
            <a:avLst/>
            <a:gdLst>
              <a:gd name="T0" fmla="*/ 0 w 4"/>
              <a:gd name="T1" fmla="*/ 0 h 3"/>
              <a:gd name="T2" fmla="*/ 4 w 4"/>
              <a:gd name="T3" fmla="*/ 3 h 3"/>
              <a:gd name="T4" fmla="*/ 0 w 4"/>
              <a:gd name="T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" h="3">
                <a:moveTo>
                  <a:pt x="0" y="0"/>
                </a:moveTo>
                <a:cubicBezTo>
                  <a:pt x="1" y="1"/>
                  <a:pt x="3" y="2"/>
                  <a:pt x="4" y="3"/>
                </a:cubicBezTo>
                <a:cubicBezTo>
                  <a:pt x="3" y="2"/>
                  <a:pt x="2" y="1"/>
                  <a:pt x="0" y="0"/>
                </a:cubicBezTo>
                <a:close/>
              </a:path>
            </a:pathLst>
          </a:custGeom>
          <a:solidFill>
            <a:srgbClr val="FED71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45" name="Grupo 44">
            <a:extLst>
              <a:ext uri="{FF2B5EF4-FFF2-40B4-BE49-F238E27FC236}">
                <a16:creationId xmlns:a16="http://schemas.microsoft.com/office/drawing/2014/main" id="{E6864F98-C6A3-4634-A623-31B8D059EBB1}"/>
              </a:ext>
            </a:extLst>
          </p:cNvPr>
          <p:cNvGrpSpPr/>
          <p:nvPr/>
        </p:nvGrpSpPr>
        <p:grpSpPr>
          <a:xfrm>
            <a:off x="5651397" y="2573086"/>
            <a:ext cx="829132" cy="934806"/>
            <a:chOff x="7110556" y="2991458"/>
            <a:chExt cx="829132" cy="934806"/>
          </a:xfrm>
        </p:grpSpPr>
        <p:sp>
          <p:nvSpPr>
            <p:cNvPr id="6" name="Hexágono 8">
              <a:extLst>
                <a:ext uri="{FF2B5EF4-FFF2-40B4-BE49-F238E27FC236}">
                  <a16:creationId xmlns:a16="http://schemas.microsoft.com/office/drawing/2014/main" id="{FD4F7F88-1622-4201-BB64-1A0FE47E8ED8}"/>
                </a:ext>
              </a:extLst>
            </p:cNvPr>
            <p:cNvSpPr/>
            <p:nvPr/>
          </p:nvSpPr>
          <p:spPr>
            <a:xfrm rot="5400000">
              <a:off x="7057719" y="3044295"/>
              <a:ext cx="934806" cy="829132"/>
            </a:xfrm>
            <a:custGeom>
              <a:avLst/>
              <a:gdLst>
                <a:gd name="connsiteX0" fmla="*/ 0 w 3053214"/>
                <a:gd name="connsiteY0" fmla="*/ 1316041 h 2632081"/>
                <a:gd name="connsiteX1" fmla="*/ 658020 w 3053214"/>
                <a:gd name="connsiteY1" fmla="*/ 1 h 2632081"/>
                <a:gd name="connsiteX2" fmla="*/ 2395194 w 3053214"/>
                <a:gd name="connsiteY2" fmla="*/ 1 h 2632081"/>
                <a:gd name="connsiteX3" fmla="*/ 3053214 w 3053214"/>
                <a:gd name="connsiteY3" fmla="*/ 1316041 h 2632081"/>
                <a:gd name="connsiteX4" fmla="*/ 2395194 w 3053214"/>
                <a:gd name="connsiteY4" fmla="*/ 2632080 h 2632081"/>
                <a:gd name="connsiteX5" fmla="*/ 658020 w 3053214"/>
                <a:gd name="connsiteY5" fmla="*/ 2632080 h 2632081"/>
                <a:gd name="connsiteX6" fmla="*/ 0 w 3053214"/>
                <a:gd name="connsiteY6" fmla="*/ 1316041 h 2632081"/>
                <a:gd name="connsiteX0" fmla="*/ 0 w 3053214"/>
                <a:gd name="connsiteY0" fmla="*/ 1316040 h 2701527"/>
                <a:gd name="connsiteX1" fmla="*/ 658020 w 3053214"/>
                <a:gd name="connsiteY1" fmla="*/ 0 h 2701527"/>
                <a:gd name="connsiteX2" fmla="*/ 2395194 w 3053214"/>
                <a:gd name="connsiteY2" fmla="*/ 0 h 2701527"/>
                <a:gd name="connsiteX3" fmla="*/ 3053214 w 3053214"/>
                <a:gd name="connsiteY3" fmla="*/ 1316040 h 2701527"/>
                <a:gd name="connsiteX4" fmla="*/ 2395194 w 3053214"/>
                <a:gd name="connsiteY4" fmla="*/ 2632079 h 2701527"/>
                <a:gd name="connsiteX5" fmla="*/ 762194 w 3053214"/>
                <a:gd name="connsiteY5" fmla="*/ 2701527 h 2701527"/>
                <a:gd name="connsiteX6" fmla="*/ 0 w 3053214"/>
                <a:gd name="connsiteY6" fmla="*/ 1316040 h 2701527"/>
                <a:gd name="connsiteX0" fmla="*/ 0 w 3053214"/>
                <a:gd name="connsiteY0" fmla="*/ 1397063 h 2782550"/>
                <a:gd name="connsiteX1" fmla="*/ 785345 w 3053214"/>
                <a:gd name="connsiteY1" fmla="*/ 0 h 2782550"/>
                <a:gd name="connsiteX2" fmla="*/ 2395194 w 3053214"/>
                <a:gd name="connsiteY2" fmla="*/ 81023 h 2782550"/>
                <a:gd name="connsiteX3" fmla="*/ 3053214 w 3053214"/>
                <a:gd name="connsiteY3" fmla="*/ 1397063 h 2782550"/>
                <a:gd name="connsiteX4" fmla="*/ 2395194 w 3053214"/>
                <a:gd name="connsiteY4" fmla="*/ 2713102 h 2782550"/>
                <a:gd name="connsiteX5" fmla="*/ 762194 w 3053214"/>
                <a:gd name="connsiteY5" fmla="*/ 2782550 h 2782550"/>
                <a:gd name="connsiteX6" fmla="*/ 0 w 3053214"/>
                <a:gd name="connsiteY6" fmla="*/ 1397063 h 2782550"/>
                <a:gd name="connsiteX0" fmla="*/ 0 w 2682824"/>
                <a:gd name="connsiteY0" fmla="*/ 1397063 h 2782550"/>
                <a:gd name="connsiteX1" fmla="*/ 785345 w 2682824"/>
                <a:gd name="connsiteY1" fmla="*/ 0 h 2782550"/>
                <a:gd name="connsiteX2" fmla="*/ 2395194 w 2682824"/>
                <a:gd name="connsiteY2" fmla="*/ 81023 h 2782550"/>
                <a:gd name="connsiteX3" fmla="*/ 2682824 w 2682824"/>
                <a:gd name="connsiteY3" fmla="*/ 1362338 h 2782550"/>
                <a:gd name="connsiteX4" fmla="*/ 2395194 w 2682824"/>
                <a:gd name="connsiteY4" fmla="*/ 2713102 h 2782550"/>
                <a:gd name="connsiteX5" fmla="*/ 762194 w 2682824"/>
                <a:gd name="connsiteY5" fmla="*/ 2782550 h 2782550"/>
                <a:gd name="connsiteX6" fmla="*/ 0 w 2682824"/>
                <a:gd name="connsiteY6" fmla="*/ 1397063 h 2782550"/>
                <a:gd name="connsiteX0" fmla="*/ 0 w 3111088"/>
                <a:gd name="connsiteY0" fmla="*/ 1397063 h 2782550"/>
                <a:gd name="connsiteX1" fmla="*/ 785345 w 3111088"/>
                <a:gd name="connsiteY1" fmla="*/ 0 h 2782550"/>
                <a:gd name="connsiteX2" fmla="*/ 2395194 w 3111088"/>
                <a:gd name="connsiteY2" fmla="*/ 81023 h 2782550"/>
                <a:gd name="connsiteX3" fmla="*/ 3111088 w 3111088"/>
                <a:gd name="connsiteY3" fmla="*/ 1397063 h 2782550"/>
                <a:gd name="connsiteX4" fmla="*/ 2395194 w 3111088"/>
                <a:gd name="connsiteY4" fmla="*/ 2713102 h 2782550"/>
                <a:gd name="connsiteX5" fmla="*/ 762194 w 3111088"/>
                <a:gd name="connsiteY5" fmla="*/ 2782550 h 2782550"/>
                <a:gd name="connsiteX6" fmla="*/ 0 w 3111088"/>
                <a:gd name="connsiteY6" fmla="*/ 1397063 h 2782550"/>
                <a:gd name="connsiteX0" fmla="*/ 0 w 3111088"/>
                <a:gd name="connsiteY0" fmla="*/ 1397063 h 2782550"/>
                <a:gd name="connsiteX1" fmla="*/ 785345 w 3111088"/>
                <a:gd name="connsiteY1" fmla="*/ 0 h 2782550"/>
                <a:gd name="connsiteX2" fmla="*/ 2372044 w 3111088"/>
                <a:gd name="connsiteY2" fmla="*/ 23149 h 2782550"/>
                <a:gd name="connsiteX3" fmla="*/ 3111088 w 3111088"/>
                <a:gd name="connsiteY3" fmla="*/ 1397063 h 2782550"/>
                <a:gd name="connsiteX4" fmla="*/ 2395194 w 3111088"/>
                <a:gd name="connsiteY4" fmla="*/ 2713102 h 2782550"/>
                <a:gd name="connsiteX5" fmla="*/ 762194 w 3111088"/>
                <a:gd name="connsiteY5" fmla="*/ 2782550 h 2782550"/>
                <a:gd name="connsiteX6" fmla="*/ 0 w 3111088"/>
                <a:gd name="connsiteY6" fmla="*/ 1397063 h 2782550"/>
                <a:gd name="connsiteX0" fmla="*/ 0 w 3111088"/>
                <a:gd name="connsiteY0" fmla="*/ 1397063 h 2782550"/>
                <a:gd name="connsiteX1" fmla="*/ 785345 w 3111088"/>
                <a:gd name="connsiteY1" fmla="*/ 0 h 2782550"/>
                <a:gd name="connsiteX2" fmla="*/ 2372044 w 3111088"/>
                <a:gd name="connsiteY2" fmla="*/ 23149 h 2782550"/>
                <a:gd name="connsiteX3" fmla="*/ 3111088 w 3111088"/>
                <a:gd name="connsiteY3" fmla="*/ 1397063 h 2782550"/>
                <a:gd name="connsiteX4" fmla="*/ 2360469 w 3111088"/>
                <a:gd name="connsiteY4" fmla="*/ 2770975 h 2782550"/>
                <a:gd name="connsiteX5" fmla="*/ 762194 w 3111088"/>
                <a:gd name="connsiteY5" fmla="*/ 2782550 h 2782550"/>
                <a:gd name="connsiteX6" fmla="*/ 0 w 3111088"/>
                <a:gd name="connsiteY6" fmla="*/ 1397063 h 2782550"/>
                <a:gd name="connsiteX0" fmla="*/ 0 w 3111088"/>
                <a:gd name="connsiteY0" fmla="*/ 1397063 h 2782550"/>
                <a:gd name="connsiteX1" fmla="*/ 785345 w 3111088"/>
                <a:gd name="connsiteY1" fmla="*/ 0 h 2782550"/>
                <a:gd name="connsiteX2" fmla="*/ 2331850 w 3111088"/>
                <a:gd name="connsiteY2" fmla="*/ 23149 h 2782550"/>
                <a:gd name="connsiteX3" fmla="*/ 3111088 w 3111088"/>
                <a:gd name="connsiteY3" fmla="*/ 1397063 h 2782550"/>
                <a:gd name="connsiteX4" fmla="*/ 2360469 w 3111088"/>
                <a:gd name="connsiteY4" fmla="*/ 2770975 h 2782550"/>
                <a:gd name="connsiteX5" fmla="*/ 762194 w 3111088"/>
                <a:gd name="connsiteY5" fmla="*/ 2782550 h 2782550"/>
                <a:gd name="connsiteX6" fmla="*/ 0 w 3111088"/>
                <a:gd name="connsiteY6" fmla="*/ 1397063 h 2782550"/>
                <a:gd name="connsiteX0" fmla="*/ 0 w 3111088"/>
                <a:gd name="connsiteY0" fmla="*/ 1373914 h 2759401"/>
                <a:gd name="connsiteX1" fmla="*/ 770272 w 3111088"/>
                <a:gd name="connsiteY1" fmla="*/ 6996 h 2759401"/>
                <a:gd name="connsiteX2" fmla="*/ 2331850 w 3111088"/>
                <a:gd name="connsiteY2" fmla="*/ 0 h 2759401"/>
                <a:gd name="connsiteX3" fmla="*/ 3111088 w 3111088"/>
                <a:gd name="connsiteY3" fmla="*/ 1373914 h 2759401"/>
                <a:gd name="connsiteX4" fmla="*/ 2360469 w 3111088"/>
                <a:gd name="connsiteY4" fmla="*/ 2747826 h 2759401"/>
                <a:gd name="connsiteX5" fmla="*/ 762194 w 3111088"/>
                <a:gd name="connsiteY5" fmla="*/ 2759401 h 2759401"/>
                <a:gd name="connsiteX6" fmla="*/ 0 w 3111088"/>
                <a:gd name="connsiteY6" fmla="*/ 1373914 h 2759401"/>
                <a:gd name="connsiteX0" fmla="*/ 0 w 3111088"/>
                <a:gd name="connsiteY0" fmla="*/ 1373914 h 2759401"/>
                <a:gd name="connsiteX1" fmla="*/ 770272 w 3111088"/>
                <a:gd name="connsiteY1" fmla="*/ 6996 h 2759401"/>
                <a:gd name="connsiteX2" fmla="*/ 2331850 w 3111088"/>
                <a:gd name="connsiteY2" fmla="*/ 0 h 2759401"/>
                <a:gd name="connsiteX3" fmla="*/ 3111088 w 3111088"/>
                <a:gd name="connsiteY3" fmla="*/ 1373914 h 2759401"/>
                <a:gd name="connsiteX4" fmla="*/ 2355446 w 3111088"/>
                <a:gd name="connsiteY4" fmla="*/ 2752850 h 2759401"/>
                <a:gd name="connsiteX5" fmla="*/ 762194 w 3111088"/>
                <a:gd name="connsiteY5" fmla="*/ 2759401 h 2759401"/>
                <a:gd name="connsiteX6" fmla="*/ 0 w 3111088"/>
                <a:gd name="connsiteY6" fmla="*/ 1373914 h 2759401"/>
                <a:gd name="connsiteX0" fmla="*/ 0 w 3111088"/>
                <a:gd name="connsiteY0" fmla="*/ 1373914 h 2798068"/>
                <a:gd name="connsiteX1" fmla="*/ 770272 w 3111088"/>
                <a:gd name="connsiteY1" fmla="*/ 6996 h 2798068"/>
                <a:gd name="connsiteX2" fmla="*/ 2331850 w 3111088"/>
                <a:gd name="connsiteY2" fmla="*/ 0 h 2798068"/>
                <a:gd name="connsiteX3" fmla="*/ 3111088 w 3111088"/>
                <a:gd name="connsiteY3" fmla="*/ 1373914 h 2798068"/>
                <a:gd name="connsiteX4" fmla="*/ 2350424 w 3111088"/>
                <a:gd name="connsiteY4" fmla="*/ 2798068 h 2798068"/>
                <a:gd name="connsiteX5" fmla="*/ 762194 w 3111088"/>
                <a:gd name="connsiteY5" fmla="*/ 2759401 h 2798068"/>
                <a:gd name="connsiteX6" fmla="*/ 0 w 3111088"/>
                <a:gd name="connsiteY6" fmla="*/ 1373914 h 2798068"/>
                <a:gd name="connsiteX0" fmla="*/ 0 w 3111088"/>
                <a:gd name="connsiteY0" fmla="*/ 1373914 h 2759401"/>
                <a:gd name="connsiteX1" fmla="*/ 770272 w 3111088"/>
                <a:gd name="connsiteY1" fmla="*/ 6996 h 2759401"/>
                <a:gd name="connsiteX2" fmla="*/ 2331850 w 3111088"/>
                <a:gd name="connsiteY2" fmla="*/ 0 h 2759401"/>
                <a:gd name="connsiteX3" fmla="*/ 3111088 w 3111088"/>
                <a:gd name="connsiteY3" fmla="*/ 1373914 h 2759401"/>
                <a:gd name="connsiteX4" fmla="*/ 2345400 w 3111088"/>
                <a:gd name="connsiteY4" fmla="*/ 2752850 h 2759401"/>
                <a:gd name="connsiteX5" fmla="*/ 762194 w 3111088"/>
                <a:gd name="connsiteY5" fmla="*/ 2759401 h 2759401"/>
                <a:gd name="connsiteX6" fmla="*/ 0 w 3111088"/>
                <a:gd name="connsiteY6" fmla="*/ 1373914 h 2759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11088" h="2759401">
                  <a:moveTo>
                    <a:pt x="0" y="1373914"/>
                  </a:moveTo>
                  <a:lnTo>
                    <a:pt x="770272" y="6996"/>
                  </a:lnTo>
                  <a:lnTo>
                    <a:pt x="2331850" y="0"/>
                  </a:lnTo>
                  <a:lnTo>
                    <a:pt x="3111088" y="1373914"/>
                  </a:lnTo>
                  <a:lnTo>
                    <a:pt x="2345400" y="2752850"/>
                  </a:lnTo>
                  <a:lnTo>
                    <a:pt x="762194" y="2759401"/>
                  </a:lnTo>
                  <a:lnTo>
                    <a:pt x="0" y="1373914"/>
                  </a:lnTo>
                  <a:close/>
                </a:path>
              </a:pathLst>
            </a:custGeom>
            <a:solidFill>
              <a:srgbClr val="FED7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9" name="Freeform 17">
              <a:extLst>
                <a:ext uri="{FF2B5EF4-FFF2-40B4-BE49-F238E27FC236}">
                  <a16:creationId xmlns:a16="http://schemas.microsoft.com/office/drawing/2014/main" id="{806D7CD4-049C-417D-A2A8-60D590B7C9D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0434" y="3341869"/>
              <a:ext cx="198411" cy="171795"/>
            </a:xfrm>
            <a:custGeom>
              <a:avLst/>
              <a:gdLst>
                <a:gd name="T0" fmla="*/ 61 w 246"/>
                <a:gd name="T1" fmla="*/ 0 h 213"/>
                <a:gd name="T2" fmla="*/ 0 w 246"/>
                <a:gd name="T3" fmla="*/ 107 h 213"/>
                <a:gd name="T4" fmla="*/ 61 w 246"/>
                <a:gd name="T5" fmla="*/ 213 h 213"/>
                <a:gd name="T6" fmla="*/ 184 w 246"/>
                <a:gd name="T7" fmla="*/ 213 h 213"/>
                <a:gd name="T8" fmla="*/ 246 w 246"/>
                <a:gd name="T9" fmla="*/ 107 h 213"/>
                <a:gd name="T10" fmla="*/ 184 w 246"/>
                <a:gd name="T11" fmla="*/ 0 h 213"/>
                <a:gd name="T12" fmla="*/ 61 w 246"/>
                <a:gd name="T13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6" h="213">
                  <a:moveTo>
                    <a:pt x="61" y="0"/>
                  </a:moveTo>
                  <a:lnTo>
                    <a:pt x="0" y="107"/>
                  </a:lnTo>
                  <a:lnTo>
                    <a:pt x="61" y="213"/>
                  </a:lnTo>
                  <a:lnTo>
                    <a:pt x="184" y="213"/>
                  </a:lnTo>
                  <a:lnTo>
                    <a:pt x="246" y="107"/>
                  </a:lnTo>
                  <a:lnTo>
                    <a:pt x="184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18">
              <a:extLst>
                <a:ext uri="{FF2B5EF4-FFF2-40B4-BE49-F238E27FC236}">
                  <a16:creationId xmlns:a16="http://schemas.microsoft.com/office/drawing/2014/main" id="{A7E1A9E1-64BA-4F35-A46E-6F1CCB141AD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0434" y="3131359"/>
              <a:ext cx="198411" cy="170988"/>
            </a:xfrm>
            <a:custGeom>
              <a:avLst/>
              <a:gdLst>
                <a:gd name="T0" fmla="*/ 184 w 246"/>
                <a:gd name="T1" fmla="*/ 212 h 212"/>
                <a:gd name="T2" fmla="*/ 246 w 246"/>
                <a:gd name="T3" fmla="*/ 106 h 212"/>
                <a:gd name="T4" fmla="*/ 184 w 246"/>
                <a:gd name="T5" fmla="*/ 0 h 212"/>
                <a:gd name="T6" fmla="*/ 61 w 246"/>
                <a:gd name="T7" fmla="*/ 0 h 212"/>
                <a:gd name="T8" fmla="*/ 0 w 246"/>
                <a:gd name="T9" fmla="*/ 106 h 212"/>
                <a:gd name="T10" fmla="*/ 61 w 246"/>
                <a:gd name="T11" fmla="*/ 212 h 212"/>
                <a:gd name="T12" fmla="*/ 184 w 246"/>
                <a:gd name="T13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6" h="212">
                  <a:moveTo>
                    <a:pt x="184" y="212"/>
                  </a:moveTo>
                  <a:lnTo>
                    <a:pt x="246" y="106"/>
                  </a:lnTo>
                  <a:lnTo>
                    <a:pt x="184" y="0"/>
                  </a:lnTo>
                  <a:lnTo>
                    <a:pt x="61" y="0"/>
                  </a:lnTo>
                  <a:lnTo>
                    <a:pt x="0" y="106"/>
                  </a:lnTo>
                  <a:lnTo>
                    <a:pt x="61" y="212"/>
                  </a:lnTo>
                  <a:lnTo>
                    <a:pt x="184" y="2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id="{64AEDCCA-1715-44BB-A742-49DC0CF9999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3982" y="3549152"/>
              <a:ext cx="217768" cy="259709"/>
            </a:xfrm>
            <a:custGeom>
              <a:avLst/>
              <a:gdLst>
                <a:gd name="T0" fmla="*/ 125 w 176"/>
                <a:gd name="T1" fmla="*/ 0 h 209"/>
                <a:gd name="T2" fmla="*/ 45 w 176"/>
                <a:gd name="T3" fmla="*/ 0 h 209"/>
                <a:gd name="T4" fmla="*/ 5 w 176"/>
                <a:gd name="T5" fmla="*/ 69 h 209"/>
                <a:gd name="T6" fmla="*/ 18 w 176"/>
                <a:gd name="T7" fmla="*/ 172 h 209"/>
                <a:gd name="T8" fmla="*/ 29 w 176"/>
                <a:gd name="T9" fmla="*/ 138 h 209"/>
                <a:gd name="T10" fmla="*/ 53 w 176"/>
                <a:gd name="T11" fmla="*/ 202 h 209"/>
                <a:gd name="T12" fmla="*/ 85 w 176"/>
                <a:gd name="T13" fmla="*/ 151 h 209"/>
                <a:gd name="T14" fmla="*/ 106 w 176"/>
                <a:gd name="T15" fmla="*/ 181 h 209"/>
                <a:gd name="T16" fmla="*/ 143 w 176"/>
                <a:gd name="T17" fmla="*/ 155 h 209"/>
                <a:gd name="T18" fmla="*/ 143 w 176"/>
                <a:gd name="T19" fmla="*/ 193 h 209"/>
                <a:gd name="T20" fmla="*/ 165 w 176"/>
                <a:gd name="T21" fmla="*/ 69 h 209"/>
                <a:gd name="T22" fmla="*/ 125 w 176"/>
                <a:gd name="T2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" h="209">
                  <a:moveTo>
                    <a:pt x="12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0" y="169"/>
                    <a:pt x="18" y="172"/>
                  </a:cubicBezTo>
                  <a:cubicBezTo>
                    <a:pt x="36" y="174"/>
                    <a:pt x="13" y="138"/>
                    <a:pt x="29" y="138"/>
                  </a:cubicBezTo>
                  <a:cubicBezTo>
                    <a:pt x="45" y="138"/>
                    <a:pt x="26" y="195"/>
                    <a:pt x="53" y="202"/>
                  </a:cubicBezTo>
                  <a:cubicBezTo>
                    <a:pt x="80" y="209"/>
                    <a:pt x="59" y="144"/>
                    <a:pt x="85" y="151"/>
                  </a:cubicBezTo>
                  <a:cubicBezTo>
                    <a:pt x="111" y="158"/>
                    <a:pt x="87" y="179"/>
                    <a:pt x="106" y="181"/>
                  </a:cubicBezTo>
                  <a:cubicBezTo>
                    <a:pt x="125" y="183"/>
                    <a:pt x="133" y="153"/>
                    <a:pt x="143" y="155"/>
                  </a:cubicBezTo>
                  <a:cubicBezTo>
                    <a:pt x="153" y="158"/>
                    <a:pt x="117" y="197"/>
                    <a:pt x="143" y="193"/>
                  </a:cubicBezTo>
                  <a:cubicBezTo>
                    <a:pt x="169" y="188"/>
                    <a:pt x="176" y="134"/>
                    <a:pt x="165" y="69"/>
                  </a:cubicBezTo>
                  <a:lnTo>
                    <a:pt x="12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id="{6AF4F0EC-16B0-4FA6-B6BE-9C47E3F7253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8961" y="3447526"/>
              <a:ext cx="197605" cy="257289"/>
            </a:xfrm>
            <a:custGeom>
              <a:avLst/>
              <a:gdLst>
                <a:gd name="T0" fmla="*/ 159 w 159"/>
                <a:gd name="T1" fmla="*/ 69 h 207"/>
                <a:gd name="T2" fmla="*/ 119 w 159"/>
                <a:gd name="T3" fmla="*/ 0 h 207"/>
                <a:gd name="T4" fmla="*/ 40 w 159"/>
                <a:gd name="T5" fmla="*/ 0 h 207"/>
                <a:gd name="T6" fmla="*/ 0 w 159"/>
                <a:gd name="T7" fmla="*/ 69 h 207"/>
                <a:gd name="T8" fmla="*/ 19 w 159"/>
                <a:gd name="T9" fmla="*/ 138 h 207"/>
                <a:gd name="T10" fmla="*/ 35 w 159"/>
                <a:gd name="T11" fmla="*/ 203 h 207"/>
                <a:gd name="T12" fmla="*/ 58 w 159"/>
                <a:gd name="T13" fmla="*/ 151 h 207"/>
                <a:gd name="T14" fmla="*/ 79 w 159"/>
                <a:gd name="T15" fmla="*/ 177 h 207"/>
                <a:gd name="T16" fmla="*/ 98 w 159"/>
                <a:gd name="T17" fmla="*/ 151 h 207"/>
                <a:gd name="T18" fmla="*/ 124 w 159"/>
                <a:gd name="T19" fmla="*/ 165 h 207"/>
                <a:gd name="T20" fmla="*/ 141 w 159"/>
                <a:gd name="T21" fmla="*/ 101 h 207"/>
                <a:gd name="T22" fmla="*/ 159 w 159"/>
                <a:gd name="T23" fmla="*/ 69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9" h="207">
                  <a:moveTo>
                    <a:pt x="159" y="69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5" y="112"/>
                    <a:pt x="19" y="138"/>
                  </a:cubicBezTo>
                  <a:cubicBezTo>
                    <a:pt x="33" y="163"/>
                    <a:pt x="17" y="198"/>
                    <a:pt x="35" y="203"/>
                  </a:cubicBezTo>
                  <a:cubicBezTo>
                    <a:pt x="54" y="207"/>
                    <a:pt x="42" y="140"/>
                    <a:pt x="58" y="151"/>
                  </a:cubicBezTo>
                  <a:cubicBezTo>
                    <a:pt x="75" y="163"/>
                    <a:pt x="61" y="175"/>
                    <a:pt x="79" y="177"/>
                  </a:cubicBezTo>
                  <a:cubicBezTo>
                    <a:pt x="98" y="179"/>
                    <a:pt x="84" y="147"/>
                    <a:pt x="98" y="151"/>
                  </a:cubicBezTo>
                  <a:cubicBezTo>
                    <a:pt x="112" y="156"/>
                    <a:pt x="101" y="179"/>
                    <a:pt x="124" y="165"/>
                  </a:cubicBezTo>
                  <a:cubicBezTo>
                    <a:pt x="140" y="155"/>
                    <a:pt x="138" y="123"/>
                    <a:pt x="141" y="101"/>
                  </a:cubicBezTo>
                  <a:lnTo>
                    <a:pt x="159" y="6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E6285624-2770-4A53-A266-FFC73FA84B7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8961" y="3237017"/>
              <a:ext cx="197605" cy="170988"/>
            </a:xfrm>
            <a:custGeom>
              <a:avLst/>
              <a:gdLst>
                <a:gd name="T0" fmla="*/ 183 w 245"/>
                <a:gd name="T1" fmla="*/ 212 h 212"/>
                <a:gd name="T2" fmla="*/ 245 w 245"/>
                <a:gd name="T3" fmla="*/ 106 h 212"/>
                <a:gd name="T4" fmla="*/ 183 w 245"/>
                <a:gd name="T5" fmla="*/ 0 h 212"/>
                <a:gd name="T6" fmla="*/ 62 w 245"/>
                <a:gd name="T7" fmla="*/ 0 h 212"/>
                <a:gd name="T8" fmla="*/ 0 w 245"/>
                <a:gd name="T9" fmla="*/ 106 h 212"/>
                <a:gd name="T10" fmla="*/ 62 w 245"/>
                <a:gd name="T11" fmla="*/ 212 h 212"/>
                <a:gd name="T12" fmla="*/ 183 w 245"/>
                <a:gd name="T13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5" h="212">
                  <a:moveTo>
                    <a:pt x="183" y="212"/>
                  </a:moveTo>
                  <a:lnTo>
                    <a:pt x="245" y="106"/>
                  </a:lnTo>
                  <a:lnTo>
                    <a:pt x="183" y="0"/>
                  </a:lnTo>
                  <a:lnTo>
                    <a:pt x="62" y="0"/>
                  </a:lnTo>
                  <a:lnTo>
                    <a:pt x="0" y="106"/>
                  </a:lnTo>
                  <a:lnTo>
                    <a:pt x="62" y="212"/>
                  </a:lnTo>
                  <a:lnTo>
                    <a:pt x="183" y="2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23D96CCD-A035-4875-8B23-E675C3E2CDA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1423" y="3447526"/>
              <a:ext cx="196798" cy="291971"/>
            </a:xfrm>
            <a:custGeom>
              <a:avLst/>
              <a:gdLst>
                <a:gd name="T0" fmla="*/ 40 w 159"/>
                <a:gd name="T1" fmla="*/ 0 h 235"/>
                <a:gd name="T2" fmla="*/ 0 w 159"/>
                <a:gd name="T3" fmla="*/ 69 h 235"/>
                <a:gd name="T4" fmla="*/ 40 w 159"/>
                <a:gd name="T5" fmla="*/ 138 h 235"/>
                <a:gd name="T6" fmla="*/ 54 w 159"/>
                <a:gd name="T7" fmla="*/ 186 h 235"/>
                <a:gd name="T8" fmla="*/ 80 w 159"/>
                <a:gd name="T9" fmla="*/ 162 h 235"/>
                <a:gd name="T10" fmla="*/ 98 w 159"/>
                <a:gd name="T11" fmla="*/ 233 h 235"/>
                <a:gd name="T12" fmla="*/ 114 w 159"/>
                <a:gd name="T13" fmla="*/ 151 h 235"/>
                <a:gd name="T14" fmla="*/ 135 w 159"/>
                <a:gd name="T15" fmla="*/ 185 h 235"/>
                <a:gd name="T16" fmla="*/ 159 w 159"/>
                <a:gd name="T17" fmla="*/ 69 h 235"/>
                <a:gd name="T18" fmla="*/ 119 w 159"/>
                <a:gd name="T19" fmla="*/ 0 h 235"/>
                <a:gd name="T20" fmla="*/ 40 w 159"/>
                <a:gd name="T21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235">
                  <a:moveTo>
                    <a:pt x="40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40" y="138"/>
                    <a:pt x="40" y="138"/>
                    <a:pt x="40" y="138"/>
                  </a:cubicBezTo>
                  <a:cubicBezTo>
                    <a:pt x="40" y="138"/>
                    <a:pt x="40" y="179"/>
                    <a:pt x="54" y="186"/>
                  </a:cubicBezTo>
                  <a:cubicBezTo>
                    <a:pt x="68" y="193"/>
                    <a:pt x="63" y="147"/>
                    <a:pt x="80" y="162"/>
                  </a:cubicBezTo>
                  <a:cubicBezTo>
                    <a:pt x="96" y="177"/>
                    <a:pt x="70" y="235"/>
                    <a:pt x="98" y="233"/>
                  </a:cubicBezTo>
                  <a:cubicBezTo>
                    <a:pt x="126" y="230"/>
                    <a:pt x="91" y="147"/>
                    <a:pt x="114" y="151"/>
                  </a:cubicBezTo>
                  <a:cubicBezTo>
                    <a:pt x="138" y="156"/>
                    <a:pt x="114" y="189"/>
                    <a:pt x="135" y="185"/>
                  </a:cubicBezTo>
                  <a:cubicBezTo>
                    <a:pt x="156" y="182"/>
                    <a:pt x="159" y="69"/>
                    <a:pt x="159" y="69"/>
                  </a:cubicBezTo>
                  <a:cubicBezTo>
                    <a:pt x="119" y="0"/>
                    <a:pt x="119" y="0"/>
                    <a:pt x="119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08F6979C-0F64-4105-8184-DFB7F7B7362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1423" y="3237017"/>
              <a:ext cx="196798" cy="170988"/>
            </a:xfrm>
            <a:custGeom>
              <a:avLst/>
              <a:gdLst>
                <a:gd name="T0" fmla="*/ 61 w 244"/>
                <a:gd name="T1" fmla="*/ 212 h 212"/>
                <a:gd name="T2" fmla="*/ 183 w 244"/>
                <a:gd name="T3" fmla="*/ 212 h 212"/>
                <a:gd name="T4" fmla="*/ 244 w 244"/>
                <a:gd name="T5" fmla="*/ 106 h 212"/>
                <a:gd name="T6" fmla="*/ 183 w 244"/>
                <a:gd name="T7" fmla="*/ 0 h 212"/>
                <a:gd name="T8" fmla="*/ 61 w 244"/>
                <a:gd name="T9" fmla="*/ 0 h 212"/>
                <a:gd name="T10" fmla="*/ 0 w 244"/>
                <a:gd name="T11" fmla="*/ 106 h 212"/>
                <a:gd name="T12" fmla="*/ 61 w 244"/>
                <a:gd name="T13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4" h="212">
                  <a:moveTo>
                    <a:pt x="61" y="212"/>
                  </a:moveTo>
                  <a:lnTo>
                    <a:pt x="183" y="212"/>
                  </a:lnTo>
                  <a:lnTo>
                    <a:pt x="244" y="106"/>
                  </a:lnTo>
                  <a:lnTo>
                    <a:pt x="183" y="0"/>
                  </a:lnTo>
                  <a:lnTo>
                    <a:pt x="61" y="0"/>
                  </a:lnTo>
                  <a:lnTo>
                    <a:pt x="0" y="106"/>
                  </a:lnTo>
                  <a:lnTo>
                    <a:pt x="61" y="2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46" name="Grupo 45">
            <a:extLst>
              <a:ext uri="{FF2B5EF4-FFF2-40B4-BE49-F238E27FC236}">
                <a16:creationId xmlns:a16="http://schemas.microsoft.com/office/drawing/2014/main" id="{851F2E26-4293-467A-BE35-4799295761C5}"/>
              </a:ext>
            </a:extLst>
          </p:cNvPr>
          <p:cNvGrpSpPr/>
          <p:nvPr/>
        </p:nvGrpSpPr>
        <p:grpSpPr>
          <a:xfrm>
            <a:off x="5658254" y="3753451"/>
            <a:ext cx="829132" cy="934806"/>
            <a:chOff x="8106190" y="2973268"/>
            <a:chExt cx="829132" cy="934806"/>
          </a:xfrm>
        </p:grpSpPr>
        <p:sp>
          <p:nvSpPr>
            <p:cNvPr id="7" name="Hexágono 8">
              <a:extLst>
                <a:ext uri="{FF2B5EF4-FFF2-40B4-BE49-F238E27FC236}">
                  <a16:creationId xmlns:a16="http://schemas.microsoft.com/office/drawing/2014/main" id="{3E5B7165-EFE6-4FB3-9FCB-897BAE839692}"/>
                </a:ext>
              </a:extLst>
            </p:cNvPr>
            <p:cNvSpPr/>
            <p:nvPr/>
          </p:nvSpPr>
          <p:spPr>
            <a:xfrm rot="5400000">
              <a:off x="8053353" y="3026105"/>
              <a:ext cx="934806" cy="829132"/>
            </a:xfrm>
            <a:custGeom>
              <a:avLst/>
              <a:gdLst>
                <a:gd name="connsiteX0" fmla="*/ 0 w 3053214"/>
                <a:gd name="connsiteY0" fmla="*/ 1316041 h 2632081"/>
                <a:gd name="connsiteX1" fmla="*/ 658020 w 3053214"/>
                <a:gd name="connsiteY1" fmla="*/ 1 h 2632081"/>
                <a:gd name="connsiteX2" fmla="*/ 2395194 w 3053214"/>
                <a:gd name="connsiteY2" fmla="*/ 1 h 2632081"/>
                <a:gd name="connsiteX3" fmla="*/ 3053214 w 3053214"/>
                <a:gd name="connsiteY3" fmla="*/ 1316041 h 2632081"/>
                <a:gd name="connsiteX4" fmla="*/ 2395194 w 3053214"/>
                <a:gd name="connsiteY4" fmla="*/ 2632080 h 2632081"/>
                <a:gd name="connsiteX5" fmla="*/ 658020 w 3053214"/>
                <a:gd name="connsiteY5" fmla="*/ 2632080 h 2632081"/>
                <a:gd name="connsiteX6" fmla="*/ 0 w 3053214"/>
                <a:gd name="connsiteY6" fmla="*/ 1316041 h 2632081"/>
                <a:gd name="connsiteX0" fmla="*/ 0 w 3053214"/>
                <a:gd name="connsiteY0" fmla="*/ 1316040 h 2701527"/>
                <a:gd name="connsiteX1" fmla="*/ 658020 w 3053214"/>
                <a:gd name="connsiteY1" fmla="*/ 0 h 2701527"/>
                <a:gd name="connsiteX2" fmla="*/ 2395194 w 3053214"/>
                <a:gd name="connsiteY2" fmla="*/ 0 h 2701527"/>
                <a:gd name="connsiteX3" fmla="*/ 3053214 w 3053214"/>
                <a:gd name="connsiteY3" fmla="*/ 1316040 h 2701527"/>
                <a:gd name="connsiteX4" fmla="*/ 2395194 w 3053214"/>
                <a:gd name="connsiteY4" fmla="*/ 2632079 h 2701527"/>
                <a:gd name="connsiteX5" fmla="*/ 762194 w 3053214"/>
                <a:gd name="connsiteY5" fmla="*/ 2701527 h 2701527"/>
                <a:gd name="connsiteX6" fmla="*/ 0 w 3053214"/>
                <a:gd name="connsiteY6" fmla="*/ 1316040 h 2701527"/>
                <a:gd name="connsiteX0" fmla="*/ 0 w 3053214"/>
                <a:gd name="connsiteY0" fmla="*/ 1397063 h 2782550"/>
                <a:gd name="connsiteX1" fmla="*/ 785345 w 3053214"/>
                <a:gd name="connsiteY1" fmla="*/ 0 h 2782550"/>
                <a:gd name="connsiteX2" fmla="*/ 2395194 w 3053214"/>
                <a:gd name="connsiteY2" fmla="*/ 81023 h 2782550"/>
                <a:gd name="connsiteX3" fmla="*/ 3053214 w 3053214"/>
                <a:gd name="connsiteY3" fmla="*/ 1397063 h 2782550"/>
                <a:gd name="connsiteX4" fmla="*/ 2395194 w 3053214"/>
                <a:gd name="connsiteY4" fmla="*/ 2713102 h 2782550"/>
                <a:gd name="connsiteX5" fmla="*/ 762194 w 3053214"/>
                <a:gd name="connsiteY5" fmla="*/ 2782550 h 2782550"/>
                <a:gd name="connsiteX6" fmla="*/ 0 w 3053214"/>
                <a:gd name="connsiteY6" fmla="*/ 1397063 h 2782550"/>
                <a:gd name="connsiteX0" fmla="*/ 0 w 2682824"/>
                <a:gd name="connsiteY0" fmla="*/ 1397063 h 2782550"/>
                <a:gd name="connsiteX1" fmla="*/ 785345 w 2682824"/>
                <a:gd name="connsiteY1" fmla="*/ 0 h 2782550"/>
                <a:gd name="connsiteX2" fmla="*/ 2395194 w 2682824"/>
                <a:gd name="connsiteY2" fmla="*/ 81023 h 2782550"/>
                <a:gd name="connsiteX3" fmla="*/ 2682824 w 2682824"/>
                <a:gd name="connsiteY3" fmla="*/ 1362338 h 2782550"/>
                <a:gd name="connsiteX4" fmla="*/ 2395194 w 2682824"/>
                <a:gd name="connsiteY4" fmla="*/ 2713102 h 2782550"/>
                <a:gd name="connsiteX5" fmla="*/ 762194 w 2682824"/>
                <a:gd name="connsiteY5" fmla="*/ 2782550 h 2782550"/>
                <a:gd name="connsiteX6" fmla="*/ 0 w 2682824"/>
                <a:gd name="connsiteY6" fmla="*/ 1397063 h 2782550"/>
                <a:gd name="connsiteX0" fmla="*/ 0 w 3111088"/>
                <a:gd name="connsiteY0" fmla="*/ 1397063 h 2782550"/>
                <a:gd name="connsiteX1" fmla="*/ 785345 w 3111088"/>
                <a:gd name="connsiteY1" fmla="*/ 0 h 2782550"/>
                <a:gd name="connsiteX2" fmla="*/ 2395194 w 3111088"/>
                <a:gd name="connsiteY2" fmla="*/ 81023 h 2782550"/>
                <a:gd name="connsiteX3" fmla="*/ 3111088 w 3111088"/>
                <a:gd name="connsiteY3" fmla="*/ 1397063 h 2782550"/>
                <a:gd name="connsiteX4" fmla="*/ 2395194 w 3111088"/>
                <a:gd name="connsiteY4" fmla="*/ 2713102 h 2782550"/>
                <a:gd name="connsiteX5" fmla="*/ 762194 w 3111088"/>
                <a:gd name="connsiteY5" fmla="*/ 2782550 h 2782550"/>
                <a:gd name="connsiteX6" fmla="*/ 0 w 3111088"/>
                <a:gd name="connsiteY6" fmla="*/ 1397063 h 2782550"/>
                <a:gd name="connsiteX0" fmla="*/ 0 w 3111088"/>
                <a:gd name="connsiteY0" fmla="*/ 1397063 h 2782550"/>
                <a:gd name="connsiteX1" fmla="*/ 785345 w 3111088"/>
                <a:gd name="connsiteY1" fmla="*/ 0 h 2782550"/>
                <a:gd name="connsiteX2" fmla="*/ 2372044 w 3111088"/>
                <a:gd name="connsiteY2" fmla="*/ 23149 h 2782550"/>
                <a:gd name="connsiteX3" fmla="*/ 3111088 w 3111088"/>
                <a:gd name="connsiteY3" fmla="*/ 1397063 h 2782550"/>
                <a:gd name="connsiteX4" fmla="*/ 2395194 w 3111088"/>
                <a:gd name="connsiteY4" fmla="*/ 2713102 h 2782550"/>
                <a:gd name="connsiteX5" fmla="*/ 762194 w 3111088"/>
                <a:gd name="connsiteY5" fmla="*/ 2782550 h 2782550"/>
                <a:gd name="connsiteX6" fmla="*/ 0 w 3111088"/>
                <a:gd name="connsiteY6" fmla="*/ 1397063 h 2782550"/>
                <a:gd name="connsiteX0" fmla="*/ 0 w 3111088"/>
                <a:gd name="connsiteY0" fmla="*/ 1397063 h 2782550"/>
                <a:gd name="connsiteX1" fmla="*/ 785345 w 3111088"/>
                <a:gd name="connsiteY1" fmla="*/ 0 h 2782550"/>
                <a:gd name="connsiteX2" fmla="*/ 2372044 w 3111088"/>
                <a:gd name="connsiteY2" fmla="*/ 23149 h 2782550"/>
                <a:gd name="connsiteX3" fmla="*/ 3111088 w 3111088"/>
                <a:gd name="connsiteY3" fmla="*/ 1397063 h 2782550"/>
                <a:gd name="connsiteX4" fmla="*/ 2360469 w 3111088"/>
                <a:gd name="connsiteY4" fmla="*/ 2770975 h 2782550"/>
                <a:gd name="connsiteX5" fmla="*/ 762194 w 3111088"/>
                <a:gd name="connsiteY5" fmla="*/ 2782550 h 2782550"/>
                <a:gd name="connsiteX6" fmla="*/ 0 w 3111088"/>
                <a:gd name="connsiteY6" fmla="*/ 1397063 h 2782550"/>
                <a:gd name="connsiteX0" fmla="*/ 0 w 3111088"/>
                <a:gd name="connsiteY0" fmla="*/ 1397063 h 2782550"/>
                <a:gd name="connsiteX1" fmla="*/ 785345 w 3111088"/>
                <a:gd name="connsiteY1" fmla="*/ 0 h 2782550"/>
                <a:gd name="connsiteX2" fmla="*/ 2331850 w 3111088"/>
                <a:gd name="connsiteY2" fmla="*/ 23149 h 2782550"/>
                <a:gd name="connsiteX3" fmla="*/ 3111088 w 3111088"/>
                <a:gd name="connsiteY3" fmla="*/ 1397063 h 2782550"/>
                <a:gd name="connsiteX4" fmla="*/ 2360469 w 3111088"/>
                <a:gd name="connsiteY4" fmla="*/ 2770975 h 2782550"/>
                <a:gd name="connsiteX5" fmla="*/ 762194 w 3111088"/>
                <a:gd name="connsiteY5" fmla="*/ 2782550 h 2782550"/>
                <a:gd name="connsiteX6" fmla="*/ 0 w 3111088"/>
                <a:gd name="connsiteY6" fmla="*/ 1397063 h 2782550"/>
                <a:gd name="connsiteX0" fmla="*/ 0 w 3111088"/>
                <a:gd name="connsiteY0" fmla="*/ 1373914 h 2759401"/>
                <a:gd name="connsiteX1" fmla="*/ 770272 w 3111088"/>
                <a:gd name="connsiteY1" fmla="*/ 6996 h 2759401"/>
                <a:gd name="connsiteX2" fmla="*/ 2331850 w 3111088"/>
                <a:gd name="connsiteY2" fmla="*/ 0 h 2759401"/>
                <a:gd name="connsiteX3" fmla="*/ 3111088 w 3111088"/>
                <a:gd name="connsiteY3" fmla="*/ 1373914 h 2759401"/>
                <a:gd name="connsiteX4" fmla="*/ 2360469 w 3111088"/>
                <a:gd name="connsiteY4" fmla="*/ 2747826 h 2759401"/>
                <a:gd name="connsiteX5" fmla="*/ 762194 w 3111088"/>
                <a:gd name="connsiteY5" fmla="*/ 2759401 h 2759401"/>
                <a:gd name="connsiteX6" fmla="*/ 0 w 3111088"/>
                <a:gd name="connsiteY6" fmla="*/ 1373914 h 2759401"/>
                <a:gd name="connsiteX0" fmla="*/ 0 w 3111088"/>
                <a:gd name="connsiteY0" fmla="*/ 1373914 h 2759401"/>
                <a:gd name="connsiteX1" fmla="*/ 770272 w 3111088"/>
                <a:gd name="connsiteY1" fmla="*/ 6996 h 2759401"/>
                <a:gd name="connsiteX2" fmla="*/ 2331850 w 3111088"/>
                <a:gd name="connsiteY2" fmla="*/ 0 h 2759401"/>
                <a:gd name="connsiteX3" fmla="*/ 3111088 w 3111088"/>
                <a:gd name="connsiteY3" fmla="*/ 1373914 h 2759401"/>
                <a:gd name="connsiteX4" fmla="*/ 2355446 w 3111088"/>
                <a:gd name="connsiteY4" fmla="*/ 2752850 h 2759401"/>
                <a:gd name="connsiteX5" fmla="*/ 762194 w 3111088"/>
                <a:gd name="connsiteY5" fmla="*/ 2759401 h 2759401"/>
                <a:gd name="connsiteX6" fmla="*/ 0 w 3111088"/>
                <a:gd name="connsiteY6" fmla="*/ 1373914 h 2759401"/>
                <a:gd name="connsiteX0" fmla="*/ 0 w 3111088"/>
                <a:gd name="connsiteY0" fmla="*/ 1373914 h 2798068"/>
                <a:gd name="connsiteX1" fmla="*/ 770272 w 3111088"/>
                <a:gd name="connsiteY1" fmla="*/ 6996 h 2798068"/>
                <a:gd name="connsiteX2" fmla="*/ 2331850 w 3111088"/>
                <a:gd name="connsiteY2" fmla="*/ 0 h 2798068"/>
                <a:gd name="connsiteX3" fmla="*/ 3111088 w 3111088"/>
                <a:gd name="connsiteY3" fmla="*/ 1373914 h 2798068"/>
                <a:gd name="connsiteX4" fmla="*/ 2350424 w 3111088"/>
                <a:gd name="connsiteY4" fmla="*/ 2798068 h 2798068"/>
                <a:gd name="connsiteX5" fmla="*/ 762194 w 3111088"/>
                <a:gd name="connsiteY5" fmla="*/ 2759401 h 2798068"/>
                <a:gd name="connsiteX6" fmla="*/ 0 w 3111088"/>
                <a:gd name="connsiteY6" fmla="*/ 1373914 h 2798068"/>
                <a:gd name="connsiteX0" fmla="*/ 0 w 3111088"/>
                <a:gd name="connsiteY0" fmla="*/ 1373914 h 2759401"/>
                <a:gd name="connsiteX1" fmla="*/ 770272 w 3111088"/>
                <a:gd name="connsiteY1" fmla="*/ 6996 h 2759401"/>
                <a:gd name="connsiteX2" fmla="*/ 2331850 w 3111088"/>
                <a:gd name="connsiteY2" fmla="*/ 0 h 2759401"/>
                <a:gd name="connsiteX3" fmla="*/ 3111088 w 3111088"/>
                <a:gd name="connsiteY3" fmla="*/ 1373914 h 2759401"/>
                <a:gd name="connsiteX4" fmla="*/ 2345400 w 3111088"/>
                <a:gd name="connsiteY4" fmla="*/ 2752850 h 2759401"/>
                <a:gd name="connsiteX5" fmla="*/ 762194 w 3111088"/>
                <a:gd name="connsiteY5" fmla="*/ 2759401 h 2759401"/>
                <a:gd name="connsiteX6" fmla="*/ 0 w 3111088"/>
                <a:gd name="connsiteY6" fmla="*/ 1373914 h 2759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11088" h="2759401">
                  <a:moveTo>
                    <a:pt x="0" y="1373914"/>
                  </a:moveTo>
                  <a:lnTo>
                    <a:pt x="770272" y="6996"/>
                  </a:lnTo>
                  <a:lnTo>
                    <a:pt x="2331850" y="0"/>
                  </a:lnTo>
                  <a:lnTo>
                    <a:pt x="3111088" y="1373914"/>
                  </a:lnTo>
                  <a:lnTo>
                    <a:pt x="2345400" y="2752850"/>
                  </a:lnTo>
                  <a:lnTo>
                    <a:pt x="762194" y="2759401"/>
                  </a:lnTo>
                  <a:lnTo>
                    <a:pt x="0" y="1373914"/>
                  </a:lnTo>
                  <a:close/>
                </a:path>
              </a:pathLst>
            </a:custGeom>
            <a:solidFill>
              <a:srgbClr val="FED7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6" name="Freeform 28">
              <a:extLst>
                <a:ext uri="{FF2B5EF4-FFF2-40B4-BE49-F238E27FC236}">
                  <a16:creationId xmlns:a16="http://schemas.microsoft.com/office/drawing/2014/main" id="{CA1558B4-5073-4FA3-A689-E107BEA0C1D1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1834" y="3244276"/>
              <a:ext cx="375851" cy="83881"/>
            </a:xfrm>
            <a:custGeom>
              <a:avLst/>
              <a:gdLst>
                <a:gd name="T0" fmla="*/ 34 w 303"/>
                <a:gd name="T1" fmla="*/ 68 h 68"/>
                <a:gd name="T2" fmla="*/ 269 w 303"/>
                <a:gd name="T3" fmla="*/ 68 h 68"/>
                <a:gd name="T4" fmla="*/ 303 w 303"/>
                <a:gd name="T5" fmla="*/ 34 h 68"/>
                <a:gd name="T6" fmla="*/ 269 w 303"/>
                <a:gd name="T7" fmla="*/ 0 h 68"/>
                <a:gd name="T8" fmla="*/ 34 w 303"/>
                <a:gd name="T9" fmla="*/ 0 h 68"/>
                <a:gd name="T10" fmla="*/ 0 w 303"/>
                <a:gd name="T11" fmla="*/ 34 h 68"/>
                <a:gd name="T12" fmla="*/ 34 w 303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3" h="68">
                  <a:moveTo>
                    <a:pt x="34" y="68"/>
                  </a:moveTo>
                  <a:cubicBezTo>
                    <a:pt x="269" y="68"/>
                    <a:pt x="269" y="68"/>
                    <a:pt x="269" y="68"/>
                  </a:cubicBezTo>
                  <a:cubicBezTo>
                    <a:pt x="287" y="68"/>
                    <a:pt x="303" y="52"/>
                    <a:pt x="303" y="34"/>
                  </a:cubicBezTo>
                  <a:cubicBezTo>
                    <a:pt x="303" y="15"/>
                    <a:pt x="287" y="0"/>
                    <a:pt x="26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4"/>
                  </a:cubicBezTo>
                  <a:cubicBezTo>
                    <a:pt x="0" y="52"/>
                    <a:pt x="15" y="68"/>
                    <a:pt x="34" y="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29">
              <a:extLst>
                <a:ext uri="{FF2B5EF4-FFF2-40B4-BE49-F238E27FC236}">
                  <a16:creationId xmlns:a16="http://schemas.microsoft.com/office/drawing/2014/main" id="{F6BD0D00-8F7D-435B-BC87-97E2F0304DA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7959" y="3353160"/>
              <a:ext cx="455700" cy="80655"/>
            </a:xfrm>
            <a:custGeom>
              <a:avLst/>
              <a:gdLst>
                <a:gd name="T0" fmla="*/ 335 w 367"/>
                <a:gd name="T1" fmla="*/ 0 h 65"/>
                <a:gd name="T2" fmla="*/ 33 w 367"/>
                <a:gd name="T3" fmla="*/ 0 h 65"/>
                <a:gd name="T4" fmla="*/ 0 w 367"/>
                <a:gd name="T5" fmla="*/ 33 h 65"/>
                <a:gd name="T6" fmla="*/ 33 w 367"/>
                <a:gd name="T7" fmla="*/ 65 h 65"/>
                <a:gd name="T8" fmla="*/ 335 w 367"/>
                <a:gd name="T9" fmla="*/ 65 h 65"/>
                <a:gd name="T10" fmla="*/ 367 w 367"/>
                <a:gd name="T11" fmla="*/ 33 h 65"/>
                <a:gd name="T12" fmla="*/ 335 w 367"/>
                <a:gd name="T13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7" h="65">
                  <a:moveTo>
                    <a:pt x="335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50"/>
                    <a:pt x="15" y="65"/>
                    <a:pt x="33" y="65"/>
                  </a:cubicBezTo>
                  <a:cubicBezTo>
                    <a:pt x="335" y="65"/>
                    <a:pt x="335" y="65"/>
                    <a:pt x="335" y="65"/>
                  </a:cubicBezTo>
                  <a:cubicBezTo>
                    <a:pt x="353" y="65"/>
                    <a:pt x="367" y="50"/>
                    <a:pt x="367" y="33"/>
                  </a:cubicBezTo>
                  <a:cubicBezTo>
                    <a:pt x="367" y="15"/>
                    <a:pt x="353" y="0"/>
                    <a:pt x="33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30">
              <a:extLst>
                <a:ext uri="{FF2B5EF4-FFF2-40B4-BE49-F238E27FC236}">
                  <a16:creationId xmlns:a16="http://schemas.microsoft.com/office/drawing/2014/main" id="{AC881EA8-9A2D-4D91-992C-DE123FEBA441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8444" y="3442687"/>
              <a:ext cx="431503" cy="84688"/>
            </a:xfrm>
            <a:custGeom>
              <a:avLst/>
              <a:gdLst>
                <a:gd name="T0" fmla="*/ 314 w 348"/>
                <a:gd name="T1" fmla="*/ 0 h 68"/>
                <a:gd name="T2" fmla="*/ 34 w 348"/>
                <a:gd name="T3" fmla="*/ 0 h 68"/>
                <a:gd name="T4" fmla="*/ 0 w 348"/>
                <a:gd name="T5" fmla="*/ 34 h 68"/>
                <a:gd name="T6" fmla="*/ 34 w 348"/>
                <a:gd name="T7" fmla="*/ 68 h 68"/>
                <a:gd name="T8" fmla="*/ 314 w 348"/>
                <a:gd name="T9" fmla="*/ 68 h 68"/>
                <a:gd name="T10" fmla="*/ 348 w 348"/>
                <a:gd name="T11" fmla="*/ 34 h 68"/>
                <a:gd name="T12" fmla="*/ 314 w 348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8" h="68">
                  <a:moveTo>
                    <a:pt x="314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6"/>
                    <a:pt x="0" y="34"/>
                  </a:cubicBezTo>
                  <a:cubicBezTo>
                    <a:pt x="0" y="53"/>
                    <a:pt x="15" y="68"/>
                    <a:pt x="34" y="68"/>
                  </a:cubicBezTo>
                  <a:cubicBezTo>
                    <a:pt x="314" y="68"/>
                    <a:pt x="314" y="68"/>
                    <a:pt x="314" y="68"/>
                  </a:cubicBezTo>
                  <a:cubicBezTo>
                    <a:pt x="333" y="68"/>
                    <a:pt x="348" y="53"/>
                    <a:pt x="348" y="34"/>
                  </a:cubicBezTo>
                  <a:cubicBezTo>
                    <a:pt x="348" y="16"/>
                    <a:pt x="333" y="0"/>
                    <a:pt x="31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31">
              <a:extLst>
                <a:ext uri="{FF2B5EF4-FFF2-40B4-BE49-F238E27FC236}">
                  <a16:creationId xmlns:a16="http://schemas.microsoft.com/office/drawing/2014/main" id="{89F19479-5119-4C13-9C7A-F910D554F4A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57965" y="3555604"/>
              <a:ext cx="357301" cy="89527"/>
            </a:xfrm>
            <a:custGeom>
              <a:avLst/>
              <a:gdLst>
                <a:gd name="T0" fmla="*/ 252 w 288"/>
                <a:gd name="T1" fmla="*/ 0 h 72"/>
                <a:gd name="T2" fmla="*/ 36 w 288"/>
                <a:gd name="T3" fmla="*/ 0 h 72"/>
                <a:gd name="T4" fmla="*/ 0 w 288"/>
                <a:gd name="T5" fmla="*/ 36 h 72"/>
                <a:gd name="T6" fmla="*/ 36 w 288"/>
                <a:gd name="T7" fmla="*/ 72 h 72"/>
                <a:gd name="T8" fmla="*/ 252 w 288"/>
                <a:gd name="T9" fmla="*/ 72 h 72"/>
                <a:gd name="T10" fmla="*/ 288 w 288"/>
                <a:gd name="T11" fmla="*/ 36 h 72"/>
                <a:gd name="T12" fmla="*/ 252 w 288"/>
                <a:gd name="T1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" h="72">
                  <a:moveTo>
                    <a:pt x="252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16" y="0"/>
                    <a:pt x="0" y="16"/>
                    <a:pt x="0" y="36"/>
                  </a:cubicBezTo>
                  <a:cubicBezTo>
                    <a:pt x="0" y="56"/>
                    <a:pt x="16" y="72"/>
                    <a:pt x="36" y="72"/>
                  </a:cubicBezTo>
                  <a:cubicBezTo>
                    <a:pt x="252" y="72"/>
                    <a:pt x="252" y="72"/>
                    <a:pt x="252" y="72"/>
                  </a:cubicBezTo>
                  <a:cubicBezTo>
                    <a:pt x="272" y="72"/>
                    <a:pt x="288" y="56"/>
                    <a:pt x="288" y="36"/>
                  </a:cubicBezTo>
                  <a:cubicBezTo>
                    <a:pt x="288" y="16"/>
                    <a:pt x="272" y="0"/>
                    <a:pt x="25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32">
              <a:extLst>
                <a:ext uri="{FF2B5EF4-FFF2-40B4-BE49-F238E27FC236}">
                  <a16:creationId xmlns:a16="http://schemas.microsoft.com/office/drawing/2014/main" id="{F2FAEBCF-D09E-4B62-914F-19828D238FF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2325" y="3173300"/>
              <a:ext cx="253256" cy="55652"/>
            </a:xfrm>
            <a:custGeom>
              <a:avLst/>
              <a:gdLst>
                <a:gd name="T0" fmla="*/ 23 w 204"/>
                <a:gd name="T1" fmla="*/ 45 h 45"/>
                <a:gd name="T2" fmla="*/ 182 w 204"/>
                <a:gd name="T3" fmla="*/ 45 h 45"/>
                <a:gd name="T4" fmla="*/ 204 w 204"/>
                <a:gd name="T5" fmla="*/ 22 h 45"/>
                <a:gd name="T6" fmla="*/ 182 w 204"/>
                <a:gd name="T7" fmla="*/ 0 h 45"/>
                <a:gd name="T8" fmla="*/ 23 w 204"/>
                <a:gd name="T9" fmla="*/ 0 h 45"/>
                <a:gd name="T10" fmla="*/ 0 w 204"/>
                <a:gd name="T11" fmla="*/ 22 h 45"/>
                <a:gd name="T12" fmla="*/ 23 w 204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4" h="45">
                  <a:moveTo>
                    <a:pt x="23" y="45"/>
                  </a:moveTo>
                  <a:cubicBezTo>
                    <a:pt x="182" y="45"/>
                    <a:pt x="182" y="45"/>
                    <a:pt x="182" y="45"/>
                  </a:cubicBezTo>
                  <a:cubicBezTo>
                    <a:pt x="194" y="45"/>
                    <a:pt x="204" y="35"/>
                    <a:pt x="204" y="22"/>
                  </a:cubicBezTo>
                  <a:cubicBezTo>
                    <a:pt x="204" y="10"/>
                    <a:pt x="194" y="0"/>
                    <a:pt x="18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35"/>
                    <a:pt x="10" y="45"/>
                    <a:pt x="23" y="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33">
              <a:extLst>
                <a:ext uri="{FF2B5EF4-FFF2-40B4-BE49-F238E27FC236}">
                  <a16:creationId xmlns:a16="http://schemas.microsoft.com/office/drawing/2014/main" id="{AA42C170-980F-4157-BEA4-E5D95E1E24BB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6036" y="3657229"/>
              <a:ext cx="235512" cy="66137"/>
            </a:xfrm>
            <a:custGeom>
              <a:avLst/>
              <a:gdLst>
                <a:gd name="T0" fmla="*/ 163 w 190"/>
                <a:gd name="T1" fmla="*/ 0 h 53"/>
                <a:gd name="T2" fmla="*/ 27 w 190"/>
                <a:gd name="T3" fmla="*/ 0 h 53"/>
                <a:gd name="T4" fmla="*/ 0 w 190"/>
                <a:gd name="T5" fmla="*/ 26 h 53"/>
                <a:gd name="T6" fmla="*/ 27 w 190"/>
                <a:gd name="T7" fmla="*/ 53 h 53"/>
                <a:gd name="T8" fmla="*/ 163 w 190"/>
                <a:gd name="T9" fmla="*/ 53 h 53"/>
                <a:gd name="T10" fmla="*/ 190 w 190"/>
                <a:gd name="T11" fmla="*/ 26 h 53"/>
                <a:gd name="T12" fmla="*/ 163 w 190"/>
                <a:gd name="T13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0" h="53">
                  <a:moveTo>
                    <a:pt x="163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1"/>
                    <a:pt x="0" y="26"/>
                  </a:cubicBezTo>
                  <a:cubicBezTo>
                    <a:pt x="0" y="41"/>
                    <a:pt x="12" y="53"/>
                    <a:pt x="27" y="53"/>
                  </a:cubicBezTo>
                  <a:cubicBezTo>
                    <a:pt x="163" y="53"/>
                    <a:pt x="163" y="53"/>
                    <a:pt x="163" y="53"/>
                  </a:cubicBezTo>
                  <a:cubicBezTo>
                    <a:pt x="178" y="53"/>
                    <a:pt x="190" y="41"/>
                    <a:pt x="190" y="26"/>
                  </a:cubicBezTo>
                  <a:cubicBezTo>
                    <a:pt x="190" y="11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34">
              <a:extLst>
                <a:ext uri="{FF2B5EF4-FFF2-40B4-BE49-F238E27FC236}">
                  <a16:creationId xmlns:a16="http://schemas.microsoft.com/office/drawing/2014/main" id="{5012CDCC-A96A-4AC4-9ED6-A4044F32361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3301" y="3107970"/>
              <a:ext cx="121789" cy="50813"/>
            </a:xfrm>
            <a:custGeom>
              <a:avLst/>
              <a:gdLst>
                <a:gd name="T0" fmla="*/ 21 w 98"/>
                <a:gd name="T1" fmla="*/ 41 h 41"/>
                <a:gd name="T2" fmla="*/ 77 w 98"/>
                <a:gd name="T3" fmla="*/ 41 h 41"/>
                <a:gd name="T4" fmla="*/ 98 w 98"/>
                <a:gd name="T5" fmla="*/ 21 h 41"/>
                <a:gd name="T6" fmla="*/ 77 w 98"/>
                <a:gd name="T7" fmla="*/ 0 h 41"/>
                <a:gd name="T8" fmla="*/ 21 w 98"/>
                <a:gd name="T9" fmla="*/ 0 h 41"/>
                <a:gd name="T10" fmla="*/ 0 w 98"/>
                <a:gd name="T11" fmla="*/ 21 h 41"/>
                <a:gd name="T12" fmla="*/ 21 w 98"/>
                <a:gd name="T1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41">
                  <a:moveTo>
                    <a:pt x="21" y="41"/>
                  </a:moveTo>
                  <a:cubicBezTo>
                    <a:pt x="77" y="41"/>
                    <a:pt x="77" y="41"/>
                    <a:pt x="77" y="41"/>
                  </a:cubicBezTo>
                  <a:cubicBezTo>
                    <a:pt x="89" y="41"/>
                    <a:pt x="98" y="32"/>
                    <a:pt x="98" y="21"/>
                  </a:cubicBezTo>
                  <a:cubicBezTo>
                    <a:pt x="98" y="9"/>
                    <a:pt x="89" y="0"/>
                    <a:pt x="77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9"/>
                    <a:pt x="0" y="21"/>
                  </a:cubicBezTo>
                  <a:cubicBezTo>
                    <a:pt x="0" y="32"/>
                    <a:pt x="9" y="41"/>
                    <a:pt x="21" y="4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35">
              <a:extLst>
                <a:ext uri="{FF2B5EF4-FFF2-40B4-BE49-F238E27FC236}">
                  <a16:creationId xmlns:a16="http://schemas.microsoft.com/office/drawing/2014/main" id="{D1E5F1E0-DD69-4050-A2E3-19AF18C13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8482173" y="3731432"/>
              <a:ext cx="112917" cy="52426"/>
            </a:xfrm>
            <a:custGeom>
              <a:avLst/>
              <a:gdLst>
                <a:gd name="T0" fmla="*/ 70 w 91"/>
                <a:gd name="T1" fmla="*/ 0 h 42"/>
                <a:gd name="T2" fmla="*/ 21 w 91"/>
                <a:gd name="T3" fmla="*/ 0 h 42"/>
                <a:gd name="T4" fmla="*/ 0 w 91"/>
                <a:gd name="T5" fmla="*/ 21 h 42"/>
                <a:gd name="T6" fmla="*/ 21 w 91"/>
                <a:gd name="T7" fmla="*/ 42 h 42"/>
                <a:gd name="T8" fmla="*/ 70 w 91"/>
                <a:gd name="T9" fmla="*/ 42 h 42"/>
                <a:gd name="T10" fmla="*/ 91 w 91"/>
                <a:gd name="T11" fmla="*/ 21 h 42"/>
                <a:gd name="T12" fmla="*/ 70 w 91"/>
                <a:gd name="T1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42">
                  <a:moveTo>
                    <a:pt x="70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0" y="0"/>
                    <a:pt x="0" y="9"/>
                    <a:pt x="0" y="21"/>
                  </a:cubicBezTo>
                  <a:cubicBezTo>
                    <a:pt x="0" y="32"/>
                    <a:pt x="10" y="42"/>
                    <a:pt x="21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82" y="42"/>
                    <a:pt x="91" y="32"/>
                    <a:pt x="91" y="21"/>
                  </a:cubicBezTo>
                  <a:cubicBezTo>
                    <a:pt x="91" y="9"/>
                    <a:pt x="82" y="0"/>
                    <a:pt x="7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44" name="Grupo 43">
            <a:extLst>
              <a:ext uri="{FF2B5EF4-FFF2-40B4-BE49-F238E27FC236}">
                <a16:creationId xmlns:a16="http://schemas.microsoft.com/office/drawing/2014/main" id="{01F76572-462A-43CF-AFA0-357B760F9C14}"/>
              </a:ext>
            </a:extLst>
          </p:cNvPr>
          <p:cNvGrpSpPr/>
          <p:nvPr/>
        </p:nvGrpSpPr>
        <p:grpSpPr>
          <a:xfrm>
            <a:off x="5625524" y="1325218"/>
            <a:ext cx="829132" cy="934806"/>
            <a:chOff x="6096000" y="2991458"/>
            <a:chExt cx="829132" cy="934806"/>
          </a:xfrm>
        </p:grpSpPr>
        <p:sp>
          <p:nvSpPr>
            <p:cNvPr id="8" name="Hexágono 8">
              <a:extLst>
                <a:ext uri="{FF2B5EF4-FFF2-40B4-BE49-F238E27FC236}">
                  <a16:creationId xmlns:a16="http://schemas.microsoft.com/office/drawing/2014/main" id="{1A6849B9-B0E7-42E6-A6D8-CAB275314F14}"/>
                </a:ext>
              </a:extLst>
            </p:cNvPr>
            <p:cNvSpPr/>
            <p:nvPr/>
          </p:nvSpPr>
          <p:spPr>
            <a:xfrm rot="5400000">
              <a:off x="6043163" y="3044295"/>
              <a:ext cx="934806" cy="829132"/>
            </a:xfrm>
            <a:custGeom>
              <a:avLst/>
              <a:gdLst>
                <a:gd name="connsiteX0" fmla="*/ 0 w 3053214"/>
                <a:gd name="connsiteY0" fmla="*/ 1316041 h 2632081"/>
                <a:gd name="connsiteX1" fmla="*/ 658020 w 3053214"/>
                <a:gd name="connsiteY1" fmla="*/ 1 h 2632081"/>
                <a:gd name="connsiteX2" fmla="*/ 2395194 w 3053214"/>
                <a:gd name="connsiteY2" fmla="*/ 1 h 2632081"/>
                <a:gd name="connsiteX3" fmla="*/ 3053214 w 3053214"/>
                <a:gd name="connsiteY3" fmla="*/ 1316041 h 2632081"/>
                <a:gd name="connsiteX4" fmla="*/ 2395194 w 3053214"/>
                <a:gd name="connsiteY4" fmla="*/ 2632080 h 2632081"/>
                <a:gd name="connsiteX5" fmla="*/ 658020 w 3053214"/>
                <a:gd name="connsiteY5" fmla="*/ 2632080 h 2632081"/>
                <a:gd name="connsiteX6" fmla="*/ 0 w 3053214"/>
                <a:gd name="connsiteY6" fmla="*/ 1316041 h 2632081"/>
                <a:gd name="connsiteX0" fmla="*/ 0 w 3053214"/>
                <a:gd name="connsiteY0" fmla="*/ 1316040 h 2701527"/>
                <a:gd name="connsiteX1" fmla="*/ 658020 w 3053214"/>
                <a:gd name="connsiteY1" fmla="*/ 0 h 2701527"/>
                <a:gd name="connsiteX2" fmla="*/ 2395194 w 3053214"/>
                <a:gd name="connsiteY2" fmla="*/ 0 h 2701527"/>
                <a:gd name="connsiteX3" fmla="*/ 3053214 w 3053214"/>
                <a:gd name="connsiteY3" fmla="*/ 1316040 h 2701527"/>
                <a:gd name="connsiteX4" fmla="*/ 2395194 w 3053214"/>
                <a:gd name="connsiteY4" fmla="*/ 2632079 h 2701527"/>
                <a:gd name="connsiteX5" fmla="*/ 762194 w 3053214"/>
                <a:gd name="connsiteY5" fmla="*/ 2701527 h 2701527"/>
                <a:gd name="connsiteX6" fmla="*/ 0 w 3053214"/>
                <a:gd name="connsiteY6" fmla="*/ 1316040 h 2701527"/>
                <a:gd name="connsiteX0" fmla="*/ 0 w 3053214"/>
                <a:gd name="connsiteY0" fmla="*/ 1397063 h 2782550"/>
                <a:gd name="connsiteX1" fmla="*/ 785345 w 3053214"/>
                <a:gd name="connsiteY1" fmla="*/ 0 h 2782550"/>
                <a:gd name="connsiteX2" fmla="*/ 2395194 w 3053214"/>
                <a:gd name="connsiteY2" fmla="*/ 81023 h 2782550"/>
                <a:gd name="connsiteX3" fmla="*/ 3053214 w 3053214"/>
                <a:gd name="connsiteY3" fmla="*/ 1397063 h 2782550"/>
                <a:gd name="connsiteX4" fmla="*/ 2395194 w 3053214"/>
                <a:gd name="connsiteY4" fmla="*/ 2713102 h 2782550"/>
                <a:gd name="connsiteX5" fmla="*/ 762194 w 3053214"/>
                <a:gd name="connsiteY5" fmla="*/ 2782550 h 2782550"/>
                <a:gd name="connsiteX6" fmla="*/ 0 w 3053214"/>
                <a:gd name="connsiteY6" fmla="*/ 1397063 h 2782550"/>
                <a:gd name="connsiteX0" fmla="*/ 0 w 2682824"/>
                <a:gd name="connsiteY0" fmla="*/ 1397063 h 2782550"/>
                <a:gd name="connsiteX1" fmla="*/ 785345 w 2682824"/>
                <a:gd name="connsiteY1" fmla="*/ 0 h 2782550"/>
                <a:gd name="connsiteX2" fmla="*/ 2395194 w 2682824"/>
                <a:gd name="connsiteY2" fmla="*/ 81023 h 2782550"/>
                <a:gd name="connsiteX3" fmla="*/ 2682824 w 2682824"/>
                <a:gd name="connsiteY3" fmla="*/ 1362338 h 2782550"/>
                <a:gd name="connsiteX4" fmla="*/ 2395194 w 2682824"/>
                <a:gd name="connsiteY4" fmla="*/ 2713102 h 2782550"/>
                <a:gd name="connsiteX5" fmla="*/ 762194 w 2682824"/>
                <a:gd name="connsiteY5" fmla="*/ 2782550 h 2782550"/>
                <a:gd name="connsiteX6" fmla="*/ 0 w 2682824"/>
                <a:gd name="connsiteY6" fmla="*/ 1397063 h 2782550"/>
                <a:gd name="connsiteX0" fmla="*/ 0 w 3111088"/>
                <a:gd name="connsiteY0" fmla="*/ 1397063 h 2782550"/>
                <a:gd name="connsiteX1" fmla="*/ 785345 w 3111088"/>
                <a:gd name="connsiteY1" fmla="*/ 0 h 2782550"/>
                <a:gd name="connsiteX2" fmla="*/ 2395194 w 3111088"/>
                <a:gd name="connsiteY2" fmla="*/ 81023 h 2782550"/>
                <a:gd name="connsiteX3" fmla="*/ 3111088 w 3111088"/>
                <a:gd name="connsiteY3" fmla="*/ 1397063 h 2782550"/>
                <a:gd name="connsiteX4" fmla="*/ 2395194 w 3111088"/>
                <a:gd name="connsiteY4" fmla="*/ 2713102 h 2782550"/>
                <a:gd name="connsiteX5" fmla="*/ 762194 w 3111088"/>
                <a:gd name="connsiteY5" fmla="*/ 2782550 h 2782550"/>
                <a:gd name="connsiteX6" fmla="*/ 0 w 3111088"/>
                <a:gd name="connsiteY6" fmla="*/ 1397063 h 2782550"/>
                <a:gd name="connsiteX0" fmla="*/ 0 w 3111088"/>
                <a:gd name="connsiteY0" fmla="*/ 1397063 h 2782550"/>
                <a:gd name="connsiteX1" fmla="*/ 785345 w 3111088"/>
                <a:gd name="connsiteY1" fmla="*/ 0 h 2782550"/>
                <a:gd name="connsiteX2" fmla="*/ 2372044 w 3111088"/>
                <a:gd name="connsiteY2" fmla="*/ 23149 h 2782550"/>
                <a:gd name="connsiteX3" fmla="*/ 3111088 w 3111088"/>
                <a:gd name="connsiteY3" fmla="*/ 1397063 h 2782550"/>
                <a:gd name="connsiteX4" fmla="*/ 2395194 w 3111088"/>
                <a:gd name="connsiteY4" fmla="*/ 2713102 h 2782550"/>
                <a:gd name="connsiteX5" fmla="*/ 762194 w 3111088"/>
                <a:gd name="connsiteY5" fmla="*/ 2782550 h 2782550"/>
                <a:gd name="connsiteX6" fmla="*/ 0 w 3111088"/>
                <a:gd name="connsiteY6" fmla="*/ 1397063 h 2782550"/>
                <a:gd name="connsiteX0" fmla="*/ 0 w 3111088"/>
                <a:gd name="connsiteY0" fmla="*/ 1397063 h 2782550"/>
                <a:gd name="connsiteX1" fmla="*/ 785345 w 3111088"/>
                <a:gd name="connsiteY1" fmla="*/ 0 h 2782550"/>
                <a:gd name="connsiteX2" fmla="*/ 2372044 w 3111088"/>
                <a:gd name="connsiteY2" fmla="*/ 23149 h 2782550"/>
                <a:gd name="connsiteX3" fmla="*/ 3111088 w 3111088"/>
                <a:gd name="connsiteY3" fmla="*/ 1397063 h 2782550"/>
                <a:gd name="connsiteX4" fmla="*/ 2360469 w 3111088"/>
                <a:gd name="connsiteY4" fmla="*/ 2770975 h 2782550"/>
                <a:gd name="connsiteX5" fmla="*/ 762194 w 3111088"/>
                <a:gd name="connsiteY5" fmla="*/ 2782550 h 2782550"/>
                <a:gd name="connsiteX6" fmla="*/ 0 w 3111088"/>
                <a:gd name="connsiteY6" fmla="*/ 1397063 h 2782550"/>
                <a:gd name="connsiteX0" fmla="*/ 0 w 3111088"/>
                <a:gd name="connsiteY0" fmla="*/ 1397063 h 2782550"/>
                <a:gd name="connsiteX1" fmla="*/ 785345 w 3111088"/>
                <a:gd name="connsiteY1" fmla="*/ 0 h 2782550"/>
                <a:gd name="connsiteX2" fmla="*/ 2331850 w 3111088"/>
                <a:gd name="connsiteY2" fmla="*/ 23149 h 2782550"/>
                <a:gd name="connsiteX3" fmla="*/ 3111088 w 3111088"/>
                <a:gd name="connsiteY3" fmla="*/ 1397063 h 2782550"/>
                <a:gd name="connsiteX4" fmla="*/ 2360469 w 3111088"/>
                <a:gd name="connsiteY4" fmla="*/ 2770975 h 2782550"/>
                <a:gd name="connsiteX5" fmla="*/ 762194 w 3111088"/>
                <a:gd name="connsiteY5" fmla="*/ 2782550 h 2782550"/>
                <a:gd name="connsiteX6" fmla="*/ 0 w 3111088"/>
                <a:gd name="connsiteY6" fmla="*/ 1397063 h 2782550"/>
                <a:gd name="connsiteX0" fmla="*/ 0 w 3111088"/>
                <a:gd name="connsiteY0" fmla="*/ 1373914 h 2759401"/>
                <a:gd name="connsiteX1" fmla="*/ 770272 w 3111088"/>
                <a:gd name="connsiteY1" fmla="*/ 6996 h 2759401"/>
                <a:gd name="connsiteX2" fmla="*/ 2331850 w 3111088"/>
                <a:gd name="connsiteY2" fmla="*/ 0 h 2759401"/>
                <a:gd name="connsiteX3" fmla="*/ 3111088 w 3111088"/>
                <a:gd name="connsiteY3" fmla="*/ 1373914 h 2759401"/>
                <a:gd name="connsiteX4" fmla="*/ 2360469 w 3111088"/>
                <a:gd name="connsiteY4" fmla="*/ 2747826 h 2759401"/>
                <a:gd name="connsiteX5" fmla="*/ 762194 w 3111088"/>
                <a:gd name="connsiteY5" fmla="*/ 2759401 h 2759401"/>
                <a:gd name="connsiteX6" fmla="*/ 0 w 3111088"/>
                <a:gd name="connsiteY6" fmla="*/ 1373914 h 2759401"/>
                <a:gd name="connsiteX0" fmla="*/ 0 w 3111088"/>
                <a:gd name="connsiteY0" fmla="*/ 1373914 h 2759401"/>
                <a:gd name="connsiteX1" fmla="*/ 770272 w 3111088"/>
                <a:gd name="connsiteY1" fmla="*/ 6996 h 2759401"/>
                <a:gd name="connsiteX2" fmla="*/ 2331850 w 3111088"/>
                <a:gd name="connsiteY2" fmla="*/ 0 h 2759401"/>
                <a:gd name="connsiteX3" fmla="*/ 3111088 w 3111088"/>
                <a:gd name="connsiteY3" fmla="*/ 1373914 h 2759401"/>
                <a:gd name="connsiteX4" fmla="*/ 2355446 w 3111088"/>
                <a:gd name="connsiteY4" fmla="*/ 2752850 h 2759401"/>
                <a:gd name="connsiteX5" fmla="*/ 762194 w 3111088"/>
                <a:gd name="connsiteY5" fmla="*/ 2759401 h 2759401"/>
                <a:gd name="connsiteX6" fmla="*/ 0 w 3111088"/>
                <a:gd name="connsiteY6" fmla="*/ 1373914 h 2759401"/>
                <a:gd name="connsiteX0" fmla="*/ 0 w 3111088"/>
                <a:gd name="connsiteY0" fmla="*/ 1373914 h 2798068"/>
                <a:gd name="connsiteX1" fmla="*/ 770272 w 3111088"/>
                <a:gd name="connsiteY1" fmla="*/ 6996 h 2798068"/>
                <a:gd name="connsiteX2" fmla="*/ 2331850 w 3111088"/>
                <a:gd name="connsiteY2" fmla="*/ 0 h 2798068"/>
                <a:gd name="connsiteX3" fmla="*/ 3111088 w 3111088"/>
                <a:gd name="connsiteY3" fmla="*/ 1373914 h 2798068"/>
                <a:gd name="connsiteX4" fmla="*/ 2350424 w 3111088"/>
                <a:gd name="connsiteY4" fmla="*/ 2798068 h 2798068"/>
                <a:gd name="connsiteX5" fmla="*/ 762194 w 3111088"/>
                <a:gd name="connsiteY5" fmla="*/ 2759401 h 2798068"/>
                <a:gd name="connsiteX6" fmla="*/ 0 w 3111088"/>
                <a:gd name="connsiteY6" fmla="*/ 1373914 h 2798068"/>
                <a:gd name="connsiteX0" fmla="*/ 0 w 3111088"/>
                <a:gd name="connsiteY0" fmla="*/ 1373914 h 2759401"/>
                <a:gd name="connsiteX1" fmla="*/ 770272 w 3111088"/>
                <a:gd name="connsiteY1" fmla="*/ 6996 h 2759401"/>
                <a:gd name="connsiteX2" fmla="*/ 2331850 w 3111088"/>
                <a:gd name="connsiteY2" fmla="*/ 0 h 2759401"/>
                <a:gd name="connsiteX3" fmla="*/ 3111088 w 3111088"/>
                <a:gd name="connsiteY3" fmla="*/ 1373914 h 2759401"/>
                <a:gd name="connsiteX4" fmla="*/ 2345400 w 3111088"/>
                <a:gd name="connsiteY4" fmla="*/ 2752850 h 2759401"/>
                <a:gd name="connsiteX5" fmla="*/ 762194 w 3111088"/>
                <a:gd name="connsiteY5" fmla="*/ 2759401 h 2759401"/>
                <a:gd name="connsiteX6" fmla="*/ 0 w 3111088"/>
                <a:gd name="connsiteY6" fmla="*/ 1373914 h 2759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11088" h="2759401">
                  <a:moveTo>
                    <a:pt x="0" y="1373914"/>
                  </a:moveTo>
                  <a:lnTo>
                    <a:pt x="770272" y="6996"/>
                  </a:lnTo>
                  <a:lnTo>
                    <a:pt x="2331850" y="0"/>
                  </a:lnTo>
                  <a:lnTo>
                    <a:pt x="3111088" y="1373914"/>
                  </a:lnTo>
                  <a:lnTo>
                    <a:pt x="2345400" y="2752850"/>
                  </a:lnTo>
                  <a:lnTo>
                    <a:pt x="762194" y="2759401"/>
                  </a:lnTo>
                  <a:lnTo>
                    <a:pt x="0" y="1373914"/>
                  </a:lnTo>
                  <a:close/>
                </a:path>
              </a:pathLst>
            </a:custGeom>
            <a:solidFill>
              <a:srgbClr val="FED7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grpSp>
          <p:nvGrpSpPr>
            <p:cNvPr id="24" name="Grupo 23">
              <a:extLst>
                <a:ext uri="{FF2B5EF4-FFF2-40B4-BE49-F238E27FC236}">
                  <a16:creationId xmlns:a16="http://schemas.microsoft.com/office/drawing/2014/main" id="{1E54545A-4DA3-406C-87C9-A6E74D51DFC1}"/>
                </a:ext>
              </a:extLst>
            </p:cNvPr>
            <p:cNvGrpSpPr/>
            <p:nvPr/>
          </p:nvGrpSpPr>
          <p:grpSpPr>
            <a:xfrm>
              <a:off x="6128730" y="3212132"/>
              <a:ext cx="737086" cy="527187"/>
              <a:chOff x="9580563" y="3981450"/>
              <a:chExt cx="1198563" cy="857250"/>
            </a:xfrm>
            <a:solidFill>
              <a:schemeClr val="bg1"/>
            </a:solidFill>
          </p:grpSpPr>
          <p:sp>
            <p:nvSpPr>
              <p:cNvPr id="25" name="Freeform 103">
                <a:extLst>
                  <a:ext uri="{FF2B5EF4-FFF2-40B4-BE49-F238E27FC236}">
                    <a16:creationId xmlns:a16="http://schemas.microsoft.com/office/drawing/2014/main" id="{9D502B27-AC83-497C-BA5D-DB19C28DD5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0563" y="4187825"/>
                <a:ext cx="146050" cy="239713"/>
              </a:xfrm>
              <a:custGeom>
                <a:avLst/>
                <a:gdLst>
                  <a:gd name="T0" fmla="*/ 59 w 60"/>
                  <a:gd name="T1" fmla="*/ 1 h 98"/>
                  <a:gd name="T2" fmla="*/ 34 w 60"/>
                  <a:gd name="T3" fmla="*/ 7 h 98"/>
                  <a:gd name="T4" fmla="*/ 2 w 60"/>
                  <a:gd name="T5" fmla="*/ 88 h 98"/>
                  <a:gd name="T6" fmla="*/ 22 w 60"/>
                  <a:gd name="T7" fmla="*/ 93 h 98"/>
                  <a:gd name="T8" fmla="*/ 40 w 60"/>
                  <a:gd name="T9" fmla="*/ 21 h 98"/>
                  <a:gd name="T10" fmla="*/ 60 w 60"/>
                  <a:gd name="T11" fmla="*/ 15 h 98"/>
                  <a:gd name="T12" fmla="*/ 59 w 60"/>
                  <a:gd name="T13" fmla="*/ 1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" h="98">
                    <a:moveTo>
                      <a:pt x="59" y="1"/>
                    </a:moveTo>
                    <a:cubicBezTo>
                      <a:pt x="59" y="1"/>
                      <a:pt x="45" y="0"/>
                      <a:pt x="34" y="7"/>
                    </a:cubicBezTo>
                    <a:cubicBezTo>
                      <a:pt x="24" y="14"/>
                      <a:pt x="0" y="79"/>
                      <a:pt x="2" y="88"/>
                    </a:cubicBezTo>
                    <a:cubicBezTo>
                      <a:pt x="4" y="97"/>
                      <a:pt x="16" y="98"/>
                      <a:pt x="22" y="93"/>
                    </a:cubicBezTo>
                    <a:cubicBezTo>
                      <a:pt x="28" y="87"/>
                      <a:pt x="36" y="25"/>
                      <a:pt x="40" y="21"/>
                    </a:cubicBezTo>
                    <a:cubicBezTo>
                      <a:pt x="45" y="16"/>
                      <a:pt x="60" y="15"/>
                      <a:pt x="60" y="15"/>
                    </a:cubicBezTo>
                    <a:lnTo>
                      <a:pt x="59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grpSp>
            <p:nvGrpSpPr>
              <p:cNvPr id="26" name="Grupo 25">
                <a:extLst>
                  <a:ext uri="{FF2B5EF4-FFF2-40B4-BE49-F238E27FC236}">
                    <a16:creationId xmlns:a16="http://schemas.microsoft.com/office/drawing/2014/main" id="{16779760-0108-4796-9FA7-EE8111B86DA7}"/>
                  </a:ext>
                </a:extLst>
              </p:cNvPr>
              <p:cNvGrpSpPr/>
              <p:nvPr/>
            </p:nvGrpSpPr>
            <p:grpSpPr>
              <a:xfrm>
                <a:off x="9723438" y="3981450"/>
                <a:ext cx="1055688" cy="857250"/>
                <a:chOff x="9723438" y="3981450"/>
                <a:chExt cx="1055688" cy="857250"/>
              </a:xfrm>
              <a:grpFill/>
            </p:grpSpPr>
            <p:sp>
              <p:nvSpPr>
                <p:cNvPr id="27" name="Freeform 100">
                  <a:extLst>
                    <a:ext uri="{FF2B5EF4-FFF2-40B4-BE49-F238E27FC236}">
                      <a16:creationId xmlns:a16="http://schemas.microsoft.com/office/drawing/2014/main" id="{26F9F597-A540-445B-931B-D234A6126E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039351" y="3981450"/>
                  <a:ext cx="739775" cy="317500"/>
                </a:xfrm>
                <a:custGeom>
                  <a:avLst/>
                  <a:gdLst>
                    <a:gd name="T0" fmla="*/ 4 w 303"/>
                    <a:gd name="T1" fmla="*/ 99 h 130"/>
                    <a:gd name="T2" fmla="*/ 255 w 303"/>
                    <a:gd name="T3" fmla="*/ 13 h 130"/>
                    <a:gd name="T4" fmla="*/ 277 w 303"/>
                    <a:gd name="T5" fmla="*/ 106 h 130"/>
                    <a:gd name="T6" fmla="*/ 4 w 303"/>
                    <a:gd name="T7" fmla="*/ 99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03" h="130">
                      <a:moveTo>
                        <a:pt x="4" y="99"/>
                      </a:moveTo>
                      <a:cubicBezTo>
                        <a:pt x="0" y="87"/>
                        <a:pt x="211" y="0"/>
                        <a:pt x="255" y="13"/>
                      </a:cubicBezTo>
                      <a:cubicBezTo>
                        <a:pt x="299" y="25"/>
                        <a:pt x="303" y="85"/>
                        <a:pt x="277" y="106"/>
                      </a:cubicBezTo>
                      <a:cubicBezTo>
                        <a:pt x="252" y="126"/>
                        <a:pt x="16" y="130"/>
                        <a:pt x="4" y="99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28" name="Freeform 101">
                  <a:extLst>
                    <a:ext uri="{FF2B5EF4-FFF2-40B4-BE49-F238E27FC236}">
                      <a16:creationId xmlns:a16="http://schemas.microsoft.com/office/drawing/2014/main" id="{36233D89-D686-4999-B4DC-24C5A4497B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955213" y="4173538"/>
                  <a:ext cx="307975" cy="338138"/>
                </a:xfrm>
                <a:custGeom>
                  <a:avLst/>
                  <a:gdLst>
                    <a:gd name="T0" fmla="*/ 43 w 126"/>
                    <a:gd name="T1" fmla="*/ 0 h 138"/>
                    <a:gd name="T2" fmla="*/ 27 w 126"/>
                    <a:gd name="T3" fmla="*/ 32 h 138"/>
                    <a:gd name="T4" fmla="*/ 115 w 126"/>
                    <a:gd name="T5" fmla="*/ 52 h 138"/>
                    <a:gd name="T6" fmla="*/ 76 w 126"/>
                    <a:gd name="T7" fmla="*/ 117 h 138"/>
                    <a:gd name="T8" fmla="*/ 5 w 126"/>
                    <a:gd name="T9" fmla="*/ 54 h 138"/>
                    <a:gd name="T10" fmla="*/ 43 w 126"/>
                    <a:gd name="T11" fmla="*/ 0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6" h="138">
                      <a:moveTo>
                        <a:pt x="43" y="0"/>
                      </a:moveTo>
                      <a:cubicBezTo>
                        <a:pt x="43" y="0"/>
                        <a:pt x="13" y="11"/>
                        <a:pt x="27" y="32"/>
                      </a:cubicBezTo>
                      <a:cubicBezTo>
                        <a:pt x="41" y="53"/>
                        <a:pt x="110" y="53"/>
                        <a:pt x="115" y="52"/>
                      </a:cubicBezTo>
                      <a:cubicBezTo>
                        <a:pt x="115" y="52"/>
                        <a:pt x="126" y="96"/>
                        <a:pt x="76" y="117"/>
                      </a:cubicBezTo>
                      <a:cubicBezTo>
                        <a:pt x="26" y="138"/>
                        <a:pt x="9" y="83"/>
                        <a:pt x="5" y="54"/>
                      </a:cubicBezTo>
                      <a:cubicBezTo>
                        <a:pt x="0" y="25"/>
                        <a:pt x="14" y="3"/>
                        <a:pt x="43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29" name="Freeform 102">
                  <a:extLst>
                    <a:ext uri="{FF2B5EF4-FFF2-40B4-BE49-F238E27FC236}">
                      <a16:creationId xmlns:a16="http://schemas.microsoft.com/office/drawing/2014/main" id="{12E812EA-7CF3-4DB4-8942-8385341098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723438" y="4124325"/>
                  <a:ext cx="285750" cy="312738"/>
                </a:xfrm>
                <a:custGeom>
                  <a:avLst/>
                  <a:gdLst>
                    <a:gd name="T0" fmla="*/ 71 w 117"/>
                    <a:gd name="T1" fmla="*/ 2 h 128"/>
                    <a:gd name="T2" fmla="*/ 13 w 117"/>
                    <a:gd name="T3" fmla="*/ 73 h 128"/>
                    <a:gd name="T4" fmla="*/ 57 w 117"/>
                    <a:gd name="T5" fmla="*/ 122 h 128"/>
                    <a:gd name="T6" fmla="*/ 71 w 117"/>
                    <a:gd name="T7" fmla="*/ 2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7" h="128">
                      <a:moveTo>
                        <a:pt x="71" y="2"/>
                      </a:moveTo>
                      <a:cubicBezTo>
                        <a:pt x="29" y="0"/>
                        <a:pt x="0" y="27"/>
                        <a:pt x="13" y="73"/>
                      </a:cubicBezTo>
                      <a:cubicBezTo>
                        <a:pt x="25" y="120"/>
                        <a:pt x="37" y="128"/>
                        <a:pt x="57" y="122"/>
                      </a:cubicBezTo>
                      <a:cubicBezTo>
                        <a:pt x="77" y="116"/>
                        <a:pt x="117" y="5"/>
                        <a:pt x="7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0" name="Freeform 104">
                  <a:extLst>
                    <a:ext uri="{FF2B5EF4-FFF2-40B4-BE49-F238E27FC236}">
                      <a16:creationId xmlns:a16="http://schemas.microsoft.com/office/drawing/2014/main" id="{A8F9F07A-7159-4438-AFDB-7E8D349D01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193338" y="4283075"/>
                  <a:ext cx="511175" cy="479425"/>
                </a:xfrm>
                <a:custGeom>
                  <a:avLst/>
                  <a:gdLst>
                    <a:gd name="T0" fmla="*/ 31 w 210"/>
                    <a:gd name="T1" fmla="*/ 20 h 196"/>
                    <a:gd name="T2" fmla="*/ 11 w 210"/>
                    <a:gd name="T3" fmla="*/ 70 h 196"/>
                    <a:gd name="T4" fmla="*/ 63 w 210"/>
                    <a:gd name="T5" fmla="*/ 146 h 196"/>
                    <a:gd name="T6" fmla="*/ 196 w 210"/>
                    <a:gd name="T7" fmla="*/ 180 h 196"/>
                    <a:gd name="T8" fmla="*/ 31 w 210"/>
                    <a:gd name="T9" fmla="*/ 20 h 1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0" h="196">
                      <a:moveTo>
                        <a:pt x="31" y="20"/>
                      </a:moveTo>
                      <a:cubicBezTo>
                        <a:pt x="31" y="20"/>
                        <a:pt x="32" y="48"/>
                        <a:pt x="11" y="70"/>
                      </a:cubicBezTo>
                      <a:cubicBezTo>
                        <a:pt x="11" y="70"/>
                        <a:pt x="0" y="114"/>
                        <a:pt x="63" y="146"/>
                      </a:cubicBezTo>
                      <a:cubicBezTo>
                        <a:pt x="127" y="179"/>
                        <a:pt x="182" y="196"/>
                        <a:pt x="196" y="180"/>
                      </a:cubicBezTo>
                      <a:cubicBezTo>
                        <a:pt x="210" y="164"/>
                        <a:pt x="157" y="0"/>
                        <a:pt x="31" y="2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" name="Freeform 105">
                  <a:extLst>
                    <a:ext uri="{FF2B5EF4-FFF2-40B4-BE49-F238E27FC236}">
                      <a16:creationId xmlns:a16="http://schemas.microsoft.com/office/drawing/2014/main" id="{6345390C-2043-4F62-9B7E-E8C0250630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799638" y="4408488"/>
                  <a:ext cx="176213" cy="280988"/>
                </a:xfrm>
                <a:custGeom>
                  <a:avLst/>
                  <a:gdLst>
                    <a:gd name="T0" fmla="*/ 62 w 72"/>
                    <a:gd name="T1" fmla="*/ 1 h 115"/>
                    <a:gd name="T2" fmla="*/ 25 w 72"/>
                    <a:gd name="T3" fmla="*/ 39 h 115"/>
                    <a:gd name="T4" fmla="*/ 5 w 72"/>
                    <a:gd name="T5" fmla="*/ 87 h 115"/>
                    <a:gd name="T6" fmla="*/ 32 w 72"/>
                    <a:gd name="T7" fmla="*/ 109 h 115"/>
                    <a:gd name="T8" fmla="*/ 18 w 72"/>
                    <a:gd name="T9" fmla="*/ 81 h 115"/>
                    <a:gd name="T10" fmla="*/ 70 w 72"/>
                    <a:gd name="T11" fmla="*/ 15 h 115"/>
                    <a:gd name="T12" fmla="*/ 62 w 72"/>
                    <a:gd name="T13" fmla="*/ 1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2" h="115">
                      <a:moveTo>
                        <a:pt x="62" y="1"/>
                      </a:moveTo>
                      <a:cubicBezTo>
                        <a:pt x="62" y="1"/>
                        <a:pt x="46" y="17"/>
                        <a:pt x="25" y="39"/>
                      </a:cubicBezTo>
                      <a:cubicBezTo>
                        <a:pt x="4" y="62"/>
                        <a:pt x="0" y="77"/>
                        <a:pt x="5" y="87"/>
                      </a:cubicBezTo>
                      <a:cubicBezTo>
                        <a:pt x="11" y="96"/>
                        <a:pt x="27" y="115"/>
                        <a:pt x="32" y="109"/>
                      </a:cubicBezTo>
                      <a:cubicBezTo>
                        <a:pt x="36" y="104"/>
                        <a:pt x="17" y="92"/>
                        <a:pt x="18" y="81"/>
                      </a:cubicBezTo>
                      <a:cubicBezTo>
                        <a:pt x="20" y="71"/>
                        <a:pt x="67" y="18"/>
                        <a:pt x="70" y="15"/>
                      </a:cubicBezTo>
                      <a:cubicBezTo>
                        <a:pt x="72" y="11"/>
                        <a:pt x="69" y="0"/>
                        <a:pt x="6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" name="Freeform 106">
                  <a:extLst>
                    <a:ext uri="{FF2B5EF4-FFF2-40B4-BE49-F238E27FC236}">
                      <a16:creationId xmlns:a16="http://schemas.microsoft.com/office/drawing/2014/main" id="{295F8132-015B-4A12-B3C0-95E5682D2D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931401" y="4459288"/>
                  <a:ext cx="95250" cy="307975"/>
                </a:xfrm>
                <a:custGeom>
                  <a:avLst/>
                  <a:gdLst>
                    <a:gd name="T0" fmla="*/ 29 w 39"/>
                    <a:gd name="T1" fmla="*/ 6 h 126"/>
                    <a:gd name="T2" fmla="*/ 0 w 39"/>
                    <a:gd name="T3" fmla="*/ 97 h 126"/>
                    <a:gd name="T4" fmla="*/ 37 w 39"/>
                    <a:gd name="T5" fmla="*/ 121 h 126"/>
                    <a:gd name="T6" fmla="*/ 15 w 39"/>
                    <a:gd name="T7" fmla="*/ 102 h 126"/>
                    <a:gd name="T8" fmla="*/ 38 w 39"/>
                    <a:gd name="T9" fmla="*/ 14 h 126"/>
                    <a:gd name="T10" fmla="*/ 29 w 39"/>
                    <a:gd name="T11" fmla="*/ 6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126">
                      <a:moveTo>
                        <a:pt x="29" y="6"/>
                      </a:moveTo>
                      <a:cubicBezTo>
                        <a:pt x="26" y="8"/>
                        <a:pt x="0" y="80"/>
                        <a:pt x="0" y="97"/>
                      </a:cubicBezTo>
                      <a:cubicBezTo>
                        <a:pt x="0" y="113"/>
                        <a:pt x="35" y="126"/>
                        <a:pt x="37" y="121"/>
                      </a:cubicBezTo>
                      <a:cubicBezTo>
                        <a:pt x="39" y="116"/>
                        <a:pt x="18" y="110"/>
                        <a:pt x="15" y="102"/>
                      </a:cubicBezTo>
                      <a:cubicBezTo>
                        <a:pt x="11" y="94"/>
                        <a:pt x="37" y="19"/>
                        <a:pt x="38" y="14"/>
                      </a:cubicBezTo>
                      <a:cubicBezTo>
                        <a:pt x="39" y="9"/>
                        <a:pt x="38" y="0"/>
                        <a:pt x="29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" name="Freeform 107">
                  <a:extLst>
                    <a:ext uri="{FF2B5EF4-FFF2-40B4-BE49-F238E27FC236}">
                      <a16:creationId xmlns:a16="http://schemas.microsoft.com/office/drawing/2014/main" id="{8590E374-81EB-466D-B586-4876288D52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129838" y="4476750"/>
                  <a:ext cx="204788" cy="361950"/>
                </a:xfrm>
                <a:custGeom>
                  <a:avLst/>
                  <a:gdLst>
                    <a:gd name="T0" fmla="*/ 0 w 84"/>
                    <a:gd name="T1" fmla="*/ 9 h 148"/>
                    <a:gd name="T2" fmla="*/ 36 w 84"/>
                    <a:gd name="T3" fmla="*/ 136 h 148"/>
                    <a:gd name="T4" fmla="*/ 82 w 84"/>
                    <a:gd name="T5" fmla="*/ 142 h 148"/>
                    <a:gd name="T6" fmla="*/ 73 w 84"/>
                    <a:gd name="T7" fmla="*/ 140 h 148"/>
                    <a:gd name="T8" fmla="*/ 49 w 84"/>
                    <a:gd name="T9" fmla="*/ 134 h 148"/>
                    <a:gd name="T10" fmla="*/ 16 w 84"/>
                    <a:gd name="T11" fmla="*/ 7 h 148"/>
                    <a:gd name="T12" fmla="*/ 0 w 84"/>
                    <a:gd name="T13" fmla="*/ 9 h 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4" h="148">
                      <a:moveTo>
                        <a:pt x="0" y="9"/>
                      </a:moveTo>
                      <a:cubicBezTo>
                        <a:pt x="0" y="9"/>
                        <a:pt x="29" y="124"/>
                        <a:pt x="36" y="136"/>
                      </a:cubicBezTo>
                      <a:cubicBezTo>
                        <a:pt x="43" y="148"/>
                        <a:pt x="79" y="146"/>
                        <a:pt x="82" y="142"/>
                      </a:cubicBezTo>
                      <a:cubicBezTo>
                        <a:pt x="84" y="140"/>
                        <a:pt x="79" y="140"/>
                        <a:pt x="73" y="140"/>
                      </a:cubicBezTo>
                      <a:cubicBezTo>
                        <a:pt x="64" y="140"/>
                        <a:pt x="51" y="140"/>
                        <a:pt x="49" y="134"/>
                      </a:cubicBezTo>
                      <a:cubicBezTo>
                        <a:pt x="45" y="123"/>
                        <a:pt x="21" y="11"/>
                        <a:pt x="16" y="7"/>
                      </a:cubicBezTo>
                      <a:cubicBezTo>
                        <a:pt x="12" y="4"/>
                        <a:pt x="0" y="0"/>
                        <a:pt x="0" y="9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" name="Freeform 136">
                  <a:extLst>
                    <a:ext uri="{FF2B5EF4-FFF2-40B4-BE49-F238E27FC236}">
                      <a16:creationId xmlns:a16="http://schemas.microsoft.com/office/drawing/2014/main" id="{D80028EF-BEEE-4D58-924F-80B9BB9509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199688" y="4008438"/>
                  <a:ext cx="579438" cy="269875"/>
                </a:xfrm>
                <a:custGeom>
                  <a:avLst/>
                  <a:gdLst>
                    <a:gd name="T0" fmla="*/ 178 w 237"/>
                    <a:gd name="T1" fmla="*/ 0 h 111"/>
                    <a:gd name="T2" fmla="*/ 0 w 237"/>
                    <a:gd name="T3" fmla="*/ 53 h 111"/>
                    <a:gd name="T4" fmla="*/ 0 w 237"/>
                    <a:gd name="T5" fmla="*/ 107 h 111"/>
                    <a:gd name="T6" fmla="*/ 76 w 237"/>
                    <a:gd name="T7" fmla="*/ 111 h 111"/>
                    <a:gd name="T8" fmla="*/ 211 w 237"/>
                    <a:gd name="T9" fmla="*/ 95 h 111"/>
                    <a:gd name="T10" fmla="*/ 189 w 237"/>
                    <a:gd name="T11" fmla="*/ 2 h 111"/>
                    <a:gd name="T12" fmla="*/ 178 w 237"/>
                    <a:gd name="T13" fmla="*/ 0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7" h="111">
                      <a:moveTo>
                        <a:pt x="178" y="0"/>
                      </a:moveTo>
                      <a:cubicBezTo>
                        <a:pt x="141" y="0"/>
                        <a:pt x="58" y="29"/>
                        <a:pt x="0" y="53"/>
                      </a:cubicBezTo>
                      <a:cubicBezTo>
                        <a:pt x="0" y="107"/>
                        <a:pt x="0" y="107"/>
                        <a:pt x="0" y="107"/>
                      </a:cubicBezTo>
                      <a:cubicBezTo>
                        <a:pt x="23" y="110"/>
                        <a:pt x="50" y="111"/>
                        <a:pt x="76" y="111"/>
                      </a:cubicBezTo>
                      <a:cubicBezTo>
                        <a:pt x="138" y="111"/>
                        <a:pt x="199" y="105"/>
                        <a:pt x="211" y="95"/>
                      </a:cubicBezTo>
                      <a:cubicBezTo>
                        <a:pt x="237" y="74"/>
                        <a:pt x="233" y="14"/>
                        <a:pt x="189" y="2"/>
                      </a:cubicBezTo>
                      <a:cubicBezTo>
                        <a:pt x="186" y="1"/>
                        <a:pt x="183" y="0"/>
                        <a:pt x="178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" name="Freeform 137">
                  <a:extLst>
                    <a:ext uri="{FF2B5EF4-FFF2-40B4-BE49-F238E27FC236}">
                      <a16:creationId xmlns:a16="http://schemas.microsoft.com/office/drawing/2014/main" id="{E556A1AB-B409-4031-BBA7-F333F714DC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199688" y="4300538"/>
                  <a:ext cx="53975" cy="120650"/>
                </a:xfrm>
                <a:custGeom>
                  <a:avLst/>
                  <a:gdLst>
                    <a:gd name="T0" fmla="*/ 15 w 22"/>
                    <a:gd name="T1" fmla="*/ 0 h 49"/>
                    <a:gd name="T2" fmla="*/ 6 w 22"/>
                    <a:gd name="T3" fmla="*/ 0 h 49"/>
                    <a:gd name="T4" fmla="*/ 0 w 22"/>
                    <a:gd name="T5" fmla="*/ 0 h 49"/>
                    <a:gd name="T6" fmla="*/ 0 w 22"/>
                    <a:gd name="T7" fmla="*/ 49 h 49"/>
                    <a:gd name="T8" fmla="*/ 15 w 22"/>
                    <a:gd name="T9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49">
                      <a:moveTo>
                        <a:pt x="15" y="0"/>
                      </a:moveTo>
                      <a:cubicBezTo>
                        <a:pt x="14" y="0"/>
                        <a:pt x="11" y="0"/>
                        <a:pt x="6" y="0"/>
                      </a:cubicBezTo>
                      <a:cubicBezTo>
                        <a:pt x="4" y="0"/>
                        <a:pt x="2" y="0"/>
                        <a:pt x="0" y="0"/>
                      </a:cubicBezTo>
                      <a:cubicBezTo>
                        <a:pt x="0" y="49"/>
                        <a:pt x="0" y="49"/>
                        <a:pt x="0" y="49"/>
                      </a:cubicBezTo>
                      <a:cubicBezTo>
                        <a:pt x="22" y="27"/>
                        <a:pt x="15" y="0"/>
                        <a:pt x="15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" name="Freeform 138">
                  <a:extLst>
                    <a:ext uri="{FF2B5EF4-FFF2-40B4-BE49-F238E27FC236}">
                      <a16:creationId xmlns:a16="http://schemas.microsoft.com/office/drawing/2014/main" id="{039A3DFF-6366-46F8-9F3A-9A5FE7533B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193338" y="4327525"/>
                  <a:ext cx="509588" cy="411163"/>
                </a:xfrm>
                <a:custGeom>
                  <a:avLst/>
                  <a:gdLst>
                    <a:gd name="T0" fmla="*/ 52 w 209"/>
                    <a:gd name="T1" fmla="*/ 0 h 168"/>
                    <a:gd name="T2" fmla="*/ 31 w 209"/>
                    <a:gd name="T3" fmla="*/ 2 h 168"/>
                    <a:gd name="T4" fmla="*/ 11 w 209"/>
                    <a:gd name="T5" fmla="*/ 52 h 168"/>
                    <a:gd name="T6" fmla="*/ 63 w 209"/>
                    <a:gd name="T7" fmla="*/ 128 h 168"/>
                    <a:gd name="T8" fmla="*/ 177 w 209"/>
                    <a:gd name="T9" fmla="*/ 168 h 168"/>
                    <a:gd name="T10" fmla="*/ 196 w 209"/>
                    <a:gd name="T11" fmla="*/ 162 h 168"/>
                    <a:gd name="T12" fmla="*/ 52 w 209"/>
                    <a:gd name="T13" fmla="*/ 0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9" h="168">
                      <a:moveTo>
                        <a:pt x="52" y="0"/>
                      </a:moveTo>
                      <a:cubicBezTo>
                        <a:pt x="45" y="0"/>
                        <a:pt x="38" y="1"/>
                        <a:pt x="31" y="2"/>
                      </a:cubicBezTo>
                      <a:cubicBezTo>
                        <a:pt x="31" y="2"/>
                        <a:pt x="32" y="30"/>
                        <a:pt x="11" y="52"/>
                      </a:cubicBezTo>
                      <a:cubicBezTo>
                        <a:pt x="11" y="52"/>
                        <a:pt x="0" y="96"/>
                        <a:pt x="63" y="128"/>
                      </a:cubicBezTo>
                      <a:cubicBezTo>
                        <a:pt x="111" y="152"/>
                        <a:pt x="153" y="168"/>
                        <a:pt x="177" y="168"/>
                      </a:cubicBezTo>
                      <a:cubicBezTo>
                        <a:pt x="186" y="168"/>
                        <a:pt x="192" y="166"/>
                        <a:pt x="196" y="162"/>
                      </a:cubicBezTo>
                      <a:cubicBezTo>
                        <a:pt x="209" y="147"/>
                        <a:pt x="163" y="0"/>
                        <a:pt x="52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" name="Freeform 139">
                  <a:extLst>
                    <a:ext uri="{FF2B5EF4-FFF2-40B4-BE49-F238E27FC236}">
                      <a16:creationId xmlns:a16="http://schemas.microsoft.com/office/drawing/2014/main" id="{7BA832F8-DE0B-4C43-8A2B-51CA6D2DB0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199688" y="4606925"/>
                  <a:ext cx="134938" cy="223838"/>
                </a:xfrm>
                <a:custGeom>
                  <a:avLst/>
                  <a:gdLst>
                    <a:gd name="T0" fmla="*/ 0 w 55"/>
                    <a:gd name="T1" fmla="*/ 0 h 92"/>
                    <a:gd name="T2" fmla="*/ 0 w 55"/>
                    <a:gd name="T3" fmla="*/ 64 h 92"/>
                    <a:gd name="T4" fmla="*/ 7 w 55"/>
                    <a:gd name="T5" fmla="*/ 83 h 92"/>
                    <a:gd name="T6" fmla="*/ 36 w 55"/>
                    <a:gd name="T7" fmla="*/ 92 h 92"/>
                    <a:gd name="T8" fmla="*/ 53 w 55"/>
                    <a:gd name="T9" fmla="*/ 89 h 92"/>
                    <a:gd name="T10" fmla="*/ 44 w 55"/>
                    <a:gd name="T11" fmla="*/ 87 h 92"/>
                    <a:gd name="T12" fmla="*/ 20 w 55"/>
                    <a:gd name="T13" fmla="*/ 81 h 92"/>
                    <a:gd name="T14" fmla="*/ 0 w 55"/>
                    <a:gd name="T15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5" h="92">
                      <a:moveTo>
                        <a:pt x="0" y="0"/>
                      </a:moveTo>
                      <a:cubicBezTo>
                        <a:pt x="0" y="64"/>
                        <a:pt x="0" y="64"/>
                        <a:pt x="0" y="64"/>
                      </a:cubicBezTo>
                      <a:cubicBezTo>
                        <a:pt x="3" y="74"/>
                        <a:pt x="6" y="81"/>
                        <a:pt x="7" y="83"/>
                      </a:cubicBezTo>
                      <a:cubicBezTo>
                        <a:pt x="11" y="90"/>
                        <a:pt x="25" y="92"/>
                        <a:pt x="36" y="92"/>
                      </a:cubicBezTo>
                      <a:cubicBezTo>
                        <a:pt x="45" y="92"/>
                        <a:pt x="52" y="91"/>
                        <a:pt x="53" y="89"/>
                      </a:cubicBezTo>
                      <a:cubicBezTo>
                        <a:pt x="55" y="87"/>
                        <a:pt x="50" y="87"/>
                        <a:pt x="44" y="87"/>
                      </a:cubicBezTo>
                      <a:cubicBezTo>
                        <a:pt x="35" y="87"/>
                        <a:pt x="22" y="87"/>
                        <a:pt x="20" y="81"/>
                      </a:cubicBezTo>
                      <a:cubicBezTo>
                        <a:pt x="18" y="75"/>
                        <a:pt x="8" y="33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</p:grpSp>
        </p:grpSp>
      </p:grpSp>
      <p:grpSp>
        <p:nvGrpSpPr>
          <p:cNvPr id="47" name="Grupo 46">
            <a:extLst>
              <a:ext uri="{FF2B5EF4-FFF2-40B4-BE49-F238E27FC236}">
                <a16:creationId xmlns:a16="http://schemas.microsoft.com/office/drawing/2014/main" id="{99AE965D-6BCF-4328-9E6F-0BE190F47CC4}"/>
              </a:ext>
            </a:extLst>
          </p:cNvPr>
          <p:cNvGrpSpPr/>
          <p:nvPr/>
        </p:nvGrpSpPr>
        <p:grpSpPr>
          <a:xfrm>
            <a:off x="5641031" y="4903529"/>
            <a:ext cx="829132" cy="934806"/>
            <a:chOff x="9099424" y="2961597"/>
            <a:chExt cx="829132" cy="934806"/>
          </a:xfrm>
        </p:grpSpPr>
        <p:sp>
          <p:nvSpPr>
            <p:cNvPr id="38" name="Hexágono 8">
              <a:extLst>
                <a:ext uri="{FF2B5EF4-FFF2-40B4-BE49-F238E27FC236}">
                  <a16:creationId xmlns:a16="http://schemas.microsoft.com/office/drawing/2014/main" id="{45FDFAD0-9829-459F-B29B-2D98ADE7294D}"/>
                </a:ext>
              </a:extLst>
            </p:cNvPr>
            <p:cNvSpPr/>
            <p:nvPr/>
          </p:nvSpPr>
          <p:spPr>
            <a:xfrm rot="5400000">
              <a:off x="9046587" y="3014434"/>
              <a:ext cx="934806" cy="829132"/>
            </a:xfrm>
            <a:custGeom>
              <a:avLst/>
              <a:gdLst>
                <a:gd name="connsiteX0" fmla="*/ 0 w 3053214"/>
                <a:gd name="connsiteY0" fmla="*/ 1316041 h 2632081"/>
                <a:gd name="connsiteX1" fmla="*/ 658020 w 3053214"/>
                <a:gd name="connsiteY1" fmla="*/ 1 h 2632081"/>
                <a:gd name="connsiteX2" fmla="*/ 2395194 w 3053214"/>
                <a:gd name="connsiteY2" fmla="*/ 1 h 2632081"/>
                <a:gd name="connsiteX3" fmla="*/ 3053214 w 3053214"/>
                <a:gd name="connsiteY3" fmla="*/ 1316041 h 2632081"/>
                <a:gd name="connsiteX4" fmla="*/ 2395194 w 3053214"/>
                <a:gd name="connsiteY4" fmla="*/ 2632080 h 2632081"/>
                <a:gd name="connsiteX5" fmla="*/ 658020 w 3053214"/>
                <a:gd name="connsiteY5" fmla="*/ 2632080 h 2632081"/>
                <a:gd name="connsiteX6" fmla="*/ 0 w 3053214"/>
                <a:gd name="connsiteY6" fmla="*/ 1316041 h 2632081"/>
                <a:gd name="connsiteX0" fmla="*/ 0 w 3053214"/>
                <a:gd name="connsiteY0" fmla="*/ 1316040 h 2701527"/>
                <a:gd name="connsiteX1" fmla="*/ 658020 w 3053214"/>
                <a:gd name="connsiteY1" fmla="*/ 0 h 2701527"/>
                <a:gd name="connsiteX2" fmla="*/ 2395194 w 3053214"/>
                <a:gd name="connsiteY2" fmla="*/ 0 h 2701527"/>
                <a:gd name="connsiteX3" fmla="*/ 3053214 w 3053214"/>
                <a:gd name="connsiteY3" fmla="*/ 1316040 h 2701527"/>
                <a:gd name="connsiteX4" fmla="*/ 2395194 w 3053214"/>
                <a:gd name="connsiteY4" fmla="*/ 2632079 h 2701527"/>
                <a:gd name="connsiteX5" fmla="*/ 762194 w 3053214"/>
                <a:gd name="connsiteY5" fmla="*/ 2701527 h 2701527"/>
                <a:gd name="connsiteX6" fmla="*/ 0 w 3053214"/>
                <a:gd name="connsiteY6" fmla="*/ 1316040 h 2701527"/>
                <a:gd name="connsiteX0" fmla="*/ 0 w 3053214"/>
                <a:gd name="connsiteY0" fmla="*/ 1397063 h 2782550"/>
                <a:gd name="connsiteX1" fmla="*/ 785345 w 3053214"/>
                <a:gd name="connsiteY1" fmla="*/ 0 h 2782550"/>
                <a:gd name="connsiteX2" fmla="*/ 2395194 w 3053214"/>
                <a:gd name="connsiteY2" fmla="*/ 81023 h 2782550"/>
                <a:gd name="connsiteX3" fmla="*/ 3053214 w 3053214"/>
                <a:gd name="connsiteY3" fmla="*/ 1397063 h 2782550"/>
                <a:gd name="connsiteX4" fmla="*/ 2395194 w 3053214"/>
                <a:gd name="connsiteY4" fmla="*/ 2713102 h 2782550"/>
                <a:gd name="connsiteX5" fmla="*/ 762194 w 3053214"/>
                <a:gd name="connsiteY5" fmla="*/ 2782550 h 2782550"/>
                <a:gd name="connsiteX6" fmla="*/ 0 w 3053214"/>
                <a:gd name="connsiteY6" fmla="*/ 1397063 h 2782550"/>
                <a:gd name="connsiteX0" fmla="*/ 0 w 2682824"/>
                <a:gd name="connsiteY0" fmla="*/ 1397063 h 2782550"/>
                <a:gd name="connsiteX1" fmla="*/ 785345 w 2682824"/>
                <a:gd name="connsiteY1" fmla="*/ 0 h 2782550"/>
                <a:gd name="connsiteX2" fmla="*/ 2395194 w 2682824"/>
                <a:gd name="connsiteY2" fmla="*/ 81023 h 2782550"/>
                <a:gd name="connsiteX3" fmla="*/ 2682824 w 2682824"/>
                <a:gd name="connsiteY3" fmla="*/ 1362338 h 2782550"/>
                <a:gd name="connsiteX4" fmla="*/ 2395194 w 2682824"/>
                <a:gd name="connsiteY4" fmla="*/ 2713102 h 2782550"/>
                <a:gd name="connsiteX5" fmla="*/ 762194 w 2682824"/>
                <a:gd name="connsiteY5" fmla="*/ 2782550 h 2782550"/>
                <a:gd name="connsiteX6" fmla="*/ 0 w 2682824"/>
                <a:gd name="connsiteY6" fmla="*/ 1397063 h 2782550"/>
                <a:gd name="connsiteX0" fmla="*/ 0 w 3111088"/>
                <a:gd name="connsiteY0" fmla="*/ 1397063 h 2782550"/>
                <a:gd name="connsiteX1" fmla="*/ 785345 w 3111088"/>
                <a:gd name="connsiteY1" fmla="*/ 0 h 2782550"/>
                <a:gd name="connsiteX2" fmla="*/ 2395194 w 3111088"/>
                <a:gd name="connsiteY2" fmla="*/ 81023 h 2782550"/>
                <a:gd name="connsiteX3" fmla="*/ 3111088 w 3111088"/>
                <a:gd name="connsiteY3" fmla="*/ 1397063 h 2782550"/>
                <a:gd name="connsiteX4" fmla="*/ 2395194 w 3111088"/>
                <a:gd name="connsiteY4" fmla="*/ 2713102 h 2782550"/>
                <a:gd name="connsiteX5" fmla="*/ 762194 w 3111088"/>
                <a:gd name="connsiteY5" fmla="*/ 2782550 h 2782550"/>
                <a:gd name="connsiteX6" fmla="*/ 0 w 3111088"/>
                <a:gd name="connsiteY6" fmla="*/ 1397063 h 2782550"/>
                <a:gd name="connsiteX0" fmla="*/ 0 w 3111088"/>
                <a:gd name="connsiteY0" fmla="*/ 1397063 h 2782550"/>
                <a:gd name="connsiteX1" fmla="*/ 785345 w 3111088"/>
                <a:gd name="connsiteY1" fmla="*/ 0 h 2782550"/>
                <a:gd name="connsiteX2" fmla="*/ 2372044 w 3111088"/>
                <a:gd name="connsiteY2" fmla="*/ 23149 h 2782550"/>
                <a:gd name="connsiteX3" fmla="*/ 3111088 w 3111088"/>
                <a:gd name="connsiteY3" fmla="*/ 1397063 h 2782550"/>
                <a:gd name="connsiteX4" fmla="*/ 2395194 w 3111088"/>
                <a:gd name="connsiteY4" fmla="*/ 2713102 h 2782550"/>
                <a:gd name="connsiteX5" fmla="*/ 762194 w 3111088"/>
                <a:gd name="connsiteY5" fmla="*/ 2782550 h 2782550"/>
                <a:gd name="connsiteX6" fmla="*/ 0 w 3111088"/>
                <a:gd name="connsiteY6" fmla="*/ 1397063 h 2782550"/>
                <a:gd name="connsiteX0" fmla="*/ 0 w 3111088"/>
                <a:gd name="connsiteY0" fmla="*/ 1397063 h 2782550"/>
                <a:gd name="connsiteX1" fmla="*/ 785345 w 3111088"/>
                <a:gd name="connsiteY1" fmla="*/ 0 h 2782550"/>
                <a:gd name="connsiteX2" fmla="*/ 2372044 w 3111088"/>
                <a:gd name="connsiteY2" fmla="*/ 23149 h 2782550"/>
                <a:gd name="connsiteX3" fmla="*/ 3111088 w 3111088"/>
                <a:gd name="connsiteY3" fmla="*/ 1397063 h 2782550"/>
                <a:gd name="connsiteX4" fmla="*/ 2360469 w 3111088"/>
                <a:gd name="connsiteY4" fmla="*/ 2770975 h 2782550"/>
                <a:gd name="connsiteX5" fmla="*/ 762194 w 3111088"/>
                <a:gd name="connsiteY5" fmla="*/ 2782550 h 2782550"/>
                <a:gd name="connsiteX6" fmla="*/ 0 w 3111088"/>
                <a:gd name="connsiteY6" fmla="*/ 1397063 h 2782550"/>
                <a:gd name="connsiteX0" fmla="*/ 0 w 3111088"/>
                <a:gd name="connsiteY0" fmla="*/ 1397063 h 2782550"/>
                <a:gd name="connsiteX1" fmla="*/ 785345 w 3111088"/>
                <a:gd name="connsiteY1" fmla="*/ 0 h 2782550"/>
                <a:gd name="connsiteX2" fmla="*/ 2331850 w 3111088"/>
                <a:gd name="connsiteY2" fmla="*/ 23149 h 2782550"/>
                <a:gd name="connsiteX3" fmla="*/ 3111088 w 3111088"/>
                <a:gd name="connsiteY3" fmla="*/ 1397063 h 2782550"/>
                <a:gd name="connsiteX4" fmla="*/ 2360469 w 3111088"/>
                <a:gd name="connsiteY4" fmla="*/ 2770975 h 2782550"/>
                <a:gd name="connsiteX5" fmla="*/ 762194 w 3111088"/>
                <a:gd name="connsiteY5" fmla="*/ 2782550 h 2782550"/>
                <a:gd name="connsiteX6" fmla="*/ 0 w 3111088"/>
                <a:gd name="connsiteY6" fmla="*/ 1397063 h 2782550"/>
                <a:gd name="connsiteX0" fmla="*/ 0 w 3111088"/>
                <a:gd name="connsiteY0" fmla="*/ 1373914 h 2759401"/>
                <a:gd name="connsiteX1" fmla="*/ 770272 w 3111088"/>
                <a:gd name="connsiteY1" fmla="*/ 6996 h 2759401"/>
                <a:gd name="connsiteX2" fmla="*/ 2331850 w 3111088"/>
                <a:gd name="connsiteY2" fmla="*/ 0 h 2759401"/>
                <a:gd name="connsiteX3" fmla="*/ 3111088 w 3111088"/>
                <a:gd name="connsiteY3" fmla="*/ 1373914 h 2759401"/>
                <a:gd name="connsiteX4" fmla="*/ 2360469 w 3111088"/>
                <a:gd name="connsiteY4" fmla="*/ 2747826 h 2759401"/>
                <a:gd name="connsiteX5" fmla="*/ 762194 w 3111088"/>
                <a:gd name="connsiteY5" fmla="*/ 2759401 h 2759401"/>
                <a:gd name="connsiteX6" fmla="*/ 0 w 3111088"/>
                <a:gd name="connsiteY6" fmla="*/ 1373914 h 2759401"/>
                <a:gd name="connsiteX0" fmla="*/ 0 w 3111088"/>
                <a:gd name="connsiteY0" fmla="*/ 1373914 h 2759401"/>
                <a:gd name="connsiteX1" fmla="*/ 770272 w 3111088"/>
                <a:gd name="connsiteY1" fmla="*/ 6996 h 2759401"/>
                <a:gd name="connsiteX2" fmla="*/ 2331850 w 3111088"/>
                <a:gd name="connsiteY2" fmla="*/ 0 h 2759401"/>
                <a:gd name="connsiteX3" fmla="*/ 3111088 w 3111088"/>
                <a:gd name="connsiteY3" fmla="*/ 1373914 h 2759401"/>
                <a:gd name="connsiteX4" fmla="*/ 2355446 w 3111088"/>
                <a:gd name="connsiteY4" fmla="*/ 2752850 h 2759401"/>
                <a:gd name="connsiteX5" fmla="*/ 762194 w 3111088"/>
                <a:gd name="connsiteY5" fmla="*/ 2759401 h 2759401"/>
                <a:gd name="connsiteX6" fmla="*/ 0 w 3111088"/>
                <a:gd name="connsiteY6" fmla="*/ 1373914 h 2759401"/>
                <a:gd name="connsiteX0" fmla="*/ 0 w 3111088"/>
                <a:gd name="connsiteY0" fmla="*/ 1373914 h 2798068"/>
                <a:gd name="connsiteX1" fmla="*/ 770272 w 3111088"/>
                <a:gd name="connsiteY1" fmla="*/ 6996 h 2798068"/>
                <a:gd name="connsiteX2" fmla="*/ 2331850 w 3111088"/>
                <a:gd name="connsiteY2" fmla="*/ 0 h 2798068"/>
                <a:gd name="connsiteX3" fmla="*/ 3111088 w 3111088"/>
                <a:gd name="connsiteY3" fmla="*/ 1373914 h 2798068"/>
                <a:gd name="connsiteX4" fmla="*/ 2350424 w 3111088"/>
                <a:gd name="connsiteY4" fmla="*/ 2798068 h 2798068"/>
                <a:gd name="connsiteX5" fmla="*/ 762194 w 3111088"/>
                <a:gd name="connsiteY5" fmla="*/ 2759401 h 2798068"/>
                <a:gd name="connsiteX6" fmla="*/ 0 w 3111088"/>
                <a:gd name="connsiteY6" fmla="*/ 1373914 h 2798068"/>
                <a:gd name="connsiteX0" fmla="*/ 0 w 3111088"/>
                <a:gd name="connsiteY0" fmla="*/ 1373914 h 2759401"/>
                <a:gd name="connsiteX1" fmla="*/ 770272 w 3111088"/>
                <a:gd name="connsiteY1" fmla="*/ 6996 h 2759401"/>
                <a:gd name="connsiteX2" fmla="*/ 2331850 w 3111088"/>
                <a:gd name="connsiteY2" fmla="*/ 0 h 2759401"/>
                <a:gd name="connsiteX3" fmla="*/ 3111088 w 3111088"/>
                <a:gd name="connsiteY3" fmla="*/ 1373914 h 2759401"/>
                <a:gd name="connsiteX4" fmla="*/ 2345400 w 3111088"/>
                <a:gd name="connsiteY4" fmla="*/ 2752850 h 2759401"/>
                <a:gd name="connsiteX5" fmla="*/ 762194 w 3111088"/>
                <a:gd name="connsiteY5" fmla="*/ 2759401 h 2759401"/>
                <a:gd name="connsiteX6" fmla="*/ 0 w 3111088"/>
                <a:gd name="connsiteY6" fmla="*/ 1373914 h 2759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11088" h="2759401">
                  <a:moveTo>
                    <a:pt x="0" y="1373914"/>
                  </a:moveTo>
                  <a:lnTo>
                    <a:pt x="770272" y="6996"/>
                  </a:lnTo>
                  <a:lnTo>
                    <a:pt x="2331850" y="0"/>
                  </a:lnTo>
                  <a:lnTo>
                    <a:pt x="3111088" y="1373914"/>
                  </a:lnTo>
                  <a:lnTo>
                    <a:pt x="2345400" y="2752850"/>
                  </a:lnTo>
                  <a:lnTo>
                    <a:pt x="762194" y="2759401"/>
                  </a:lnTo>
                  <a:lnTo>
                    <a:pt x="0" y="1373914"/>
                  </a:lnTo>
                  <a:close/>
                </a:path>
              </a:pathLst>
            </a:custGeom>
            <a:solidFill>
              <a:srgbClr val="FED7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grpSp>
          <p:nvGrpSpPr>
            <p:cNvPr id="39" name="Grupo 38">
              <a:extLst>
                <a:ext uri="{FF2B5EF4-FFF2-40B4-BE49-F238E27FC236}">
                  <a16:creationId xmlns:a16="http://schemas.microsoft.com/office/drawing/2014/main" id="{155D509E-A4F0-4847-A50C-DC560FB04C94}"/>
                </a:ext>
              </a:extLst>
            </p:cNvPr>
            <p:cNvGrpSpPr/>
            <p:nvPr/>
          </p:nvGrpSpPr>
          <p:grpSpPr>
            <a:xfrm>
              <a:off x="9233414" y="3156583"/>
              <a:ext cx="531546" cy="598753"/>
              <a:chOff x="5158020" y="5082723"/>
              <a:chExt cx="966788" cy="1089025"/>
            </a:xfrm>
          </p:grpSpPr>
          <p:sp>
            <p:nvSpPr>
              <p:cNvPr id="40" name="Freeform 62">
                <a:extLst>
                  <a:ext uri="{FF2B5EF4-FFF2-40B4-BE49-F238E27FC236}">
                    <a16:creationId xmlns:a16="http://schemas.microsoft.com/office/drawing/2014/main" id="{D4BCC224-0ADF-4BDD-B2D2-5AE9BCD0D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6445" y="5082723"/>
                <a:ext cx="744538" cy="158750"/>
              </a:xfrm>
              <a:custGeom>
                <a:avLst/>
                <a:gdLst>
                  <a:gd name="T0" fmla="*/ 272 w 305"/>
                  <a:gd name="T1" fmla="*/ 65 h 65"/>
                  <a:gd name="T2" fmla="*/ 32 w 305"/>
                  <a:gd name="T3" fmla="*/ 65 h 65"/>
                  <a:gd name="T4" fmla="*/ 0 w 305"/>
                  <a:gd name="T5" fmla="*/ 33 h 65"/>
                  <a:gd name="T6" fmla="*/ 32 w 305"/>
                  <a:gd name="T7" fmla="*/ 0 h 65"/>
                  <a:gd name="T8" fmla="*/ 272 w 305"/>
                  <a:gd name="T9" fmla="*/ 0 h 65"/>
                  <a:gd name="T10" fmla="*/ 305 w 305"/>
                  <a:gd name="T11" fmla="*/ 33 h 65"/>
                  <a:gd name="T12" fmla="*/ 272 w 305"/>
                  <a:gd name="T13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5" h="65">
                    <a:moveTo>
                      <a:pt x="272" y="65"/>
                    </a:moveTo>
                    <a:cubicBezTo>
                      <a:pt x="32" y="65"/>
                      <a:pt x="32" y="65"/>
                      <a:pt x="32" y="65"/>
                    </a:cubicBezTo>
                    <a:cubicBezTo>
                      <a:pt x="14" y="65"/>
                      <a:pt x="0" y="50"/>
                      <a:pt x="0" y="33"/>
                    </a:cubicBezTo>
                    <a:cubicBezTo>
                      <a:pt x="0" y="15"/>
                      <a:pt x="14" y="0"/>
                      <a:pt x="32" y="0"/>
                    </a:cubicBezTo>
                    <a:cubicBezTo>
                      <a:pt x="272" y="0"/>
                      <a:pt x="272" y="0"/>
                      <a:pt x="272" y="0"/>
                    </a:cubicBezTo>
                    <a:cubicBezTo>
                      <a:pt x="290" y="0"/>
                      <a:pt x="305" y="15"/>
                      <a:pt x="305" y="33"/>
                    </a:cubicBezTo>
                    <a:cubicBezTo>
                      <a:pt x="305" y="50"/>
                      <a:pt x="290" y="65"/>
                      <a:pt x="272" y="6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1" name="Freeform 63">
                <a:extLst>
                  <a:ext uri="{FF2B5EF4-FFF2-40B4-BE49-F238E27FC236}">
                    <a16:creationId xmlns:a16="http://schemas.microsoft.com/office/drawing/2014/main" id="{0F8A75A6-9B20-4DD4-9A2C-F933ADAB116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58020" y="5271635"/>
                <a:ext cx="966788" cy="900113"/>
              </a:xfrm>
              <a:custGeom>
                <a:avLst/>
                <a:gdLst>
                  <a:gd name="T0" fmla="*/ 324 w 396"/>
                  <a:gd name="T1" fmla="*/ 59 h 369"/>
                  <a:gd name="T2" fmla="*/ 321 w 396"/>
                  <a:gd name="T3" fmla="*/ 0 h 369"/>
                  <a:gd name="T4" fmla="*/ 69 w 396"/>
                  <a:gd name="T5" fmla="*/ 0 h 369"/>
                  <a:gd name="T6" fmla="*/ 17 w 396"/>
                  <a:gd name="T7" fmla="*/ 141 h 369"/>
                  <a:gd name="T8" fmla="*/ 83 w 396"/>
                  <a:gd name="T9" fmla="*/ 344 h 369"/>
                  <a:gd name="T10" fmla="*/ 381 w 396"/>
                  <a:gd name="T11" fmla="*/ 253 h 369"/>
                  <a:gd name="T12" fmla="*/ 324 w 396"/>
                  <a:gd name="T13" fmla="*/ 59 h 369"/>
                  <a:gd name="T14" fmla="*/ 121 w 396"/>
                  <a:gd name="T15" fmla="*/ 131 h 369"/>
                  <a:gd name="T16" fmla="*/ 42 w 396"/>
                  <a:gd name="T17" fmla="*/ 129 h 369"/>
                  <a:gd name="T18" fmla="*/ 93 w 396"/>
                  <a:gd name="T19" fmla="*/ 23 h 369"/>
                  <a:gd name="T20" fmla="*/ 298 w 396"/>
                  <a:gd name="T21" fmla="*/ 19 h 369"/>
                  <a:gd name="T22" fmla="*/ 340 w 396"/>
                  <a:gd name="T23" fmla="*/ 128 h 369"/>
                  <a:gd name="T24" fmla="*/ 121 w 396"/>
                  <a:gd name="T25" fmla="*/ 131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96" h="369">
                    <a:moveTo>
                      <a:pt x="324" y="59"/>
                    </a:moveTo>
                    <a:cubicBezTo>
                      <a:pt x="306" y="24"/>
                      <a:pt x="321" y="0"/>
                      <a:pt x="321" y="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82" y="45"/>
                      <a:pt x="34" y="100"/>
                      <a:pt x="17" y="141"/>
                    </a:cubicBezTo>
                    <a:cubicBezTo>
                      <a:pt x="0" y="181"/>
                      <a:pt x="10" y="319"/>
                      <a:pt x="83" y="344"/>
                    </a:cubicBezTo>
                    <a:cubicBezTo>
                      <a:pt x="157" y="369"/>
                      <a:pt x="365" y="367"/>
                      <a:pt x="381" y="253"/>
                    </a:cubicBezTo>
                    <a:cubicBezTo>
                      <a:pt x="396" y="138"/>
                      <a:pt x="342" y="94"/>
                      <a:pt x="324" y="59"/>
                    </a:cubicBezTo>
                    <a:moveTo>
                      <a:pt x="121" y="131"/>
                    </a:moveTo>
                    <a:cubicBezTo>
                      <a:pt x="82" y="171"/>
                      <a:pt x="42" y="129"/>
                      <a:pt x="42" y="129"/>
                    </a:cubicBezTo>
                    <a:cubicBezTo>
                      <a:pt x="82" y="87"/>
                      <a:pt x="93" y="23"/>
                      <a:pt x="93" y="23"/>
                    </a:cubicBezTo>
                    <a:cubicBezTo>
                      <a:pt x="298" y="19"/>
                      <a:pt x="298" y="19"/>
                      <a:pt x="298" y="19"/>
                    </a:cubicBezTo>
                    <a:cubicBezTo>
                      <a:pt x="291" y="56"/>
                      <a:pt x="340" y="128"/>
                      <a:pt x="340" y="128"/>
                    </a:cubicBezTo>
                    <a:cubicBezTo>
                      <a:pt x="296" y="84"/>
                      <a:pt x="159" y="91"/>
                      <a:pt x="121" y="131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2" name="Freeform 142">
                <a:extLst>
                  <a:ext uri="{FF2B5EF4-FFF2-40B4-BE49-F238E27FC236}">
                    <a16:creationId xmlns:a16="http://schemas.microsoft.com/office/drawing/2014/main" id="{8687B221-4E21-43C2-9BD6-B4BBCB42E4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9195" y="5082723"/>
                <a:ext cx="331788" cy="158750"/>
              </a:xfrm>
              <a:custGeom>
                <a:avLst/>
                <a:gdLst>
                  <a:gd name="T0" fmla="*/ 103 w 136"/>
                  <a:gd name="T1" fmla="*/ 0 h 65"/>
                  <a:gd name="T2" fmla="*/ 0 w 136"/>
                  <a:gd name="T3" fmla="*/ 0 h 65"/>
                  <a:gd name="T4" fmla="*/ 0 w 136"/>
                  <a:gd name="T5" fmla="*/ 65 h 65"/>
                  <a:gd name="T6" fmla="*/ 103 w 136"/>
                  <a:gd name="T7" fmla="*/ 65 h 65"/>
                  <a:gd name="T8" fmla="*/ 136 w 136"/>
                  <a:gd name="T9" fmla="*/ 33 h 65"/>
                  <a:gd name="T10" fmla="*/ 103 w 136"/>
                  <a:gd name="T11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6" h="65">
                    <a:moveTo>
                      <a:pt x="10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103" y="65"/>
                      <a:pt x="103" y="65"/>
                      <a:pt x="103" y="65"/>
                    </a:cubicBezTo>
                    <a:cubicBezTo>
                      <a:pt x="121" y="65"/>
                      <a:pt x="136" y="50"/>
                      <a:pt x="136" y="33"/>
                    </a:cubicBezTo>
                    <a:cubicBezTo>
                      <a:pt x="136" y="15"/>
                      <a:pt x="121" y="0"/>
                      <a:pt x="103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3" name="Freeform 143">
                <a:extLst>
                  <a:ext uri="{FF2B5EF4-FFF2-40B4-BE49-F238E27FC236}">
                    <a16:creationId xmlns:a16="http://schemas.microsoft.com/office/drawing/2014/main" id="{4F46C443-E1D0-4250-AF55-EF91A97A26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9195" y="5271635"/>
                <a:ext cx="455613" cy="868363"/>
              </a:xfrm>
              <a:custGeom>
                <a:avLst/>
                <a:gdLst>
                  <a:gd name="T0" fmla="*/ 112 w 187"/>
                  <a:gd name="T1" fmla="*/ 0 h 356"/>
                  <a:gd name="T2" fmla="*/ 0 w 187"/>
                  <a:gd name="T3" fmla="*/ 0 h 356"/>
                  <a:gd name="T4" fmla="*/ 0 w 187"/>
                  <a:gd name="T5" fmla="*/ 21 h 356"/>
                  <a:gd name="T6" fmla="*/ 89 w 187"/>
                  <a:gd name="T7" fmla="*/ 19 h 356"/>
                  <a:gd name="T8" fmla="*/ 131 w 187"/>
                  <a:gd name="T9" fmla="*/ 128 h 356"/>
                  <a:gd name="T10" fmla="*/ 27 w 187"/>
                  <a:gd name="T11" fmla="*/ 98 h 356"/>
                  <a:gd name="T12" fmla="*/ 0 w 187"/>
                  <a:gd name="T13" fmla="*/ 99 h 356"/>
                  <a:gd name="T14" fmla="*/ 0 w 187"/>
                  <a:gd name="T15" fmla="*/ 356 h 356"/>
                  <a:gd name="T16" fmla="*/ 172 w 187"/>
                  <a:gd name="T17" fmla="*/ 253 h 356"/>
                  <a:gd name="T18" fmla="*/ 115 w 187"/>
                  <a:gd name="T19" fmla="*/ 59 h 356"/>
                  <a:gd name="T20" fmla="*/ 112 w 187"/>
                  <a:gd name="T21" fmla="*/ 0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7" h="356">
                    <a:moveTo>
                      <a:pt x="1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89" y="19"/>
                      <a:pt x="89" y="19"/>
                      <a:pt x="89" y="19"/>
                    </a:cubicBezTo>
                    <a:cubicBezTo>
                      <a:pt x="82" y="56"/>
                      <a:pt x="131" y="128"/>
                      <a:pt x="131" y="128"/>
                    </a:cubicBezTo>
                    <a:cubicBezTo>
                      <a:pt x="111" y="107"/>
                      <a:pt x="69" y="98"/>
                      <a:pt x="27" y="98"/>
                    </a:cubicBezTo>
                    <a:cubicBezTo>
                      <a:pt x="18" y="98"/>
                      <a:pt x="9" y="98"/>
                      <a:pt x="0" y="99"/>
                    </a:cubicBezTo>
                    <a:cubicBezTo>
                      <a:pt x="0" y="356"/>
                      <a:pt x="0" y="356"/>
                      <a:pt x="0" y="356"/>
                    </a:cubicBezTo>
                    <a:cubicBezTo>
                      <a:pt x="79" y="351"/>
                      <a:pt x="162" y="323"/>
                      <a:pt x="172" y="253"/>
                    </a:cubicBezTo>
                    <a:cubicBezTo>
                      <a:pt x="187" y="138"/>
                      <a:pt x="133" y="94"/>
                      <a:pt x="115" y="59"/>
                    </a:cubicBezTo>
                    <a:cubicBezTo>
                      <a:pt x="97" y="24"/>
                      <a:pt x="112" y="0"/>
                      <a:pt x="112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</p:grpSp>
      <p:grpSp>
        <p:nvGrpSpPr>
          <p:cNvPr id="48" name="Group 19">
            <a:extLst>
              <a:ext uri="{FF2B5EF4-FFF2-40B4-BE49-F238E27FC236}">
                <a16:creationId xmlns:a16="http://schemas.microsoft.com/office/drawing/2014/main" id="{A32B9495-83EA-4DD2-95D6-95D5A18111E4}"/>
              </a:ext>
            </a:extLst>
          </p:cNvPr>
          <p:cNvGrpSpPr/>
          <p:nvPr/>
        </p:nvGrpSpPr>
        <p:grpSpPr>
          <a:xfrm>
            <a:off x="6635386" y="2633539"/>
            <a:ext cx="4671617" cy="719450"/>
            <a:chOff x="395534" y="3737445"/>
            <a:chExt cx="3972999" cy="719450"/>
          </a:xfrm>
        </p:grpSpPr>
        <p:sp>
          <p:nvSpPr>
            <p:cNvPr id="49" name="TextBox 9">
              <a:extLst>
                <a:ext uri="{FF2B5EF4-FFF2-40B4-BE49-F238E27FC236}">
                  <a16:creationId xmlns:a16="http://schemas.microsoft.com/office/drawing/2014/main" id="{D4C269F3-9877-4FCB-9D2D-D45B984F1152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0" name="TextBox 10">
              <a:extLst>
                <a:ext uri="{FF2B5EF4-FFF2-40B4-BE49-F238E27FC236}">
                  <a16:creationId xmlns:a16="http://schemas.microsoft.com/office/drawing/2014/main" id="{018C1EE8-311D-4A96-BDDC-630460AB9481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51" name="Group 22">
            <a:extLst>
              <a:ext uri="{FF2B5EF4-FFF2-40B4-BE49-F238E27FC236}">
                <a16:creationId xmlns:a16="http://schemas.microsoft.com/office/drawing/2014/main" id="{0E67DEE1-B24D-4BAD-81BA-72C3E449FFF4}"/>
              </a:ext>
            </a:extLst>
          </p:cNvPr>
          <p:cNvGrpSpPr/>
          <p:nvPr/>
        </p:nvGrpSpPr>
        <p:grpSpPr>
          <a:xfrm>
            <a:off x="6635386" y="3742256"/>
            <a:ext cx="4671617" cy="719450"/>
            <a:chOff x="395534" y="3737445"/>
            <a:chExt cx="3972999" cy="719450"/>
          </a:xfrm>
        </p:grpSpPr>
        <p:sp>
          <p:nvSpPr>
            <p:cNvPr id="52" name="TextBox 12">
              <a:extLst>
                <a:ext uri="{FF2B5EF4-FFF2-40B4-BE49-F238E27FC236}">
                  <a16:creationId xmlns:a16="http://schemas.microsoft.com/office/drawing/2014/main" id="{9CDE412D-E438-45D7-B498-15A0F9A27281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3" name="TextBox 13">
              <a:extLst>
                <a:ext uri="{FF2B5EF4-FFF2-40B4-BE49-F238E27FC236}">
                  <a16:creationId xmlns:a16="http://schemas.microsoft.com/office/drawing/2014/main" id="{ACC0E8AC-95B3-4A47-9006-75BE29095C0E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54" name="Group 25">
            <a:extLst>
              <a:ext uri="{FF2B5EF4-FFF2-40B4-BE49-F238E27FC236}">
                <a16:creationId xmlns:a16="http://schemas.microsoft.com/office/drawing/2014/main" id="{08A27881-FDA4-44EC-A33A-A8C8FE538BAB}"/>
              </a:ext>
            </a:extLst>
          </p:cNvPr>
          <p:cNvGrpSpPr/>
          <p:nvPr/>
        </p:nvGrpSpPr>
        <p:grpSpPr>
          <a:xfrm>
            <a:off x="6658268" y="4977818"/>
            <a:ext cx="4671617" cy="719450"/>
            <a:chOff x="395534" y="3737445"/>
            <a:chExt cx="3972999" cy="719450"/>
          </a:xfrm>
        </p:grpSpPr>
        <p:sp>
          <p:nvSpPr>
            <p:cNvPr id="55" name="TextBox 15">
              <a:extLst>
                <a:ext uri="{FF2B5EF4-FFF2-40B4-BE49-F238E27FC236}">
                  <a16:creationId xmlns:a16="http://schemas.microsoft.com/office/drawing/2014/main" id="{97C649FE-8C82-4E72-9F12-EF016B4B91B9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6" name="TextBox 16">
              <a:extLst>
                <a:ext uri="{FF2B5EF4-FFF2-40B4-BE49-F238E27FC236}">
                  <a16:creationId xmlns:a16="http://schemas.microsoft.com/office/drawing/2014/main" id="{7E317CAD-43AB-46BD-AC97-E5573D2854B9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60" name="Group 33">
            <a:extLst>
              <a:ext uri="{FF2B5EF4-FFF2-40B4-BE49-F238E27FC236}">
                <a16:creationId xmlns:a16="http://schemas.microsoft.com/office/drawing/2014/main" id="{6B6CBC7F-A010-4CC1-86C1-EBACD76A0930}"/>
              </a:ext>
            </a:extLst>
          </p:cNvPr>
          <p:cNvGrpSpPr/>
          <p:nvPr/>
        </p:nvGrpSpPr>
        <p:grpSpPr>
          <a:xfrm>
            <a:off x="6595240" y="1381421"/>
            <a:ext cx="4671617" cy="719450"/>
            <a:chOff x="395534" y="3737445"/>
            <a:chExt cx="3972999" cy="719450"/>
          </a:xfrm>
        </p:grpSpPr>
        <p:sp>
          <p:nvSpPr>
            <p:cNvPr id="61" name="TextBox 21">
              <a:extLst>
                <a:ext uri="{FF2B5EF4-FFF2-40B4-BE49-F238E27FC236}">
                  <a16:creationId xmlns:a16="http://schemas.microsoft.com/office/drawing/2014/main" id="{950A02FC-0DCE-4272-B104-5538C69D2170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2" name="TextBox 22">
              <a:extLst>
                <a:ext uri="{FF2B5EF4-FFF2-40B4-BE49-F238E27FC236}">
                  <a16:creationId xmlns:a16="http://schemas.microsoft.com/office/drawing/2014/main" id="{6EBC87E0-795D-4B82-8EFF-C6B9BEF2A1AB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63" name="Text Placeholder 1">
            <a:extLst>
              <a:ext uri="{FF2B5EF4-FFF2-40B4-BE49-F238E27FC236}">
                <a16:creationId xmlns:a16="http://schemas.microsoft.com/office/drawing/2014/main" id="{6C9A1316-BE57-4119-A8EC-16C968B59C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2388" y="340045"/>
            <a:ext cx="11214337" cy="724247"/>
          </a:xfr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</p:spTree>
    <p:extLst>
      <p:ext uri="{BB962C8B-B14F-4D97-AF65-F5344CB8AC3E}">
        <p14:creationId xmlns:p14="http://schemas.microsoft.com/office/powerpoint/2010/main" val="29827938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Connector 65">
            <a:extLst>
              <a:ext uri="{FF2B5EF4-FFF2-40B4-BE49-F238E27FC236}">
                <a16:creationId xmlns:a16="http://schemas.microsoft.com/office/drawing/2014/main" id="{A0B1364D-3394-427D-9BF7-22A8E500B039}"/>
              </a:ext>
            </a:extLst>
          </p:cNvPr>
          <p:cNvCxnSpPr/>
          <p:nvPr/>
        </p:nvCxnSpPr>
        <p:spPr>
          <a:xfrm flipV="1">
            <a:off x="7451037" y="2679890"/>
            <a:ext cx="612000" cy="612000"/>
          </a:xfrm>
          <a:prstGeom prst="line">
            <a:avLst/>
          </a:prstGeom>
          <a:ln w="31750" cap="sq">
            <a:solidFill>
              <a:schemeClr val="accent3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66">
            <a:extLst>
              <a:ext uri="{FF2B5EF4-FFF2-40B4-BE49-F238E27FC236}">
                <a16:creationId xmlns:a16="http://schemas.microsoft.com/office/drawing/2014/main" id="{8634B626-1FD8-40E0-8C5D-8CA26F7B6FB0}"/>
              </a:ext>
            </a:extLst>
          </p:cNvPr>
          <p:cNvCxnSpPr/>
          <p:nvPr/>
        </p:nvCxnSpPr>
        <p:spPr>
          <a:xfrm>
            <a:off x="7451037" y="3894140"/>
            <a:ext cx="612000" cy="0"/>
          </a:xfrm>
          <a:prstGeom prst="line">
            <a:avLst/>
          </a:prstGeom>
          <a:ln w="31750" cap="sq">
            <a:solidFill>
              <a:schemeClr val="accent4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67">
            <a:extLst>
              <a:ext uri="{FF2B5EF4-FFF2-40B4-BE49-F238E27FC236}">
                <a16:creationId xmlns:a16="http://schemas.microsoft.com/office/drawing/2014/main" id="{A8A515A0-65CA-4801-A248-CFD528A8AD9F}"/>
              </a:ext>
            </a:extLst>
          </p:cNvPr>
          <p:cNvCxnSpPr/>
          <p:nvPr/>
        </p:nvCxnSpPr>
        <p:spPr>
          <a:xfrm>
            <a:off x="7451037" y="4499344"/>
            <a:ext cx="612000" cy="612000"/>
          </a:xfrm>
          <a:prstGeom prst="line">
            <a:avLst/>
          </a:prstGeom>
          <a:ln w="31750" cap="sq">
            <a:solidFill>
              <a:schemeClr val="accent1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68">
            <a:extLst>
              <a:ext uri="{FF2B5EF4-FFF2-40B4-BE49-F238E27FC236}">
                <a16:creationId xmlns:a16="http://schemas.microsoft.com/office/drawing/2014/main" id="{5A9222C4-434C-408D-8EF7-50FAD06C1FED}"/>
              </a:ext>
            </a:extLst>
          </p:cNvPr>
          <p:cNvCxnSpPr/>
          <p:nvPr/>
        </p:nvCxnSpPr>
        <p:spPr>
          <a:xfrm flipH="1" flipV="1">
            <a:off x="4128964" y="2679890"/>
            <a:ext cx="612000" cy="612000"/>
          </a:xfrm>
          <a:prstGeom prst="line">
            <a:avLst/>
          </a:prstGeom>
          <a:ln w="31750" cap="sq">
            <a:solidFill>
              <a:schemeClr val="accent2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9">
            <a:extLst>
              <a:ext uri="{FF2B5EF4-FFF2-40B4-BE49-F238E27FC236}">
                <a16:creationId xmlns:a16="http://schemas.microsoft.com/office/drawing/2014/main" id="{B4EEB473-1088-4DCA-BCF0-65136FAAD007}"/>
              </a:ext>
            </a:extLst>
          </p:cNvPr>
          <p:cNvCxnSpPr/>
          <p:nvPr/>
        </p:nvCxnSpPr>
        <p:spPr>
          <a:xfrm flipH="1" flipV="1">
            <a:off x="4128964" y="3876955"/>
            <a:ext cx="612000" cy="17185"/>
          </a:xfrm>
          <a:prstGeom prst="line">
            <a:avLst/>
          </a:prstGeom>
          <a:ln w="31750" cap="sq">
            <a:solidFill>
              <a:schemeClr val="accent5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0">
            <a:extLst>
              <a:ext uri="{FF2B5EF4-FFF2-40B4-BE49-F238E27FC236}">
                <a16:creationId xmlns:a16="http://schemas.microsoft.com/office/drawing/2014/main" id="{50EB2CAD-327C-45CD-AFA9-02162C6AE96E}"/>
              </a:ext>
            </a:extLst>
          </p:cNvPr>
          <p:cNvCxnSpPr/>
          <p:nvPr/>
        </p:nvCxnSpPr>
        <p:spPr>
          <a:xfrm flipH="1">
            <a:off x="4128964" y="4499344"/>
            <a:ext cx="612000" cy="612000"/>
          </a:xfrm>
          <a:prstGeom prst="line">
            <a:avLst/>
          </a:prstGeom>
          <a:ln w="31750" cap="sq">
            <a:solidFill>
              <a:schemeClr val="accent6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71">
            <a:extLst>
              <a:ext uri="{FF2B5EF4-FFF2-40B4-BE49-F238E27FC236}">
                <a16:creationId xmlns:a16="http://schemas.microsoft.com/office/drawing/2014/main" id="{AD579BE8-93C2-423C-9172-95203ABDF59B}"/>
              </a:ext>
            </a:extLst>
          </p:cNvPr>
          <p:cNvGrpSpPr/>
          <p:nvPr/>
        </p:nvGrpSpPr>
        <p:grpSpPr>
          <a:xfrm>
            <a:off x="8162069" y="1744871"/>
            <a:ext cx="3096000" cy="1053360"/>
            <a:chOff x="910640" y="2975795"/>
            <a:chExt cx="1527408" cy="263462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805EE40-8FF9-4FE0-B979-E10D8E26FCB3}"/>
                </a:ext>
              </a:extLst>
            </p:cNvPr>
            <p:cNvSpPr txBox="1"/>
            <p:nvPr/>
          </p:nvSpPr>
          <p:spPr>
            <a:xfrm>
              <a:off x="910640" y="2975795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12A4A4A-4DFE-4A7F-B6CB-90F790454BAB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2078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74">
            <a:extLst>
              <a:ext uri="{FF2B5EF4-FFF2-40B4-BE49-F238E27FC236}">
                <a16:creationId xmlns:a16="http://schemas.microsoft.com/office/drawing/2014/main" id="{FF74D2A8-3BFA-47F0-A86D-DF32DEC65C74}"/>
              </a:ext>
            </a:extLst>
          </p:cNvPr>
          <p:cNvGrpSpPr/>
          <p:nvPr/>
        </p:nvGrpSpPr>
        <p:grpSpPr>
          <a:xfrm>
            <a:off x="8162069" y="3399606"/>
            <a:ext cx="3096000" cy="1053360"/>
            <a:chOff x="910640" y="2975795"/>
            <a:chExt cx="1527408" cy="263462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1917D28-5684-4148-9746-AE4F85D3EF4E}"/>
                </a:ext>
              </a:extLst>
            </p:cNvPr>
            <p:cNvSpPr txBox="1"/>
            <p:nvPr/>
          </p:nvSpPr>
          <p:spPr>
            <a:xfrm>
              <a:off x="910640" y="2975795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6937CCB-221B-4B1B-B0DF-CA5475645C08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2078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77">
            <a:extLst>
              <a:ext uri="{FF2B5EF4-FFF2-40B4-BE49-F238E27FC236}">
                <a16:creationId xmlns:a16="http://schemas.microsoft.com/office/drawing/2014/main" id="{325DBA96-5FD9-48DA-BAF6-A182715E8E9B}"/>
              </a:ext>
            </a:extLst>
          </p:cNvPr>
          <p:cNvGrpSpPr/>
          <p:nvPr/>
        </p:nvGrpSpPr>
        <p:grpSpPr>
          <a:xfrm>
            <a:off x="8162069" y="5054341"/>
            <a:ext cx="3096000" cy="1068749"/>
            <a:chOff x="910640" y="2937304"/>
            <a:chExt cx="1527408" cy="267311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6312F5E-8507-4086-970E-69EBE120B46C}"/>
                </a:ext>
              </a:extLst>
            </p:cNvPr>
            <p:cNvSpPr txBox="1"/>
            <p:nvPr/>
          </p:nvSpPr>
          <p:spPr>
            <a:xfrm>
              <a:off x="910640" y="2937304"/>
              <a:ext cx="1527408" cy="84677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39FE5F5-C8DD-4744-9C96-19816EC261C9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2078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80">
            <a:extLst>
              <a:ext uri="{FF2B5EF4-FFF2-40B4-BE49-F238E27FC236}">
                <a16:creationId xmlns:a16="http://schemas.microsoft.com/office/drawing/2014/main" id="{D63DB95D-8D7B-421D-9C67-37507809586C}"/>
              </a:ext>
            </a:extLst>
          </p:cNvPr>
          <p:cNvGrpSpPr/>
          <p:nvPr/>
        </p:nvGrpSpPr>
        <p:grpSpPr>
          <a:xfrm>
            <a:off x="908422" y="1744871"/>
            <a:ext cx="3096000" cy="1053360"/>
            <a:chOff x="910640" y="2975795"/>
            <a:chExt cx="1527408" cy="263462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E079A25-6555-4884-A1E7-097AD5FD5DC4}"/>
                </a:ext>
              </a:extLst>
            </p:cNvPr>
            <p:cNvSpPr txBox="1"/>
            <p:nvPr/>
          </p:nvSpPr>
          <p:spPr>
            <a:xfrm>
              <a:off x="910640" y="2975795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70DC0FC-A4B3-4B0E-945D-714B3654D51B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2078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83">
            <a:extLst>
              <a:ext uri="{FF2B5EF4-FFF2-40B4-BE49-F238E27FC236}">
                <a16:creationId xmlns:a16="http://schemas.microsoft.com/office/drawing/2014/main" id="{8C82DA39-ECA4-44E8-B1BD-85887CBCD8D3}"/>
              </a:ext>
            </a:extLst>
          </p:cNvPr>
          <p:cNvGrpSpPr/>
          <p:nvPr/>
        </p:nvGrpSpPr>
        <p:grpSpPr>
          <a:xfrm>
            <a:off x="908422" y="3407301"/>
            <a:ext cx="3096000" cy="1053360"/>
            <a:chOff x="910640" y="2975795"/>
            <a:chExt cx="1527408" cy="263462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3695BD1-01AE-441A-A2AB-7B0210FC6165}"/>
                </a:ext>
              </a:extLst>
            </p:cNvPr>
            <p:cNvSpPr txBox="1"/>
            <p:nvPr/>
          </p:nvSpPr>
          <p:spPr>
            <a:xfrm>
              <a:off x="910640" y="2975795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6768C56-B6EA-4490-A34E-95E66C05F4F0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2078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86">
            <a:extLst>
              <a:ext uri="{FF2B5EF4-FFF2-40B4-BE49-F238E27FC236}">
                <a16:creationId xmlns:a16="http://schemas.microsoft.com/office/drawing/2014/main" id="{AD12261A-E6E9-4760-B223-1526F7B3796A}"/>
              </a:ext>
            </a:extLst>
          </p:cNvPr>
          <p:cNvGrpSpPr/>
          <p:nvPr/>
        </p:nvGrpSpPr>
        <p:grpSpPr>
          <a:xfrm>
            <a:off x="908422" y="5069730"/>
            <a:ext cx="3096000" cy="1053360"/>
            <a:chOff x="910640" y="2975795"/>
            <a:chExt cx="1527408" cy="263462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5E9AE98-56ED-4863-A4F1-6D03F732A381}"/>
                </a:ext>
              </a:extLst>
            </p:cNvPr>
            <p:cNvSpPr txBox="1"/>
            <p:nvPr/>
          </p:nvSpPr>
          <p:spPr>
            <a:xfrm>
              <a:off x="910640" y="2975795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2722C43-6D98-4044-8FEA-667E27A1EE74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2078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upo 45">
            <a:extLst>
              <a:ext uri="{FF2B5EF4-FFF2-40B4-BE49-F238E27FC236}">
                <a16:creationId xmlns:a16="http://schemas.microsoft.com/office/drawing/2014/main" id="{6D5B0367-9162-4C87-98F0-EC866B75458E}"/>
              </a:ext>
            </a:extLst>
          </p:cNvPr>
          <p:cNvGrpSpPr/>
          <p:nvPr/>
        </p:nvGrpSpPr>
        <p:grpSpPr>
          <a:xfrm>
            <a:off x="5124342" y="2378574"/>
            <a:ext cx="1917806" cy="2844464"/>
            <a:chOff x="9276740" y="40640"/>
            <a:chExt cx="737732" cy="1094194"/>
          </a:xfrm>
          <a:solidFill>
            <a:srgbClr val="FED715"/>
          </a:solidFill>
        </p:grpSpPr>
        <p:sp>
          <p:nvSpPr>
            <p:cNvPr id="47" name="Freeform 28">
              <a:extLst>
                <a:ext uri="{FF2B5EF4-FFF2-40B4-BE49-F238E27FC236}">
                  <a16:creationId xmlns:a16="http://schemas.microsoft.com/office/drawing/2014/main" id="{79EB553C-B810-416E-A83C-8332F422F164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1580" y="261306"/>
              <a:ext cx="608465" cy="135795"/>
            </a:xfrm>
            <a:custGeom>
              <a:avLst/>
              <a:gdLst>
                <a:gd name="T0" fmla="*/ 34 w 303"/>
                <a:gd name="T1" fmla="*/ 68 h 68"/>
                <a:gd name="T2" fmla="*/ 269 w 303"/>
                <a:gd name="T3" fmla="*/ 68 h 68"/>
                <a:gd name="T4" fmla="*/ 303 w 303"/>
                <a:gd name="T5" fmla="*/ 34 h 68"/>
                <a:gd name="T6" fmla="*/ 269 w 303"/>
                <a:gd name="T7" fmla="*/ 0 h 68"/>
                <a:gd name="T8" fmla="*/ 34 w 303"/>
                <a:gd name="T9" fmla="*/ 0 h 68"/>
                <a:gd name="T10" fmla="*/ 0 w 303"/>
                <a:gd name="T11" fmla="*/ 34 h 68"/>
                <a:gd name="T12" fmla="*/ 34 w 303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3" h="68">
                  <a:moveTo>
                    <a:pt x="34" y="68"/>
                  </a:moveTo>
                  <a:cubicBezTo>
                    <a:pt x="269" y="68"/>
                    <a:pt x="269" y="68"/>
                    <a:pt x="269" y="68"/>
                  </a:cubicBezTo>
                  <a:cubicBezTo>
                    <a:pt x="287" y="68"/>
                    <a:pt x="303" y="52"/>
                    <a:pt x="303" y="34"/>
                  </a:cubicBezTo>
                  <a:cubicBezTo>
                    <a:pt x="303" y="15"/>
                    <a:pt x="287" y="0"/>
                    <a:pt x="26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4"/>
                  </a:cubicBezTo>
                  <a:cubicBezTo>
                    <a:pt x="0" y="52"/>
                    <a:pt x="15" y="68"/>
                    <a:pt x="34" y="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29">
              <a:extLst>
                <a:ext uri="{FF2B5EF4-FFF2-40B4-BE49-F238E27FC236}">
                  <a16:creationId xmlns:a16="http://schemas.microsoft.com/office/drawing/2014/main" id="{6F6CF4C9-25E4-4A12-A000-C5F33A4BF757}"/>
                </a:ext>
              </a:extLst>
            </p:cNvPr>
            <p:cNvSpPr>
              <a:spLocks/>
            </p:cNvSpPr>
            <p:nvPr/>
          </p:nvSpPr>
          <p:spPr bwMode="auto">
            <a:xfrm>
              <a:off x="9276740" y="437578"/>
              <a:ext cx="737732" cy="130572"/>
            </a:xfrm>
            <a:custGeom>
              <a:avLst/>
              <a:gdLst>
                <a:gd name="T0" fmla="*/ 335 w 367"/>
                <a:gd name="T1" fmla="*/ 0 h 65"/>
                <a:gd name="T2" fmla="*/ 33 w 367"/>
                <a:gd name="T3" fmla="*/ 0 h 65"/>
                <a:gd name="T4" fmla="*/ 0 w 367"/>
                <a:gd name="T5" fmla="*/ 33 h 65"/>
                <a:gd name="T6" fmla="*/ 33 w 367"/>
                <a:gd name="T7" fmla="*/ 65 h 65"/>
                <a:gd name="T8" fmla="*/ 335 w 367"/>
                <a:gd name="T9" fmla="*/ 65 h 65"/>
                <a:gd name="T10" fmla="*/ 367 w 367"/>
                <a:gd name="T11" fmla="*/ 33 h 65"/>
                <a:gd name="T12" fmla="*/ 335 w 367"/>
                <a:gd name="T13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7" h="65">
                  <a:moveTo>
                    <a:pt x="335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50"/>
                    <a:pt x="15" y="65"/>
                    <a:pt x="33" y="65"/>
                  </a:cubicBezTo>
                  <a:cubicBezTo>
                    <a:pt x="335" y="65"/>
                    <a:pt x="335" y="65"/>
                    <a:pt x="335" y="65"/>
                  </a:cubicBezTo>
                  <a:cubicBezTo>
                    <a:pt x="353" y="65"/>
                    <a:pt x="367" y="50"/>
                    <a:pt x="367" y="33"/>
                  </a:cubicBezTo>
                  <a:cubicBezTo>
                    <a:pt x="367" y="15"/>
                    <a:pt x="353" y="0"/>
                    <a:pt x="3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30">
              <a:extLst>
                <a:ext uri="{FF2B5EF4-FFF2-40B4-BE49-F238E27FC236}">
                  <a16:creationId xmlns:a16="http://schemas.microsoft.com/office/drawing/2014/main" id="{8AEF835B-3690-47E0-AFD8-ADA32A6C557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3714" y="582513"/>
              <a:ext cx="698560" cy="137101"/>
            </a:xfrm>
            <a:custGeom>
              <a:avLst/>
              <a:gdLst>
                <a:gd name="T0" fmla="*/ 314 w 348"/>
                <a:gd name="T1" fmla="*/ 0 h 68"/>
                <a:gd name="T2" fmla="*/ 34 w 348"/>
                <a:gd name="T3" fmla="*/ 0 h 68"/>
                <a:gd name="T4" fmla="*/ 0 w 348"/>
                <a:gd name="T5" fmla="*/ 34 h 68"/>
                <a:gd name="T6" fmla="*/ 34 w 348"/>
                <a:gd name="T7" fmla="*/ 68 h 68"/>
                <a:gd name="T8" fmla="*/ 314 w 348"/>
                <a:gd name="T9" fmla="*/ 68 h 68"/>
                <a:gd name="T10" fmla="*/ 348 w 348"/>
                <a:gd name="T11" fmla="*/ 34 h 68"/>
                <a:gd name="T12" fmla="*/ 314 w 348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8" h="68">
                  <a:moveTo>
                    <a:pt x="314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6"/>
                    <a:pt x="0" y="34"/>
                  </a:cubicBezTo>
                  <a:cubicBezTo>
                    <a:pt x="0" y="53"/>
                    <a:pt x="15" y="68"/>
                    <a:pt x="34" y="68"/>
                  </a:cubicBezTo>
                  <a:cubicBezTo>
                    <a:pt x="314" y="68"/>
                    <a:pt x="314" y="68"/>
                    <a:pt x="314" y="68"/>
                  </a:cubicBezTo>
                  <a:cubicBezTo>
                    <a:pt x="333" y="68"/>
                    <a:pt x="348" y="53"/>
                    <a:pt x="348" y="34"/>
                  </a:cubicBezTo>
                  <a:cubicBezTo>
                    <a:pt x="348" y="16"/>
                    <a:pt x="333" y="0"/>
                    <a:pt x="3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31">
              <a:extLst>
                <a:ext uri="{FF2B5EF4-FFF2-40B4-BE49-F238E27FC236}">
                  <a16:creationId xmlns:a16="http://schemas.microsoft.com/office/drawing/2014/main" id="{7CC2E2B9-16D1-4612-A465-4C5B93512B7A}"/>
                </a:ext>
              </a:extLst>
            </p:cNvPr>
            <p:cNvSpPr>
              <a:spLocks/>
            </p:cNvSpPr>
            <p:nvPr/>
          </p:nvSpPr>
          <p:spPr bwMode="auto">
            <a:xfrm>
              <a:off x="9357694" y="765314"/>
              <a:ext cx="578434" cy="144935"/>
            </a:xfrm>
            <a:custGeom>
              <a:avLst/>
              <a:gdLst>
                <a:gd name="T0" fmla="*/ 252 w 288"/>
                <a:gd name="T1" fmla="*/ 0 h 72"/>
                <a:gd name="T2" fmla="*/ 36 w 288"/>
                <a:gd name="T3" fmla="*/ 0 h 72"/>
                <a:gd name="T4" fmla="*/ 0 w 288"/>
                <a:gd name="T5" fmla="*/ 36 h 72"/>
                <a:gd name="T6" fmla="*/ 36 w 288"/>
                <a:gd name="T7" fmla="*/ 72 h 72"/>
                <a:gd name="T8" fmla="*/ 252 w 288"/>
                <a:gd name="T9" fmla="*/ 72 h 72"/>
                <a:gd name="T10" fmla="*/ 288 w 288"/>
                <a:gd name="T11" fmla="*/ 36 h 72"/>
                <a:gd name="T12" fmla="*/ 252 w 288"/>
                <a:gd name="T1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" h="72">
                  <a:moveTo>
                    <a:pt x="252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16" y="0"/>
                    <a:pt x="0" y="16"/>
                    <a:pt x="0" y="36"/>
                  </a:cubicBezTo>
                  <a:cubicBezTo>
                    <a:pt x="0" y="56"/>
                    <a:pt x="16" y="72"/>
                    <a:pt x="36" y="72"/>
                  </a:cubicBezTo>
                  <a:cubicBezTo>
                    <a:pt x="252" y="72"/>
                    <a:pt x="252" y="72"/>
                    <a:pt x="252" y="72"/>
                  </a:cubicBezTo>
                  <a:cubicBezTo>
                    <a:pt x="272" y="72"/>
                    <a:pt x="288" y="56"/>
                    <a:pt x="288" y="36"/>
                  </a:cubicBezTo>
                  <a:cubicBezTo>
                    <a:pt x="288" y="16"/>
                    <a:pt x="272" y="0"/>
                    <a:pt x="2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32">
              <a:extLst>
                <a:ext uri="{FF2B5EF4-FFF2-40B4-BE49-F238E27FC236}">
                  <a16:creationId xmlns:a16="http://schemas.microsoft.com/office/drawing/2014/main" id="{DBBBD425-8046-49AC-98DB-0071D424B6E4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9509" y="146403"/>
              <a:ext cx="409996" cy="90095"/>
            </a:xfrm>
            <a:custGeom>
              <a:avLst/>
              <a:gdLst>
                <a:gd name="T0" fmla="*/ 23 w 204"/>
                <a:gd name="T1" fmla="*/ 45 h 45"/>
                <a:gd name="T2" fmla="*/ 182 w 204"/>
                <a:gd name="T3" fmla="*/ 45 h 45"/>
                <a:gd name="T4" fmla="*/ 204 w 204"/>
                <a:gd name="T5" fmla="*/ 22 h 45"/>
                <a:gd name="T6" fmla="*/ 182 w 204"/>
                <a:gd name="T7" fmla="*/ 0 h 45"/>
                <a:gd name="T8" fmla="*/ 23 w 204"/>
                <a:gd name="T9" fmla="*/ 0 h 45"/>
                <a:gd name="T10" fmla="*/ 0 w 204"/>
                <a:gd name="T11" fmla="*/ 22 h 45"/>
                <a:gd name="T12" fmla="*/ 23 w 204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4" h="45">
                  <a:moveTo>
                    <a:pt x="23" y="45"/>
                  </a:moveTo>
                  <a:cubicBezTo>
                    <a:pt x="182" y="45"/>
                    <a:pt x="182" y="45"/>
                    <a:pt x="182" y="45"/>
                  </a:cubicBezTo>
                  <a:cubicBezTo>
                    <a:pt x="194" y="45"/>
                    <a:pt x="204" y="35"/>
                    <a:pt x="204" y="22"/>
                  </a:cubicBezTo>
                  <a:cubicBezTo>
                    <a:pt x="204" y="10"/>
                    <a:pt x="194" y="0"/>
                    <a:pt x="18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35"/>
                    <a:pt x="10" y="45"/>
                    <a:pt x="23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33">
              <a:extLst>
                <a:ext uri="{FF2B5EF4-FFF2-40B4-BE49-F238E27FC236}">
                  <a16:creationId xmlns:a16="http://schemas.microsoft.com/office/drawing/2014/main" id="{D41FE258-96D5-4F8D-9D8A-255DEC662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9451705" y="929835"/>
              <a:ext cx="381270" cy="107069"/>
            </a:xfrm>
            <a:custGeom>
              <a:avLst/>
              <a:gdLst>
                <a:gd name="T0" fmla="*/ 163 w 190"/>
                <a:gd name="T1" fmla="*/ 0 h 53"/>
                <a:gd name="T2" fmla="*/ 27 w 190"/>
                <a:gd name="T3" fmla="*/ 0 h 53"/>
                <a:gd name="T4" fmla="*/ 0 w 190"/>
                <a:gd name="T5" fmla="*/ 26 h 53"/>
                <a:gd name="T6" fmla="*/ 27 w 190"/>
                <a:gd name="T7" fmla="*/ 53 h 53"/>
                <a:gd name="T8" fmla="*/ 163 w 190"/>
                <a:gd name="T9" fmla="*/ 53 h 53"/>
                <a:gd name="T10" fmla="*/ 190 w 190"/>
                <a:gd name="T11" fmla="*/ 26 h 53"/>
                <a:gd name="T12" fmla="*/ 163 w 190"/>
                <a:gd name="T13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0" h="53">
                  <a:moveTo>
                    <a:pt x="163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1"/>
                    <a:pt x="0" y="26"/>
                  </a:cubicBezTo>
                  <a:cubicBezTo>
                    <a:pt x="0" y="41"/>
                    <a:pt x="12" y="53"/>
                    <a:pt x="27" y="53"/>
                  </a:cubicBezTo>
                  <a:cubicBezTo>
                    <a:pt x="163" y="53"/>
                    <a:pt x="163" y="53"/>
                    <a:pt x="163" y="53"/>
                  </a:cubicBezTo>
                  <a:cubicBezTo>
                    <a:pt x="178" y="53"/>
                    <a:pt x="190" y="41"/>
                    <a:pt x="190" y="26"/>
                  </a:cubicBezTo>
                  <a:cubicBezTo>
                    <a:pt x="190" y="11"/>
                    <a:pt x="178" y="0"/>
                    <a:pt x="1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34">
              <a:extLst>
                <a:ext uri="{FF2B5EF4-FFF2-40B4-BE49-F238E27FC236}">
                  <a16:creationId xmlns:a16="http://schemas.microsoft.com/office/drawing/2014/main" id="{8F0B1D89-7519-49C6-A4DD-707769C467D4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4412" y="40640"/>
              <a:ext cx="197164" cy="82261"/>
            </a:xfrm>
            <a:custGeom>
              <a:avLst/>
              <a:gdLst>
                <a:gd name="T0" fmla="*/ 21 w 98"/>
                <a:gd name="T1" fmla="*/ 41 h 41"/>
                <a:gd name="T2" fmla="*/ 77 w 98"/>
                <a:gd name="T3" fmla="*/ 41 h 41"/>
                <a:gd name="T4" fmla="*/ 98 w 98"/>
                <a:gd name="T5" fmla="*/ 21 h 41"/>
                <a:gd name="T6" fmla="*/ 77 w 98"/>
                <a:gd name="T7" fmla="*/ 0 h 41"/>
                <a:gd name="T8" fmla="*/ 21 w 98"/>
                <a:gd name="T9" fmla="*/ 0 h 41"/>
                <a:gd name="T10" fmla="*/ 0 w 98"/>
                <a:gd name="T11" fmla="*/ 21 h 41"/>
                <a:gd name="T12" fmla="*/ 21 w 98"/>
                <a:gd name="T1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41">
                  <a:moveTo>
                    <a:pt x="21" y="41"/>
                  </a:moveTo>
                  <a:cubicBezTo>
                    <a:pt x="77" y="41"/>
                    <a:pt x="77" y="41"/>
                    <a:pt x="77" y="41"/>
                  </a:cubicBezTo>
                  <a:cubicBezTo>
                    <a:pt x="89" y="41"/>
                    <a:pt x="98" y="32"/>
                    <a:pt x="98" y="21"/>
                  </a:cubicBezTo>
                  <a:cubicBezTo>
                    <a:pt x="98" y="9"/>
                    <a:pt x="89" y="0"/>
                    <a:pt x="77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9"/>
                    <a:pt x="0" y="21"/>
                  </a:cubicBezTo>
                  <a:cubicBezTo>
                    <a:pt x="0" y="32"/>
                    <a:pt x="9" y="41"/>
                    <a:pt x="21" y="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35">
              <a:extLst>
                <a:ext uri="{FF2B5EF4-FFF2-40B4-BE49-F238E27FC236}">
                  <a16:creationId xmlns:a16="http://schemas.microsoft.com/office/drawing/2014/main" id="{1F091A9E-3D24-4CA9-856A-3842AD2E45D8}"/>
                </a:ext>
              </a:extLst>
            </p:cNvPr>
            <p:cNvSpPr>
              <a:spLocks/>
            </p:cNvSpPr>
            <p:nvPr/>
          </p:nvSpPr>
          <p:spPr bwMode="auto">
            <a:xfrm>
              <a:off x="9558774" y="1049962"/>
              <a:ext cx="182801" cy="84872"/>
            </a:xfrm>
            <a:custGeom>
              <a:avLst/>
              <a:gdLst>
                <a:gd name="T0" fmla="*/ 70 w 91"/>
                <a:gd name="T1" fmla="*/ 0 h 42"/>
                <a:gd name="T2" fmla="*/ 21 w 91"/>
                <a:gd name="T3" fmla="*/ 0 h 42"/>
                <a:gd name="T4" fmla="*/ 0 w 91"/>
                <a:gd name="T5" fmla="*/ 21 h 42"/>
                <a:gd name="T6" fmla="*/ 21 w 91"/>
                <a:gd name="T7" fmla="*/ 42 h 42"/>
                <a:gd name="T8" fmla="*/ 70 w 91"/>
                <a:gd name="T9" fmla="*/ 42 h 42"/>
                <a:gd name="T10" fmla="*/ 91 w 91"/>
                <a:gd name="T11" fmla="*/ 21 h 42"/>
                <a:gd name="T12" fmla="*/ 70 w 91"/>
                <a:gd name="T1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42">
                  <a:moveTo>
                    <a:pt x="70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0" y="0"/>
                    <a:pt x="0" y="9"/>
                    <a:pt x="0" y="21"/>
                  </a:cubicBezTo>
                  <a:cubicBezTo>
                    <a:pt x="0" y="32"/>
                    <a:pt x="10" y="42"/>
                    <a:pt x="21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82" y="42"/>
                    <a:pt x="91" y="32"/>
                    <a:pt x="91" y="21"/>
                  </a:cubicBezTo>
                  <a:cubicBezTo>
                    <a:pt x="91" y="9"/>
                    <a:pt x="82" y="0"/>
                    <a:pt x="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7316969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/>
          <p:cNvCxnSpPr>
            <a:cxnSpLocks/>
          </p:cNvCxnSpPr>
          <p:nvPr/>
        </p:nvCxnSpPr>
        <p:spPr>
          <a:xfrm>
            <a:off x="-2" y="1812264"/>
            <a:ext cx="7454539" cy="0"/>
          </a:xfrm>
          <a:prstGeom prst="straightConnector1">
            <a:avLst/>
          </a:prstGeom>
          <a:ln w="38100">
            <a:solidFill>
              <a:schemeClr val="accent3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13"/>
          <p:cNvSpPr txBox="1">
            <a:spLocks/>
          </p:cNvSpPr>
          <p:nvPr/>
        </p:nvSpPr>
        <p:spPr>
          <a:xfrm>
            <a:off x="593504" y="583474"/>
            <a:ext cx="3096344" cy="119880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 </a:t>
            </a: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091746" y="830119"/>
            <a:ext cx="199634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02297" y="4597442"/>
            <a:ext cx="2340566" cy="104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 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idx="12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idx="15"/>
          </p:nvPr>
        </p:nvSpPr>
        <p:spPr/>
      </p:sp>
    </p:spTree>
    <p:extLst>
      <p:ext uri="{BB962C8B-B14F-4D97-AF65-F5344CB8AC3E}">
        <p14:creationId xmlns:p14="http://schemas.microsoft.com/office/powerpoint/2010/main" val="36161861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38845" y="360823"/>
            <a:ext cx="11214337" cy="724247"/>
          </a:xfr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Snip Single Corner Rectangle 1">
            <a:extLst>
              <a:ext uri="{FF2B5EF4-FFF2-40B4-BE49-F238E27FC236}">
                <a16:creationId xmlns:a16="http://schemas.microsoft.com/office/drawing/2014/main" id="{4701E3F3-4639-43B1-9610-51FF24337C1D}"/>
              </a:ext>
            </a:extLst>
          </p:cNvPr>
          <p:cNvSpPr/>
          <p:nvPr/>
        </p:nvSpPr>
        <p:spPr>
          <a:xfrm>
            <a:off x="943582" y="1947392"/>
            <a:ext cx="4752000" cy="1908000"/>
          </a:xfrm>
          <a:prstGeom prst="snip1Rect">
            <a:avLst>
              <a:gd name="adj" fmla="val 50000"/>
            </a:avLst>
          </a:prstGeom>
          <a:solidFill>
            <a:schemeClr val="bg1"/>
          </a:solidFill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nip Single Corner Rectangle 2">
            <a:extLst>
              <a:ext uri="{FF2B5EF4-FFF2-40B4-BE49-F238E27FC236}">
                <a16:creationId xmlns:a16="http://schemas.microsoft.com/office/drawing/2014/main" id="{A281BFDF-FF46-4359-B7DE-A435C4B08515}"/>
              </a:ext>
            </a:extLst>
          </p:cNvPr>
          <p:cNvSpPr/>
          <p:nvPr/>
        </p:nvSpPr>
        <p:spPr>
          <a:xfrm flipH="1">
            <a:off x="6471942" y="1947392"/>
            <a:ext cx="4752000" cy="1908000"/>
          </a:xfrm>
          <a:prstGeom prst="snip1Rect">
            <a:avLst>
              <a:gd name="adj" fmla="val 50000"/>
            </a:avLst>
          </a:prstGeom>
          <a:solidFill>
            <a:schemeClr val="bg1"/>
          </a:solidFill>
          <a:ln w="63500">
            <a:solidFill>
              <a:srgbClr val="FED7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Snip Single Corner Rectangle 3">
            <a:extLst>
              <a:ext uri="{FF2B5EF4-FFF2-40B4-BE49-F238E27FC236}">
                <a16:creationId xmlns:a16="http://schemas.microsoft.com/office/drawing/2014/main" id="{244C9717-25B0-4CD8-BAFC-8E45DBC571F9}"/>
              </a:ext>
            </a:extLst>
          </p:cNvPr>
          <p:cNvSpPr/>
          <p:nvPr/>
        </p:nvSpPr>
        <p:spPr>
          <a:xfrm flipV="1">
            <a:off x="943582" y="4098133"/>
            <a:ext cx="4752000" cy="1908000"/>
          </a:xfrm>
          <a:prstGeom prst="snip1Rect">
            <a:avLst>
              <a:gd name="adj" fmla="val 50000"/>
            </a:avLst>
          </a:prstGeom>
          <a:solidFill>
            <a:schemeClr val="bg1"/>
          </a:solidFill>
          <a:ln w="63500">
            <a:solidFill>
              <a:srgbClr val="FED7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Snip Single Corner Rectangle 4">
            <a:extLst>
              <a:ext uri="{FF2B5EF4-FFF2-40B4-BE49-F238E27FC236}">
                <a16:creationId xmlns:a16="http://schemas.microsoft.com/office/drawing/2014/main" id="{77817958-741B-4B70-9B7D-1B501CBEA7E3}"/>
              </a:ext>
            </a:extLst>
          </p:cNvPr>
          <p:cNvSpPr/>
          <p:nvPr/>
        </p:nvSpPr>
        <p:spPr>
          <a:xfrm flipH="1" flipV="1">
            <a:off x="6471942" y="4098133"/>
            <a:ext cx="4752000" cy="1908000"/>
          </a:xfrm>
          <a:prstGeom prst="snip1Rect">
            <a:avLst>
              <a:gd name="adj" fmla="val 50000"/>
            </a:avLst>
          </a:prstGeom>
          <a:solidFill>
            <a:schemeClr val="bg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66D15149-B500-4B7D-AAA6-5A727E50EBE1}"/>
              </a:ext>
            </a:extLst>
          </p:cNvPr>
          <p:cNvSpPr/>
          <p:nvPr/>
        </p:nvSpPr>
        <p:spPr>
          <a:xfrm>
            <a:off x="4929268" y="3273294"/>
            <a:ext cx="2326658" cy="1406816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8" name="Group 6">
            <a:extLst>
              <a:ext uri="{FF2B5EF4-FFF2-40B4-BE49-F238E27FC236}">
                <a16:creationId xmlns:a16="http://schemas.microsoft.com/office/drawing/2014/main" id="{F0AC2589-082A-4E12-9558-CD6067D64EAC}"/>
              </a:ext>
            </a:extLst>
          </p:cNvPr>
          <p:cNvGrpSpPr/>
          <p:nvPr/>
        </p:nvGrpSpPr>
        <p:grpSpPr>
          <a:xfrm>
            <a:off x="5250375" y="3643675"/>
            <a:ext cx="1684444" cy="666054"/>
            <a:chOff x="3745865" y="3493571"/>
            <a:chExt cx="1684444" cy="666054"/>
          </a:xfrm>
        </p:grpSpPr>
        <p:sp>
          <p:nvSpPr>
            <p:cNvPr id="9" name="Text Placeholder 12">
              <a:extLst>
                <a:ext uri="{FF2B5EF4-FFF2-40B4-BE49-F238E27FC236}">
                  <a16:creationId xmlns:a16="http://schemas.microsoft.com/office/drawing/2014/main" id="{0E4783BD-0E6D-483A-862C-F121A191B502}"/>
                </a:ext>
              </a:extLst>
            </p:cNvPr>
            <p:cNvSpPr txBox="1">
              <a:spLocks/>
            </p:cNvSpPr>
            <p:nvPr/>
          </p:nvSpPr>
          <p:spPr>
            <a:xfrm>
              <a:off x="3745865" y="3765100"/>
              <a:ext cx="1684444" cy="394525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 Placeholder 13">
              <a:extLst>
                <a:ext uri="{FF2B5EF4-FFF2-40B4-BE49-F238E27FC236}">
                  <a16:creationId xmlns:a16="http://schemas.microsoft.com/office/drawing/2014/main" id="{998A53B7-671B-4C43-A085-00D3B8E98D0F}"/>
                </a:ext>
              </a:extLst>
            </p:cNvPr>
            <p:cNvSpPr txBox="1">
              <a:spLocks/>
            </p:cNvSpPr>
            <p:nvPr/>
          </p:nvSpPr>
          <p:spPr>
            <a:xfrm>
              <a:off x="3745865" y="3493571"/>
              <a:ext cx="1684444" cy="25808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Contents Here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408B045-E3CC-4C72-BBC5-87415619A7E1}"/>
              </a:ext>
            </a:extLst>
          </p:cNvPr>
          <p:cNvSpPr txBox="1"/>
          <p:nvPr/>
        </p:nvSpPr>
        <p:spPr>
          <a:xfrm>
            <a:off x="5112445" y="1688299"/>
            <a:ext cx="988348" cy="1015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4"/>
                </a:solidFill>
                <a:cs typeface="Arial" pitchFamily="34" charset="0"/>
              </a:rPr>
              <a:t>S</a:t>
            </a:r>
            <a:endParaRPr lang="ko-KR" altLang="en-US" sz="60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C42D44-A17A-40BC-BFEF-B560BD669317}"/>
              </a:ext>
            </a:extLst>
          </p:cNvPr>
          <p:cNvSpPr txBox="1"/>
          <p:nvPr/>
        </p:nvSpPr>
        <p:spPr>
          <a:xfrm>
            <a:off x="6086673" y="1697766"/>
            <a:ext cx="988348" cy="1015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rgbClr val="FED715"/>
                </a:solidFill>
                <a:cs typeface="Arial" pitchFamily="34" charset="0"/>
              </a:rPr>
              <a:t>W</a:t>
            </a:r>
            <a:endParaRPr lang="ko-KR" altLang="en-US" sz="6000" b="1" dirty="0">
              <a:solidFill>
                <a:srgbClr val="FED715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4D13C5-9913-49A0-A21F-F9DF79C2998C}"/>
              </a:ext>
            </a:extLst>
          </p:cNvPr>
          <p:cNvSpPr txBox="1"/>
          <p:nvPr/>
        </p:nvSpPr>
        <p:spPr>
          <a:xfrm>
            <a:off x="5103018" y="5233910"/>
            <a:ext cx="988348" cy="101566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rgbClr val="FED715"/>
                </a:solidFill>
                <a:cs typeface="Arial" pitchFamily="34" charset="0"/>
              </a:rPr>
              <a:t>O</a:t>
            </a:r>
            <a:endParaRPr lang="ko-KR" altLang="en-US" sz="6000" b="1" dirty="0">
              <a:solidFill>
                <a:srgbClr val="FED715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6D31CED-FB4F-4229-8B3E-52A6D33812B3}"/>
              </a:ext>
            </a:extLst>
          </p:cNvPr>
          <p:cNvSpPr txBox="1"/>
          <p:nvPr/>
        </p:nvSpPr>
        <p:spPr>
          <a:xfrm>
            <a:off x="6077246" y="5233910"/>
            <a:ext cx="988348" cy="101566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2"/>
                </a:solidFill>
                <a:cs typeface="Arial" pitchFamily="34" charset="0"/>
              </a:rPr>
              <a:t>T</a:t>
            </a:r>
            <a:endParaRPr lang="ko-KR" altLang="en-US" sz="6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15" name="Group 51">
            <a:extLst>
              <a:ext uri="{FF2B5EF4-FFF2-40B4-BE49-F238E27FC236}">
                <a16:creationId xmlns:a16="http://schemas.microsoft.com/office/drawing/2014/main" id="{13C030C4-AE96-4E1F-88B1-8E2E7C4DE9EB}"/>
              </a:ext>
            </a:extLst>
          </p:cNvPr>
          <p:cNvGrpSpPr/>
          <p:nvPr/>
        </p:nvGrpSpPr>
        <p:grpSpPr>
          <a:xfrm>
            <a:off x="1386250" y="2194026"/>
            <a:ext cx="2936722" cy="1470776"/>
            <a:chOff x="270023" y="1638319"/>
            <a:chExt cx="2605242" cy="148548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7A3DEC0-08EB-4154-AF90-D93A55CD8115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D64287F-E0F9-42BD-83BF-982FAF97C941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59">
            <a:extLst>
              <a:ext uri="{FF2B5EF4-FFF2-40B4-BE49-F238E27FC236}">
                <a16:creationId xmlns:a16="http://schemas.microsoft.com/office/drawing/2014/main" id="{F003786D-F6A2-4CCE-BAF0-61F9022909EC}"/>
              </a:ext>
            </a:extLst>
          </p:cNvPr>
          <p:cNvGrpSpPr/>
          <p:nvPr/>
        </p:nvGrpSpPr>
        <p:grpSpPr>
          <a:xfrm>
            <a:off x="1386250" y="4302154"/>
            <a:ext cx="2936722" cy="1470776"/>
            <a:chOff x="270023" y="1638319"/>
            <a:chExt cx="2605242" cy="148548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DF33ABF-E1BE-4B5B-8B07-BAEBB2FF5C25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D6238D6-E476-4C19-BC00-320807920FD1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62">
            <a:extLst>
              <a:ext uri="{FF2B5EF4-FFF2-40B4-BE49-F238E27FC236}">
                <a16:creationId xmlns:a16="http://schemas.microsoft.com/office/drawing/2014/main" id="{734EA550-28A3-44E2-83BD-6B37E3B7E140}"/>
              </a:ext>
            </a:extLst>
          </p:cNvPr>
          <p:cNvGrpSpPr/>
          <p:nvPr/>
        </p:nvGrpSpPr>
        <p:grpSpPr>
          <a:xfrm>
            <a:off x="7854123" y="2194026"/>
            <a:ext cx="2936722" cy="1470776"/>
            <a:chOff x="270023" y="1638319"/>
            <a:chExt cx="2605242" cy="148548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CB0CB5C-BAFA-425B-B938-E066371C35E4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45CE518-359C-4CE2-AFC7-6626336506DD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74">
            <a:extLst>
              <a:ext uri="{FF2B5EF4-FFF2-40B4-BE49-F238E27FC236}">
                <a16:creationId xmlns:a16="http://schemas.microsoft.com/office/drawing/2014/main" id="{DEA8EA3B-E172-465D-B845-EF8A931A6F40}"/>
              </a:ext>
            </a:extLst>
          </p:cNvPr>
          <p:cNvGrpSpPr/>
          <p:nvPr/>
        </p:nvGrpSpPr>
        <p:grpSpPr>
          <a:xfrm>
            <a:off x="7858316" y="4302154"/>
            <a:ext cx="2936722" cy="1470776"/>
            <a:chOff x="270023" y="1638319"/>
            <a:chExt cx="2605242" cy="148548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E3177AA-4C9A-4A4A-A9B5-E47E86880F7C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1A35AC6-9C2E-4D69-81EA-CB65785BFB72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Rectangle 9">
            <a:extLst>
              <a:ext uri="{FF2B5EF4-FFF2-40B4-BE49-F238E27FC236}">
                <a16:creationId xmlns:a16="http://schemas.microsoft.com/office/drawing/2014/main" id="{086ADC14-D737-4AEB-9ACD-9933178020DB}"/>
              </a:ext>
            </a:extLst>
          </p:cNvPr>
          <p:cNvSpPr/>
          <p:nvPr/>
        </p:nvSpPr>
        <p:spPr>
          <a:xfrm>
            <a:off x="4521777" y="4926239"/>
            <a:ext cx="420559" cy="393681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ED7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ectangle 36">
            <a:extLst>
              <a:ext uri="{FF2B5EF4-FFF2-40B4-BE49-F238E27FC236}">
                <a16:creationId xmlns:a16="http://schemas.microsoft.com/office/drawing/2014/main" id="{EFE548AC-5BFD-482B-A682-D3EA771EE4FF}"/>
              </a:ext>
            </a:extLst>
          </p:cNvPr>
          <p:cNvSpPr/>
          <p:nvPr/>
        </p:nvSpPr>
        <p:spPr>
          <a:xfrm>
            <a:off x="7075021" y="2606837"/>
            <a:ext cx="466329" cy="38981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rgbClr val="FED7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Oval 21">
            <a:extLst>
              <a:ext uri="{FF2B5EF4-FFF2-40B4-BE49-F238E27FC236}">
                <a16:creationId xmlns:a16="http://schemas.microsoft.com/office/drawing/2014/main" id="{155393D2-8065-4674-85C3-A5221A56E459}"/>
              </a:ext>
            </a:extLst>
          </p:cNvPr>
          <p:cNvSpPr>
            <a:spLocks noChangeAspect="1"/>
          </p:cNvSpPr>
          <p:nvPr/>
        </p:nvSpPr>
        <p:spPr>
          <a:xfrm>
            <a:off x="4477219" y="2606837"/>
            <a:ext cx="452743" cy="45652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ectangle 16">
            <a:extLst>
              <a:ext uri="{FF2B5EF4-FFF2-40B4-BE49-F238E27FC236}">
                <a16:creationId xmlns:a16="http://schemas.microsoft.com/office/drawing/2014/main" id="{0E897117-6F6B-4A4E-A375-B792846A5BC5}"/>
              </a:ext>
            </a:extLst>
          </p:cNvPr>
          <p:cNvSpPr/>
          <p:nvPr/>
        </p:nvSpPr>
        <p:spPr>
          <a:xfrm rot="2700000">
            <a:off x="7226665" y="4813371"/>
            <a:ext cx="339446" cy="60856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562800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DB0EA61-5955-41DB-ADDB-29B9934A6BAF}"/>
              </a:ext>
            </a:extLst>
          </p:cNvPr>
          <p:cNvSpPr txBox="1"/>
          <p:nvPr/>
        </p:nvSpPr>
        <p:spPr>
          <a:xfrm>
            <a:off x="4490766" y="2011329"/>
            <a:ext cx="16599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FASTFOOD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9A272F20-836F-47E9-A32F-4CB765F3521E}"/>
              </a:ext>
            </a:extLst>
          </p:cNvPr>
          <p:cNvGrpSpPr/>
          <p:nvPr/>
        </p:nvGrpSpPr>
        <p:grpSpPr>
          <a:xfrm>
            <a:off x="5289861" y="1543977"/>
            <a:ext cx="4627500" cy="753591"/>
            <a:chOff x="6816080" y="2294563"/>
            <a:chExt cx="4627500" cy="753591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020056F-5583-487D-B20B-409C4D4DD142}"/>
                </a:ext>
              </a:extLst>
            </p:cNvPr>
            <p:cNvSpPr txBox="1"/>
            <p:nvPr/>
          </p:nvSpPr>
          <p:spPr>
            <a:xfrm>
              <a:off x="6816080" y="2586489"/>
              <a:ext cx="4627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BDADAD1-49B7-48BC-93FB-3AFC0F7F0406}"/>
                </a:ext>
              </a:extLst>
            </p:cNvPr>
            <p:cNvSpPr txBox="1"/>
            <p:nvPr/>
          </p:nvSpPr>
          <p:spPr>
            <a:xfrm>
              <a:off x="6816080" y="2294563"/>
              <a:ext cx="46275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5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0EACD0BD-C742-4A49-9097-138BF1648591}"/>
              </a:ext>
            </a:extLst>
          </p:cNvPr>
          <p:cNvGrpSpPr/>
          <p:nvPr/>
        </p:nvGrpSpPr>
        <p:grpSpPr>
          <a:xfrm>
            <a:off x="5289861" y="2435861"/>
            <a:ext cx="4627500" cy="753591"/>
            <a:chOff x="6816080" y="3050647"/>
            <a:chExt cx="4627500" cy="753591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006CE1C-2BE8-4515-BBF4-2A05EFAFE0AA}"/>
                </a:ext>
              </a:extLst>
            </p:cNvPr>
            <p:cNvSpPr txBox="1"/>
            <p:nvPr/>
          </p:nvSpPr>
          <p:spPr>
            <a:xfrm>
              <a:off x="6816080" y="3342573"/>
              <a:ext cx="4627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F8121AF-992A-4781-A066-BDE4104CDA89}"/>
                </a:ext>
              </a:extLst>
            </p:cNvPr>
            <p:cNvSpPr txBox="1"/>
            <p:nvPr/>
          </p:nvSpPr>
          <p:spPr>
            <a:xfrm>
              <a:off x="6816080" y="3050647"/>
              <a:ext cx="46275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0803B12E-7747-476C-9760-9B8324510C38}"/>
              </a:ext>
            </a:extLst>
          </p:cNvPr>
          <p:cNvGrpSpPr/>
          <p:nvPr/>
        </p:nvGrpSpPr>
        <p:grpSpPr>
          <a:xfrm>
            <a:off x="5289861" y="3327745"/>
            <a:ext cx="4627500" cy="753591"/>
            <a:chOff x="6816080" y="3806731"/>
            <a:chExt cx="4627500" cy="753591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62AE466-E595-4EC5-9F88-A0A924A5D8CC}"/>
                </a:ext>
              </a:extLst>
            </p:cNvPr>
            <p:cNvSpPr txBox="1"/>
            <p:nvPr/>
          </p:nvSpPr>
          <p:spPr>
            <a:xfrm>
              <a:off x="6816080" y="4098657"/>
              <a:ext cx="4627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CAA427D-1BFF-4F19-B6C4-2EA5D9F4C803}"/>
                </a:ext>
              </a:extLst>
            </p:cNvPr>
            <p:cNvSpPr txBox="1"/>
            <p:nvPr/>
          </p:nvSpPr>
          <p:spPr>
            <a:xfrm>
              <a:off x="6816080" y="3806731"/>
              <a:ext cx="46275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8500859C-235F-447B-A436-9A79779435AD}"/>
              </a:ext>
            </a:extLst>
          </p:cNvPr>
          <p:cNvGrpSpPr/>
          <p:nvPr/>
        </p:nvGrpSpPr>
        <p:grpSpPr>
          <a:xfrm>
            <a:off x="5289861" y="4219629"/>
            <a:ext cx="4627500" cy="753591"/>
            <a:chOff x="6816080" y="4562815"/>
            <a:chExt cx="4627500" cy="753591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0EEDB42-6686-47D1-BA45-FD46792F6D8C}"/>
                </a:ext>
              </a:extLst>
            </p:cNvPr>
            <p:cNvSpPr txBox="1"/>
            <p:nvPr/>
          </p:nvSpPr>
          <p:spPr>
            <a:xfrm>
              <a:off x="6816080" y="4854741"/>
              <a:ext cx="4627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C75442C-9725-40BC-A480-FC01DE2BB161}"/>
                </a:ext>
              </a:extLst>
            </p:cNvPr>
            <p:cNvSpPr txBox="1"/>
            <p:nvPr/>
          </p:nvSpPr>
          <p:spPr>
            <a:xfrm>
              <a:off x="6816080" y="4562815"/>
              <a:ext cx="46275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4D7B67FA-A31E-4C0F-A5F0-B2138CCA8D35}"/>
              </a:ext>
            </a:extLst>
          </p:cNvPr>
          <p:cNvGrpSpPr/>
          <p:nvPr/>
        </p:nvGrpSpPr>
        <p:grpSpPr>
          <a:xfrm>
            <a:off x="5289861" y="5111515"/>
            <a:ext cx="4627500" cy="753591"/>
            <a:chOff x="6816080" y="5318899"/>
            <a:chExt cx="4627500" cy="753591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C8F483B-6905-4433-B10E-4C79C198D638}"/>
                </a:ext>
              </a:extLst>
            </p:cNvPr>
            <p:cNvSpPr txBox="1"/>
            <p:nvPr/>
          </p:nvSpPr>
          <p:spPr>
            <a:xfrm>
              <a:off x="6816080" y="5610825"/>
              <a:ext cx="4627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C9A30BC-EC2C-43C3-A0F7-A51F0EAC3653}"/>
                </a:ext>
              </a:extLst>
            </p:cNvPr>
            <p:cNvSpPr txBox="1"/>
            <p:nvPr/>
          </p:nvSpPr>
          <p:spPr>
            <a:xfrm>
              <a:off x="6816080" y="5318899"/>
              <a:ext cx="46275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pic>
        <p:nvPicPr>
          <p:cNvPr id="15362" name="Picture 2" descr="15 beneficios y virtudes de la miel - ecocolmena">
            <a:extLst>
              <a:ext uri="{FF2B5EF4-FFF2-40B4-BE49-F238E27FC236}">
                <a16:creationId xmlns:a16="http://schemas.microsoft.com/office/drawing/2014/main" id="{2F07BDCD-B2E3-4428-88CD-1E06171CD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677" y="1545012"/>
            <a:ext cx="3462125" cy="438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1005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432896" y="3350926"/>
            <a:ext cx="40730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Get a modern PowerPoint  Presentation that is beautifully designed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32896" y="5084609"/>
            <a:ext cx="40730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 Placeholder 10"/>
          <p:cNvSpPr txBox="1">
            <a:spLocks/>
          </p:cNvSpPr>
          <p:nvPr/>
        </p:nvSpPr>
        <p:spPr>
          <a:xfrm>
            <a:off x="8554051" y="711746"/>
            <a:ext cx="2951878" cy="1981794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</a:t>
            </a:r>
            <a:r>
              <a:rPr lang="en-US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</a:t>
            </a:r>
            <a:r>
              <a:rPr lang="en-US" altLang="ko-KR" sz="3600" b="1" dirty="0">
                <a:solidFill>
                  <a:srgbClr val="F5679D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  <p:cxnSp>
        <p:nvCxnSpPr>
          <p:cNvPr id="11" name="Straight Arrow Connector 8">
            <a:extLst>
              <a:ext uri="{FF2B5EF4-FFF2-40B4-BE49-F238E27FC236}">
                <a16:creationId xmlns:a16="http://schemas.microsoft.com/office/drawing/2014/main" id="{66EF27EA-1645-4449-899A-4A183BE3B2EB}"/>
              </a:ext>
            </a:extLst>
          </p:cNvPr>
          <p:cNvCxnSpPr>
            <a:cxnSpLocks/>
          </p:cNvCxnSpPr>
          <p:nvPr/>
        </p:nvCxnSpPr>
        <p:spPr>
          <a:xfrm flipH="1">
            <a:off x="7445829" y="2906744"/>
            <a:ext cx="4746171" cy="0"/>
          </a:xfrm>
          <a:prstGeom prst="straightConnector1">
            <a:avLst/>
          </a:prstGeom>
          <a:ln w="38100">
            <a:solidFill>
              <a:schemeClr val="accent1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Marcador de posición de imagen 9" descr="Una flor amarilla&#10;&#10;Descripción generada automáticamente">
            <a:extLst>
              <a:ext uri="{FF2B5EF4-FFF2-40B4-BE49-F238E27FC236}">
                <a16:creationId xmlns:a16="http://schemas.microsoft.com/office/drawing/2014/main" id="{D7A81302-D40B-4167-A479-48A85AF912F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0" r="1288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614696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323528" y="340045"/>
            <a:ext cx="11573197" cy="72424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1" name="Group 16">
            <a:extLst>
              <a:ext uri="{FF2B5EF4-FFF2-40B4-BE49-F238E27FC236}">
                <a16:creationId xmlns:a16="http://schemas.microsoft.com/office/drawing/2014/main" id="{3A44A913-A4F0-45FA-844D-A73E88EB2BB9}"/>
              </a:ext>
            </a:extLst>
          </p:cNvPr>
          <p:cNvGrpSpPr/>
          <p:nvPr/>
        </p:nvGrpSpPr>
        <p:grpSpPr>
          <a:xfrm rot="10800000">
            <a:off x="4662817" y="3926263"/>
            <a:ext cx="540000" cy="1692000"/>
            <a:chOff x="5355771" y="1915886"/>
            <a:chExt cx="540000" cy="1692000"/>
          </a:xfrm>
        </p:grpSpPr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id="{83D8EB32-3379-4269-87D1-C3F59C69BD98}"/>
                </a:ext>
              </a:extLst>
            </p:cNvPr>
            <p:cNvSpPr/>
            <p:nvPr/>
          </p:nvSpPr>
          <p:spPr>
            <a:xfrm>
              <a:off x="5355771" y="1915886"/>
              <a:ext cx="540000" cy="1692000"/>
            </a:xfrm>
            <a:custGeom>
              <a:avLst/>
              <a:gdLst>
                <a:gd name="connsiteX0" fmla="*/ 0 w 642258"/>
                <a:gd name="connsiteY0" fmla="*/ 1752600 h 1752600"/>
                <a:gd name="connsiteX1" fmla="*/ 348343 w 642258"/>
                <a:gd name="connsiteY1" fmla="*/ 1752600 h 1752600"/>
                <a:gd name="connsiteX2" fmla="*/ 348343 w 642258"/>
                <a:gd name="connsiteY2" fmla="*/ 0 h 1752600"/>
                <a:gd name="connsiteX3" fmla="*/ 642258 w 642258"/>
                <a:gd name="connsiteY3" fmla="*/ 0 h 175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2258" h="1752600">
                  <a:moveTo>
                    <a:pt x="0" y="1752600"/>
                  </a:moveTo>
                  <a:lnTo>
                    <a:pt x="348343" y="1752600"/>
                  </a:lnTo>
                  <a:lnTo>
                    <a:pt x="348343" y="0"/>
                  </a:lnTo>
                  <a:lnTo>
                    <a:pt x="642258" y="0"/>
                  </a:lnTo>
                </a:path>
              </a:pathLst>
            </a:cu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" name="Isosceles Triangle 14">
              <a:extLst>
                <a:ext uri="{FF2B5EF4-FFF2-40B4-BE49-F238E27FC236}">
                  <a16:creationId xmlns:a16="http://schemas.microsoft.com/office/drawing/2014/main" id="{18EE2131-044A-4CFB-8B01-10C665F05D70}"/>
                </a:ext>
              </a:extLst>
            </p:cNvPr>
            <p:cNvSpPr/>
            <p:nvPr/>
          </p:nvSpPr>
          <p:spPr>
            <a:xfrm>
              <a:off x="5522720" y="2214804"/>
              <a:ext cx="250588" cy="216024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4" name="Trapezoid 18">
            <a:extLst>
              <a:ext uri="{FF2B5EF4-FFF2-40B4-BE49-F238E27FC236}">
                <a16:creationId xmlns:a16="http://schemas.microsoft.com/office/drawing/2014/main" id="{35E29F81-53A8-43EB-A7C5-D7BBA9D66973}"/>
              </a:ext>
            </a:extLst>
          </p:cNvPr>
          <p:cNvSpPr/>
          <p:nvPr/>
        </p:nvSpPr>
        <p:spPr>
          <a:xfrm rot="10800000">
            <a:off x="4978329" y="3352890"/>
            <a:ext cx="2235344" cy="1236889"/>
          </a:xfrm>
          <a:custGeom>
            <a:avLst/>
            <a:gdLst/>
            <a:ahLst/>
            <a:cxnLst/>
            <a:rect l="l" t="t" r="r" b="b"/>
            <a:pathLst>
              <a:path w="2513902" h="1391026">
                <a:moveTo>
                  <a:pt x="1390337" y="97116"/>
                </a:moveTo>
                <a:lnTo>
                  <a:pt x="1390337" y="72919"/>
                </a:lnTo>
                <a:lnTo>
                  <a:pt x="1123565" y="72919"/>
                </a:lnTo>
                <a:lnTo>
                  <a:pt x="1123565" y="97116"/>
                </a:lnTo>
                <a:close/>
                <a:moveTo>
                  <a:pt x="2178715" y="1323989"/>
                </a:moveTo>
                <a:lnTo>
                  <a:pt x="2178715" y="217871"/>
                </a:lnTo>
                <a:lnTo>
                  <a:pt x="335187" y="217871"/>
                </a:lnTo>
                <a:lnTo>
                  <a:pt x="335187" y="1323989"/>
                </a:lnTo>
                <a:close/>
                <a:moveTo>
                  <a:pt x="2190205" y="1391026"/>
                </a:moveTo>
                <a:lnTo>
                  <a:pt x="323696" y="1391026"/>
                </a:lnTo>
                <a:cubicBezTo>
                  <a:pt x="293019" y="1391026"/>
                  <a:pt x="268149" y="1366157"/>
                  <a:pt x="268149" y="1335479"/>
                </a:cubicBezTo>
                <a:lnTo>
                  <a:pt x="268149" y="117315"/>
                </a:lnTo>
                <a:lnTo>
                  <a:pt x="0" y="117315"/>
                </a:lnTo>
                <a:lnTo>
                  <a:pt x="0" y="50278"/>
                </a:lnTo>
                <a:lnTo>
                  <a:pt x="65286" y="0"/>
                </a:lnTo>
                <a:lnTo>
                  <a:pt x="2448616" y="0"/>
                </a:lnTo>
                <a:lnTo>
                  <a:pt x="2513902" y="50278"/>
                </a:lnTo>
                <a:lnTo>
                  <a:pt x="2513902" y="117315"/>
                </a:lnTo>
                <a:lnTo>
                  <a:pt x="2245752" y="117315"/>
                </a:lnTo>
                <a:lnTo>
                  <a:pt x="2245752" y="1335479"/>
                </a:lnTo>
                <a:cubicBezTo>
                  <a:pt x="2245752" y="1366157"/>
                  <a:pt x="2220883" y="1391026"/>
                  <a:pt x="2190205" y="1391026"/>
                </a:cubicBezTo>
                <a:close/>
              </a:path>
            </a:pathLst>
          </a:custGeom>
          <a:solidFill>
            <a:schemeClr val="accent6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Oval 13">
            <a:extLst>
              <a:ext uri="{FF2B5EF4-FFF2-40B4-BE49-F238E27FC236}">
                <a16:creationId xmlns:a16="http://schemas.microsoft.com/office/drawing/2014/main" id="{76A35645-05E1-43CC-9AC9-3CD883B413CB}"/>
              </a:ext>
            </a:extLst>
          </p:cNvPr>
          <p:cNvSpPr/>
          <p:nvPr/>
        </p:nvSpPr>
        <p:spPr>
          <a:xfrm>
            <a:off x="7519093" y="1755229"/>
            <a:ext cx="792088" cy="7920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6" name="Group 16">
            <a:extLst>
              <a:ext uri="{FF2B5EF4-FFF2-40B4-BE49-F238E27FC236}">
                <a16:creationId xmlns:a16="http://schemas.microsoft.com/office/drawing/2014/main" id="{0873C312-8210-47E8-8AA4-CBADE4A32D77}"/>
              </a:ext>
            </a:extLst>
          </p:cNvPr>
          <p:cNvGrpSpPr/>
          <p:nvPr/>
        </p:nvGrpSpPr>
        <p:grpSpPr>
          <a:xfrm>
            <a:off x="6973551" y="2175555"/>
            <a:ext cx="540000" cy="1692000"/>
            <a:chOff x="5355771" y="1915886"/>
            <a:chExt cx="540000" cy="1692000"/>
          </a:xfrm>
        </p:grpSpPr>
        <p:sp>
          <p:nvSpPr>
            <p:cNvPr id="37" name="Freeform 10">
              <a:extLst>
                <a:ext uri="{FF2B5EF4-FFF2-40B4-BE49-F238E27FC236}">
                  <a16:creationId xmlns:a16="http://schemas.microsoft.com/office/drawing/2014/main" id="{4B1BA118-FA9F-4F8A-9B16-89FB64F82474}"/>
                </a:ext>
              </a:extLst>
            </p:cNvPr>
            <p:cNvSpPr/>
            <p:nvPr/>
          </p:nvSpPr>
          <p:spPr>
            <a:xfrm>
              <a:off x="5355771" y="1915886"/>
              <a:ext cx="540000" cy="1692000"/>
            </a:xfrm>
            <a:custGeom>
              <a:avLst/>
              <a:gdLst>
                <a:gd name="connsiteX0" fmla="*/ 0 w 642258"/>
                <a:gd name="connsiteY0" fmla="*/ 1752600 h 1752600"/>
                <a:gd name="connsiteX1" fmla="*/ 348343 w 642258"/>
                <a:gd name="connsiteY1" fmla="*/ 1752600 h 1752600"/>
                <a:gd name="connsiteX2" fmla="*/ 348343 w 642258"/>
                <a:gd name="connsiteY2" fmla="*/ 0 h 1752600"/>
                <a:gd name="connsiteX3" fmla="*/ 642258 w 642258"/>
                <a:gd name="connsiteY3" fmla="*/ 0 h 175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2258" h="1752600">
                  <a:moveTo>
                    <a:pt x="0" y="1752600"/>
                  </a:moveTo>
                  <a:lnTo>
                    <a:pt x="348343" y="1752600"/>
                  </a:lnTo>
                  <a:lnTo>
                    <a:pt x="348343" y="0"/>
                  </a:lnTo>
                  <a:lnTo>
                    <a:pt x="642258" y="0"/>
                  </a:lnTo>
                </a:path>
              </a:pathLst>
            </a:cu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8" name="Isosceles Triangle 14">
              <a:extLst>
                <a:ext uri="{FF2B5EF4-FFF2-40B4-BE49-F238E27FC236}">
                  <a16:creationId xmlns:a16="http://schemas.microsoft.com/office/drawing/2014/main" id="{85B5D3BD-B51D-4BA4-9303-1F8890A09267}"/>
                </a:ext>
              </a:extLst>
            </p:cNvPr>
            <p:cNvSpPr/>
            <p:nvPr/>
          </p:nvSpPr>
          <p:spPr>
            <a:xfrm>
              <a:off x="5531512" y="2214804"/>
              <a:ext cx="250588" cy="216024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9" name="Group 17">
            <a:extLst>
              <a:ext uri="{FF2B5EF4-FFF2-40B4-BE49-F238E27FC236}">
                <a16:creationId xmlns:a16="http://schemas.microsoft.com/office/drawing/2014/main" id="{0ABA54A7-8583-4D96-A8D8-F6E66CFE815E}"/>
              </a:ext>
            </a:extLst>
          </p:cNvPr>
          <p:cNvGrpSpPr/>
          <p:nvPr/>
        </p:nvGrpSpPr>
        <p:grpSpPr>
          <a:xfrm>
            <a:off x="5423596" y="4676758"/>
            <a:ext cx="2520000" cy="576000"/>
            <a:chOff x="4016829" y="4452257"/>
            <a:chExt cx="2520000" cy="576000"/>
          </a:xfrm>
        </p:grpSpPr>
        <p:sp>
          <p:nvSpPr>
            <p:cNvPr id="40" name="Freeform 15">
              <a:extLst>
                <a:ext uri="{FF2B5EF4-FFF2-40B4-BE49-F238E27FC236}">
                  <a16:creationId xmlns:a16="http://schemas.microsoft.com/office/drawing/2014/main" id="{08818019-4386-4518-B1E9-E65CB5282222}"/>
                </a:ext>
              </a:extLst>
            </p:cNvPr>
            <p:cNvSpPr/>
            <p:nvPr/>
          </p:nvSpPr>
          <p:spPr>
            <a:xfrm>
              <a:off x="4016829" y="4452257"/>
              <a:ext cx="2520000" cy="576000"/>
            </a:xfrm>
            <a:custGeom>
              <a:avLst/>
              <a:gdLst>
                <a:gd name="connsiteX0" fmla="*/ 0 w 2438400"/>
                <a:gd name="connsiteY0" fmla="*/ 0 h 402772"/>
                <a:gd name="connsiteX1" fmla="*/ 0 w 2438400"/>
                <a:gd name="connsiteY1" fmla="*/ 185057 h 402772"/>
                <a:gd name="connsiteX2" fmla="*/ 2438400 w 2438400"/>
                <a:gd name="connsiteY2" fmla="*/ 185057 h 402772"/>
                <a:gd name="connsiteX3" fmla="*/ 2438400 w 2438400"/>
                <a:gd name="connsiteY3" fmla="*/ 402772 h 40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8400" h="402772">
                  <a:moveTo>
                    <a:pt x="0" y="0"/>
                  </a:moveTo>
                  <a:lnTo>
                    <a:pt x="0" y="185057"/>
                  </a:lnTo>
                  <a:lnTo>
                    <a:pt x="2438400" y="185057"/>
                  </a:lnTo>
                  <a:lnTo>
                    <a:pt x="2438400" y="402772"/>
                  </a:lnTo>
                </a:path>
              </a:pathLst>
            </a:cu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1" name="Isosceles Triangle 23">
              <a:extLst>
                <a:ext uri="{FF2B5EF4-FFF2-40B4-BE49-F238E27FC236}">
                  <a16:creationId xmlns:a16="http://schemas.microsoft.com/office/drawing/2014/main" id="{F3B61B43-936F-4A8B-91B5-12F30CB0644C}"/>
                </a:ext>
              </a:extLst>
            </p:cNvPr>
            <p:cNvSpPr/>
            <p:nvPr/>
          </p:nvSpPr>
          <p:spPr>
            <a:xfrm rot="16200000" flipV="1">
              <a:off x="5872735" y="4613873"/>
              <a:ext cx="250588" cy="216024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42" name="Oval 26">
            <a:extLst>
              <a:ext uri="{FF2B5EF4-FFF2-40B4-BE49-F238E27FC236}">
                <a16:creationId xmlns:a16="http://schemas.microsoft.com/office/drawing/2014/main" id="{DCC0B826-1A9C-4E8F-8296-BC934CA97749}"/>
              </a:ext>
            </a:extLst>
          </p:cNvPr>
          <p:cNvSpPr/>
          <p:nvPr/>
        </p:nvSpPr>
        <p:spPr>
          <a:xfrm>
            <a:off x="7580249" y="5230488"/>
            <a:ext cx="792088" cy="7920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Oval 31">
            <a:extLst>
              <a:ext uri="{FF2B5EF4-FFF2-40B4-BE49-F238E27FC236}">
                <a16:creationId xmlns:a16="http://schemas.microsoft.com/office/drawing/2014/main" id="{BDC1E2AE-C8B6-4B9B-A990-0DB170D18F6B}"/>
              </a:ext>
            </a:extLst>
          </p:cNvPr>
          <p:cNvSpPr/>
          <p:nvPr/>
        </p:nvSpPr>
        <p:spPr>
          <a:xfrm>
            <a:off x="3892957" y="5230488"/>
            <a:ext cx="792088" cy="79208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" name="Oval 35">
            <a:extLst>
              <a:ext uri="{FF2B5EF4-FFF2-40B4-BE49-F238E27FC236}">
                <a16:creationId xmlns:a16="http://schemas.microsoft.com/office/drawing/2014/main" id="{572AF833-89C1-4E17-97FE-D2083EAFC3FE}"/>
              </a:ext>
            </a:extLst>
          </p:cNvPr>
          <p:cNvSpPr/>
          <p:nvPr/>
        </p:nvSpPr>
        <p:spPr>
          <a:xfrm>
            <a:off x="3921814" y="1799584"/>
            <a:ext cx="792088" cy="7920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B8221ED-4133-4AF8-A75C-57FBD93E3B58}"/>
              </a:ext>
            </a:extLst>
          </p:cNvPr>
          <p:cNvSpPr txBox="1"/>
          <p:nvPr/>
        </p:nvSpPr>
        <p:spPr>
          <a:xfrm>
            <a:off x="5441200" y="3638003"/>
            <a:ext cx="1312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Content Title</a:t>
            </a:r>
          </a:p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6" name="Rectangle 19">
            <a:extLst>
              <a:ext uri="{FF2B5EF4-FFF2-40B4-BE49-F238E27FC236}">
                <a16:creationId xmlns:a16="http://schemas.microsoft.com/office/drawing/2014/main" id="{29187C69-981D-4335-A988-A1DDFBF95C6B}"/>
              </a:ext>
            </a:extLst>
          </p:cNvPr>
          <p:cNvSpPr>
            <a:spLocks noChangeAspect="1"/>
          </p:cNvSpPr>
          <p:nvPr/>
        </p:nvSpPr>
        <p:spPr>
          <a:xfrm>
            <a:off x="4130051" y="1953800"/>
            <a:ext cx="375614" cy="483656"/>
          </a:xfrm>
          <a:custGeom>
            <a:avLst/>
            <a:gdLst/>
            <a:ahLst/>
            <a:cxnLst/>
            <a:rect l="l" t="t" r="r" b="b"/>
            <a:pathLst>
              <a:path w="3039346" h="3913585">
                <a:moveTo>
                  <a:pt x="1527178" y="2618567"/>
                </a:moveTo>
                <a:cubicBezTo>
                  <a:pt x="1429201" y="2618567"/>
                  <a:pt x="1349775" y="2697993"/>
                  <a:pt x="1349775" y="2795971"/>
                </a:cubicBezTo>
                <a:cubicBezTo>
                  <a:pt x="1349775" y="2861110"/>
                  <a:pt x="1384883" y="2918050"/>
                  <a:pt x="1437574" y="2948279"/>
                </a:cubicBezTo>
                <a:lnTo>
                  <a:pt x="1275150" y="3311239"/>
                </a:lnTo>
                <a:lnTo>
                  <a:pt x="1779206" y="3311239"/>
                </a:lnTo>
                <a:lnTo>
                  <a:pt x="1616782" y="2948279"/>
                </a:lnTo>
                <a:cubicBezTo>
                  <a:pt x="1669475" y="2918050"/>
                  <a:pt x="1704582" y="2861110"/>
                  <a:pt x="1704582" y="2795971"/>
                </a:cubicBezTo>
                <a:cubicBezTo>
                  <a:pt x="1704582" y="2697993"/>
                  <a:pt x="1625156" y="2618567"/>
                  <a:pt x="1527178" y="2618567"/>
                </a:cubicBezTo>
                <a:close/>
                <a:moveTo>
                  <a:pt x="1527178" y="0"/>
                </a:moveTo>
                <a:cubicBezTo>
                  <a:pt x="2026975" y="0"/>
                  <a:pt x="2435288" y="391686"/>
                  <a:pt x="2460697" y="884907"/>
                </a:cubicBezTo>
                <a:lnTo>
                  <a:pt x="2463282" y="884907"/>
                </a:lnTo>
                <a:lnTo>
                  <a:pt x="2463282" y="936104"/>
                </a:lnTo>
                <a:lnTo>
                  <a:pt x="2463282" y="1656184"/>
                </a:lnTo>
                <a:lnTo>
                  <a:pt x="2067282" y="1656184"/>
                </a:lnTo>
                <a:lnTo>
                  <a:pt x="2067282" y="1427425"/>
                </a:lnTo>
                <a:lnTo>
                  <a:pt x="2310132" y="1427584"/>
                </a:lnTo>
                <a:cubicBezTo>
                  <a:pt x="2310132" y="1320268"/>
                  <a:pt x="2206785" y="1230216"/>
                  <a:pt x="2067282" y="1206340"/>
                </a:cubicBezTo>
                <a:lnTo>
                  <a:pt x="2067282" y="936104"/>
                </a:lnTo>
                <a:lnTo>
                  <a:pt x="2066786" y="936104"/>
                </a:lnTo>
                <a:cubicBezTo>
                  <a:pt x="2066786" y="638087"/>
                  <a:pt x="1825195" y="396496"/>
                  <a:pt x="1527178" y="396496"/>
                </a:cubicBezTo>
                <a:cubicBezTo>
                  <a:pt x="1229161" y="396496"/>
                  <a:pt x="987570" y="638087"/>
                  <a:pt x="987570" y="936104"/>
                </a:cubicBezTo>
                <a:lnTo>
                  <a:pt x="987074" y="936104"/>
                </a:lnTo>
                <a:lnTo>
                  <a:pt x="987074" y="1872209"/>
                </a:lnTo>
                <a:lnTo>
                  <a:pt x="2699110" y="1872209"/>
                </a:lnTo>
                <a:cubicBezTo>
                  <a:pt x="2887017" y="1872209"/>
                  <a:pt x="3039346" y="2024538"/>
                  <a:pt x="3039346" y="2212445"/>
                </a:cubicBezTo>
                <a:lnTo>
                  <a:pt x="3039346" y="3573349"/>
                </a:lnTo>
                <a:cubicBezTo>
                  <a:pt x="3039346" y="3761256"/>
                  <a:pt x="2887017" y="3913585"/>
                  <a:pt x="2699110" y="3913585"/>
                </a:cubicBezTo>
                <a:lnTo>
                  <a:pt x="340236" y="3913585"/>
                </a:lnTo>
                <a:cubicBezTo>
                  <a:pt x="152329" y="3913585"/>
                  <a:pt x="0" y="3761256"/>
                  <a:pt x="0" y="3573349"/>
                </a:cubicBezTo>
                <a:lnTo>
                  <a:pt x="0" y="2212445"/>
                </a:lnTo>
                <a:cubicBezTo>
                  <a:pt x="0" y="2024538"/>
                  <a:pt x="152329" y="1872209"/>
                  <a:pt x="340236" y="1872209"/>
                </a:cubicBezTo>
                <a:lnTo>
                  <a:pt x="591074" y="1872209"/>
                </a:lnTo>
                <a:lnTo>
                  <a:pt x="591074" y="936104"/>
                </a:lnTo>
                <a:cubicBezTo>
                  <a:pt x="591074" y="419108"/>
                  <a:pt x="1010182" y="0"/>
                  <a:pt x="152717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7" name="Isosceles Triangle 22">
            <a:extLst>
              <a:ext uri="{FF2B5EF4-FFF2-40B4-BE49-F238E27FC236}">
                <a16:creationId xmlns:a16="http://schemas.microsoft.com/office/drawing/2014/main" id="{53174895-D6E4-41FA-BC75-070BF1AEFD45}"/>
              </a:ext>
            </a:extLst>
          </p:cNvPr>
          <p:cNvSpPr>
            <a:spLocks noChangeAspect="1"/>
          </p:cNvSpPr>
          <p:nvPr/>
        </p:nvSpPr>
        <p:spPr>
          <a:xfrm rot="19800000">
            <a:off x="4093957" y="5396968"/>
            <a:ext cx="459205" cy="459128"/>
          </a:xfrm>
          <a:custGeom>
            <a:avLst/>
            <a:gdLst/>
            <a:ahLst/>
            <a:cxnLst/>
            <a:rect l="l" t="t" r="r" b="b"/>
            <a:pathLst>
              <a:path w="3948369" h="3947711">
                <a:moveTo>
                  <a:pt x="1024184" y="1327019"/>
                </a:moveTo>
                <a:cubicBezTo>
                  <a:pt x="953964" y="1286477"/>
                  <a:pt x="864174" y="1310536"/>
                  <a:pt x="823632" y="1380756"/>
                </a:cubicBezTo>
                <a:cubicBezTo>
                  <a:pt x="783091" y="1450976"/>
                  <a:pt x="807150" y="1540767"/>
                  <a:pt x="877370" y="1581308"/>
                </a:cubicBezTo>
                <a:cubicBezTo>
                  <a:pt x="947590" y="1621850"/>
                  <a:pt x="1037380" y="1597790"/>
                  <a:pt x="1077922" y="1527570"/>
                </a:cubicBezTo>
                <a:cubicBezTo>
                  <a:pt x="1118463" y="1457350"/>
                  <a:pt x="1094404" y="1367560"/>
                  <a:pt x="1024184" y="1327019"/>
                </a:cubicBezTo>
                <a:close/>
                <a:moveTo>
                  <a:pt x="3610643" y="2228121"/>
                </a:moveTo>
                <a:cubicBezTo>
                  <a:pt x="3600833" y="2220477"/>
                  <a:pt x="3589363" y="2214630"/>
                  <a:pt x="3576595" y="2211209"/>
                </a:cubicBezTo>
                <a:cubicBezTo>
                  <a:pt x="3525522" y="2197524"/>
                  <a:pt x="3473024" y="2227833"/>
                  <a:pt x="3459339" y="2278906"/>
                </a:cubicBezTo>
                <a:cubicBezTo>
                  <a:pt x="3445654" y="2329979"/>
                  <a:pt x="3475964" y="2382476"/>
                  <a:pt x="3527037" y="2396161"/>
                </a:cubicBezTo>
                <a:cubicBezTo>
                  <a:pt x="3578110" y="2409846"/>
                  <a:pt x="3630607" y="2379537"/>
                  <a:pt x="3644292" y="2328464"/>
                </a:cubicBezTo>
                <a:cubicBezTo>
                  <a:pt x="3654556" y="2290159"/>
                  <a:pt x="3640073" y="2251053"/>
                  <a:pt x="3610643" y="2228121"/>
                </a:cubicBezTo>
                <a:close/>
                <a:moveTo>
                  <a:pt x="3948369" y="2177025"/>
                </a:moveTo>
                <a:lnTo>
                  <a:pt x="3902391" y="2247588"/>
                </a:lnTo>
                <a:cubicBezTo>
                  <a:pt x="3840166" y="2207044"/>
                  <a:pt x="3769677" y="2184131"/>
                  <a:pt x="3697935" y="2180296"/>
                </a:cubicBezTo>
                <a:cubicBezTo>
                  <a:pt x="3737123" y="2226403"/>
                  <a:pt x="3753617" y="2290363"/>
                  <a:pt x="3736768" y="2353243"/>
                </a:cubicBezTo>
                <a:cubicBezTo>
                  <a:pt x="3709398" y="2455390"/>
                  <a:pt x="3604404" y="2516008"/>
                  <a:pt x="3502258" y="2488638"/>
                </a:cubicBezTo>
                <a:cubicBezTo>
                  <a:pt x="3400111" y="2461268"/>
                  <a:pt x="3339493" y="2356274"/>
                  <a:pt x="3366863" y="2254127"/>
                </a:cubicBezTo>
                <a:cubicBezTo>
                  <a:pt x="3381032" y="2201247"/>
                  <a:pt x="3416004" y="2159497"/>
                  <a:pt x="3460818" y="2135698"/>
                </a:cubicBezTo>
                <a:cubicBezTo>
                  <a:pt x="3436032" y="2129730"/>
                  <a:pt x="3409996" y="2129302"/>
                  <a:pt x="3383900" y="2133133"/>
                </a:cubicBezTo>
                <a:cubicBezTo>
                  <a:pt x="3331988" y="2140756"/>
                  <a:pt x="3285146" y="2164460"/>
                  <a:pt x="3249703" y="2200200"/>
                </a:cubicBezTo>
                <a:cubicBezTo>
                  <a:pt x="3299772" y="2410806"/>
                  <a:pt x="3262997" y="2663063"/>
                  <a:pt x="3111944" y="2983361"/>
                </a:cubicBezTo>
                <a:cubicBezTo>
                  <a:pt x="2900481" y="3337269"/>
                  <a:pt x="2604169" y="3479398"/>
                  <a:pt x="2264290" y="3473876"/>
                </a:cubicBezTo>
                <a:lnTo>
                  <a:pt x="1854414" y="3947711"/>
                </a:lnTo>
                <a:lnTo>
                  <a:pt x="1615515" y="3809782"/>
                </a:lnTo>
                <a:lnTo>
                  <a:pt x="1764774" y="3379707"/>
                </a:lnTo>
                <a:cubicBezTo>
                  <a:pt x="1587770" y="3319643"/>
                  <a:pt x="1405350" y="3232972"/>
                  <a:pt x="1221865" y="3127037"/>
                </a:cubicBezTo>
                <a:cubicBezTo>
                  <a:pt x="1120271" y="3068382"/>
                  <a:pt x="1025311" y="3004264"/>
                  <a:pt x="938291" y="2935309"/>
                </a:cubicBezTo>
                <a:lnTo>
                  <a:pt x="509476" y="3157353"/>
                </a:lnTo>
                <a:lnTo>
                  <a:pt x="247593" y="2999226"/>
                </a:lnTo>
                <a:lnTo>
                  <a:pt x="599626" y="2603610"/>
                </a:lnTo>
                <a:cubicBezTo>
                  <a:pt x="384783" y="2338553"/>
                  <a:pt x="289709" y="2193107"/>
                  <a:pt x="174176" y="1843897"/>
                </a:cubicBezTo>
                <a:lnTo>
                  <a:pt x="0" y="1381252"/>
                </a:lnTo>
                <a:lnTo>
                  <a:pt x="107522" y="1111013"/>
                </a:lnTo>
                <a:cubicBezTo>
                  <a:pt x="159316" y="1021302"/>
                  <a:pt x="259400" y="1099908"/>
                  <a:pt x="349113" y="1151702"/>
                </a:cubicBezTo>
                <a:lnTo>
                  <a:pt x="486246" y="1217020"/>
                </a:lnTo>
                <a:cubicBezTo>
                  <a:pt x="628225" y="1148493"/>
                  <a:pt x="768311" y="1094036"/>
                  <a:pt x="908721" y="1057007"/>
                </a:cubicBezTo>
                <a:cubicBezTo>
                  <a:pt x="1011476" y="947354"/>
                  <a:pt x="1021990" y="857768"/>
                  <a:pt x="976491" y="611195"/>
                </a:cubicBezTo>
                <a:cubicBezTo>
                  <a:pt x="1335325" y="817429"/>
                  <a:pt x="1326102" y="899150"/>
                  <a:pt x="1389221" y="1007976"/>
                </a:cubicBezTo>
                <a:cubicBezTo>
                  <a:pt x="1615807" y="1002289"/>
                  <a:pt x="1836555" y="1044211"/>
                  <a:pt x="2066828" y="1133629"/>
                </a:cubicBezTo>
                <a:cubicBezTo>
                  <a:pt x="2047082" y="1203277"/>
                  <a:pt x="2048342" y="1275855"/>
                  <a:pt x="2067080" y="1343672"/>
                </a:cubicBezTo>
                <a:cubicBezTo>
                  <a:pt x="2009772" y="1325329"/>
                  <a:pt x="1950048" y="1312156"/>
                  <a:pt x="1888409" y="1302802"/>
                </a:cubicBezTo>
                <a:lnTo>
                  <a:pt x="1831983" y="1466454"/>
                </a:lnTo>
                <a:cubicBezTo>
                  <a:pt x="2171713" y="1545279"/>
                  <a:pt x="2334158" y="1639067"/>
                  <a:pt x="2533793" y="1871644"/>
                </a:cubicBezTo>
                <a:lnTo>
                  <a:pt x="2655130" y="1752801"/>
                </a:lnTo>
                <a:cubicBezTo>
                  <a:pt x="2623271" y="1710443"/>
                  <a:pt x="2589631" y="1671169"/>
                  <a:pt x="2553401" y="1635762"/>
                </a:cubicBezTo>
                <a:cubicBezTo>
                  <a:pt x="2626342" y="1620812"/>
                  <a:pt x="2694472" y="1585039"/>
                  <a:pt x="2748239" y="1530606"/>
                </a:cubicBezTo>
                <a:cubicBezTo>
                  <a:pt x="2959801" y="1699876"/>
                  <a:pt x="3152007" y="1908367"/>
                  <a:pt x="3223775" y="2111154"/>
                </a:cubicBezTo>
                <a:cubicBezTo>
                  <a:pt x="3265103" y="2076949"/>
                  <a:pt x="3316077" y="2055387"/>
                  <a:pt x="3371292" y="2047279"/>
                </a:cubicBezTo>
                <a:cubicBezTo>
                  <a:pt x="3454199" y="2035105"/>
                  <a:pt x="3536665" y="2054733"/>
                  <a:pt x="3603728" y="2099347"/>
                </a:cubicBezTo>
                <a:cubicBezTo>
                  <a:pt x="3679156" y="2088543"/>
                  <a:pt x="3756158" y="2095770"/>
                  <a:pt x="3828792" y="2119628"/>
                </a:cubicBezTo>
                <a:cubicBezTo>
                  <a:pt x="3870454" y="2133311"/>
                  <a:pt x="3910678" y="2152466"/>
                  <a:pt x="3948369" y="2177025"/>
                </a:cubicBezTo>
                <a:close/>
                <a:moveTo>
                  <a:pt x="2661401" y="883270"/>
                </a:moveTo>
                <a:cubicBezTo>
                  <a:pt x="2838812" y="985699"/>
                  <a:pt x="2899598" y="1212554"/>
                  <a:pt x="2797170" y="1389966"/>
                </a:cubicBezTo>
                <a:cubicBezTo>
                  <a:pt x="2694741" y="1567377"/>
                  <a:pt x="2467885" y="1628163"/>
                  <a:pt x="2290474" y="1525735"/>
                </a:cubicBezTo>
                <a:cubicBezTo>
                  <a:pt x="2113063" y="1423306"/>
                  <a:pt x="2052277" y="1196450"/>
                  <a:pt x="2154705" y="1019039"/>
                </a:cubicBezTo>
                <a:cubicBezTo>
                  <a:pt x="2257134" y="841627"/>
                  <a:pt x="2483990" y="780842"/>
                  <a:pt x="2661401" y="883270"/>
                </a:cubicBezTo>
                <a:close/>
                <a:moveTo>
                  <a:pt x="2494139" y="49756"/>
                </a:moveTo>
                <a:cubicBezTo>
                  <a:pt x="2671551" y="152184"/>
                  <a:pt x="2732337" y="379040"/>
                  <a:pt x="2629908" y="556451"/>
                </a:cubicBezTo>
                <a:cubicBezTo>
                  <a:pt x="2527480" y="733863"/>
                  <a:pt x="2300624" y="794648"/>
                  <a:pt x="2123212" y="692220"/>
                </a:cubicBezTo>
                <a:cubicBezTo>
                  <a:pt x="1945801" y="589791"/>
                  <a:pt x="1885015" y="362936"/>
                  <a:pt x="1987444" y="185524"/>
                </a:cubicBezTo>
                <a:cubicBezTo>
                  <a:pt x="2089872" y="8113"/>
                  <a:pt x="2316728" y="-52673"/>
                  <a:pt x="2494139" y="497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8" name="Rectangle 14">
            <a:extLst>
              <a:ext uri="{FF2B5EF4-FFF2-40B4-BE49-F238E27FC236}">
                <a16:creationId xmlns:a16="http://schemas.microsoft.com/office/drawing/2014/main" id="{3354A1A2-A61C-48E0-A212-BE3161E1C003}"/>
              </a:ext>
            </a:extLst>
          </p:cNvPr>
          <p:cNvSpPr/>
          <p:nvPr/>
        </p:nvSpPr>
        <p:spPr>
          <a:xfrm>
            <a:off x="7715494" y="1953800"/>
            <a:ext cx="399286" cy="409183"/>
          </a:xfrm>
          <a:custGeom>
            <a:avLst/>
            <a:gdLst/>
            <a:ahLst/>
            <a:cxnLst/>
            <a:rect l="l" t="t" r="r" b="b"/>
            <a:pathLst>
              <a:path w="3888432" h="3984815">
                <a:moveTo>
                  <a:pt x="3131805" y="2156163"/>
                </a:moveTo>
                <a:lnTo>
                  <a:pt x="3132791" y="2156712"/>
                </a:lnTo>
                <a:lnTo>
                  <a:pt x="3132791" y="3458037"/>
                </a:lnTo>
                <a:lnTo>
                  <a:pt x="2592791" y="3458037"/>
                </a:lnTo>
                <a:lnTo>
                  <a:pt x="2592791" y="2392416"/>
                </a:lnTo>
                <a:lnTo>
                  <a:pt x="3131805" y="2392416"/>
                </a:lnTo>
                <a:close/>
                <a:moveTo>
                  <a:pt x="1894806" y="1447696"/>
                </a:moveTo>
                <a:lnTo>
                  <a:pt x="2434806" y="1447696"/>
                </a:lnTo>
                <a:lnTo>
                  <a:pt x="2434806" y="3067696"/>
                </a:lnTo>
                <a:lnTo>
                  <a:pt x="2425859" y="3067696"/>
                </a:lnTo>
                <a:lnTo>
                  <a:pt x="2425859" y="3458037"/>
                </a:lnTo>
                <a:lnTo>
                  <a:pt x="1885859" y="3458037"/>
                </a:lnTo>
                <a:lnTo>
                  <a:pt x="1885859" y="1462222"/>
                </a:lnTo>
                <a:lnTo>
                  <a:pt x="1894806" y="1467205"/>
                </a:lnTo>
                <a:close/>
                <a:moveTo>
                  <a:pt x="1178927" y="1068489"/>
                </a:moveTo>
                <a:lnTo>
                  <a:pt x="1179306" y="1068700"/>
                </a:lnTo>
                <a:lnTo>
                  <a:pt x="1179306" y="1992407"/>
                </a:lnTo>
                <a:lnTo>
                  <a:pt x="1718927" y="1992407"/>
                </a:lnTo>
                <a:lnTo>
                  <a:pt x="1718927" y="3458037"/>
                </a:lnTo>
                <a:lnTo>
                  <a:pt x="1178927" y="3458037"/>
                </a:lnTo>
                <a:close/>
                <a:moveTo>
                  <a:pt x="471995" y="674757"/>
                </a:moveTo>
                <a:lnTo>
                  <a:pt x="482407" y="680556"/>
                </a:lnTo>
                <a:lnTo>
                  <a:pt x="1022307" y="680556"/>
                </a:lnTo>
                <a:lnTo>
                  <a:pt x="1022307" y="2085638"/>
                </a:lnTo>
                <a:lnTo>
                  <a:pt x="1011995" y="2085638"/>
                </a:lnTo>
                <a:lnTo>
                  <a:pt x="1011995" y="3458037"/>
                </a:lnTo>
                <a:lnTo>
                  <a:pt x="471995" y="3458037"/>
                </a:lnTo>
                <a:close/>
                <a:moveTo>
                  <a:pt x="3301860" y="259154"/>
                </a:moveTo>
                <a:lnTo>
                  <a:pt x="3841860" y="259154"/>
                </a:lnTo>
                <a:lnTo>
                  <a:pt x="3841860" y="2548347"/>
                </a:lnTo>
                <a:lnTo>
                  <a:pt x="3835956" y="2548347"/>
                </a:lnTo>
                <a:lnTo>
                  <a:pt x="3839723" y="2550445"/>
                </a:lnTo>
                <a:lnTo>
                  <a:pt x="3839723" y="3458037"/>
                </a:lnTo>
                <a:lnTo>
                  <a:pt x="3299723" y="3458037"/>
                </a:lnTo>
                <a:lnTo>
                  <a:pt x="3299723" y="2249687"/>
                </a:lnTo>
                <a:lnTo>
                  <a:pt x="3301860" y="2250877"/>
                </a:lnTo>
                <a:close/>
                <a:moveTo>
                  <a:pt x="0" y="0"/>
                </a:moveTo>
                <a:lnTo>
                  <a:pt x="360000" y="0"/>
                </a:lnTo>
                <a:lnTo>
                  <a:pt x="360000" y="3624815"/>
                </a:lnTo>
                <a:lnTo>
                  <a:pt x="3888432" y="3624815"/>
                </a:lnTo>
                <a:lnTo>
                  <a:pt x="3888432" y="3984815"/>
                </a:lnTo>
                <a:lnTo>
                  <a:pt x="0" y="3984815"/>
                </a:lnTo>
                <a:lnTo>
                  <a:pt x="0" y="3888432"/>
                </a:lnTo>
                <a:lnTo>
                  <a:pt x="0" y="36248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9" name="Rectangle 5">
            <a:extLst>
              <a:ext uri="{FF2B5EF4-FFF2-40B4-BE49-F238E27FC236}">
                <a16:creationId xmlns:a16="http://schemas.microsoft.com/office/drawing/2014/main" id="{5255EBED-BB92-4BD9-9267-75EF16170499}"/>
              </a:ext>
            </a:extLst>
          </p:cNvPr>
          <p:cNvSpPr>
            <a:spLocks noChangeAspect="1"/>
          </p:cNvSpPr>
          <p:nvPr/>
        </p:nvSpPr>
        <p:spPr>
          <a:xfrm>
            <a:off x="7784919" y="5427059"/>
            <a:ext cx="399243" cy="398945"/>
          </a:xfrm>
          <a:custGeom>
            <a:avLst/>
            <a:gdLst/>
            <a:ahLst/>
            <a:cxnLst/>
            <a:rect l="l" t="t" r="r" b="b"/>
            <a:pathLst>
              <a:path w="3971162" h="3968213">
                <a:moveTo>
                  <a:pt x="808855" y="2815607"/>
                </a:moveTo>
                <a:lnTo>
                  <a:pt x="1168895" y="2815607"/>
                </a:lnTo>
                <a:lnTo>
                  <a:pt x="1168895" y="3175607"/>
                </a:lnTo>
                <a:lnTo>
                  <a:pt x="808855" y="3175607"/>
                </a:lnTo>
                <a:close/>
                <a:moveTo>
                  <a:pt x="697665" y="2704397"/>
                </a:moveTo>
                <a:lnTo>
                  <a:pt x="697665" y="3286817"/>
                </a:lnTo>
                <a:lnTo>
                  <a:pt x="1280085" y="3286817"/>
                </a:lnTo>
                <a:lnTo>
                  <a:pt x="1280085" y="2704397"/>
                </a:lnTo>
                <a:close/>
                <a:moveTo>
                  <a:pt x="537750" y="2544482"/>
                </a:moveTo>
                <a:lnTo>
                  <a:pt x="1440000" y="2544482"/>
                </a:lnTo>
                <a:lnTo>
                  <a:pt x="1440000" y="3446732"/>
                </a:lnTo>
                <a:lnTo>
                  <a:pt x="537750" y="3446732"/>
                </a:lnTo>
                <a:close/>
                <a:moveTo>
                  <a:pt x="0" y="2528213"/>
                </a:moveTo>
                <a:lnTo>
                  <a:pt x="360000" y="2528213"/>
                </a:lnTo>
                <a:lnTo>
                  <a:pt x="360000" y="3608213"/>
                </a:lnTo>
                <a:lnTo>
                  <a:pt x="1440000" y="3608213"/>
                </a:lnTo>
                <a:lnTo>
                  <a:pt x="1440000" y="3968213"/>
                </a:lnTo>
                <a:lnTo>
                  <a:pt x="360000" y="3968213"/>
                </a:lnTo>
                <a:lnTo>
                  <a:pt x="0" y="3968213"/>
                </a:lnTo>
                <a:lnTo>
                  <a:pt x="0" y="3608213"/>
                </a:lnTo>
                <a:close/>
                <a:moveTo>
                  <a:pt x="3605829" y="2524046"/>
                </a:moveTo>
                <a:lnTo>
                  <a:pt x="3965829" y="2524046"/>
                </a:lnTo>
                <a:lnTo>
                  <a:pt x="3965829" y="3604046"/>
                </a:lnTo>
                <a:lnTo>
                  <a:pt x="3965829" y="3964046"/>
                </a:lnTo>
                <a:lnTo>
                  <a:pt x="3605829" y="3964046"/>
                </a:lnTo>
                <a:lnTo>
                  <a:pt x="2525829" y="3964046"/>
                </a:lnTo>
                <a:lnTo>
                  <a:pt x="2525829" y="3604046"/>
                </a:lnTo>
                <a:lnTo>
                  <a:pt x="3605829" y="3604046"/>
                </a:lnTo>
                <a:close/>
                <a:moveTo>
                  <a:pt x="1542677" y="2468095"/>
                </a:moveTo>
                <a:lnTo>
                  <a:pt x="1758701" y="2468095"/>
                </a:lnTo>
                <a:lnTo>
                  <a:pt x="1758701" y="2835684"/>
                </a:lnTo>
                <a:lnTo>
                  <a:pt x="1542677" y="2835684"/>
                </a:lnTo>
                <a:close/>
                <a:moveTo>
                  <a:pt x="3174101" y="2437460"/>
                </a:moveTo>
                <a:lnTo>
                  <a:pt x="3390125" y="2437460"/>
                </a:lnTo>
                <a:lnTo>
                  <a:pt x="3390125" y="2663201"/>
                </a:lnTo>
                <a:lnTo>
                  <a:pt x="3174101" y="2663201"/>
                </a:lnTo>
                <a:close/>
                <a:moveTo>
                  <a:pt x="2809842" y="2295613"/>
                </a:moveTo>
                <a:lnTo>
                  <a:pt x="3025866" y="2295613"/>
                </a:lnTo>
                <a:lnTo>
                  <a:pt x="3025866" y="2663202"/>
                </a:lnTo>
                <a:lnTo>
                  <a:pt x="3389097" y="2663202"/>
                </a:lnTo>
                <a:lnTo>
                  <a:pt x="3389097" y="2873898"/>
                </a:lnTo>
                <a:lnTo>
                  <a:pt x="3389097" y="2873898"/>
                </a:lnTo>
                <a:lnTo>
                  <a:pt x="3389097" y="3446732"/>
                </a:lnTo>
                <a:lnTo>
                  <a:pt x="3173073" y="3446732"/>
                </a:lnTo>
                <a:lnTo>
                  <a:pt x="3173073" y="2879226"/>
                </a:lnTo>
                <a:lnTo>
                  <a:pt x="3021508" y="2879226"/>
                </a:lnTo>
                <a:lnTo>
                  <a:pt x="3021508" y="2663202"/>
                </a:lnTo>
                <a:lnTo>
                  <a:pt x="2809842" y="2663202"/>
                </a:lnTo>
                <a:close/>
                <a:moveTo>
                  <a:pt x="2093780" y="2089306"/>
                </a:moveTo>
                <a:lnTo>
                  <a:pt x="2309804" y="2089306"/>
                </a:lnTo>
                <a:lnTo>
                  <a:pt x="2309804" y="2315047"/>
                </a:lnTo>
                <a:lnTo>
                  <a:pt x="2093780" y="2315047"/>
                </a:lnTo>
                <a:close/>
                <a:moveTo>
                  <a:pt x="2656492" y="1853849"/>
                </a:moveTo>
                <a:lnTo>
                  <a:pt x="2872516" y="1853849"/>
                </a:lnTo>
                <a:lnTo>
                  <a:pt x="2872516" y="2038657"/>
                </a:lnTo>
                <a:lnTo>
                  <a:pt x="2989835" y="2038657"/>
                </a:lnTo>
                <a:lnTo>
                  <a:pt x="2989835" y="1887092"/>
                </a:lnTo>
                <a:lnTo>
                  <a:pt x="3205859" y="1887092"/>
                </a:lnTo>
                <a:lnTo>
                  <a:pt x="3205859" y="2028940"/>
                </a:lnTo>
                <a:lnTo>
                  <a:pt x="3390125" y="2028940"/>
                </a:lnTo>
                <a:lnTo>
                  <a:pt x="3390125" y="2254681"/>
                </a:lnTo>
                <a:lnTo>
                  <a:pt x="3205859" y="2254681"/>
                </a:lnTo>
                <a:lnTo>
                  <a:pt x="3174101" y="2254681"/>
                </a:lnTo>
                <a:lnTo>
                  <a:pt x="3005149" y="2254681"/>
                </a:lnTo>
                <a:lnTo>
                  <a:pt x="2989835" y="2254681"/>
                </a:lnTo>
                <a:lnTo>
                  <a:pt x="2688721" y="2254681"/>
                </a:lnTo>
                <a:lnTo>
                  <a:pt x="2688721" y="2447179"/>
                </a:lnTo>
                <a:lnTo>
                  <a:pt x="2488606" y="2447179"/>
                </a:lnTo>
                <a:lnTo>
                  <a:pt x="2488606" y="2663841"/>
                </a:lnTo>
                <a:lnTo>
                  <a:pt x="2486018" y="2663841"/>
                </a:lnTo>
                <a:lnTo>
                  <a:pt x="2486018" y="2846997"/>
                </a:lnTo>
                <a:lnTo>
                  <a:pt x="2840287" y="2846997"/>
                </a:lnTo>
                <a:lnTo>
                  <a:pt x="2840287" y="3046907"/>
                </a:lnTo>
                <a:lnTo>
                  <a:pt x="3045880" y="3046907"/>
                </a:lnTo>
                <a:lnTo>
                  <a:pt x="3045880" y="3272648"/>
                </a:lnTo>
                <a:lnTo>
                  <a:pt x="2829856" y="3272648"/>
                </a:lnTo>
                <a:lnTo>
                  <a:pt x="2829856" y="3063021"/>
                </a:lnTo>
                <a:lnTo>
                  <a:pt x="2472698" y="3063021"/>
                </a:lnTo>
                <a:lnTo>
                  <a:pt x="2472698" y="2847499"/>
                </a:lnTo>
                <a:lnTo>
                  <a:pt x="2093780" y="2847499"/>
                </a:lnTo>
                <a:lnTo>
                  <a:pt x="2088510" y="2847499"/>
                </a:lnTo>
                <a:lnTo>
                  <a:pt x="1910267" y="2847499"/>
                </a:lnTo>
                <a:lnTo>
                  <a:pt x="1910267" y="3028023"/>
                </a:lnTo>
                <a:lnTo>
                  <a:pt x="2277575" y="3028023"/>
                </a:lnTo>
                <a:lnTo>
                  <a:pt x="2277575" y="3241488"/>
                </a:lnTo>
                <a:lnTo>
                  <a:pt x="2829855" y="3241488"/>
                </a:lnTo>
                <a:lnTo>
                  <a:pt x="2829855" y="3457512"/>
                </a:lnTo>
                <a:lnTo>
                  <a:pt x="2269993" y="3457512"/>
                </a:lnTo>
                <a:lnTo>
                  <a:pt x="2269993" y="3244047"/>
                </a:lnTo>
                <a:lnTo>
                  <a:pt x="2111604" y="3244047"/>
                </a:lnTo>
                <a:lnTo>
                  <a:pt x="2111604" y="3446733"/>
                </a:lnTo>
                <a:lnTo>
                  <a:pt x="1744015" y="3446733"/>
                </a:lnTo>
                <a:lnTo>
                  <a:pt x="1744015" y="3230709"/>
                </a:lnTo>
                <a:lnTo>
                  <a:pt x="1909986" y="3230709"/>
                </a:lnTo>
                <a:lnTo>
                  <a:pt x="1909986" y="3051709"/>
                </a:lnTo>
                <a:lnTo>
                  <a:pt x="1542678" y="3051709"/>
                </a:lnTo>
                <a:lnTo>
                  <a:pt x="1542678" y="2835685"/>
                </a:lnTo>
                <a:lnTo>
                  <a:pt x="1877756" y="2835685"/>
                </a:lnTo>
                <a:lnTo>
                  <a:pt x="1877756" y="2315047"/>
                </a:lnTo>
                <a:lnTo>
                  <a:pt x="2093780" y="2315047"/>
                </a:lnTo>
                <a:lnTo>
                  <a:pt x="2093780" y="2631475"/>
                </a:lnTo>
                <a:lnTo>
                  <a:pt x="2272582" y="2631475"/>
                </a:lnTo>
                <a:lnTo>
                  <a:pt x="2272582" y="2438100"/>
                </a:lnTo>
                <a:lnTo>
                  <a:pt x="2472697" y="2438100"/>
                </a:lnTo>
                <a:lnTo>
                  <a:pt x="2472697" y="2254681"/>
                </a:lnTo>
                <a:lnTo>
                  <a:pt x="2472697" y="2221438"/>
                </a:lnTo>
                <a:lnTo>
                  <a:pt x="2472697" y="2038657"/>
                </a:lnTo>
                <a:lnTo>
                  <a:pt x="2656492" y="2038657"/>
                </a:lnTo>
                <a:close/>
                <a:moveTo>
                  <a:pt x="2989836" y="1667759"/>
                </a:moveTo>
                <a:lnTo>
                  <a:pt x="3357425" y="1667759"/>
                </a:lnTo>
                <a:lnTo>
                  <a:pt x="3357425" y="1883783"/>
                </a:lnTo>
                <a:lnTo>
                  <a:pt x="2989836" y="1883783"/>
                </a:lnTo>
                <a:close/>
                <a:moveTo>
                  <a:pt x="2309586" y="1554888"/>
                </a:moveTo>
                <a:lnTo>
                  <a:pt x="2829824" y="1554888"/>
                </a:lnTo>
                <a:lnTo>
                  <a:pt x="2829824" y="1770912"/>
                </a:lnTo>
                <a:lnTo>
                  <a:pt x="2525643" y="1770912"/>
                </a:lnTo>
                <a:lnTo>
                  <a:pt x="2525643" y="1927296"/>
                </a:lnTo>
                <a:lnTo>
                  <a:pt x="2309619" y="1927296"/>
                </a:lnTo>
                <a:lnTo>
                  <a:pt x="2309619" y="1770912"/>
                </a:lnTo>
                <a:lnTo>
                  <a:pt x="2309586" y="1770912"/>
                </a:lnTo>
                <a:close/>
                <a:moveTo>
                  <a:pt x="616397" y="1550030"/>
                </a:moveTo>
                <a:lnTo>
                  <a:pt x="808855" y="1550030"/>
                </a:lnTo>
                <a:lnTo>
                  <a:pt x="832421" y="1550030"/>
                </a:lnTo>
                <a:lnTo>
                  <a:pt x="1024879" y="1550030"/>
                </a:lnTo>
                <a:lnTo>
                  <a:pt x="1024879" y="1775771"/>
                </a:lnTo>
                <a:lnTo>
                  <a:pt x="832421" y="1775771"/>
                </a:lnTo>
                <a:lnTo>
                  <a:pt x="832421" y="2079590"/>
                </a:lnTo>
                <a:lnTo>
                  <a:pt x="1028931" y="2079590"/>
                </a:lnTo>
                <a:lnTo>
                  <a:pt x="1192537" y="2079590"/>
                </a:lnTo>
                <a:lnTo>
                  <a:pt x="1244955" y="2079590"/>
                </a:lnTo>
                <a:lnTo>
                  <a:pt x="1244955" y="2231155"/>
                </a:lnTo>
                <a:lnTo>
                  <a:pt x="1468668" y="2231155"/>
                </a:lnTo>
                <a:lnTo>
                  <a:pt x="1468668" y="2447179"/>
                </a:lnTo>
                <a:lnTo>
                  <a:pt x="1244955" y="2447179"/>
                </a:lnTo>
                <a:lnTo>
                  <a:pt x="1244955" y="2447179"/>
                </a:lnTo>
                <a:lnTo>
                  <a:pt x="1028931" y="2447179"/>
                </a:lnTo>
                <a:lnTo>
                  <a:pt x="1028931" y="2295614"/>
                </a:lnTo>
                <a:lnTo>
                  <a:pt x="619703" y="2295614"/>
                </a:lnTo>
                <a:lnTo>
                  <a:pt x="619703" y="2082482"/>
                </a:lnTo>
                <a:lnTo>
                  <a:pt x="616397" y="2082482"/>
                </a:lnTo>
                <a:close/>
                <a:moveTo>
                  <a:pt x="1747452" y="1324289"/>
                </a:moveTo>
                <a:lnTo>
                  <a:pt x="1963476" y="1324289"/>
                </a:lnTo>
                <a:lnTo>
                  <a:pt x="1963476" y="1528779"/>
                </a:lnTo>
                <a:lnTo>
                  <a:pt x="2151955" y="1528779"/>
                </a:lnTo>
                <a:lnTo>
                  <a:pt x="2151955" y="1754520"/>
                </a:lnTo>
                <a:lnTo>
                  <a:pt x="1935931" y="1754520"/>
                </a:lnTo>
                <a:lnTo>
                  <a:pt x="1935931" y="1550030"/>
                </a:lnTo>
                <a:lnTo>
                  <a:pt x="1758702" y="1550030"/>
                </a:lnTo>
                <a:lnTo>
                  <a:pt x="1758702" y="1863566"/>
                </a:lnTo>
                <a:lnTo>
                  <a:pt x="2119726" y="1863566"/>
                </a:lnTo>
                <a:lnTo>
                  <a:pt x="2119726" y="2079590"/>
                </a:lnTo>
                <a:lnTo>
                  <a:pt x="1761543" y="2079590"/>
                </a:lnTo>
                <a:lnTo>
                  <a:pt x="1761543" y="2259540"/>
                </a:lnTo>
                <a:lnTo>
                  <a:pt x="1545519" y="2259540"/>
                </a:lnTo>
                <a:lnTo>
                  <a:pt x="1545519" y="2082482"/>
                </a:lnTo>
                <a:lnTo>
                  <a:pt x="1542678" y="2082482"/>
                </a:lnTo>
                <a:lnTo>
                  <a:pt x="1542678" y="2079589"/>
                </a:lnTo>
                <a:lnTo>
                  <a:pt x="1030691" y="2079589"/>
                </a:lnTo>
                <a:lnTo>
                  <a:pt x="1030691" y="1863565"/>
                </a:lnTo>
                <a:lnTo>
                  <a:pt x="1192537" y="1863565"/>
                </a:lnTo>
                <a:lnTo>
                  <a:pt x="1192537" y="1662900"/>
                </a:lnTo>
                <a:lnTo>
                  <a:pt x="1440000" y="1662900"/>
                </a:lnTo>
                <a:lnTo>
                  <a:pt x="1440000" y="1863565"/>
                </a:lnTo>
                <a:lnTo>
                  <a:pt x="1542678" y="1863565"/>
                </a:lnTo>
                <a:lnTo>
                  <a:pt x="1542678" y="1550030"/>
                </a:lnTo>
                <a:lnTo>
                  <a:pt x="1747452" y="1550030"/>
                </a:lnTo>
                <a:close/>
                <a:moveTo>
                  <a:pt x="2802267" y="814725"/>
                </a:moveTo>
                <a:lnTo>
                  <a:pt x="3162307" y="814725"/>
                </a:lnTo>
                <a:lnTo>
                  <a:pt x="3162307" y="1174725"/>
                </a:lnTo>
                <a:lnTo>
                  <a:pt x="2802267" y="1174725"/>
                </a:lnTo>
                <a:close/>
                <a:moveTo>
                  <a:pt x="884915" y="814725"/>
                </a:moveTo>
                <a:lnTo>
                  <a:pt x="1244955" y="814725"/>
                </a:lnTo>
                <a:lnTo>
                  <a:pt x="1244955" y="1174725"/>
                </a:lnTo>
                <a:lnTo>
                  <a:pt x="884915" y="1174725"/>
                </a:lnTo>
                <a:close/>
                <a:moveTo>
                  <a:pt x="2691077" y="703515"/>
                </a:moveTo>
                <a:lnTo>
                  <a:pt x="2691077" y="1285935"/>
                </a:lnTo>
                <a:lnTo>
                  <a:pt x="3273497" y="1285935"/>
                </a:lnTo>
                <a:lnTo>
                  <a:pt x="3273497" y="703515"/>
                </a:lnTo>
                <a:close/>
                <a:moveTo>
                  <a:pt x="773725" y="703515"/>
                </a:moveTo>
                <a:lnTo>
                  <a:pt x="773725" y="1285935"/>
                </a:lnTo>
                <a:lnTo>
                  <a:pt x="1356145" y="1285935"/>
                </a:lnTo>
                <a:lnTo>
                  <a:pt x="1356145" y="703515"/>
                </a:lnTo>
                <a:close/>
                <a:moveTo>
                  <a:pt x="2531162" y="543600"/>
                </a:moveTo>
                <a:lnTo>
                  <a:pt x="3433412" y="543600"/>
                </a:lnTo>
                <a:lnTo>
                  <a:pt x="3433412" y="1445850"/>
                </a:lnTo>
                <a:lnTo>
                  <a:pt x="2531162" y="1445850"/>
                </a:lnTo>
                <a:close/>
                <a:moveTo>
                  <a:pt x="613810" y="543600"/>
                </a:moveTo>
                <a:lnTo>
                  <a:pt x="1516060" y="543600"/>
                </a:lnTo>
                <a:lnTo>
                  <a:pt x="1516060" y="1445850"/>
                </a:lnTo>
                <a:lnTo>
                  <a:pt x="613810" y="1445850"/>
                </a:lnTo>
                <a:close/>
                <a:moveTo>
                  <a:pt x="2088509" y="543244"/>
                </a:moveTo>
                <a:lnTo>
                  <a:pt x="2283187" y="543244"/>
                </a:lnTo>
                <a:lnTo>
                  <a:pt x="2283187" y="759268"/>
                </a:lnTo>
                <a:lnTo>
                  <a:pt x="2088509" y="759268"/>
                </a:lnTo>
                <a:close/>
                <a:moveTo>
                  <a:pt x="1751276" y="543243"/>
                </a:moveTo>
                <a:lnTo>
                  <a:pt x="1967300" y="543243"/>
                </a:lnTo>
                <a:lnTo>
                  <a:pt x="1967300" y="986389"/>
                </a:lnTo>
                <a:lnTo>
                  <a:pt x="2119726" y="986389"/>
                </a:lnTo>
                <a:lnTo>
                  <a:pt x="2119726" y="986388"/>
                </a:lnTo>
                <a:lnTo>
                  <a:pt x="2335750" y="986388"/>
                </a:lnTo>
                <a:lnTo>
                  <a:pt x="2335750" y="1491348"/>
                </a:lnTo>
                <a:lnTo>
                  <a:pt x="2119726" y="1491348"/>
                </a:lnTo>
                <a:lnTo>
                  <a:pt x="2119726" y="1202413"/>
                </a:lnTo>
                <a:lnTo>
                  <a:pt x="1747396" y="1202413"/>
                </a:lnTo>
                <a:lnTo>
                  <a:pt x="1747396" y="986389"/>
                </a:lnTo>
                <a:lnTo>
                  <a:pt x="1751276" y="986389"/>
                </a:lnTo>
                <a:close/>
                <a:moveTo>
                  <a:pt x="4409" y="5850"/>
                </a:moveTo>
                <a:lnTo>
                  <a:pt x="364409" y="5850"/>
                </a:lnTo>
                <a:lnTo>
                  <a:pt x="1444409" y="5850"/>
                </a:lnTo>
                <a:lnTo>
                  <a:pt x="1444409" y="365850"/>
                </a:lnTo>
                <a:lnTo>
                  <a:pt x="364409" y="365850"/>
                </a:lnTo>
                <a:lnTo>
                  <a:pt x="364409" y="1445850"/>
                </a:lnTo>
                <a:lnTo>
                  <a:pt x="4409" y="1445850"/>
                </a:lnTo>
                <a:lnTo>
                  <a:pt x="4409" y="365850"/>
                </a:lnTo>
                <a:close/>
                <a:moveTo>
                  <a:pt x="2531162" y="0"/>
                </a:moveTo>
                <a:lnTo>
                  <a:pt x="3611162" y="0"/>
                </a:lnTo>
                <a:lnTo>
                  <a:pt x="3971162" y="0"/>
                </a:lnTo>
                <a:lnTo>
                  <a:pt x="3971162" y="360000"/>
                </a:lnTo>
                <a:lnTo>
                  <a:pt x="3971162" y="1440000"/>
                </a:lnTo>
                <a:lnTo>
                  <a:pt x="3611162" y="1440000"/>
                </a:lnTo>
                <a:lnTo>
                  <a:pt x="3611162" y="360000"/>
                </a:lnTo>
                <a:lnTo>
                  <a:pt x="2531162" y="36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0" name="그룹 49">
            <a:extLst>
              <a:ext uri="{FF2B5EF4-FFF2-40B4-BE49-F238E27FC236}">
                <a16:creationId xmlns:a16="http://schemas.microsoft.com/office/drawing/2014/main" id="{C86BF87A-46FE-4E70-A434-A2FAFAD1689A}"/>
              </a:ext>
            </a:extLst>
          </p:cNvPr>
          <p:cNvGrpSpPr/>
          <p:nvPr/>
        </p:nvGrpSpPr>
        <p:grpSpPr>
          <a:xfrm>
            <a:off x="8395230" y="1803822"/>
            <a:ext cx="3204000" cy="1118322"/>
            <a:chOff x="3556042" y="1744979"/>
            <a:chExt cx="3240000" cy="1118322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F39B7C2-4032-48B5-87D6-ECA5ED6F8794}"/>
                </a:ext>
              </a:extLst>
            </p:cNvPr>
            <p:cNvSpPr txBox="1"/>
            <p:nvPr/>
          </p:nvSpPr>
          <p:spPr>
            <a:xfrm>
              <a:off x="3556042" y="2032304"/>
              <a:ext cx="3240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C295311D-ADE7-4519-9765-34848CC615BA}"/>
                </a:ext>
              </a:extLst>
            </p:cNvPr>
            <p:cNvSpPr txBox="1"/>
            <p:nvPr/>
          </p:nvSpPr>
          <p:spPr>
            <a:xfrm>
              <a:off x="3556042" y="1744979"/>
              <a:ext cx="324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3" name="그룹 52">
            <a:extLst>
              <a:ext uri="{FF2B5EF4-FFF2-40B4-BE49-F238E27FC236}">
                <a16:creationId xmlns:a16="http://schemas.microsoft.com/office/drawing/2014/main" id="{28BEB3B2-3FD1-4FF6-B95C-467573C5FF4F}"/>
              </a:ext>
            </a:extLst>
          </p:cNvPr>
          <p:cNvGrpSpPr/>
          <p:nvPr/>
        </p:nvGrpSpPr>
        <p:grpSpPr>
          <a:xfrm>
            <a:off x="8395230" y="5067371"/>
            <a:ext cx="3204000" cy="1118322"/>
            <a:chOff x="3556042" y="1744979"/>
            <a:chExt cx="3240000" cy="1118322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4C239853-BDC6-443C-A22C-F0805D67D376}"/>
                </a:ext>
              </a:extLst>
            </p:cNvPr>
            <p:cNvSpPr txBox="1"/>
            <p:nvPr/>
          </p:nvSpPr>
          <p:spPr>
            <a:xfrm>
              <a:off x="3556042" y="2032304"/>
              <a:ext cx="3240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B7FEBA73-B908-4D56-B08D-B3AB5742D7A2}"/>
                </a:ext>
              </a:extLst>
            </p:cNvPr>
            <p:cNvSpPr txBox="1"/>
            <p:nvPr/>
          </p:nvSpPr>
          <p:spPr>
            <a:xfrm>
              <a:off x="3556042" y="1744979"/>
              <a:ext cx="324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6" name="그룹 55">
            <a:extLst>
              <a:ext uri="{FF2B5EF4-FFF2-40B4-BE49-F238E27FC236}">
                <a16:creationId xmlns:a16="http://schemas.microsoft.com/office/drawing/2014/main" id="{8A0F8C7E-31D3-45FC-8DBD-89949EF92945}"/>
              </a:ext>
            </a:extLst>
          </p:cNvPr>
          <p:cNvGrpSpPr/>
          <p:nvPr/>
        </p:nvGrpSpPr>
        <p:grpSpPr>
          <a:xfrm>
            <a:off x="609513" y="5067371"/>
            <a:ext cx="3204000" cy="1118322"/>
            <a:chOff x="3556042" y="1744979"/>
            <a:chExt cx="3240000" cy="1118322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F10EAA12-B0C3-4334-AA51-8B3C321FBDFA}"/>
                </a:ext>
              </a:extLst>
            </p:cNvPr>
            <p:cNvSpPr txBox="1"/>
            <p:nvPr/>
          </p:nvSpPr>
          <p:spPr>
            <a:xfrm>
              <a:off x="3556042" y="2032304"/>
              <a:ext cx="3240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385D2B3-208D-49B1-9535-E2E190EFECAB}"/>
                </a:ext>
              </a:extLst>
            </p:cNvPr>
            <p:cNvSpPr txBox="1"/>
            <p:nvPr/>
          </p:nvSpPr>
          <p:spPr>
            <a:xfrm>
              <a:off x="3556042" y="1744979"/>
              <a:ext cx="324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9" name="그룹 58">
            <a:extLst>
              <a:ext uri="{FF2B5EF4-FFF2-40B4-BE49-F238E27FC236}">
                <a16:creationId xmlns:a16="http://schemas.microsoft.com/office/drawing/2014/main" id="{B3204839-9279-471A-9F42-72B7059822C7}"/>
              </a:ext>
            </a:extLst>
          </p:cNvPr>
          <p:cNvGrpSpPr/>
          <p:nvPr/>
        </p:nvGrpSpPr>
        <p:grpSpPr>
          <a:xfrm>
            <a:off x="609513" y="1709522"/>
            <a:ext cx="3204000" cy="1118322"/>
            <a:chOff x="3556042" y="1744979"/>
            <a:chExt cx="3240000" cy="1118322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1EF8A4EE-67CE-4254-8456-1514D0DC0CA9}"/>
                </a:ext>
              </a:extLst>
            </p:cNvPr>
            <p:cNvSpPr txBox="1"/>
            <p:nvPr/>
          </p:nvSpPr>
          <p:spPr>
            <a:xfrm>
              <a:off x="3556042" y="2032304"/>
              <a:ext cx="3240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A7597346-BF61-41F4-8AD4-290468D0B7AB}"/>
                </a:ext>
              </a:extLst>
            </p:cNvPr>
            <p:cNvSpPr txBox="1"/>
            <p:nvPr/>
          </p:nvSpPr>
          <p:spPr>
            <a:xfrm>
              <a:off x="3556042" y="1744979"/>
              <a:ext cx="324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2" name="Group 17">
            <a:extLst>
              <a:ext uri="{FF2B5EF4-FFF2-40B4-BE49-F238E27FC236}">
                <a16:creationId xmlns:a16="http://schemas.microsoft.com/office/drawing/2014/main" id="{EE91D7C7-6DD0-4681-9A66-58D605AB76DD}"/>
              </a:ext>
            </a:extLst>
          </p:cNvPr>
          <p:cNvGrpSpPr/>
          <p:nvPr/>
        </p:nvGrpSpPr>
        <p:grpSpPr>
          <a:xfrm rot="10800000">
            <a:off x="4307817" y="2610184"/>
            <a:ext cx="2520000" cy="576000"/>
            <a:chOff x="4016829" y="4452257"/>
            <a:chExt cx="2520000" cy="576000"/>
          </a:xfrm>
        </p:grpSpPr>
        <p:sp>
          <p:nvSpPr>
            <p:cNvPr id="63" name="Freeform 15">
              <a:extLst>
                <a:ext uri="{FF2B5EF4-FFF2-40B4-BE49-F238E27FC236}">
                  <a16:creationId xmlns:a16="http://schemas.microsoft.com/office/drawing/2014/main" id="{9EFFEF66-4AE2-4876-A662-656AC8E4C19B}"/>
                </a:ext>
              </a:extLst>
            </p:cNvPr>
            <p:cNvSpPr/>
            <p:nvPr/>
          </p:nvSpPr>
          <p:spPr>
            <a:xfrm>
              <a:off x="4016829" y="4452257"/>
              <a:ext cx="2520000" cy="576000"/>
            </a:xfrm>
            <a:custGeom>
              <a:avLst/>
              <a:gdLst>
                <a:gd name="connsiteX0" fmla="*/ 0 w 2438400"/>
                <a:gd name="connsiteY0" fmla="*/ 0 h 402772"/>
                <a:gd name="connsiteX1" fmla="*/ 0 w 2438400"/>
                <a:gd name="connsiteY1" fmla="*/ 185057 h 402772"/>
                <a:gd name="connsiteX2" fmla="*/ 2438400 w 2438400"/>
                <a:gd name="connsiteY2" fmla="*/ 185057 h 402772"/>
                <a:gd name="connsiteX3" fmla="*/ 2438400 w 2438400"/>
                <a:gd name="connsiteY3" fmla="*/ 402772 h 40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8400" h="402772">
                  <a:moveTo>
                    <a:pt x="0" y="0"/>
                  </a:moveTo>
                  <a:lnTo>
                    <a:pt x="0" y="185057"/>
                  </a:lnTo>
                  <a:lnTo>
                    <a:pt x="2438400" y="185057"/>
                  </a:lnTo>
                  <a:lnTo>
                    <a:pt x="2438400" y="402772"/>
                  </a:lnTo>
                </a:path>
              </a:pathLst>
            </a:cu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4" name="Isosceles Triangle 23">
              <a:extLst>
                <a:ext uri="{FF2B5EF4-FFF2-40B4-BE49-F238E27FC236}">
                  <a16:creationId xmlns:a16="http://schemas.microsoft.com/office/drawing/2014/main" id="{C96AE2E2-1284-4653-8DE8-EF37111C58E1}"/>
                </a:ext>
              </a:extLst>
            </p:cNvPr>
            <p:cNvSpPr/>
            <p:nvPr/>
          </p:nvSpPr>
          <p:spPr>
            <a:xfrm rot="16200000" flipV="1">
              <a:off x="5872735" y="4605081"/>
              <a:ext cx="250588" cy="216024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03359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2BD9E3BC-463E-4771-83E4-06EA8CB4B8B7}"/>
              </a:ext>
            </a:extLst>
          </p:cNvPr>
          <p:cNvGrpSpPr/>
          <p:nvPr/>
        </p:nvGrpSpPr>
        <p:grpSpPr>
          <a:xfrm>
            <a:off x="4584071" y="2565765"/>
            <a:ext cx="3010943" cy="2901809"/>
            <a:chOff x="4584071" y="2409981"/>
            <a:chExt cx="3010943" cy="2901809"/>
          </a:xfrm>
        </p:grpSpPr>
        <p:sp>
          <p:nvSpPr>
            <p:cNvPr id="4" name="Rounded Rectangle 10">
              <a:extLst>
                <a:ext uri="{FF2B5EF4-FFF2-40B4-BE49-F238E27FC236}">
                  <a16:creationId xmlns:a16="http://schemas.microsoft.com/office/drawing/2014/main" id="{C9E15AAC-4E0B-4955-BD27-D9556263D194}"/>
                </a:ext>
              </a:extLst>
            </p:cNvPr>
            <p:cNvSpPr/>
            <p:nvPr/>
          </p:nvSpPr>
          <p:spPr>
            <a:xfrm rot="18900000">
              <a:off x="5849646" y="2409981"/>
              <a:ext cx="1660792" cy="1660792"/>
            </a:xfrm>
            <a:prstGeom prst="roundRect">
              <a:avLst>
                <a:gd name="adj" fmla="val 15614"/>
              </a:avLst>
            </a:prstGeom>
            <a:solidFill>
              <a:srgbClr val="FED7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rgbClr val="FED715"/>
                </a:solidFill>
              </a:endParaRPr>
            </a:p>
          </p:txBody>
        </p:sp>
        <p:sp>
          <p:nvSpPr>
            <p:cNvPr id="5" name="Rounded Rectangle 9">
              <a:extLst>
                <a:ext uri="{FF2B5EF4-FFF2-40B4-BE49-F238E27FC236}">
                  <a16:creationId xmlns:a16="http://schemas.microsoft.com/office/drawing/2014/main" id="{9D1280E7-BF56-4D95-A629-DE879F86DE10}"/>
                </a:ext>
              </a:extLst>
            </p:cNvPr>
            <p:cNvSpPr/>
            <p:nvPr/>
          </p:nvSpPr>
          <p:spPr>
            <a:xfrm rot="18900000">
              <a:off x="4668141" y="2409981"/>
              <a:ext cx="1660792" cy="1660792"/>
            </a:xfrm>
            <a:prstGeom prst="roundRect">
              <a:avLst>
                <a:gd name="adj" fmla="val 1561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Rounded Rectangle 12">
              <a:extLst>
                <a:ext uri="{FF2B5EF4-FFF2-40B4-BE49-F238E27FC236}">
                  <a16:creationId xmlns:a16="http://schemas.microsoft.com/office/drawing/2014/main" id="{9CEE8C75-7E6A-4EBF-B261-214D1E89EE6F}"/>
                </a:ext>
              </a:extLst>
            </p:cNvPr>
            <p:cNvSpPr/>
            <p:nvPr/>
          </p:nvSpPr>
          <p:spPr>
            <a:xfrm rot="18900000">
              <a:off x="4664054" y="3587404"/>
              <a:ext cx="1660792" cy="1660792"/>
            </a:xfrm>
            <a:prstGeom prst="roundRect">
              <a:avLst>
                <a:gd name="adj" fmla="val 15614"/>
              </a:avLst>
            </a:prstGeom>
            <a:solidFill>
              <a:srgbClr val="FED7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Rounded Rectangle 11">
              <a:extLst>
                <a:ext uri="{FF2B5EF4-FFF2-40B4-BE49-F238E27FC236}">
                  <a16:creationId xmlns:a16="http://schemas.microsoft.com/office/drawing/2014/main" id="{B32D9353-4B12-4C95-8FF0-8808FDA79CE0}"/>
                </a:ext>
              </a:extLst>
            </p:cNvPr>
            <p:cNvSpPr/>
            <p:nvPr/>
          </p:nvSpPr>
          <p:spPr>
            <a:xfrm rot="18900000">
              <a:off x="5823394" y="3587404"/>
              <a:ext cx="1660792" cy="1660792"/>
            </a:xfrm>
            <a:custGeom>
              <a:avLst/>
              <a:gdLst/>
              <a:ahLst/>
              <a:cxnLst/>
              <a:rect l="l" t="t" r="r" b="b"/>
              <a:pathLst>
                <a:path w="1660792" h="1660792">
                  <a:moveTo>
                    <a:pt x="851127" y="0"/>
                  </a:moveTo>
                  <a:lnTo>
                    <a:pt x="851127" y="587475"/>
                  </a:lnTo>
                  <a:cubicBezTo>
                    <a:pt x="851127" y="730691"/>
                    <a:pt x="967227" y="846791"/>
                    <a:pt x="1110443" y="846791"/>
                  </a:cubicBezTo>
                  <a:lnTo>
                    <a:pt x="1660792" y="846791"/>
                  </a:lnTo>
                  <a:lnTo>
                    <a:pt x="1660792" y="1401476"/>
                  </a:lnTo>
                  <a:cubicBezTo>
                    <a:pt x="1660792" y="1544692"/>
                    <a:pt x="1544692" y="1660792"/>
                    <a:pt x="1401476" y="1660792"/>
                  </a:cubicBezTo>
                  <a:lnTo>
                    <a:pt x="259316" y="1660792"/>
                  </a:lnTo>
                  <a:cubicBezTo>
                    <a:pt x="116100" y="1660792"/>
                    <a:pt x="0" y="1544692"/>
                    <a:pt x="0" y="1401476"/>
                  </a:cubicBezTo>
                  <a:lnTo>
                    <a:pt x="0" y="259316"/>
                  </a:lnTo>
                  <a:cubicBezTo>
                    <a:pt x="0" y="116100"/>
                    <a:pt x="116100" y="0"/>
                    <a:pt x="2593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9079BBC-0F0C-43E0-9196-2D47FDBB9836}"/>
                </a:ext>
              </a:extLst>
            </p:cNvPr>
            <p:cNvSpPr txBox="1"/>
            <p:nvPr/>
          </p:nvSpPr>
          <p:spPr>
            <a:xfrm>
              <a:off x="4946992" y="2450617"/>
              <a:ext cx="1080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>
                  <a:solidFill>
                    <a:schemeClr val="bg1"/>
                  </a:solidFill>
                  <a:cs typeface="Arial" pitchFamily="34" charset="0"/>
                </a:rPr>
                <a:t>S</a:t>
              </a:r>
              <a:endParaRPr lang="ko-KR" altLang="en-US" sz="5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376C57B-149A-4F7B-B214-8F2AF3DE1C76}"/>
                </a:ext>
              </a:extLst>
            </p:cNvPr>
            <p:cNvSpPr txBox="1"/>
            <p:nvPr/>
          </p:nvSpPr>
          <p:spPr>
            <a:xfrm>
              <a:off x="6515014" y="2778236"/>
              <a:ext cx="1080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>
                  <a:solidFill>
                    <a:schemeClr val="bg1"/>
                  </a:solidFill>
                  <a:cs typeface="Arial" pitchFamily="34" charset="0"/>
                </a:rPr>
                <a:t>W</a:t>
              </a:r>
              <a:endParaRPr lang="ko-KR" altLang="en-US" sz="5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EFFD993-545E-4CA8-9BB4-3FEF103E530C}"/>
                </a:ext>
              </a:extLst>
            </p:cNvPr>
            <p:cNvSpPr txBox="1"/>
            <p:nvPr/>
          </p:nvSpPr>
          <p:spPr>
            <a:xfrm>
              <a:off x="4584071" y="3938883"/>
              <a:ext cx="1080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>
                  <a:solidFill>
                    <a:schemeClr val="bg1"/>
                  </a:solidFill>
                  <a:cs typeface="Arial" pitchFamily="34" charset="0"/>
                </a:rPr>
                <a:t>O</a:t>
              </a:r>
              <a:endParaRPr lang="ko-KR" altLang="en-US" sz="5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DF4F274-9E4E-4D81-82BD-1E0305764891}"/>
                </a:ext>
              </a:extLst>
            </p:cNvPr>
            <p:cNvSpPr txBox="1"/>
            <p:nvPr/>
          </p:nvSpPr>
          <p:spPr>
            <a:xfrm>
              <a:off x="6113790" y="4388460"/>
              <a:ext cx="1080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>
                  <a:solidFill>
                    <a:schemeClr val="bg1"/>
                  </a:solidFill>
                  <a:cs typeface="Arial" pitchFamily="34" charset="0"/>
                </a:rPr>
                <a:t>T</a:t>
              </a:r>
              <a:endParaRPr lang="ko-KR" altLang="en-US" sz="5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22">
            <a:extLst>
              <a:ext uri="{FF2B5EF4-FFF2-40B4-BE49-F238E27FC236}">
                <a16:creationId xmlns:a16="http://schemas.microsoft.com/office/drawing/2014/main" id="{5EBDCBA6-E4DC-47E7-B89D-FCD5C04C10E4}"/>
              </a:ext>
            </a:extLst>
          </p:cNvPr>
          <p:cNvGrpSpPr/>
          <p:nvPr/>
        </p:nvGrpSpPr>
        <p:grpSpPr>
          <a:xfrm>
            <a:off x="1558662" y="2071845"/>
            <a:ext cx="2236448" cy="1056546"/>
            <a:chOff x="-475010" y="1114177"/>
            <a:chExt cx="4241713" cy="105654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03A186C-E6B5-4252-9908-855D626F3F5F}"/>
                </a:ext>
              </a:extLst>
            </p:cNvPr>
            <p:cNvSpPr txBox="1"/>
            <p:nvPr/>
          </p:nvSpPr>
          <p:spPr>
            <a:xfrm>
              <a:off x="-475010" y="1114177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0731040-D576-4F5C-9210-5C7BC7EAC082}"/>
                </a:ext>
              </a:extLst>
            </p:cNvPr>
            <p:cNvSpPr txBox="1"/>
            <p:nvPr/>
          </p:nvSpPr>
          <p:spPr>
            <a:xfrm>
              <a:off x="-475010" y="1339726"/>
              <a:ext cx="42262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15" name="Group 25">
            <a:extLst>
              <a:ext uri="{FF2B5EF4-FFF2-40B4-BE49-F238E27FC236}">
                <a16:creationId xmlns:a16="http://schemas.microsoft.com/office/drawing/2014/main" id="{6C21B4D9-2625-4317-A716-771B4703F309}"/>
              </a:ext>
            </a:extLst>
          </p:cNvPr>
          <p:cNvGrpSpPr/>
          <p:nvPr/>
        </p:nvGrpSpPr>
        <p:grpSpPr>
          <a:xfrm>
            <a:off x="1558662" y="5149861"/>
            <a:ext cx="2236448" cy="1056546"/>
            <a:chOff x="-475010" y="1114177"/>
            <a:chExt cx="4241713" cy="105654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D74A2D0-CC6F-4121-B05E-613F519C2923}"/>
                </a:ext>
              </a:extLst>
            </p:cNvPr>
            <p:cNvSpPr txBox="1"/>
            <p:nvPr/>
          </p:nvSpPr>
          <p:spPr>
            <a:xfrm>
              <a:off x="-475010" y="1114177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4922D2F-4096-41C2-8A74-DE3C86C2D496}"/>
                </a:ext>
              </a:extLst>
            </p:cNvPr>
            <p:cNvSpPr txBox="1"/>
            <p:nvPr/>
          </p:nvSpPr>
          <p:spPr>
            <a:xfrm>
              <a:off x="-475010" y="1339726"/>
              <a:ext cx="42262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18" name="Group 28">
            <a:extLst>
              <a:ext uri="{FF2B5EF4-FFF2-40B4-BE49-F238E27FC236}">
                <a16:creationId xmlns:a16="http://schemas.microsoft.com/office/drawing/2014/main" id="{B260DBA5-DCDE-46F0-94AC-22DD3D339763}"/>
              </a:ext>
            </a:extLst>
          </p:cNvPr>
          <p:cNvGrpSpPr/>
          <p:nvPr/>
        </p:nvGrpSpPr>
        <p:grpSpPr>
          <a:xfrm>
            <a:off x="8409419" y="2062616"/>
            <a:ext cx="2183226" cy="1056546"/>
            <a:chOff x="-475010" y="1114177"/>
            <a:chExt cx="4241713" cy="105654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C7F757B-81F3-4F5B-8211-345775BCB8BA}"/>
                </a:ext>
              </a:extLst>
            </p:cNvPr>
            <p:cNvSpPr txBox="1"/>
            <p:nvPr/>
          </p:nvSpPr>
          <p:spPr>
            <a:xfrm>
              <a:off x="-475010" y="1114177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62BBFC6-EE0E-445D-B6AD-FB900DC48844}"/>
                </a:ext>
              </a:extLst>
            </p:cNvPr>
            <p:cNvSpPr txBox="1"/>
            <p:nvPr/>
          </p:nvSpPr>
          <p:spPr>
            <a:xfrm>
              <a:off x="-475010" y="1339726"/>
              <a:ext cx="42262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21" name="Group 31">
            <a:extLst>
              <a:ext uri="{FF2B5EF4-FFF2-40B4-BE49-F238E27FC236}">
                <a16:creationId xmlns:a16="http://schemas.microsoft.com/office/drawing/2014/main" id="{493B21F6-BD98-4C16-896D-800AD9FBCEE9}"/>
              </a:ext>
            </a:extLst>
          </p:cNvPr>
          <p:cNvGrpSpPr/>
          <p:nvPr/>
        </p:nvGrpSpPr>
        <p:grpSpPr>
          <a:xfrm>
            <a:off x="8409419" y="5092150"/>
            <a:ext cx="2183226" cy="1056546"/>
            <a:chOff x="-475010" y="1114177"/>
            <a:chExt cx="4241713" cy="105654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91DF4EF-3B69-4874-8DD8-572DFE854137}"/>
                </a:ext>
              </a:extLst>
            </p:cNvPr>
            <p:cNvSpPr txBox="1"/>
            <p:nvPr/>
          </p:nvSpPr>
          <p:spPr>
            <a:xfrm>
              <a:off x="-475010" y="1114177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0DE3799-BF75-453C-9663-ED2AD5736C29}"/>
                </a:ext>
              </a:extLst>
            </p:cNvPr>
            <p:cNvSpPr txBox="1"/>
            <p:nvPr/>
          </p:nvSpPr>
          <p:spPr>
            <a:xfrm>
              <a:off x="-475010" y="1339726"/>
              <a:ext cx="42262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cxnSp>
        <p:nvCxnSpPr>
          <p:cNvPr id="24" name="Elbow Connector 41">
            <a:extLst>
              <a:ext uri="{FF2B5EF4-FFF2-40B4-BE49-F238E27FC236}">
                <a16:creationId xmlns:a16="http://schemas.microsoft.com/office/drawing/2014/main" id="{D8634CD5-85A7-44EA-8FE4-E348AB11CB7F}"/>
              </a:ext>
            </a:extLst>
          </p:cNvPr>
          <p:cNvCxnSpPr>
            <a:cxnSpLocks/>
          </p:cNvCxnSpPr>
          <p:nvPr/>
        </p:nvCxnSpPr>
        <p:spPr>
          <a:xfrm flipV="1">
            <a:off x="6680042" y="1941854"/>
            <a:ext cx="4544470" cy="346599"/>
          </a:xfrm>
          <a:prstGeom prst="bentConnector3">
            <a:avLst>
              <a:gd name="adj1" fmla="val 167"/>
            </a:avLst>
          </a:prstGeom>
          <a:ln w="19050">
            <a:solidFill>
              <a:schemeClr val="accent3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59">
            <a:extLst>
              <a:ext uri="{FF2B5EF4-FFF2-40B4-BE49-F238E27FC236}">
                <a16:creationId xmlns:a16="http://schemas.microsoft.com/office/drawing/2014/main" id="{FFCAD0FF-84C2-46F1-91E5-85CDE33CA1ED}"/>
              </a:ext>
            </a:extLst>
          </p:cNvPr>
          <p:cNvCxnSpPr>
            <a:cxnSpLocks/>
          </p:cNvCxnSpPr>
          <p:nvPr/>
        </p:nvCxnSpPr>
        <p:spPr>
          <a:xfrm flipV="1">
            <a:off x="6695060" y="5017997"/>
            <a:ext cx="4529452" cy="729946"/>
          </a:xfrm>
          <a:prstGeom prst="bentConnector3">
            <a:avLst>
              <a:gd name="adj1" fmla="val 25661"/>
            </a:avLst>
          </a:prstGeom>
          <a:ln w="19050">
            <a:solidFill>
              <a:schemeClr val="accent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41">
            <a:extLst>
              <a:ext uri="{FF2B5EF4-FFF2-40B4-BE49-F238E27FC236}">
                <a16:creationId xmlns:a16="http://schemas.microsoft.com/office/drawing/2014/main" id="{960D885D-0E71-462A-B672-9815FACFBE79}"/>
              </a:ext>
            </a:extLst>
          </p:cNvPr>
          <p:cNvCxnSpPr>
            <a:cxnSpLocks/>
          </p:cNvCxnSpPr>
          <p:nvPr/>
        </p:nvCxnSpPr>
        <p:spPr>
          <a:xfrm flipH="1" flipV="1">
            <a:off x="927292" y="1941854"/>
            <a:ext cx="4544470" cy="346599"/>
          </a:xfrm>
          <a:prstGeom prst="bentConnector3">
            <a:avLst>
              <a:gd name="adj1" fmla="val 167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59">
            <a:extLst>
              <a:ext uri="{FF2B5EF4-FFF2-40B4-BE49-F238E27FC236}">
                <a16:creationId xmlns:a16="http://schemas.microsoft.com/office/drawing/2014/main" id="{F6538A89-8849-44E1-A406-4C362012CF92}"/>
              </a:ext>
            </a:extLst>
          </p:cNvPr>
          <p:cNvCxnSpPr>
            <a:cxnSpLocks/>
          </p:cNvCxnSpPr>
          <p:nvPr/>
        </p:nvCxnSpPr>
        <p:spPr>
          <a:xfrm flipH="1" flipV="1">
            <a:off x="942310" y="5017997"/>
            <a:ext cx="4529452" cy="729946"/>
          </a:xfrm>
          <a:prstGeom prst="bentConnector3">
            <a:avLst>
              <a:gd name="adj1" fmla="val 25661"/>
            </a:avLst>
          </a:prstGeom>
          <a:ln w="1905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Isosceles Triangle 51">
            <a:extLst>
              <a:ext uri="{FF2B5EF4-FFF2-40B4-BE49-F238E27FC236}">
                <a16:creationId xmlns:a16="http://schemas.microsoft.com/office/drawing/2014/main" id="{83A1178A-170D-4CE1-98AE-F048F39E5D72}"/>
              </a:ext>
            </a:extLst>
          </p:cNvPr>
          <p:cNvSpPr/>
          <p:nvPr/>
        </p:nvSpPr>
        <p:spPr>
          <a:xfrm>
            <a:off x="1007878" y="5233078"/>
            <a:ext cx="408813" cy="299784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ounded Rectangle 5">
            <a:extLst>
              <a:ext uri="{FF2B5EF4-FFF2-40B4-BE49-F238E27FC236}">
                <a16:creationId xmlns:a16="http://schemas.microsoft.com/office/drawing/2014/main" id="{2E4477DE-6547-4E54-A035-B8FE1450BBB7}"/>
              </a:ext>
            </a:extLst>
          </p:cNvPr>
          <p:cNvSpPr/>
          <p:nvPr/>
        </p:nvSpPr>
        <p:spPr>
          <a:xfrm flipH="1">
            <a:off x="10660913" y="5200748"/>
            <a:ext cx="480795" cy="396627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ectangle 16">
            <a:extLst>
              <a:ext uri="{FF2B5EF4-FFF2-40B4-BE49-F238E27FC236}">
                <a16:creationId xmlns:a16="http://schemas.microsoft.com/office/drawing/2014/main" id="{E60331CA-1714-4487-9BBA-73D984CE35F3}"/>
              </a:ext>
            </a:extLst>
          </p:cNvPr>
          <p:cNvSpPr/>
          <p:nvPr/>
        </p:nvSpPr>
        <p:spPr>
          <a:xfrm>
            <a:off x="1001085" y="2133949"/>
            <a:ext cx="483785" cy="31795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ectangle 36">
            <a:extLst>
              <a:ext uri="{FF2B5EF4-FFF2-40B4-BE49-F238E27FC236}">
                <a16:creationId xmlns:a16="http://schemas.microsoft.com/office/drawing/2014/main" id="{90DCEE7B-12FE-4A84-B1C3-B8BF32C4936D}"/>
              </a:ext>
            </a:extLst>
          </p:cNvPr>
          <p:cNvSpPr/>
          <p:nvPr/>
        </p:nvSpPr>
        <p:spPr>
          <a:xfrm>
            <a:off x="10714254" y="2185930"/>
            <a:ext cx="441340" cy="368925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420281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F0A53AB2-F5C7-4159-AB60-A3DA2A2BC26E}"/>
              </a:ext>
            </a:extLst>
          </p:cNvPr>
          <p:cNvSpPr txBox="1">
            <a:spLocks/>
          </p:cNvSpPr>
          <p:nvPr/>
        </p:nvSpPr>
        <p:spPr>
          <a:xfrm>
            <a:off x="8200661" y="3265908"/>
            <a:ext cx="3312368" cy="28803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94EB88-D2EF-4157-9017-BE258648C1AB}"/>
              </a:ext>
            </a:extLst>
          </p:cNvPr>
          <p:cNvSpPr txBox="1"/>
          <p:nvPr/>
        </p:nvSpPr>
        <p:spPr>
          <a:xfrm>
            <a:off x="7243616" y="4149080"/>
            <a:ext cx="426941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cxnSp>
        <p:nvCxnSpPr>
          <p:cNvPr id="10" name="Straight Arrow Connector 8">
            <a:extLst>
              <a:ext uri="{FF2B5EF4-FFF2-40B4-BE49-F238E27FC236}">
                <a16:creationId xmlns:a16="http://schemas.microsoft.com/office/drawing/2014/main" id="{FE060644-40D8-4193-A486-E58506CD2F36}"/>
              </a:ext>
            </a:extLst>
          </p:cNvPr>
          <p:cNvCxnSpPr>
            <a:cxnSpLocks/>
          </p:cNvCxnSpPr>
          <p:nvPr/>
        </p:nvCxnSpPr>
        <p:spPr>
          <a:xfrm flipH="1">
            <a:off x="7445829" y="3777605"/>
            <a:ext cx="4746171" cy="0"/>
          </a:xfrm>
          <a:prstGeom prst="straightConnector1">
            <a:avLst/>
          </a:prstGeom>
          <a:ln w="38100">
            <a:solidFill>
              <a:srgbClr val="FED715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A6C4E4D6-96FA-45B0-B6BC-C3482DB1D9EF}"/>
              </a:ext>
            </a:extLst>
          </p:cNvPr>
          <p:cNvSpPr txBox="1">
            <a:spLocks/>
          </p:cNvSpPr>
          <p:nvPr/>
        </p:nvSpPr>
        <p:spPr>
          <a:xfrm>
            <a:off x="8416685" y="1747233"/>
            <a:ext cx="3096344" cy="142999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accent4"/>
                </a:solidFill>
                <a:latin typeface="+mj-lt"/>
                <a:cs typeface="Arial" pitchFamily="34" charset="0"/>
              </a:rPr>
              <a:t>Portfolio </a:t>
            </a:r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  <p:pic>
        <p:nvPicPr>
          <p:cNvPr id="6" name="Marcador de posición de imagen 5" descr="Una flor amarilla&#10;&#10;Descripción generada automáticamente">
            <a:extLst>
              <a:ext uri="{FF2B5EF4-FFF2-40B4-BE49-F238E27FC236}">
                <a16:creationId xmlns:a16="http://schemas.microsoft.com/office/drawing/2014/main" id="{4D5A402C-3BAE-4899-891E-29F3BCE6018A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2" r="1344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90223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91DF4F73-9ED6-49EC-8E4C-8D05DB22C8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6653648"/>
              </p:ext>
            </p:extLst>
          </p:nvPr>
        </p:nvGraphicFramePr>
        <p:xfrm>
          <a:off x="938801" y="1878618"/>
          <a:ext cx="2144560" cy="42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161916134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24796086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17203924"/>
                    </a:ext>
                  </a:extLst>
                </a:gridCol>
              </a:tblGrid>
              <a:tr h="1584000">
                <a:tc gridSpan="3"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D71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062802"/>
                  </a:ext>
                </a:extLst>
              </a:tr>
              <a:tr h="3960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</a:rPr>
                        <a:t>Contents A</a:t>
                      </a:r>
                      <a:endParaRPr lang="ko-KR" alt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D71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594158"/>
                  </a:ext>
                </a:extLst>
              </a:tr>
              <a:tr h="172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D71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</a:rPr>
                        <a:t>You can simply impress your audience and add a unique zing and appeal to your Presentations.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D71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D7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2499832"/>
                  </a:ext>
                </a:extLst>
              </a:tr>
              <a:tr h="5400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</a:rPr>
                        <a:t>$</a:t>
                      </a:r>
                      <a:r>
                        <a:rPr lang="en-US" altLang="ko-KR" sz="1800" dirty="0">
                          <a:solidFill>
                            <a:schemeClr val="bg1"/>
                          </a:solidFill>
                        </a:rPr>
                        <a:t>456,000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D71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4892178"/>
                  </a:ext>
                </a:extLst>
              </a:tr>
            </a:tbl>
          </a:graphicData>
        </a:graphic>
      </p:graphicFrame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F9863F8C-3AD3-49E6-BA22-9292E735F8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216914"/>
              </p:ext>
            </p:extLst>
          </p:nvPr>
        </p:nvGraphicFramePr>
        <p:xfrm>
          <a:off x="3663796" y="1878618"/>
          <a:ext cx="2144560" cy="42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161916134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24796086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17203924"/>
                    </a:ext>
                  </a:extLst>
                </a:gridCol>
              </a:tblGrid>
              <a:tr h="1584000">
                <a:tc gridSpan="3"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062802"/>
                  </a:ext>
                </a:extLst>
              </a:tr>
              <a:tr h="3960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</a:rPr>
                        <a:t>Contents B</a:t>
                      </a:r>
                      <a:endParaRPr lang="ko-KR" alt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594158"/>
                  </a:ext>
                </a:extLst>
              </a:tr>
              <a:tr h="172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</a:rPr>
                        <a:t>You can simply impress your audience and add a unique zing and appeal to your Presentations.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2499832"/>
                  </a:ext>
                </a:extLst>
              </a:tr>
              <a:tr h="5400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</a:rPr>
                        <a:t>$</a:t>
                      </a:r>
                      <a:r>
                        <a:rPr lang="en-US" altLang="ko-KR" sz="1800" dirty="0">
                          <a:solidFill>
                            <a:schemeClr val="bg1"/>
                          </a:solidFill>
                        </a:rPr>
                        <a:t>242,000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4892178"/>
                  </a:ext>
                </a:extLst>
              </a:tr>
            </a:tbl>
          </a:graphicData>
        </a:graphic>
      </p:graphicFrame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F61C3E54-A5AE-4A0B-9DED-0170869D2B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0710690"/>
              </p:ext>
            </p:extLst>
          </p:nvPr>
        </p:nvGraphicFramePr>
        <p:xfrm>
          <a:off x="6388791" y="1878618"/>
          <a:ext cx="2144560" cy="42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161916134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24796086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17203924"/>
                    </a:ext>
                  </a:extLst>
                </a:gridCol>
              </a:tblGrid>
              <a:tr h="1584000">
                <a:tc gridSpan="3"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D71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062802"/>
                  </a:ext>
                </a:extLst>
              </a:tr>
              <a:tr h="3960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</a:rPr>
                        <a:t>Contents C</a:t>
                      </a:r>
                      <a:endParaRPr lang="ko-KR" alt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D71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594158"/>
                  </a:ext>
                </a:extLst>
              </a:tr>
              <a:tr h="172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D71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</a:rPr>
                        <a:t>You can simply impress your audience and add a unique zing and appeal to your Presentations.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D71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D7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2499832"/>
                  </a:ext>
                </a:extLst>
              </a:tr>
              <a:tr h="5400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</a:rPr>
                        <a:t>$</a:t>
                      </a:r>
                      <a:r>
                        <a:rPr lang="en-US" altLang="ko-KR" sz="1800" dirty="0">
                          <a:solidFill>
                            <a:schemeClr val="bg1"/>
                          </a:solidFill>
                        </a:rPr>
                        <a:t>56,000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D71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4892178"/>
                  </a:ext>
                </a:extLst>
              </a:tr>
            </a:tbl>
          </a:graphicData>
        </a:graphic>
      </p:graphicFrame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EAE2F726-8A3A-463F-AEA9-47690A44B0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742391"/>
              </p:ext>
            </p:extLst>
          </p:nvPr>
        </p:nvGraphicFramePr>
        <p:xfrm>
          <a:off x="9113786" y="1878618"/>
          <a:ext cx="2144560" cy="42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161916134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24796086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17203924"/>
                    </a:ext>
                  </a:extLst>
                </a:gridCol>
              </a:tblGrid>
              <a:tr h="1584000">
                <a:tc gridSpan="3"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062802"/>
                  </a:ext>
                </a:extLst>
              </a:tr>
              <a:tr h="3960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</a:rPr>
                        <a:t>Contents</a:t>
                      </a:r>
                      <a:r>
                        <a:rPr lang="en-US" altLang="ko-KR" sz="14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ko-KR" sz="1800" b="1" dirty="0">
                          <a:solidFill>
                            <a:schemeClr val="bg1"/>
                          </a:solidFill>
                        </a:rPr>
                        <a:t>D</a:t>
                      </a:r>
                      <a:endParaRPr lang="ko-KR" alt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594158"/>
                  </a:ext>
                </a:extLst>
              </a:tr>
              <a:tr h="172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</a:rPr>
                        <a:t>You can simply impress your audience and add a unique zing and appeal to your Presentations.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2499832"/>
                  </a:ext>
                </a:extLst>
              </a:tr>
              <a:tr h="5400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</a:rPr>
                        <a:t>$</a:t>
                      </a:r>
                      <a:r>
                        <a:rPr lang="en-US" altLang="ko-KR" sz="1800" dirty="0">
                          <a:solidFill>
                            <a:schemeClr val="bg1"/>
                          </a:solidFill>
                        </a:rPr>
                        <a:t>1,211,000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4892178"/>
                  </a:ext>
                </a:extLst>
              </a:tr>
            </a:tbl>
          </a:graphicData>
        </a:graphic>
      </p:graphicFrame>
      <p:sp>
        <p:nvSpPr>
          <p:cNvPr id="7" name="타원 6">
            <a:extLst>
              <a:ext uri="{FF2B5EF4-FFF2-40B4-BE49-F238E27FC236}">
                <a16:creationId xmlns:a16="http://schemas.microsoft.com/office/drawing/2014/main" id="{091481B1-6C7F-474C-8EA3-9EC5529ACDF8}"/>
              </a:ext>
            </a:extLst>
          </p:cNvPr>
          <p:cNvSpPr/>
          <p:nvPr/>
        </p:nvSpPr>
        <p:spPr>
          <a:xfrm>
            <a:off x="1443696" y="2166651"/>
            <a:ext cx="1042210" cy="10422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00" dirty="0"/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59395AF1-2C98-44A2-B840-A9238F9DD041}"/>
              </a:ext>
            </a:extLst>
          </p:cNvPr>
          <p:cNvSpPr/>
          <p:nvPr/>
        </p:nvSpPr>
        <p:spPr>
          <a:xfrm>
            <a:off x="4214971" y="2166651"/>
            <a:ext cx="1042210" cy="10422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00" dirty="0"/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6F3A4691-1507-4658-91C3-6624B791BFC2}"/>
              </a:ext>
            </a:extLst>
          </p:cNvPr>
          <p:cNvSpPr/>
          <p:nvPr/>
        </p:nvSpPr>
        <p:spPr>
          <a:xfrm>
            <a:off x="6939966" y="2166651"/>
            <a:ext cx="1042210" cy="10422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00" dirty="0"/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A7916819-1299-4BC0-85D3-E4EA559DFC6C}"/>
              </a:ext>
            </a:extLst>
          </p:cNvPr>
          <p:cNvSpPr/>
          <p:nvPr/>
        </p:nvSpPr>
        <p:spPr>
          <a:xfrm>
            <a:off x="9664961" y="2166651"/>
            <a:ext cx="1042210" cy="10422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00" dirty="0"/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62F07C0D-40BC-46DD-9436-358F677E499B}"/>
              </a:ext>
            </a:extLst>
          </p:cNvPr>
          <p:cNvSpPr/>
          <p:nvPr/>
        </p:nvSpPr>
        <p:spPr>
          <a:xfrm flipH="1">
            <a:off x="1765218" y="2523171"/>
            <a:ext cx="421694" cy="347872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" name="Rectangle 130">
            <a:extLst>
              <a:ext uri="{FF2B5EF4-FFF2-40B4-BE49-F238E27FC236}">
                <a16:creationId xmlns:a16="http://schemas.microsoft.com/office/drawing/2014/main" id="{DE2BFE97-43C3-49C8-99BE-65F8CB920207}"/>
              </a:ext>
            </a:extLst>
          </p:cNvPr>
          <p:cNvSpPr/>
          <p:nvPr/>
        </p:nvSpPr>
        <p:spPr>
          <a:xfrm>
            <a:off x="4553913" y="2499806"/>
            <a:ext cx="378572" cy="380291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3" name="Block Arc 25">
            <a:extLst>
              <a:ext uri="{FF2B5EF4-FFF2-40B4-BE49-F238E27FC236}">
                <a16:creationId xmlns:a16="http://schemas.microsoft.com/office/drawing/2014/main" id="{D45EBA2C-6136-4198-B79E-55718B71CD8B}"/>
              </a:ext>
            </a:extLst>
          </p:cNvPr>
          <p:cNvSpPr>
            <a:spLocks noChangeAspect="1"/>
          </p:cNvSpPr>
          <p:nvPr/>
        </p:nvSpPr>
        <p:spPr>
          <a:xfrm>
            <a:off x="10033304" y="2429653"/>
            <a:ext cx="305523" cy="441390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4" name="Rectangle 36">
            <a:extLst>
              <a:ext uri="{FF2B5EF4-FFF2-40B4-BE49-F238E27FC236}">
                <a16:creationId xmlns:a16="http://schemas.microsoft.com/office/drawing/2014/main" id="{DA105755-5661-49EA-A924-41CC8282B964}"/>
              </a:ext>
            </a:extLst>
          </p:cNvPr>
          <p:cNvSpPr/>
          <p:nvPr/>
        </p:nvSpPr>
        <p:spPr>
          <a:xfrm>
            <a:off x="7266386" y="2523171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08075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61255E1-C4F3-4C22-81EA-7CE7EA4254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928739" y="931774"/>
            <a:ext cx="3817572" cy="5340022"/>
          </a:xfrm>
          <a:prstGeom prst="rect">
            <a:avLst/>
          </a:prstGeom>
        </p:spPr>
      </p:pic>
      <p:grpSp>
        <p:nvGrpSpPr>
          <p:cNvPr id="3" name="그룹 154">
            <a:extLst>
              <a:ext uri="{FF2B5EF4-FFF2-40B4-BE49-F238E27FC236}">
                <a16:creationId xmlns:a16="http://schemas.microsoft.com/office/drawing/2014/main" id="{2D74E4AA-B2D2-4053-BAFE-CDDFDB4AD663}"/>
              </a:ext>
            </a:extLst>
          </p:cNvPr>
          <p:cNvGrpSpPr/>
          <p:nvPr/>
        </p:nvGrpSpPr>
        <p:grpSpPr>
          <a:xfrm>
            <a:off x="871669" y="1757820"/>
            <a:ext cx="5244908" cy="939797"/>
            <a:chOff x="491556" y="1340768"/>
            <a:chExt cx="4080444" cy="939797"/>
          </a:xfrm>
        </p:grpSpPr>
        <p:sp>
          <p:nvSpPr>
            <p:cNvPr id="4" name="TextBox 155">
              <a:extLst>
                <a:ext uri="{FF2B5EF4-FFF2-40B4-BE49-F238E27FC236}">
                  <a16:creationId xmlns:a16="http://schemas.microsoft.com/office/drawing/2014/main" id="{0A98AFF0-5395-4E0B-9E02-594794153580}"/>
                </a:ext>
              </a:extLst>
            </p:cNvPr>
            <p:cNvSpPr txBox="1"/>
            <p:nvPr/>
          </p:nvSpPr>
          <p:spPr>
            <a:xfrm>
              <a:off x="491556" y="1634234"/>
              <a:ext cx="40804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</a:t>
              </a:r>
            </a:p>
          </p:txBody>
        </p:sp>
        <p:sp>
          <p:nvSpPr>
            <p:cNvPr id="5" name="TextBox 156">
              <a:extLst>
                <a:ext uri="{FF2B5EF4-FFF2-40B4-BE49-F238E27FC236}">
                  <a16:creationId xmlns:a16="http://schemas.microsoft.com/office/drawing/2014/main" id="{C23A1EFB-8F22-4408-B1D0-87A712A4B158}"/>
                </a:ext>
              </a:extLst>
            </p:cNvPr>
            <p:cNvSpPr txBox="1"/>
            <p:nvPr/>
          </p:nvSpPr>
          <p:spPr>
            <a:xfrm>
              <a:off x="491556" y="1340768"/>
              <a:ext cx="40804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35">
            <a:extLst>
              <a:ext uri="{FF2B5EF4-FFF2-40B4-BE49-F238E27FC236}">
                <a16:creationId xmlns:a16="http://schemas.microsoft.com/office/drawing/2014/main" id="{4073B9E0-4524-4667-AABD-5AC1FDCFD565}"/>
              </a:ext>
            </a:extLst>
          </p:cNvPr>
          <p:cNvGrpSpPr/>
          <p:nvPr/>
        </p:nvGrpSpPr>
        <p:grpSpPr>
          <a:xfrm>
            <a:off x="1061458" y="3515202"/>
            <a:ext cx="2020842" cy="863358"/>
            <a:chOff x="803640" y="3362835"/>
            <a:chExt cx="2059657" cy="863358"/>
          </a:xfrm>
        </p:grpSpPr>
        <p:sp>
          <p:nvSpPr>
            <p:cNvPr id="7" name="TextBox 158">
              <a:extLst>
                <a:ext uri="{FF2B5EF4-FFF2-40B4-BE49-F238E27FC236}">
                  <a16:creationId xmlns:a16="http://schemas.microsoft.com/office/drawing/2014/main" id="{2CBEF0FE-6D63-44B3-AA3E-634E83FCAFF4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159">
              <a:extLst>
                <a:ext uri="{FF2B5EF4-FFF2-40B4-BE49-F238E27FC236}">
                  <a16:creationId xmlns:a16="http://schemas.microsoft.com/office/drawing/2014/main" id="{27EEA4C9-D1C8-4C8A-B444-2399A8894C04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42">
            <a:extLst>
              <a:ext uri="{FF2B5EF4-FFF2-40B4-BE49-F238E27FC236}">
                <a16:creationId xmlns:a16="http://schemas.microsoft.com/office/drawing/2014/main" id="{C47ED3B5-0045-4736-A5E7-14AB3B781B57}"/>
              </a:ext>
            </a:extLst>
          </p:cNvPr>
          <p:cNvGrpSpPr/>
          <p:nvPr/>
        </p:nvGrpSpPr>
        <p:grpSpPr>
          <a:xfrm>
            <a:off x="3894462" y="3515202"/>
            <a:ext cx="2020842" cy="863358"/>
            <a:chOff x="803640" y="3362835"/>
            <a:chExt cx="2059657" cy="863358"/>
          </a:xfrm>
        </p:grpSpPr>
        <p:sp>
          <p:nvSpPr>
            <p:cNvPr id="10" name="TextBox 163">
              <a:extLst>
                <a:ext uri="{FF2B5EF4-FFF2-40B4-BE49-F238E27FC236}">
                  <a16:creationId xmlns:a16="http://schemas.microsoft.com/office/drawing/2014/main" id="{468B2378-6DAA-4A64-B32E-FD233517F02F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64">
              <a:extLst>
                <a:ext uri="{FF2B5EF4-FFF2-40B4-BE49-F238E27FC236}">
                  <a16:creationId xmlns:a16="http://schemas.microsoft.com/office/drawing/2014/main" id="{F80C4833-C477-4CF2-A1BD-178887CC6ADC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46">
            <a:extLst>
              <a:ext uri="{FF2B5EF4-FFF2-40B4-BE49-F238E27FC236}">
                <a16:creationId xmlns:a16="http://schemas.microsoft.com/office/drawing/2014/main" id="{49C32FAD-25B6-4A2B-BEC4-FF7C3BE1C8E0}"/>
              </a:ext>
            </a:extLst>
          </p:cNvPr>
          <p:cNvGrpSpPr/>
          <p:nvPr/>
        </p:nvGrpSpPr>
        <p:grpSpPr>
          <a:xfrm>
            <a:off x="1051245" y="5215222"/>
            <a:ext cx="2020842" cy="863358"/>
            <a:chOff x="803640" y="3362835"/>
            <a:chExt cx="2059657" cy="863358"/>
          </a:xfrm>
        </p:grpSpPr>
        <p:sp>
          <p:nvSpPr>
            <p:cNvPr id="13" name="TextBox 166">
              <a:extLst>
                <a:ext uri="{FF2B5EF4-FFF2-40B4-BE49-F238E27FC236}">
                  <a16:creationId xmlns:a16="http://schemas.microsoft.com/office/drawing/2014/main" id="{06B4B5EA-536C-4CF4-8CCA-CD172AA9C6D3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67">
              <a:extLst>
                <a:ext uri="{FF2B5EF4-FFF2-40B4-BE49-F238E27FC236}">
                  <a16:creationId xmlns:a16="http://schemas.microsoft.com/office/drawing/2014/main" id="{4758A5BF-52D0-44C8-B21C-834745E7A9C1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53">
            <a:extLst>
              <a:ext uri="{FF2B5EF4-FFF2-40B4-BE49-F238E27FC236}">
                <a16:creationId xmlns:a16="http://schemas.microsoft.com/office/drawing/2014/main" id="{EF5891C1-4EA0-4A0B-9EF9-85AA5D87D836}"/>
              </a:ext>
            </a:extLst>
          </p:cNvPr>
          <p:cNvGrpSpPr/>
          <p:nvPr/>
        </p:nvGrpSpPr>
        <p:grpSpPr>
          <a:xfrm>
            <a:off x="3884249" y="5215222"/>
            <a:ext cx="2020842" cy="863358"/>
            <a:chOff x="803640" y="3362835"/>
            <a:chExt cx="2059657" cy="863358"/>
          </a:xfrm>
        </p:grpSpPr>
        <p:sp>
          <p:nvSpPr>
            <p:cNvPr id="16" name="TextBox 171">
              <a:extLst>
                <a:ext uri="{FF2B5EF4-FFF2-40B4-BE49-F238E27FC236}">
                  <a16:creationId xmlns:a16="http://schemas.microsoft.com/office/drawing/2014/main" id="{6A8DDCFD-E34F-4B78-9E40-1E78E0C4CDBF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72">
              <a:extLst>
                <a:ext uri="{FF2B5EF4-FFF2-40B4-BE49-F238E27FC236}">
                  <a16:creationId xmlns:a16="http://schemas.microsoft.com/office/drawing/2014/main" id="{31E44D30-4508-4111-B742-30DE37285416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18" name="Imagen 17">
            <a:extLst>
              <a:ext uri="{FF2B5EF4-FFF2-40B4-BE49-F238E27FC236}">
                <a16:creationId xmlns:a16="http://schemas.microsoft.com/office/drawing/2014/main" id="{E16BD1D7-286A-40EA-B7BC-02C600525B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9740" y="2922848"/>
            <a:ext cx="873551" cy="573892"/>
          </a:xfrm>
          <a:prstGeom prst="rect">
            <a:avLst/>
          </a:prstGeom>
        </p:spPr>
      </p:pic>
      <p:grpSp>
        <p:nvGrpSpPr>
          <p:cNvPr id="19" name="Grupo 18">
            <a:extLst>
              <a:ext uri="{FF2B5EF4-FFF2-40B4-BE49-F238E27FC236}">
                <a16:creationId xmlns:a16="http://schemas.microsoft.com/office/drawing/2014/main" id="{14DD2D2D-92C7-498A-A00E-14769647FE19}"/>
              </a:ext>
            </a:extLst>
          </p:cNvPr>
          <p:cNvGrpSpPr/>
          <p:nvPr/>
        </p:nvGrpSpPr>
        <p:grpSpPr>
          <a:xfrm>
            <a:off x="4540683" y="2846947"/>
            <a:ext cx="879475" cy="579438"/>
            <a:chOff x="7126259" y="2013727"/>
            <a:chExt cx="879475" cy="579438"/>
          </a:xfrm>
          <a:solidFill>
            <a:srgbClr val="454545"/>
          </a:solidFill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D2C19FD7-DED4-4B0E-898E-83AF6ABE99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26259" y="2013727"/>
              <a:ext cx="879475" cy="579438"/>
            </a:xfrm>
            <a:custGeom>
              <a:avLst/>
              <a:gdLst>
                <a:gd name="T0" fmla="*/ 1112 w 1452"/>
                <a:gd name="T1" fmla="*/ 616 h 951"/>
                <a:gd name="T2" fmla="*/ 929 w 1452"/>
                <a:gd name="T3" fmla="*/ 460 h 951"/>
                <a:gd name="T4" fmla="*/ 872 w 1452"/>
                <a:gd name="T5" fmla="*/ 524 h 951"/>
                <a:gd name="T6" fmla="*/ 1028 w 1452"/>
                <a:gd name="T7" fmla="*/ 657 h 951"/>
                <a:gd name="T8" fmla="*/ 1035 w 1452"/>
                <a:gd name="T9" fmla="*/ 825 h 951"/>
                <a:gd name="T10" fmla="*/ 985 w 1452"/>
                <a:gd name="T11" fmla="*/ 847 h 951"/>
                <a:gd name="T12" fmla="*/ 926 w 1452"/>
                <a:gd name="T13" fmla="*/ 599 h 951"/>
                <a:gd name="T14" fmla="*/ 853 w 1452"/>
                <a:gd name="T15" fmla="*/ 794 h 951"/>
                <a:gd name="T16" fmla="*/ 726 w 1452"/>
                <a:gd name="T17" fmla="*/ 747 h 951"/>
                <a:gd name="T18" fmla="*/ 696 w 1452"/>
                <a:gd name="T19" fmla="*/ 678 h 951"/>
                <a:gd name="T20" fmla="*/ 644 w 1452"/>
                <a:gd name="T21" fmla="*/ 644 h 951"/>
                <a:gd name="T22" fmla="*/ 592 w 1452"/>
                <a:gd name="T23" fmla="*/ 727 h 951"/>
                <a:gd name="T24" fmla="*/ 514 w 1452"/>
                <a:gd name="T25" fmla="*/ 688 h 951"/>
                <a:gd name="T26" fmla="*/ 465 w 1452"/>
                <a:gd name="T27" fmla="*/ 868 h 951"/>
                <a:gd name="T28" fmla="*/ 421 w 1452"/>
                <a:gd name="T29" fmla="*/ 752 h 951"/>
                <a:gd name="T30" fmla="*/ 524 w 1452"/>
                <a:gd name="T31" fmla="*/ 557 h 951"/>
                <a:gd name="T32" fmla="*/ 572 w 1452"/>
                <a:gd name="T33" fmla="*/ 429 h 951"/>
                <a:gd name="T34" fmla="*/ 345 w 1452"/>
                <a:gd name="T35" fmla="*/ 634 h 951"/>
                <a:gd name="T36" fmla="*/ 380 w 1452"/>
                <a:gd name="T37" fmla="*/ 509 h 951"/>
                <a:gd name="T38" fmla="*/ 140 w 1452"/>
                <a:gd name="T39" fmla="*/ 109 h 951"/>
                <a:gd name="T40" fmla="*/ 455 w 1452"/>
                <a:gd name="T41" fmla="*/ 158 h 951"/>
                <a:gd name="T42" fmla="*/ 439 w 1452"/>
                <a:gd name="T43" fmla="*/ 35 h 951"/>
                <a:gd name="T44" fmla="*/ 570 w 1452"/>
                <a:gd name="T45" fmla="*/ 235 h 951"/>
                <a:gd name="T46" fmla="*/ 509 w 1452"/>
                <a:gd name="T47" fmla="*/ 102 h 951"/>
                <a:gd name="T48" fmla="*/ 918 w 1452"/>
                <a:gd name="T49" fmla="*/ 93 h 951"/>
                <a:gd name="T50" fmla="*/ 896 w 1452"/>
                <a:gd name="T51" fmla="*/ 240 h 951"/>
                <a:gd name="T52" fmla="*/ 1053 w 1452"/>
                <a:gd name="T53" fmla="*/ 23 h 951"/>
                <a:gd name="T54" fmla="*/ 1027 w 1452"/>
                <a:gd name="T55" fmla="*/ 116 h 951"/>
                <a:gd name="T56" fmla="*/ 1018 w 1452"/>
                <a:gd name="T57" fmla="*/ 237 h 951"/>
                <a:gd name="T58" fmla="*/ 1123 w 1452"/>
                <a:gd name="T59" fmla="*/ 370 h 951"/>
                <a:gd name="T60" fmla="*/ 763 w 1452"/>
                <a:gd name="T61" fmla="*/ 445 h 951"/>
                <a:gd name="T62" fmla="*/ 846 w 1452"/>
                <a:gd name="T63" fmla="*/ 404 h 951"/>
                <a:gd name="T64" fmla="*/ 857 w 1452"/>
                <a:gd name="T65" fmla="*/ 255 h 951"/>
                <a:gd name="T66" fmla="*/ 634 w 1452"/>
                <a:gd name="T67" fmla="*/ 325 h 951"/>
                <a:gd name="T68" fmla="*/ 635 w 1452"/>
                <a:gd name="T69" fmla="*/ 429 h 951"/>
                <a:gd name="T70" fmla="*/ 683 w 1452"/>
                <a:gd name="T71" fmla="*/ 452 h 951"/>
                <a:gd name="T72" fmla="*/ 101 w 1452"/>
                <a:gd name="T73" fmla="*/ 118 h 951"/>
                <a:gd name="T74" fmla="*/ 286 w 1452"/>
                <a:gd name="T75" fmla="*/ 302 h 951"/>
                <a:gd name="T76" fmla="*/ 544 w 1452"/>
                <a:gd name="T77" fmla="*/ 314 h 951"/>
                <a:gd name="T78" fmla="*/ 1276 w 1452"/>
                <a:gd name="T79" fmla="*/ 262 h 951"/>
                <a:gd name="T80" fmla="*/ 1333 w 1452"/>
                <a:gd name="T81" fmla="*/ 137 h 951"/>
                <a:gd name="T82" fmla="*/ 1362 w 1452"/>
                <a:gd name="T83" fmla="*/ 155 h 951"/>
                <a:gd name="T84" fmla="*/ 1270 w 1452"/>
                <a:gd name="T85" fmla="*/ 230 h 951"/>
                <a:gd name="T86" fmla="*/ 558 w 1452"/>
                <a:gd name="T87" fmla="*/ 419 h 951"/>
                <a:gd name="T88" fmla="*/ 417 w 1452"/>
                <a:gd name="T89" fmla="*/ 443 h 951"/>
                <a:gd name="T90" fmla="*/ 371 w 1452"/>
                <a:gd name="T91" fmla="*/ 410 h 951"/>
                <a:gd name="T92" fmla="*/ 1054 w 1452"/>
                <a:gd name="T93" fmla="*/ 391 h 951"/>
                <a:gd name="T94" fmla="*/ 607 w 1452"/>
                <a:gd name="T95" fmla="*/ 516 h 951"/>
                <a:gd name="T96" fmla="*/ 737 w 1452"/>
                <a:gd name="T97" fmla="*/ 585 h 951"/>
                <a:gd name="T98" fmla="*/ 858 w 1452"/>
                <a:gd name="T99" fmla="*/ 543 h 951"/>
                <a:gd name="T100" fmla="*/ 669 w 1452"/>
                <a:gd name="T101" fmla="*/ 522 h 951"/>
                <a:gd name="T102" fmla="*/ 966 w 1452"/>
                <a:gd name="T103" fmla="*/ 287 h 951"/>
                <a:gd name="T104" fmla="*/ 373 w 1452"/>
                <a:gd name="T105" fmla="*/ 340 h 951"/>
                <a:gd name="T106" fmla="*/ 395 w 1452"/>
                <a:gd name="T107" fmla="*/ 329 h 951"/>
                <a:gd name="T108" fmla="*/ 1092 w 1452"/>
                <a:gd name="T109" fmla="*/ 351 h 951"/>
                <a:gd name="T110" fmla="*/ 1104 w 1452"/>
                <a:gd name="T111" fmla="*/ 284 h 951"/>
                <a:gd name="T112" fmla="*/ 1104 w 1452"/>
                <a:gd name="T113" fmla="*/ 284 h 951"/>
                <a:gd name="T114" fmla="*/ 575 w 1452"/>
                <a:gd name="T115" fmla="*/ 365 h 951"/>
                <a:gd name="T116" fmla="*/ 1062 w 1452"/>
                <a:gd name="T117" fmla="*/ 321 h 951"/>
                <a:gd name="T118" fmla="*/ 858 w 1452"/>
                <a:gd name="T119" fmla="*/ 344 h 951"/>
                <a:gd name="T120" fmla="*/ 791 w 1452"/>
                <a:gd name="T121" fmla="*/ 669 h 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52" h="951">
                  <a:moveTo>
                    <a:pt x="1079" y="377"/>
                  </a:moveTo>
                  <a:cubicBezTo>
                    <a:pt x="1081" y="378"/>
                    <a:pt x="1082" y="380"/>
                    <a:pt x="1083" y="380"/>
                  </a:cubicBezTo>
                  <a:cubicBezTo>
                    <a:pt x="1087" y="380"/>
                    <a:pt x="1091" y="379"/>
                    <a:pt x="1095" y="380"/>
                  </a:cubicBezTo>
                  <a:cubicBezTo>
                    <a:pt x="1116" y="385"/>
                    <a:pt x="1137" y="390"/>
                    <a:pt x="1157" y="396"/>
                  </a:cubicBezTo>
                  <a:cubicBezTo>
                    <a:pt x="1180" y="401"/>
                    <a:pt x="1196" y="415"/>
                    <a:pt x="1210" y="432"/>
                  </a:cubicBezTo>
                  <a:cubicBezTo>
                    <a:pt x="1220" y="445"/>
                    <a:pt x="1224" y="460"/>
                    <a:pt x="1218" y="475"/>
                  </a:cubicBezTo>
                  <a:cubicBezTo>
                    <a:pt x="1215" y="483"/>
                    <a:pt x="1208" y="493"/>
                    <a:pt x="1200" y="496"/>
                  </a:cubicBezTo>
                  <a:cubicBezTo>
                    <a:pt x="1168" y="508"/>
                    <a:pt x="1134" y="518"/>
                    <a:pt x="1101" y="528"/>
                  </a:cubicBezTo>
                  <a:cubicBezTo>
                    <a:pt x="1097" y="529"/>
                    <a:pt x="1091" y="530"/>
                    <a:pt x="1087" y="531"/>
                  </a:cubicBezTo>
                  <a:cubicBezTo>
                    <a:pt x="1089" y="536"/>
                    <a:pt x="1093" y="542"/>
                    <a:pt x="1094" y="547"/>
                  </a:cubicBezTo>
                  <a:cubicBezTo>
                    <a:pt x="1095" y="556"/>
                    <a:pt x="1088" y="557"/>
                    <a:pt x="1081" y="559"/>
                  </a:cubicBezTo>
                  <a:cubicBezTo>
                    <a:pt x="1083" y="565"/>
                    <a:pt x="1085" y="570"/>
                    <a:pt x="1087" y="575"/>
                  </a:cubicBezTo>
                  <a:cubicBezTo>
                    <a:pt x="1088" y="580"/>
                    <a:pt x="1091" y="586"/>
                    <a:pt x="1092" y="591"/>
                  </a:cubicBezTo>
                  <a:cubicBezTo>
                    <a:pt x="1095" y="602"/>
                    <a:pt x="1100" y="611"/>
                    <a:pt x="1112" y="616"/>
                  </a:cubicBezTo>
                  <a:cubicBezTo>
                    <a:pt x="1121" y="619"/>
                    <a:pt x="1128" y="630"/>
                    <a:pt x="1135" y="637"/>
                  </a:cubicBezTo>
                  <a:cubicBezTo>
                    <a:pt x="1132" y="641"/>
                    <a:pt x="1129" y="643"/>
                    <a:pt x="1127" y="646"/>
                  </a:cubicBezTo>
                  <a:cubicBezTo>
                    <a:pt x="1119" y="643"/>
                    <a:pt x="1112" y="639"/>
                    <a:pt x="1102" y="634"/>
                  </a:cubicBezTo>
                  <a:cubicBezTo>
                    <a:pt x="1102" y="642"/>
                    <a:pt x="1101" y="648"/>
                    <a:pt x="1101" y="654"/>
                  </a:cubicBezTo>
                  <a:cubicBezTo>
                    <a:pt x="1101" y="658"/>
                    <a:pt x="1103" y="663"/>
                    <a:pt x="1097" y="664"/>
                  </a:cubicBezTo>
                  <a:cubicBezTo>
                    <a:pt x="1091" y="664"/>
                    <a:pt x="1085" y="666"/>
                    <a:pt x="1082" y="658"/>
                  </a:cubicBezTo>
                  <a:cubicBezTo>
                    <a:pt x="1084" y="657"/>
                    <a:pt x="1085" y="657"/>
                    <a:pt x="1087" y="656"/>
                  </a:cubicBezTo>
                  <a:cubicBezTo>
                    <a:pt x="1086" y="656"/>
                    <a:pt x="1085" y="655"/>
                    <a:pt x="1084" y="655"/>
                  </a:cubicBezTo>
                  <a:cubicBezTo>
                    <a:pt x="1085" y="651"/>
                    <a:pt x="1084" y="647"/>
                    <a:pt x="1085" y="644"/>
                  </a:cubicBezTo>
                  <a:cubicBezTo>
                    <a:pt x="1090" y="630"/>
                    <a:pt x="1092" y="618"/>
                    <a:pt x="1082" y="605"/>
                  </a:cubicBezTo>
                  <a:cubicBezTo>
                    <a:pt x="1075" y="596"/>
                    <a:pt x="1071" y="585"/>
                    <a:pt x="1066" y="575"/>
                  </a:cubicBezTo>
                  <a:cubicBezTo>
                    <a:pt x="1042" y="578"/>
                    <a:pt x="1023" y="556"/>
                    <a:pt x="1024" y="530"/>
                  </a:cubicBezTo>
                  <a:cubicBezTo>
                    <a:pt x="1008" y="521"/>
                    <a:pt x="991" y="515"/>
                    <a:pt x="977" y="504"/>
                  </a:cubicBezTo>
                  <a:cubicBezTo>
                    <a:pt x="960" y="491"/>
                    <a:pt x="945" y="475"/>
                    <a:pt x="929" y="460"/>
                  </a:cubicBezTo>
                  <a:cubicBezTo>
                    <a:pt x="915" y="446"/>
                    <a:pt x="902" y="431"/>
                    <a:pt x="888" y="417"/>
                  </a:cubicBezTo>
                  <a:cubicBezTo>
                    <a:pt x="879" y="409"/>
                    <a:pt x="879" y="409"/>
                    <a:pt x="872" y="418"/>
                  </a:cubicBezTo>
                  <a:cubicBezTo>
                    <a:pt x="870" y="420"/>
                    <a:pt x="867" y="422"/>
                    <a:pt x="866" y="424"/>
                  </a:cubicBezTo>
                  <a:cubicBezTo>
                    <a:pt x="864" y="427"/>
                    <a:pt x="861" y="430"/>
                    <a:pt x="862" y="432"/>
                  </a:cubicBezTo>
                  <a:cubicBezTo>
                    <a:pt x="863" y="440"/>
                    <a:pt x="859" y="441"/>
                    <a:pt x="852" y="439"/>
                  </a:cubicBezTo>
                  <a:cubicBezTo>
                    <a:pt x="854" y="448"/>
                    <a:pt x="849" y="449"/>
                    <a:pt x="844" y="448"/>
                  </a:cubicBezTo>
                  <a:cubicBezTo>
                    <a:pt x="841" y="453"/>
                    <a:pt x="839" y="458"/>
                    <a:pt x="836" y="462"/>
                  </a:cubicBezTo>
                  <a:cubicBezTo>
                    <a:pt x="843" y="469"/>
                    <a:pt x="850" y="476"/>
                    <a:pt x="857" y="484"/>
                  </a:cubicBezTo>
                  <a:cubicBezTo>
                    <a:pt x="858" y="486"/>
                    <a:pt x="859" y="490"/>
                    <a:pt x="859" y="492"/>
                  </a:cubicBezTo>
                  <a:cubicBezTo>
                    <a:pt x="859" y="493"/>
                    <a:pt x="855" y="494"/>
                    <a:pt x="852" y="495"/>
                  </a:cubicBezTo>
                  <a:cubicBezTo>
                    <a:pt x="851" y="495"/>
                    <a:pt x="849" y="495"/>
                    <a:pt x="845" y="495"/>
                  </a:cubicBezTo>
                  <a:cubicBezTo>
                    <a:pt x="849" y="499"/>
                    <a:pt x="852" y="502"/>
                    <a:pt x="855" y="504"/>
                  </a:cubicBezTo>
                  <a:cubicBezTo>
                    <a:pt x="859" y="507"/>
                    <a:pt x="864" y="510"/>
                    <a:pt x="868" y="513"/>
                  </a:cubicBezTo>
                  <a:cubicBezTo>
                    <a:pt x="872" y="516"/>
                    <a:pt x="876" y="518"/>
                    <a:pt x="872" y="524"/>
                  </a:cubicBezTo>
                  <a:cubicBezTo>
                    <a:pt x="872" y="525"/>
                    <a:pt x="873" y="528"/>
                    <a:pt x="873" y="529"/>
                  </a:cubicBezTo>
                  <a:cubicBezTo>
                    <a:pt x="876" y="527"/>
                    <a:pt x="879" y="525"/>
                    <a:pt x="881" y="524"/>
                  </a:cubicBezTo>
                  <a:cubicBezTo>
                    <a:pt x="885" y="521"/>
                    <a:pt x="889" y="519"/>
                    <a:pt x="893" y="517"/>
                  </a:cubicBezTo>
                  <a:cubicBezTo>
                    <a:pt x="898" y="514"/>
                    <a:pt x="903" y="513"/>
                    <a:pt x="908" y="518"/>
                  </a:cubicBezTo>
                  <a:cubicBezTo>
                    <a:pt x="909" y="519"/>
                    <a:pt x="909" y="520"/>
                    <a:pt x="910" y="520"/>
                  </a:cubicBezTo>
                  <a:cubicBezTo>
                    <a:pt x="917" y="520"/>
                    <a:pt x="924" y="519"/>
                    <a:pt x="922" y="530"/>
                  </a:cubicBezTo>
                  <a:cubicBezTo>
                    <a:pt x="922" y="530"/>
                    <a:pt x="924" y="530"/>
                    <a:pt x="925" y="531"/>
                  </a:cubicBezTo>
                  <a:cubicBezTo>
                    <a:pt x="931" y="533"/>
                    <a:pt x="935" y="536"/>
                    <a:pt x="934" y="543"/>
                  </a:cubicBezTo>
                  <a:cubicBezTo>
                    <a:pt x="932" y="549"/>
                    <a:pt x="936" y="552"/>
                    <a:pt x="941" y="554"/>
                  </a:cubicBezTo>
                  <a:cubicBezTo>
                    <a:pt x="952" y="559"/>
                    <a:pt x="962" y="563"/>
                    <a:pt x="973" y="567"/>
                  </a:cubicBezTo>
                  <a:cubicBezTo>
                    <a:pt x="982" y="570"/>
                    <a:pt x="987" y="576"/>
                    <a:pt x="986" y="587"/>
                  </a:cubicBezTo>
                  <a:cubicBezTo>
                    <a:pt x="986" y="590"/>
                    <a:pt x="989" y="593"/>
                    <a:pt x="991" y="595"/>
                  </a:cubicBezTo>
                  <a:cubicBezTo>
                    <a:pt x="997" y="600"/>
                    <a:pt x="1001" y="604"/>
                    <a:pt x="992" y="610"/>
                  </a:cubicBezTo>
                  <a:cubicBezTo>
                    <a:pt x="1004" y="626"/>
                    <a:pt x="1016" y="641"/>
                    <a:pt x="1028" y="657"/>
                  </a:cubicBezTo>
                  <a:cubicBezTo>
                    <a:pt x="1031" y="661"/>
                    <a:pt x="1029" y="663"/>
                    <a:pt x="1025" y="664"/>
                  </a:cubicBezTo>
                  <a:cubicBezTo>
                    <a:pt x="1021" y="665"/>
                    <a:pt x="1018" y="664"/>
                    <a:pt x="1014" y="664"/>
                  </a:cubicBezTo>
                  <a:cubicBezTo>
                    <a:pt x="1015" y="668"/>
                    <a:pt x="1016" y="672"/>
                    <a:pt x="1017" y="676"/>
                  </a:cubicBezTo>
                  <a:cubicBezTo>
                    <a:pt x="1014" y="677"/>
                    <a:pt x="1011" y="678"/>
                    <a:pt x="1008" y="679"/>
                  </a:cubicBezTo>
                  <a:cubicBezTo>
                    <a:pt x="1009" y="686"/>
                    <a:pt x="1009" y="692"/>
                    <a:pt x="1017" y="697"/>
                  </a:cubicBezTo>
                  <a:cubicBezTo>
                    <a:pt x="1026" y="703"/>
                    <a:pt x="1033" y="711"/>
                    <a:pt x="1041" y="719"/>
                  </a:cubicBezTo>
                  <a:cubicBezTo>
                    <a:pt x="1042" y="719"/>
                    <a:pt x="1041" y="721"/>
                    <a:pt x="1042" y="722"/>
                  </a:cubicBezTo>
                  <a:cubicBezTo>
                    <a:pt x="1045" y="728"/>
                    <a:pt x="1047" y="734"/>
                    <a:pt x="1050" y="740"/>
                  </a:cubicBezTo>
                  <a:cubicBezTo>
                    <a:pt x="1053" y="746"/>
                    <a:pt x="1056" y="752"/>
                    <a:pt x="1060" y="759"/>
                  </a:cubicBezTo>
                  <a:cubicBezTo>
                    <a:pt x="1054" y="760"/>
                    <a:pt x="1051" y="760"/>
                    <a:pt x="1048" y="761"/>
                  </a:cubicBezTo>
                  <a:cubicBezTo>
                    <a:pt x="1049" y="764"/>
                    <a:pt x="1052" y="768"/>
                    <a:pt x="1052" y="772"/>
                  </a:cubicBezTo>
                  <a:cubicBezTo>
                    <a:pt x="1052" y="774"/>
                    <a:pt x="1046" y="775"/>
                    <a:pt x="1044" y="777"/>
                  </a:cubicBezTo>
                  <a:cubicBezTo>
                    <a:pt x="1046" y="785"/>
                    <a:pt x="1051" y="796"/>
                    <a:pt x="1050" y="805"/>
                  </a:cubicBezTo>
                  <a:cubicBezTo>
                    <a:pt x="1049" y="813"/>
                    <a:pt x="1039" y="820"/>
                    <a:pt x="1035" y="825"/>
                  </a:cubicBezTo>
                  <a:cubicBezTo>
                    <a:pt x="1033" y="840"/>
                    <a:pt x="1032" y="855"/>
                    <a:pt x="1030" y="870"/>
                  </a:cubicBezTo>
                  <a:cubicBezTo>
                    <a:pt x="1025" y="869"/>
                    <a:pt x="1021" y="869"/>
                    <a:pt x="1016" y="868"/>
                  </a:cubicBezTo>
                  <a:cubicBezTo>
                    <a:pt x="1010" y="884"/>
                    <a:pt x="1002" y="899"/>
                    <a:pt x="1013" y="917"/>
                  </a:cubicBezTo>
                  <a:cubicBezTo>
                    <a:pt x="1018" y="924"/>
                    <a:pt x="1015" y="936"/>
                    <a:pt x="1016" y="946"/>
                  </a:cubicBezTo>
                  <a:cubicBezTo>
                    <a:pt x="1016" y="947"/>
                    <a:pt x="1010" y="951"/>
                    <a:pt x="1009" y="950"/>
                  </a:cubicBezTo>
                  <a:cubicBezTo>
                    <a:pt x="1005" y="949"/>
                    <a:pt x="1001" y="946"/>
                    <a:pt x="1001" y="943"/>
                  </a:cubicBezTo>
                  <a:cubicBezTo>
                    <a:pt x="999" y="936"/>
                    <a:pt x="1000" y="930"/>
                    <a:pt x="1000" y="923"/>
                  </a:cubicBezTo>
                  <a:cubicBezTo>
                    <a:pt x="986" y="921"/>
                    <a:pt x="979" y="925"/>
                    <a:pt x="975" y="937"/>
                  </a:cubicBezTo>
                  <a:cubicBezTo>
                    <a:pt x="974" y="941"/>
                    <a:pt x="972" y="945"/>
                    <a:pt x="966" y="943"/>
                  </a:cubicBezTo>
                  <a:cubicBezTo>
                    <a:pt x="960" y="941"/>
                    <a:pt x="959" y="937"/>
                    <a:pt x="962" y="932"/>
                  </a:cubicBezTo>
                  <a:cubicBezTo>
                    <a:pt x="964" y="926"/>
                    <a:pt x="966" y="919"/>
                    <a:pt x="969" y="913"/>
                  </a:cubicBezTo>
                  <a:cubicBezTo>
                    <a:pt x="972" y="906"/>
                    <a:pt x="977" y="900"/>
                    <a:pt x="988" y="905"/>
                  </a:cubicBezTo>
                  <a:cubicBezTo>
                    <a:pt x="991" y="889"/>
                    <a:pt x="994" y="875"/>
                    <a:pt x="997" y="860"/>
                  </a:cubicBezTo>
                  <a:cubicBezTo>
                    <a:pt x="989" y="860"/>
                    <a:pt x="984" y="857"/>
                    <a:pt x="985" y="847"/>
                  </a:cubicBezTo>
                  <a:cubicBezTo>
                    <a:pt x="985" y="845"/>
                    <a:pt x="984" y="843"/>
                    <a:pt x="983" y="841"/>
                  </a:cubicBezTo>
                  <a:cubicBezTo>
                    <a:pt x="978" y="831"/>
                    <a:pt x="972" y="821"/>
                    <a:pt x="969" y="810"/>
                  </a:cubicBezTo>
                  <a:cubicBezTo>
                    <a:pt x="967" y="803"/>
                    <a:pt x="968" y="794"/>
                    <a:pt x="963" y="788"/>
                  </a:cubicBezTo>
                  <a:cubicBezTo>
                    <a:pt x="956" y="781"/>
                    <a:pt x="954" y="774"/>
                    <a:pt x="960" y="765"/>
                  </a:cubicBezTo>
                  <a:cubicBezTo>
                    <a:pt x="961" y="764"/>
                    <a:pt x="960" y="761"/>
                    <a:pt x="961" y="760"/>
                  </a:cubicBezTo>
                  <a:cubicBezTo>
                    <a:pt x="948" y="755"/>
                    <a:pt x="947" y="754"/>
                    <a:pt x="953" y="741"/>
                  </a:cubicBezTo>
                  <a:cubicBezTo>
                    <a:pt x="958" y="730"/>
                    <a:pt x="963" y="720"/>
                    <a:pt x="968" y="710"/>
                  </a:cubicBezTo>
                  <a:cubicBezTo>
                    <a:pt x="970" y="705"/>
                    <a:pt x="972" y="701"/>
                    <a:pt x="967" y="696"/>
                  </a:cubicBezTo>
                  <a:cubicBezTo>
                    <a:pt x="964" y="694"/>
                    <a:pt x="964" y="690"/>
                    <a:pt x="963" y="687"/>
                  </a:cubicBezTo>
                  <a:cubicBezTo>
                    <a:pt x="961" y="681"/>
                    <a:pt x="959" y="677"/>
                    <a:pt x="952" y="676"/>
                  </a:cubicBezTo>
                  <a:cubicBezTo>
                    <a:pt x="949" y="675"/>
                    <a:pt x="947" y="671"/>
                    <a:pt x="944" y="668"/>
                  </a:cubicBezTo>
                  <a:cubicBezTo>
                    <a:pt x="942" y="669"/>
                    <a:pt x="940" y="671"/>
                    <a:pt x="937" y="673"/>
                  </a:cubicBezTo>
                  <a:cubicBezTo>
                    <a:pt x="929" y="664"/>
                    <a:pt x="927" y="652"/>
                    <a:pt x="927" y="641"/>
                  </a:cubicBezTo>
                  <a:cubicBezTo>
                    <a:pt x="926" y="627"/>
                    <a:pt x="926" y="613"/>
                    <a:pt x="926" y="599"/>
                  </a:cubicBezTo>
                  <a:cubicBezTo>
                    <a:pt x="926" y="597"/>
                    <a:pt x="927" y="595"/>
                    <a:pt x="928" y="593"/>
                  </a:cubicBezTo>
                  <a:cubicBezTo>
                    <a:pt x="929" y="588"/>
                    <a:pt x="931" y="582"/>
                    <a:pt x="934" y="575"/>
                  </a:cubicBezTo>
                  <a:cubicBezTo>
                    <a:pt x="927" y="576"/>
                    <a:pt x="923" y="577"/>
                    <a:pt x="921" y="578"/>
                  </a:cubicBezTo>
                  <a:cubicBezTo>
                    <a:pt x="920" y="582"/>
                    <a:pt x="920" y="587"/>
                    <a:pt x="918" y="588"/>
                  </a:cubicBezTo>
                  <a:cubicBezTo>
                    <a:pt x="912" y="591"/>
                    <a:pt x="907" y="604"/>
                    <a:pt x="895" y="593"/>
                  </a:cubicBezTo>
                  <a:cubicBezTo>
                    <a:pt x="895" y="597"/>
                    <a:pt x="896" y="601"/>
                    <a:pt x="896" y="604"/>
                  </a:cubicBezTo>
                  <a:cubicBezTo>
                    <a:pt x="897" y="607"/>
                    <a:pt x="898" y="610"/>
                    <a:pt x="899" y="613"/>
                  </a:cubicBezTo>
                  <a:cubicBezTo>
                    <a:pt x="902" y="627"/>
                    <a:pt x="898" y="631"/>
                    <a:pt x="884" y="627"/>
                  </a:cubicBezTo>
                  <a:cubicBezTo>
                    <a:pt x="882" y="634"/>
                    <a:pt x="883" y="639"/>
                    <a:pt x="891" y="641"/>
                  </a:cubicBezTo>
                  <a:cubicBezTo>
                    <a:pt x="893" y="642"/>
                    <a:pt x="895" y="645"/>
                    <a:pt x="896" y="647"/>
                  </a:cubicBezTo>
                  <a:cubicBezTo>
                    <a:pt x="899" y="668"/>
                    <a:pt x="900" y="689"/>
                    <a:pt x="890" y="708"/>
                  </a:cubicBezTo>
                  <a:cubicBezTo>
                    <a:pt x="885" y="719"/>
                    <a:pt x="883" y="728"/>
                    <a:pt x="882" y="740"/>
                  </a:cubicBezTo>
                  <a:cubicBezTo>
                    <a:pt x="882" y="758"/>
                    <a:pt x="877" y="775"/>
                    <a:pt x="864" y="789"/>
                  </a:cubicBezTo>
                  <a:cubicBezTo>
                    <a:pt x="861" y="792"/>
                    <a:pt x="857" y="793"/>
                    <a:pt x="853" y="794"/>
                  </a:cubicBezTo>
                  <a:cubicBezTo>
                    <a:pt x="848" y="796"/>
                    <a:pt x="843" y="796"/>
                    <a:pt x="838" y="798"/>
                  </a:cubicBezTo>
                  <a:cubicBezTo>
                    <a:pt x="813" y="810"/>
                    <a:pt x="785" y="809"/>
                    <a:pt x="758" y="814"/>
                  </a:cubicBezTo>
                  <a:cubicBezTo>
                    <a:pt x="750" y="816"/>
                    <a:pt x="740" y="813"/>
                    <a:pt x="732" y="811"/>
                  </a:cubicBezTo>
                  <a:cubicBezTo>
                    <a:pt x="721" y="810"/>
                    <a:pt x="710" y="808"/>
                    <a:pt x="699" y="806"/>
                  </a:cubicBezTo>
                  <a:cubicBezTo>
                    <a:pt x="696" y="802"/>
                    <a:pt x="693" y="797"/>
                    <a:pt x="689" y="792"/>
                  </a:cubicBezTo>
                  <a:cubicBezTo>
                    <a:pt x="688" y="792"/>
                    <a:pt x="687" y="793"/>
                    <a:pt x="686" y="793"/>
                  </a:cubicBezTo>
                  <a:cubicBezTo>
                    <a:pt x="687" y="790"/>
                    <a:pt x="688" y="786"/>
                    <a:pt x="689" y="782"/>
                  </a:cubicBezTo>
                  <a:cubicBezTo>
                    <a:pt x="694" y="783"/>
                    <a:pt x="698" y="784"/>
                    <a:pt x="703" y="785"/>
                  </a:cubicBezTo>
                  <a:cubicBezTo>
                    <a:pt x="704" y="783"/>
                    <a:pt x="706" y="781"/>
                    <a:pt x="709" y="778"/>
                  </a:cubicBezTo>
                  <a:cubicBezTo>
                    <a:pt x="704" y="776"/>
                    <a:pt x="700" y="773"/>
                    <a:pt x="696" y="772"/>
                  </a:cubicBezTo>
                  <a:cubicBezTo>
                    <a:pt x="695" y="765"/>
                    <a:pt x="693" y="758"/>
                    <a:pt x="692" y="751"/>
                  </a:cubicBezTo>
                  <a:cubicBezTo>
                    <a:pt x="691" y="748"/>
                    <a:pt x="692" y="744"/>
                    <a:pt x="694" y="741"/>
                  </a:cubicBezTo>
                  <a:cubicBezTo>
                    <a:pt x="694" y="740"/>
                    <a:pt x="699" y="742"/>
                    <a:pt x="702" y="743"/>
                  </a:cubicBezTo>
                  <a:cubicBezTo>
                    <a:pt x="710" y="744"/>
                    <a:pt x="718" y="746"/>
                    <a:pt x="726" y="747"/>
                  </a:cubicBezTo>
                  <a:cubicBezTo>
                    <a:pt x="765" y="748"/>
                    <a:pt x="804" y="749"/>
                    <a:pt x="842" y="738"/>
                  </a:cubicBezTo>
                  <a:cubicBezTo>
                    <a:pt x="846" y="737"/>
                    <a:pt x="850" y="735"/>
                    <a:pt x="855" y="734"/>
                  </a:cubicBezTo>
                  <a:cubicBezTo>
                    <a:pt x="859" y="733"/>
                    <a:pt x="863" y="733"/>
                    <a:pt x="867" y="732"/>
                  </a:cubicBezTo>
                  <a:cubicBezTo>
                    <a:pt x="870" y="729"/>
                    <a:pt x="873" y="725"/>
                    <a:pt x="877" y="721"/>
                  </a:cubicBezTo>
                  <a:cubicBezTo>
                    <a:pt x="876" y="719"/>
                    <a:pt x="874" y="716"/>
                    <a:pt x="872" y="713"/>
                  </a:cubicBezTo>
                  <a:cubicBezTo>
                    <a:pt x="835" y="734"/>
                    <a:pt x="794" y="734"/>
                    <a:pt x="754" y="735"/>
                  </a:cubicBezTo>
                  <a:cubicBezTo>
                    <a:pt x="744" y="735"/>
                    <a:pt x="734" y="738"/>
                    <a:pt x="724" y="738"/>
                  </a:cubicBezTo>
                  <a:cubicBezTo>
                    <a:pt x="720" y="739"/>
                    <a:pt x="716" y="737"/>
                    <a:pt x="711" y="736"/>
                  </a:cubicBezTo>
                  <a:cubicBezTo>
                    <a:pt x="710" y="736"/>
                    <a:pt x="709" y="735"/>
                    <a:pt x="708" y="735"/>
                  </a:cubicBezTo>
                  <a:cubicBezTo>
                    <a:pt x="701" y="733"/>
                    <a:pt x="694" y="732"/>
                    <a:pt x="695" y="721"/>
                  </a:cubicBezTo>
                  <a:cubicBezTo>
                    <a:pt x="695" y="714"/>
                    <a:pt x="693" y="707"/>
                    <a:pt x="693" y="700"/>
                  </a:cubicBezTo>
                  <a:cubicBezTo>
                    <a:pt x="693" y="700"/>
                    <a:pt x="694" y="699"/>
                    <a:pt x="695" y="699"/>
                  </a:cubicBezTo>
                  <a:cubicBezTo>
                    <a:pt x="691" y="699"/>
                    <a:pt x="687" y="698"/>
                    <a:pt x="681" y="698"/>
                  </a:cubicBezTo>
                  <a:cubicBezTo>
                    <a:pt x="686" y="691"/>
                    <a:pt x="690" y="685"/>
                    <a:pt x="696" y="678"/>
                  </a:cubicBezTo>
                  <a:cubicBezTo>
                    <a:pt x="708" y="678"/>
                    <a:pt x="723" y="678"/>
                    <a:pt x="738" y="678"/>
                  </a:cubicBezTo>
                  <a:cubicBezTo>
                    <a:pt x="738" y="677"/>
                    <a:pt x="738" y="677"/>
                    <a:pt x="738" y="676"/>
                  </a:cubicBezTo>
                  <a:cubicBezTo>
                    <a:pt x="726" y="675"/>
                    <a:pt x="715" y="674"/>
                    <a:pt x="704" y="672"/>
                  </a:cubicBezTo>
                  <a:cubicBezTo>
                    <a:pt x="691" y="670"/>
                    <a:pt x="691" y="668"/>
                    <a:pt x="697" y="660"/>
                  </a:cubicBezTo>
                  <a:cubicBezTo>
                    <a:pt x="694" y="656"/>
                    <a:pt x="690" y="652"/>
                    <a:pt x="688" y="648"/>
                  </a:cubicBezTo>
                  <a:cubicBezTo>
                    <a:pt x="685" y="644"/>
                    <a:pt x="682" y="639"/>
                    <a:pt x="688" y="635"/>
                  </a:cubicBezTo>
                  <a:cubicBezTo>
                    <a:pt x="691" y="633"/>
                    <a:pt x="690" y="627"/>
                    <a:pt x="691" y="622"/>
                  </a:cubicBezTo>
                  <a:cubicBezTo>
                    <a:pt x="685" y="620"/>
                    <a:pt x="677" y="620"/>
                    <a:pt x="679" y="610"/>
                  </a:cubicBezTo>
                  <a:cubicBezTo>
                    <a:pt x="674" y="612"/>
                    <a:pt x="669" y="615"/>
                    <a:pt x="665" y="615"/>
                  </a:cubicBezTo>
                  <a:cubicBezTo>
                    <a:pt x="663" y="614"/>
                    <a:pt x="661" y="607"/>
                    <a:pt x="659" y="604"/>
                  </a:cubicBezTo>
                  <a:cubicBezTo>
                    <a:pt x="651" y="608"/>
                    <a:pt x="651" y="609"/>
                    <a:pt x="650" y="624"/>
                  </a:cubicBezTo>
                  <a:cubicBezTo>
                    <a:pt x="648" y="624"/>
                    <a:pt x="645" y="624"/>
                    <a:pt x="643" y="625"/>
                  </a:cubicBezTo>
                  <a:cubicBezTo>
                    <a:pt x="641" y="625"/>
                    <a:pt x="639" y="625"/>
                    <a:pt x="636" y="625"/>
                  </a:cubicBezTo>
                  <a:cubicBezTo>
                    <a:pt x="639" y="631"/>
                    <a:pt x="641" y="638"/>
                    <a:pt x="644" y="644"/>
                  </a:cubicBezTo>
                  <a:cubicBezTo>
                    <a:pt x="643" y="644"/>
                    <a:pt x="642" y="645"/>
                    <a:pt x="642" y="645"/>
                  </a:cubicBezTo>
                  <a:cubicBezTo>
                    <a:pt x="644" y="646"/>
                    <a:pt x="647" y="647"/>
                    <a:pt x="651" y="648"/>
                  </a:cubicBezTo>
                  <a:cubicBezTo>
                    <a:pt x="641" y="656"/>
                    <a:pt x="632" y="660"/>
                    <a:pt x="620" y="661"/>
                  </a:cubicBezTo>
                  <a:cubicBezTo>
                    <a:pt x="617" y="661"/>
                    <a:pt x="614" y="664"/>
                    <a:pt x="610" y="665"/>
                  </a:cubicBezTo>
                  <a:cubicBezTo>
                    <a:pt x="611" y="667"/>
                    <a:pt x="611" y="668"/>
                    <a:pt x="611" y="669"/>
                  </a:cubicBezTo>
                  <a:cubicBezTo>
                    <a:pt x="618" y="670"/>
                    <a:pt x="624" y="671"/>
                    <a:pt x="631" y="671"/>
                  </a:cubicBezTo>
                  <a:cubicBezTo>
                    <a:pt x="646" y="672"/>
                    <a:pt x="646" y="672"/>
                    <a:pt x="648" y="686"/>
                  </a:cubicBezTo>
                  <a:cubicBezTo>
                    <a:pt x="649" y="691"/>
                    <a:pt x="650" y="696"/>
                    <a:pt x="650" y="700"/>
                  </a:cubicBezTo>
                  <a:cubicBezTo>
                    <a:pt x="649" y="701"/>
                    <a:pt x="649" y="701"/>
                    <a:pt x="648" y="701"/>
                  </a:cubicBezTo>
                  <a:cubicBezTo>
                    <a:pt x="650" y="702"/>
                    <a:pt x="652" y="704"/>
                    <a:pt x="655" y="706"/>
                  </a:cubicBezTo>
                  <a:cubicBezTo>
                    <a:pt x="652" y="709"/>
                    <a:pt x="649" y="712"/>
                    <a:pt x="645" y="714"/>
                  </a:cubicBezTo>
                  <a:cubicBezTo>
                    <a:pt x="647" y="716"/>
                    <a:pt x="648" y="717"/>
                    <a:pt x="652" y="721"/>
                  </a:cubicBezTo>
                  <a:cubicBezTo>
                    <a:pt x="643" y="724"/>
                    <a:pt x="637" y="728"/>
                    <a:pt x="629" y="729"/>
                  </a:cubicBezTo>
                  <a:cubicBezTo>
                    <a:pt x="617" y="729"/>
                    <a:pt x="604" y="729"/>
                    <a:pt x="592" y="727"/>
                  </a:cubicBezTo>
                  <a:cubicBezTo>
                    <a:pt x="582" y="726"/>
                    <a:pt x="574" y="718"/>
                    <a:pt x="572" y="709"/>
                  </a:cubicBezTo>
                  <a:cubicBezTo>
                    <a:pt x="567" y="690"/>
                    <a:pt x="564" y="671"/>
                    <a:pt x="563" y="652"/>
                  </a:cubicBezTo>
                  <a:cubicBezTo>
                    <a:pt x="563" y="645"/>
                    <a:pt x="562" y="638"/>
                    <a:pt x="562" y="631"/>
                  </a:cubicBezTo>
                  <a:cubicBezTo>
                    <a:pt x="562" y="621"/>
                    <a:pt x="564" y="610"/>
                    <a:pt x="565" y="600"/>
                  </a:cubicBezTo>
                  <a:cubicBezTo>
                    <a:pt x="565" y="596"/>
                    <a:pt x="567" y="592"/>
                    <a:pt x="567" y="590"/>
                  </a:cubicBezTo>
                  <a:cubicBezTo>
                    <a:pt x="561" y="589"/>
                    <a:pt x="555" y="588"/>
                    <a:pt x="549" y="588"/>
                  </a:cubicBezTo>
                  <a:cubicBezTo>
                    <a:pt x="546" y="588"/>
                    <a:pt x="541" y="589"/>
                    <a:pt x="540" y="592"/>
                  </a:cubicBezTo>
                  <a:cubicBezTo>
                    <a:pt x="537" y="597"/>
                    <a:pt x="536" y="603"/>
                    <a:pt x="535" y="609"/>
                  </a:cubicBezTo>
                  <a:cubicBezTo>
                    <a:pt x="533" y="616"/>
                    <a:pt x="532" y="623"/>
                    <a:pt x="530" y="630"/>
                  </a:cubicBezTo>
                  <a:cubicBezTo>
                    <a:pt x="530" y="631"/>
                    <a:pt x="530" y="632"/>
                    <a:pt x="530" y="633"/>
                  </a:cubicBezTo>
                  <a:cubicBezTo>
                    <a:pt x="531" y="642"/>
                    <a:pt x="533" y="650"/>
                    <a:pt x="533" y="659"/>
                  </a:cubicBezTo>
                  <a:cubicBezTo>
                    <a:pt x="533" y="665"/>
                    <a:pt x="532" y="670"/>
                    <a:pt x="524" y="670"/>
                  </a:cubicBezTo>
                  <a:cubicBezTo>
                    <a:pt x="523" y="670"/>
                    <a:pt x="521" y="674"/>
                    <a:pt x="521" y="677"/>
                  </a:cubicBezTo>
                  <a:cubicBezTo>
                    <a:pt x="520" y="681"/>
                    <a:pt x="523" y="688"/>
                    <a:pt x="514" y="688"/>
                  </a:cubicBezTo>
                  <a:cubicBezTo>
                    <a:pt x="512" y="689"/>
                    <a:pt x="511" y="693"/>
                    <a:pt x="509" y="696"/>
                  </a:cubicBezTo>
                  <a:cubicBezTo>
                    <a:pt x="505" y="695"/>
                    <a:pt x="502" y="693"/>
                    <a:pt x="496" y="690"/>
                  </a:cubicBezTo>
                  <a:cubicBezTo>
                    <a:pt x="503" y="705"/>
                    <a:pt x="509" y="718"/>
                    <a:pt x="515" y="732"/>
                  </a:cubicBezTo>
                  <a:cubicBezTo>
                    <a:pt x="516" y="736"/>
                    <a:pt x="515" y="740"/>
                    <a:pt x="515" y="744"/>
                  </a:cubicBezTo>
                  <a:cubicBezTo>
                    <a:pt x="515" y="748"/>
                    <a:pt x="514" y="751"/>
                    <a:pt x="514" y="754"/>
                  </a:cubicBezTo>
                  <a:cubicBezTo>
                    <a:pt x="515" y="760"/>
                    <a:pt x="515" y="767"/>
                    <a:pt x="516" y="773"/>
                  </a:cubicBezTo>
                  <a:cubicBezTo>
                    <a:pt x="514" y="774"/>
                    <a:pt x="513" y="774"/>
                    <a:pt x="512" y="774"/>
                  </a:cubicBezTo>
                  <a:cubicBezTo>
                    <a:pt x="499" y="773"/>
                    <a:pt x="499" y="773"/>
                    <a:pt x="499" y="786"/>
                  </a:cubicBezTo>
                  <a:cubicBezTo>
                    <a:pt x="498" y="791"/>
                    <a:pt x="498" y="795"/>
                    <a:pt x="497" y="800"/>
                  </a:cubicBezTo>
                  <a:cubicBezTo>
                    <a:pt x="497" y="807"/>
                    <a:pt x="494" y="811"/>
                    <a:pt x="487" y="811"/>
                  </a:cubicBezTo>
                  <a:cubicBezTo>
                    <a:pt x="484" y="829"/>
                    <a:pt x="483" y="830"/>
                    <a:pt x="471" y="830"/>
                  </a:cubicBezTo>
                  <a:cubicBezTo>
                    <a:pt x="470" y="833"/>
                    <a:pt x="470" y="835"/>
                    <a:pt x="469" y="838"/>
                  </a:cubicBezTo>
                  <a:cubicBezTo>
                    <a:pt x="466" y="839"/>
                    <a:pt x="462" y="839"/>
                    <a:pt x="458" y="839"/>
                  </a:cubicBezTo>
                  <a:cubicBezTo>
                    <a:pt x="458" y="850"/>
                    <a:pt x="459" y="858"/>
                    <a:pt x="465" y="868"/>
                  </a:cubicBezTo>
                  <a:cubicBezTo>
                    <a:pt x="474" y="881"/>
                    <a:pt x="485" y="885"/>
                    <a:pt x="498" y="890"/>
                  </a:cubicBezTo>
                  <a:cubicBezTo>
                    <a:pt x="507" y="893"/>
                    <a:pt x="512" y="901"/>
                    <a:pt x="511" y="906"/>
                  </a:cubicBezTo>
                  <a:cubicBezTo>
                    <a:pt x="509" y="911"/>
                    <a:pt x="498" y="916"/>
                    <a:pt x="490" y="913"/>
                  </a:cubicBezTo>
                  <a:cubicBezTo>
                    <a:pt x="484" y="911"/>
                    <a:pt x="477" y="908"/>
                    <a:pt x="469" y="905"/>
                  </a:cubicBezTo>
                  <a:cubicBezTo>
                    <a:pt x="469" y="913"/>
                    <a:pt x="468" y="921"/>
                    <a:pt x="468" y="930"/>
                  </a:cubicBezTo>
                  <a:cubicBezTo>
                    <a:pt x="460" y="928"/>
                    <a:pt x="453" y="927"/>
                    <a:pt x="443" y="925"/>
                  </a:cubicBezTo>
                  <a:cubicBezTo>
                    <a:pt x="446" y="913"/>
                    <a:pt x="448" y="901"/>
                    <a:pt x="451" y="890"/>
                  </a:cubicBezTo>
                  <a:cubicBezTo>
                    <a:pt x="452" y="885"/>
                    <a:pt x="453" y="882"/>
                    <a:pt x="450" y="878"/>
                  </a:cubicBezTo>
                  <a:cubicBezTo>
                    <a:pt x="443" y="866"/>
                    <a:pt x="441" y="853"/>
                    <a:pt x="440" y="838"/>
                  </a:cubicBezTo>
                  <a:cubicBezTo>
                    <a:pt x="440" y="830"/>
                    <a:pt x="432" y="822"/>
                    <a:pt x="427" y="814"/>
                  </a:cubicBezTo>
                  <a:cubicBezTo>
                    <a:pt x="425" y="811"/>
                    <a:pt x="422" y="808"/>
                    <a:pt x="418" y="804"/>
                  </a:cubicBezTo>
                  <a:cubicBezTo>
                    <a:pt x="407" y="802"/>
                    <a:pt x="406" y="800"/>
                    <a:pt x="412" y="788"/>
                  </a:cubicBezTo>
                  <a:cubicBezTo>
                    <a:pt x="415" y="780"/>
                    <a:pt x="420" y="773"/>
                    <a:pt x="416" y="764"/>
                  </a:cubicBezTo>
                  <a:cubicBezTo>
                    <a:pt x="415" y="761"/>
                    <a:pt x="419" y="756"/>
                    <a:pt x="421" y="752"/>
                  </a:cubicBezTo>
                  <a:cubicBezTo>
                    <a:pt x="419" y="750"/>
                    <a:pt x="416" y="747"/>
                    <a:pt x="412" y="744"/>
                  </a:cubicBezTo>
                  <a:cubicBezTo>
                    <a:pt x="419" y="737"/>
                    <a:pt x="426" y="731"/>
                    <a:pt x="433" y="724"/>
                  </a:cubicBezTo>
                  <a:cubicBezTo>
                    <a:pt x="431" y="723"/>
                    <a:pt x="429" y="722"/>
                    <a:pt x="426" y="720"/>
                  </a:cubicBezTo>
                  <a:cubicBezTo>
                    <a:pt x="427" y="709"/>
                    <a:pt x="432" y="701"/>
                    <a:pt x="441" y="696"/>
                  </a:cubicBezTo>
                  <a:cubicBezTo>
                    <a:pt x="449" y="691"/>
                    <a:pt x="457" y="685"/>
                    <a:pt x="466" y="679"/>
                  </a:cubicBezTo>
                  <a:cubicBezTo>
                    <a:pt x="462" y="677"/>
                    <a:pt x="457" y="676"/>
                    <a:pt x="456" y="673"/>
                  </a:cubicBezTo>
                  <a:cubicBezTo>
                    <a:pt x="455" y="670"/>
                    <a:pt x="457" y="666"/>
                    <a:pt x="458" y="663"/>
                  </a:cubicBezTo>
                  <a:cubicBezTo>
                    <a:pt x="447" y="658"/>
                    <a:pt x="447" y="652"/>
                    <a:pt x="455" y="642"/>
                  </a:cubicBezTo>
                  <a:cubicBezTo>
                    <a:pt x="443" y="637"/>
                    <a:pt x="443" y="634"/>
                    <a:pt x="451" y="625"/>
                  </a:cubicBezTo>
                  <a:cubicBezTo>
                    <a:pt x="452" y="623"/>
                    <a:pt x="454" y="621"/>
                    <a:pt x="454" y="620"/>
                  </a:cubicBezTo>
                  <a:cubicBezTo>
                    <a:pt x="451" y="610"/>
                    <a:pt x="458" y="606"/>
                    <a:pt x="466" y="602"/>
                  </a:cubicBezTo>
                  <a:cubicBezTo>
                    <a:pt x="460" y="597"/>
                    <a:pt x="462" y="593"/>
                    <a:pt x="467" y="589"/>
                  </a:cubicBezTo>
                  <a:cubicBezTo>
                    <a:pt x="476" y="583"/>
                    <a:pt x="485" y="577"/>
                    <a:pt x="494" y="572"/>
                  </a:cubicBezTo>
                  <a:cubicBezTo>
                    <a:pt x="504" y="566"/>
                    <a:pt x="514" y="562"/>
                    <a:pt x="524" y="557"/>
                  </a:cubicBezTo>
                  <a:cubicBezTo>
                    <a:pt x="523" y="544"/>
                    <a:pt x="527" y="535"/>
                    <a:pt x="538" y="531"/>
                  </a:cubicBezTo>
                  <a:cubicBezTo>
                    <a:pt x="542" y="529"/>
                    <a:pt x="546" y="527"/>
                    <a:pt x="549" y="525"/>
                  </a:cubicBezTo>
                  <a:cubicBezTo>
                    <a:pt x="549" y="524"/>
                    <a:pt x="549" y="523"/>
                    <a:pt x="549" y="522"/>
                  </a:cubicBezTo>
                  <a:cubicBezTo>
                    <a:pt x="561" y="524"/>
                    <a:pt x="573" y="525"/>
                    <a:pt x="585" y="527"/>
                  </a:cubicBezTo>
                  <a:cubicBezTo>
                    <a:pt x="582" y="516"/>
                    <a:pt x="586" y="511"/>
                    <a:pt x="599" y="509"/>
                  </a:cubicBezTo>
                  <a:cubicBezTo>
                    <a:pt x="608" y="508"/>
                    <a:pt x="609" y="506"/>
                    <a:pt x="606" y="498"/>
                  </a:cubicBezTo>
                  <a:cubicBezTo>
                    <a:pt x="602" y="487"/>
                    <a:pt x="602" y="487"/>
                    <a:pt x="613" y="485"/>
                  </a:cubicBezTo>
                  <a:cubicBezTo>
                    <a:pt x="616" y="485"/>
                    <a:pt x="619" y="481"/>
                    <a:pt x="621" y="478"/>
                  </a:cubicBezTo>
                  <a:cubicBezTo>
                    <a:pt x="624" y="473"/>
                    <a:pt x="626" y="467"/>
                    <a:pt x="629" y="461"/>
                  </a:cubicBezTo>
                  <a:cubicBezTo>
                    <a:pt x="625" y="453"/>
                    <a:pt x="618" y="446"/>
                    <a:pt x="607" y="443"/>
                  </a:cubicBezTo>
                  <a:cubicBezTo>
                    <a:pt x="599" y="441"/>
                    <a:pt x="604" y="436"/>
                    <a:pt x="606" y="432"/>
                  </a:cubicBezTo>
                  <a:cubicBezTo>
                    <a:pt x="602" y="432"/>
                    <a:pt x="599" y="431"/>
                    <a:pt x="594" y="431"/>
                  </a:cubicBezTo>
                  <a:cubicBezTo>
                    <a:pt x="595" y="427"/>
                    <a:pt x="596" y="423"/>
                    <a:pt x="597" y="420"/>
                  </a:cubicBezTo>
                  <a:cubicBezTo>
                    <a:pt x="586" y="414"/>
                    <a:pt x="578" y="422"/>
                    <a:pt x="572" y="429"/>
                  </a:cubicBezTo>
                  <a:cubicBezTo>
                    <a:pt x="560" y="441"/>
                    <a:pt x="548" y="453"/>
                    <a:pt x="540" y="467"/>
                  </a:cubicBezTo>
                  <a:cubicBezTo>
                    <a:pt x="525" y="490"/>
                    <a:pt x="505" y="501"/>
                    <a:pt x="478" y="502"/>
                  </a:cubicBezTo>
                  <a:cubicBezTo>
                    <a:pt x="467" y="503"/>
                    <a:pt x="456" y="505"/>
                    <a:pt x="445" y="507"/>
                  </a:cubicBezTo>
                  <a:cubicBezTo>
                    <a:pt x="446" y="521"/>
                    <a:pt x="445" y="533"/>
                    <a:pt x="435" y="543"/>
                  </a:cubicBezTo>
                  <a:cubicBezTo>
                    <a:pt x="434" y="544"/>
                    <a:pt x="435" y="547"/>
                    <a:pt x="434" y="549"/>
                  </a:cubicBezTo>
                  <a:cubicBezTo>
                    <a:pt x="429" y="555"/>
                    <a:pt x="425" y="562"/>
                    <a:pt x="419" y="569"/>
                  </a:cubicBezTo>
                  <a:cubicBezTo>
                    <a:pt x="417" y="572"/>
                    <a:pt x="413" y="572"/>
                    <a:pt x="409" y="569"/>
                  </a:cubicBezTo>
                  <a:cubicBezTo>
                    <a:pt x="408" y="567"/>
                    <a:pt x="403" y="567"/>
                    <a:pt x="401" y="568"/>
                  </a:cubicBezTo>
                  <a:cubicBezTo>
                    <a:pt x="391" y="578"/>
                    <a:pt x="382" y="587"/>
                    <a:pt x="373" y="597"/>
                  </a:cubicBezTo>
                  <a:cubicBezTo>
                    <a:pt x="364" y="607"/>
                    <a:pt x="363" y="618"/>
                    <a:pt x="364" y="631"/>
                  </a:cubicBezTo>
                  <a:cubicBezTo>
                    <a:pt x="364" y="635"/>
                    <a:pt x="365" y="641"/>
                    <a:pt x="364" y="645"/>
                  </a:cubicBezTo>
                  <a:cubicBezTo>
                    <a:pt x="363" y="648"/>
                    <a:pt x="360" y="651"/>
                    <a:pt x="357" y="654"/>
                  </a:cubicBezTo>
                  <a:cubicBezTo>
                    <a:pt x="354" y="651"/>
                    <a:pt x="350" y="649"/>
                    <a:pt x="348" y="645"/>
                  </a:cubicBezTo>
                  <a:cubicBezTo>
                    <a:pt x="346" y="642"/>
                    <a:pt x="346" y="634"/>
                    <a:pt x="345" y="634"/>
                  </a:cubicBezTo>
                  <a:cubicBezTo>
                    <a:pt x="340" y="635"/>
                    <a:pt x="334" y="636"/>
                    <a:pt x="328" y="637"/>
                  </a:cubicBezTo>
                  <a:cubicBezTo>
                    <a:pt x="327" y="637"/>
                    <a:pt x="326" y="639"/>
                    <a:pt x="324" y="639"/>
                  </a:cubicBezTo>
                  <a:cubicBezTo>
                    <a:pt x="322" y="639"/>
                    <a:pt x="318" y="640"/>
                    <a:pt x="316" y="638"/>
                  </a:cubicBezTo>
                  <a:cubicBezTo>
                    <a:pt x="314" y="637"/>
                    <a:pt x="313" y="632"/>
                    <a:pt x="314" y="630"/>
                  </a:cubicBezTo>
                  <a:cubicBezTo>
                    <a:pt x="320" y="616"/>
                    <a:pt x="330" y="609"/>
                    <a:pt x="345" y="606"/>
                  </a:cubicBezTo>
                  <a:cubicBezTo>
                    <a:pt x="348" y="606"/>
                    <a:pt x="351" y="604"/>
                    <a:pt x="353" y="602"/>
                  </a:cubicBezTo>
                  <a:cubicBezTo>
                    <a:pt x="362" y="589"/>
                    <a:pt x="371" y="575"/>
                    <a:pt x="380" y="562"/>
                  </a:cubicBezTo>
                  <a:cubicBezTo>
                    <a:pt x="379" y="562"/>
                    <a:pt x="378" y="562"/>
                    <a:pt x="377" y="562"/>
                  </a:cubicBezTo>
                  <a:cubicBezTo>
                    <a:pt x="374" y="558"/>
                    <a:pt x="369" y="554"/>
                    <a:pt x="370" y="550"/>
                  </a:cubicBezTo>
                  <a:cubicBezTo>
                    <a:pt x="370" y="547"/>
                    <a:pt x="375" y="543"/>
                    <a:pt x="379" y="539"/>
                  </a:cubicBezTo>
                  <a:cubicBezTo>
                    <a:pt x="374" y="538"/>
                    <a:pt x="370" y="537"/>
                    <a:pt x="365" y="536"/>
                  </a:cubicBezTo>
                  <a:cubicBezTo>
                    <a:pt x="365" y="535"/>
                    <a:pt x="365" y="534"/>
                    <a:pt x="364" y="533"/>
                  </a:cubicBezTo>
                  <a:cubicBezTo>
                    <a:pt x="372" y="526"/>
                    <a:pt x="381" y="519"/>
                    <a:pt x="391" y="510"/>
                  </a:cubicBezTo>
                  <a:cubicBezTo>
                    <a:pt x="386" y="509"/>
                    <a:pt x="383" y="509"/>
                    <a:pt x="380" y="509"/>
                  </a:cubicBezTo>
                  <a:cubicBezTo>
                    <a:pt x="358" y="509"/>
                    <a:pt x="336" y="509"/>
                    <a:pt x="313" y="509"/>
                  </a:cubicBezTo>
                  <a:cubicBezTo>
                    <a:pt x="277" y="510"/>
                    <a:pt x="261" y="487"/>
                    <a:pt x="252" y="459"/>
                  </a:cubicBezTo>
                  <a:cubicBezTo>
                    <a:pt x="246" y="441"/>
                    <a:pt x="250" y="432"/>
                    <a:pt x="268" y="419"/>
                  </a:cubicBezTo>
                  <a:cubicBezTo>
                    <a:pt x="288" y="404"/>
                    <a:pt x="311" y="397"/>
                    <a:pt x="335" y="392"/>
                  </a:cubicBezTo>
                  <a:cubicBezTo>
                    <a:pt x="356" y="387"/>
                    <a:pt x="377" y="383"/>
                    <a:pt x="400" y="378"/>
                  </a:cubicBezTo>
                  <a:cubicBezTo>
                    <a:pt x="390" y="376"/>
                    <a:pt x="382" y="374"/>
                    <a:pt x="374" y="372"/>
                  </a:cubicBezTo>
                  <a:cubicBezTo>
                    <a:pt x="354" y="366"/>
                    <a:pt x="335" y="356"/>
                    <a:pt x="315" y="353"/>
                  </a:cubicBezTo>
                  <a:cubicBezTo>
                    <a:pt x="298" y="350"/>
                    <a:pt x="279" y="352"/>
                    <a:pt x="260" y="353"/>
                  </a:cubicBezTo>
                  <a:cubicBezTo>
                    <a:pt x="236" y="355"/>
                    <a:pt x="213" y="361"/>
                    <a:pt x="189" y="354"/>
                  </a:cubicBezTo>
                  <a:cubicBezTo>
                    <a:pt x="148" y="341"/>
                    <a:pt x="117" y="316"/>
                    <a:pt x="91" y="283"/>
                  </a:cubicBezTo>
                  <a:cubicBezTo>
                    <a:pt x="76" y="262"/>
                    <a:pt x="57" y="244"/>
                    <a:pt x="41" y="223"/>
                  </a:cubicBezTo>
                  <a:cubicBezTo>
                    <a:pt x="25" y="203"/>
                    <a:pt x="12" y="182"/>
                    <a:pt x="6" y="156"/>
                  </a:cubicBezTo>
                  <a:cubicBezTo>
                    <a:pt x="0" y="126"/>
                    <a:pt x="14" y="106"/>
                    <a:pt x="44" y="104"/>
                  </a:cubicBezTo>
                  <a:cubicBezTo>
                    <a:pt x="77" y="102"/>
                    <a:pt x="109" y="102"/>
                    <a:pt x="140" y="109"/>
                  </a:cubicBezTo>
                  <a:cubicBezTo>
                    <a:pt x="142" y="109"/>
                    <a:pt x="144" y="110"/>
                    <a:pt x="146" y="110"/>
                  </a:cubicBezTo>
                  <a:cubicBezTo>
                    <a:pt x="173" y="124"/>
                    <a:pt x="203" y="127"/>
                    <a:pt x="232" y="135"/>
                  </a:cubicBezTo>
                  <a:cubicBezTo>
                    <a:pt x="286" y="149"/>
                    <a:pt x="337" y="173"/>
                    <a:pt x="387" y="198"/>
                  </a:cubicBezTo>
                  <a:cubicBezTo>
                    <a:pt x="429" y="219"/>
                    <a:pt x="473" y="239"/>
                    <a:pt x="515" y="259"/>
                  </a:cubicBezTo>
                  <a:cubicBezTo>
                    <a:pt x="519" y="261"/>
                    <a:pt x="523" y="262"/>
                    <a:pt x="526" y="263"/>
                  </a:cubicBezTo>
                  <a:cubicBezTo>
                    <a:pt x="527" y="262"/>
                    <a:pt x="527" y="261"/>
                    <a:pt x="528" y="260"/>
                  </a:cubicBezTo>
                  <a:cubicBezTo>
                    <a:pt x="520" y="254"/>
                    <a:pt x="513" y="249"/>
                    <a:pt x="505" y="244"/>
                  </a:cubicBezTo>
                  <a:cubicBezTo>
                    <a:pt x="500" y="241"/>
                    <a:pt x="498" y="238"/>
                    <a:pt x="498" y="233"/>
                  </a:cubicBezTo>
                  <a:cubicBezTo>
                    <a:pt x="499" y="221"/>
                    <a:pt x="495" y="213"/>
                    <a:pt x="483" y="209"/>
                  </a:cubicBezTo>
                  <a:cubicBezTo>
                    <a:pt x="478" y="207"/>
                    <a:pt x="473" y="204"/>
                    <a:pt x="477" y="198"/>
                  </a:cubicBezTo>
                  <a:cubicBezTo>
                    <a:pt x="475" y="196"/>
                    <a:pt x="473" y="196"/>
                    <a:pt x="472" y="195"/>
                  </a:cubicBezTo>
                  <a:cubicBezTo>
                    <a:pt x="470" y="192"/>
                    <a:pt x="468" y="189"/>
                    <a:pt x="466" y="187"/>
                  </a:cubicBezTo>
                  <a:cubicBezTo>
                    <a:pt x="462" y="182"/>
                    <a:pt x="457" y="179"/>
                    <a:pt x="458" y="171"/>
                  </a:cubicBezTo>
                  <a:cubicBezTo>
                    <a:pt x="459" y="168"/>
                    <a:pt x="455" y="163"/>
                    <a:pt x="455" y="158"/>
                  </a:cubicBezTo>
                  <a:cubicBezTo>
                    <a:pt x="454" y="148"/>
                    <a:pt x="449" y="138"/>
                    <a:pt x="446" y="128"/>
                  </a:cubicBezTo>
                  <a:cubicBezTo>
                    <a:pt x="445" y="125"/>
                    <a:pt x="444" y="122"/>
                    <a:pt x="445" y="119"/>
                  </a:cubicBezTo>
                  <a:cubicBezTo>
                    <a:pt x="447" y="111"/>
                    <a:pt x="449" y="103"/>
                    <a:pt x="451" y="94"/>
                  </a:cubicBezTo>
                  <a:cubicBezTo>
                    <a:pt x="454" y="94"/>
                    <a:pt x="456" y="94"/>
                    <a:pt x="456" y="94"/>
                  </a:cubicBezTo>
                  <a:cubicBezTo>
                    <a:pt x="455" y="90"/>
                    <a:pt x="454" y="85"/>
                    <a:pt x="452" y="80"/>
                  </a:cubicBezTo>
                  <a:cubicBezTo>
                    <a:pt x="449" y="72"/>
                    <a:pt x="445" y="63"/>
                    <a:pt x="442" y="55"/>
                  </a:cubicBezTo>
                  <a:cubicBezTo>
                    <a:pt x="442" y="54"/>
                    <a:pt x="441" y="53"/>
                    <a:pt x="441" y="53"/>
                  </a:cubicBezTo>
                  <a:cubicBezTo>
                    <a:pt x="425" y="54"/>
                    <a:pt x="417" y="35"/>
                    <a:pt x="399" y="40"/>
                  </a:cubicBezTo>
                  <a:cubicBezTo>
                    <a:pt x="390" y="42"/>
                    <a:pt x="387" y="36"/>
                    <a:pt x="388" y="26"/>
                  </a:cubicBezTo>
                  <a:cubicBezTo>
                    <a:pt x="394" y="26"/>
                    <a:pt x="401" y="26"/>
                    <a:pt x="411" y="26"/>
                  </a:cubicBezTo>
                  <a:cubicBezTo>
                    <a:pt x="408" y="22"/>
                    <a:pt x="405" y="19"/>
                    <a:pt x="404" y="16"/>
                  </a:cubicBezTo>
                  <a:cubicBezTo>
                    <a:pt x="403" y="12"/>
                    <a:pt x="403" y="5"/>
                    <a:pt x="404" y="5"/>
                  </a:cubicBezTo>
                  <a:cubicBezTo>
                    <a:pt x="409" y="3"/>
                    <a:pt x="415" y="0"/>
                    <a:pt x="419" y="7"/>
                  </a:cubicBezTo>
                  <a:cubicBezTo>
                    <a:pt x="425" y="17"/>
                    <a:pt x="432" y="27"/>
                    <a:pt x="439" y="35"/>
                  </a:cubicBezTo>
                  <a:cubicBezTo>
                    <a:pt x="451" y="48"/>
                    <a:pt x="463" y="59"/>
                    <a:pt x="467" y="77"/>
                  </a:cubicBezTo>
                  <a:cubicBezTo>
                    <a:pt x="469" y="81"/>
                    <a:pt x="477" y="84"/>
                    <a:pt x="482" y="88"/>
                  </a:cubicBezTo>
                  <a:cubicBezTo>
                    <a:pt x="485" y="90"/>
                    <a:pt x="487" y="94"/>
                    <a:pt x="487" y="97"/>
                  </a:cubicBezTo>
                  <a:cubicBezTo>
                    <a:pt x="488" y="105"/>
                    <a:pt x="488" y="113"/>
                    <a:pt x="488" y="121"/>
                  </a:cubicBezTo>
                  <a:cubicBezTo>
                    <a:pt x="490" y="120"/>
                    <a:pt x="492" y="119"/>
                    <a:pt x="493" y="118"/>
                  </a:cubicBezTo>
                  <a:cubicBezTo>
                    <a:pt x="494" y="118"/>
                    <a:pt x="495" y="118"/>
                    <a:pt x="495" y="118"/>
                  </a:cubicBezTo>
                  <a:cubicBezTo>
                    <a:pt x="498" y="125"/>
                    <a:pt x="503" y="131"/>
                    <a:pt x="505" y="138"/>
                  </a:cubicBezTo>
                  <a:cubicBezTo>
                    <a:pt x="507" y="148"/>
                    <a:pt x="505" y="160"/>
                    <a:pt x="508" y="170"/>
                  </a:cubicBezTo>
                  <a:cubicBezTo>
                    <a:pt x="512" y="180"/>
                    <a:pt x="518" y="189"/>
                    <a:pt x="524" y="198"/>
                  </a:cubicBezTo>
                  <a:cubicBezTo>
                    <a:pt x="528" y="204"/>
                    <a:pt x="532" y="209"/>
                    <a:pt x="535" y="213"/>
                  </a:cubicBezTo>
                  <a:cubicBezTo>
                    <a:pt x="541" y="214"/>
                    <a:pt x="546" y="216"/>
                    <a:pt x="551" y="217"/>
                  </a:cubicBezTo>
                  <a:cubicBezTo>
                    <a:pt x="551" y="218"/>
                    <a:pt x="551" y="219"/>
                    <a:pt x="551" y="220"/>
                  </a:cubicBezTo>
                  <a:cubicBezTo>
                    <a:pt x="553" y="218"/>
                    <a:pt x="555" y="217"/>
                    <a:pt x="558" y="215"/>
                  </a:cubicBezTo>
                  <a:cubicBezTo>
                    <a:pt x="562" y="222"/>
                    <a:pt x="565" y="228"/>
                    <a:pt x="570" y="235"/>
                  </a:cubicBezTo>
                  <a:cubicBezTo>
                    <a:pt x="576" y="231"/>
                    <a:pt x="579" y="236"/>
                    <a:pt x="584" y="240"/>
                  </a:cubicBezTo>
                  <a:cubicBezTo>
                    <a:pt x="588" y="244"/>
                    <a:pt x="596" y="248"/>
                    <a:pt x="601" y="247"/>
                  </a:cubicBezTo>
                  <a:cubicBezTo>
                    <a:pt x="608" y="245"/>
                    <a:pt x="614" y="238"/>
                    <a:pt x="621" y="232"/>
                  </a:cubicBezTo>
                  <a:cubicBezTo>
                    <a:pt x="622" y="232"/>
                    <a:pt x="625" y="233"/>
                    <a:pt x="629" y="234"/>
                  </a:cubicBezTo>
                  <a:cubicBezTo>
                    <a:pt x="628" y="232"/>
                    <a:pt x="628" y="231"/>
                    <a:pt x="627" y="231"/>
                  </a:cubicBezTo>
                  <a:cubicBezTo>
                    <a:pt x="606" y="223"/>
                    <a:pt x="605" y="204"/>
                    <a:pt x="605" y="186"/>
                  </a:cubicBezTo>
                  <a:cubicBezTo>
                    <a:pt x="603" y="148"/>
                    <a:pt x="629" y="138"/>
                    <a:pt x="654" y="134"/>
                  </a:cubicBezTo>
                  <a:cubicBezTo>
                    <a:pt x="661" y="133"/>
                    <a:pt x="668" y="133"/>
                    <a:pt x="675" y="132"/>
                  </a:cubicBezTo>
                  <a:cubicBezTo>
                    <a:pt x="666" y="125"/>
                    <a:pt x="656" y="117"/>
                    <a:pt x="646" y="110"/>
                  </a:cubicBezTo>
                  <a:cubicBezTo>
                    <a:pt x="631" y="100"/>
                    <a:pt x="613" y="99"/>
                    <a:pt x="595" y="99"/>
                  </a:cubicBezTo>
                  <a:cubicBezTo>
                    <a:pt x="586" y="99"/>
                    <a:pt x="577" y="98"/>
                    <a:pt x="568" y="98"/>
                  </a:cubicBezTo>
                  <a:cubicBezTo>
                    <a:pt x="564" y="98"/>
                    <a:pt x="560" y="101"/>
                    <a:pt x="556" y="102"/>
                  </a:cubicBezTo>
                  <a:cubicBezTo>
                    <a:pt x="546" y="104"/>
                    <a:pt x="535" y="106"/>
                    <a:pt x="525" y="107"/>
                  </a:cubicBezTo>
                  <a:cubicBezTo>
                    <a:pt x="521" y="107"/>
                    <a:pt x="516" y="104"/>
                    <a:pt x="509" y="102"/>
                  </a:cubicBezTo>
                  <a:cubicBezTo>
                    <a:pt x="514" y="99"/>
                    <a:pt x="517" y="96"/>
                    <a:pt x="521" y="95"/>
                  </a:cubicBezTo>
                  <a:cubicBezTo>
                    <a:pt x="548" y="84"/>
                    <a:pt x="577" y="80"/>
                    <a:pt x="607" y="84"/>
                  </a:cubicBezTo>
                  <a:cubicBezTo>
                    <a:pt x="619" y="85"/>
                    <a:pt x="630" y="87"/>
                    <a:pt x="642" y="89"/>
                  </a:cubicBezTo>
                  <a:cubicBezTo>
                    <a:pt x="643" y="89"/>
                    <a:pt x="644" y="89"/>
                    <a:pt x="645" y="90"/>
                  </a:cubicBezTo>
                  <a:cubicBezTo>
                    <a:pt x="660" y="98"/>
                    <a:pt x="674" y="106"/>
                    <a:pt x="689" y="115"/>
                  </a:cubicBezTo>
                  <a:cubicBezTo>
                    <a:pt x="693" y="118"/>
                    <a:pt x="696" y="124"/>
                    <a:pt x="699" y="128"/>
                  </a:cubicBezTo>
                  <a:cubicBezTo>
                    <a:pt x="709" y="123"/>
                    <a:pt x="709" y="123"/>
                    <a:pt x="716" y="138"/>
                  </a:cubicBezTo>
                  <a:cubicBezTo>
                    <a:pt x="722" y="131"/>
                    <a:pt x="727" y="125"/>
                    <a:pt x="733" y="118"/>
                  </a:cubicBezTo>
                  <a:cubicBezTo>
                    <a:pt x="734" y="118"/>
                    <a:pt x="737" y="118"/>
                    <a:pt x="741" y="118"/>
                  </a:cubicBezTo>
                  <a:cubicBezTo>
                    <a:pt x="742" y="121"/>
                    <a:pt x="742" y="123"/>
                    <a:pt x="743" y="125"/>
                  </a:cubicBezTo>
                  <a:cubicBezTo>
                    <a:pt x="749" y="127"/>
                    <a:pt x="755" y="128"/>
                    <a:pt x="761" y="130"/>
                  </a:cubicBezTo>
                  <a:cubicBezTo>
                    <a:pt x="768" y="133"/>
                    <a:pt x="771" y="129"/>
                    <a:pt x="776" y="125"/>
                  </a:cubicBezTo>
                  <a:cubicBezTo>
                    <a:pt x="807" y="99"/>
                    <a:pt x="843" y="84"/>
                    <a:pt x="885" y="89"/>
                  </a:cubicBezTo>
                  <a:cubicBezTo>
                    <a:pt x="896" y="90"/>
                    <a:pt x="907" y="91"/>
                    <a:pt x="918" y="93"/>
                  </a:cubicBezTo>
                  <a:cubicBezTo>
                    <a:pt x="928" y="95"/>
                    <a:pt x="933" y="103"/>
                    <a:pt x="930" y="114"/>
                  </a:cubicBezTo>
                  <a:cubicBezTo>
                    <a:pt x="918" y="111"/>
                    <a:pt x="905" y="111"/>
                    <a:pt x="894" y="101"/>
                  </a:cubicBezTo>
                  <a:cubicBezTo>
                    <a:pt x="892" y="100"/>
                    <a:pt x="889" y="101"/>
                    <a:pt x="886" y="101"/>
                  </a:cubicBezTo>
                  <a:cubicBezTo>
                    <a:pt x="876" y="101"/>
                    <a:pt x="865" y="101"/>
                    <a:pt x="855" y="101"/>
                  </a:cubicBezTo>
                  <a:cubicBezTo>
                    <a:pt x="853" y="101"/>
                    <a:pt x="850" y="101"/>
                    <a:pt x="848" y="102"/>
                  </a:cubicBezTo>
                  <a:cubicBezTo>
                    <a:pt x="841" y="105"/>
                    <a:pt x="833" y="108"/>
                    <a:pt x="826" y="111"/>
                  </a:cubicBezTo>
                  <a:cubicBezTo>
                    <a:pt x="825" y="111"/>
                    <a:pt x="823" y="111"/>
                    <a:pt x="822" y="112"/>
                  </a:cubicBezTo>
                  <a:cubicBezTo>
                    <a:pt x="813" y="120"/>
                    <a:pt x="804" y="127"/>
                    <a:pt x="795" y="135"/>
                  </a:cubicBezTo>
                  <a:cubicBezTo>
                    <a:pt x="803" y="136"/>
                    <a:pt x="810" y="137"/>
                    <a:pt x="818" y="138"/>
                  </a:cubicBezTo>
                  <a:cubicBezTo>
                    <a:pt x="821" y="138"/>
                    <a:pt x="824" y="139"/>
                    <a:pt x="827" y="140"/>
                  </a:cubicBezTo>
                  <a:cubicBezTo>
                    <a:pt x="859" y="149"/>
                    <a:pt x="870" y="174"/>
                    <a:pt x="856" y="204"/>
                  </a:cubicBezTo>
                  <a:cubicBezTo>
                    <a:pt x="853" y="210"/>
                    <a:pt x="849" y="216"/>
                    <a:pt x="846" y="224"/>
                  </a:cubicBezTo>
                  <a:cubicBezTo>
                    <a:pt x="857" y="233"/>
                    <a:pt x="872" y="239"/>
                    <a:pt x="875" y="257"/>
                  </a:cubicBezTo>
                  <a:cubicBezTo>
                    <a:pt x="886" y="256"/>
                    <a:pt x="891" y="248"/>
                    <a:pt x="896" y="240"/>
                  </a:cubicBezTo>
                  <a:cubicBezTo>
                    <a:pt x="902" y="230"/>
                    <a:pt x="910" y="220"/>
                    <a:pt x="918" y="211"/>
                  </a:cubicBezTo>
                  <a:cubicBezTo>
                    <a:pt x="919" y="210"/>
                    <a:pt x="921" y="210"/>
                    <a:pt x="923" y="209"/>
                  </a:cubicBezTo>
                  <a:cubicBezTo>
                    <a:pt x="925" y="209"/>
                    <a:pt x="929" y="209"/>
                    <a:pt x="929" y="208"/>
                  </a:cubicBezTo>
                  <a:cubicBezTo>
                    <a:pt x="935" y="199"/>
                    <a:pt x="945" y="201"/>
                    <a:pt x="953" y="201"/>
                  </a:cubicBezTo>
                  <a:cubicBezTo>
                    <a:pt x="951" y="187"/>
                    <a:pt x="950" y="174"/>
                    <a:pt x="949" y="160"/>
                  </a:cubicBezTo>
                  <a:cubicBezTo>
                    <a:pt x="952" y="159"/>
                    <a:pt x="955" y="159"/>
                    <a:pt x="956" y="159"/>
                  </a:cubicBezTo>
                  <a:cubicBezTo>
                    <a:pt x="961" y="143"/>
                    <a:pt x="966" y="128"/>
                    <a:pt x="972" y="112"/>
                  </a:cubicBezTo>
                  <a:cubicBezTo>
                    <a:pt x="979" y="115"/>
                    <a:pt x="982" y="110"/>
                    <a:pt x="986" y="105"/>
                  </a:cubicBezTo>
                  <a:cubicBezTo>
                    <a:pt x="989" y="101"/>
                    <a:pt x="994" y="98"/>
                    <a:pt x="997" y="93"/>
                  </a:cubicBezTo>
                  <a:cubicBezTo>
                    <a:pt x="999" y="90"/>
                    <a:pt x="1000" y="86"/>
                    <a:pt x="1002" y="82"/>
                  </a:cubicBezTo>
                  <a:cubicBezTo>
                    <a:pt x="1003" y="80"/>
                    <a:pt x="1003" y="77"/>
                    <a:pt x="1004" y="77"/>
                  </a:cubicBezTo>
                  <a:cubicBezTo>
                    <a:pt x="1013" y="75"/>
                    <a:pt x="1014" y="68"/>
                    <a:pt x="1017" y="62"/>
                  </a:cubicBezTo>
                  <a:cubicBezTo>
                    <a:pt x="1024" y="48"/>
                    <a:pt x="1032" y="36"/>
                    <a:pt x="1048" y="31"/>
                  </a:cubicBezTo>
                  <a:cubicBezTo>
                    <a:pt x="1050" y="30"/>
                    <a:pt x="1052" y="26"/>
                    <a:pt x="1053" y="23"/>
                  </a:cubicBezTo>
                  <a:cubicBezTo>
                    <a:pt x="1058" y="9"/>
                    <a:pt x="1067" y="1"/>
                    <a:pt x="1078" y="3"/>
                  </a:cubicBezTo>
                  <a:cubicBezTo>
                    <a:pt x="1081" y="3"/>
                    <a:pt x="1084" y="6"/>
                    <a:pt x="1087" y="7"/>
                  </a:cubicBezTo>
                  <a:cubicBezTo>
                    <a:pt x="1085" y="10"/>
                    <a:pt x="1084" y="13"/>
                    <a:pt x="1082" y="17"/>
                  </a:cubicBezTo>
                  <a:cubicBezTo>
                    <a:pt x="1080" y="20"/>
                    <a:pt x="1076" y="23"/>
                    <a:pt x="1077" y="26"/>
                  </a:cubicBezTo>
                  <a:cubicBezTo>
                    <a:pt x="1078" y="30"/>
                    <a:pt x="1083" y="32"/>
                    <a:pt x="1088" y="30"/>
                  </a:cubicBezTo>
                  <a:cubicBezTo>
                    <a:pt x="1090" y="29"/>
                    <a:pt x="1093" y="29"/>
                    <a:pt x="1094" y="30"/>
                  </a:cubicBezTo>
                  <a:cubicBezTo>
                    <a:pt x="1096" y="32"/>
                    <a:pt x="1098" y="35"/>
                    <a:pt x="1099" y="37"/>
                  </a:cubicBezTo>
                  <a:cubicBezTo>
                    <a:pt x="1097" y="39"/>
                    <a:pt x="1095" y="41"/>
                    <a:pt x="1093" y="41"/>
                  </a:cubicBezTo>
                  <a:cubicBezTo>
                    <a:pt x="1085" y="42"/>
                    <a:pt x="1077" y="41"/>
                    <a:pt x="1070" y="41"/>
                  </a:cubicBezTo>
                  <a:cubicBezTo>
                    <a:pt x="1069" y="41"/>
                    <a:pt x="1067" y="41"/>
                    <a:pt x="1066" y="41"/>
                  </a:cubicBezTo>
                  <a:cubicBezTo>
                    <a:pt x="1048" y="50"/>
                    <a:pt x="1031" y="60"/>
                    <a:pt x="1023" y="81"/>
                  </a:cubicBezTo>
                  <a:cubicBezTo>
                    <a:pt x="1022" y="83"/>
                    <a:pt x="1022" y="86"/>
                    <a:pt x="1021" y="90"/>
                  </a:cubicBezTo>
                  <a:cubicBezTo>
                    <a:pt x="1024" y="90"/>
                    <a:pt x="1027" y="90"/>
                    <a:pt x="1030" y="91"/>
                  </a:cubicBezTo>
                  <a:cubicBezTo>
                    <a:pt x="1029" y="100"/>
                    <a:pt x="1028" y="108"/>
                    <a:pt x="1027" y="116"/>
                  </a:cubicBezTo>
                  <a:cubicBezTo>
                    <a:pt x="1026" y="122"/>
                    <a:pt x="1024" y="128"/>
                    <a:pt x="1026" y="133"/>
                  </a:cubicBezTo>
                  <a:cubicBezTo>
                    <a:pt x="1028" y="142"/>
                    <a:pt x="1024" y="148"/>
                    <a:pt x="1019" y="154"/>
                  </a:cubicBezTo>
                  <a:cubicBezTo>
                    <a:pt x="1016" y="158"/>
                    <a:pt x="1012" y="163"/>
                    <a:pt x="1009" y="167"/>
                  </a:cubicBezTo>
                  <a:cubicBezTo>
                    <a:pt x="1006" y="171"/>
                    <a:pt x="1004" y="175"/>
                    <a:pt x="1007" y="180"/>
                  </a:cubicBezTo>
                  <a:cubicBezTo>
                    <a:pt x="1008" y="183"/>
                    <a:pt x="1006" y="188"/>
                    <a:pt x="1004" y="191"/>
                  </a:cubicBezTo>
                  <a:cubicBezTo>
                    <a:pt x="998" y="196"/>
                    <a:pt x="992" y="201"/>
                    <a:pt x="985" y="206"/>
                  </a:cubicBezTo>
                  <a:cubicBezTo>
                    <a:pt x="979" y="212"/>
                    <a:pt x="974" y="218"/>
                    <a:pt x="972" y="228"/>
                  </a:cubicBezTo>
                  <a:cubicBezTo>
                    <a:pt x="971" y="236"/>
                    <a:pt x="965" y="243"/>
                    <a:pt x="962" y="248"/>
                  </a:cubicBezTo>
                  <a:cubicBezTo>
                    <a:pt x="954" y="250"/>
                    <a:pt x="948" y="251"/>
                    <a:pt x="943" y="254"/>
                  </a:cubicBezTo>
                  <a:cubicBezTo>
                    <a:pt x="932" y="261"/>
                    <a:pt x="921" y="269"/>
                    <a:pt x="910" y="277"/>
                  </a:cubicBezTo>
                  <a:cubicBezTo>
                    <a:pt x="906" y="279"/>
                    <a:pt x="902" y="281"/>
                    <a:pt x="897" y="283"/>
                  </a:cubicBezTo>
                  <a:cubicBezTo>
                    <a:pt x="898" y="284"/>
                    <a:pt x="898" y="285"/>
                    <a:pt x="898" y="286"/>
                  </a:cubicBezTo>
                  <a:cubicBezTo>
                    <a:pt x="912" y="281"/>
                    <a:pt x="926" y="276"/>
                    <a:pt x="940" y="270"/>
                  </a:cubicBezTo>
                  <a:cubicBezTo>
                    <a:pt x="966" y="259"/>
                    <a:pt x="992" y="247"/>
                    <a:pt x="1018" y="237"/>
                  </a:cubicBezTo>
                  <a:cubicBezTo>
                    <a:pt x="1043" y="226"/>
                    <a:pt x="1069" y="218"/>
                    <a:pt x="1093" y="207"/>
                  </a:cubicBezTo>
                  <a:cubicBezTo>
                    <a:pt x="1120" y="195"/>
                    <a:pt x="1145" y="179"/>
                    <a:pt x="1172" y="170"/>
                  </a:cubicBezTo>
                  <a:cubicBezTo>
                    <a:pt x="1226" y="151"/>
                    <a:pt x="1280" y="129"/>
                    <a:pt x="1337" y="122"/>
                  </a:cubicBezTo>
                  <a:cubicBezTo>
                    <a:pt x="1364" y="119"/>
                    <a:pt x="1391" y="116"/>
                    <a:pt x="1418" y="125"/>
                  </a:cubicBezTo>
                  <a:cubicBezTo>
                    <a:pt x="1437" y="132"/>
                    <a:pt x="1452" y="162"/>
                    <a:pt x="1443" y="181"/>
                  </a:cubicBezTo>
                  <a:cubicBezTo>
                    <a:pt x="1437" y="196"/>
                    <a:pt x="1430" y="211"/>
                    <a:pt x="1420" y="225"/>
                  </a:cubicBezTo>
                  <a:cubicBezTo>
                    <a:pt x="1404" y="248"/>
                    <a:pt x="1385" y="270"/>
                    <a:pt x="1367" y="293"/>
                  </a:cubicBezTo>
                  <a:cubicBezTo>
                    <a:pt x="1362" y="300"/>
                    <a:pt x="1356" y="306"/>
                    <a:pt x="1352" y="313"/>
                  </a:cubicBezTo>
                  <a:cubicBezTo>
                    <a:pt x="1333" y="341"/>
                    <a:pt x="1305" y="355"/>
                    <a:pt x="1273" y="361"/>
                  </a:cubicBezTo>
                  <a:cubicBezTo>
                    <a:pt x="1257" y="364"/>
                    <a:pt x="1239" y="365"/>
                    <a:pt x="1224" y="362"/>
                  </a:cubicBezTo>
                  <a:cubicBezTo>
                    <a:pt x="1209" y="360"/>
                    <a:pt x="1196" y="350"/>
                    <a:pt x="1183" y="344"/>
                  </a:cubicBezTo>
                  <a:cubicBezTo>
                    <a:pt x="1181" y="343"/>
                    <a:pt x="1178" y="342"/>
                    <a:pt x="1177" y="343"/>
                  </a:cubicBezTo>
                  <a:cubicBezTo>
                    <a:pt x="1167" y="350"/>
                    <a:pt x="1157" y="357"/>
                    <a:pt x="1147" y="363"/>
                  </a:cubicBezTo>
                  <a:cubicBezTo>
                    <a:pt x="1140" y="367"/>
                    <a:pt x="1131" y="368"/>
                    <a:pt x="1123" y="370"/>
                  </a:cubicBezTo>
                  <a:cubicBezTo>
                    <a:pt x="1109" y="373"/>
                    <a:pt x="1094" y="374"/>
                    <a:pt x="1079" y="377"/>
                  </a:cubicBezTo>
                  <a:close/>
                  <a:moveTo>
                    <a:pt x="683" y="452"/>
                  </a:moveTo>
                  <a:cubicBezTo>
                    <a:pt x="686" y="452"/>
                    <a:pt x="688" y="452"/>
                    <a:pt x="692" y="453"/>
                  </a:cubicBezTo>
                  <a:cubicBezTo>
                    <a:pt x="693" y="447"/>
                    <a:pt x="694" y="441"/>
                    <a:pt x="696" y="435"/>
                  </a:cubicBezTo>
                  <a:cubicBezTo>
                    <a:pt x="697" y="435"/>
                    <a:pt x="698" y="435"/>
                    <a:pt x="699" y="436"/>
                  </a:cubicBezTo>
                  <a:cubicBezTo>
                    <a:pt x="700" y="441"/>
                    <a:pt x="702" y="447"/>
                    <a:pt x="704" y="454"/>
                  </a:cubicBezTo>
                  <a:cubicBezTo>
                    <a:pt x="709" y="452"/>
                    <a:pt x="713" y="451"/>
                    <a:pt x="718" y="449"/>
                  </a:cubicBezTo>
                  <a:cubicBezTo>
                    <a:pt x="718" y="445"/>
                    <a:pt x="718" y="442"/>
                    <a:pt x="718" y="439"/>
                  </a:cubicBezTo>
                  <a:cubicBezTo>
                    <a:pt x="719" y="439"/>
                    <a:pt x="720" y="438"/>
                    <a:pt x="721" y="438"/>
                  </a:cubicBezTo>
                  <a:cubicBezTo>
                    <a:pt x="722" y="442"/>
                    <a:pt x="725" y="448"/>
                    <a:pt x="724" y="449"/>
                  </a:cubicBezTo>
                  <a:cubicBezTo>
                    <a:pt x="715" y="455"/>
                    <a:pt x="725" y="459"/>
                    <a:pt x="725" y="464"/>
                  </a:cubicBezTo>
                  <a:cubicBezTo>
                    <a:pt x="731" y="460"/>
                    <a:pt x="725" y="441"/>
                    <a:pt x="741" y="451"/>
                  </a:cubicBezTo>
                  <a:cubicBezTo>
                    <a:pt x="746" y="442"/>
                    <a:pt x="748" y="442"/>
                    <a:pt x="754" y="450"/>
                  </a:cubicBezTo>
                  <a:cubicBezTo>
                    <a:pt x="757" y="448"/>
                    <a:pt x="760" y="445"/>
                    <a:pt x="763" y="445"/>
                  </a:cubicBezTo>
                  <a:cubicBezTo>
                    <a:pt x="767" y="445"/>
                    <a:pt x="773" y="446"/>
                    <a:pt x="776" y="449"/>
                  </a:cubicBezTo>
                  <a:cubicBezTo>
                    <a:pt x="786" y="457"/>
                    <a:pt x="776" y="463"/>
                    <a:pt x="772" y="471"/>
                  </a:cubicBezTo>
                  <a:cubicBezTo>
                    <a:pt x="776" y="471"/>
                    <a:pt x="781" y="472"/>
                    <a:pt x="782" y="471"/>
                  </a:cubicBezTo>
                  <a:cubicBezTo>
                    <a:pt x="788" y="462"/>
                    <a:pt x="794" y="467"/>
                    <a:pt x="801" y="472"/>
                  </a:cubicBezTo>
                  <a:cubicBezTo>
                    <a:pt x="801" y="467"/>
                    <a:pt x="801" y="464"/>
                    <a:pt x="801" y="461"/>
                  </a:cubicBezTo>
                  <a:cubicBezTo>
                    <a:pt x="805" y="461"/>
                    <a:pt x="809" y="462"/>
                    <a:pt x="814" y="462"/>
                  </a:cubicBezTo>
                  <a:cubicBezTo>
                    <a:pt x="808" y="450"/>
                    <a:pt x="812" y="447"/>
                    <a:pt x="823" y="448"/>
                  </a:cubicBezTo>
                  <a:cubicBezTo>
                    <a:pt x="825" y="448"/>
                    <a:pt x="827" y="445"/>
                    <a:pt x="829" y="443"/>
                  </a:cubicBezTo>
                  <a:cubicBezTo>
                    <a:pt x="831" y="441"/>
                    <a:pt x="833" y="438"/>
                    <a:pt x="835" y="436"/>
                  </a:cubicBezTo>
                  <a:cubicBezTo>
                    <a:pt x="836" y="434"/>
                    <a:pt x="837" y="433"/>
                    <a:pt x="839" y="431"/>
                  </a:cubicBezTo>
                  <a:cubicBezTo>
                    <a:pt x="826" y="429"/>
                    <a:pt x="822" y="422"/>
                    <a:pt x="828" y="410"/>
                  </a:cubicBezTo>
                  <a:cubicBezTo>
                    <a:pt x="831" y="416"/>
                    <a:pt x="833" y="421"/>
                    <a:pt x="836" y="426"/>
                  </a:cubicBezTo>
                  <a:cubicBezTo>
                    <a:pt x="840" y="425"/>
                    <a:pt x="843" y="423"/>
                    <a:pt x="847" y="422"/>
                  </a:cubicBezTo>
                  <a:cubicBezTo>
                    <a:pt x="842" y="409"/>
                    <a:pt x="842" y="409"/>
                    <a:pt x="846" y="404"/>
                  </a:cubicBezTo>
                  <a:cubicBezTo>
                    <a:pt x="849" y="408"/>
                    <a:pt x="851" y="412"/>
                    <a:pt x="854" y="416"/>
                  </a:cubicBezTo>
                  <a:cubicBezTo>
                    <a:pt x="855" y="411"/>
                    <a:pt x="856" y="407"/>
                    <a:pt x="858" y="405"/>
                  </a:cubicBezTo>
                  <a:cubicBezTo>
                    <a:pt x="863" y="400"/>
                    <a:pt x="864" y="391"/>
                    <a:pt x="857" y="387"/>
                  </a:cubicBezTo>
                  <a:cubicBezTo>
                    <a:pt x="851" y="383"/>
                    <a:pt x="844" y="380"/>
                    <a:pt x="838" y="376"/>
                  </a:cubicBezTo>
                  <a:cubicBezTo>
                    <a:pt x="827" y="370"/>
                    <a:pt x="827" y="353"/>
                    <a:pt x="837" y="347"/>
                  </a:cubicBezTo>
                  <a:cubicBezTo>
                    <a:pt x="837" y="345"/>
                    <a:pt x="836" y="343"/>
                    <a:pt x="836" y="340"/>
                  </a:cubicBezTo>
                  <a:cubicBezTo>
                    <a:pt x="837" y="327"/>
                    <a:pt x="838" y="313"/>
                    <a:pt x="840" y="299"/>
                  </a:cubicBezTo>
                  <a:cubicBezTo>
                    <a:pt x="840" y="294"/>
                    <a:pt x="843" y="295"/>
                    <a:pt x="847" y="297"/>
                  </a:cubicBezTo>
                  <a:cubicBezTo>
                    <a:pt x="857" y="301"/>
                    <a:pt x="868" y="301"/>
                    <a:pt x="878" y="296"/>
                  </a:cubicBezTo>
                  <a:cubicBezTo>
                    <a:pt x="877" y="292"/>
                    <a:pt x="876" y="287"/>
                    <a:pt x="874" y="284"/>
                  </a:cubicBezTo>
                  <a:cubicBezTo>
                    <a:pt x="877" y="283"/>
                    <a:pt x="879" y="283"/>
                    <a:pt x="883" y="282"/>
                  </a:cubicBezTo>
                  <a:cubicBezTo>
                    <a:pt x="874" y="278"/>
                    <a:pt x="864" y="276"/>
                    <a:pt x="867" y="265"/>
                  </a:cubicBezTo>
                  <a:cubicBezTo>
                    <a:pt x="864" y="265"/>
                    <a:pt x="861" y="264"/>
                    <a:pt x="858" y="264"/>
                  </a:cubicBezTo>
                  <a:cubicBezTo>
                    <a:pt x="858" y="260"/>
                    <a:pt x="857" y="258"/>
                    <a:pt x="857" y="255"/>
                  </a:cubicBezTo>
                  <a:cubicBezTo>
                    <a:pt x="849" y="256"/>
                    <a:pt x="845" y="253"/>
                    <a:pt x="848" y="246"/>
                  </a:cubicBezTo>
                  <a:cubicBezTo>
                    <a:pt x="842" y="243"/>
                    <a:pt x="836" y="239"/>
                    <a:pt x="829" y="237"/>
                  </a:cubicBezTo>
                  <a:cubicBezTo>
                    <a:pt x="826" y="235"/>
                    <a:pt x="822" y="234"/>
                    <a:pt x="818" y="233"/>
                  </a:cubicBezTo>
                  <a:cubicBezTo>
                    <a:pt x="812" y="231"/>
                    <a:pt x="806" y="231"/>
                    <a:pt x="800" y="229"/>
                  </a:cubicBezTo>
                  <a:cubicBezTo>
                    <a:pt x="764" y="215"/>
                    <a:pt x="728" y="214"/>
                    <a:pt x="691" y="220"/>
                  </a:cubicBezTo>
                  <a:cubicBezTo>
                    <a:pt x="681" y="221"/>
                    <a:pt x="671" y="224"/>
                    <a:pt x="662" y="228"/>
                  </a:cubicBezTo>
                  <a:cubicBezTo>
                    <a:pt x="655" y="232"/>
                    <a:pt x="650" y="237"/>
                    <a:pt x="641" y="237"/>
                  </a:cubicBezTo>
                  <a:cubicBezTo>
                    <a:pt x="640" y="237"/>
                    <a:pt x="639" y="240"/>
                    <a:pt x="638" y="241"/>
                  </a:cubicBezTo>
                  <a:cubicBezTo>
                    <a:pt x="635" y="244"/>
                    <a:pt x="633" y="246"/>
                    <a:pt x="630" y="248"/>
                  </a:cubicBezTo>
                  <a:cubicBezTo>
                    <a:pt x="624" y="251"/>
                    <a:pt x="616" y="252"/>
                    <a:pt x="611" y="256"/>
                  </a:cubicBezTo>
                  <a:cubicBezTo>
                    <a:pt x="605" y="263"/>
                    <a:pt x="601" y="271"/>
                    <a:pt x="596" y="280"/>
                  </a:cubicBezTo>
                  <a:cubicBezTo>
                    <a:pt x="599" y="280"/>
                    <a:pt x="601" y="280"/>
                    <a:pt x="602" y="280"/>
                  </a:cubicBezTo>
                  <a:cubicBezTo>
                    <a:pt x="615" y="282"/>
                    <a:pt x="628" y="293"/>
                    <a:pt x="629" y="302"/>
                  </a:cubicBezTo>
                  <a:cubicBezTo>
                    <a:pt x="630" y="310"/>
                    <a:pt x="631" y="318"/>
                    <a:pt x="634" y="325"/>
                  </a:cubicBezTo>
                  <a:cubicBezTo>
                    <a:pt x="636" y="332"/>
                    <a:pt x="637" y="338"/>
                    <a:pt x="629" y="344"/>
                  </a:cubicBezTo>
                  <a:cubicBezTo>
                    <a:pt x="645" y="346"/>
                    <a:pt x="646" y="328"/>
                    <a:pt x="658" y="327"/>
                  </a:cubicBezTo>
                  <a:cubicBezTo>
                    <a:pt x="656" y="338"/>
                    <a:pt x="652" y="344"/>
                    <a:pt x="643" y="347"/>
                  </a:cubicBezTo>
                  <a:cubicBezTo>
                    <a:pt x="636" y="350"/>
                    <a:pt x="634" y="354"/>
                    <a:pt x="638" y="361"/>
                  </a:cubicBezTo>
                  <a:cubicBezTo>
                    <a:pt x="643" y="371"/>
                    <a:pt x="641" y="378"/>
                    <a:pt x="631" y="385"/>
                  </a:cubicBezTo>
                  <a:cubicBezTo>
                    <a:pt x="625" y="389"/>
                    <a:pt x="619" y="392"/>
                    <a:pt x="613" y="396"/>
                  </a:cubicBezTo>
                  <a:cubicBezTo>
                    <a:pt x="609" y="400"/>
                    <a:pt x="606" y="404"/>
                    <a:pt x="603" y="408"/>
                  </a:cubicBezTo>
                  <a:cubicBezTo>
                    <a:pt x="603" y="409"/>
                    <a:pt x="604" y="409"/>
                    <a:pt x="604" y="410"/>
                  </a:cubicBezTo>
                  <a:cubicBezTo>
                    <a:pt x="607" y="408"/>
                    <a:pt x="610" y="406"/>
                    <a:pt x="613" y="405"/>
                  </a:cubicBezTo>
                  <a:cubicBezTo>
                    <a:pt x="614" y="405"/>
                    <a:pt x="615" y="405"/>
                    <a:pt x="616" y="406"/>
                  </a:cubicBezTo>
                  <a:cubicBezTo>
                    <a:pt x="615" y="409"/>
                    <a:pt x="614" y="413"/>
                    <a:pt x="612" y="417"/>
                  </a:cubicBezTo>
                  <a:cubicBezTo>
                    <a:pt x="615" y="416"/>
                    <a:pt x="617" y="416"/>
                    <a:pt x="620" y="416"/>
                  </a:cubicBezTo>
                  <a:cubicBezTo>
                    <a:pt x="620" y="422"/>
                    <a:pt x="620" y="427"/>
                    <a:pt x="621" y="434"/>
                  </a:cubicBezTo>
                  <a:cubicBezTo>
                    <a:pt x="625" y="432"/>
                    <a:pt x="630" y="431"/>
                    <a:pt x="635" y="429"/>
                  </a:cubicBezTo>
                  <a:cubicBezTo>
                    <a:pt x="634" y="419"/>
                    <a:pt x="637" y="415"/>
                    <a:pt x="644" y="414"/>
                  </a:cubicBezTo>
                  <a:cubicBezTo>
                    <a:pt x="651" y="423"/>
                    <a:pt x="633" y="429"/>
                    <a:pt x="640" y="438"/>
                  </a:cubicBezTo>
                  <a:cubicBezTo>
                    <a:pt x="643" y="433"/>
                    <a:pt x="646" y="428"/>
                    <a:pt x="650" y="423"/>
                  </a:cubicBezTo>
                  <a:cubicBezTo>
                    <a:pt x="657" y="435"/>
                    <a:pt x="647" y="440"/>
                    <a:pt x="644" y="445"/>
                  </a:cubicBezTo>
                  <a:cubicBezTo>
                    <a:pt x="647" y="448"/>
                    <a:pt x="649" y="451"/>
                    <a:pt x="650" y="453"/>
                  </a:cubicBezTo>
                  <a:cubicBezTo>
                    <a:pt x="652" y="455"/>
                    <a:pt x="653" y="457"/>
                    <a:pt x="654" y="458"/>
                  </a:cubicBezTo>
                  <a:cubicBezTo>
                    <a:pt x="659" y="463"/>
                    <a:pt x="665" y="466"/>
                    <a:pt x="670" y="471"/>
                  </a:cubicBezTo>
                  <a:cubicBezTo>
                    <a:pt x="674" y="475"/>
                    <a:pt x="677" y="480"/>
                    <a:pt x="682" y="473"/>
                  </a:cubicBezTo>
                  <a:cubicBezTo>
                    <a:pt x="683" y="472"/>
                    <a:pt x="686" y="472"/>
                    <a:pt x="688" y="473"/>
                  </a:cubicBezTo>
                  <a:cubicBezTo>
                    <a:pt x="689" y="474"/>
                    <a:pt x="690" y="476"/>
                    <a:pt x="690" y="478"/>
                  </a:cubicBezTo>
                  <a:cubicBezTo>
                    <a:pt x="690" y="480"/>
                    <a:pt x="689" y="483"/>
                    <a:pt x="689" y="484"/>
                  </a:cubicBezTo>
                  <a:cubicBezTo>
                    <a:pt x="692" y="481"/>
                    <a:pt x="696" y="477"/>
                    <a:pt x="698" y="474"/>
                  </a:cubicBezTo>
                  <a:cubicBezTo>
                    <a:pt x="693" y="467"/>
                    <a:pt x="688" y="459"/>
                    <a:pt x="683" y="451"/>
                  </a:cubicBezTo>
                  <a:lnTo>
                    <a:pt x="683" y="452"/>
                  </a:lnTo>
                  <a:close/>
                  <a:moveTo>
                    <a:pt x="571" y="319"/>
                  </a:moveTo>
                  <a:cubicBezTo>
                    <a:pt x="570" y="312"/>
                    <a:pt x="570" y="306"/>
                    <a:pt x="567" y="303"/>
                  </a:cubicBezTo>
                  <a:cubicBezTo>
                    <a:pt x="564" y="300"/>
                    <a:pt x="557" y="299"/>
                    <a:pt x="552" y="298"/>
                  </a:cubicBezTo>
                  <a:cubicBezTo>
                    <a:pt x="548" y="297"/>
                    <a:pt x="543" y="295"/>
                    <a:pt x="539" y="295"/>
                  </a:cubicBezTo>
                  <a:cubicBezTo>
                    <a:pt x="510" y="289"/>
                    <a:pt x="483" y="280"/>
                    <a:pt x="457" y="266"/>
                  </a:cubicBezTo>
                  <a:cubicBezTo>
                    <a:pt x="441" y="257"/>
                    <a:pt x="425" y="247"/>
                    <a:pt x="409" y="236"/>
                  </a:cubicBezTo>
                  <a:cubicBezTo>
                    <a:pt x="367" y="207"/>
                    <a:pt x="319" y="188"/>
                    <a:pt x="273" y="167"/>
                  </a:cubicBezTo>
                  <a:cubicBezTo>
                    <a:pt x="246" y="155"/>
                    <a:pt x="216" y="150"/>
                    <a:pt x="188" y="141"/>
                  </a:cubicBezTo>
                  <a:cubicBezTo>
                    <a:pt x="182" y="139"/>
                    <a:pt x="177" y="138"/>
                    <a:pt x="173" y="147"/>
                  </a:cubicBezTo>
                  <a:cubicBezTo>
                    <a:pt x="172" y="143"/>
                    <a:pt x="171" y="138"/>
                    <a:pt x="170" y="138"/>
                  </a:cubicBezTo>
                  <a:cubicBezTo>
                    <a:pt x="159" y="135"/>
                    <a:pt x="149" y="127"/>
                    <a:pt x="140" y="133"/>
                  </a:cubicBezTo>
                  <a:cubicBezTo>
                    <a:pt x="135" y="130"/>
                    <a:pt x="132" y="126"/>
                    <a:pt x="128" y="125"/>
                  </a:cubicBezTo>
                  <a:cubicBezTo>
                    <a:pt x="120" y="123"/>
                    <a:pt x="111" y="121"/>
                    <a:pt x="103" y="119"/>
                  </a:cubicBezTo>
                  <a:cubicBezTo>
                    <a:pt x="102" y="118"/>
                    <a:pt x="101" y="118"/>
                    <a:pt x="101" y="118"/>
                  </a:cubicBezTo>
                  <a:cubicBezTo>
                    <a:pt x="95" y="119"/>
                    <a:pt x="90" y="121"/>
                    <a:pt x="85" y="121"/>
                  </a:cubicBezTo>
                  <a:cubicBezTo>
                    <a:pt x="72" y="122"/>
                    <a:pt x="59" y="122"/>
                    <a:pt x="46" y="123"/>
                  </a:cubicBezTo>
                  <a:cubicBezTo>
                    <a:pt x="21" y="126"/>
                    <a:pt x="9" y="146"/>
                    <a:pt x="22" y="169"/>
                  </a:cubicBezTo>
                  <a:cubicBezTo>
                    <a:pt x="34" y="188"/>
                    <a:pt x="46" y="207"/>
                    <a:pt x="60" y="225"/>
                  </a:cubicBezTo>
                  <a:cubicBezTo>
                    <a:pt x="82" y="252"/>
                    <a:pt x="106" y="280"/>
                    <a:pt x="131" y="306"/>
                  </a:cubicBezTo>
                  <a:cubicBezTo>
                    <a:pt x="154" y="329"/>
                    <a:pt x="182" y="344"/>
                    <a:pt x="217" y="342"/>
                  </a:cubicBezTo>
                  <a:cubicBezTo>
                    <a:pt x="229" y="341"/>
                    <a:pt x="242" y="341"/>
                    <a:pt x="254" y="339"/>
                  </a:cubicBezTo>
                  <a:cubicBezTo>
                    <a:pt x="267" y="338"/>
                    <a:pt x="279" y="337"/>
                    <a:pt x="292" y="335"/>
                  </a:cubicBezTo>
                  <a:cubicBezTo>
                    <a:pt x="288" y="329"/>
                    <a:pt x="286" y="322"/>
                    <a:pt x="281" y="319"/>
                  </a:cubicBezTo>
                  <a:cubicBezTo>
                    <a:pt x="254" y="301"/>
                    <a:pt x="226" y="285"/>
                    <a:pt x="198" y="267"/>
                  </a:cubicBezTo>
                  <a:cubicBezTo>
                    <a:pt x="196" y="266"/>
                    <a:pt x="194" y="263"/>
                    <a:pt x="192" y="261"/>
                  </a:cubicBezTo>
                  <a:cubicBezTo>
                    <a:pt x="192" y="260"/>
                    <a:pt x="193" y="259"/>
                    <a:pt x="194" y="258"/>
                  </a:cubicBezTo>
                  <a:cubicBezTo>
                    <a:pt x="224" y="275"/>
                    <a:pt x="253" y="292"/>
                    <a:pt x="283" y="309"/>
                  </a:cubicBezTo>
                  <a:cubicBezTo>
                    <a:pt x="284" y="307"/>
                    <a:pt x="285" y="305"/>
                    <a:pt x="286" y="302"/>
                  </a:cubicBezTo>
                  <a:cubicBezTo>
                    <a:pt x="291" y="293"/>
                    <a:pt x="289" y="287"/>
                    <a:pt x="280" y="282"/>
                  </a:cubicBezTo>
                  <a:cubicBezTo>
                    <a:pt x="257" y="268"/>
                    <a:pt x="237" y="252"/>
                    <a:pt x="223" y="228"/>
                  </a:cubicBezTo>
                  <a:cubicBezTo>
                    <a:pt x="221" y="225"/>
                    <a:pt x="221" y="222"/>
                    <a:pt x="221" y="218"/>
                  </a:cubicBezTo>
                  <a:cubicBezTo>
                    <a:pt x="225" y="219"/>
                    <a:pt x="229" y="220"/>
                    <a:pt x="232" y="222"/>
                  </a:cubicBezTo>
                  <a:cubicBezTo>
                    <a:pt x="234" y="223"/>
                    <a:pt x="234" y="227"/>
                    <a:pt x="235" y="229"/>
                  </a:cubicBezTo>
                  <a:cubicBezTo>
                    <a:pt x="237" y="233"/>
                    <a:pt x="238" y="238"/>
                    <a:pt x="241" y="241"/>
                  </a:cubicBezTo>
                  <a:cubicBezTo>
                    <a:pt x="257" y="253"/>
                    <a:pt x="273" y="264"/>
                    <a:pt x="289" y="276"/>
                  </a:cubicBezTo>
                  <a:cubicBezTo>
                    <a:pt x="297" y="282"/>
                    <a:pt x="305" y="283"/>
                    <a:pt x="314" y="283"/>
                  </a:cubicBezTo>
                  <a:cubicBezTo>
                    <a:pt x="327" y="282"/>
                    <a:pt x="340" y="274"/>
                    <a:pt x="354" y="276"/>
                  </a:cubicBezTo>
                  <a:cubicBezTo>
                    <a:pt x="355" y="277"/>
                    <a:pt x="357" y="275"/>
                    <a:pt x="358" y="275"/>
                  </a:cubicBezTo>
                  <a:cubicBezTo>
                    <a:pt x="363" y="274"/>
                    <a:pt x="367" y="273"/>
                    <a:pt x="372" y="272"/>
                  </a:cubicBezTo>
                  <a:cubicBezTo>
                    <a:pt x="373" y="277"/>
                    <a:pt x="373" y="280"/>
                    <a:pt x="373" y="281"/>
                  </a:cubicBezTo>
                  <a:cubicBezTo>
                    <a:pt x="399" y="291"/>
                    <a:pt x="425" y="288"/>
                    <a:pt x="451" y="293"/>
                  </a:cubicBezTo>
                  <a:cubicBezTo>
                    <a:pt x="482" y="298"/>
                    <a:pt x="514" y="302"/>
                    <a:pt x="544" y="314"/>
                  </a:cubicBezTo>
                  <a:cubicBezTo>
                    <a:pt x="552" y="317"/>
                    <a:pt x="561" y="317"/>
                    <a:pt x="571" y="319"/>
                  </a:cubicBezTo>
                  <a:close/>
                  <a:moveTo>
                    <a:pt x="1275" y="239"/>
                  </a:moveTo>
                  <a:cubicBezTo>
                    <a:pt x="1275" y="239"/>
                    <a:pt x="1274" y="239"/>
                    <a:pt x="1273" y="240"/>
                  </a:cubicBezTo>
                  <a:cubicBezTo>
                    <a:pt x="1267" y="236"/>
                    <a:pt x="1261" y="233"/>
                    <a:pt x="1254" y="230"/>
                  </a:cubicBezTo>
                  <a:cubicBezTo>
                    <a:pt x="1250" y="229"/>
                    <a:pt x="1244" y="227"/>
                    <a:pt x="1241" y="233"/>
                  </a:cubicBezTo>
                  <a:cubicBezTo>
                    <a:pt x="1227" y="266"/>
                    <a:pt x="1192" y="269"/>
                    <a:pt x="1166" y="283"/>
                  </a:cubicBezTo>
                  <a:cubicBezTo>
                    <a:pt x="1160" y="286"/>
                    <a:pt x="1153" y="285"/>
                    <a:pt x="1146" y="286"/>
                  </a:cubicBezTo>
                  <a:cubicBezTo>
                    <a:pt x="1131" y="288"/>
                    <a:pt x="1116" y="291"/>
                    <a:pt x="1103" y="300"/>
                  </a:cubicBezTo>
                  <a:cubicBezTo>
                    <a:pt x="1100" y="302"/>
                    <a:pt x="1098" y="307"/>
                    <a:pt x="1098" y="310"/>
                  </a:cubicBezTo>
                  <a:cubicBezTo>
                    <a:pt x="1103" y="326"/>
                    <a:pt x="1111" y="341"/>
                    <a:pt x="1107" y="357"/>
                  </a:cubicBezTo>
                  <a:cubicBezTo>
                    <a:pt x="1129" y="360"/>
                    <a:pt x="1145" y="348"/>
                    <a:pt x="1160" y="335"/>
                  </a:cubicBezTo>
                  <a:cubicBezTo>
                    <a:pt x="1179" y="318"/>
                    <a:pt x="1199" y="302"/>
                    <a:pt x="1219" y="286"/>
                  </a:cubicBezTo>
                  <a:cubicBezTo>
                    <a:pt x="1238" y="271"/>
                    <a:pt x="1258" y="259"/>
                    <a:pt x="1280" y="252"/>
                  </a:cubicBezTo>
                  <a:cubicBezTo>
                    <a:pt x="1285" y="258"/>
                    <a:pt x="1281" y="260"/>
                    <a:pt x="1276" y="262"/>
                  </a:cubicBezTo>
                  <a:cubicBezTo>
                    <a:pt x="1272" y="264"/>
                    <a:pt x="1267" y="264"/>
                    <a:pt x="1263" y="266"/>
                  </a:cubicBezTo>
                  <a:cubicBezTo>
                    <a:pt x="1254" y="271"/>
                    <a:pt x="1245" y="276"/>
                    <a:pt x="1237" y="282"/>
                  </a:cubicBezTo>
                  <a:cubicBezTo>
                    <a:pt x="1223" y="292"/>
                    <a:pt x="1209" y="301"/>
                    <a:pt x="1197" y="312"/>
                  </a:cubicBezTo>
                  <a:cubicBezTo>
                    <a:pt x="1182" y="325"/>
                    <a:pt x="1181" y="330"/>
                    <a:pt x="1202" y="341"/>
                  </a:cubicBezTo>
                  <a:cubicBezTo>
                    <a:pt x="1223" y="353"/>
                    <a:pt x="1245" y="352"/>
                    <a:pt x="1268" y="347"/>
                  </a:cubicBezTo>
                  <a:cubicBezTo>
                    <a:pt x="1294" y="341"/>
                    <a:pt x="1320" y="335"/>
                    <a:pt x="1337" y="312"/>
                  </a:cubicBezTo>
                  <a:cubicBezTo>
                    <a:pt x="1340" y="308"/>
                    <a:pt x="1343" y="305"/>
                    <a:pt x="1346" y="301"/>
                  </a:cubicBezTo>
                  <a:cubicBezTo>
                    <a:pt x="1363" y="280"/>
                    <a:pt x="1379" y="259"/>
                    <a:pt x="1395" y="238"/>
                  </a:cubicBezTo>
                  <a:cubicBezTo>
                    <a:pt x="1399" y="232"/>
                    <a:pt x="1406" y="225"/>
                    <a:pt x="1400" y="215"/>
                  </a:cubicBezTo>
                  <a:cubicBezTo>
                    <a:pt x="1404" y="216"/>
                    <a:pt x="1406" y="216"/>
                    <a:pt x="1409" y="217"/>
                  </a:cubicBezTo>
                  <a:cubicBezTo>
                    <a:pt x="1416" y="205"/>
                    <a:pt x="1424" y="194"/>
                    <a:pt x="1429" y="181"/>
                  </a:cubicBezTo>
                  <a:cubicBezTo>
                    <a:pt x="1432" y="174"/>
                    <a:pt x="1434" y="164"/>
                    <a:pt x="1431" y="157"/>
                  </a:cubicBezTo>
                  <a:cubicBezTo>
                    <a:pt x="1425" y="143"/>
                    <a:pt x="1413" y="133"/>
                    <a:pt x="1397" y="133"/>
                  </a:cubicBezTo>
                  <a:cubicBezTo>
                    <a:pt x="1375" y="133"/>
                    <a:pt x="1354" y="134"/>
                    <a:pt x="1333" y="137"/>
                  </a:cubicBezTo>
                  <a:cubicBezTo>
                    <a:pt x="1311" y="141"/>
                    <a:pt x="1289" y="148"/>
                    <a:pt x="1267" y="154"/>
                  </a:cubicBezTo>
                  <a:cubicBezTo>
                    <a:pt x="1228" y="166"/>
                    <a:pt x="1189" y="177"/>
                    <a:pt x="1152" y="195"/>
                  </a:cubicBezTo>
                  <a:cubicBezTo>
                    <a:pt x="1142" y="200"/>
                    <a:pt x="1134" y="215"/>
                    <a:pt x="1134" y="227"/>
                  </a:cubicBezTo>
                  <a:cubicBezTo>
                    <a:pt x="1144" y="226"/>
                    <a:pt x="1153" y="225"/>
                    <a:pt x="1161" y="224"/>
                  </a:cubicBezTo>
                  <a:cubicBezTo>
                    <a:pt x="1162" y="221"/>
                    <a:pt x="1162" y="218"/>
                    <a:pt x="1163" y="216"/>
                  </a:cubicBezTo>
                  <a:cubicBezTo>
                    <a:pt x="1166" y="219"/>
                    <a:pt x="1169" y="222"/>
                    <a:pt x="1173" y="227"/>
                  </a:cubicBezTo>
                  <a:cubicBezTo>
                    <a:pt x="1181" y="225"/>
                    <a:pt x="1190" y="223"/>
                    <a:pt x="1201" y="220"/>
                  </a:cubicBezTo>
                  <a:cubicBezTo>
                    <a:pt x="1198" y="217"/>
                    <a:pt x="1197" y="215"/>
                    <a:pt x="1195" y="212"/>
                  </a:cubicBezTo>
                  <a:cubicBezTo>
                    <a:pt x="1189" y="206"/>
                    <a:pt x="1192" y="201"/>
                    <a:pt x="1197" y="197"/>
                  </a:cubicBezTo>
                  <a:cubicBezTo>
                    <a:pt x="1207" y="191"/>
                    <a:pt x="1217" y="182"/>
                    <a:pt x="1229" y="180"/>
                  </a:cubicBezTo>
                  <a:cubicBezTo>
                    <a:pt x="1264" y="172"/>
                    <a:pt x="1300" y="167"/>
                    <a:pt x="1335" y="161"/>
                  </a:cubicBezTo>
                  <a:cubicBezTo>
                    <a:pt x="1339" y="160"/>
                    <a:pt x="1344" y="159"/>
                    <a:pt x="1348" y="159"/>
                  </a:cubicBezTo>
                  <a:cubicBezTo>
                    <a:pt x="1348" y="156"/>
                    <a:pt x="1349" y="153"/>
                    <a:pt x="1349" y="150"/>
                  </a:cubicBezTo>
                  <a:cubicBezTo>
                    <a:pt x="1354" y="152"/>
                    <a:pt x="1358" y="155"/>
                    <a:pt x="1362" y="155"/>
                  </a:cubicBezTo>
                  <a:cubicBezTo>
                    <a:pt x="1367" y="156"/>
                    <a:pt x="1372" y="153"/>
                    <a:pt x="1378" y="153"/>
                  </a:cubicBezTo>
                  <a:cubicBezTo>
                    <a:pt x="1389" y="151"/>
                    <a:pt x="1398" y="155"/>
                    <a:pt x="1401" y="161"/>
                  </a:cubicBezTo>
                  <a:cubicBezTo>
                    <a:pt x="1393" y="161"/>
                    <a:pt x="1384" y="162"/>
                    <a:pt x="1376" y="163"/>
                  </a:cubicBezTo>
                  <a:cubicBezTo>
                    <a:pt x="1343" y="168"/>
                    <a:pt x="1310" y="172"/>
                    <a:pt x="1277" y="178"/>
                  </a:cubicBezTo>
                  <a:cubicBezTo>
                    <a:pt x="1273" y="178"/>
                    <a:pt x="1269" y="182"/>
                    <a:pt x="1264" y="184"/>
                  </a:cubicBezTo>
                  <a:cubicBezTo>
                    <a:pt x="1264" y="185"/>
                    <a:pt x="1265" y="186"/>
                    <a:pt x="1265" y="187"/>
                  </a:cubicBezTo>
                  <a:cubicBezTo>
                    <a:pt x="1262" y="185"/>
                    <a:pt x="1259" y="183"/>
                    <a:pt x="1255" y="181"/>
                  </a:cubicBezTo>
                  <a:cubicBezTo>
                    <a:pt x="1253" y="184"/>
                    <a:pt x="1251" y="188"/>
                    <a:pt x="1249" y="191"/>
                  </a:cubicBezTo>
                  <a:cubicBezTo>
                    <a:pt x="1235" y="185"/>
                    <a:pt x="1216" y="191"/>
                    <a:pt x="1207" y="203"/>
                  </a:cubicBezTo>
                  <a:cubicBezTo>
                    <a:pt x="1205" y="205"/>
                    <a:pt x="1205" y="208"/>
                    <a:pt x="1205" y="210"/>
                  </a:cubicBezTo>
                  <a:cubicBezTo>
                    <a:pt x="1206" y="214"/>
                    <a:pt x="1207" y="218"/>
                    <a:pt x="1207" y="221"/>
                  </a:cubicBezTo>
                  <a:cubicBezTo>
                    <a:pt x="1212" y="221"/>
                    <a:pt x="1219" y="221"/>
                    <a:pt x="1226" y="221"/>
                  </a:cubicBezTo>
                  <a:cubicBezTo>
                    <a:pt x="1231" y="220"/>
                    <a:pt x="1237" y="216"/>
                    <a:pt x="1241" y="218"/>
                  </a:cubicBezTo>
                  <a:cubicBezTo>
                    <a:pt x="1251" y="221"/>
                    <a:pt x="1261" y="225"/>
                    <a:pt x="1270" y="230"/>
                  </a:cubicBezTo>
                  <a:cubicBezTo>
                    <a:pt x="1272" y="232"/>
                    <a:pt x="1273" y="236"/>
                    <a:pt x="1275" y="239"/>
                  </a:cubicBezTo>
                  <a:close/>
                  <a:moveTo>
                    <a:pt x="375" y="417"/>
                  </a:moveTo>
                  <a:cubicBezTo>
                    <a:pt x="389" y="409"/>
                    <a:pt x="402" y="400"/>
                    <a:pt x="418" y="390"/>
                  </a:cubicBezTo>
                  <a:cubicBezTo>
                    <a:pt x="413" y="390"/>
                    <a:pt x="412" y="390"/>
                    <a:pt x="410" y="390"/>
                  </a:cubicBezTo>
                  <a:cubicBezTo>
                    <a:pt x="388" y="394"/>
                    <a:pt x="366" y="398"/>
                    <a:pt x="344" y="402"/>
                  </a:cubicBezTo>
                  <a:cubicBezTo>
                    <a:pt x="318" y="406"/>
                    <a:pt x="294" y="415"/>
                    <a:pt x="273" y="432"/>
                  </a:cubicBezTo>
                  <a:cubicBezTo>
                    <a:pt x="262" y="441"/>
                    <a:pt x="259" y="453"/>
                    <a:pt x="266" y="466"/>
                  </a:cubicBezTo>
                  <a:cubicBezTo>
                    <a:pt x="277" y="485"/>
                    <a:pt x="294" y="496"/>
                    <a:pt x="316" y="496"/>
                  </a:cubicBezTo>
                  <a:cubicBezTo>
                    <a:pt x="347" y="497"/>
                    <a:pt x="379" y="497"/>
                    <a:pt x="410" y="496"/>
                  </a:cubicBezTo>
                  <a:cubicBezTo>
                    <a:pt x="414" y="496"/>
                    <a:pt x="417" y="496"/>
                    <a:pt x="420" y="495"/>
                  </a:cubicBezTo>
                  <a:cubicBezTo>
                    <a:pt x="438" y="491"/>
                    <a:pt x="456" y="487"/>
                    <a:pt x="474" y="489"/>
                  </a:cubicBezTo>
                  <a:cubicBezTo>
                    <a:pt x="494" y="491"/>
                    <a:pt x="511" y="484"/>
                    <a:pt x="524" y="469"/>
                  </a:cubicBezTo>
                  <a:cubicBezTo>
                    <a:pt x="536" y="453"/>
                    <a:pt x="547" y="436"/>
                    <a:pt x="559" y="420"/>
                  </a:cubicBezTo>
                  <a:cubicBezTo>
                    <a:pt x="559" y="420"/>
                    <a:pt x="558" y="419"/>
                    <a:pt x="558" y="419"/>
                  </a:cubicBezTo>
                  <a:cubicBezTo>
                    <a:pt x="555" y="421"/>
                    <a:pt x="551" y="424"/>
                    <a:pt x="548" y="426"/>
                  </a:cubicBezTo>
                  <a:cubicBezTo>
                    <a:pt x="548" y="424"/>
                    <a:pt x="548" y="422"/>
                    <a:pt x="549" y="421"/>
                  </a:cubicBezTo>
                  <a:cubicBezTo>
                    <a:pt x="557" y="413"/>
                    <a:pt x="564" y="405"/>
                    <a:pt x="572" y="397"/>
                  </a:cubicBezTo>
                  <a:cubicBezTo>
                    <a:pt x="576" y="393"/>
                    <a:pt x="581" y="390"/>
                    <a:pt x="580" y="383"/>
                  </a:cubicBezTo>
                  <a:cubicBezTo>
                    <a:pt x="580" y="378"/>
                    <a:pt x="583" y="376"/>
                    <a:pt x="588" y="379"/>
                  </a:cubicBezTo>
                  <a:cubicBezTo>
                    <a:pt x="590" y="380"/>
                    <a:pt x="593" y="380"/>
                    <a:pt x="595" y="379"/>
                  </a:cubicBezTo>
                  <a:cubicBezTo>
                    <a:pt x="601" y="376"/>
                    <a:pt x="607" y="371"/>
                    <a:pt x="613" y="368"/>
                  </a:cubicBezTo>
                  <a:cubicBezTo>
                    <a:pt x="614" y="363"/>
                    <a:pt x="614" y="358"/>
                    <a:pt x="614" y="353"/>
                  </a:cubicBezTo>
                  <a:cubicBezTo>
                    <a:pt x="613" y="352"/>
                    <a:pt x="609" y="349"/>
                    <a:pt x="607" y="350"/>
                  </a:cubicBezTo>
                  <a:cubicBezTo>
                    <a:pt x="597" y="353"/>
                    <a:pt x="588" y="357"/>
                    <a:pt x="585" y="369"/>
                  </a:cubicBezTo>
                  <a:cubicBezTo>
                    <a:pt x="584" y="372"/>
                    <a:pt x="581" y="375"/>
                    <a:pt x="578" y="376"/>
                  </a:cubicBezTo>
                  <a:cubicBezTo>
                    <a:pt x="547" y="389"/>
                    <a:pt x="516" y="401"/>
                    <a:pt x="485" y="414"/>
                  </a:cubicBezTo>
                  <a:cubicBezTo>
                    <a:pt x="474" y="419"/>
                    <a:pt x="464" y="428"/>
                    <a:pt x="452" y="431"/>
                  </a:cubicBezTo>
                  <a:cubicBezTo>
                    <a:pt x="441" y="435"/>
                    <a:pt x="429" y="439"/>
                    <a:pt x="417" y="443"/>
                  </a:cubicBezTo>
                  <a:cubicBezTo>
                    <a:pt x="416" y="446"/>
                    <a:pt x="415" y="452"/>
                    <a:pt x="414" y="458"/>
                  </a:cubicBezTo>
                  <a:cubicBezTo>
                    <a:pt x="413" y="458"/>
                    <a:pt x="412" y="459"/>
                    <a:pt x="412" y="459"/>
                  </a:cubicBezTo>
                  <a:cubicBezTo>
                    <a:pt x="411" y="456"/>
                    <a:pt x="409" y="454"/>
                    <a:pt x="407" y="450"/>
                  </a:cubicBezTo>
                  <a:cubicBezTo>
                    <a:pt x="399" y="456"/>
                    <a:pt x="388" y="460"/>
                    <a:pt x="382" y="467"/>
                  </a:cubicBezTo>
                  <a:cubicBezTo>
                    <a:pt x="375" y="477"/>
                    <a:pt x="363" y="478"/>
                    <a:pt x="355" y="485"/>
                  </a:cubicBezTo>
                  <a:cubicBezTo>
                    <a:pt x="358" y="479"/>
                    <a:pt x="361" y="474"/>
                    <a:pt x="365" y="469"/>
                  </a:cubicBezTo>
                  <a:cubicBezTo>
                    <a:pt x="370" y="464"/>
                    <a:pt x="373" y="457"/>
                    <a:pt x="379" y="454"/>
                  </a:cubicBezTo>
                  <a:cubicBezTo>
                    <a:pt x="388" y="448"/>
                    <a:pt x="398" y="445"/>
                    <a:pt x="405" y="441"/>
                  </a:cubicBezTo>
                  <a:cubicBezTo>
                    <a:pt x="402" y="431"/>
                    <a:pt x="399" y="424"/>
                    <a:pt x="395" y="416"/>
                  </a:cubicBezTo>
                  <a:cubicBezTo>
                    <a:pt x="381" y="424"/>
                    <a:pt x="367" y="432"/>
                    <a:pt x="353" y="440"/>
                  </a:cubicBezTo>
                  <a:cubicBezTo>
                    <a:pt x="352" y="439"/>
                    <a:pt x="352" y="438"/>
                    <a:pt x="351" y="438"/>
                  </a:cubicBezTo>
                  <a:cubicBezTo>
                    <a:pt x="358" y="431"/>
                    <a:pt x="365" y="425"/>
                    <a:pt x="372" y="418"/>
                  </a:cubicBezTo>
                  <a:cubicBezTo>
                    <a:pt x="371" y="418"/>
                    <a:pt x="370" y="418"/>
                    <a:pt x="370" y="417"/>
                  </a:cubicBezTo>
                  <a:cubicBezTo>
                    <a:pt x="370" y="415"/>
                    <a:pt x="371" y="412"/>
                    <a:pt x="371" y="410"/>
                  </a:cubicBezTo>
                  <a:cubicBezTo>
                    <a:pt x="372" y="410"/>
                    <a:pt x="373" y="410"/>
                    <a:pt x="374" y="410"/>
                  </a:cubicBezTo>
                  <a:cubicBezTo>
                    <a:pt x="374" y="412"/>
                    <a:pt x="375" y="415"/>
                    <a:pt x="375" y="417"/>
                  </a:cubicBezTo>
                  <a:close/>
                  <a:moveTo>
                    <a:pt x="888" y="398"/>
                  </a:moveTo>
                  <a:cubicBezTo>
                    <a:pt x="888" y="399"/>
                    <a:pt x="888" y="400"/>
                    <a:pt x="887" y="401"/>
                  </a:cubicBezTo>
                  <a:cubicBezTo>
                    <a:pt x="889" y="402"/>
                    <a:pt x="890" y="404"/>
                    <a:pt x="892" y="406"/>
                  </a:cubicBezTo>
                  <a:cubicBezTo>
                    <a:pt x="910" y="421"/>
                    <a:pt x="927" y="436"/>
                    <a:pt x="944" y="453"/>
                  </a:cubicBezTo>
                  <a:cubicBezTo>
                    <a:pt x="957" y="465"/>
                    <a:pt x="968" y="480"/>
                    <a:pt x="981" y="492"/>
                  </a:cubicBezTo>
                  <a:cubicBezTo>
                    <a:pt x="1003" y="511"/>
                    <a:pt x="1031" y="515"/>
                    <a:pt x="1058" y="516"/>
                  </a:cubicBezTo>
                  <a:cubicBezTo>
                    <a:pt x="1097" y="517"/>
                    <a:pt x="1135" y="509"/>
                    <a:pt x="1172" y="495"/>
                  </a:cubicBezTo>
                  <a:cubicBezTo>
                    <a:pt x="1179" y="492"/>
                    <a:pt x="1188" y="490"/>
                    <a:pt x="1194" y="485"/>
                  </a:cubicBezTo>
                  <a:cubicBezTo>
                    <a:pt x="1209" y="475"/>
                    <a:pt x="1210" y="454"/>
                    <a:pt x="1201" y="437"/>
                  </a:cubicBezTo>
                  <a:cubicBezTo>
                    <a:pt x="1194" y="422"/>
                    <a:pt x="1179" y="420"/>
                    <a:pt x="1167" y="412"/>
                  </a:cubicBezTo>
                  <a:cubicBezTo>
                    <a:pt x="1157" y="405"/>
                    <a:pt x="1144" y="401"/>
                    <a:pt x="1131" y="400"/>
                  </a:cubicBezTo>
                  <a:cubicBezTo>
                    <a:pt x="1106" y="396"/>
                    <a:pt x="1080" y="394"/>
                    <a:pt x="1054" y="391"/>
                  </a:cubicBezTo>
                  <a:cubicBezTo>
                    <a:pt x="1058" y="399"/>
                    <a:pt x="1064" y="406"/>
                    <a:pt x="1065" y="413"/>
                  </a:cubicBezTo>
                  <a:cubicBezTo>
                    <a:pt x="1066" y="421"/>
                    <a:pt x="1063" y="430"/>
                    <a:pt x="1061" y="438"/>
                  </a:cubicBezTo>
                  <a:cubicBezTo>
                    <a:pt x="1102" y="441"/>
                    <a:pt x="1126" y="455"/>
                    <a:pt x="1126" y="476"/>
                  </a:cubicBezTo>
                  <a:cubicBezTo>
                    <a:pt x="1102" y="448"/>
                    <a:pt x="1073" y="440"/>
                    <a:pt x="1055" y="456"/>
                  </a:cubicBezTo>
                  <a:cubicBezTo>
                    <a:pt x="1065" y="461"/>
                    <a:pt x="1074" y="464"/>
                    <a:pt x="1083" y="468"/>
                  </a:cubicBezTo>
                  <a:cubicBezTo>
                    <a:pt x="1085" y="467"/>
                    <a:pt x="1085" y="469"/>
                    <a:pt x="1086" y="470"/>
                  </a:cubicBezTo>
                  <a:cubicBezTo>
                    <a:pt x="1086" y="471"/>
                    <a:pt x="1086" y="473"/>
                    <a:pt x="1087" y="475"/>
                  </a:cubicBezTo>
                  <a:cubicBezTo>
                    <a:pt x="1068" y="470"/>
                    <a:pt x="1051" y="465"/>
                    <a:pt x="1038" y="451"/>
                  </a:cubicBezTo>
                  <a:cubicBezTo>
                    <a:pt x="1028" y="442"/>
                    <a:pt x="1017" y="436"/>
                    <a:pt x="1006" y="431"/>
                  </a:cubicBezTo>
                  <a:cubicBezTo>
                    <a:pt x="975" y="420"/>
                    <a:pt x="945" y="411"/>
                    <a:pt x="914" y="401"/>
                  </a:cubicBezTo>
                  <a:cubicBezTo>
                    <a:pt x="906" y="399"/>
                    <a:pt x="897" y="399"/>
                    <a:pt x="888" y="398"/>
                  </a:cubicBezTo>
                  <a:close/>
                  <a:moveTo>
                    <a:pt x="648" y="516"/>
                  </a:moveTo>
                  <a:cubicBezTo>
                    <a:pt x="641" y="515"/>
                    <a:pt x="635" y="513"/>
                    <a:pt x="630" y="513"/>
                  </a:cubicBezTo>
                  <a:cubicBezTo>
                    <a:pt x="622" y="513"/>
                    <a:pt x="615" y="515"/>
                    <a:pt x="607" y="516"/>
                  </a:cubicBezTo>
                  <a:cubicBezTo>
                    <a:pt x="605" y="517"/>
                    <a:pt x="602" y="519"/>
                    <a:pt x="602" y="519"/>
                  </a:cubicBezTo>
                  <a:cubicBezTo>
                    <a:pt x="607" y="528"/>
                    <a:pt x="597" y="529"/>
                    <a:pt x="595" y="534"/>
                  </a:cubicBezTo>
                  <a:cubicBezTo>
                    <a:pt x="599" y="540"/>
                    <a:pt x="599" y="540"/>
                    <a:pt x="594" y="549"/>
                  </a:cubicBezTo>
                  <a:cubicBezTo>
                    <a:pt x="589" y="557"/>
                    <a:pt x="590" y="562"/>
                    <a:pt x="599" y="567"/>
                  </a:cubicBezTo>
                  <a:cubicBezTo>
                    <a:pt x="606" y="571"/>
                    <a:pt x="612" y="574"/>
                    <a:pt x="620" y="571"/>
                  </a:cubicBezTo>
                  <a:cubicBezTo>
                    <a:pt x="621" y="571"/>
                    <a:pt x="625" y="572"/>
                    <a:pt x="625" y="573"/>
                  </a:cubicBezTo>
                  <a:cubicBezTo>
                    <a:pt x="628" y="582"/>
                    <a:pt x="636" y="580"/>
                    <a:pt x="642" y="581"/>
                  </a:cubicBezTo>
                  <a:cubicBezTo>
                    <a:pt x="648" y="583"/>
                    <a:pt x="655" y="582"/>
                    <a:pt x="661" y="583"/>
                  </a:cubicBezTo>
                  <a:cubicBezTo>
                    <a:pt x="668" y="585"/>
                    <a:pt x="676" y="585"/>
                    <a:pt x="674" y="596"/>
                  </a:cubicBezTo>
                  <a:cubicBezTo>
                    <a:pt x="682" y="594"/>
                    <a:pt x="689" y="576"/>
                    <a:pt x="698" y="595"/>
                  </a:cubicBezTo>
                  <a:cubicBezTo>
                    <a:pt x="700" y="592"/>
                    <a:pt x="703" y="591"/>
                    <a:pt x="705" y="589"/>
                  </a:cubicBezTo>
                  <a:cubicBezTo>
                    <a:pt x="710" y="584"/>
                    <a:pt x="715" y="579"/>
                    <a:pt x="722" y="587"/>
                  </a:cubicBezTo>
                  <a:cubicBezTo>
                    <a:pt x="722" y="587"/>
                    <a:pt x="724" y="587"/>
                    <a:pt x="725" y="587"/>
                  </a:cubicBezTo>
                  <a:cubicBezTo>
                    <a:pt x="730" y="586"/>
                    <a:pt x="734" y="585"/>
                    <a:pt x="737" y="585"/>
                  </a:cubicBezTo>
                  <a:cubicBezTo>
                    <a:pt x="741" y="589"/>
                    <a:pt x="743" y="592"/>
                    <a:pt x="745" y="595"/>
                  </a:cubicBezTo>
                  <a:cubicBezTo>
                    <a:pt x="748" y="588"/>
                    <a:pt x="750" y="584"/>
                    <a:pt x="752" y="579"/>
                  </a:cubicBezTo>
                  <a:cubicBezTo>
                    <a:pt x="756" y="582"/>
                    <a:pt x="760" y="584"/>
                    <a:pt x="765" y="587"/>
                  </a:cubicBezTo>
                  <a:cubicBezTo>
                    <a:pt x="766" y="580"/>
                    <a:pt x="769" y="576"/>
                    <a:pt x="777" y="583"/>
                  </a:cubicBezTo>
                  <a:cubicBezTo>
                    <a:pt x="779" y="579"/>
                    <a:pt x="780" y="575"/>
                    <a:pt x="782" y="574"/>
                  </a:cubicBezTo>
                  <a:cubicBezTo>
                    <a:pt x="785" y="574"/>
                    <a:pt x="788" y="577"/>
                    <a:pt x="791" y="579"/>
                  </a:cubicBezTo>
                  <a:cubicBezTo>
                    <a:pt x="795" y="580"/>
                    <a:pt x="799" y="582"/>
                    <a:pt x="802" y="584"/>
                  </a:cubicBezTo>
                  <a:cubicBezTo>
                    <a:pt x="804" y="579"/>
                    <a:pt x="805" y="576"/>
                    <a:pt x="806" y="573"/>
                  </a:cubicBezTo>
                  <a:cubicBezTo>
                    <a:pt x="809" y="574"/>
                    <a:pt x="812" y="576"/>
                    <a:pt x="815" y="577"/>
                  </a:cubicBezTo>
                  <a:cubicBezTo>
                    <a:pt x="817" y="578"/>
                    <a:pt x="819" y="579"/>
                    <a:pt x="819" y="579"/>
                  </a:cubicBezTo>
                  <a:cubicBezTo>
                    <a:pt x="822" y="574"/>
                    <a:pt x="825" y="570"/>
                    <a:pt x="828" y="566"/>
                  </a:cubicBezTo>
                  <a:cubicBezTo>
                    <a:pt x="832" y="569"/>
                    <a:pt x="836" y="573"/>
                    <a:pt x="840" y="576"/>
                  </a:cubicBezTo>
                  <a:cubicBezTo>
                    <a:pt x="843" y="570"/>
                    <a:pt x="845" y="564"/>
                    <a:pt x="848" y="559"/>
                  </a:cubicBezTo>
                  <a:cubicBezTo>
                    <a:pt x="851" y="553"/>
                    <a:pt x="854" y="548"/>
                    <a:pt x="858" y="543"/>
                  </a:cubicBezTo>
                  <a:cubicBezTo>
                    <a:pt x="860" y="540"/>
                    <a:pt x="863" y="539"/>
                    <a:pt x="867" y="537"/>
                  </a:cubicBezTo>
                  <a:cubicBezTo>
                    <a:pt x="866" y="535"/>
                    <a:pt x="864" y="532"/>
                    <a:pt x="862" y="528"/>
                  </a:cubicBezTo>
                  <a:cubicBezTo>
                    <a:pt x="852" y="511"/>
                    <a:pt x="841" y="507"/>
                    <a:pt x="822" y="511"/>
                  </a:cubicBezTo>
                  <a:cubicBezTo>
                    <a:pt x="820" y="512"/>
                    <a:pt x="816" y="510"/>
                    <a:pt x="814" y="510"/>
                  </a:cubicBezTo>
                  <a:cubicBezTo>
                    <a:pt x="808" y="520"/>
                    <a:pt x="802" y="511"/>
                    <a:pt x="796" y="510"/>
                  </a:cubicBezTo>
                  <a:cubicBezTo>
                    <a:pt x="794" y="512"/>
                    <a:pt x="793" y="516"/>
                    <a:pt x="792" y="515"/>
                  </a:cubicBezTo>
                  <a:cubicBezTo>
                    <a:pt x="782" y="513"/>
                    <a:pt x="774" y="520"/>
                    <a:pt x="765" y="521"/>
                  </a:cubicBezTo>
                  <a:cubicBezTo>
                    <a:pt x="759" y="523"/>
                    <a:pt x="751" y="516"/>
                    <a:pt x="744" y="524"/>
                  </a:cubicBezTo>
                  <a:cubicBezTo>
                    <a:pt x="744" y="524"/>
                    <a:pt x="744" y="524"/>
                    <a:pt x="743" y="524"/>
                  </a:cubicBezTo>
                  <a:cubicBezTo>
                    <a:pt x="735" y="519"/>
                    <a:pt x="729" y="524"/>
                    <a:pt x="724" y="529"/>
                  </a:cubicBezTo>
                  <a:cubicBezTo>
                    <a:pt x="721" y="527"/>
                    <a:pt x="719" y="525"/>
                    <a:pt x="717" y="523"/>
                  </a:cubicBezTo>
                  <a:cubicBezTo>
                    <a:pt x="710" y="533"/>
                    <a:pt x="710" y="533"/>
                    <a:pt x="699" y="523"/>
                  </a:cubicBezTo>
                  <a:cubicBezTo>
                    <a:pt x="689" y="523"/>
                    <a:pt x="680" y="523"/>
                    <a:pt x="670" y="523"/>
                  </a:cubicBezTo>
                  <a:cubicBezTo>
                    <a:pt x="669" y="523"/>
                    <a:pt x="669" y="522"/>
                    <a:pt x="669" y="522"/>
                  </a:cubicBezTo>
                  <a:cubicBezTo>
                    <a:pt x="667" y="522"/>
                    <a:pt x="664" y="521"/>
                    <a:pt x="663" y="522"/>
                  </a:cubicBezTo>
                  <a:cubicBezTo>
                    <a:pt x="651" y="528"/>
                    <a:pt x="651" y="528"/>
                    <a:pt x="648" y="516"/>
                  </a:cubicBezTo>
                  <a:close/>
                  <a:moveTo>
                    <a:pt x="926" y="310"/>
                  </a:moveTo>
                  <a:cubicBezTo>
                    <a:pt x="932" y="310"/>
                    <a:pt x="937" y="312"/>
                    <a:pt x="941" y="312"/>
                  </a:cubicBezTo>
                  <a:cubicBezTo>
                    <a:pt x="952" y="311"/>
                    <a:pt x="962" y="309"/>
                    <a:pt x="973" y="307"/>
                  </a:cubicBezTo>
                  <a:cubicBezTo>
                    <a:pt x="1005" y="304"/>
                    <a:pt x="1037" y="300"/>
                    <a:pt x="1069" y="296"/>
                  </a:cubicBezTo>
                  <a:cubicBezTo>
                    <a:pt x="1083" y="295"/>
                    <a:pt x="1094" y="290"/>
                    <a:pt x="1100" y="275"/>
                  </a:cubicBezTo>
                  <a:cubicBezTo>
                    <a:pt x="1110" y="254"/>
                    <a:pt x="1121" y="233"/>
                    <a:pt x="1128" y="209"/>
                  </a:cubicBezTo>
                  <a:cubicBezTo>
                    <a:pt x="1124" y="211"/>
                    <a:pt x="1121" y="212"/>
                    <a:pt x="1118" y="213"/>
                  </a:cubicBezTo>
                  <a:cubicBezTo>
                    <a:pt x="1086" y="227"/>
                    <a:pt x="1053" y="241"/>
                    <a:pt x="1021" y="255"/>
                  </a:cubicBezTo>
                  <a:cubicBezTo>
                    <a:pt x="1014" y="258"/>
                    <a:pt x="1010" y="260"/>
                    <a:pt x="1011" y="268"/>
                  </a:cubicBezTo>
                  <a:cubicBezTo>
                    <a:pt x="1011" y="269"/>
                    <a:pt x="1010" y="271"/>
                    <a:pt x="1009" y="273"/>
                  </a:cubicBezTo>
                  <a:cubicBezTo>
                    <a:pt x="1007" y="270"/>
                    <a:pt x="1006" y="268"/>
                    <a:pt x="1006" y="267"/>
                  </a:cubicBezTo>
                  <a:cubicBezTo>
                    <a:pt x="992" y="274"/>
                    <a:pt x="979" y="281"/>
                    <a:pt x="966" y="287"/>
                  </a:cubicBezTo>
                  <a:cubicBezTo>
                    <a:pt x="946" y="296"/>
                    <a:pt x="926" y="304"/>
                    <a:pt x="907" y="312"/>
                  </a:cubicBezTo>
                  <a:cubicBezTo>
                    <a:pt x="907" y="313"/>
                    <a:pt x="907" y="315"/>
                    <a:pt x="908" y="316"/>
                  </a:cubicBezTo>
                  <a:cubicBezTo>
                    <a:pt x="914" y="314"/>
                    <a:pt x="920" y="311"/>
                    <a:pt x="926" y="310"/>
                  </a:cubicBezTo>
                  <a:close/>
                  <a:moveTo>
                    <a:pt x="324" y="336"/>
                  </a:moveTo>
                  <a:cubicBezTo>
                    <a:pt x="327" y="339"/>
                    <a:pt x="328" y="342"/>
                    <a:pt x="330" y="343"/>
                  </a:cubicBezTo>
                  <a:cubicBezTo>
                    <a:pt x="355" y="353"/>
                    <a:pt x="380" y="363"/>
                    <a:pt x="407" y="362"/>
                  </a:cubicBezTo>
                  <a:cubicBezTo>
                    <a:pt x="410" y="362"/>
                    <a:pt x="412" y="364"/>
                    <a:pt x="415" y="365"/>
                  </a:cubicBezTo>
                  <a:cubicBezTo>
                    <a:pt x="420" y="368"/>
                    <a:pt x="423" y="368"/>
                    <a:pt x="424" y="362"/>
                  </a:cubicBezTo>
                  <a:cubicBezTo>
                    <a:pt x="472" y="368"/>
                    <a:pt x="516" y="350"/>
                    <a:pt x="560" y="340"/>
                  </a:cubicBezTo>
                  <a:cubicBezTo>
                    <a:pt x="555" y="339"/>
                    <a:pt x="550" y="339"/>
                    <a:pt x="545" y="339"/>
                  </a:cubicBezTo>
                  <a:cubicBezTo>
                    <a:pt x="529" y="342"/>
                    <a:pt x="514" y="345"/>
                    <a:pt x="498" y="347"/>
                  </a:cubicBezTo>
                  <a:cubicBezTo>
                    <a:pt x="466" y="349"/>
                    <a:pt x="434" y="343"/>
                    <a:pt x="403" y="339"/>
                  </a:cubicBezTo>
                  <a:cubicBezTo>
                    <a:pt x="396" y="338"/>
                    <a:pt x="391" y="337"/>
                    <a:pt x="388" y="343"/>
                  </a:cubicBezTo>
                  <a:cubicBezTo>
                    <a:pt x="383" y="342"/>
                    <a:pt x="377" y="339"/>
                    <a:pt x="373" y="340"/>
                  </a:cubicBezTo>
                  <a:cubicBezTo>
                    <a:pt x="366" y="343"/>
                    <a:pt x="364" y="339"/>
                    <a:pt x="362" y="334"/>
                  </a:cubicBezTo>
                  <a:cubicBezTo>
                    <a:pt x="361" y="330"/>
                    <a:pt x="360" y="326"/>
                    <a:pt x="358" y="322"/>
                  </a:cubicBezTo>
                  <a:cubicBezTo>
                    <a:pt x="362" y="322"/>
                    <a:pt x="365" y="321"/>
                    <a:pt x="370" y="321"/>
                  </a:cubicBezTo>
                  <a:cubicBezTo>
                    <a:pt x="369" y="312"/>
                    <a:pt x="368" y="303"/>
                    <a:pt x="367" y="294"/>
                  </a:cubicBezTo>
                  <a:cubicBezTo>
                    <a:pt x="367" y="293"/>
                    <a:pt x="363" y="290"/>
                    <a:pt x="361" y="290"/>
                  </a:cubicBezTo>
                  <a:cubicBezTo>
                    <a:pt x="339" y="291"/>
                    <a:pt x="316" y="293"/>
                    <a:pt x="294" y="295"/>
                  </a:cubicBezTo>
                  <a:cubicBezTo>
                    <a:pt x="293" y="324"/>
                    <a:pt x="303" y="335"/>
                    <a:pt x="324" y="336"/>
                  </a:cubicBezTo>
                  <a:close/>
                  <a:moveTo>
                    <a:pt x="557" y="328"/>
                  </a:moveTo>
                  <a:cubicBezTo>
                    <a:pt x="537" y="318"/>
                    <a:pt x="518" y="307"/>
                    <a:pt x="496" y="309"/>
                  </a:cubicBezTo>
                  <a:cubicBezTo>
                    <a:pt x="498" y="310"/>
                    <a:pt x="501" y="311"/>
                    <a:pt x="503" y="312"/>
                  </a:cubicBezTo>
                  <a:cubicBezTo>
                    <a:pt x="462" y="302"/>
                    <a:pt x="419" y="296"/>
                    <a:pt x="377" y="293"/>
                  </a:cubicBezTo>
                  <a:cubicBezTo>
                    <a:pt x="377" y="299"/>
                    <a:pt x="377" y="303"/>
                    <a:pt x="377" y="308"/>
                  </a:cubicBezTo>
                  <a:cubicBezTo>
                    <a:pt x="380" y="310"/>
                    <a:pt x="382" y="311"/>
                    <a:pt x="385" y="312"/>
                  </a:cubicBezTo>
                  <a:cubicBezTo>
                    <a:pt x="379" y="325"/>
                    <a:pt x="380" y="327"/>
                    <a:pt x="395" y="329"/>
                  </a:cubicBezTo>
                  <a:cubicBezTo>
                    <a:pt x="435" y="335"/>
                    <a:pt x="475" y="338"/>
                    <a:pt x="515" y="334"/>
                  </a:cubicBezTo>
                  <a:cubicBezTo>
                    <a:pt x="529" y="333"/>
                    <a:pt x="543" y="330"/>
                    <a:pt x="557" y="328"/>
                  </a:cubicBezTo>
                  <a:close/>
                  <a:moveTo>
                    <a:pt x="1092" y="351"/>
                  </a:moveTo>
                  <a:cubicBezTo>
                    <a:pt x="1093" y="349"/>
                    <a:pt x="1093" y="349"/>
                    <a:pt x="1094" y="348"/>
                  </a:cubicBezTo>
                  <a:cubicBezTo>
                    <a:pt x="1096" y="345"/>
                    <a:pt x="1100" y="342"/>
                    <a:pt x="1099" y="341"/>
                  </a:cubicBezTo>
                  <a:cubicBezTo>
                    <a:pt x="1098" y="338"/>
                    <a:pt x="1095" y="335"/>
                    <a:pt x="1092" y="335"/>
                  </a:cubicBezTo>
                  <a:cubicBezTo>
                    <a:pt x="1075" y="333"/>
                    <a:pt x="1057" y="331"/>
                    <a:pt x="1040" y="332"/>
                  </a:cubicBezTo>
                  <a:cubicBezTo>
                    <a:pt x="1009" y="333"/>
                    <a:pt x="979" y="336"/>
                    <a:pt x="948" y="338"/>
                  </a:cubicBezTo>
                  <a:cubicBezTo>
                    <a:pt x="944" y="338"/>
                    <a:pt x="940" y="340"/>
                    <a:pt x="937" y="341"/>
                  </a:cubicBezTo>
                  <a:cubicBezTo>
                    <a:pt x="928" y="340"/>
                    <a:pt x="921" y="340"/>
                    <a:pt x="913" y="339"/>
                  </a:cubicBezTo>
                  <a:cubicBezTo>
                    <a:pt x="913" y="340"/>
                    <a:pt x="913" y="341"/>
                    <a:pt x="914" y="342"/>
                  </a:cubicBezTo>
                  <a:cubicBezTo>
                    <a:pt x="913" y="346"/>
                    <a:pt x="912" y="350"/>
                    <a:pt x="911" y="355"/>
                  </a:cubicBezTo>
                  <a:cubicBezTo>
                    <a:pt x="974" y="359"/>
                    <a:pt x="1036" y="370"/>
                    <a:pt x="1101" y="358"/>
                  </a:cubicBezTo>
                  <a:cubicBezTo>
                    <a:pt x="1097" y="355"/>
                    <a:pt x="1095" y="353"/>
                    <a:pt x="1092" y="351"/>
                  </a:cubicBezTo>
                  <a:close/>
                  <a:moveTo>
                    <a:pt x="1043" y="395"/>
                  </a:moveTo>
                  <a:cubicBezTo>
                    <a:pt x="1043" y="394"/>
                    <a:pt x="1043" y="393"/>
                    <a:pt x="1043" y="392"/>
                  </a:cubicBezTo>
                  <a:cubicBezTo>
                    <a:pt x="1036" y="391"/>
                    <a:pt x="1028" y="389"/>
                    <a:pt x="1020" y="388"/>
                  </a:cubicBezTo>
                  <a:cubicBezTo>
                    <a:pt x="994" y="387"/>
                    <a:pt x="967" y="386"/>
                    <a:pt x="941" y="385"/>
                  </a:cubicBezTo>
                  <a:cubicBezTo>
                    <a:pt x="939" y="385"/>
                    <a:pt x="938" y="384"/>
                    <a:pt x="936" y="384"/>
                  </a:cubicBezTo>
                  <a:cubicBezTo>
                    <a:pt x="917" y="381"/>
                    <a:pt x="898" y="377"/>
                    <a:pt x="877" y="374"/>
                  </a:cubicBezTo>
                  <a:cubicBezTo>
                    <a:pt x="886" y="384"/>
                    <a:pt x="897" y="388"/>
                    <a:pt x="908" y="392"/>
                  </a:cubicBezTo>
                  <a:cubicBezTo>
                    <a:pt x="926" y="398"/>
                    <a:pt x="945" y="403"/>
                    <a:pt x="964" y="409"/>
                  </a:cubicBezTo>
                  <a:cubicBezTo>
                    <a:pt x="993" y="419"/>
                    <a:pt x="1021" y="431"/>
                    <a:pt x="1051" y="433"/>
                  </a:cubicBezTo>
                  <a:cubicBezTo>
                    <a:pt x="1059" y="423"/>
                    <a:pt x="1059" y="414"/>
                    <a:pt x="1049" y="406"/>
                  </a:cubicBezTo>
                  <a:cubicBezTo>
                    <a:pt x="1045" y="404"/>
                    <a:pt x="1040" y="403"/>
                    <a:pt x="1036" y="402"/>
                  </a:cubicBezTo>
                  <a:cubicBezTo>
                    <a:pt x="1036" y="401"/>
                    <a:pt x="1036" y="400"/>
                    <a:pt x="1036" y="399"/>
                  </a:cubicBezTo>
                  <a:cubicBezTo>
                    <a:pt x="1039" y="398"/>
                    <a:pt x="1041" y="397"/>
                    <a:pt x="1043" y="395"/>
                  </a:cubicBezTo>
                  <a:close/>
                  <a:moveTo>
                    <a:pt x="1104" y="284"/>
                  </a:moveTo>
                  <a:cubicBezTo>
                    <a:pt x="1105" y="284"/>
                    <a:pt x="1105" y="285"/>
                    <a:pt x="1106" y="285"/>
                  </a:cubicBezTo>
                  <a:cubicBezTo>
                    <a:pt x="1110" y="283"/>
                    <a:pt x="1113" y="279"/>
                    <a:pt x="1117" y="279"/>
                  </a:cubicBezTo>
                  <a:cubicBezTo>
                    <a:pt x="1145" y="280"/>
                    <a:pt x="1170" y="271"/>
                    <a:pt x="1196" y="261"/>
                  </a:cubicBezTo>
                  <a:cubicBezTo>
                    <a:pt x="1202" y="258"/>
                    <a:pt x="1207" y="256"/>
                    <a:pt x="1207" y="249"/>
                  </a:cubicBezTo>
                  <a:cubicBezTo>
                    <a:pt x="1207" y="248"/>
                    <a:pt x="1208" y="248"/>
                    <a:pt x="1209" y="247"/>
                  </a:cubicBezTo>
                  <a:cubicBezTo>
                    <a:pt x="1211" y="248"/>
                    <a:pt x="1212" y="250"/>
                    <a:pt x="1215" y="252"/>
                  </a:cubicBezTo>
                  <a:cubicBezTo>
                    <a:pt x="1221" y="245"/>
                    <a:pt x="1227" y="239"/>
                    <a:pt x="1233" y="232"/>
                  </a:cubicBezTo>
                  <a:cubicBezTo>
                    <a:pt x="1232" y="230"/>
                    <a:pt x="1232" y="230"/>
                    <a:pt x="1231" y="230"/>
                  </a:cubicBezTo>
                  <a:cubicBezTo>
                    <a:pt x="1198" y="232"/>
                    <a:pt x="1165" y="233"/>
                    <a:pt x="1131" y="235"/>
                  </a:cubicBezTo>
                  <a:cubicBezTo>
                    <a:pt x="1130" y="235"/>
                    <a:pt x="1128" y="237"/>
                    <a:pt x="1127" y="238"/>
                  </a:cubicBezTo>
                  <a:cubicBezTo>
                    <a:pt x="1119" y="246"/>
                    <a:pt x="1128" y="260"/>
                    <a:pt x="1116" y="267"/>
                  </a:cubicBezTo>
                  <a:cubicBezTo>
                    <a:pt x="1116" y="267"/>
                    <a:pt x="1116" y="267"/>
                    <a:pt x="1116" y="268"/>
                  </a:cubicBezTo>
                  <a:cubicBezTo>
                    <a:pt x="1114" y="271"/>
                    <a:pt x="1113" y="274"/>
                    <a:pt x="1111" y="277"/>
                  </a:cubicBezTo>
                  <a:cubicBezTo>
                    <a:pt x="1109" y="279"/>
                    <a:pt x="1107" y="282"/>
                    <a:pt x="1104" y="284"/>
                  </a:cubicBezTo>
                  <a:close/>
                  <a:moveTo>
                    <a:pt x="575" y="365"/>
                  </a:moveTo>
                  <a:cubicBezTo>
                    <a:pt x="575" y="364"/>
                    <a:pt x="574" y="363"/>
                    <a:pt x="573" y="362"/>
                  </a:cubicBezTo>
                  <a:cubicBezTo>
                    <a:pt x="571" y="363"/>
                    <a:pt x="569" y="363"/>
                    <a:pt x="567" y="364"/>
                  </a:cubicBezTo>
                  <a:cubicBezTo>
                    <a:pt x="533" y="376"/>
                    <a:pt x="498" y="381"/>
                    <a:pt x="462" y="383"/>
                  </a:cubicBezTo>
                  <a:cubicBezTo>
                    <a:pt x="453" y="383"/>
                    <a:pt x="442" y="382"/>
                    <a:pt x="436" y="392"/>
                  </a:cubicBezTo>
                  <a:cubicBezTo>
                    <a:pt x="435" y="394"/>
                    <a:pt x="431" y="395"/>
                    <a:pt x="429" y="397"/>
                  </a:cubicBezTo>
                  <a:cubicBezTo>
                    <a:pt x="423" y="400"/>
                    <a:pt x="417" y="403"/>
                    <a:pt x="411" y="407"/>
                  </a:cubicBezTo>
                  <a:cubicBezTo>
                    <a:pt x="404" y="412"/>
                    <a:pt x="404" y="418"/>
                    <a:pt x="407" y="425"/>
                  </a:cubicBezTo>
                  <a:cubicBezTo>
                    <a:pt x="411" y="433"/>
                    <a:pt x="418" y="431"/>
                    <a:pt x="424" y="431"/>
                  </a:cubicBezTo>
                  <a:cubicBezTo>
                    <a:pt x="445" y="430"/>
                    <a:pt x="462" y="416"/>
                    <a:pt x="480" y="408"/>
                  </a:cubicBezTo>
                  <a:cubicBezTo>
                    <a:pt x="480" y="405"/>
                    <a:pt x="480" y="402"/>
                    <a:pt x="479" y="401"/>
                  </a:cubicBezTo>
                  <a:cubicBezTo>
                    <a:pt x="484" y="401"/>
                    <a:pt x="489" y="403"/>
                    <a:pt x="492" y="401"/>
                  </a:cubicBezTo>
                  <a:cubicBezTo>
                    <a:pt x="518" y="391"/>
                    <a:pt x="544" y="380"/>
                    <a:pt x="569" y="369"/>
                  </a:cubicBezTo>
                  <a:cubicBezTo>
                    <a:pt x="572" y="368"/>
                    <a:pt x="573" y="366"/>
                    <a:pt x="575" y="365"/>
                  </a:cubicBezTo>
                  <a:close/>
                  <a:moveTo>
                    <a:pt x="1093" y="321"/>
                  </a:moveTo>
                  <a:cubicBezTo>
                    <a:pt x="1091" y="315"/>
                    <a:pt x="1089" y="309"/>
                    <a:pt x="1087" y="304"/>
                  </a:cubicBezTo>
                  <a:cubicBezTo>
                    <a:pt x="1082" y="306"/>
                    <a:pt x="1078" y="307"/>
                    <a:pt x="1074" y="307"/>
                  </a:cubicBezTo>
                  <a:cubicBezTo>
                    <a:pt x="1059" y="309"/>
                    <a:pt x="1043" y="310"/>
                    <a:pt x="1028" y="312"/>
                  </a:cubicBezTo>
                  <a:cubicBezTo>
                    <a:pt x="1000" y="314"/>
                    <a:pt x="972" y="317"/>
                    <a:pt x="944" y="320"/>
                  </a:cubicBezTo>
                  <a:cubicBezTo>
                    <a:pt x="933" y="321"/>
                    <a:pt x="920" y="320"/>
                    <a:pt x="910" y="330"/>
                  </a:cubicBezTo>
                  <a:cubicBezTo>
                    <a:pt x="923" y="329"/>
                    <a:pt x="935" y="328"/>
                    <a:pt x="947" y="328"/>
                  </a:cubicBezTo>
                  <a:cubicBezTo>
                    <a:pt x="965" y="327"/>
                    <a:pt x="984" y="328"/>
                    <a:pt x="1003" y="327"/>
                  </a:cubicBezTo>
                  <a:cubicBezTo>
                    <a:pt x="1013" y="326"/>
                    <a:pt x="1025" y="329"/>
                    <a:pt x="1032" y="319"/>
                  </a:cubicBezTo>
                  <a:cubicBezTo>
                    <a:pt x="1038" y="320"/>
                    <a:pt x="1043" y="321"/>
                    <a:pt x="1049" y="322"/>
                  </a:cubicBezTo>
                  <a:cubicBezTo>
                    <a:pt x="1049" y="320"/>
                    <a:pt x="1050" y="319"/>
                    <a:pt x="1050" y="318"/>
                  </a:cubicBezTo>
                  <a:cubicBezTo>
                    <a:pt x="1051" y="316"/>
                    <a:pt x="1052" y="315"/>
                    <a:pt x="1053" y="313"/>
                  </a:cubicBezTo>
                  <a:cubicBezTo>
                    <a:pt x="1054" y="314"/>
                    <a:pt x="1055" y="316"/>
                    <a:pt x="1056" y="318"/>
                  </a:cubicBezTo>
                  <a:cubicBezTo>
                    <a:pt x="1058" y="319"/>
                    <a:pt x="1060" y="321"/>
                    <a:pt x="1062" y="321"/>
                  </a:cubicBezTo>
                  <a:cubicBezTo>
                    <a:pt x="1072" y="321"/>
                    <a:pt x="1082" y="321"/>
                    <a:pt x="1093" y="321"/>
                  </a:cubicBezTo>
                  <a:close/>
                  <a:moveTo>
                    <a:pt x="734" y="657"/>
                  </a:moveTo>
                  <a:cubicBezTo>
                    <a:pt x="763" y="664"/>
                    <a:pt x="791" y="657"/>
                    <a:pt x="819" y="652"/>
                  </a:cubicBezTo>
                  <a:cubicBezTo>
                    <a:pt x="840" y="649"/>
                    <a:pt x="860" y="646"/>
                    <a:pt x="882" y="649"/>
                  </a:cubicBezTo>
                  <a:cubicBezTo>
                    <a:pt x="881" y="641"/>
                    <a:pt x="881" y="634"/>
                    <a:pt x="880" y="626"/>
                  </a:cubicBezTo>
                  <a:cubicBezTo>
                    <a:pt x="858" y="644"/>
                    <a:pt x="834" y="647"/>
                    <a:pt x="809" y="650"/>
                  </a:cubicBezTo>
                  <a:cubicBezTo>
                    <a:pt x="784" y="652"/>
                    <a:pt x="759" y="654"/>
                    <a:pt x="734" y="657"/>
                  </a:cubicBezTo>
                  <a:close/>
                  <a:moveTo>
                    <a:pt x="907" y="343"/>
                  </a:moveTo>
                  <a:cubicBezTo>
                    <a:pt x="906" y="342"/>
                    <a:pt x="906" y="342"/>
                    <a:pt x="905" y="341"/>
                  </a:cubicBezTo>
                  <a:cubicBezTo>
                    <a:pt x="899" y="343"/>
                    <a:pt x="892" y="345"/>
                    <a:pt x="886" y="347"/>
                  </a:cubicBezTo>
                  <a:cubicBezTo>
                    <a:pt x="886" y="346"/>
                    <a:pt x="885" y="345"/>
                    <a:pt x="885" y="345"/>
                  </a:cubicBezTo>
                  <a:cubicBezTo>
                    <a:pt x="889" y="340"/>
                    <a:pt x="893" y="336"/>
                    <a:pt x="897" y="331"/>
                  </a:cubicBezTo>
                  <a:cubicBezTo>
                    <a:pt x="883" y="330"/>
                    <a:pt x="869" y="323"/>
                    <a:pt x="860" y="340"/>
                  </a:cubicBezTo>
                  <a:cubicBezTo>
                    <a:pt x="860" y="341"/>
                    <a:pt x="858" y="343"/>
                    <a:pt x="858" y="344"/>
                  </a:cubicBezTo>
                  <a:cubicBezTo>
                    <a:pt x="858" y="346"/>
                    <a:pt x="860" y="348"/>
                    <a:pt x="862" y="348"/>
                  </a:cubicBezTo>
                  <a:cubicBezTo>
                    <a:pt x="872" y="350"/>
                    <a:pt x="883" y="352"/>
                    <a:pt x="893" y="352"/>
                  </a:cubicBezTo>
                  <a:cubicBezTo>
                    <a:pt x="900" y="353"/>
                    <a:pt x="904" y="349"/>
                    <a:pt x="907" y="343"/>
                  </a:cubicBezTo>
                  <a:close/>
                  <a:moveTo>
                    <a:pt x="582" y="320"/>
                  </a:moveTo>
                  <a:cubicBezTo>
                    <a:pt x="587" y="321"/>
                    <a:pt x="591" y="321"/>
                    <a:pt x="595" y="323"/>
                  </a:cubicBezTo>
                  <a:cubicBezTo>
                    <a:pt x="600" y="324"/>
                    <a:pt x="604" y="326"/>
                    <a:pt x="610" y="329"/>
                  </a:cubicBezTo>
                  <a:cubicBezTo>
                    <a:pt x="606" y="322"/>
                    <a:pt x="603" y="318"/>
                    <a:pt x="602" y="314"/>
                  </a:cubicBezTo>
                  <a:cubicBezTo>
                    <a:pt x="600" y="305"/>
                    <a:pt x="594" y="306"/>
                    <a:pt x="588" y="308"/>
                  </a:cubicBezTo>
                  <a:cubicBezTo>
                    <a:pt x="581" y="309"/>
                    <a:pt x="580" y="314"/>
                    <a:pt x="582" y="320"/>
                  </a:cubicBezTo>
                  <a:close/>
                  <a:moveTo>
                    <a:pt x="575" y="628"/>
                  </a:moveTo>
                  <a:cubicBezTo>
                    <a:pt x="576" y="643"/>
                    <a:pt x="584" y="650"/>
                    <a:pt x="597" y="648"/>
                  </a:cubicBezTo>
                  <a:cubicBezTo>
                    <a:pt x="590" y="642"/>
                    <a:pt x="583" y="635"/>
                    <a:pt x="575" y="628"/>
                  </a:cubicBezTo>
                  <a:close/>
                  <a:moveTo>
                    <a:pt x="791" y="671"/>
                  </a:moveTo>
                  <a:cubicBezTo>
                    <a:pt x="791" y="671"/>
                    <a:pt x="791" y="670"/>
                    <a:pt x="791" y="669"/>
                  </a:cubicBezTo>
                  <a:cubicBezTo>
                    <a:pt x="779" y="670"/>
                    <a:pt x="768" y="672"/>
                    <a:pt x="756" y="673"/>
                  </a:cubicBezTo>
                  <a:cubicBezTo>
                    <a:pt x="756" y="674"/>
                    <a:pt x="756" y="675"/>
                    <a:pt x="756" y="676"/>
                  </a:cubicBezTo>
                  <a:cubicBezTo>
                    <a:pt x="768" y="674"/>
                    <a:pt x="780" y="673"/>
                    <a:pt x="791" y="671"/>
                  </a:cubicBezTo>
                  <a:close/>
                  <a:moveTo>
                    <a:pt x="825" y="184"/>
                  </a:moveTo>
                  <a:cubicBezTo>
                    <a:pt x="825" y="185"/>
                    <a:pt x="826" y="187"/>
                    <a:pt x="826" y="188"/>
                  </a:cubicBezTo>
                  <a:cubicBezTo>
                    <a:pt x="829" y="187"/>
                    <a:pt x="833" y="187"/>
                    <a:pt x="836" y="186"/>
                  </a:cubicBezTo>
                  <a:cubicBezTo>
                    <a:pt x="835" y="184"/>
                    <a:pt x="834" y="182"/>
                    <a:pt x="834" y="179"/>
                  </a:cubicBezTo>
                  <a:cubicBezTo>
                    <a:pt x="831" y="181"/>
                    <a:pt x="828" y="182"/>
                    <a:pt x="825" y="1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4A890E79-E9D9-4CF2-9D98-47F1F0DC140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8847" y="2502677"/>
              <a:ext cx="133350" cy="58738"/>
            </a:xfrm>
            <a:custGeom>
              <a:avLst/>
              <a:gdLst>
                <a:gd name="T0" fmla="*/ 105 w 220"/>
                <a:gd name="T1" fmla="*/ 88 h 96"/>
                <a:gd name="T2" fmla="*/ 88 w 220"/>
                <a:gd name="T3" fmla="*/ 91 h 96"/>
                <a:gd name="T4" fmla="*/ 53 w 220"/>
                <a:gd name="T5" fmla="*/ 70 h 96"/>
                <a:gd name="T6" fmla="*/ 31 w 220"/>
                <a:gd name="T7" fmla="*/ 55 h 96"/>
                <a:gd name="T8" fmla="*/ 0 w 220"/>
                <a:gd name="T9" fmla="*/ 15 h 96"/>
                <a:gd name="T10" fmla="*/ 60 w 220"/>
                <a:gd name="T11" fmla="*/ 15 h 96"/>
                <a:gd name="T12" fmla="*/ 43 w 220"/>
                <a:gd name="T13" fmla="*/ 26 h 96"/>
                <a:gd name="T14" fmla="*/ 74 w 220"/>
                <a:gd name="T15" fmla="*/ 61 h 96"/>
                <a:gd name="T16" fmla="*/ 81 w 220"/>
                <a:gd name="T17" fmla="*/ 59 h 96"/>
                <a:gd name="T18" fmla="*/ 75 w 220"/>
                <a:gd name="T19" fmla="*/ 45 h 96"/>
                <a:gd name="T20" fmla="*/ 81 w 220"/>
                <a:gd name="T21" fmla="*/ 36 h 96"/>
                <a:gd name="T22" fmla="*/ 71 w 220"/>
                <a:gd name="T23" fmla="*/ 21 h 96"/>
                <a:gd name="T24" fmla="*/ 107 w 220"/>
                <a:gd name="T25" fmla="*/ 18 h 96"/>
                <a:gd name="T26" fmla="*/ 189 w 220"/>
                <a:gd name="T27" fmla="*/ 13 h 96"/>
                <a:gd name="T28" fmla="*/ 198 w 220"/>
                <a:gd name="T29" fmla="*/ 10 h 96"/>
                <a:gd name="T30" fmla="*/ 220 w 220"/>
                <a:gd name="T31" fmla="*/ 0 h 96"/>
                <a:gd name="T32" fmla="*/ 217 w 220"/>
                <a:gd name="T33" fmla="*/ 15 h 96"/>
                <a:gd name="T34" fmla="*/ 171 w 220"/>
                <a:gd name="T35" fmla="*/ 63 h 96"/>
                <a:gd name="T36" fmla="*/ 122 w 220"/>
                <a:gd name="T37" fmla="*/ 88 h 96"/>
                <a:gd name="T38" fmla="*/ 105 w 220"/>
                <a:gd name="T39" fmla="*/ 8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0" h="96">
                  <a:moveTo>
                    <a:pt x="105" y="88"/>
                  </a:moveTo>
                  <a:cubicBezTo>
                    <a:pt x="101" y="96"/>
                    <a:pt x="95" y="94"/>
                    <a:pt x="88" y="91"/>
                  </a:cubicBezTo>
                  <a:cubicBezTo>
                    <a:pt x="76" y="85"/>
                    <a:pt x="63" y="80"/>
                    <a:pt x="53" y="70"/>
                  </a:cubicBezTo>
                  <a:cubicBezTo>
                    <a:pt x="47" y="63"/>
                    <a:pt x="39" y="60"/>
                    <a:pt x="31" y="55"/>
                  </a:cubicBezTo>
                  <a:cubicBezTo>
                    <a:pt x="17" y="45"/>
                    <a:pt x="4" y="34"/>
                    <a:pt x="0" y="15"/>
                  </a:cubicBezTo>
                  <a:cubicBezTo>
                    <a:pt x="20" y="15"/>
                    <a:pt x="40" y="15"/>
                    <a:pt x="60" y="15"/>
                  </a:cubicBezTo>
                  <a:cubicBezTo>
                    <a:pt x="63" y="25"/>
                    <a:pt x="63" y="25"/>
                    <a:pt x="43" y="26"/>
                  </a:cubicBezTo>
                  <a:cubicBezTo>
                    <a:pt x="54" y="38"/>
                    <a:pt x="64" y="50"/>
                    <a:pt x="74" y="61"/>
                  </a:cubicBezTo>
                  <a:cubicBezTo>
                    <a:pt x="75" y="62"/>
                    <a:pt x="79" y="60"/>
                    <a:pt x="81" y="59"/>
                  </a:cubicBezTo>
                  <a:cubicBezTo>
                    <a:pt x="79" y="53"/>
                    <a:pt x="76" y="49"/>
                    <a:pt x="75" y="45"/>
                  </a:cubicBezTo>
                  <a:cubicBezTo>
                    <a:pt x="74" y="40"/>
                    <a:pt x="73" y="34"/>
                    <a:pt x="81" y="36"/>
                  </a:cubicBezTo>
                  <a:cubicBezTo>
                    <a:pt x="78" y="31"/>
                    <a:pt x="75" y="27"/>
                    <a:pt x="71" y="21"/>
                  </a:cubicBezTo>
                  <a:cubicBezTo>
                    <a:pt x="85" y="20"/>
                    <a:pt x="96" y="19"/>
                    <a:pt x="107" y="18"/>
                  </a:cubicBezTo>
                  <a:cubicBezTo>
                    <a:pt x="134" y="17"/>
                    <a:pt x="162" y="15"/>
                    <a:pt x="189" y="13"/>
                  </a:cubicBezTo>
                  <a:cubicBezTo>
                    <a:pt x="192" y="13"/>
                    <a:pt x="195" y="11"/>
                    <a:pt x="198" y="10"/>
                  </a:cubicBezTo>
                  <a:cubicBezTo>
                    <a:pt x="204" y="7"/>
                    <a:pt x="211" y="4"/>
                    <a:pt x="220" y="0"/>
                  </a:cubicBezTo>
                  <a:cubicBezTo>
                    <a:pt x="219" y="7"/>
                    <a:pt x="219" y="12"/>
                    <a:pt x="217" y="15"/>
                  </a:cubicBezTo>
                  <a:cubicBezTo>
                    <a:pt x="207" y="36"/>
                    <a:pt x="189" y="50"/>
                    <a:pt x="171" y="63"/>
                  </a:cubicBezTo>
                  <a:cubicBezTo>
                    <a:pt x="156" y="73"/>
                    <a:pt x="139" y="80"/>
                    <a:pt x="122" y="88"/>
                  </a:cubicBezTo>
                  <a:cubicBezTo>
                    <a:pt x="117" y="90"/>
                    <a:pt x="111" y="94"/>
                    <a:pt x="105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1128638F-8586-48BB-94D2-150631947B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1859" y="2458227"/>
              <a:ext cx="52388" cy="50800"/>
            </a:xfrm>
            <a:custGeom>
              <a:avLst/>
              <a:gdLst>
                <a:gd name="T0" fmla="*/ 51 w 87"/>
                <a:gd name="T1" fmla="*/ 15 h 85"/>
                <a:gd name="T2" fmla="*/ 56 w 87"/>
                <a:gd name="T3" fmla="*/ 23 h 85"/>
                <a:gd name="T4" fmla="*/ 72 w 87"/>
                <a:gd name="T5" fmla="*/ 23 h 85"/>
                <a:gd name="T6" fmla="*/ 82 w 87"/>
                <a:gd name="T7" fmla="*/ 25 h 85"/>
                <a:gd name="T8" fmla="*/ 77 w 87"/>
                <a:gd name="T9" fmla="*/ 50 h 85"/>
                <a:gd name="T10" fmla="*/ 79 w 87"/>
                <a:gd name="T11" fmla="*/ 50 h 85"/>
                <a:gd name="T12" fmla="*/ 81 w 87"/>
                <a:gd name="T13" fmla="*/ 62 h 85"/>
                <a:gd name="T14" fmla="*/ 87 w 87"/>
                <a:gd name="T15" fmla="*/ 73 h 85"/>
                <a:gd name="T16" fmla="*/ 81 w 87"/>
                <a:gd name="T17" fmla="*/ 78 h 85"/>
                <a:gd name="T18" fmla="*/ 64 w 87"/>
                <a:gd name="T19" fmla="*/ 85 h 85"/>
                <a:gd name="T20" fmla="*/ 63 w 87"/>
                <a:gd name="T21" fmla="*/ 85 h 85"/>
                <a:gd name="T22" fmla="*/ 22 w 87"/>
                <a:gd name="T23" fmla="*/ 66 h 85"/>
                <a:gd name="T24" fmla="*/ 7 w 87"/>
                <a:gd name="T25" fmla="*/ 44 h 85"/>
                <a:gd name="T26" fmla="*/ 1 w 87"/>
                <a:gd name="T27" fmla="*/ 18 h 85"/>
                <a:gd name="T28" fmla="*/ 19 w 87"/>
                <a:gd name="T29" fmla="*/ 5 h 85"/>
                <a:gd name="T30" fmla="*/ 44 w 87"/>
                <a:gd name="T31" fmla="*/ 13 h 85"/>
                <a:gd name="T32" fmla="*/ 51 w 87"/>
                <a:gd name="T33" fmla="*/ 1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5">
                  <a:moveTo>
                    <a:pt x="51" y="15"/>
                  </a:moveTo>
                  <a:cubicBezTo>
                    <a:pt x="48" y="21"/>
                    <a:pt x="51" y="23"/>
                    <a:pt x="56" y="23"/>
                  </a:cubicBezTo>
                  <a:cubicBezTo>
                    <a:pt x="62" y="24"/>
                    <a:pt x="67" y="23"/>
                    <a:pt x="72" y="23"/>
                  </a:cubicBezTo>
                  <a:cubicBezTo>
                    <a:pt x="76" y="23"/>
                    <a:pt x="79" y="24"/>
                    <a:pt x="82" y="25"/>
                  </a:cubicBezTo>
                  <a:cubicBezTo>
                    <a:pt x="80" y="34"/>
                    <a:pt x="79" y="42"/>
                    <a:pt x="77" y="50"/>
                  </a:cubicBezTo>
                  <a:cubicBezTo>
                    <a:pt x="78" y="50"/>
                    <a:pt x="78" y="50"/>
                    <a:pt x="79" y="50"/>
                  </a:cubicBezTo>
                  <a:cubicBezTo>
                    <a:pt x="80" y="54"/>
                    <a:pt x="80" y="58"/>
                    <a:pt x="81" y="62"/>
                  </a:cubicBezTo>
                  <a:cubicBezTo>
                    <a:pt x="82" y="65"/>
                    <a:pt x="84" y="68"/>
                    <a:pt x="87" y="73"/>
                  </a:cubicBezTo>
                  <a:cubicBezTo>
                    <a:pt x="86" y="74"/>
                    <a:pt x="84" y="76"/>
                    <a:pt x="81" y="78"/>
                  </a:cubicBezTo>
                  <a:cubicBezTo>
                    <a:pt x="75" y="80"/>
                    <a:pt x="70" y="82"/>
                    <a:pt x="64" y="85"/>
                  </a:cubicBezTo>
                  <a:cubicBezTo>
                    <a:pt x="64" y="85"/>
                    <a:pt x="63" y="85"/>
                    <a:pt x="63" y="85"/>
                  </a:cubicBezTo>
                  <a:cubicBezTo>
                    <a:pt x="48" y="82"/>
                    <a:pt x="32" y="83"/>
                    <a:pt x="22" y="66"/>
                  </a:cubicBezTo>
                  <a:cubicBezTo>
                    <a:pt x="18" y="59"/>
                    <a:pt x="9" y="53"/>
                    <a:pt x="7" y="44"/>
                  </a:cubicBezTo>
                  <a:cubicBezTo>
                    <a:pt x="4" y="36"/>
                    <a:pt x="2" y="27"/>
                    <a:pt x="1" y="18"/>
                  </a:cubicBezTo>
                  <a:cubicBezTo>
                    <a:pt x="0" y="5"/>
                    <a:pt x="7" y="0"/>
                    <a:pt x="19" y="5"/>
                  </a:cubicBezTo>
                  <a:cubicBezTo>
                    <a:pt x="27" y="7"/>
                    <a:pt x="35" y="10"/>
                    <a:pt x="44" y="13"/>
                  </a:cubicBezTo>
                  <a:cubicBezTo>
                    <a:pt x="46" y="14"/>
                    <a:pt x="48" y="15"/>
                    <a:pt x="5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BF22A5BE-1593-429F-9178-9364CF6042C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6784" y="2455052"/>
              <a:ext cx="31750" cy="14288"/>
            </a:xfrm>
            <a:custGeom>
              <a:avLst/>
              <a:gdLst>
                <a:gd name="T0" fmla="*/ 50 w 50"/>
                <a:gd name="T1" fmla="*/ 12 h 24"/>
                <a:gd name="T2" fmla="*/ 0 w 50"/>
                <a:gd name="T3" fmla="*/ 4 h 24"/>
                <a:gd name="T4" fmla="*/ 50 w 50"/>
                <a:gd name="T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24">
                  <a:moveTo>
                    <a:pt x="50" y="12"/>
                  </a:moveTo>
                  <a:cubicBezTo>
                    <a:pt x="32" y="24"/>
                    <a:pt x="7" y="20"/>
                    <a:pt x="0" y="4"/>
                  </a:cubicBezTo>
                  <a:cubicBezTo>
                    <a:pt x="7" y="0"/>
                    <a:pt x="43" y="6"/>
                    <a:pt x="5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1BBD8515-81F4-4C69-AFAD-745AC2B6A75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9959" y="2413777"/>
              <a:ext cx="23813" cy="14288"/>
            </a:xfrm>
            <a:custGeom>
              <a:avLst/>
              <a:gdLst>
                <a:gd name="T0" fmla="*/ 0 w 40"/>
                <a:gd name="T1" fmla="*/ 10 h 22"/>
                <a:gd name="T2" fmla="*/ 40 w 40"/>
                <a:gd name="T3" fmla="*/ 15 h 22"/>
                <a:gd name="T4" fmla="*/ 0 w 40"/>
                <a:gd name="T5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2">
                  <a:moveTo>
                    <a:pt x="0" y="10"/>
                  </a:moveTo>
                  <a:cubicBezTo>
                    <a:pt x="6" y="0"/>
                    <a:pt x="16" y="1"/>
                    <a:pt x="40" y="15"/>
                  </a:cubicBezTo>
                  <a:cubicBezTo>
                    <a:pt x="31" y="22"/>
                    <a:pt x="15" y="20"/>
                    <a:pt x="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8390F2F3-E4C1-4DA5-8A6A-6E9C0B72F8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9122" y="2134377"/>
              <a:ext cx="176213" cy="41275"/>
            </a:xfrm>
            <a:custGeom>
              <a:avLst/>
              <a:gdLst>
                <a:gd name="T0" fmla="*/ 271 w 292"/>
                <a:gd name="T1" fmla="*/ 53 h 67"/>
                <a:gd name="T2" fmla="*/ 181 w 292"/>
                <a:gd name="T3" fmla="*/ 17 h 67"/>
                <a:gd name="T4" fmla="*/ 127 w 292"/>
                <a:gd name="T5" fmla="*/ 12 h 67"/>
                <a:gd name="T6" fmla="*/ 112 w 292"/>
                <a:gd name="T7" fmla="*/ 16 h 67"/>
                <a:gd name="T8" fmla="*/ 106 w 292"/>
                <a:gd name="T9" fmla="*/ 17 h 67"/>
                <a:gd name="T10" fmla="*/ 89 w 292"/>
                <a:gd name="T11" fmla="*/ 17 h 67"/>
                <a:gd name="T12" fmla="*/ 48 w 292"/>
                <a:gd name="T13" fmla="*/ 19 h 67"/>
                <a:gd name="T14" fmla="*/ 18 w 292"/>
                <a:gd name="T15" fmla="*/ 15 h 67"/>
                <a:gd name="T16" fmla="*/ 0 w 292"/>
                <a:gd name="T17" fmla="*/ 2 h 67"/>
                <a:gd name="T18" fmla="*/ 18 w 292"/>
                <a:gd name="T19" fmla="*/ 2 h 67"/>
                <a:gd name="T20" fmla="*/ 70 w 292"/>
                <a:gd name="T21" fmla="*/ 11 h 67"/>
                <a:gd name="T22" fmla="*/ 70 w 292"/>
                <a:gd name="T23" fmla="*/ 6 h 67"/>
                <a:gd name="T24" fmla="*/ 80 w 292"/>
                <a:gd name="T25" fmla="*/ 7 h 67"/>
                <a:gd name="T26" fmla="*/ 208 w 292"/>
                <a:gd name="T27" fmla="*/ 14 h 67"/>
                <a:gd name="T28" fmla="*/ 216 w 292"/>
                <a:gd name="T29" fmla="*/ 13 h 67"/>
                <a:gd name="T30" fmla="*/ 265 w 292"/>
                <a:gd name="T31" fmla="*/ 37 h 67"/>
                <a:gd name="T32" fmla="*/ 268 w 292"/>
                <a:gd name="T33" fmla="*/ 10 h 67"/>
                <a:gd name="T34" fmla="*/ 282 w 292"/>
                <a:gd name="T35" fmla="*/ 14 h 67"/>
                <a:gd name="T36" fmla="*/ 282 w 292"/>
                <a:gd name="T37" fmla="*/ 16 h 67"/>
                <a:gd name="T38" fmla="*/ 275 w 292"/>
                <a:gd name="T39" fmla="*/ 20 h 67"/>
                <a:gd name="T40" fmla="*/ 292 w 292"/>
                <a:gd name="T41" fmla="*/ 66 h 67"/>
                <a:gd name="T42" fmla="*/ 290 w 292"/>
                <a:gd name="T43" fmla="*/ 67 h 67"/>
                <a:gd name="T44" fmla="*/ 284 w 292"/>
                <a:gd name="T45" fmla="*/ 58 h 67"/>
                <a:gd name="T46" fmla="*/ 271 w 292"/>
                <a:gd name="T47" fmla="*/ 63 h 67"/>
                <a:gd name="T48" fmla="*/ 271 w 292"/>
                <a:gd name="T49" fmla="*/ 5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2" h="67">
                  <a:moveTo>
                    <a:pt x="271" y="53"/>
                  </a:moveTo>
                  <a:cubicBezTo>
                    <a:pt x="245" y="34"/>
                    <a:pt x="214" y="23"/>
                    <a:pt x="181" y="17"/>
                  </a:cubicBezTo>
                  <a:cubicBezTo>
                    <a:pt x="163" y="14"/>
                    <a:pt x="145" y="13"/>
                    <a:pt x="127" y="12"/>
                  </a:cubicBezTo>
                  <a:cubicBezTo>
                    <a:pt x="122" y="12"/>
                    <a:pt x="117" y="15"/>
                    <a:pt x="112" y="16"/>
                  </a:cubicBezTo>
                  <a:cubicBezTo>
                    <a:pt x="110" y="17"/>
                    <a:pt x="107" y="18"/>
                    <a:pt x="106" y="17"/>
                  </a:cubicBezTo>
                  <a:cubicBezTo>
                    <a:pt x="100" y="11"/>
                    <a:pt x="94" y="14"/>
                    <a:pt x="89" y="17"/>
                  </a:cubicBezTo>
                  <a:cubicBezTo>
                    <a:pt x="75" y="22"/>
                    <a:pt x="62" y="23"/>
                    <a:pt x="48" y="19"/>
                  </a:cubicBezTo>
                  <a:cubicBezTo>
                    <a:pt x="38" y="16"/>
                    <a:pt x="28" y="17"/>
                    <a:pt x="18" y="15"/>
                  </a:cubicBezTo>
                  <a:cubicBezTo>
                    <a:pt x="10" y="14"/>
                    <a:pt x="3" y="11"/>
                    <a:pt x="0" y="2"/>
                  </a:cubicBezTo>
                  <a:cubicBezTo>
                    <a:pt x="7" y="2"/>
                    <a:pt x="14" y="0"/>
                    <a:pt x="18" y="2"/>
                  </a:cubicBezTo>
                  <a:cubicBezTo>
                    <a:pt x="35" y="11"/>
                    <a:pt x="52" y="11"/>
                    <a:pt x="70" y="11"/>
                  </a:cubicBezTo>
                  <a:cubicBezTo>
                    <a:pt x="70" y="9"/>
                    <a:pt x="70" y="7"/>
                    <a:pt x="70" y="6"/>
                  </a:cubicBezTo>
                  <a:cubicBezTo>
                    <a:pt x="73" y="7"/>
                    <a:pt x="77" y="8"/>
                    <a:pt x="80" y="7"/>
                  </a:cubicBezTo>
                  <a:cubicBezTo>
                    <a:pt x="123" y="0"/>
                    <a:pt x="166" y="0"/>
                    <a:pt x="208" y="14"/>
                  </a:cubicBezTo>
                  <a:cubicBezTo>
                    <a:pt x="210" y="15"/>
                    <a:pt x="213" y="13"/>
                    <a:pt x="216" y="13"/>
                  </a:cubicBezTo>
                  <a:cubicBezTo>
                    <a:pt x="232" y="21"/>
                    <a:pt x="249" y="29"/>
                    <a:pt x="265" y="37"/>
                  </a:cubicBezTo>
                  <a:cubicBezTo>
                    <a:pt x="275" y="30"/>
                    <a:pt x="271" y="21"/>
                    <a:pt x="268" y="10"/>
                  </a:cubicBezTo>
                  <a:cubicBezTo>
                    <a:pt x="274" y="12"/>
                    <a:pt x="278" y="13"/>
                    <a:pt x="282" y="14"/>
                  </a:cubicBezTo>
                  <a:cubicBezTo>
                    <a:pt x="282" y="15"/>
                    <a:pt x="282" y="16"/>
                    <a:pt x="282" y="16"/>
                  </a:cubicBezTo>
                  <a:cubicBezTo>
                    <a:pt x="280" y="18"/>
                    <a:pt x="278" y="19"/>
                    <a:pt x="275" y="20"/>
                  </a:cubicBezTo>
                  <a:cubicBezTo>
                    <a:pt x="281" y="35"/>
                    <a:pt x="286" y="51"/>
                    <a:pt x="292" y="66"/>
                  </a:cubicBezTo>
                  <a:cubicBezTo>
                    <a:pt x="291" y="67"/>
                    <a:pt x="291" y="67"/>
                    <a:pt x="290" y="67"/>
                  </a:cubicBezTo>
                  <a:cubicBezTo>
                    <a:pt x="288" y="64"/>
                    <a:pt x="286" y="60"/>
                    <a:pt x="284" y="58"/>
                  </a:cubicBezTo>
                  <a:cubicBezTo>
                    <a:pt x="279" y="60"/>
                    <a:pt x="275" y="62"/>
                    <a:pt x="271" y="63"/>
                  </a:cubicBezTo>
                  <a:cubicBezTo>
                    <a:pt x="271" y="60"/>
                    <a:pt x="271" y="58"/>
                    <a:pt x="271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D24F77F2-A598-4FCE-8CDE-909DD21343A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8809" y="2115327"/>
              <a:ext cx="60325" cy="17463"/>
            </a:xfrm>
            <a:custGeom>
              <a:avLst/>
              <a:gdLst>
                <a:gd name="T0" fmla="*/ 100 w 100"/>
                <a:gd name="T1" fmla="*/ 23 h 27"/>
                <a:gd name="T2" fmla="*/ 20 w 100"/>
                <a:gd name="T3" fmla="*/ 7 h 27"/>
                <a:gd name="T4" fmla="*/ 14 w 100"/>
                <a:gd name="T5" fmla="*/ 14 h 27"/>
                <a:gd name="T6" fmla="*/ 17 w 100"/>
                <a:gd name="T7" fmla="*/ 27 h 27"/>
                <a:gd name="T8" fmla="*/ 6 w 100"/>
                <a:gd name="T9" fmla="*/ 0 h 27"/>
                <a:gd name="T10" fmla="*/ 51 w 100"/>
                <a:gd name="T11" fmla="*/ 3 h 27"/>
                <a:gd name="T12" fmla="*/ 100 w 100"/>
                <a:gd name="T13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27">
                  <a:moveTo>
                    <a:pt x="100" y="23"/>
                  </a:moveTo>
                  <a:cubicBezTo>
                    <a:pt x="74" y="18"/>
                    <a:pt x="47" y="12"/>
                    <a:pt x="20" y="7"/>
                  </a:cubicBezTo>
                  <a:cubicBezTo>
                    <a:pt x="14" y="6"/>
                    <a:pt x="13" y="9"/>
                    <a:pt x="14" y="14"/>
                  </a:cubicBezTo>
                  <a:cubicBezTo>
                    <a:pt x="14" y="18"/>
                    <a:pt x="16" y="22"/>
                    <a:pt x="17" y="27"/>
                  </a:cubicBezTo>
                  <a:cubicBezTo>
                    <a:pt x="4" y="26"/>
                    <a:pt x="0" y="14"/>
                    <a:pt x="6" y="0"/>
                  </a:cubicBezTo>
                  <a:cubicBezTo>
                    <a:pt x="22" y="1"/>
                    <a:pt x="36" y="1"/>
                    <a:pt x="51" y="3"/>
                  </a:cubicBezTo>
                  <a:cubicBezTo>
                    <a:pt x="69" y="6"/>
                    <a:pt x="86" y="13"/>
                    <a:pt x="100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C53A20E2-CF47-4DD5-AE2C-D0627800E10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6747" y="2155015"/>
              <a:ext cx="12700" cy="9525"/>
            </a:xfrm>
            <a:custGeom>
              <a:avLst/>
              <a:gdLst>
                <a:gd name="T0" fmla="*/ 1 w 23"/>
                <a:gd name="T1" fmla="*/ 0 h 16"/>
                <a:gd name="T2" fmla="*/ 21 w 23"/>
                <a:gd name="T3" fmla="*/ 9 h 16"/>
                <a:gd name="T4" fmla="*/ 23 w 23"/>
                <a:gd name="T5" fmla="*/ 14 h 16"/>
                <a:gd name="T6" fmla="*/ 17 w 23"/>
                <a:gd name="T7" fmla="*/ 15 h 16"/>
                <a:gd name="T8" fmla="*/ 0 w 23"/>
                <a:gd name="T9" fmla="*/ 3 h 16"/>
                <a:gd name="T10" fmla="*/ 1 w 23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6">
                  <a:moveTo>
                    <a:pt x="1" y="0"/>
                  </a:moveTo>
                  <a:cubicBezTo>
                    <a:pt x="8" y="3"/>
                    <a:pt x="15" y="5"/>
                    <a:pt x="21" y="9"/>
                  </a:cubicBezTo>
                  <a:cubicBezTo>
                    <a:pt x="22" y="9"/>
                    <a:pt x="22" y="12"/>
                    <a:pt x="23" y="14"/>
                  </a:cubicBezTo>
                  <a:cubicBezTo>
                    <a:pt x="21" y="14"/>
                    <a:pt x="19" y="16"/>
                    <a:pt x="17" y="15"/>
                  </a:cubicBezTo>
                  <a:cubicBezTo>
                    <a:pt x="12" y="11"/>
                    <a:pt x="6" y="7"/>
                    <a:pt x="0" y="3"/>
                  </a:cubicBez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13">
              <a:extLst>
                <a:ext uri="{FF2B5EF4-FFF2-40B4-BE49-F238E27FC236}">
                  <a16:creationId xmlns:a16="http://schemas.microsoft.com/office/drawing/2014/main" id="{EA6E8B07-12A1-4B0A-AD3B-76A1912CF3B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7909" y="2183590"/>
              <a:ext cx="19050" cy="6350"/>
            </a:xfrm>
            <a:custGeom>
              <a:avLst/>
              <a:gdLst>
                <a:gd name="T0" fmla="*/ 30 w 31"/>
                <a:gd name="T1" fmla="*/ 1 h 11"/>
                <a:gd name="T2" fmla="*/ 22 w 31"/>
                <a:gd name="T3" fmla="*/ 10 h 11"/>
                <a:gd name="T4" fmla="*/ 5 w 31"/>
                <a:gd name="T5" fmla="*/ 8 h 11"/>
                <a:gd name="T6" fmla="*/ 0 w 31"/>
                <a:gd name="T7" fmla="*/ 4 h 11"/>
                <a:gd name="T8" fmla="*/ 5 w 31"/>
                <a:gd name="T9" fmla="*/ 0 h 11"/>
                <a:gd name="T10" fmla="*/ 30 w 31"/>
                <a:gd name="T11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1">
                  <a:moveTo>
                    <a:pt x="30" y="1"/>
                  </a:moveTo>
                  <a:cubicBezTo>
                    <a:pt x="31" y="9"/>
                    <a:pt x="28" y="11"/>
                    <a:pt x="22" y="10"/>
                  </a:cubicBezTo>
                  <a:cubicBezTo>
                    <a:pt x="16" y="10"/>
                    <a:pt x="11" y="9"/>
                    <a:pt x="5" y="8"/>
                  </a:cubicBezTo>
                  <a:cubicBezTo>
                    <a:pt x="3" y="8"/>
                    <a:pt x="2" y="5"/>
                    <a:pt x="0" y="4"/>
                  </a:cubicBezTo>
                  <a:cubicBezTo>
                    <a:pt x="2" y="2"/>
                    <a:pt x="3" y="0"/>
                    <a:pt x="5" y="0"/>
                  </a:cubicBezTo>
                  <a:cubicBezTo>
                    <a:pt x="13" y="0"/>
                    <a:pt x="22" y="1"/>
                    <a:pt x="3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id="{13B38B76-C417-40AE-A51C-1E375A87A53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4247" y="2258202"/>
              <a:ext cx="11113" cy="11113"/>
            </a:xfrm>
            <a:custGeom>
              <a:avLst/>
              <a:gdLst>
                <a:gd name="T0" fmla="*/ 1 w 18"/>
                <a:gd name="T1" fmla="*/ 19 h 19"/>
                <a:gd name="T2" fmla="*/ 0 w 18"/>
                <a:gd name="T3" fmla="*/ 7 h 19"/>
                <a:gd name="T4" fmla="*/ 8 w 18"/>
                <a:gd name="T5" fmla="*/ 5 h 19"/>
                <a:gd name="T6" fmla="*/ 18 w 18"/>
                <a:gd name="T7" fmla="*/ 10 h 19"/>
                <a:gd name="T8" fmla="*/ 18 w 18"/>
                <a:gd name="T9" fmla="*/ 17 h 19"/>
                <a:gd name="T10" fmla="*/ 9 w 18"/>
                <a:gd name="T11" fmla="*/ 17 h 19"/>
                <a:gd name="T12" fmla="*/ 1 w 18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9">
                  <a:moveTo>
                    <a:pt x="1" y="19"/>
                  </a:moveTo>
                  <a:cubicBezTo>
                    <a:pt x="1" y="14"/>
                    <a:pt x="0" y="11"/>
                    <a:pt x="0" y="7"/>
                  </a:cubicBezTo>
                  <a:cubicBezTo>
                    <a:pt x="1" y="3"/>
                    <a:pt x="4" y="0"/>
                    <a:pt x="8" y="5"/>
                  </a:cubicBezTo>
                  <a:cubicBezTo>
                    <a:pt x="11" y="7"/>
                    <a:pt x="14" y="8"/>
                    <a:pt x="18" y="10"/>
                  </a:cubicBezTo>
                  <a:cubicBezTo>
                    <a:pt x="18" y="12"/>
                    <a:pt x="18" y="15"/>
                    <a:pt x="18" y="17"/>
                  </a:cubicBezTo>
                  <a:cubicBezTo>
                    <a:pt x="15" y="17"/>
                    <a:pt x="12" y="17"/>
                    <a:pt x="9" y="17"/>
                  </a:cubicBezTo>
                  <a:cubicBezTo>
                    <a:pt x="7" y="17"/>
                    <a:pt x="5" y="18"/>
                    <a:pt x="1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id="{F420267C-867F-45A7-9901-8482304B739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2034" y="2158190"/>
              <a:ext cx="12700" cy="7938"/>
            </a:xfrm>
            <a:custGeom>
              <a:avLst/>
              <a:gdLst>
                <a:gd name="T0" fmla="*/ 1 w 20"/>
                <a:gd name="T1" fmla="*/ 12 h 13"/>
                <a:gd name="T2" fmla="*/ 20 w 20"/>
                <a:gd name="T3" fmla="*/ 3 h 13"/>
                <a:gd name="T4" fmla="*/ 1 w 20"/>
                <a:gd name="T5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3">
                  <a:moveTo>
                    <a:pt x="1" y="12"/>
                  </a:moveTo>
                  <a:cubicBezTo>
                    <a:pt x="0" y="4"/>
                    <a:pt x="9" y="0"/>
                    <a:pt x="20" y="3"/>
                  </a:cubicBezTo>
                  <a:cubicBezTo>
                    <a:pt x="18" y="10"/>
                    <a:pt x="12" y="13"/>
                    <a:pt x="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16">
              <a:extLst>
                <a:ext uri="{FF2B5EF4-FFF2-40B4-BE49-F238E27FC236}">
                  <a16:creationId xmlns:a16="http://schemas.microsoft.com/office/drawing/2014/main" id="{61170526-64AD-4FDF-914E-F3370507DB7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3147" y="2172477"/>
              <a:ext cx="12700" cy="7938"/>
            </a:xfrm>
            <a:custGeom>
              <a:avLst/>
              <a:gdLst>
                <a:gd name="T0" fmla="*/ 21 w 21"/>
                <a:gd name="T1" fmla="*/ 7 h 13"/>
                <a:gd name="T2" fmla="*/ 0 w 21"/>
                <a:gd name="T3" fmla="*/ 6 h 13"/>
                <a:gd name="T4" fmla="*/ 21 w 21"/>
                <a:gd name="T5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3">
                  <a:moveTo>
                    <a:pt x="21" y="7"/>
                  </a:moveTo>
                  <a:cubicBezTo>
                    <a:pt x="12" y="13"/>
                    <a:pt x="4" y="13"/>
                    <a:pt x="0" y="6"/>
                  </a:cubicBezTo>
                  <a:cubicBezTo>
                    <a:pt x="9" y="0"/>
                    <a:pt x="14" y="0"/>
                    <a:pt x="2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id="{04B4511E-F034-4355-A9C9-66857ACD529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0759" y="2243915"/>
              <a:ext cx="7938" cy="11113"/>
            </a:xfrm>
            <a:custGeom>
              <a:avLst/>
              <a:gdLst>
                <a:gd name="T0" fmla="*/ 9 w 13"/>
                <a:gd name="T1" fmla="*/ 1 h 18"/>
                <a:gd name="T2" fmla="*/ 13 w 13"/>
                <a:gd name="T3" fmla="*/ 15 h 18"/>
                <a:gd name="T4" fmla="*/ 2 w 13"/>
                <a:gd name="T5" fmla="*/ 18 h 18"/>
                <a:gd name="T6" fmla="*/ 0 w 13"/>
                <a:gd name="T7" fmla="*/ 15 h 18"/>
                <a:gd name="T8" fmla="*/ 6 w 13"/>
                <a:gd name="T9" fmla="*/ 0 h 18"/>
                <a:gd name="T10" fmla="*/ 9 w 13"/>
                <a:gd name="T11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8">
                  <a:moveTo>
                    <a:pt x="9" y="1"/>
                  </a:moveTo>
                  <a:cubicBezTo>
                    <a:pt x="10" y="5"/>
                    <a:pt x="11" y="10"/>
                    <a:pt x="13" y="15"/>
                  </a:cubicBezTo>
                  <a:cubicBezTo>
                    <a:pt x="9" y="16"/>
                    <a:pt x="5" y="17"/>
                    <a:pt x="2" y="18"/>
                  </a:cubicBezTo>
                  <a:cubicBezTo>
                    <a:pt x="1" y="18"/>
                    <a:pt x="0" y="16"/>
                    <a:pt x="0" y="15"/>
                  </a:cubicBezTo>
                  <a:cubicBezTo>
                    <a:pt x="2" y="10"/>
                    <a:pt x="4" y="5"/>
                    <a:pt x="6" y="0"/>
                  </a:cubicBezTo>
                  <a:cubicBezTo>
                    <a:pt x="7" y="0"/>
                    <a:pt x="8" y="1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18">
              <a:extLst>
                <a:ext uri="{FF2B5EF4-FFF2-40B4-BE49-F238E27FC236}">
                  <a16:creationId xmlns:a16="http://schemas.microsoft.com/office/drawing/2014/main" id="{CABD058A-5692-42EB-A0D3-1EC9DCEB1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6797" y="2166127"/>
              <a:ext cx="12700" cy="7938"/>
            </a:xfrm>
            <a:custGeom>
              <a:avLst/>
              <a:gdLst>
                <a:gd name="T0" fmla="*/ 19 w 19"/>
                <a:gd name="T1" fmla="*/ 7 h 13"/>
                <a:gd name="T2" fmla="*/ 0 w 19"/>
                <a:gd name="T3" fmla="*/ 13 h 13"/>
                <a:gd name="T4" fmla="*/ 19 w 19"/>
                <a:gd name="T5" fmla="*/ 5 h 13"/>
                <a:gd name="T6" fmla="*/ 19 w 19"/>
                <a:gd name="T7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3">
                  <a:moveTo>
                    <a:pt x="19" y="7"/>
                  </a:moveTo>
                  <a:cubicBezTo>
                    <a:pt x="13" y="9"/>
                    <a:pt x="7" y="11"/>
                    <a:pt x="0" y="13"/>
                  </a:cubicBezTo>
                  <a:cubicBezTo>
                    <a:pt x="2" y="2"/>
                    <a:pt x="9" y="0"/>
                    <a:pt x="19" y="5"/>
                  </a:cubicBezTo>
                  <a:cubicBezTo>
                    <a:pt x="19" y="6"/>
                    <a:pt x="19" y="6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19">
              <a:extLst>
                <a:ext uri="{FF2B5EF4-FFF2-40B4-BE49-F238E27FC236}">
                  <a16:creationId xmlns:a16="http://schemas.microsoft.com/office/drawing/2014/main" id="{567A762D-450F-4B59-8ABA-DB0FEBC8EB8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6784" y="2251852"/>
              <a:ext cx="11113" cy="12700"/>
            </a:xfrm>
            <a:custGeom>
              <a:avLst/>
              <a:gdLst>
                <a:gd name="T0" fmla="*/ 17 w 17"/>
                <a:gd name="T1" fmla="*/ 2 h 20"/>
                <a:gd name="T2" fmla="*/ 3 w 17"/>
                <a:gd name="T3" fmla="*/ 20 h 20"/>
                <a:gd name="T4" fmla="*/ 14 w 17"/>
                <a:gd name="T5" fmla="*/ 0 h 20"/>
                <a:gd name="T6" fmla="*/ 17 w 17"/>
                <a:gd name="T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20">
                  <a:moveTo>
                    <a:pt x="17" y="2"/>
                  </a:moveTo>
                  <a:cubicBezTo>
                    <a:pt x="12" y="7"/>
                    <a:pt x="8" y="13"/>
                    <a:pt x="3" y="20"/>
                  </a:cubicBezTo>
                  <a:cubicBezTo>
                    <a:pt x="0" y="10"/>
                    <a:pt x="3" y="5"/>
                    <a:pt x="14" y="0"/>
                  </a:cubicBezTo>
                  <a:cubicBezTo>
                    <a:pt x="15" y="0"/>
                    <a:pt x="16" y="1"/>
                    <a:pt x="1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20">
              <a:extLst>
                <a:ext uri="{FF2B5EF4-FFF2-40B4-BE49-F238E27FC236}">
                  <a16:creationId xmlns:a16="http://schemas.microsoft.com/office/drawing/2014/main" id="{9AF081EE-ADB8-4C26-B943-8CD95F2F7DC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3134" y="2277252"/>
              <a:ext cx="7938" cy="11113"/>
            </a:xfrm>
            <a:custGeom>
              <a:avLst/>
              <a:gdLst>
                <a:gd name="T0" fmla="*/ 8 w 14"/>
                <a:gd name="T1" fmla="*/ 0 h 18"/>
                <a:gd name="T2" fmla="*/ 9 w 14"/>
                <a:gd name="T3" fmla="*/ 18 h 18"/>
                <a:gd name="T4" fmla="*/ 8 w 14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8">
                  <a:moveTo>
                    <a:pt x="8" y="0"/>
                  </a:moveTo>
                  <a:cubicBezTo>
                    <a:pt x="14" y="6"/>
                    <a:pt x="12" y="12"/>
                    <a:pt x="9" y="18"/>
                  </a:cubicBezTo>
                  <a:cubicBezTo>
                    <a:pt x="1" y="14"/>
                    <a:pt x="0" y="7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21">
              <a:extLst>
                <a:ext uri="{FF2B5EF4-FFF2-40B4-BE49-F238E27FC236}">
                  <a16:creationId xmlns:a16="http://schemas.microsoft.com/office/drawing/2014/main" id="{272FB2DE-F5F0-4365-983D-34223BADE33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4884" y="2243915"/>
              <a:ext cx="6350" cy="12700"/>
            </a:xfrm>
            <a:custGeom>
              <a:avLst/>
              <a:gdLst>
                <a:gd name="T0" fmla="*/ 2 w 11"/>
                <a:gd name="T1" fmla="*/ 0 h 20"/>
                <a:gd name="T2" fmla="*/ 0 w 11"/>
                <a:gd name="T3" fmla="*/ 20 h 20"/>
                <a:gd name="T4" fmla="*/ 2 w 11"/>
                <a:gd name="T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20">
                  <a:moveTo>
                    <a:pt x="2" y="0"/>
                  </a:moveTo>
                  <a:cubicBezTo>
                    <a:pt x="11" y="8"/>
                    <a:pt x="10" y="14"/>
                    <a:pt x="0" y="20"/>
                  </a:cubicBezTo>
                  <a:cubicBezTo>
                    <a:pt x="1" y="12"/>
                    <a:pt x="2" y="6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22">
              <a:extLst>
                <a:ext uri="{FF2B5EF4-FFF2-40B4-BE49-F238E27FC236}">
                  <a16:creationId xmlns:a16="http://schemas.microsoft.com/office/drawing/2014/main" id="{244D0525-1F58-4B89-A0B1-05AB1C5EF7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2022" y="2247090"/>
              <a:ext cx="9525" cy="9525"/>
            </a:xfrm>
            <a:custGeom>
              <a:avLst/>
              <a:gdLst>
                <a:gd name="T0" fmla="*/ 1 w 15"/>
                <a:gd name="T1" fmla="*/ 15 h 15"/>
                <a:gd name="T2" fmla="*/ 15 w 15"/>
                <a:gd name="T3" fmla="*/ 0 h 15"/>
                <a:gd name="T4" fmla="*/ 1 w 15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5">
                  <a:moveTo>
                    <a:pt x="1" y="15"/>
                  </a:moveTo>
                  <a:cubicBezTo>
                    <a:pt x="0" y="6"/>
                    <a:pt x="3" y="3"/>
                    <a:pt x="15" y="0"/>
                  </a:cubicBezTo>
                  <a:cubicBezTo>
                    <a:pt x="14" y="9"/>
                    <a:pt x="8" y="12"/>
                    <a:pt x="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23">
              <a:extLst>
                <a:ext uri="{FF2B5EF4-FFF2-40B4-BE49-F238E27FC236}">
                  <a16:creationId xmlns:a16="http://schemas.microsoft.com/office/drawing/2014/main" id="{F5098690-570D-4314-BF7E-299293CD335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2659" y="2278840"/>
              <a:ext cx="7938" cy="11113"/>
            </a:xfrm>
            <a:custGeom>
              <a:avLst/>
              <a:gdLst>
                <a:gd name="T0" fmla="*/ 12 w 14"/>
                <a:gd name="T1" fmla="*/ 17 h 18"/>
                <a:gd name="T2" fmla="*/ 6 w 14"/>
                <a:gd name="T3" fmla="*/ 0 h 18"/>
                <a:gd name="T4" fmla="*/ 12 w 14"/>
                <a:gd name="T5" fmla="*/ 18 h 18"/>
                <a:gd name="T6" fmla="*/ 12 w 14"/>
                <a:gd name="T7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8">
                  <a:moveTo>
                    <a:pt x="12" y="17"/>
                  </a:moveTo>
                  <a:cubicBezTo>
                    <a:pt x="2" y="14"/>
                    <a:pt x="0" y="9"/>
                    <a:pt x="6" y="0"/>
                  </a:cubicBezTo>
                  <a:cubicBezTo>
                    <a:pt x="14" y="4"/>
                    <a:pt x="12" y="11"/>
                    <a:pt x="12" y="18"/>
                  </a:cubicBezTo>
                  <a:cubicBezTo>
                    <a:pt x="12" y="18"/>
                    <a:pt x="12" y="17"/>
                    <a:pt x="12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24">
              <a:extLst>
                <a:ext uri="{FF2B5EF4-FFF2-40B4-BE49-F238E27FC236}">
                  <a16:creationId xmlns:a16="http://schemas.microsoft.com/office/drawing/2014/main" id="{161657CE-91F0-4348-B3F2-75A807E1B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0909" y="2256615"/>
              <a:ext cx="7938" cy="11113"/>
            </a:xfrm>
            <a:custGeom>
              <a:avLst/>
              <a:gdLst>
                <a:gd name="T0" fmla="*/ 14 w 14"/>
                <a:gd name="T1" fmla="*/ 0 h 19"/>
                <a:gd name="T2" fmla="*/ 8 w 14"/>
                <a:gd name="T3" fmla="*/ 19 h 19"/>
                <a:gd name="T4" fmla="*/ 14 w 14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9">
                  <a:moveTo>
                    <a:pt x="14" y="0"/>
                  </a:moveTo>
                  <a:cubicBezTo>
                    <a:pt x="12" y="7"/>
                    <a:pt x="10" y="13"/>
                    <a:pt x="8" y="19"/>
                  </a:cubicBezTo>
                  <a:cubicBezTo>
                    <a:pt x="0" y="11"/>
                    <a:pt x="2" y="4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25">
              <a:extLst>
                <a:ext uri="{FF2B5EF4-FFF2-40B4-BE49-F238E27FC236}">
                  <a16:creationId xmlns:a16="http://schemas.microsoft.com/office/drawing/2014/main" id="{3C3BE636-542B-45B7-8A45-86FE0514343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4084" y="2175652"/>
              <a:ext cx="9525" cy="6350"/>
            </a:xfrm>
            <a:custGeom>
              <a:avLst/>
              <a:gdLst>
                <a:gd name="T0" fmla="*/ 16 w 16"/>
                <a:gd name="T1" fmla="*/ 2 h 11"/>
                <a:gd name="T2" fmla="*/ 13 w 16"/>
                <a:gd name="T3" fmla="*/ 11 h 11"/>
                <a:gd name="T4" fmla="*/ 2 w 16"/>
                <a:gd name="T5" fmla="*/ 0 h 11"/>
                <a:gd name="T6" fmla="*/ 16 w 16"/>
                <a:gd name="T7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1">
                  <a:moveTo>
                    <a:pt x="16" y="2"/>
                  </a:moveTo>
                  <a:cubicBezTo>
                    <a:pt x="15" y="6"/>
                    <a:pt x="14" y="8"/>
                    <a:pt x="13" y="11"/>
                  </a:cubicBezTo>
                  <a:cubicBezTo>
                    <a:pt x="8" y="8"/>
                    <a:pt x="0" y="10"/>
                    <a:pt x="2" y="0"/>
                  </a:cubicBezTo>
                  <a:cubicBezTo>
                    <a:pt x="6" y="0"/>
                    <a:pt x="11" y="1"/>
                    <a:pt x="1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26">
              <a:extLst>
                <a:ext uri="{FF2B5EF4-FFF2-40B4-BE49-F238E27FC236}">
                  <a16:creationId xmlns:a16="http://schemas.microsoft.com/office/drawing/2014/main" id="{15269B81-E5CA-4F53-BD64-1544F90465C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4722" y="2255027"/>
              <a:ext cx="7938" cy="11113"/>
            </a:xfrm>
            <a:custGeom>
              <a:avLst/>
              <a:gdLst>
                <a:gd name="T0" fmla="*/ 13 w 13"/>
                <a:gd name="T1" fmla="*/ 0 h 18"/>
                <a:gd name="T2" fmla="*/ 6 w 13"/>
                <a:gd name="T3" fmla="*/ 18 h 18"/>
                <a:gd name="T4" fmla="*/ 13 w 13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8">
                  <a:moveTo>
                    <a:pt x="13" y="0"/>
                  </a:moveTo>
                  <a:cubicBezTo>
                    <a:pt x="11" y="6"/>
                    <a:pt x="9" y="11"/>
                    <a:pt x="6" y="18"/>
                  </a:cubicBezTo>
                  <a:cubicBezTo>
                    <a:pt x="0" y="7"/>
                    <a:pt x="2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27">
              <a:extLst>
                <a:ext uri="{FF2B5EF4-FFF2-40B4-BE49-F238E27FC236}">
                  <a16:creationId xmlns:a16="http://schemas.microsoft.com/office/drawing/2014/main" id="{1E5DA338-51D1-4FB7-A51B-C0767AD5281F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3134" y="2161365"/>
              <a:ext cx="11113" cy="6350"/>
            </a:xfrm>
            <a:custGeom>
              <a:avLst/>
              <a:gdLst>
                <a:gd name="T0" fmla="*/ 19 w 19"/>
                <a:gd name="T1" fmla="*/ 6 h 12"/>
                <a:gd name="T2" fmla="*/ 0 w 19"/>
                <a:gd name="T3" fmla="*/ 0 h 12"/>
                <a:gd name="T4" fmla="*/ 19 w 19"/>
                <a:gd name="T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2">
                  <a:moveTo>
                    <a:pt x="19" y="6"/>
                  </a:moveTo>
                  <a:cubicBezTo>
                    <a:pt x="9" y="12"/>
                    <a:pt x="4" y="11"/>
                    <a:pt x="0" y="0"/>
                  </a:cubicBezTo>
                  <a:cubicBezTo>
                    <a:pt x="7" y="3"/>
                    <a:pt x="13" y="4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28">
              <a:extLst>
                <a:ext uri="{FF2B5EF4-FFF2-40B4-BE49-F238E27FC236}">
                  <a16:creationId xmlns:a16="http://schemas.microsoft.com/office/drawing/2014/main" id="{80B994D4-75A0-4008-92A7-486E6492C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9322" y="2182002"/>
              <a:ext cx="12700" cy="7938"/>
            </a:xfrm>
            <a:custGeom>
              <a:avLst/>
              <a:gdLst>
                <a:gd name="T0" fmla="*/ 0 w 19"/>
                <a:gd name="T1" fmla="*/ 0 h 13"/>
                <a:gd name="T2" fmla="*/ 19 w 19"/>
                <a:gd name="T3" fmla="*/ 6 h 13"/>
                <a:gd name="T4" fmla="*/ 0 w 19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3">
                  <a:moveTo>
                    <a:pt x="0" y="0"/>
                  </a:moveTo>
                  <a:cubicBezTo>
                    <a:pt x="7" y="2"/>
                    <a:pt x="12" y="4"/>
                    <a:pt x="19" y="6"/>
                  </a:cubicBezTo>
                  <a:cubicBezTo>
                    <a:pt x="9" y="13"/>
                    <a:pt x="4" y="1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E63F1EB4-D9B3-4612-BE78-122062F9EFA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1397" y="2274077"/>
              <a:ext cx="7938" cy="11113"/>
            </a:xfrm>
            <a:custGeom>
              <a:avLst/>
              <a:gdLst>
                <a:gd name="T0" fmla="*/ 14 w 14"/>
                <a:gd name="T1" fmla="*/ 16 h 16"/>
                <a:gd name="T2" fmla="*/ 0 w 14"/>
                <a:gd name="T3" fmla="*/ 0 h 16"/>
                <a:gd name="T4" fmla="*/ 14 w 14"/>
                <a:gd name="T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6">
                  <a:moveTo>
                    <a:pt x="14" y="16"/>
                  </a:moveTo>
                  <a:cubicBezTo>
                    <a:pt x="2" y="16"/>
                    <a:pt x="0" y="13"/>
                    <a:pt x="0" y="0"/>
                  </a:cubicBezTo>
                  <a:cubicBezTo>
                    <a:pt x="5" y="6"/>
                    <a:pt x="9" y="10"/>
                    <a:pt x="14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30">
              <a:extLst>
                <a:ext uri="{FF2B5EF4-FFF2-40B4-BE49-F238E27FC236}">
                  <a16:creationId xmlns:a16="http://schemas.microsoft.com/office/drawing/2014/main" id="{5FCFB2DC-848A-48AD-BD3E-26098797F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3622" y="2270902"/>
              <a:ext cx="9525" cy="9525"/>
            </a:xfrm>
            <a:custGeom>
              <a:avLst/>
              <a:gdLst>
                <a:gd name="T0" fmla="*/ 4 w 17"/>
                <a:gd name="T1" fmla="*/ 0 h 15"/>
                <a:gd name="T2" fmla="*/ 17 w 17"/>
                <a:gd name="T3" fmla="*/ 15 h 15"/>
                <a:gd name="T4" fmla="*/ 7 w 17"/>
                <a:gd name="T5" fmla="*/ 14 h 15"/>
                <a:gd name="T6" fmla="*/ 0 w 17"/>
                <a:gd name="T7" fmla="*/ 2 h 15"/>
                <a:gd name="T8" fmla="*/ 4 w 17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5">
                  <a:moveTo>
                    <a:pt x="4" y="0"/>
                  </a:moveTo>
                  <a:cubicBezTo>
                    <a:pt x="7" y="5"/>
                    <a:pt x="11" y="9"/>
                    <a:pt x="17" y="15"/>
                  </a:cubicBezTo>
                  <a:cubicBezTo>
                    <a:pt x="12" y="15"/>
                    <a:pt x="9" y="15"/>
                    <a:pt x="7" y="14"/>
                  </a:cubicBezTo>
                  <a:cubicBezTo>
                    <a:pt x="4" y="11"/>
                    <a:pt x="2" y="6"/>
                    <a:pt x="0" y="2"/>
                  </a:cubicBezTo>
                  <a:cubicBezTo>
                    <a:pt x="1" y="2"/>
                    <a:pt x="2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31">
              <a:extLst>
                <a:ext uri="{FF2B5EF4-FFF2-40B4-BE49-F238E27FC236}">
                  <a16:creationId xmlns:a16="http://schemas.microsoft.com/office/drawing/2014/main" id="{C5DB7C5D-F88E-4EC6-9264-2EA16B11E6D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2509" y="2274077"/>
              <a:ext cx="7938" cy="9525"/>
            </a:xfrm>
            <a:custGeom>
              <a:avLst/>
              <a:gdLst>
                <a:gd name="T0" fmla="*/ 4 w 13"/>
                <a:gd name="T1" fmla="*/ 0 h 17"/>
                <a:gd name="T2" fmla="*/ 13 w 13"/>
                <a:gd name="T3" fmla="*/ 17 h 17"/>
                <a:gd name="T4" fmla="*/ 4 w 13"/>
                <a:gd name="T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7">
                  <a:moveTo>
                    <a:pt x="4" y="0"/>
                  </a:moveTo>
                  <a:cubicBezTo>
                    <a:pt x="6" y="5"/>
                    <a:pt x="9" y="11"/>
                    <a:pt x="13" y="17"/>
                  </a:cubicBezTo>
                  <a:cubicBezTo>
                    <a:pt x="2" y="14"/>
                    <a:pt x="0" y="1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32">
              <a:extLst>
                <a:ext uri="{FF2B5EF4-FFF2-40B4-BE49-F238E27FC236}">
                  <a16:creationId xmlns:a16="http://schemas.microsoft.com/office/drawing/2014/main" id="{E118ED14-5FB9-4BDD-B1AE-03C5B8F9C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3772" y="2243915"/>
              <a:ext cx="4763" cy="7938"/>
            </a:xfrm>
            <a:custGeom>
              <a:avLst/>
              <a:gdLst>
                <a:gd name="T0" fmla="*/ 9 w 9"/>
                <a:gd name="T1" fmla="*/ 1 h 13"/>
                <a:gd name="T2" fmla="*/ 7 w 9"/>
                <a:gd name="T3" fmla="*/ 13 h 13"/>
                <a:gd name="T4" fmla="*/ 0 w 9"/>
                <a:gd name="T5" fmla="*/ 11 h 13"/>
                <a:gd name="T6" fmla="*/ 4 w 9"/>
                <a:gd name="T7" fmla="*/ 0 h 13"/>
                <a:gd name="T8" fmla="*/ 9 w 9"/>
                <a:gd name="T9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9" y="1"/>
                  </a:moveTo>
                  <a:cubicBezTo>
                    <a:pt x="8" y="5"/>
                    <a:pt x="8" y="9"/>
                    <a:pt x="7" y="13"/>
                  </a:cubicBezTo>
                  <a:cubicBezTo>
                    <a:pt x="5" y="12"/>
                    <a:pt x="3" y="12"/>
                    <a:pt x="0" y="11"/>
                  </a:cubicBezTo>
                  <a:cubicBezTo>
                    <a:pt x="2" y="7"/>
                    <a:pt x="3" y="4"/>
                    <a:pt x="4" y="0"/>
                  </a:cubicBezTo>
                  <a:cubicBezTo>
                    <a:pt x="6" y="0"/>
                    <a:pt x="8" y="1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33">
              <a:extLst>
                <a:ext uri="{FF2B5EF4-FFF2-40B4-BE49-F238E27FC236}">
                  <a16:creationId xmlns:a16="http://schemas.microsoft.com/office/drawing/2014/main" id="{BECF12BB-8BB9-48BE-B210-7645FC15C6D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0759" y="2153427"/>
              <a:ext cx="4763" cy="9525"/>
            </a:xfrm>
            <a:custGeom>
              <a:avLst/>
              <a:gdLst>
                <a:gd name="T0" fmla="*/ 7 w 9"/>
                <a:gd name="T1" fmla="*/ 1 h 16"/>
                <a:gd name="T2" fmla="*/ 9 w 9"/>
                <a:gd name="T3" fmla="*/ 14 h 16"/>
                <a:gd name="T4" fmla="*/ 6 w 9"/>
                <a:gd name="T5" fmla="*/ 16 h 16"/>
                <a:gd name="T6" fmla="*/ 0 w 9"/>
                <a:gd name="T7" fmla="*/ 10 h 16"/>
                <a:gd name="T8" fmla="*/ 4 w 9"/>
                <a:gd name="T9" fmla="*/ 0 h 16"/>
                <a:gd name="T10" fmla="*/ 7 w 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6">
                  <a:moveTo>
                    <a:pt x="7" y="1"/>
                  </a:moveTo>
                  <a:cubicBezTo>
                    <a:pt x="7" y="5"/>
                    <a:pt x="8" y="10"/>
                    <a:pt x="9" y="14"/>
                  </a:cubicBezTo>
                  <a:cubicBezTo>
                    <a:pt x="8" y="15"/>
                    <a:pt x="7" y="15"/>
                    <a:pt x="6" y="16"/>
                  </a:cubicBezTo>
                  <a:cubicBezTo>
                    <a:pt x="4" y="14"/>
                    <a:pt x="0" y="12"/>
                    <a:pt x="0" y="10"/>
                  </a:cubicBezTo>
                  <a:cubicBezTo>
                    <a:pt x="0" y="7"/>
                    <a:pt x="2" y="3"/>
                    <a:pt x="4" y="0"/>
                  </a:cubicBezTo>
                  <a:cubicBezTo>
                    <a:pt x="5" y="0"/>
                    <a:pt x="6" y="1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34">
              <a:extLst>
                <a:ext uri="{FF2B5EF4-FFF2-40B4-BE49-F238E27FC236}">
                  <a16:creationId xmlns:a16="http://schemas.microsoft.com/office/drawing/2014/main" id="{8AFCBF9E-8468-40C0-846B-428F0D1B38E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3772" y="2159777"/>
              <a:ext cx="6350" cy="9525"/>
            </a:xfrm>
            <a:custGeom>
              <a:avLst/>
              <a:gdLst>
                <a:gd name="T0" fmla="*/ 11 w 11"/>
                <a:gd name="T1" fmla="*/ 0 h 14"/>
                <a:gd name="T2" fmla="*/ 9 w 11"/>
                <a:gd name="T3" fmla="*/ 13 h 14"/>
                <a:gd name="T4" fmla="*/ 6 w 11"/>
                <a:gd name="T5" fmla="*/ 14 h 14"/>
                <a:gd name="T6" fmla="*/ 0 w 11"/>
                <a:gd name="T7" fmla="*/ 1 h 14"/>
                <a:gd name="T8" fmla="*/ 11 w 11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4">
                  <a:moveTo>
                    <a:pt x="11" y="0"/>
                  </a:moveTo>
                  <a:cubicBezTo>
                    <a:pt x="10" y="5"/>
                    <a:pt x="9" y="9"/>
                    <a:pt x="9" y="13"/>
                  </a:cubicBezTo>
                  <a:cubicBezTo>
                    <a:pt x="8" y="13"/>
                    <a:pt x="7" y="13"/>
                    <a:pt x="6" y="14"/>
                  </a:cubicBezTo>
                  <a:cubicBezTo>
                    <a:pt x="4" y="10"/>
                    <a:pt x="2" y="6"/>
                    <a:pt x="0" y="1"/>
                  </a:cubicBezTo>
                  <a:cubicBezTo>
                    <a:pt x="4" y="1"/>
                    <a:pt x="6" y="1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35">
              <a:extLst>
                <a:ext uri="{FF2B5EF4-FFF2-40B4-BE49-F238E27FC236}">
                  <a16:creationId xmlns:a16="http://schemas.microsoft.com/office/drawing/2014/main" id="{BE2BA33C-061A-4FD5-BF51-DAAFBD63EA2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4884" y="2151840"/>
              <a:ext cx="7938" cy="7938"/>
            </a:xfrm>
            <a:custGeom>
              <a:avLst/>
              <a:gdLst>
                <a:gd name="T0" fmla="*/ 13 w 13"/>
                <a:gd name="T1" fmla="*/ 9 h 12"/>
                <a:gd name="T2" fmla="*/ 0 w 13"/>
                <a:gd name="T3" fmla="*/ 5 h 12"/>
                <a:gd name="T4" fmla="*/ 2 w 13"/>
                <a:gd name="T5" fmla="*/ 0 h 12"/>
                <a:gd name="T6" fmla="*/ 13 w 13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9"/>
                  </a:moveTo>
                  <a:cubicBezTo>
                    <a:pt x="5" y="12"/>
                    <a:pt x="1" y="11"/>
                    <a:pt x="0" y="5"/>
                  </a:cubicBezTo>
                  <a:cubicBezTo>
                    <a:pt x="0" y="4"/>
                    <a:pt x="1" y="2"/>
                    <a:pt x="2" y="0"/>
                  </a:cubicBezTo>
                  <a:cubicBezTo>
                    <a:pt x="5" y="3"/>
                    <a:pt x="8" y="5"/>
                    <a:pt x="1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36">
              <a:extLst>
                <a:ext uri="{FF2B5EF4-FFF2-40B4-BE49-F238E27FC236}">
                  <a16:creationId xmlns:a16="http://schemas.microsoft.com/office/drawing/2014/main" id="{ACA2B600-28AD-45AA-B731-F87A90DEA6A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3934" y="2259790"/>
              <a:ext cx="7938" cy="6350"/>
            </a:xfrm>
            <a:custGeom>
              <a:avLst/>
              <a:gdLst>
                <a:gd name="T0" fmla="*/ 3 w 12"/>
                <a:gd name="T1" fmla="*/ 0 h 12"/>
                <a:gd name="T2" fmla="*/ 12 w 12"/>
                <a:gd name="T3" fmla="*/ 9 h 12"/>
                <a:gd name="T4" fmla="*/ 9 w 12"/>
                <a:gd name="T5" fmla="*/ 12 h 12"/>
                <a:gd name="T6" fmla="*/ 0 w 12"/>
                <a:gd name="T7" fmla="*/ 4 h 12"/>
                <a:gd name="T8" fmla="*/ 3 w 12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3" y="0"/>
                  </a:moveTo>
                  <a:cubicBezTo>
                    <a:pt x="6" y="3"/>
                    <a:pt x="9" y="6"/>
                    <a:pt x="12" y="9"/>
                  </a:cubicBezTo>
                  <a:cubicBezTo>
                    <a:pt x="12" y="9"/>
                    <a:pt x="10" y="11"/>
                    <a:pt x="9" y="12"/>
                  </a:cubicBezTo>
                  <a:cubicBezTo>
                    <a:pt x="6" y="10"/>
                    <a:pt x="3" y="7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37">
              <a:extLst>
                <a:ext uri="{FF2B5EF4-FFF2-40B4-BE49-F238E27FC236}">
                  <a16:creationId xmlns:a16="http://schemas.microsoft.com/office/drawing/2014/main" id="{49040E31-EAE2-4AFB-A021-CE4BC83FC35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6309" y="2194702"/>
              <a:ext cx="6350" cy="7938"/>
            </a:xfrm>
            <a:custGeom>
              <a:avLst/>
              <a:gdLst>
                <a:gd name="T0" fmla="*/ 11 w 11"/>
                <a:gd name="T1" fmla="*/ 7 h 12"/>
                <a:gd name="T2" fmla="*/ 5 w 11"/>
                <a:gd name="T3" fmla="*/ 12 h 12"/>
                <a:gd name="T4" fmla="*/ 1 w 11"/>
                <a:gd name="T5" fmla="*/ 4 h 12"/>
                <a:gd name="T6" fmla="*/ 4 w 11"/>
                <a:gd name="T7" fmla="*/ 0 h 12"/>
                <a:gd name="T8" fmla="*/ 11 w 11"/>
                <a:gd name="T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7"/>
                  </a:moveTo>
                  <a:cubicBezTo>
                    <a:pt x="9" y="9"/>
                    <a:pt x="7" y="10"/>
                    <a:pt x="5" y="12"/>
                  </a:cubicBezTo>
                  <a:cubicBezTo>
                    <a:pt x="4" y="9"/>
                    <a:pt x="1" y="7"/>
                    <a:pt x="1" y="4"/>
                  </a:cubicBezTo>
                  <a:cubicBezTo>
                    <a:pt x="0" y="3"/>
                    <a:pt x="3" y="1"/>
                    <a:pt x="4" y="0"/>
                  </a:cubicBezTo>
                  <a:cubicBezTo>
                    <a:pt x="6" y="2"/>
                    <a:pt x="8" y="4"/>
                    <a:pt x="1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38">
              <a:extLst>
                <a:ext uri="{FF2B5EF4-FFF2-40B4-BE49-F238E27FC236}">
                  <a16:creationId xmlns:a16="http://schemas.microsoft.com/office/drawing/2014/main" id="{2A0568C3-B215-4A44-AA36-ED0AB1D125E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2022" y="2167715"/>
              <a:ext cx="7938" cy="7938"/>
            </a:xfrm>
            <a:custGeom>
              <a:avLst/>
              <a:gdLst>
                <a:gd name="T0" fmla="*/ 4 w 13"/>
                <a:gd name="T1" fmla="*/ 0 h 11"/>
                <a:gd name="T2" fmla="*/ 13 w 13"/>
                <a:gd name="T3" fmla="*/ 6 h 11"/>
                <a:gd name="T4" fmla="*/ 8 w 13"/>
                <a:gd name="T5" fmla="*/ 11 h 11"/>
                <a:gd name="T6" fmla="*/ 0 w 13"/>
                <a:gd name="T7" fmla="*/ 5 h 11"/>
                <a:gd name="T8" fmla="*/ 4 w 13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1">
                  <a:moveTo>
                    <a:pt x="4" y="0"/>
                  </a:moveTo>
                  <a:cubicBezTo>
                    <a:pt x="7" y="2"/>
                    <a:pt x="10" y="4"/>
                    <a:pt x="13" y="6"/>
                  </a:cubicBezTo>
                  <a:cubicBezTo>
                    <a:pt x="11" y="8"/>
                    <a:pt x="9" y="11"/>
                    <a:pt x="8" y="11"/>
                  </a:cubicBezTo>
                  <a:cubicBezTo>
                    <a:pt x="5" y="9"/>
                    <a:pt x="3" y="7"/>
                    <a:pt x="0" y="5"/>
                  </a:cubicBezTo>
                  <a:cubicBezTo>
                    <a:pt x="2" y="3"/>
                    <a:pt x="3" y="2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39">
              <a:extLst>
                <a:ext uri="{FF2B5EF4-FFF2-40B4-BE49-F238E27FC236}">
                  <a16:creationId xmlns:a16="http://schemas.microsoft.com/office/drawing/2014/main" id="{585D4BF9-FEB0-4597-8BA4-36C65E52B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8222" y="2259790"/>
              <a:ext cx="6350" cy="9525"/>
            </a:xfrm>
            <a:custGeom>
              <a:avLst/>
              <a:gdLst>
                <a:gd name="T0" fmla="*/ 5 w 11"/>
                <a:gd name="T1" fmla="*/ 0 h 14"/>
                <a:gd name="T2" fmla="*/ 11 w 11"/>
                <a:gd name="T3" fmla="*/ 12 h 14"/>
                <a:gd name="T4" fmla="*/ 7 w 11"/>
                <a:gd name="T5" fmla="*/ 14 h 14"/>
                <a:gd name="T6" fmla="*/ 0 w 11"/>
                <a:gd name="T7" fmla="*/ 2 h 14"/>
                <a:gd name="T8" fmla="*/ 5 w 11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4">
                  <a:moveTo>
                    <a:pt x="5" y="0"/>
                  </a:moveTo>
                  <a:cubicBezTo>
                    <a:pt x="7" y="4"/>
                    <a:pt x="9" y="8"/>
                    <a:pt x="11" y="12"/>
                  </a:cubicBezTo>
                  <a:cubicBezTo>
                    <a:pt x="10" y="13"/>
                    <a:pt x="9" y="13"/>
                    <a:pt x="7" y="14"/>
                  </a:cubicBezTo>
                  <a:cubicBezTo>
                    <a:pt x="5" y="10"/>
                    <a:pt x="2" y="6"/>
                    <a:pt x="0" y="2"/>
                  </a:cubicBezTo>
                  <a:cubicBezTo>
                    <a:pt x="2" y="1"/>
                    <a:pt x="3" y="1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40">
              <a:extLst>
                <a:ext uri="{FF2B5EF4-FFF2-40B4-BE49-F238E27FC236}">
                  <a16:creationId xmlns:a16="http://schemas.microsoft.com/office/drawing/2014/main" id="{B1CAED06-F1DC-4C03-8258-311B0E87F0C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4284" y="2183590"/>
              <a:ext cx="9525" cy="22225"/>
            </a:xfrm>
            <a:custGeom>
              <a:avLst/>
              <a:gdLst>
                <a:gd name="T0" fmla="*/ 7 w 17"/>
                <a:gd name="T1" fmla="*/ 36 h 36"/>
                <a:gd name="T2" fmla="*/ 8 w 17"/>
                <a:gd name="T3" fmla="*/ 0 h 36"/>
                <a:gd name="T4" fmla="*/ 14 w 17"/>
                <a:gd name="T5" fmla="*/ 6 h 36"/>
                <a:gd name="T6" fmla="*/ 7 w 17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36">
                  <a:moveTo>
                    <a:pt x="7" y="36"/>
                  </a:moveTo>
                  <a:cubicBezTo>
                    <a:pt x="0" y="24"/>
                    <a:pt x="6" y="13"/>
                    <a:pt x="8" y="0"/>
                  </a:cubicBezTo>
                  <a:cubicBezTo>
                    <a:pt x="11" y="3"/>
                    <a:pt x="15" y="5"/>
                    <a:pt x="14" y="6"/>
                  </a:cubicBezTo>
                  <a:cubicBezTo>
                    <a:pt x="13" y="16"/>
                    <a:pt x="17" y="27"/>
                    <a:pt x="7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41">
              <a:extLst>
                <a:ext uri="{FF2B5EF4-FFF2-40B4-BE49-F238E27FC236}">
                  <a16:creationId xmlns:a16="http://schemas.microsoft.com/office/drawing/2014/main" id="{4325EF4A-A35D-491B-9CDB-2F1302E72D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1522" y="2294715"/>
              <a:ext cx="4763" cy="9525"/>
            </a:xfrm>
            <a:custGeom>
              <a:avLst/>
              <a:gdLst>
                <a:gd name="T0" fmla="*/ 10 w 10"/>
                <a:gd name="T1" fmla="*/ 2 h 16"/>
                <a:gd name="T2" fmla="*/ 6 w 10"/>
                <a:gd name="T3" fmla="*/ 16 h 16"/>
                <a:gd name="T4" fmla="*/ 1 w 10"/>
                <a:gd name="T5" fmla="*/ 10 h 16"/>
                <a:gd name="T6" fmla="*/ 6 w 10"/>
                <a:gd name="T7" fmla="*/ 0 h 16"/>
                <a:gd name="T8" fmla="*/ 10 w 10"/>
                <a:gd name="T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6">
                  <a:moveTo>
                    <a:pt x="10" y="2"/>
                  </a:moveTo>
                  <a:cubicBezTo>
                    <a:pt x="8" y="6"/>
                    <a:pt x="7" y="10"/>
                    <a:pt x="6" y="16"/>
                  </a:cubicBezTo>
                  <a:cubicBezTo>
                    <a:pt x="4" y="13"/>
                    <a:pt x="0" y="11"/>
                    <a:pt x="1" y="10"/>
                  </a:cubicBezTo>
                  <a:cubicBezTo>
                    <a:pt x="2" y="6"/>
                    <a:pt x="4" y="3"/>
                    <a:pt x="6" y="0"/>
                  </a:cubicBezTo>
                  <a:cubicBezTo>
                    <a:pt x="7" y="0"/>
                    <a:pt x="8" y="1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42">
              <a:extLst>
                <a:ext uri="{FF2B5EF4-FFF2-40B4-BE49-F238E27FC236}">
                  <a16:creationId xmlns:a16="http://schemas.microsoft.com/office/drawing/2014/main" id="{AE9A6686-620B-49BD-82B4-46D354788A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1997" y="2270902"/>
              <a:ext cx="7938" cy="6350"/>
            </a:xfrm>
            <a:custGeom>
              <a:avLst/>
              <a:gdLst>
                <a:gd name="T0" fmla="*/ 13 w 13"/>
                <a:gd name="T1" fmla="*/ 5 h 12"/>
                <a:gd name="T2" fmla="*/ 0 w 13"/>
                <a:gd name="T3" fmla="*/ 12 h 12"/>
                <a:gd name="T4" fmla="*/ 13 w 13"/>
                <a:gd name="T5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2">
                  <a:moveTo>
                    <a:pt x="13" y="5"/>
                  </a:moveTo>
                  <a:cubicBezTo>
                    <a:pt x="8" y="8"/>
                    <a:pt x="4" y="10"/>
                    <a:pt x="0" y="12"/>
                  </a:cubicBezTo>
                  <a:cubicBezTo>
                    <a:pt x="6" y="1"/>
                    <a:pt x="7" y="0"/>
                    <a:pt x="1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43">
              <a:extLst>
                <a:ext uri="{FF2B5EF4-FFF2-40B4-BE49-F238E27FC236}">
                  <a16:creationId xmlns:a16="http://schemas.microsoft.com/office/drawing/2014/main" id="{D9750025-BFC6-49BE-8770-AF3720A5B93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597" y="2285190"/>
              <a:ext cx="7938" cy="3175"/>
            </a:xfrm>
            <a:custGeom>
              <a:avLst/>
              <a:gdLst>
                <a:gd name="T0" fmla="*/ 14 w 14"/>
                <a:gd name="T1" fmla="*/ 4 h 7"/>
                <a:gd name="T2" fmla="*/ 1 w 14"/>
                <a:gd name="T3" fmla="*/ 7 h 7"/>
                <a:gd name="T4" fmla="*/ 0 w 14"/>
                <a:gd name="T5" fmla="*/ 3 h 7"/>
                <a:gd name="T6" fmla="*/ 13 w 14"/>
                <a:gd name="T7" fmla="*/ 0 h 7"/>
                <a:gd name="T8" fmla="*/ 14 w 14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7">
                  <a:moveTo>
                    <a:pt x="14" y="4"/>
                  </a:moveTo>
                  <a:cubicBezTo>
                    <a:pt x="10" y="5"/>
                    <a:pt x="5" y="6"/>
                    <a:pt x="1" y="7"/>
                  </a:cubicBezTo>
                  <a:cubicBezTo>
                    <a:pt x="0" y="6"/>
                    <a:pt x="0" y="4"/>
                    <a:pt x="0" y="3"/>
                  </a:cubicBezTo>
                  <a:cubicBezTo>
                    <a:pt x="4" y="2"/>
                    <a:pt x="9" y="1"/>
                    <a:pt x="13" y="0"/>
                  </a:cubicBezTo>
                  <a:cubicBezTo>
                    <a:pt x="14" y="1"/>
                    <a:pt x="14" y="3"/>
                    <a:pt x="1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44">
              <a:extLst>
                <a:ext uri="{FF2B5EF4-FFF2-40B4-BE49-F238E27FC236}">
                  <a16:creationId xmlns:a16="http://schemas.microsoft.com/office/drawing/2014/main" id="{E8EA27F5-B262-44E3-A11F-CAB2FCCAD3A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9184" y="2258202"/>
              <a:ext cx="106363" cy="58738"/>
            </a:xfrm>
            <a:custGeom>
              <a:avLst/>
              <a:gdLst>
                <a:gd name="T0" fmla="*/ 102 w 175"/>
                <a:gd name="T1" fmla="*/ 59 h 96"/>
                <a:gd name="T2" fmla="*/ 97 w 175"/>
                <a:gd name="T3" fmla="*/ 65 h 96"/>
                <a:gd name="T4" fmla="*/ 95 w 175"/>
                <a:gd name="T5" fmla="*/ 63 h 96"/>
                <a:gd name="T6" fmla="*/ 97 w 175"/>
                <a:gd name="T7" fmla="*/ 58 h 96"/>
                <a:gd name="T8" fmla="*/ 73 w 175"/>
                <a:gd name="T9" fmla="*/ 52 h 96"/>
                <a:gd name="T10" fmla="*/ 68 w 175"/>
                <a:gd name="T11" fmla="*/ 50 h 96"/>
                <a:gd name="T12" fmla="*/ 59 w 175"/>
                <a:gd name="T13" fmla="*/ 40 h 96"/>
                <a:gd name="T14" fmla="*/ 7 w 175"/>
                <a:gd name="T15" fmla="*/ 7 h 96"/>
                <a:gd name="T16" fmla="*/ 0 w 175"/>
                <a:gd name="T17" fmla="*/ 0 h 96"/>
                <a:gd name="T18" fmla="*/ 40 w 175"/>
                <a:gd name="T19" fmla="*/ 17 h 96"/>
                <a:gd name="T20" fmla="*/ 61 w 175"/>
                <a:gd name="T21" fmla="*/ 34 h 96"/>
                <a:gd name="T22" fmla="*/ 79 w 175"/>
                <a:gd name="T23" fmla="*/ 44 h 96"/>
                <a:gd name="T24" fmla="*/ 85 w 175"/>
                <a:gd name="T25" fmla="*/ 43 h 96"/>
                <a:gd name="T26" fmla="*/ 93 w 175"/>
                <a:gd name="T27" fmla="*/ 51 h 96"/>
                <a:gd name="T28" fmla="*/ 145 w 175"/>
                <a:gd name="T29" fmla="*/ 68 h 96"/>
                <a:gd name="T30" fmla="*/ 164 w 175"/>
                <a:gd name="T31" fmla="*/ 85 h 96"/>
                <a:gd name="T32" fmla="*/ 170 w 175"/>
                <a:gd name="T33" fmla="*/ 77 h 96"/>
                <a:gd name="T34" fmla="*/ 169 w 175"/>
                <a:gd name="T35" fmla="*/ 96 h 96"/>
                <a:gd name="T36" fmla="*/ 102 w 175"/>
                <a:gd name="T37" fmla="*/ 5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5" h="96">
                  <a:moveTo>
                    <a:pt x="102" y="59"/>
                  </a:moveTo>
                  <a:cubicBezTo>
                    <a:pt x="100" y="62"/>
                    <a:pt x="98" y="63"/>
                    <a:pt x="97" y="65"/>
                  </a:cubicBezTo>
                  <a:cubicBezTo>
                    <a:pt x="97" y="65"/>
                    <a:pt x="94" y="63"/>
                    <a:pt x="95" y="63"/>
                  </a:cubicBezTo>
                  <a:cubicBezTo>
                    <a:pt x="95" y="61"/>
                    <a:pt x="96" y="60"/>
                    <a:pt x="97" y="58"/>
                  </a:cubicBezTo>
                  <a:cubicBezTo>
                    <a:pt x="89" y="55"/>
                    <a:pt x="83" y="48"/>
                    <a:pt x="73" y="52"/>
                  </a:cubicBezTo>
                  <a:cubicBezTo>
                    <a:pt x="72" y="53"/>
                    <a:pt x="69" y="51"/>
                    <a:pt x="68" y="50"/>
                  </a:cubicBezTo>
                  <a:cubicBezTo>
                    <a:pt x="65" y="47"/>
                    <a:pt x="63" y="42"/>
                    <a:pt x="59" y="40"/>
                  </a:cubicBezTo>
                  <a:cubicBezTo>
                    <a:pt x="42" y="29"/>
                    <a:pt x="24" y="18"/>
                    <a:pt x="7" y="7"/>
                  </a:cubicBezTo>
                  <a:cubicBezTo>
                    <a:pt x="5" y="6"/>
                    <a:pt x="4" y="4"/>
                    <a:pt x="0" y="0"/>
                  </a:cubicBezTo>
                  <a:cubicBezTo>
                    <a:pt x="18" y="2"/>
                    <a:pt x="26" y="21"/>
                    <a:pt x="40" y="17"/>
                  </a:cubicBezTo>
                  <a:cubicBezTo>
                    <a:pt x="48" y="24"/>
                    <a:pt x="54" y="29"/>
                    <a:pt x="61" y="34"/>
                  </a:cubicBezTo>
                  <a:cubicBezTo>
                    <a:pt x="66" y="38"/>
                    <a:pt x="73" y="40"/>
                    <a:pt x="79" y="44"/>
                  </a:cubicBezTo>
                  <a:cubicBezTo>
                    <a:pt x="81" y="44"/>
                    <a:pt x="83" y="44"/>
                    <a:pt x="85" y="43"/>
                  </a:cubicBezTo>
                  <a:cubicBezTo>
                    <a:pt x="93" y="40"/>
                    <a:pt x="94" y="41"/>
                    <a:pt x="93" y="51"/>
                  </a:cubicBezTo>
                  <a:cubicBezTo>
                    <a:pt x="111" y="57"/>
                    <a:pt x="126" y="69"/>
                    <a:pt x="145" y="68"/>
                  </a:cubicBezTo>
                  <a:cubicBezTo>
                    <a:pt x="146" y="80"/>
                    <a:pt x="159" y="78"/>
                    <a:pt x="164" y="85"/>
                  </a:cubicBezTo>
                  <a:cubicBezTo>
                    <a:pt x="166" y="82"/>
                    <a:pt x="168" y="80"/>
                    <a:pt x="170" y="77"/>
                  </a:cubicBezTo>
                  <a:cubicBezTo>
                    <a:pt x="175" y="85"/>
                    <a:pt x="173" y="91"/>
                    <a:pt x="169" y="96"/>
                  </a:cubicBezTo>
                  <a:cubicBezTo>
                    <a:pt x="146" y="83"/>
                    <a:pt x="124" y="71"/>
                    <a:pt x="10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45">
              <a:extLst>
                <a:ext uri="{FF2B5EF4-FFF2-40B4-BE49-F238E27FC236}">
                  <a16:creationId xmlns:a16="http://schemas.microsoft.com/office/drawing/2014/main" id="{04A59379-CB58-44F1-BED4-C52FE8B7C2E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3159" y="2182002"/>
              <a:ext cx="7938" cy="9525"/>
            </a:xfrm>
            <a:custGeom>
              <a:avLst/>
              <a:gdLst>
                <a:gd name="T0" fmla="*/ 15 w 15"/>
                <a:gd name="T1" fmla="*/ 14 h 14"/>
                <a:gd name="T2" fmla="*/ 0 w 15"/>
                <a:gd name="T3" fmla="*/ 14 h 14"/>
                <a:gd name="T4" fmla="*/ 13 w 15"/>
                <a:gd name="T5" fmla="*/ 0 h 14"/>
                <a:gd name="T6" fmla="*/ 15 w 15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4">
                  <a:moveTo>
                    <a:pt x="15" y="14"/>
                  </a:moveTo>
                  <a:cubicBezTo>
                    <a:pt x="11" y="14"/>
                    <a:pt x="7" y="14"/>
                    <a:pt x="0" y="14"/>
                  </a:cubicBezTo>
                  <a:cubicBezTo>
                    <a:pt x="5" y="9"/>
                    <a:pt x="8" y="5"/>
                    <a:pt x="13" y="0"/>
                  </a:cubicBezTo>
                  <a:cubicBezTo>
                    <a:pt x="14" y="7"/>
                    <a:pt x="14" y="10"/>
                    <a:pt x="1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46">
              <a:extLst>
                <a:ext uri="{FF2B5EF4-FFF2-40B4-BE49-F238E27FC236}">
                  <a16:creationId xmlns:a16="http://schemas.microsoft.com/office/drawing/2014/main" id="{D417D137-A98D-4AE5-A56D-FC4D90564BF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7284" y="2189940"/>
              <a:ext cx="7938" cy="9525"/>
            </a:xfrm>
            <a:custGeom>
              <a:avLst/>
              <a:gdLst>
                <a:gd name="T0" fmla="*/ 10 w 12"/>
                <a:gd name="T1" fmla="*/ 0 h 15"/>
                <a:gd name="T2" fmla="*/ 12 w 12"/>
                <a:gd name="T3" fmla="*/ 15 h 15"/>
                <a:gd name="T4" fmla="*/ 10 w 12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10" y="0"/>
                  </a:moveTo>
                  <a:cubicBezTo>
                    <a:pt x="10" y="6"/>
                    <a:pt x="11" y="10"/>
                    <a:pt x="12" y="15"/>
                  </a:cubicBezTo>
                  <a:cubicBezTo>
                    <a:pt x="0" y="10"/>
                    <a:pt x="0" y="8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47">
              <a:extLst>
                <a:ext uri="{FF2B5EF4-FFF2-40B4-BE49-F238E27FC236}">
                  <a16:creationId xmlns:a16="http://schemas.microsoft.com/office/drawing/2014/main" id="{60CA2375-CC7C-4241-A4A8-DCD59C92B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1897" y="2169302"/>
              <a:ext cx="6350" cy="9525"/>
            </a:xfrm>
            <a:custGeom>
              <a:avLst/>
              <a:gdLst>
                <a:gd name="T0" fmla="*/ 9 w 9"/>
                <a:gd name="T1" fmla="*/ 2 h 15"/>
                <a:gd name="T2" fmla="*/ 4 w 9"/>
                <a:gd name="T3" fmla="*/ 15 h 15"/>
                <a:gd name="T4" fmla="*/ 0 w 9"/>
                <a:gd name="T5" fmla="*/ 11 h 15"/>
                <a:gd name="T6" fmla="*/ 4 w 9"/>
                <a:gd name="T7" fmla="*/ 0 h 15"/>
                <a:gd name="T8" fmla="*/ 9 w 9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5">
                  <a:moveTo>
                    <a:pt x="9" y="2"/>
                  </a:moveTo>
                  <a:cubicBezTo>
                    <a:pt x="7" y="6"/>
                    <a:pt x="5" y="10"/>
                    <a:pt x="4" y="15"/>
                  </a:cubicBezTo>
                  <a:cubicBezTo>
                    <a:pt x="2" y="13"/>
                    <a:pt x="0" y="12"/>
                    <a:pt x="0" y="11"/>
                  </a:cubicBezTo>
                  <a:cubicBezTo>
                    <a:pt x="1" y="7"/>
                    <a:pt x="3" y="4"/>
                    <a:pt x="4" y="0"/>
                  </a:cubicBezTo>
                  <a:cubicBezTo>
                    <a:pt x="6" y="1"/>
                    <a:pt x="7" y="1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48">
              <a:extLst>
                <a:ext uri="{FF2B5EF4-FFF2-40B4-BE49-F238E27FC236}">
                  <a16:creationId xmlns:a16="http://schemas.microsoft.com/office/drawing/2014/main" id="{51D41A56-6DE4-4584-B599-085AC711A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2209" y="2175652"/>
              <a:ext cx="9525" cy="9525"/>
            </a:xfrm>
            <a:custGeom>
              <a:avLst/>
              <a:gdLst>
                <a:gd name="T0" fmla="*/ 0 w 16"/>
                <a:gd name="T1" fmla="*/ 11 h 15"/>
                <a:gd name="T2" fmla="*/ 13 w 16"/>
                <a:gd name="T3" fmla="*/ 0 h 15"/>
                <a:gd name="T4" fmla="*/ 16 w 16"/>
                <a:gd name="T5" fmla="*/ 3 h 15"/>
                <a:gd name="T6" fmla="*/ 3 w 16"/>
                <a:gd name="T7" fmla="*/ 15 h 15"/>
                <a:gd name="T8" fmla="*/ 0 w 16"/>
                <a:gd name="T9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0" y="11"/>
                  </a:moveTo>
                  <a:cubicBezTo>
                    <a:pt x="4" y="8"/>
                    <a:pt x="9" y="4"/>
                    <a:pt x="13" y="0"/>
                  </a:cubicBezTo>
                  <a:cubicBezTo>
                    <a:pt x="14" y="1"/>
                    <a:pt x="15" y="2"/>
                    <a:pt x="16" y="3"/>
                  </a:cubicBezTo>
                  <a:cubicBezTo>
                    <a:pt x="11" y="7"/>
                    <a:pt x="7" y="11"/>
                    <a:pt x="3" y="15"/>
                  </a:cubicBezTo>
                  <a:cubicBezTo>
                    <a:pt x="2" y="13"/>
                    <a:pt x="1" y="12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pic>
        <p:nvPicPr>
          <p:cNvPr id="64" name="Imagen 63">
            <a:extLst>
              <a:ext uri="{FF2B5EF4-FFF2-40B4-BE49-F238E27FC236}">
                <a16:creationId xmlns:a16="http://schemas.microsoft.com/office/drawing/2014/main" id="{B89FDE6D-1C27-4A91-9CC9-85333521E8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9740" y="4639576"/>
            <a:ext cx="873551" cy="573892"/>
          </a:xfrm>
          <a:prstGeom prst="rect">
            <a:avLst/>
          </a:prstGeom>
        </p:spPr>
      </p:pic>
      <p:grpSp>
        <p:nvGrpSpPr>
          <p:cNvPr id="65" name="Grupo 64">
            <a:extLst>
              <a:ext uri="{FF2B5EF4-FFF2-40B4-BE49-F238E27FC236}">
                <a16:creationId xmlns:a16="http://schemas.microsoft.com/office/drawing/2014/main" id="{663B84A4-359F-4769-916A-25770CD6A9DD}"/>
              </a:ext>
            </a:extLst>
          </p:cNvPr>
          <p:cNvGrpSpPr/>
          <p:nvPr/>
        </p:nvGrpSpPr>
        <p:grpSpPr>
          <a:xfrm>
            <a:off x="4540683" y="4563675"/>
            <a:ext cx="879475" cy="579438"/>
            <a:chOff x="7126259" y="2013727"/>
            <a:chExt cx="879475" cy="579438"/>
          </a:xfrm>
          <a:solidFill>
            <a:srgbClr val="454545"/>
          </a:solidFill>
        </p:grpSpPr>
        <p:sp>
          <p:nvSpPr>
            <p:cNvPr id="66" name="Freeform 5">
              <a:extLst>
                <a:ext uri="{FF2B5EF4-FFF2-40B4-BE49-F238E27FC236}">
                  <a16:creationId xmlns:a16="http://schemas.microsoft.com/office/drawing/2014/main" id="{6BBD9DD9-C8B7-47BD-899E-0CD01F9BF7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26259" y="2013727"/>
              <a:ext cx="879475" cy="579438"/>
            </a:xfrm>
            <a:custGeom>
              <a:avLst/>
              <a:gdLst>
                <a:gd name="T0" fmla="*/ 1112 w 1452"/>
                <a:gd name="T1" fmla="*/ 616 h 951"/>
                <a:gd name="T2" fmla="*/ 929 w 1452"/>
                <a:gd name="T3" fmla="*/ 460 h 951"/>
                <a:gd name="T4" fmla="*/ 872 w 1452"/>
                <a:gd name="T5" fmla="*/ 524 h 951"/>
                <a:gd name="T6" fmla="*/ 1028 w 1452"/>
                <a:gd name="T7" fmla="*/ 657 h 951"/>
                <a:gd name="T8" fmla="*/ 1035 w 1452"/>
                <a:gd name="T9" fmla="*/ 825 h 951"/>
                <a:gd name="T10" fmla="*/ 985 w 1452"/>
                <a:gd name="T11" fmla="*/ 847 h 951"/>
                <a:gd name="T12" fmla="*/ 926 w 1452"/>
                <a:gd name="T13" fmla="*/ 599 h 951"/>
                <a:gd name="T14" fmla="*/ 853 w 1452"/>
                <a:gd name="T15" fmla="*/ 794 h 951"/>
                <a:gd name="T16" fmla="*/ 726 w 1452"/>
                <a:gd name="T17" fmla="*/ 747 h 951"/>
                <a:gd name="T18" fmla="*/ 696 w 1452"/>
                <a:gd name="T19" fmla="*/ 678 h 951"/>
                <a:gd name="T20" fmla="*/ 644 w 1452"/>
                <a:gd name="T21" fmla="*/ 644 h 951"/>
                <a:gd name="T22" fmla="*/ 592 w 1452"/>
                <a:gd name="T23" fmla="*/ 727 h 951"/>
                <a:gd name="T24" fmla="*/ 514 w 1452"/>
                <a:gd name="T25" fmla="*/ 688 h 951"/>
                <a:gd name="T26" fmla="*/ 465 w 1452"/>
                <a:gd name="T27" fmla="*/ 868 h 951"/>
                <a:gd name="T28" fmla="*/ 421 w 1452"/>
                <a:gd name="T29" fmla="*/ 752 h 951"/>
                <a:gd name="T30" fmla="*/ 524 w 1452"/>
                <a:gd name="T31" fmla="*/ 557 h 951"/>
                <a:gd name="T32" fmla="*/ 572 w 1452"/>
                <a:gd name="T33" fmla="*/ 429 h 951"/>
                <a:gd name="T34" fmla="*/ 345 w 1452"/>
                <a:gd name="T35" fmla="*/ 634 h 951"/>
                <a:gd name="T36" fmla="*/ 380 w 1452"/>
                <a:gd name="T37" fmla="*/ 509 h 951"/>
                <a:gd name="T38" fmla="*/ 140 w 1452"/>
                <a:gd name="T39" fmla="*/ 109 h 951"/>
                <a:gd name="T40" fmla="*/ 455 w 1452"/>
                <a:gd name="T41" fmla="*/ 158 h 951"/>
                <a:gd name="T42" fmla="*/ 439 w 1452"/>
                <a:gd name="T43" fmla="*/ 35 h 951"/>
                <a:gd name="T44" fmla="*/ 570 w 1452"/>
                <a:gd name="T45" fmla="*/ 235 h 951"/>
                <a:gd name="T46" fmla="*/ 509 w 1452"/>
                <a:gd name="T47" fmla="*/ 102 h 951"/>
                <a:gd name="T48" fmla="*/ 918 w 1452"/>
                <a:gd name="T49" fmla="*/ 93 h 951"/>
                <a:gd name="T50" fmla="*/ 896 w 1452"/>
                <a:gd name="T51" fmla="*/ 240 h 951"/>
                <a:gd name="T52" fmla="*/ 1053 w 1452"/>
                <a:gd name="T53" fmla="*/ 23 h 951"/>
                <a:gd name="T54" fmla="*/ 1027 w 1452"/>
                <a:gd name="T55" fmla="*/ 116 h 951"/>
                <a:gd name="T56" fmla="*/ 1018 w 1452"/>
                <a:gd name="T57" fmla="*/ 237 h 951"/>
                <a:gd name="T58" fmla="*/ 1123 w 1452"/>
                <a:gd name="T59" fmla="*/ 370 h 951"/>
                <a:gd name="T60" fmla="*/ 763 w 1452"/>
                <a:gd name="T61" fmla="*/ 445 h 951"/>
                <a:gd name="T62" fmla="*/ 846 w 1452"/>
                <a:gd name="T63" fmla="*/ 404 h 951"/>
                <a:gd name="T64" fmla="*/ 857 w 1452"/>
                <a:gd name="T65" fmla="*/ 255 h 951"/>
                <a:gd name="T66" fmla="*/ 634 w 1452"/>
                <a:gd name="T67" fmla="*/ 325 h 951"/>
                <a:gd name="T68" fmla="*/ 635 w 1452"/>
                <a:gd name="T69" fmla="*/ 429 h 951"/>
                <a:gd name="T70" fmla="*/ 683 w 1452"/>
                <a:gd name="T71" fmla="*/ 452 h 951"/>
                <a:gd name="T72" fmla="*/ 101 w 1452"/>
                <a:gd name="T73" fmla="*/ 118 h 951"/>
                <a:gd name="T74" fmla="*/ 286 w 1452"/>
                <a:gd name="T75" fmla="*/ 302 h 951"/>
                <a:gd name="T76" fmla="*/ 544 w 1452"/>
                <a:gd name="T77" fmla="*/ 314 h 951"/>
                <a:gd name="T78" fmla="*/ 1276 w 1452"/>
                <a:gd name="T79" fmla="*/ 262 h 951"/>
                <a:gd name="T80" fmla="*/ 1333 w 1452"/>
                <a:gd name="T81" fmla="*/ 137 h 951"/>
                <a:gd name="T82" fmla="*/ 1362 w 1452"/>
                <a:gd name="T83" fmla="*/ 155 h 951"/>
                <a:gd name="T84" fmla="*/ 1270 w 1452"/>
                <a:gd name="T85" fmla="*/ 230 h 951"/>
                <a:gd name="T86" fmla="*/ 558 w 1452"/>
                <a:gd name="T87" fmla="*/ 419 h 951"/>
                <a:gd name="T88" fmla="*/ 417 w 1452"/>
                <a:gd name="T89" fmla="*/ 443 h 951"/>
                <a:gd name="T90" fmla="*/ 371 w 1452"/>
                <a:gd name="T91" fmla="*/ 410 h 951"/>
                <a:gd name="T92" fmla="*/ 1054 w 1452"/>
                <a:gd name="T93" fmla="*/ 391 h 951"/>
                <a:gd name="T94" fmla="*/ 607 w 1452"/>
                <a:gd name="T95" fmla="*/ 516 h 951"/>
                <a:gd name="T96" fmla="*/ 737 w 1452"/>
                <a:gd name="T97" fmla="*/ 585 h 951"/>
                <a:gd name="T98" fmla="*/ 858 w 1452"/>
                <a:gd name="T99" fmla="*/ 543 h 951"/>
                <a:gd name="T100" fmla="*/ 669 w 1452"/>
                <a:gd name="T101" fmla="*/ 522 h 951"/>
                <a:gd name="T102" fmla="*/ 966 w 1452"/>
                <a:gd name="T103" fmla="*/ 287 h 951"/>
                <a:gd name="T104" fmla="*/ 373 w 1452"/>
                <a:gd name="T105" fmla="*/ 340 h 951"/>
                <a:gd name="T106" fmla="*/ 395 w 1452"/>
                <a:gd name="T107" fmla="*/ 329 h 951"/>
                <a:gd name="T108" fmla="*/ 1092 w 1452"/>
                <a:gd name="T109" fmla="*/ 351 h 951"/>
                <a:gd name="T110" fmla="*/ 1104 w 1452"/>
                <a:gd name="T111" fmla="*/ 284 h 951"/>
                <a:gd name="T112" fmla="*/ 1104 w 1452"/>
                <a:gd name="T113" fmla="*/ 284 h 951"/>
                <a:gd name="T114" fmla="*/ 575 w 1452"/>
                <a:gd name="T115" fmla="*/ 365 h 951"/>
                <a:gd name="T116" fmla="*/ 1062 w 1452"/>
                <a:gd name="T117" fmla="*/ 321 h 951"/>
                <a:gd name="T118" fmla="*/ 858 w 1452"/>
                <a:gd name="T119" fmla="*/ 344 h 951"/>
                <a:gd name="T120" fmla="*/ 791 w 1452"/>
                <a:gd name="T121" fmla="*/ 669 h 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52" h="951">
                  <a:moveTo>
                    <a:pt x="1079" y="377"/>
                  </a:moveTo>
                  <a:cubicBezTo>
                    <a:pt x="1081" y="378"/>
                    <a:pt x="1082" y="380"/>
                    <a:pt x="1083" y="380"/>
                  </a:cubicBezTo>
                  <a:cubicBezTo>
                    <a:pt x="1087" y="380"/>
                    <a:pt x="1091" y="379"/>
                    <a:pt x="1095" y="380"/>
                  </a:cubicBezTo>
                  <a:cubicBezTo>
                    <a:pt x="1116" y="385"/>
                    <a:pt x="1137" y="390"/>
                    <a:pt x="1157" y="396"/>
                  </a:cubicBezTo>
                  <a:cubicBezTo>
                    <a:pt x="1180" y="401"/>
                    <a:pt x="1196" y="415"/>
                    <a:pt x="1210" y="432"/>
                  </a:cubicBezTo>
                  <a:cubicBezTo>
                    <a:pt x="1220" y="445"/>
                    <a:pt x="1224" y="460"/>
                    <a:pt x="1218" y="475"/>
                  </a:cubicBezTo>
                  <a:cubicBezTo>
                    <a:pt x="1215" y="483"/>
                    <a:pt x="1208" y="493"/>
                    <a:pt x="1200" y="496"/>
                  </a:cubicBezTo>
                  <a:cubicBezTo>
                    <a:pt x="1168" y="508"/>
                    <a:pt x="1134" y="518"/>
                    <a:pt x="1101" y="528"/>
                  </a:cubicBezTo>
                  <a:cubicBezTo>
                    <a:pt x="1097" y="529"/>
                    <a:pt x="1091" y="530"/>
                    <a:pt x="1087" y="531"/>
                  </a:cubicBezTo>
                  <a:cubicBezTo>
                    <a:pt x="1089" y="536"/>
                    <a:pt x="1093" y="542"/>
                    <a:pt x="1094" y="547"/>
                  </a:cubicBezTo>
                  <a:cubicBezTo>
                    <a:pt x="1095" y="556"/>
                    <a:pt x="1088" y="557"/>
                    <a:pt x="1081" y="559"/>
                  </a:cubicBezTo>
                  <a:cubicBezTo>
                    <a:pt x="1083" y="565"/>
                    <a:pt x="1085" y="570"/>
                    <a:pt x="1087" y="575"/>
                  </a:cubicBezTo>
                  <a:cubicBezTo>
                    <a:pt x="1088" y="580"/>
                    <a:pt x="1091" y="586"/>
                    <a:pt x="1092" y="591"/>
                  </a:cubicBezTo>
                  <a:cubicBezTo>
                    <a:pt x="1095" y="602"/>
                    <a:pt x="1100" y="611"/>
                    <a:pt x="1112" y="616"/>
                  </a:cubicBezTo>
                  <a:cubicBezTo>
                    <a:pt x="1121" y="619"/>
                    <a:pt x="1128" y="630"/>
                    <a:pt x="1135" y="637"/>
                  </a:cubicBezTo>
                  <a:cubicBezTo>
                    <a:pt x="1132" y="641"/>
                    <a:pt x="1129" y="643"/>
                    <a:pt x="1127" y="646"/>
                  </a:cubicBezTo>
                  <a:cubicBezTo>
                    <a:pt x="1119" y="643"/>
                    <a:pt x="1112" y="639"/>
                    <a:pt x="1102" y="634"/>
                  </a:cubicBezTo>
                  <a:cubicBezTo>
                    <a:pt x="1102" y="642"/>
                    <a:pt x="1101" y="648"/>
                    <a:pt x="1101" y="654"/>
                  </a:cubicBezTo>
                  <a:cubicBezTo>
                    <a:pt x="1101" y="658"/>
                    <a:pt x="1103" y="663"/>
                    <a:pt x="1097" y="664"/>
                  </a:cubicBezTo>
                  <a:cubicBezTo>
                    <a:pt x="1091" y="664"/>
                    <a:pt x="1085" y="666"/>
                    <a:pt x="1082" y="658"/>
                  </a:cubicBezTo>
                  <a:cubicBezTo>
                    <a:pt x="1084" y="657"/>
                    <a:pt x="1085" y="657"/>
                    <a:pt x="1087" y="656"/>
                  </a:cubicBezTo>
                  <a:cubicBezTo>
                    <a:pt x="1086" y="656"/>
                    <a:pt x="1085" y="655"/>
                    <a:pt x="1084" y="655"/>
                  </a:cubicBezTo>
                  <a:cubicBezTo>
                    <a:pt x="1085" y="651"/>
                    <a:pt x="1084" y="647"/>
                    <a:pt x="1085" y="644"/>
                  </a:cubicBezTo>
                  <a:cubicBezTo>
                    <a:pt x="1090" y="630"/>
                    <a:pt x="1092" y="618"/>
                    <a:pt x="1082" y="605"/>
                  </a:cubicBezTo>
                  <a:cubicBezTo>
                    <a:pt x="1075" y="596"/>
                    <a:pt x="1071" y="585"/>
                    <a:pt x="1066" y="575"/>
                  </a:cubicBezTo>
                  <a:cubicBezTo>
                    <a:pt x="1042" y="578"/>
                    <a:pt x="1023" y="556"/>
                    <a:pt x="1024" y="530"/>
                  </a:cubicBezTo>
                  <a:cubicBezTo>
                    <a:pt x="1008" y="521"/>
                    <a:pt x="991" y="515"/>
                    <a:pt x="977" y="504"/>
                  </a:cubicBezTo>
                  <a:cubicBezTo>
                    <a:pt x="960" y="491"/>
                    <a:pt x="945" y="475"/>
                    <a:pt x="929" y="460"/>
                  </a:cubicBezTo>
                  <a:cubicBezTo>
                    <a:pt x="915" y="446"/>
                    <a:pt x="902" y="431"/>
                    <a:pt x="888" y="417"/>
                  </a:cubicBezTo>
                  <a:cubicBezTo>
                    <a:pt x="879" y="409"/>
                    <a:pt x="879" y="409"/>
                    <a:pt x="872" y="418"/>
                  </a:cubicBezTo>
                  <a:cubicBezTo>
                    <a:pt x="870" y="420"/>
                    <a:pt x="867" y="422"/>
                    <a:pt x="866" y="424"/>
                  </a:cubicBezTo>
                  <a:cubicBezTo>
                    <a:pt x="864" y="427"/>
                    <a:pt x="861" y="430"/>
                    <a:pt x="862" y="432"/>
                  </a:cubicBezTo>
                  <a:cubicBezTo>
                    <a:pt x="863" y="440"/>
                    <a:pt x="859" y="441"/>
                    <a:pt x="852" y="439"/>
                  </a:cubicBezTo>
                  <a:cubicBezTo>
                    <a:pt x="854" y="448"/>
                    <a:pt x="849" y="449"/>
                    <a:pt x="844" y="448"/>
                  </a:cubicBezTo>
                  <a:cubicBezTo>
                    <a:pt x="841" y="453"/>
                    <a:pt x="839" y="458"/>
                    <a:pt x="836" y="462"/>
                  </a:cubicBezTo>
                  <a:cubicBezTo>
                    <a:pt x="843" y="469"/>
                    <a:pt x="850" y="476"/>
                    <a:pt x="857" y="484"/>
                  </a:cubicBezTo>
                  <a:cubicBezTo>
                    <a:pt x="858" y="486"/>
                    <a:pt x="859" y="490"/>
                    <a:pt x="859" y="492"/>
                  </a:cubicBezTo>
                  <a:cubicBezTo>
                    <a:pt x="859" y="493"/>
                    <a:pt x="855" y="494"/>
                    <a:pt x="852" y="495"/>
                  </a:cubicBezTo>
                  <a:cubicBezTo>
                    <a:pt x="851" y="495"/>
                    <a:pt x="849" y="495"/>
                    <a:pt x="845" y="495"/>
                  </a:cubicBezTo>
                  <a:cubicBezTo>
                    <a:pt x="849" y="499"/>
                    <a:pt x="852" y="502"/>
                    <a:pt x="855" y="504"/>
                  </a:cubicBezTo>
                  <a:cubicBezTo>
                    <a:pt x="859" y="507"/>
                    <a:pt x="864" y="510"/>
                    <a:pt x="868" y="513"/>
                  </a:cubicBezTo>
                  <a:cubicBezTo>
                    <a:pt x="872" y="516"/>
                    <a:pt x="876" y="518"/>
                    <a:pt x="872" y="524"/>
                  </a:cubicBezTo>
                  <a:cubicBezTo>
                    <a:pt x="872" y="525"/>
                    <a:pt x="873" y="528"/>
                    <a:pt x="873" y="529"/>
                  </a:cubicBezTo>
                  <a:cubicBezTo>
                    <a:pt x="876" y="527"/>
                    <a:pt x="879" y="525"/>
                    <a:pt x="881" y="524"/>
                  </a:cubicBezTo>
                  <a:cubicBezTo>
                    <a:pt x="885" y="521"/>
                    <a:pt x="889" y="519"/>
                    <a:pt x="893" y="517"/>
                  </a:cubicBezTo>
                  <a:cubicBezTo>
                    <a:pt x="898" y="514"/>
                    <a:pt x="903" y="513"/>
                    <a:pt x="908" y="518"/>
                  </a:cubicBezTo>
                  <a:cubicBezTo>
                    <a:pt x="909" y="519"/>
                    <a:pt x="909" y="520"/>
                    <a:pt x="910" y="520"/>
                  </a:cubicBezTo>
                  <a:cubicBezTo>
                    <a:pt x="917" y="520"/>
                    <a:pt x="924" y="519"/>
                    <a:pt x="922" y="530"/>
                  </a:cubicBezTo>
                  <a:cubicBezTo>
                    <a:pt x="922" y="530"/>
                    <a:pt x="924" y="530"/>
                    <a:pt x="925" y="531"/>
                  </a:cubicBezTo>
                  <a:cubicBezTo>
                    <a:pt x="931" y="533"/>
                    <a:pt x="935" y="536"/>
                    <a:pt x="934" y="543"/>
                  </a:cubicBezTo>
                  <a:cubicBezTo>
                    <a:pt x="932" y="549"/>
                    <a:pt x="936" y="552"/>
                    <a:pt x="941" y="554"/>
                  </a:cubicBezTo>
                  <a:cubicBezTo>
                    <a:pt x="952" y="559"/>
                    <a:pt x="962" y="563"/>
                    <a:pt x="973" y="567"/>
                  </a:cubicBezTo>
                  <a:cubicBezTo>
                    <a:pt x="982" y="570"/>
                    <a:pt x="987" y="576"/>
                    <a:pt x="986" y="587"/>
                  </a:cubicBezTo>
                  <a:cubicBezTo>
                    <a:pt x="986" y="590"/>
                    <a:pt x="989" y="593"/>
                    <a:pt x="991" y="595"/>
                  </a:cubicBezTo>
                  <a:cubicBezTo>
                    <a:pt x="997" y="600"/>
                    <a:pt x="1001" y="604"/>
                    <a:pt x="992" y="610"/>
                  </a:cubicBezTo>
                  <a:cubicBezTo>
                    <a:pt x="1004" y="626"/>
                    <a:pt x="1016" y="641"/>
                    <a:pt x="1028" y="657"/>
                  </a:cubicBezTo>
                  <a:cubicBezTo>
                    <a:pt x="1031" y="661"/>
                    <a:pt x="1029" y="663"/>
                    <a:pt x="1025" y="664"/>
                  </a:cubicBezTo>
                  <a:cubicBezTo>
                    <a:pt x="1021" y="665"/>
                    <a:pt x="1018" y="664"/>
                    <a:pt x="1014" y="664"/>
                  </a:cubicBezTo>
                  <a:cubicBezTo>
                    <a:pt x="1015" y="668"/>
                    <a:pt x="1016" y="672"/>
                    <a:pt x="1017" y="676"/>
                  </a:cubicBezTo>
                  <a:cubicBezTo>
                    <a:pt x="1014" y="677"/>
                    <a:pt x="1011" y="678"/>
                    <a:pt x="1008" y="679"/>
                  </a:cubicBezTo>
                  <a:cubicBezTo>
                    <a:pt x="1009" y="686"/>
                    <a:pt x="1009" y="692"/>
                    <a:pt x="1017" y="697"/>
                  </a:cubicBezTo>
                  <a:cubicBezTo>
                    <a:pt x="1026" y="703"/>
                    <a:pt x="1033" y="711"/>
                    <a:pt x="1041" y="719"/>
                  </a:cubicBezTo>
                  <a:cubicBezTo>
                    <a:pt x="1042" y="719"/>
                    <a:pt x="1041" y="721"/>
                    <a:pt x="1042" y="722"/>
                  </a:cubicBezTo>
                  <a:cubicBezTo>
                    <a:pt x="1045" y="728"/>
                    <a:pt x="1047" y="734"/>
                    <a:pt x="1050" y="740"/>
                  </a:cubicBezTo>
                  <a:cubicBezTo>
                    <a:pt x="1053" y="746"/>
                    <a:pt x="1056" y="752"/>
                    <a:pt x="1060" y="759"/>
                  </a:cubicBezTo>
                  <a:cubicBezTo>
                    <a:pt x="1054" y="760"/>
                    <a:pt x="1051" y="760"/>
                    <a:pt x="1048" y="761"/>
                  </a:cubicBezTo>
                  <a:cubicBezTo>
                    <a:pt x="1049" y="764"/>
                    <a:pt x="1052" y="768"/>
                    <a:pt x="1052" y="772"/>
                  </a:cubicBezTo>
                  <a:cubicBezTo>
                    <a:pt x="1052" y="774"/>
                    <a:pt x="1046" y="775"/>
                    <a:pt x="1044" y="777"/>
                  </a:cubicBezTo>
                  <a:cubicBezTo>
                    <a:pt x="1046" y="785"/>
                    <a:pt x="1051" y="796"/>
                    <a:pt x="1050" y="805"/>
                  </a:cubicBezTo>
                  <a:cubicBezTo>
                    <a:pt x="1049" y="813"/>
                    <a:pt x="1039" y="820"/>
                    <a:pt x="1035" y="825"/>
                  </a:cubicBezTo>
                  <a:cubicBezTo>
                    <a:pt x="1033" y="840"/>
                    <a:pt x="1032" y="855"/>
                    <a:pt x="1030" y="870"/>
                  </a:cubicBezTo>
                  <a:cubicBezTo>
                    <a:pt x="1025" y="869"/>
                    <a:pt x="1021" y="869"/>
                    <a:pt x="1016" y="868"/>
                  </a:cubicBezTo>
                  <a:cubicBezTo>
                    <a:pt x="1010" y="884"/>
                    <a:pt x="1002" y="899"/>
                    <a:pt x="1013" y="917"/>
                  </a:cubicBezTo>
                  <a:cubicBezTo>
                    <a:pt x="1018" y="924"/>
                    <a:pt x="1015" y="936"/>
                    <a:pt x="1016" y="946"/>
                  </a:cubicBezTo>
                  <a:cubicBezTo>
                    <a:pt x="1016" y="947"/>
                    <a:pt x="1010" y="951"/>
                    <a:pt x="1009" y="950"/>
                  </a:cubicBezTo>
                  <a:cubicBezTo>
                    <a:pt x="1005" y="949"/>
                    <a:pt x="1001" y="946"/>
                    <a:pt x="1001" y="943"/>
                  </a:cubicBezTo>
                  <a:cubicBezTo>
                    <a:pt x="999" y="936"/>
                    <a:pt x="1000" y="930"/>
                    <a:pt x="1000" y="923"/>
                  </a:cubicBezTo>
                  <a:cubicBezTo>
                    <a:pt x="986" y="921"/>
                    <a:pt x="979" y="925"/>
                    <a:pt x="975" y="937"/>
                  </a:cubicBezTo>
                  <a:cubicBezTo>
                    <a:pt x="974" y="941"/>
                    <a:pt x="972" y="945"/>
                    <a:pt x="966" y="943"/>
                  </a:cubicBezTo>
                  <a:cubicBezTo>
                    <a:pt x="960" y="941"/>
                    <a:pt x="959" y="937"/>
                    <a:pt x="962" y="932"/>
                  </a:cubicBezTo>
                  <a:cubicBezTo>
                    <a:pt x="964" y="926"/>
                    <a:pt x="966" y="919"/>
                    <a:pt x="969" y="913"/>
                  </a:cubicBezTo>
                  <a:cubicBezTo>
                    <a:pt x="972" y="906"/>
                    <a:pt x="977" y="900"/>
                    <a:pt x="988" y="905"/>
                  </a:cubicBezTo>
                  <a:cubicBezTo>
                    <a:pt x="991" y="889"/>
                    <a:pt x="994" y="875"/>
                    <a:pt x="997" y="860"/>
                  </a:cubicBezTo>
                  <a:cubicBezTo>
                    <a:pt x="989" y="860"/>
                    <a:pt x="984" y="857"/>
                    <a:pt x="985" y="847"/>
                  </a:cubicBezTo>
                  <a:cubicBezTo>
                    <a:pt x="985" y="845"/>
                    <a:pt x="984" y="843"/>
                    <a:pt x="983" y="841"/>
                  </a:cubicBezTo>
                  <a:cubicBezTo>
                    <a:pt x="978" y="831"/>
                    <a:pt x="972" y="821"/>
                    <a:pt x="969" y="810"/>
                  </a:cubicBezTo>
                  <a:cubicBezTo>
                    <a:pt x="967" y="803"/>
                    <a:pt x="968" y="794"/>
                    <a:pt x="963" y="788"/>
                  </a:cubicBezTo>
                  <a:cubicBezTo>
                    <a:pt x="956" y="781"/>
                    <a:pt x="954" y="774"/>
                    <a:pt x="960" y="765"/>
                  </a:cubicBezTo>
                  <a:cubicBezTo>
                    <a:pt x="961" y="764"/>
                    <a:pt x="960" y="761"/>
                    <a:pt x="961" y="760"/>
                  </a:cubicBezTo>
                  <a:cubicBezTo>
                    <a:pt x="948" y="755"/>
                    <a:pt x="947" y="754"/>
                    <a:pt x="953" y="741"/>
                  </a:cubicBezTo>
                  <a:cubicBezTo>
                    <a:pt x="958" y="730"/>
                    <a:pt x="963" y="720"/>
                    <a:pt x="968" y="710"/>
                  </a:cubicBezTo>
                  <a:cubicBezTo>
                    <a:pt x="970" y="705"/>
                    <a:pt x="972" y="701"/>
                    <a:pt x="967" y="696"/>
                  </a:cubicBezTo>
                  <a:cubicBezTo>
                    <a:pt x="964" y="694"/>
                    <a:pt x="964" y="690"/>
                    <a:pt x="963" y="687"/>
                  </a:cubicBezTo>
                  <a:cubicBezTo>
                    <a:pt x="961" y="681"/>
                    <a:pt x="959" y="677"/>
                    <a:pt x="952" y="676"/>
                  </a:cubicBezTo>
                  <a:cubicBezTo>
                    <a:pt x="949" y="675"/>
                    <a:pt x="947" y="671"/>
                    <a:pt x="944" y="668"/>
                  </a:cubicBezTo>
                  <a:cubicBezTo>
                    <a:pt x="942" y="669"/>
                    <a:pt x="940" y="671"/>
                    <a:pt x="937" y="673"/>
                  </a:cubicBezTo>
                  <a:cubicBezTo>
                    <a:pt x="929" y="664"/>
                    <a:pt x="927" y="652"/>
                    <a:pt x="927" y="641"/>
                  </a:cubicBezTo>
                  <a:cubicBezTo>
                    <a:pt x="926" y="627"/>
                    <a:pt x="926" y="613"/>
                    <a:pt x="926" y="599"/>
                  </a:cubicBezTo>
                  <a:cubicBezTo>
                    <a:pt x="926" y="597"/>
                    <a:pt x="927" y="595"/>
                    <a:pt x="928" y="593"/>
                  </a:cubicBezTo>
                  <a:cubicBezTo>
                    <a:pt x="929" y="588"/>
                    <a:pt x="931" y="582"/>
                    <a:pt x="934" y="575"/>
                  </a:cubicBezTo>
                  <a:cubicBezTo>
                    <a:pt x="927" y="576"/>
                    <a:pt x="923" y="577"/>
                    <a:pt x="921" y="578"/>
                  </a:cubicBezTo>
                  <a:cubicBezTo>
                    <a:pt x="920" y="582"/>
                    <a:pt x="920" y="587"/>
                    <a:pt x="918" y="588"/>
                  </a:cubicBezTo>
                  <a:cubicBezTo>
                    <a:pt x="912" y="591"/>
                    <a:pt x="907" y="604"/>
                    <a:pt x="895" y="593"/>
                  </a:cubicBezTo>
                  <a:cubicBezTo>
                    <a:pt x="895" y="597"/>
                    <a:pt x="896" y="601"/>
                    <a:pt x="896" y="604"/>
                  </a:cubicBezTo>
                  <a:cubicBezTo>
                    <a:pt x="897" y="607"/>
                    <a:pt x="898" y="610"/>
                    <a:pt x="899" y="613"/>
                  </a:cubicBezTo>
                  <a:cubicBezTo>
                    <a:pt x="902" y="627"/>
                    <a:pt x="898" y="631"/>
                    <a:pt x="884" y="627"/>
                  </a:cubicBezTo>
                  <a:cubicBezTo>
                    <a:pt x="882" y="634"/>
                    <a:pt x="883" y="639"/>
                    <a:pt x="891" y="641"/>
                  </a:cubicBezTo>
                  <a:cubicBezTo>
                    <a:pt x="893" y="642"/>
                    <a:pt x="895" y="645"/>
                    <a:pt x="896" y="647"/>
                  </a:cubicBezTo>
                  <a:cubicBezTo>
                    <a:pt x="899" y="668"/>
                    <a:pt x="900" y="689"/>
                    <a:pt x="890" y="708"/>
                  </a:cubicBezTo>
                  <a:cubicBezTo>
                    <a:pt x="885" y="719"/>
                    <a:pt x="883" y="728"/>
                    <a:pt x="882" y="740"/>
                  </a:cubicBezTo>
                  <a:cubicBezTo>
                    <a:pt x="882" y="758"/>
                    <a:pt x="877" y="775"/>
                    <a:pt x="864" y="789"/>
                  </a:cubicBezTo>
                  <a:cubicBezTo>
                    <a:pt x="861" y="792"/>
                    <a:pt x="857" y="793"/>
                    <a:pt x="853" y="794"/>
                  </a:cubicBezTo>
                  <a:cubicBezTo>
                    <a:pt x="848" y="796"/>
                    <a:pt x="843" y="796"/>
                    <a:pt x="838" y="798"/>
                  </a:cubicBezTo>
                  <a:cubicBezTo>
                    <a:pt x="813" y="810"/>
                    <a:pt x="785" y="809"/>
                    <a:pt x="758" y="814"/>
                  </a:cubicBezTo>
                  <a:cubicBezTo>
                    <a:pt x="750" y="816"/>
                    <a:pt x="740" y="813"/>
                    <a:pt x="732" y="811"/>
                  </a:cubicBezTo>
                  <a:cubicBezTo>
                    <a:pt x="721" y="810"/>
                    <a:pt x="710" y="808"/>
                    <a:pt x="699" y="806"/>
                  </a:cubicBezTo>
                  <a:cubicBezTo>
                    <a:pt x="696" y="802"/>
                    <a:pt x="693" y="797"/>
                    <a:pt x="689" y="792"/>
                  </a:cubicBezTo>
                  <a:cubicBezTo>
                    <a:pt x="688" y="792"/>
                    <a:pt x="687" y="793"/>
                    <a:pt x="686" y="793"/>
                  </a:cubicBezTo>
                  <a:cubicBezTo>
                    <a:pt x="687" y="790"/>
                    <a:pt x="688" y="786"/>
                    <a:pt x="689" y="782"/>
                  </a:cubicBezTo>
                  <a:cubicBezTo>
                    <a:pt x="694" y="783"/>
                    <a:pt x="698" y="784"/>
                    <a:pt x="703" y="785"/>
                  </a:cubicBezTo>
                  <a:cubicBezTo>
                    <a:pt x="704" y="783"/>
                    <a:pt x="706" y="781"/>
                    <a:pt x="709" y="778"/>
                  </a:cubicBezTo>
                  <a:cubicBezTo>
                    <a:pt x="704" y="776"/>
                    <a:pt x="700" y="773"/>
                    <a:pt x="696" y="772"/>
                  </a:cubicBezTo>
                  <a:cubicBezTo>
                    <a:pt x="695" y="765"/>
                    <a:pt x="693" y="758"/>
                    <a:pt x="692" y="751"/>
                  </a:cubicBezTo>
                  <a:cubicBezTo>
                    <a:pt x="691" y="748"/>
                    <a:pt x="692" y="744"/>
                    <a:pt x="694" y="741"/>
                  </a:cubicBezTo>
                  <a:cubicBezTo>
                    <a:pt x="694" y="740"/>
                    <a:pt x="699" y="742"/>
                    <a:pt x="702" y="743"/>
                  </a:cubicBezTo>
                  <a:cubicBezTo>
                    <a:pt x="710" y="744"/>
                    <a:pt x="718" y="746"/>
                    <a:pt x="726" y="747"/>
                  </a:cubicBezTo>
                  <a:cubicBezTo>
                    <a:pt x="765" y="748"/>
                    <a:pt x="804" y="749"/>
                    <a:pt x="842" y="738"/>
                  </a:cubicBezTo>
                  <a:cubicBezTo>
                    <a:pt x="846" y="737"/>
                    <a:pt x="850" y="735"/>
                    <a:pt x="855" y="734"/>
                  </a:cubicBezTo>
                  <a:cubicBezTo>
                    <a:pt x="859" y="733"/>
                    <a:pt x="863" y="733"/>
                    <a:pt x="867" y="732"/>
                  </a:cubicBezTo>
                  <a:cubicBezTo>
                    <a:pt x="870" y="729"/>
                    <a:pt x="873" y="725"/>
                    <a:pt x="877" y="721"/>
                  </a:cubicBezTo>
                  <a:cubicBezTo>
                    <a:pt x="876" y="719"/>
                    <a:pt x="874" y="716"/>
                    <a:pt x="872" y="713"/>
                  </a:cubicBezTo>
                  <a:cubicBezTo>
                    <a:pt x="835" y="734"/>
                    <a:pt x="794" y="734"/>
                    <a:pt x="754" y="735"/>
                  </a:cubicBezTo>
                  <a:cubicBezTo>
                    <a:pt x="744" y="735"/>
                    <a:pt x="734" y="738"/>
                    <a:pt x="724" y="738"/>
                  </a:cubicBezTo>
                  <a:cubicBezTo>
                    <a:pt x="720" y="739"/>
                    <a:pt x="716" y="737"/>
                    <a:pt x="711" y="736"/>
                  </a:cubicBezTo>
                  <a:cubicBezTo>
                    <a:pt x="710" y="736"/>
                    <a:pt x="709" y="735"/>
                    <a:pt x="708" y="735"/>
                  </a:cubicBezTo>
                  <a:cubicBezTo>
                    <a:pt x="701" y="733"/>
                    <a:pt x="694" y="732"/>
                    <a:pt x="695" y="721"/>
                  </a:cubicBezTo>
                  <a:cubicBezTo>
                    <a:pt x="695" y="714"/>
                    <a:pt x="693" y="707"/>
                    <a:pt x="693" y="700"/>
                  </a:cubicBezTo>
                  <a:cubicBezTo>
                    <a:pt x="693" y="700"/>
                    <a:pt x="694" y="699"/>
                    <a:pt x="695" y="699"/>
                  </a:cubicBezTo>
                  <a:cubicBezTo>
                    <a:pt x="691" y="699"/>
                    <a:pt x="687" y="698"/>
                    <a:pt x="681" y="698"/>
                  </a:cubicBezTo>
                  <a:cubicBezTo>
                    <a:pt x="686" y="691"/>
                    <a:pt x="690" y="685"/>
                    <a:pt x="696" y="678"/>
                  </a:cubicBezTo>
                  <a:cubicBezTo>
                    <a:pt x="708" y="678"/>
                    <a:pt x="723" y="678"/>
                    <a:pt x="738" y="678"/>
                  </a:cubicBezTo>
                  <a:cubicBezTo>
                    <a:pt x="738" y="677"/>
                    <a:pt x="738" y="677"/>
                    <a:pt x="738" y="676"/>
                  </a:cubicBezTo>
                  <a:cubicBezTo>
                    <a:pt x="726" y="675"/>
                    <a:pt x="715" y="674"/>
                    <a:pt x="704" y="672"/>
                  </a:cubicBezTo>
                  <a:cubicBezTo>
                    <a:pt x="691" y="670"/>
                    <a:pt x="691" y="668"/>
                    <a:pt x="697" y="660"/>
                  </a:cubicBezTo>
                  <a:cubicBezTo>
                    <a:pt x="694" y="656"/>
                    <a:pt x="690" y="652"/>
                    <a:pt x="688" y="648"/>
                  </a:cubicBezTo>
                  <a:cubicBezTo>
                    <a:pt x="685" y="644"/>
                    <a:pt x="682" y="639"/>
                    <a:pt x="688" y="635"/>
                  </a:cubicBezTo>
                  <a:cubicBezTo>
                    <a:pt x="691" y="633"/>
                    <a:pt x="690" y="627"/>
                    <a:pt x="691" y="622"/>
                  </a:cubicBezTo>
                  <a:cubicBezTo>
                    <a:pt x="685" y="620"/>
                    <a:pt x="677" y="620"/>
                    <a:pt x="679" y="610"/>
                  </a:cubicBezTo>
                  <a:cubicBezTo>
                    <a:pt x="674" y="612"/>
                    <a:pt x="669" y="615"/>
                    <a:pt x="665" y="615"/>
                  </a:cubicBezTo>
                  <a:cubicBezTo>
                    <a:pt x="663" y="614"/>
                    <a:pt x="661" y="607"/>
                    <a:pt x="659" y="604"/>
                  </a:cubicBezTo>
                  <a:cubicBezTo>
                    <a:pt x="651" y="608"/>
                    <a:pt x="651" y="609"/>
                    <a:pt x="650" y="624"/>
                  </a:cubicBezTo>
                  <a:cubicBezTo>
                    <a:pt x="648" y="624"/>
                    <a:pt x="645" y="624"/>
                    <a:pt x="643" y="625"/>
                  </a:cubicBezTo>
                  <a:cubicBezTo>
                    <a:pt x="641" y="625"/>
                    <a:pt x="639" y="625"/>
                    <a:pt x="636" y="625"/>
                  </a:cubicBezTo>
                  <a:cubicBezTo>
                    <a:pt x="639" y="631"/>
                    <a:pt x="641" y="638"/>
                    <a:pt x="644" y="644"/>
                  </a:cubicBezTo>
                  <a:cubicBezTo>
                    <a:pt x="643" y="644"/>
                    <a:pt x="642" y="645"/>
                    <a:pt x="642" y="645"/>
                  </a:cubicBezTo>
                  <a:cubicBezTo>
                    <a:pt x="644" y="646"/>
                    <a:pt x="647" y="647"/>
                    <a:pt x="651" y="648"/>
                  </a:cubicBezTo>
                  <a:cubicBezTo>
                    <a:pt x="641" y="656"/>
                    <a:pt x="632" y="660"/>
                    <a:pt x="620" y="661"/>
                  </a:cubicBezTo>
                  <a:cubicBezTo>
                    <a:pt x="617" y="661"/>
                    <a:pt x="614" y="664"/>
                    <a:pt x="610" y="665"/>
                  </a:cubicBezTo>
                  <a:cubicBezTo>
                    <a:pt x="611" y="667"/>
                    <a:pt x="611" y="668"/>
                    <a:pt x="611" y="669"/>
                  </a:cubicBezTo>
                  <a:cubicBezTo>
                    <a:pt x="618" y="670"/>
                    <a:pt x="624" y="671"/>
                    <a:pt x="631" y="671"/>
                  </a:cubicBezTo>
                  <a:cubicBezTo>
                    <a:pt x="646" y="672"/>
                    <a:pt x="646" y="672"/>
                    <a:pt x="648" y="686"/>
                  </a:cubicBezTo>
                  <a:cubicBezTo>
                    <a:pt x="649" y="691"/>
                    <a:pt x="650" y="696"/>
                    <a:pt x="650" y="700"/>
                  </a:cubicBezTo>
                  <a:cubicBezTo>
                    <a:pt x="649" y="701"/>
                    <a:pt x="649" y="701"/>
                    <a:pt x="648" y="701"/>
                  </a:cubicBezTo>
                  <a:cubicBezTo>
                    <a:pt x="650" y="702"/>
                    <a:pt x="652" y="704"/>
                    <a:pt x="655" y="706"/>
                  </a:cubicBezTo>
                  <a:cubicBezTo>
                    <a:pt x="652" y="709"/>
                    <a:pt x="649" y="712"/>
                    <a:pt x="645" y="714"/>
                  </a:cubicBezTo>
                  <a:cubicBezTo>
                    <a:pt x="647" y="716"/>
                    <a:pt x="648" y="717"/>
                    <a:pt x="652" y="721"/>
                  </a:cubicBezTo>
                  <a:cubicBezTo>
                    <a:pt x="643" y="724"/>
                    <a:pt x="637" y="728"/>
                    <a:pt x="629" y="729"/>
                  </a:cubicBezTo>
                  <a:cubicBezTo>
                    <a:pt x="617" y="729"/>
                    <a:pt x="604" y="729"/>
                    <a:pt x="592" y="727"/>
                  </a:cubicBezTo>
                  <a:cubicBezTo>
                    <a:pt x="582" y="726"/>
                    <a:pt x="574" y="718"/>
                    <a:pt x="572" y="709"/>
                  </a:cubicBezTo>
                  <a:cubicBezTo>
                    <a:pt x="567" y="690"/>
                    <a:pt x="564" y="671"/>
                    <a:pt x="563" y="652"/>
                  </a:cubicBezTo>
                  <a:cubicBezTo>
                    <a:pt x="563" y="645"/>
                    <a:pt x="562" y="638"/>
                    <a:pt x="562" y="631"/>
                  </a:cubicBezTo>
                  <a:cubicBezTo>
                    <a:pt x="562" y="621"/>
                    <a:pt x="564" y="610"/>
                    <a:pt x="565" y="600"/>
                  </a:cubicBezTo>
                  <a:cubicBezTo>
                    <a:pt x="565" y="596"/>
                    <a:pt x="567" y="592"/>
                    <a:pt x="567" y="590"/>
                  </a:cubicBezTo>
                  <a:cubicBezTo>
                    <a:pt x="561" y="589"/>
                    <a:pt x="555" y="588"/>
                    <a:pt x="549" y="588"/>
                  </a:cubicBezTo>
                  <a:cubicBezTo>
                    <a:pt x="546" y="588"/>
                    <a:pt x="541" y="589"/>
                    <a:pt x="540" y="592"/>
                  </a:cubicBezTo>
                  <a:cubicBezTo>
                    <a:pt x="537" y="597"/>
                    <a:pt x="536" y="603"/>
                    <a:pt x="535" y="609"/>
                  </a:cubicBezTo>
                  <a:cubicBezTo>
                    <a:pt x="533" y="616"/>
                    <a:pt x="532" y="623"/>
                    <a:pt x="530" y="630"/>
                  </a:cubicBezTo>
                  <a:cubicBezTo>
                    <a:pt x="530" y="631"/>
                    <a:pt x="530" y="632"/>
                    <a:pt x="530" y="633"/>
                  </a:cubicBezTo>
                  <a:cubicBezTo>
                    <a:pt x="531" y="642"/>
                    <a:pt x="533" y="650"/>
                    <a:pt x="533" y="659"/>
                  </a:cubicBezTo>
                  <a:cubicBezTo>
                    <a:pt x="533" y="665"/>
                    <a:pt x="532" y="670"/>
                    <a:pt x="524" y="670"/>
                  </a:cubicBezTo>
                  <a:cubicBezTo>
                    <a:pt x="523" y="670"/>
                    <a:pt x="521" y="674"/>
                    <a:pt x="521" y="677"/>
                  </a:cubicBezTo>
                  <a:cubicBezTo>
                    <a:pt x="520" y="681"/>
                    <a:pt x="523" y="688"/>
                    <a:pt x="514" y="688"/>
                  </a:cubicBezTo>
                  <a:cubicBezTo>
                    <a:pt x="512" y="689"/>
                    <a:pt x="511" y="693"/>
                    <a:pt x="509" y="696"/>
                  </a:cubicBezTo>
                  <a:cubicBezTo>
                    <a:pt x="505" y="695"/>
                    <a:pt x="502" y="693"/>
                    <a:pt x="496" y="690"/>
                  </a:cubicBezTo>
                  <a:cubicBezTo>
                    <a:pt x="503" y="705"/>
                    <a:pt x="509" y="718"/>
                    <a:pt x="515" y="732"/>
                  </a:cubicBezTo>
                  <a:cubicBezTo>
                    <a:pt x="516" y="736"/>
                    <a:pt x="515" y="740"/>
                    <a:pt x="515" y="744"/>
                  </a:cubicBezTo>
                  <a:cubicBezTo>
                    <a:pt x="515" y="748"/>
                    <a:pt x="514" y="751"/>
                    <a:pt x="514" y="754"/>
                  </a:cubicBezTo>
                  <a:cubicBezTo>
                    <a:pt x="515" y="760"/>
                    <a:pt x="515" y="767"/>
                    <a:pt x="516" y="773"/>
                  </a:cubicBezTo>
                  <a:cubicBezTo>
                    <a:pt x="514" y="774"/>
                    <a:pt x="513" y="774"/>
                    <a:pt x="512" y="774"/>
                  </a:cubicBezTo>
                  <a:cubicBezTo>
                    <a:pt x="499" y="773"/>
                    <a:pt x="499" y="773"/>
                    <a:pt x="499" y="786"/>
                  </a:cubicBezTo>
                  <a:cubicBezTo>
                    <a:pt x="498" y="791"/>
                    <a:pt x="498" y="795"/>
                    <a:pt x="497" y="800"/>
                  </a:cubicBezTo>
                  <a:cubicBezTo>
                    <a:pt x="497" y="807"/>
                    <a:pt x="494" y="811"/>
                    <a:pt x="487" y="811"/>
                  </a:cubicBezTo>
                  <a:cubicBezTo>
                    <a:pt x="484" y="829"/>
                    <a:pt x="483" y="830"/>
                    <a:pt x="471" y="830"/>
                  </a:cubicBezTo>
                  <a:cubicBezTo>
                    <a:pt x="470" y="833"/>
                    <a:pt x="470" y="835"/>
                    <a:pt x="469" y="838"/>
                  </a:cubicBezTo>
                  <a:cubicBezTo>
                    <a:pt x="466" y="839"/>
                    <a:pt x="462" y="839"/>
                    <a:pt x="458" y="839"/>
                  </a:cubicBezTo>
                  <a:cubicBezTo>
                    <a:pt x="458" y="850"/>
                    <a:pt x="459" y="858"/>
                    <a:pt x="465" y="868"/>
                  </a:cubicBezTo>
                  <a:cubicBezTo>
                    <a:pt x="474" y="881"/>
                    <a:pt x="485" y="885"/>
                    <a:pt x="498" y="890"/>
                  </a:cubicBezTo>
                  <a:cubicBezTo>
                    <a:pt x="507" y="893"/>
                    <a:pt x="512" y="901"/>
                    <a:pt x="511" y="906"/>
                  </a:cubicBezTo>
                  <a:cubicBezTo>
                    <a:pt x="509" y="911"/>
                    <a:pt x="498" y="916"/>
                    <a:pt x="490" y="913"/>
                  </a:cubicBezTo>
                  <a:cubicBezTo>
                    <a:pt x="484" y="911"/>
                    <a:pt x="477" y="908"/>
                    <a:pt x="469" y="905"/>
                  </a:cubicBezTo>
                  <a:cubicBezTo>
                    <a:pt x="469" y="913"/>
                    <a:pt x="468" y="921"/>
                    <a:pt x="468" y="930"/>
                  </a:cubicBezTo>
                  <a:cubicBezTo>
                    <a:pt x="460" y="928"/>
                    <a:pt x="453" y="927"/>
                    <a:pt x="443" y="925"/>
                  </a:cubicBezTo>
                  <a:cubicBezTo>
                    <a:pt x="446" y="913"/>
                    <a:pt x="448" y="901"/>
                    <a:pt x="451" y="890"/>
                  </a:cubicBezTo>
                  <a:cubicBezTo>
                    <a:pt x="452" y="885"/>
                    <a:pt x="453" y="882"/>
                    <a:pt x="450" y="878"/>
                  </a:cubicBezTo>
                  <a:cubicBezTo>
                    <a:pt x="443" y="866"/>
                    <a:pt x="441" y="853"/>
                    <a:pt x="440" y="838"/>
                  </a:cubicBezTo>
                  <a:cubicBezTo>
                    <a:pt x="440" y="830"/>
                    <a:pt x="432" y="822"/>
                    <a:pt x="427" y="814"/>
                  </a:cubicBezTo>
                  <a:cubicBezTo>
                    <a:pt x="425" y="811"/>
                    <a:pt x="422" y="808"/>
                    <a:pt x="418" y="804"/>
                  </a:cubicBezTo>
                  <a:cubicBezTo>
                    <a:pt x="407" y="802"/>
                    <a:pt x="406" y="800"/>
                    <a:pt x="412" y="788"/>
                  </a:cubicBezTo>
                  <a:cubicBezTo>
                    <a:pt x="415" y="780"/>
                    <a:pt x="420" y="773"/>
                    <a:pt x="416" y="764"/>
                  </a:cubicBezTo>
                  <a:cubicBezTo>
                    <a:pt x="415" y="761"/>
                    <a:pt x="419" y="756"/>
                    <a:pt x="421" y="752"/>
                  </a:cubicBezTo>
                  <a:cubicBezTo>
                    <a:pt x="419" y="750"/>
                    <a:pt x="416" y="747"/>
                    <a:pt x="412" y="744"/>
                  </a:cubicBezTo>
                  <a:cubicBezTo>
                    <a:pt x="419" y="737"/>
                    <a:pt x="426" y="731"/>
                    <a:pt x="433" y="724"/>
                  </a:cubicBezTo>
                  <a:cubicBezTo>
                    <a:pt x="431" y="723"/>
                    <a:pt x="429" y="722"/>
                    <a:pt x="426" y="720"/>
                  </a:cubicBezTo>
                  <a:cubicBezTo>
                    <a:pt x="427" y="709"/>
                    <a:pt x="432" y="701"/>
                    <a:pt x="441" y="696"/>
                  </a:cubicBezTo>
                  <a:cubicBezTo>
                    <a:pt x="449" y="691"/>
                    <a:pt x="457" y="685"/>
                    <a:pt x="466" y="679"/>
                  </a:cubicBezTo>
                  <a:cubicBezTo>
                    <a:pt x="462" y="677"/>
                    <a:pt x="457" y="676"/>
                    <a:pt x="456" y="673"/>
                  </a:cubicBezTo>
                  <a:cubicBezTo>
                    <a:pt x="455" y="670"/>
                    <a:pt x="457" y="666"/>
                    <a:pt x="458" y="663"/>
                  </a:cubicBezTo>
                  <a:cubicBezTo>
                    <a:pt x="447" y="658"/>
                    <a:pt x="447" y="652"/>
                    <a:pt x="455" y="642"/>
                  </a:cubicBezTo>
                  <a:cubicBezTo>
                    <a:pt x="443" y="637"/>
                    <a:pt x="443" y="634"/>
                    <a:pt x="451" y="625"/>
                  </a:cubicBezTo>
                  <a:cubicBezTo>
                    <a:pt x="452" y="623"/>
                    <a:pt x="454" y="621"/>
                    <a:pt x="454" y="620"/>
                  </a:cubicBezTo>
                  <a:cubicBezTo>
                    <a:pt x="451" y="610"/>
                    <a:pt x="458" y="606"/>
                    <a:pt x="466" y="602"/>
                  </a:cubicBezTo>
                  <a:cubicBezTo>
                    <a:pt x="460" y="597"/>
                    <a:pt x="462" y="593"/>
                    <a:pt x="467" y="589"/>
                  </a:cubicBezTo>
                  <a:cubicBezTo>
                    <a:pt x="476" y="583"/>
                    <a:pt x="485" y="577"/>
                    <a:pt x="494" y="572"/>
                  </a:cubicBezTo>
                  <a:cubicBezTo>
                    <a:pt x="504" y="566"/>
                    <a:pt x="514" y="562"/>
                    <a:pt x="524" y="557"/>
                  </a:cubicBezTo>
                  <a:cubicBezTo>
                    <a:pt x="523" y="544"/>
                    <a:pt x="527" y="535"/>
                    <a:pt x="538" y="531"/>
                  </a:cubicBezTo>
                  <a:cubicBezTo>
                    <a:pt x="542" y="529"/>
                    <a:pt x="546" y="527"/>
                    <a:pt x="549" y="525"/>
                  </a:cubicBezTo>
                  <a:cubicBezTo>
                    <a:pt x="549" y="524"/>
                    <a:pt x="549" y="523"/>
                    <a:pt x="549" y="522"/>
                  </a:cubicBezTo>
                  <a:cubicBezTo>
                    <a:pt x="561" y="524"/>
                    <a:pt x="573" y="525"/>
                    <a:pt x="585" y="527"/>
                  </a:cubicBezTo>
                  <a:cubicBezTo>
                    <a:pt x="582" y="516"/>
                    <a:pt x="586" y="511"/>
                    <a:pt x="599" y="509"/>
                  </a:cubicBezTo>
                  <a:cubicBezTo>
                    <a:pt x="608" y="508"/>
                    <a:pt x="609" y="506"/>
                    <a:pt x="606" y="498"/>
                  </a:cubicBezTo>
                  <a:cubicBezTo>
                    <a:pt x="602" y="487"/>
                    <a:pt x="602" y="487"/>
                    <a:pt x="613" y="485"/>
                  </a:cubicBezTo>
                  <a:cubicBezTo>
                    <a:pt x="616" y="485"/>
                    <a:pt x="619" y="481"/>
                    <a:pt x="621" y="478"/>
                  </a:cubicBezTo>
                  <a:cubicBezTo>
                    <a:pt x="624" y="473"/>
                    <a:pt x="626" y="467"/>
                    <a:pt x="629" y="461"/>
                  </a:cubicBezTo>
                  <a:cubicBezTo>
                    <a:pt x="625" y="453"/>
                    <a:pt x="618" y="446"/>
                    <a:pt x="607" y="443"/>
                  </a:cubicBezTo>
                  <a:cubicBezTo>
                    <a:pt x="599" y="441"/>
                    <a:pt x="604" y="436"/>
                    <a:pt x="606" y="432"/>
                  </a:cubicBezTo>
                  <a:cubicBezTo>
                    <a:pt x="602" y="432"/>
                    <a:pt x="599" y="431"/>
                    <a:pt x="594" y="431"/>
                  </a:cubicBezTo>
                  <a:cubicBezTo>
                    <a:pt x="595" y="427"/>
                    <a:pt x="596" y="423"/>
                    <a:pt x="597" y="420"/>
                  </a:cubicBezTo>
                  <a:cubicBezTo>
                    <a:pt x="586" y="414"/>
                    <a:pt x="578" y="422"/>
                    <a:pt x="572" y="429"/>
                  </a:cubicBezTo>
                  <a:cubicBezTo>
                    <a:pt x="560" y="441"/>
                    <a:pt x="548" y="453"/>
                    <a:pt x="540" y="467"/>
                  </a:cubicBezTo>
                  <a:cubicBezTo>
                    <a:pt x="525" y="490"/>
                    <a:pt x="505" y="501"/>
                    <a:pt x="478" y="502"/>
                  </a:cubicBezTo>
                  <a:cubicBezTo>
                    <a:pt x="467" y="503"/>
                    <a:pt x="456" y="505"/>
                    <a:pt x="445" y="507"/>
                  </a:cubicBezTo>
                  <a:cubicBezTo>
                    <a:pt x="446" y="521"/>
                    <a:pt x="445" y="533"/>
                    <a:pt x="435" y="543"/>
                  </a:cubicBezTo>
                  <a:cubicBezTo>
                    <a:pt x="434" y="544"/>
                    <a:pt x="435" y="547"/>
                    <a:pt x="434" y="549"/>
                  </a:cubicBezTo>
                  <a:cubicBezTo>
                    <a:pt x="429" y="555"/>
                    <a:pt x="425" y="562"/>
                    <a:pt x="419" y="569"/>
                  </a:cubicBezTo>
                  <a:cubicBezTo>
                    <a:pt x="417" y="572"/>
                    <a:pt x="413" y="572"/>
                    <a:pt x="409" y="569"/>
                  </a:cubicBezTo>
                  <a:cubicBezTo>
                    <a:pt x="408" y="567"/>
                    <a:pt x="403" y="567"/>
                    <a:pt x="401" y="568"/>
                  </a:cubicBezTo>
                  <a:cubicBezTo>
                    <a:pt x="391" y="578"/>
                    <a:pt x="382" y="587"/>
                    <a:pt x="373" y="597"/>
                  </a:cubicBezTo>
                  <a:cubicBezTo>
                    <a:pt x="364" y="607"/>
                    <a:pt x="363" y="618"/>
                    <a:pt x="364" y="631"/>
                  </a:cubicBezTo>
                  <a:cubicBezTo>
                    <a:pt x="364" y="635"/>
                    <a:pt x="365" y="641"/>
                    <a:pt x="364" y="645"/>
                  </a:cubicBezTo>
                  <a:cubicBezTo>
                    <a:pt x="363" y="648"/>
                    <a:pt x="360" y="651"/>
                    <a:pt x="357" y="654"/>
                  </a:cubicBezTo>
                  <a:cubicBezTo>
                    <a:pt x="354" y="651"/>
                    <a:pt x="350" y="649"/>
                    <a:pt x="348" y="645"/>
                  </a:cubicBezTo>
                  <a:cubicBezTo>
                    <a:pt x="346" y="642"/>
                    <a:pt x="346" y="634"/>
                    <a:pt x="345" y="634"/>
                  </a:cubicBezTo>
                  <a:cubicBezTo>
                    <a:pt x="340" y="635"/>
                    <a:pt x="334" y="636"/>
                    <a:pt x="328" y="637"/>
                  </a:cubicBezTo>
                  <a:cubicBezTo>
                    <a:pt x="327" y="637"/>
                    <a:pt x="326" y="639"/>
                    <a:pt x="324" y="639"/>
                  </a:cubicBezTo>
                  <a:cubicBezTo>
                    <a:pt x="322" y="639"/>
                    <a:pt x="318" y="640"/>
                    <a:pt x="316" y="638"/>
                  </a:cubicBezTo>
                  <a:cubicBezTo>
                    <a:pt x="314" y="637"/>
                    <a:pt x="313" y="632"/>
                    <a:pt x="314" y="630"/>
                  </a:cubicBezTo>
                  <a:cubicBezTo>
                    <a:pt x="320" y="616"/>
                    <a:pt x="330" y="609"/>
                    <a:pt x="345" y="606"/>
                  </a:cubicBezTo>
                  <a:cubicBezTo>
                    <a:pt x="348" y="606"/>
                    <a:pt x="351" y="604"/>
                    <a:pt x="353" y="602"/>
                  </a:cubicBezTo>
                  <a:cubicBezTo>
                    <a:pt x="362" y="589"/>
                    <a:pt x="371" y="575"/>
                    <a:pt x="380" y="562"/>
                  </a:cubicBezTo>
                  <a:cubicBezTo>
                    <a:pt x="379" y="562"/>
                    <a:pt x="378" y="562"/>
                    <a:pt x="377" y="562"/>
                  </a:cubicBezTo>
                  <a:cubicBezTo>
                    <a:pt x="374" y="558"/>
                    <a:pt x="369" y="554"/>
                    <a:pt x="370" y="550"/>
                  </a:cubicBezTo>
                  <a:cubicBezTo>
                    <a:pt x="370" y="547"/>
                    <a:pt x="375" y="543"/>
                    <a:pt x="379" y="539"/>
                  </a:cubicBezTo>
                  <a:cubicBezTo>
                    <a:pt x="374" y="538"/>
                    <a:pt x="370" y="537"/>
                    <a:pt x="365" y="536"/>
                  </a:cubicBezTo>
                  <a:cubicBezTo>
                    <a:pt x="365" y="535"/>
                    <a:pt x="365" y="534"/>
                    <a:pt x="364" y="533"/>
                  </a:cubicBezTo>
                  <a:cubicBezTo>
                    <a:pt x="372" y="526"/>
                    <a:pt x="381" y="519"/>
                    <a:pt x="391" y="510"/>
                  </a:cubicBezTo>
                  <a:cubicBezTo>
                    <a:pt x="386" y="509"/>
                    <a:pt x="383" y="509"/>
                    <a:pt x="380" y="509"/>
                  </a:cubicBezTo>
                  <a:cubicBezTo>
                    <a:pt x="358" y="509"/>
                    <a:pt x="336" y="509"/>
                    <a:pt x="313" y="509"/>
                  </a:cubicBezTo>
                  <a:cubicBezTo>
                    <a:pt x="277" y="510"/>
                    <a:pt x="261" y="487"/>
                    <a:pt x="252" y="459"/>
                  </a:cubicBezTo>
                  <a:cubicBezTo>
                    <a:pt x="246" y="441"/>
                    <a:pt x="250" y="432"/>
                    <a:pt x="268" y="419"/>
                  </a:cubicBezTo>
                  <a:cubicBezTo>
                    <a:pt x="288" y="404"/>
                    <a:pt x="311" y="397"/>
                    <a:pt x="335" y="392"/>
                  </a:cubicBezTo>
                  <a:cubicBezTo>
                    <a:pt x="356" y="387"/>
                    <a:pt x="377" y="383"/>
                    <a:pt x="400" y="378"/>
                  </a:cubicBezTo>
                  <a:cubicBezTo>
                    <a:pt x="390" y="376"/>
                    <a:pt x="382" y="374"/>
                    <a:pt x="374" y="372"/>
                  </a:cubicBezTo>
                  <a:cubicBezTo>
                    <a:pt x="354" y="366"/>
                    <a:pt x="335" y="356"/>
                    <a:pt x="315" y="353"/>
                  </a:cubicBezTo>
                  <a:cubicBezTo>
                    <a:pt x="298" y="350"/>
                    <a:pt x="279" y="352"/>
                    <a:pt x="260" y="353"/>
                  </a:cubicBezTo>
                  <a:cubicBezTo>
                    <a:pt x="236" y="355"/>
                    <a:pt x="213" y="361"/>
                    <a:pt x="189" y="354"/>
                  </a:cubicBezTo>
                  <a:cubicBezTo>
                    <a:pt x="148" y="341"/>
                    <a:pt x="117" y="316"/>
                    <a:pt x="91" y="283"/>
                  </a:cubicBezTo>
                  <a:cubicBezTo>
                    <a:pt x="76" y="262"/>
                    <a:pt x="57" y="244"/>
                    <a:pt x="41" y="223"/>
                  </a:cubicBezTo>
                  <a:cubicBezTo>
                    <a:pt x="25" y="203"/>
                    <a:pt x="12" y="182"/>
                    <a:pt x="6" y="156"/>
                  </a:cubicBezTo>
                  <a:cubicBezTo>
                    <a:pt x="0" y="126"/>
                    <a:pt x="14" y="106"/>
                    <a:pt x="44" y="104"/>
                  </a:cubicBezTo>
                  <a:cubicBezTo>
                    <a:pt x="77" y="102"/>
                    <a:pt x="109" y="102"/>
                    <a:pt x="140" y="109"/>
                  </a:cubicBezTo>
                  <a:cubicBezTo>
                    <a:pt x="142" y="109"/>
                    <a:pt x="144" y="110"/>
                    <a:pt x="146" y="110"/>
                  </a:cubicBezTo>
                  <a:cubicBezTo>
                    <a:pt x="173" y="124"/>
                    <a:pt x="203" y="127"/>
                    <a:pt x="232" y="135"/>
                  </a:cubicBezTo>
                  <a:cubicBezTo>
                    <a:pt x="286" y="149"/>
                    <a:pt x="337" y="173"/>
                    <a:pt x="387" y="198"/>
                  </a:cubicBezTo>
                  <a:cubicBezTo>
                    <a:pt x="429" y="219"/>
                    <a:pt x="473" y="239"/>
                    <a:pt x="515" y="259"/>
                  </a:cubicBezTo>
                  <a:cubicBezTo>
                    <a:pt x="519" y="261"/>
                    <a:pt x="523" y="262"/>
                    <a:pt x="526" y="263"/>
                  </a:cubicBezTo>
                  <a:cubicBezTo>
                    <a:pt x="527" y="262"/>
                    <a:pt x="527" y="261"/>
                    <a:pt x="528" y="260"/>
                  </a:cubicBezTo>
                  <a:cubicBezTo>
                    <a:pt x="520" y="254"/>
                    <a:pt x="513" y="249"/>
                    <a:pt x="505" y="244"/>
                  </a:cubicBezTo>
                  <a:cubicBezTo>
                    <a:pt x="500" y="241"/>
                    <a:pt x="498" y="238"/>
                    <a:pt x="498" y="233"/>
                  </a:cubicBezTo>
                  <a:cubicBezTo>
                    <a:pt x="499" y="221"/>
                    <a:pt x="495" y="213"/>
                    <a:pt x="483" y="209"/>
                  </a:cubicBezTo>
                  <a:cubicBezTo>
                    <a:pt x="478" y="207"/>
                    <a:pt x="473" y="204"/>
                    <a:pt x="477" y="198"/>
                  </a:cubicBezTo>
                  <a:cubicBezTo>
                    <a:pt x="475" y="196"/>
                    <a:pt x="473" y="196"/>
                    <a:pt x="472" y="195"/>
                  </a:cubicBezTo>
                  <a:cubicBezTo>
                    <a:pt x="470" y="192"/>
                    <a:pt x="468" y="189"/>
                    <a:pt x="466" y="187"/>
                  </a:cubicBezTo>
                  <a:cubicBezTo>
                    <a:pt x="462" y="182"/>
                    <a:pt x="457" y="179"/>
                    <a:pt x="458" y="171"/>
                  </a:cubicBezTo>
                  <a:cubicBezTo>
                    <a:pt x="459" y="168"/>
                    <a:pt x="455" y="163"/>
                    <a:pt x="455" y="158"/>
                  </a:cubicBezTo>
                  <a:cubicBezTo>
                    <a:pt x="454" y="148"/>
                    <a:pt x="449" y="138"/>
                    <a:pt x="446" y="128"/>
                  </a:cubicBezTo>
                  <a:cubicBezTo>
                    <a:pt x="445" y="125"/>
                    <a:pt x="444" y="122"/>
                    <a:pt x="445" y="119"/>
                  </a:cubicBezTo>
                  <a:cubicBezTo>
                    <a:pt x="447" y="111"/>
                    <a:pt x="449" y="103"/>
                    <a:pt x="451" y="94"/>
                  </a:cubicBezTo>
                  <a:cubicBezTo>
                    <a:pt x="454" y="94"/>
                    <a:pt x="456" y="94"/>
                    <a:pt x="456" y="94"/>
                  </a:cubicBezTo>
                  <a:cubicBezTo>
                    <a:pt x="455" y="90"/>
                    <a:pt x="454" y="85"/>
                    <a:pt x="452" y="80"/>
                  </a:cubicBezTo>
                  <a:cubicBezTo>
                    <a:pt x="449" y="72"/>
                    <a:pt x="445" y="63"/>
                    <a:pt x="442" y="55"/>
                  </a:cubicBezTo>
                  <a:cubicBezTo>
                    <a:pt x="442" y="54"/>
                    <a:pt x="441" y="53"/>
                    <a:pt x="441" y="53"/>
                  </a:cubicBezTo>
                  <a:cubicBezTo>
                    <a:pt x="425" y="54"/>
                    <a:pt x="417" y="35"/>
                    <a:pt x="399" y="40"/>
                  </a:cubicBezTo>
                  <a:cubicBezTo>
                    <a:pt x="390" y="42"/>
                    <a:pt x="387" y="36"/>
                    <a:pt x="388" y="26"/>
                  </a:cubicBezTo>
                  <a:cubicBezTo>
                    <a:pt x="394" y="26"/>
                    <a:pt x="401" y="26"/>
                    <a:pt x="411" y="26"/>
                  </a:cubicBezTo>
                  <a:cubicBezTo>
                    <a:pt x="408" y="22"/>
                    <a:pt x="405" y="19"/>
                    <a:pt x="404" y="16"/>
                  </a:cubicBezTo>
                  <a:cubicBezTo>
                    <a:pt x="403" y="12"/>
                    <a:pt x="403" y="5"/>
                    <a:pt x="404" y="5"/>
                  </a:cubicBezTo>
                  <a:cubicBezTo>
                    <a:pt x="409" y="3"/>
                    <a:pt x="415" y="0"/>
                    <a:pt x="419" y="7"/>
                  </a:cubicBezTo>
                  <a:cubicBezTo>
                    <a:pt x="425" y="17"/>
                    <a:pt x="432" y="27"/>
                    <a:pt x="439" y="35"/>
                  </a:cubicBezTo>
                  <a:cubicBezTo>
                    <a:pt x="451" y="48"/>
                    <a:pt x="463" y="59"/>
                    <a:pt x="467" y="77"/>
                  </a:cubicBezTo>
                  <a:cubicBezTo>
                    <a:pt x="469" y="81"/>
                    <a:pt x="477" y="84"/>
                    <a:pt x="482" y="88"/>
                  </a:cubicBezTo>
                  <a:cubicBezTo>
                    <a:pt x="485" y="90"/>
                    <a:pt x="487" y="94"/>
                    <a:pt x="487" y="97"/>
                  </a:cubicBezTo>
                  <a:cubicBezTo>
                    <a:pt x="488" y="105"/>
                    <a:pt x="488" y="113"/>
                    <a:pt x="488" y="121"/>
                  </a:cubicBezTo>
                  <a:cubicBezTo>
                    <a:pt x="490" y="120"/>
                    <a:pt x="492" y="119"/>
                    <a:pt x="493" y="118"/>
                  </a:cubicBezTo>
                  <a:cubicBezTo>
                    <a:pt x="494" y="118"/>
                    <a:pt x="495" y="118"/>
                    <a:pt x="495" y="118"/>
                  </a:cubicBezTo>
                  <a:cubicBezTo>
                    <a:pt x="498" y="125"/>
                    <a:pt x="503" y="131"/>
                    <a:pt x="505" y="138"/>
                  </a:cubicBezTo>
                  <a:cubicBezTo>
                    <a:pt x="507" y="148"/>
                    <a:pt x="505" y="160"/>
                    <a:pt x="508" y="170"/>
                  </a:cubicBezTo>
                  <a:cubicBezTo>
                    <a:pt x="512" y="180"/>
                    <a:pt x="518" y="189"/>
                    <a:pt x="524" y="198"/>
                  </a:cubicBezTo>
                  <a:cubicBezTo>
                    <a:pt x="528" y="204"/>
                    <a:pt x="532" y="209"/>
                    <a:pt x="535" y="213"/>
                  </a:cubicBezTo>
                  <a:cubicBezTo>
                    <a:pt x="541" y="214"/>
                    <a:pt x="546" y="216"/>
                    <a:pt x="551" y="217"/>
                  </a:cubicBezTo>
                  <a:cubicBezTo>
                    <a:pt x="551" y="218"/>
                    <a:pt x="551" y="219"/>
                    <a:pt x="551" y="220"/>
                  </a:cubicBezTo>
                  <a:cubicBezTo>
                    <a:pt x="553" y="218"/>
                    <a:pt x="555" y="217"/>
                    <a:pt x="558" y="215"/>
                  </a:cubicBezTo>
                  <a:cubicBezTo>
                    <a:pt x="562" y="222"/>
                    <a:pt x="565" y="228"/>
                    <a:pt x="570" y="235"/>
                  </a:cubicBezTo>
                  <a:cubicBezTo>
                    <a:pt x="576" y="231"/>
                    <a:pt x="579" y="236"/>
                    <a:pt x="584" y="240"/>
                  </a:cubicBezTo>
                  <a:cubicBezTo>
                    <a:pt x="588" y="244"/>
                    <a:pt x="596" y="248"/>
                    <a:pt x="601" y="247"/>
                  </a:cubicBezTo>
                  <a:cubicBezTo>
                    <a:pt x="608" y="245"/>
                    <a:pt x="614" y="238"/>
                    <a:pt x="621" y="232"/>
                  </a:cubicBezTo>
                  <a:cubicBezTo>
                    <a:pt x="622" y="232"/>
                    <a:pt x="625" y="233"/>
                    <a:pt x="629" y="234"/>
                  </a:cubicBezTo>
                  <a:cubicBezTo>
                    <a:pt x="628" y="232"/>
                    <a:pt x="628" y="231"/>
                    <a:pt x="627" y="231"/>
                  </a:cubicBezTo>
                  <a:cubicBezTo>
                    <a:pt x="606" y="223"/>
                    <a:pt x="605" y="204"/>
                    <a:pt x="605" y="186"/>
                  </a:cubicBezTo>
                  <a:cubicBezTo>
                    <a:pt x="603" y="148"/>
                    <a:pt x="629" y="138"/>
                    <a:pt x="654" y="134"/>
                  </a:cubicBezTo>
                  <a:cubicBezTo>
                    <a:pt x="661" y="133"/>
                    <a:pt x="668" y="133"/>
                    <a:pt x="675" y="132"/>
                  </a:cubicBezTo>
                  <a:cubicBezTo>
                    <a:pt x="666" y="125"/>
                    <a:pt x="656" y="117"/>
                    <a:pt x="646" y="110"/>
                  </a:cubicBezTo>
                  <a:cubicBezTo>
                    <a:pt x="631" y="100"/>
                    <a:pt x="613" y="99"/>
                    <a:pt x="595" y="99"/>
                  </a:cubicBezTo>
                  <a:cubicBezTo>
                    <a:pt x="586" y="99"/>
                    <a:pt x="577" y="98"/>
                    <a:pt x="568" y="98"/>
                  </a:cubicBezTo>
                  <a:cubicBezTo>
                    <a:pt x="564" y="98"/>
                    <a:pt x="560" y="101"/>
                    <a:pt x="556" y="102"/>
                  </a:cubicBezTo>
                  <a:cubicBezTo>
                    <a:pt x="546" y="104"/>
                    <a:pt x="535" y="106"/>
                    <a:pt x="525" y="107"/>
                  </a:cubicBezTo>
                  <a:cubicBezTo>
                    <a:pt x="521" y="107"/>
                    <a:pt x="516" y="104"/>
                    <a:pt x="509" y="102"/>
                  </a:cubicBezTo>
                  <a:cubicBezTo>
                    <a:pt x="514" y="99"/>
                    <a:pt x="517" y="96"/>
                    <a:pt x="521" y="95"/>
                  </a:cubicBezTo>
                  <a:cubicBezTo>
                    <a:pt x="548" y="84"/>
                    <a:pt x="577" y="80"/>
                    <a:pt x="607" y="84"/>
                  </a:cubicBezTo>
                  <a:cubicBezTo>
                    <a:pt x="619" y="85"/>
                    <a:pt x="630" y="87"/>
                    <a:pt x="642" y="89"/>
                  </a:cubicBezTo>
                  <a:cubicBezTo>
                    <a:pt x="643" y="89"/>
                    <a:pt x="644" y="89"/>
                    <a:pt x="645" y="90"/>
                  </a:cubicBezTo>
                  <a:cubicBezTo>
                    <a:pt x="660" y="98"/>
                    <a:pt x="674" y="106"/>
                    <a:pt x="689" y="115"/>
                  </a:cubicBezTo>
                  <a:cubicBezTo>
                    <a:pt x="693" y="118"/>
                    <a:pt x="696" y="124"/>
                    <a:pt x="699" y="128"/>
                  </a:cubicBezTo>
                  <a:cubicBezTo>
                    <a:pt x="709" y="123"/>
                    <a:pt x="709" y="123"/>
                    <a:pt x="716" y="138"/>
                  </a:cubicBezTo>
                  <a:cubicBezTo>
                    <a:pt x="722" y="131"/>
                    <a:pt x="727" y="125"/>
                    <a:pt x="733" y="118"/>
                  </a:cubicBezTo>
                  <a:cubicBezTo>
                    <a:pt x="734" y="118"/>
                    <a:pt x="737" y="118"/>
                    <a:pt x="741" y="118"/>
                  </a:cubicBezTo>
                  <a:cubicBezTo>
                    <a:pt x="742" y="121"/>
                    <a:pt x="742" y="123"/>
                    <a:pt x="743" y="125"/>
                  </a:cubicBezTo>
                  <a:cubicBezTo>
                    <a:pt x="749" y="127"/>
                    <a:pt x="755" y="128"/>
                    <a:pt x="761" y="130"/>
                  </a:cubicBezTo>
                  <a:cubicBezTo>
                    <a:pt x="768" y="133"/>
                    <a:pt x="771" y="129"/>
                    <a:pt x="776" y="125"/>
                  </a:cubicBezTo>
                  <a:cubicBezTo>
                    <a:pt x="807" y="99"/>
                    <a:pt x="843" y="84"/>
                    <a:pt x="885" y="89"/>
                  </a:cubicBezTo>
                  <a:cubicBezTo>
                    <a:pt x="896" y="90"/>
                    <a:pt x="907" y="91"/>
                    <a:pt x="918" y="93"/>
                  </a:cubicBezTo>
                  <a:cubicBezTo>
                    <a:pt x="928" y="95"/>
                    <a:pt x="933" y="103"/>
                    <a:pt x="930" y="114"/>
                  </a:cubicBezTo>
                  <a:cubicBezTo>
                    <a:pt x="918" y="111"/>
                    <a:pt x="905" y="111"/>
                    <a:pt x="894" y="101"/>
                  </a:cubicBezTo>
                  <a:cubicBezTo>
                    <a:pt x="892" y="100"/>
                    <a:pt x="889" y="101"/>
                    <a:pt x="886" y="101"/>
                  </a:cubicBezTo>
                  <a:cubicBezTo>
                    <a:pt x="876" y="101"/>
                    <a:pt x="865" y="101"/>
                    <a:pt x="855" y="101"/>
                  </a:cubicBezTo>
                  <a:cubicBezTo>
                    <a:pt x="853" y="101"/>
                    <a:pt x="850" y="101"/>
                    <a:pt x="848" y="102"/>
                  </a:cubicBezTo>
                  <a:cubicBezTo>
                    <a:pt x="841" y="105"/>
                    <a:pt x="833" y="108"/>
                    <a:pt x="826" y="111"/>
                  </a:cubicBezTo>
                  <a:cubicBezTo>
                    <a:pt x="825" y="111"/>
                    <a:pt x="823" y="111"/>
                    <a:pt x="822" y="112"/>
                  </a:cubicBezTo>
                  <a:cubicBezTo>
                    <a:pt x="813" y="120"/>
                    <a:pt x="804" y="127"/>
                    <a:pt x="795" y="135"/>
                  </a:cubicBezTo>
                  <a:cubicBezTo>
                    <a:pt x="803" y="136"/>
                    <a:pt x="810" y="137"/>
                    <a:pt x="818" y="138"/>
                  </a:cubicBezTo>
                  <a:cubicBezTo>
                    <a:pt x="821" y="138"/>
                    <a:pt x="824" y="139"/>
                    <a:pt x="827" y="140"/>
                  </a:cubicBezTo>
                  <a:cubicBezTo>
                    <a:pt x="859" y="149"/>
                    <a:pt x="870" y="174"/>
                    <a:pt x="856" y="204"/>
                  </a:cubicBezTo>
                  <a:cubicBezTo>
                    <a:pt x="853" y="210"/>
                    <a:pt x="849" y="216"/>
                    <a:pt x="846" y="224"/>
                  </a:cubicBezTo>
                  <a:cubicBezTo>
                    <a:pt x="857" y="233"/>
                    <a:pt x="872" y="239"/>
                    <a:pt x="875" y="257"/>
                  </a:cubicBezTo>
                  <a:cubicBezTo>
                    <a:pt x="886" y="256"/>
                    <a:pt x="891" y="248"/>
                    <a:pt x="896" y="240"/>
                  </a:cubicBezTo>
                  <a:cubicBezTo>
                    <a:pt x="902" y="230"/>
                    <a:pt x="910" y="220"/>
                    <a:pt x="918" y="211"/>
                  </a:cubicBezTo>
                  <a:cubicBezTo>
                    <a:pt x="919" y="210"/>
                    <a:pt x="921" y="210"/>
                    <a:pt x="923" y="209"/>
                  </a:cubicBezTo>
                  <a:cubicBezTo>
                    <a:pt x="925" y="209"/>
                    <a:pt x="929" y="209"/>
                    <a:pt x="929" y="208"/>
                  </a:cubicBezTo>
                  <a:cubicBezTo>
                    <a:pt x="935" y="199"/>
                    <a:pt x="945" y="201"/>
                    <a:pt x="953" y="201"/>
                  </a:cubicBezTo>
                  <a:cubicBezTo>
                    <a:pt x="951" y="187"/>
                    <a:pt x="950" y="174"/>
                    <a:pt x="949" y="160"/>
                  </a:cubicBezTo>
                  <a:cubicBezTo>
                    <a:pt x="952" y="159"/>
                    <a:pt x="955" y="159"/>
                    <a:pt x="956" y="159"/>
                  </a:cubicBezTo>
                  <a:cubicBezTo>
                    <a:pt x="961" y="143"/>
                    <a:pt x="966" y="128"/>
                    <a:pt x="972" y="112"/>
                  </a:cubicBezTo>
                  <a:cubicBezTo>
                    <a:pt x="979" y="115"/>
                    <a:pt x="982" y="110"/>
                    <a:pt x="986" y="105"/>
                  </a:cubicBezTo>
                  <a:cubicBezTo>
                    <a:pt x="989" y="101"/>
                    <a:pt x="994" y="98"/>
                    <a:pt x="997" y="93"/>
                  </a:cubicBezTo>
                  <a:cubicBezTo>
                    <a:pt x="999" y="90"/>
                    <a:pt x="1000" y="86"/>
                    <a:pt x="1002" y="82"/>
                  </a:cubicBezTo>
                  <a:cubicBezTo>
                    <a:pt x="1003" y="80"/>
                    <a:pt x="1003" y="77"/>
                    <a:pt x="1004" y="77"/>
                  </a:cubicBezTo>
                  <a:cubicBezTo>
                    <a:pt x="1013" y="75"/>
                    <a:pt x="1014" y="68"/>
                    <a:pt x="1017" y="62"/>
                  </a:cubicBezTo>
                  <a:cubicBezTo>
                    <a:pt x="1024" y="48"/>
                    <a:pt x="1032" y="36"/>
                    <a:pt x="1048" y="31"/>
                  </a:cubicBezTo>
                  <a:cubicBezTo>
                    <a:pt x="1050" y="30"/>
                    <a:pt x="1052" y="26"/>
                    <a:pt x="1053" y="23"/>
                  </a:cubicBezTo>
                  <a:cubicBezTo>
                    <a:pt x="1058" y="9"/>
                    <a:pt x="1067" y="1"/>
                    <a:pt x="1078" y="3"/>
                  </a:cubicBezTo>
                  <a:cubicBezTo>
                    <a:pt x="1081" y="3"/>
                    <a:pt x="1084" y="6"/>
                    <a:pt x="1087" y="7"/>
                  </a:cubicBezTo>
                  <a:cubicBezTo>
                    <a:pt x="1085" y="10"/>
                    <a:pt x="1084" y="13"/>
                    <a:pt x="1082" y="17"/>
                  </a:cubicBezTo>
                  <a:cubicBezTo>
                    <a:pt x="1080" y="20"/>
                    <a:pt x="1076" y="23"/>
                    <a:pt x="1077" y="26"/>
                  </a:cubicBezTo>
                  <a:cubicBezTo>
                    <a:pt x="1078" y="30"/>
                    <a:pt x="1083" y="32"/>
                    <a:pt x="1088" y="30"/>
                  </a:cubicBezTo>
                  <a:cubicBezTo>
                    <a:pt x="1090" y="29"/>
                    <a:pt x="1093" y="29"/>
                    <a:pt x="1094" y="30"/>
                  </a:cubicBezTo>
                  <a:cubicBezTo>
                    <a:pt x="1096" y="32"/>
                    <a:pt x="1098" y="35"/>
                    <a:pt x="1099" y="37"/>
                  </a:cubicBezTo>
                  <a:cubicBezTo>
                    <a:pt x="1097" y="39"/>
                    <a:pt x="1095" y="41"/>
                    <a:pt x="1093" y="41"/>
                  </a:cubicBezTo>
                  <a:cubicBezTo>
                    <a:pt x="1085" y="42"/>
                    <a:pt x="1077" y="41"/>
                    <a:pt x="1070" y="41"/>
                  </a:cubicBezTo>
                  <a:cubicBezTo>
                    <a:pt x="1069" y="41"/>
                    <a:pt x="1067" y="41"/>
                    <a:pt x="1066" y="41"/>
                  </a:cubicBezTo>
                  <a:cubicBezTo>
                    <a:pt x="1048" y="50"/>
                    <a:pt x="1031" y="60"/>
                    <a:pt x="1023" y="81"/>
                  </a:cubicBezTo>
                  <a:cubicBezTo>
                    <a:pt x="1022" y="83"/>
                    <a:pt x="1022" y="86"/>
                    <a:pt x="1021" y="90"/>
                  </a:cubicBezTo>
                  <a:cubicBezTo>
                    <a:pt x="1024" y="90"/>
                    <a:pt x="1027" y="90"/>
                    <a:pt x="1030" y="91"/>
                  </a:cubicBezTo>
                  <a:cubicBezTo>
                    <a:pt x="1029" y="100"/>
                    <a:pt x="1028" y="108"/>
                    <a:pt x="1027" y="116"/>
                  </a:cubicBezTo>
                  <a:cubicBezTo>
                    <a:pt x="1026" y="122"/>
                    <a:pt x="1024" y="128"/>
                    <a:pt x="1026" y="133"/>
                  </a:cubicBezTo>
                  <a:cubicBezTo>
                    <a:pt x="1028" y="142"/>
                    <a:pt x="1024" y="148"/>
                    <a:pt x="1019" y="154"/>
                  </a:cubicBezTo>
                  <a:cubicBezTo>
                    <a:pt x="1016" y="158"/>
                    <a:pt x="1012" y="163"/>
                    <a:pt x="1009" y="167"/>
                  </a:cubicBezTo>
                  <a:cubicBezTo>
                    <a:pt x="1006" y="171"/>
                    <a:pt x="1004" y="175"/>
                    <a:pt x="1007" y="180"/>
                  </a:cubicBezTo>
                  <a:cubicBezTo>
                    <a:pt x="1008" y="183"/>
                    <a:pt x="1006" y="188"/>
                    <a:pt x="1004" y="191"/>
                  </a:cubicBezTo>
                  <a:cubicBezTo>
                    <a:pt x="998" y="196"/>
                    <a:pt x="992" y="201"/>
                    <a:pt x="985" y="206"/>
                  </a:cubicBezTo>
                  <a:cubicBezTo>
                    <a:pt x="979" y="212"/>
                    <a:pt x="974" y="218"/>
                    <a:pt x="972" y="228"/>
                  </a:cubicBezTo>
                  <a:cubicBezTo>
                    <a:pt x="971" y="236"/>
                    <a:pt x="965" y="243"/>
                    <a:pt x="962" y="248"/>
                  </a:cubicBezTo>
                  <a:cubicBezTo>
                    <a:pt x="954" y="250"/>
                    <a:pt x="948" y="251"/>
                    <a:pt x="943" y="254"/>
                  </a:cubicBezTo>
                  <a:cubicBezTo>
                    <a:pt x="932" y="261"/>
                    <a:pt x="921" y="269"/>
                    <a:pt x="910" y="277"/>
                  </a:cubicBezTo>
                  <a:cubicBezTo>
                    <a:pt x="906" y="279"/>
                    <a:pt x="902" y="281"/>
                    <a:pt x="897" y="283"/>
                  </a:cubicBezTo>
                  <a:cubicBezTo>
                    <a:pt x="898" y="284"/>
                    <a:pt x="898" y="285"/>
                    <a:pt x="898" y="286"/>
                  </a:cubicBezTo>
                  <a:cubicBezTo>
                    <a:pt x="912" y="281"/>
                    <a:pt x="926" y="276"/>
                    <a:pt x="940" y="270"/>
                  </a:cubicBezTo>
                  <a:cubicBezTo>
                    <a:pt x="966" y="259"/>
                    <a:pt x="992" y="247"/>
                    <a:pt x="1018" y="237"/>
                  </a:cubicBezTo>
                  <a:cubicBezTo>
                    <a:pt x="1043" y="226"/>
                    <a:pt x="1069" y="218"/>
                    <a:pt x="1093" y="207"/>
                  </a:cubicBezTo>
                  <a:cubicBezTo>
                    <a:pt x="1120" y="195"/>
                    <a:pt x="1145" y="179"/>
                    <a:pt x="1172" y="170"/>
                  </a:cubicBezTo>
                  <a:cubicBezTo>
                    <a:pt x="1226" y="151"/>
                    <a:pt x="1280" y="129"/>
                    <a:pt x="1337" y="122"/>
                  </a:cubicBezTo>
                  <a:cubicBezTo>
                    <a:pt x="1364" y="119"/>
                    <a:pt x="1391" y="116"/>
                    <a:pt x="1418" y="125"/>
                  </a:cubicBezTo>
                  <a:cubicBezTo>
                    <a:pt x="1437" y="132"/>
                    <a:pt x="1452" y="162"/>
                    <a:pt x="1443" y="181"/>
                  </a:cubicBezTo>
                  <a:cubicBezTo>
                    <a:pt x="1437" y="196"/>
                    <a:pt x="1430" y="211"/>
                    <a:pt x="1420" y="225"/>
                  </a:cubicBezTo>
                  <a:cubicBezTo>
                    <a:pt x="1404" y="248"/>
                    <a:pt x="1385" y="270"/>
                    <a:pt x="1367" y="293"/>
                  </a:cubicBezTo>
                  <a:cubicBezTo>
                    <a:pt x="1362" y="300"/>
                    <a:pt x="1356" y="306"/>
                    <a:pt x="1352" y="313"/>
                  </a:cubicBezTo>
                  <a:cubicBezTo>
                    <a:pt x="1333" y="341"/>
                    <a:pt x="1305" y="355"/>
                    <a:pt x="1273" y="361"/>
                  </a:cubicBezTo>
                  <a:cubicBezTo>
                    <a:pt x="1257" y="364"/>
                    <a:pt x="1239" y="365"/>
                    <a:pt x="1224" y="362"/>
                  </a:cubicBezTo>
                  <a:cubicBezTo>
                    <a:pt x="1209" y="360"/>
                    <a:pt x="1196" y="350"/>
                    <a:pt x="1183" y="344"/>
                  </a:cubicBezTo>
                  <a:cubicBezTo>
                    <a:pt x="1181" y="343"/>
                    <a:pt x="1178" y="342"/>
                    <a:pt x="1177" y="343"/>
                  </a:cubicBezTo>
                  <a:cubicBezTo>
                    <a:pt x="1167" y="350"/>
                    <a:pt x="1157" y="357"/>
                    <a:pt x="1147" y="363"/>
                  </a:cubicBezTo>
                  <a:cubicBezTo>
                    <a:pt x="1140" y="367"/>
                    <a:pt x="1131" y="368"/>
                    <a:pt x="1123" y="370"/>
                  </a:cubicBezTo>
                  <a:cubicBezTo>
                    <a:pt x="1109" y="373"/>
                    <a:pt x="1094" y="374"/>
                    <a:pt x="1079" y="377"/>
                  </a:cubicBezTo>
                  <a:close/>
                  <a:moveTo>
                    <a:pt x="683" y="452"/>
                  </a:moveTo>
                  <a:cubicBezTo>
                    <a:pt x="686" y="452"/>
                    <a:pt x="688" y="452"/>
                    <a:pt x="692" y="453"/>
                  </a:cubicBezTo>
                  <a:cubicBezTo>
                    <a:pt x="693" y="447"/>
                    <a:pt x="694" y="441"/>
                    <a:pt x="696" y="435"/>
                  </a:cubicBezTo>
                  <a:cubicBezTo>
                    <a:pt x="697" y="435"/>
                    <a:pt x="698" y="435"/>
                    <a:pt x="699" y="436"/>
                  </a:cubicBezTo>
                  <a:cubicBezTo>
                    <a:pt x="700" y="441"/>
                    <a:pt x="702" y="447"/>
                    <a:pt x="704" y="454"/>
                  </a:cubicBezTo>
                  <a:cubicBezTo>
                    <a:pt x="709" y="452"/>
                    <a:pt x="713" y="451"/>
                    <a:pt x="718" y="449"/>
                  </a:cubicBezTo>
                  <a:cubicBezTo>
                    <a:pt x="718" y="445"/>
                    <a:pt x="718" y="442"/>
                    <a:pt x="718" y="439"/>
                  </a:cubicBezTo>
                  <a:cubicBezTo>
                    <a:pt x="719" y="439"/>
                    <a:pt x="720" y="438"/>
                    <a:pt x="721" y="438"/>
                  </a:cubicBezTo>
                  <a:cubicBezTo>
                    <a:pt x="722" y="442"/>
                    <a:pt x="725" y="448"/>
                    <a:pt x="724" y="449"/>
                  </a:cubicBezTo>
                  <a:cubicBezTo>
                    <a:pt x="715" y="455"/>
                    <a:pt x="725" y="459"/>
                    <a:pt x="725" y="464"/>
                  </a:cubicBezTo>
                  <a:cubicBezTo>
                    <a:pt x="731" y="460"/>
                    <a:pt x="725" y="441"/>
                    <a:pt x="741" y="451"/>
                  </a:cubicBezTo>
                  <a:cubicBezTo>
                    <a:pt x="746" y="442"/>
                    <a:pt x="748" y="442"/>
                    <a:pt x="754" y="450"/>
                  </a:cubicBezTo>
                  <a:cubicBezTo>
                    <a:pt x="757" y="448"/>
                    <a:pt x="760" y="445"/>
                    <a:pt x="763" y="445"/>
                  </a:cubicBezTo>
                  <a:cubicBezTo>
                    <a:pt x="767" y="445"/>
                    <a:pt x="773" y="446"/>
                    <a:pt x="776" y="449"/>
                  </a:cubicBezTo>
                  <a:cubicBezTo>
                    <a:pt x="786" y="457"/>
                    <a:pt x="776" y="463"/>
                    <a:pt x="772" y="471"/>
                  </a:cubicBezTo>
                  <a:cubicBezTo>
                    <a:pt x="776" y="471"/>
                    <a:pt x="781" y="472"/>
                    <a:pt x="782" y="471"/>
                  </a:cubicBezTo>
                  <a:cubicBezTo>
                    <a:pt x="788" y="462"/>
                    <a:pt x="794" y="467"/>
                    <a:pt x="801" y="472"/>
                  </a:cubicBezTo>
                  <a:cubicBezTo>
                    <a:pt x="801" y="467"/>
                    <a:pt x="801" y="464"/>
                    <a:pt x="801" y="461"/>
                  </a:cubicBezTo>
                  <a:cubicBezTo>
                    <a:pt x="805" y="461"/>
                    <a:pt x="809" y="462"/>
                    <a:pt x="814" y="462"/>
                  </a:cubicBezTo>
                  <a:cubicBezTo>
                    <a:pt x="808" y="450"/>
                    <a:pt x="812" y="447"/>
                    <a:pt x="823" y="448"/>
                  </a:cubicBezTo>
                  <a:cubicBezTo>
                    <a:pt x="825" y="448"/>
                    <a:pt x="827" y="445"/>
                    <a:pt x="829" y="443"/>
                  </a:cubicBezTo>
                  <a:cubicBezTo>
                    <a:pt x="831" y="441"/>
                    <a:pt x="833" y="438"/>
                    <a:pt x="835" y="436"/>
                  </a:cubicBezTo>
                  <a:cubicBezTo>
                    <a:pt x="836" y="434"/>
                    <a:pt x="837" y="433"/>
                    <a:pt x="839" y="431"/>
                  </a:cubicBezTo>
                  <a:cubicBezTo>
                    <a:pt x="826" y="429"/>
                    <a:pt x="822" y="422"/>
                    <a:pt x="828" y="410"/>
                  </a:cubicBezTo>
                  <a:cubicBezTo>
                    <a:pt x="831" y="416"/>
                    <a:pt x="833" y="421"/>
                    <a:pt x="836" y="426"/>
                  </a:cubicBezTo>
                  <a:cubicBezTo>
                    <a:pt x="840" y="425"/>
                    <a:pt x="843" y="423"/>
                    <a:pt x="847" y="422"/>
                  </a:cubicBezTo>
                  <a:cubicBezTo>
                    <a:pt x="842" y="409"/>
                    <a:pt x="842" y="409"/>
                    <a:pt x="846" y="404"/>
                  </a:cubicBezTo>
                  <a:cubicBezTo>
                    <a:pt x="849" y="408"/>
                    <a:pt x="851" y="412"/>
                    <a:pt x="854" y="416"/>
                  </a:cubicBezTo>
                  <a:cubicBezTo>
                    <a:pt x="855" y="411"/>
                    <a:pt x="856" y="407"/>
                    <a:pt x="858" y="405"/>
                  </a:cubicBezTo>
                  <a:cubicBezTo>
                    <a:pt x="863" y="400"/>
                    <a:pt x="864" y="391"/>
                    <a:pt x="857" y="387"/>
                  </a:cubicBezTo>
                  <a:cubicBezTo>
                    <a:pt x="851" y="383"/>
                    <a:pt x="844" y="380"/>
                    <a:pt x="838" y="376"/>
                  </a:cubicBezTo>
                  <a:cubicBezTo>
                    <a:pt x="827" y="370"/>
                    <a:pt x="827" y="353"/>
                    <a:pt x="837" y="347"/>
                  </a:cubicBezTo>
                  <a:cubicBezTo>
                    <a:pt x="837" y="345"/>
                    <a:pt x="836" y="343"/>
                    <a:pt x="836" y="340"/>
                  </a:cubicBezTo>
                  <a:cubicBezTo>
                    <a:pt x="837" y="327"/>
                    <a:pt x="838" y="313"/>
                    <a:pt x="840" y="299"/>
                  </a:cubicBezTo>
                  <a:cubicBezTo>
                    <a:pt x="840" y="294"/>
                    <a:pt x="843" y="295"/>
                    <a:pt x="847" y="297"/>
                  </a:cubicBezTo>
                  <a:cubicBezTo>
                    <a:pt x="857" y="301"/>
                    <a:pt x="868" y="301"/>
                    <a:pt x="878" y="296"/>
                  </a:cubicBezTo>
                  <a:cubicBezTo>
                    <a:pt x="877" y="292"/>
                    <a:pt x="876" y="287"/>
                    <a:pt x="874" y="284"/>
                  </a:cubicBezTo>
                  <a:cubicBezTo>
                    <a:pt x="877" y="283"/>
                    <a:pt x="879" y="283"/>
                    <a:pt x="883" y="282"/>
                  </a:cubicBezTo>
                  <a:cubicBezTo>
                    <a:pt x="874" y="278"/>
                    <a:pt x="864" y="276"/>
                    <a:pt x="867" y="265"/>
                  </a:cubicBezTo>
                  <a:cubicBezTo>
                    <a:pt x="864" y="265"/>
                    <a:pt x="861" y="264"/>
                    <a:pt x="858" y="264"/>
                  </a:cubicBezTo>
                  <a:cubicBezTo>
                    <a:pt x="858" y="260"/>
                    <a:pt x="857" y="258"/>
                    <a:pt x="857" y="255"/>
                  </a:cubicBezTo>
                  <a:cubicBezTo>
                    <a:pt x="849" y="256"/>
                    <a:pt x="845" y="253"/>
                    <a:pt x="848" y="246"/>
                  </a:cubicBezTo>
                  <a:cubicBezTo>
                    <a:pt x="842" y="243"/>
                    <a:pt x="836" y="239"/>
                    <a:pt x="829" y="237"/>
                  </a:cubicBezTo>
                  <a:cubicBezTo>
                    <a:pt x="826" y="235"/>
                    <a:pt x="822" y="234"/>
                    <a:pt x="818" y="233"/>
                  </a:cubicBezTo>
                  <a:cubicBezTo>
                    <a:pt x="812" y="231"/>
                    <a:pt x="806" y="231"/>
                    <a:pt x="800" y="229"/>
                  </a:cubicBezTo>
                  <a:cubicBezTo>
                    <a:pt x="764" y="215"/>
                    <a:pt x="728" y="214"/>
                    <a:pt x="691" y="220"/>
                  </a:cubicBezTo>
                  <a:cubicBezTo>
                    <a:pt x="681" y="221"/>
                    <a:pt x="671" y="224"/>
                    <a:pt x="662" y="228"/>
                  </a:cubicBezTo>
                  <a:cubicBezTo>
                    <a:pt x="655" y="232"/>
                    <a:pt x="650" y="237"/>
                    <a:pt x="641" y="237"/>
                  </a:cubicBezTo>
                  <a:cubicBezTo>
                    <a:pt x="640" y="237"/>
                    <a:pt x="639" y="240"/>
                    <a:pt x="638" y="241"/>
                  </a:cubicBezTo>
                  <a:cubicBezTo>
                    <a:pt x="635" y="244"/>
                    <a:pt x="633" y="246"/>
                    <a:pt x="630" y="248"/>
                  </a:cubicBezTo>
                  <a:cubicBezTo>
                    <a:pt x="624" y="251"/>
                    <a:pt x="616" y="252"/>
                    <a:pt x="611" y="256"/>
                  </a:cubicBezTo>
                  <a:cubicBezTo>
                    <a:pt x="605" y="263"/>
                    <a:pt x="601" y="271"/>
                    <a:pt x="596" y="280"/>
                  </a:cubicBezTo>
                  <a:cubicBezTo>
                    <a:pt x="599" y="280"/>
                    <a:pt x="601" y="280"/>
                    <a:pt x="602" y="280"/>
                  </a:cubicBezTo>
                  <a:cubicBezTo>
                    <a:pt x="615" y="282"/>
                    <a:pt x="628" y="293"/>
                    <a:pt x="629" y="302"/>
                  </a:cubicBezTo>
                  <a:cubicBezTo>
                    <a:pt x="630" y="310"/>
                    <a:pt x="631" y="318"/>
                    <a:pt x="634" y="325"/>
                  </a:cubicBezTo>
                  <a:cubicBezTo>
                    <a:pt x="636" y="332"/>
                    <a:pt x="637" y="338"/>
                    <a:pt x="629" y="344"/>
                  </a:cubicBezTo>
                  <a:cubicBezTo>
                    <a:pt x="645" y="346"/>
                    <a:pt x="646" y="328"/>
                    <a:pt x="658" y="327"/>
                  </a:cubicBezTo>
                  <a:cubicBezTo>
                    <a:pt x="656" y="338"/>
                    <a:pt x="652" y="344"/>
                    <a:pt x="643" y="347"/>
                  </a:cubicBezTo>
                  <a:cubicBezTo>
                    <a:pt x="636" y="350"/>
                    <a:pt x="634" y="354"/>
                    <a:pt x="638" y="361"/>
                  </a:cubicBezTo>
                  <a:cubicBezTo>
                    <a:pt x="643" y="371"/>
                    <a:pt x="641" y="378"/>
                    <a:pt x="631" y="385"/>
                  </a:cubicBezTo>
                  <a:cubicBezTo>
                    <a:pt x="625" y="389"/>
                    <a:pt x="619" y="392"/>
                    <a:pt x="613" y="396"/>
                  </a:cubicBezTo>
                  <a:cubicBezTo>
                    <a:pt x="609" y="400"/>
                    <a:pt x="606" y="404"/>
                    <a:pt x="603" y="408"/>
                  </a:cubicBezTo>
                  <a:cubicBezTo>
                    <a:pt x="603" y="409"/>
                    <a:pt x="604" y="409"/>
                    <a:pt x="604" y="410"/>
                  </a:cubicBezTo>
                  <a:cubicBezTo>
                    <a:pt x="607" y="408"/>
                    <a:pt x="610" y="406"/>
                    <a:pt x="613" y="405"/>
                  </a:cubicBezTo>
                  <a:cubicBezTo>
                    <a:pt x="614" y="405"/>
                    <a:pt x="615" y="405"/>
                    <a:pt x="616" y="406"/>
                  </a:cubicBezTo>
                  <a:cubicBezTo>
                    <a:pt x="615" y="409"/>
                    <a:pt x="614" y="413"/>
                    <a:pt x="612" y="417"/>
                  </a:cubicBezTo>
                  <a:cubicBezTo>
                    <a:pt x="615" y="416"/>
                    <a:pt x="617" y="416"/>
                    <a:pt x="620" y="416"/>
                  </a:cubicBezTo>
                  <a:cubicBezTo>
                    <a:pt x="620" y="422"/>
                    <a:pt x="620" y="427"/>
                    <a:pt x="621" y="434"/>
                  </a:cubicBezTo>
                  <a:cubicBezTo>
                    <a:pt x="625" y="432"/>
                    <a:pt x="630" y="431"/>
                    <a:pt x="635" y="429"/>
                  </a:cubicBezTo>
                  <a:cubicBezTo>
                    <a:pt x="634" y="419"/>
                    <a:pt x="637" y="415"/>
                    <a:pt x="644" y="414"/>
                  </a:cubicBezTo>
                  <a:cubicBezTo>
                    <a:pt x="651" y="423"/>
                    <a:pt x="633" y="429"/>
                    <a:pt x="640" y="438"/>
                  </a:cubicBezTo>
                  <a:cubicBezTo>
                    <a:pt x="643" y="433"/>
                    <a:pt x="646" y="428"/>
                    <a:pt x="650" y="423"/>
                  </a:cubicBezTo>
                  <a:cubicBezTo>
                    <a:pt x="657" y="435"/>
                    <a:pt x="647" y="440"/>
                    <a:pt x="644" y="445"/>
                  </a:cubicBezTo>
                  <a:cubicBezTo>
                    <a:pt x="647" y="448"/>
                    <a:pt x="649" y="451"/>
                    <a:pt x="650" y="453"/>
                  </a:cubicBezTo>
                  <a:cubicBezTo>
                    <a:pt x="652" y="455"/>
                    <a:pt x="653" y="457"/>
                    <a:pt x="654" y="458"/>
                  </a:cubicBezTo>
                  <a:cubicBezTo>
                    <a:pt x="659" y="463"/>
                    <a:pt x="665" y="466"/>
                    <a:pt x="670" y="471"/>
                  </a:cubicBezTo>
                  <a:cubicBezTo>
                    <a:pt x="674" y="475"/>
                    <a:pt x="677" y="480"/>
                    <a:pt x="682" y="473"/>
                  </a:cubicBezTo>
                  <a:cubicBezTo>
                    <a:pt x="683" y="472"/>
                    <a:pt x="686" y="472"/>
                    <a:pt x="688" y="473"/>
                  </a:cubicBezTo>
                  <a:cubicBezTo>
                    <a:pt x="689" y="474"/>
                    <a:pt x="690" y="476"/>
                    <a:pt x="690" y="478"/>
                  </a:cubicBezTo>
                  <a:cubicBezTo>
                    <a:pt x="690" y="480"/>
                    <a:pt x="689" y="483"/>
                    <a:pt x="689" y="484"/>
                  </a:cubicBezTo>
                  <a:cubicBezTo>
                    <a:pt x="692" y="481"/>
                    <a:pt x="696" y="477"/>
                    <a:pt x="698" y="474"/>
                  </a:cubicBezTo>
                  <a:cubicBezTo>
                    <a:pt x="693" y="467"/>
                    <a:pt x="688" y="459"/>
                    <a:pt x="683" y="451"/>
                  </a:cubicBezTo>
                  <a:lnTo>
                    <a:pt x="683" y="452"/>
                  </a:lnTo>
                  <a:close/>
                  <a:moveTo>
                    <a:pt x="571" y="319"/>
                  </a:moveTo>
                  <a:cubicBezTo>
                    <a:pt x="570" y="312"/>
                    <a:pt x="570" y="306"/>
                    <a:pt x="567" y="303"/>
                  </a:cubicBezTo>
                  <a:cubicBezTo>
                    <a:pt x="564" y="300"/>
                    <a:pt x="557" y="299"/>
                    <a:pt x="552" y="298"/>
                  </a:cubicBezTo>
                  <a:cubicBezTo>
                    <a:pt x="548" y="297"/>
                    <a:pt x="543" y="295"/>
                    <a:pt x="539" y="295"/>
                  </a:cubicBezTo>
                  <a:cubicBezTo>
                    <a:pt x="510" y="289"/>
                    <a:pt x="483" y="280"/>
                    <a:pt x="457" y="266"/>
                  </a:cubicBezTo>
                  <a:cubicBezTo>
                    <a:pt x="441" y="257"/>
                    <a:pt x="425" y="247"/>
                    <a:pt x="409" y="236"/>
                  </a:cubicBezTo>
                  <a:cubicBezTo>
                    <a:pt x="367" y="207"/>
                    <a:pt x="319" y="188"/>
                    <a:pt x="273" y="167"/>
                  </a:cubicBezTo>
                  <a:cubicBezTo>
                    <a:pt x="246" y="155"/>
                    <a:pt x="216" y="150"/>
                    <a:pt x="188" y="141"/>
                  </a:cubicBezTo>
                  <a:cubicBezTo>
                    <a:pt x="182" y="139"/>
                    <a:pt x="177" y="138"/>
                    <a:pt x="173" y="147"/>
                  </a:cubicBezTo>
                  <a:cubicBezTo>
                    <a:pt x="172" y="143"/>
                    <a:pt x="171" y="138"/>
                    <a:pt x="170" y="138"/>
                  </a:cubicBezTo>
                  <a:cubicBezTo>
                    <a:pt x="159" y="135"/>
                    <a:pt x="149" y="127"/>
                    <a:pt x="140" y="133"/>
                  </a:cubicBezTo>
                  <a:cubicBezTo>
                    <a:pt x="135" y="130"/>
                    <a:pt x="132" y="126"/>
                    <a:pt x="128" y="125"/>
                  </a:cubicBezTo>
                  <a:cubicBezTo>
                    <a:pt x="120" y="123"/>
                    <a:pt x="111" y="121"/>
                    <a:pt x="103" y="119"/>
                  </a:cubicBezTo>
                  <a:cubicBezTo>
                    <a:pt x="102" y="118"/>
                    <a:pt x="101" y="118"/>
                    <a:pt x="101" y="118"/>
                  </a:cubicBezTo>
                  <a:cubicBezTo>
                    <a:pt x="95" y="119"/>
                    <a:pt x="90" y="121"/>
                    <a:pt x="85" y="121"/>
                  </a:cubicBezTo>
                  <a:cubicBezTo>
                    <a:pt x="72" y="122"/>
                    <a:pt x="59" y="122"/>
                    <a:pt x="46" y="123"/>
                  </a:cubicBezTo>
                  <a:cubicBezTo>
                    <a:pt x="21" y="126"/>
                    <a:pt x="9" y="146"/>
                    <a:pt x="22" y="169"/>
                  </a:cubicBezTo>
                  <a:cubicBezTo>
                    <a:pt x="34" y="188"/>
                    <a:pt x="46" y="207"/>
                    <a:pt x="60" y="225"/>
                  </a:cubicBezTo>
                  <a:cubicBezTo>
                    <a:pt x="82" y="252"/>
                    <a:pt x="106" y="280"/>
                    <a:pt x="131" y="306"/>
                  </a:cubicBezTo>
                  <a:cubicBezTo>
                    <a:pt x="154" y="329"/>
                    <a:pt x="182" y="344"/>
                    <a:pt x="217" y="342"/>
                  </a:cubicBezTo>
                  <a:cubicBezTo>
                    <a:pt x="229" y="341"/>
                    <a:pt x="242" y="341"/>
                    <a:pt x="254" y="339"/>
                  </a:cubicBezTo>
                  <a:cubicBezTo>
                    <a:pt x="267" y="338"/>
                    <a:pt x="279" y="337"/>
                    <a:pt x="292" y="335"/>
                  </a:cubicBezTo>
                  <a:cubicBezTo>
                    <a:pt x="288" y="329"/>
                    <a:pt x="286" y="322"/>
                    <a:pt x="281" y="319"/>
                  </a:cubicBezTo>
                  <a:cubicBezTo>
                    <a:pt x="254" y="301"/>
                    <a:pt x="226" y="285"/>
                    <a:pt x="198" y="267"/>
                  </a:cubicBezTo>
                  <a:cubicBezTo>
                    <a:pt x="196" y="266"/>
                    <a:pt x="194" y="263"/>
                    <a:pt x="192" y="261"/>
                  </a:cubicBezTo>
                  <a:cubicBezTo>
                    <a:pt x="192" y="260"/>
                    <a:pt x="193" y="259"/>
                    <a:pt x="194" y="258"/>
                  </a:cubicBezTo>
                  <a:cubicBezTo>
                    <a:pt x="224" y="275"/>
                    <a:pt x="253" y="292"/>
                    <a:pt x="283" y="309"/>
                  </a:cubicBezTo>
                  <a:cubicBezTo>
                    <a:pt x="284" y="307"/>
                    <a:pt x="285" y="305"/>
                    <a:pt x="286" y="302"/>
                  </a:cubicBezTo>
                  <a:cubicBezTo>
                    <a:pt x="291" y="293"/>
                    <a:pt x="289" y="287"/>
                    <a:pt x="280" y="282"/>
                  </a:cubicBezTo>
                  <a:cubicBezTo>
                    <a:pt x="257" y="268"/>
                    <a:pt x="237" y="252"/>
                    <a:pt x="223" y="228"/>
                  </a:cubicBezTo>
                  <a:cubicBezTo>
                    <a:pt x="221" y="225"/>
                    <a:pt x="221" y="222"/>
                    <a:pt x="221" y="218"/>
                  </a:cubicBezTo>
                  <a:cubicBezTo>
                    <a:pt x="225" y="219"/>
                    <a:pt x="229" y="220"/>
                    <a:pt x="232" y="222"/>
                  </a:cubicBezTo>
                  <a:cubicBezTo>
                    <a:pt x="234" y="223"/>
                    <a:pt x="234" y="227"/>
                    <a:pt x="235" y="229"/>
                  </a:cubicBezTo>
                  <a:cubicBezTo>
                    <a:pt x="237" y="233"/>
                    <a:pt x="238" y="238"/>
                    <a:pt x="241" y="241"/>
                  </a:cubicBezTo>
                  <a:cubicBezTo>
                    <a:pt x="257" y="253"/>
                    <a:pt x="273" y="264"/>
                    <a:pt x="289" y="276"/>
                  </a:cubicBezTo>
                  <a:cubicBezTo>
                    <a:pt x="297" y="282"/>
                    <a:pt x="305" y="283"/>
                    <a:pt x="314" y="283"/>
                  </a:cubicBezTo>
                  <a:cubicBezTo>
                    <a:pt x="327" y="282"/>
                    <a:pt x="340" y="274"/>
                    <a:pt x="354" y="276"/>
                  </a:cubicBezTo>
                  <a:cubicBezTo>
                    <a:pt x="355" y="277"/>
                    <a:pt x="357" y="275"/>
                    <a:pt x="358" y="275"/>
                  </a:cubicBezTo>
                  <a:cubicBezTo>
                    <a:pt x="363" y="274"/>
                    <a:pt x="367" y="273"/>
                    <a:pt x="372" y="272"/>
                  </a:cubicBezTo>
                  <a:cubicBezTo>
                    <a:pt x="373" y="277"/>
                    <a:pt x="373" y="280"/>
                    <a:pt x="373" y="281"/>
                  </a:cubicBezTo>
                  <a:cubicBezTo>
                    <a:pt x="399" y="291"/>
                    <a:pt x="425" y="288"/>
                    <a:pt x="451" y="293"/>
                  </a:cubicBezTo>
                  <a:cubicBezTo>
                    <a:pt x="482" y="298"/>
                    <a:pt x="514" y="302"/>
                    <a:pt x="544" y="314"/>
                  </a:cubicBezTo>
                  <a:cubicBezTo>
                    <a:pt x="552" y="317"/>
                    <a:pt x="561" y="317"/>
                    <a:pt x="571" y="319"/>
                  </a:cubicBezTo>
                  <a:close/>
                  <a:moveTo>
                    <a:pt x="1275" y="239"/>
                  </a:moveTo>
                  <a:cubicBezTo>
                    <a:pt x="1275" y="239"/>
                    <a:pt x="1274" y="239"/>
                    <a:pt x="1273" y="240"/>
                  </a:cubicBezTo>
                  <a:cubicBezTo>
                    <a:pt x="1267" y="236"/>
                    <a:pt x="1261" y="233"/>
                    <a:pt x="1254" y="230"/>
                  </a:cubicBezTo>
                  <a:cubicBezTo>
                    <a:pt x="1250" y="229"/>
                    <a:pt x="1244" y="227"/>
                    <a:pt x="1241" y="233"/>
                  </a:cubicBezTo>
                  <a:cubicBezTo>
                    <a:pt x="1227" y="266"/>
                    <a:pt x="1192" y="269"/>
                    <a:pt x="1166" y="283"/>
                  </a:cubicBezTo>
                  <a:cubicBezTo>
                    <a:pt x="1160" y="286"/>
                    <a:pt x="1153" y="285"/>
                    <a:pt x="1146" y="286"/>
                  </a:cubicBezTo>
                  <a:cubicBezTo>
                    <a:pt x="1131" y="288"/>
                    <a:pt x="1116" y="291"/>
                    <a:pt x="1103" y="300"/>
                  </a:cubicBezTo>
                  <a:cubicBezTo>
                    <a:pt x="1100" y="302"/>
                    <a:pt x="1098" y="307"/>
                    <a:pt x="1098" y="310"/>
                  </a:cubicBezTo>
                  <a:cubicBezTo>
                    <a:pt x="1103" y="326"/>
                    <a:pt x="1111" y="341"/>
                    <a:pt x="1107" y="357"/>
                  </a:cubicBezTo>
                  <a:cubicBezTo>
                    <a:pt x="1129" y="360"/>
                    <a:pt x="1145" y="348"/>
                    <a:pt x="1160" y="335"/>
                  </a:cubicBezTo>
                  <a:cubicBezTo>
                    <a:pt x="1179" y="318"/>
                    <a:pt x="1199" y="302"/>
                    <a:pt x="1219" y="286"/>
                  </a:cubicBezTo>
                  <a:cubicBezTo>
                    <a:pt x="1238" y="271"/>
                    <a:pt x="1258" y="259"/>
                    <a:pt x="1280" y="252"/>
                  </a:cubicBezTo>
                  <a:cubicBezTo>
                    <a:pt x="1285" y="258"/>
                    <a:pt x="1281" y="260"/>
                    <a:pt x="1276" y="262"/>
                  </a:cubicBezTo>
                  <a:cubicBezTo>
                    <a:pt x="1272" y="264"/>
                    <a:pt x="1267" y="264"/>
                    <a:pt x="1263" y="266"/>
                  </a:cubicBezTo>
                  <a:cubicBezTo>
                    <a:pt x="1254" y="271"/>
                    <a:pt x="1245" y="276"/>
                    <a:pt x="1237" y="282"/>
                  </a:cubicBezTo>
                  <a:cubicBezTo>
                    <a:pt x="1223" y="292"/>
                    <a:pt x="1209" y="301"/>
                    <a:pt x="1197" y="312"/>
                  </a:cubicBezTo>
                  <a:cubicBezTo>
                    <a:pt x="1182" y="325"/>
                    <a:pt x="1181" y="330"/>
                    <a:pt x="1202" y="341"/>
                  </a:cubicBezTo>
                  <a:cubicBezTo>
                    <a:pt x="1223" y="353"/>
                    <a:pt x="1245" y="352"/>
                    <a:pt x="1268" y="347"/>
                  </a:cubicBezTo>
                  <a:cubicBezTo>
                    <a:pt x="1294" y="341"/>
                    <a:pt x="1320" y="335"/>
                    <a:pt x="1337" y="312"/>
                  </a:cubicBezTo>
                  <a:cubicBezTo>
                    <a:pt x="1340" y="308"/>
                    <a:pt x="1343" y="305"/>
                    <a:pt x="1346" y="301"/>
                  </a:cubicBezTo>
                  <a:cubicBezTo>
                    <a:pt x="1363" y="280"/>
                    <a:pt x="1379" y="259"/>
                    <a:pt x="1395" y="238"/>
                  </a:cubicBezTo>
                  <a:cubicBezTo>
                    <a:pt x="1399" y="232"/>
                    <a:pt x="1406" y="225"/>
                    <a:pt x="1400" y="215"/>
                  </a:cubicBezTo>
                  <a:cubicBezTo>
                    <a:pt x="1404" y="216"/>
                    <a:pt x="1406" y="216"/>
                    <a:pt x="1409" y="217"/>
                  </a:cubicBezTo>
                  <a:cubicBezTo>
                    <a:pt x="1416" y="205"/>
                    <a:pt x="1424" y="194"/>
                    <a:pt x="1429" y="181"/>
                  </a:cubicBezTo>
                  <a:cubicBezTo>
                    <a:pt x="1432" y="174"/>
                    <a:pt x="1434" y="164"/>
                    <a:pt x="1431" y="157"/>
                  </a:cubicBezTo>
                  <a:cubicBezTo>
                    <a:pt x="1425" y="143"/>
                    <a:pt x="1413" y="133"/>
                    <a:pt x="1397" y="133"/>
                  </a:cubicBezTo>
                  <a:cubicBezTo>
                    <a:pt x="1375" y="133"/>
                    <a:pt x="1354" y="134"/>
                    <a:pt x="1333" y="137"/>
                  </a:cubicBezTo>
                  <a:cubicBezTo>
                    <a:pt x="1311" y="141"/>
                    <a:pt x="1289" y="148"/>
                    <a:pt x="1267" y="154"/>
                  </a:cubicBezTo>
                  <a:cubicBezTo>
                    <a:pt x="1228" y="166"/>
                    <a:pt x="1189" y="177"/>
                    <a:pt x="1152" y="195"/>
                  </a:cubicBezTo>
                  <a:cubicBezTo>
                    <a:pt x="1142" y="200"/>
                    <a:pt x="1134" y="215"/>
                    <a:pt x="1134" y="227"/>
                  </a:cubicBezTo>
                  <a:cubicBezTo>
                    <a:pt x="1144" y="226"/>
                    <a:pt x="1153" y="225"/>
                    <a:pt x="1161" y="224"/>
                  </a:cubicBezTo>
                  <a:cubicBezTo>
                    <a:pt x="1162" y="221"/>
                    <a:pt x="1162" y="218"/>
                    <a:pt x="1163" y="216"/>
                  </a:cubicBezTo>
                  <a:cubicBezTo>
                    <a:pt x="1166" y="219"/>
                    <a:pt x="1169" y="222"/>
                    <a:pt x="1173" y="227"/>
                  </a:cubicBezTo>
                  <a:cubicBezTo>
                    <a:pt x="1181" y="225"/>
                    <a:pt x="1190" y="223"/>
                    <a:pt x="1201" y="220"/>
                  </a:cubicBezTo>
                  <a:cubicBezTo>
                    <a:pt x="1198" y="217"/>
                    <a:pt x="1197" y="215"/>
                    <a:pt x="1195" y="212"/>
                  </a:cubicBezTo>
                  <a:cubicBezTo>
                    <a:pt x="1189" y="206"/>
                    <a:pt x="1192" y="201"/>
                    <a:pt x="1197" y="197"/>
                  </a:cubicBezTo>
                  <a:cubicBezTo>
                    <a:pt x="1207" y="191"/>
                    <a:pt x="1217" y="182"/>
                    <a:pt x="1229" y="180"/>
                  </a:cubicBezTo>
                  <a:cubicBezTo>
                    <a:pt x="1264" y="172"/>
                    <a:pt x="1300" y="167"/>
                    <a:pt x="1335" y="161"/>
                  </a:cubicBezTo>
                  <a:cubicBezTo>
                    <a:pt x="1339" y="160"/>
                    <a:pt x="1344" y="159"/>
                    <a:pt x="1348" y="159"/>
                  </a:cubicBezTo>
                  <a:cubicBezTo>
                    <a:pt x="1348" y="156"/>
                    <a:pt x="1349" y="153"/>
                    <a:pt x="1349" y="150"/>
                  </a:cubicBezTo>
                  <a:cubicBezTo>
                    <a:pt x="1354" y="152"/>
                    <a:pt x="1358" y="155"/>
                    <a:pt x="1362" y="155"/>
                  </a:cubicBezTo>
                  <a:cubicBezTo>
                    <a:pt x="1367" y="156"/>
                    <a:pt x="1372" y="153"/>
                    <a:pt x="1378" y="153"/>
                  </a:cubicBezTo>
                  <a:cubicBezTo>
                    <a:pt x="1389" y="151"/>
                    <a:pt x="1398" y="155"/>
                    <a:pt x="1401" y="161"/>
                  </a:cubicBezTo>
                  <a:cubicBezTo>
                    <a:pt x="1393" y="161"/>
                    <a:pt x="1384" y="162"/>
                    <a:pt x="1376" y="163"/>
                  </a:cubicBezTo>
                  <a:cubicBezTo>
                    <a:pt x="1343" y="168"/>
                    <a:pt x="1310" y="172"/>
                    <a:pt x="1277" y="178"/>
                  </a:cubicBezTo>
                  <a:cubicBezTo>
                    <a:pt x="1273" y="178"/>
                    <a:pt x="1269" y="182"/>
                    <a:pt x="1264" y="184"/>
                  </a:cubicBezTo>
                  <a:cubicBezTo>
                    <a:pt x="1264" y="185"/>
                    <a:pt x="1265" y="186"/>
                    <a:pt x="1265" y="187"/>
                  </a:cubicBezTo>
                  <a:cubicBezTo>
                    <a:pt x="1262" y="185"/>
                    <a:pt x="1259" y="183"/>
                    <a:pt x="1255" y="181"/>
                  </a:cubicBezTo>
                  <a:cubicBezTo>
                    <a:pt x="1253" y="184"/>
                    <a:pt x="1251" y="188"/>
                    <a:pt x="1249" y="191"/>
                  </a:cubicBezTo>
                  <a:cubicBezTo>
                    <a:pt x="1235" y="185"/>
                    <a:pt x="1216" y="191"/>
                    <a:pt x="1207" y="203"/>
                  </a:cubicBezTo>
                  <a:cubicBezTo>
                    <a:pt x="1205" y="205"/>
                    <a:pt x="1205" y="208"/>
                    <a:pt x="1205" y="210"/>
                  </a:cubicBezTo>
                  <a:cubicBezTo>
                    <a:pt x="1206" y="214"/>
                    <a:pt x="1207" y="218"/>
                    <a:pt x="1207" y="221"/>
                  </a:cubicBezTo>
                  <a:cubicBezTo>
                    <a:pt x="1212" y="221"/>
                    <a:pt x="1219" y="221"/>
                    <a:pt x="1226" y="221"/>
                  </a:cubicBezTo>
                  <a:cubicBezTo>
                    <a:pt x="1231" y="220"/>
                    <a:pt x="1237" y="216"/>
                    <a:pt x="1241" y="218"/>
                  </a:cubicBezTo>
                  <a:cubicBezTo>
                    <a:pt x="1251" y="221"/>
                    <a:pt x="1261" y="225"/>
                    <a:pt x="1270" y="230"/>
                  </a:cubicBezTo>
                  <a:cubicBezTo>
                    <a:pt x="1272" y="232"/>
                    <a:pt x="1273" y="236"/>
                    <a:pt x="1275" y="239"/>
                  </a:cubicBezTo>
                  <a:close/>
                  <a:moveTo>
                    <a:pt x="375" y="417"/>
                  </a:moveTo>
                  <a:cubicBezTo>
                    <a:pt x="389" y="409"/>
                    <a:pt x="402" y="400"/>
                    <a:pt x="418" y="390"/>
                  </a:cubicBezTo>
                  <a:cubicBezTo>
                    <a:pt x="413" y="390"/>
                    <a:pt x="412" y="390"/>
                    <a:pt x="410" y="390"/>
                  </a:cubicBezTo>
                  <a:cubicBezTo>
                    <a:pt x="388" y="394"/>
                    <a:pt x="366" y="398"/>
                    <a:pt x="344" y="402"/>
                  </a:cubicBezTo>
                  <a:cubicBezTo>
                    <a:pt x="318" y="406"/>
                    <a:pt x="294" y="415"/>
                    <a:pt x="273" y="432"/>
                  </a:cubicBezTo>
                  <a:cubicBezTo>
                    <a:pt x="262" y="441"/>
                    <a:pt x="259" y="453"/>
                    <a:pt x="266" y="466"/>
                  </a:cubicBezTo>
                  <a:cubicBezTo>
                    <a:pt x="277" y="485"/>
                    <a:pt x="294" y="496"/>
                    <a:pt x="316" y="496"/>
                  </a:cubicBezTo>
                  <a:cubicBezTo>
                    <a:pt x="347" y="497"/>
                    <a:pt x="379" y="497"/>
                    <a:pt x="410" y="496"/>
                  </a:cubicBezTo>
                  <a:cubicBezTo>
                    <a:pt x="414" y="496"/>
                    <a:pt x="417" y="496"/>
                    <a:pt x="420" y="495"/>
                  </a:cubicBezTo>
                  <a:cubicBezTo>
                    <a:pt x="438" y="491"/>
                    <a:pt x="456" y="487"/>
                    <a:pt x="474" y="489"/>
                  </a:cubicBezTo>
                  <a:cubicBezTo>
                    <a:pt x="494" y="491"/>
                    <a:pt x="511" y="484"/>
                    <a:pt x="524" y="469"/>
                  </a:cubicBezTo>
                  <a:cubicBezTo>
                    <a:pt x="536" y="453"/>
                    <a:pt x="547" y="436"/>
                    <a:pt x="559" y="420"/>
                  </a:cubicBezTo>
                  <a:cubicBezTo>
                    <a:pt x="559" y="420"/>
                    <a:pt x="558" y="419"/>
                    <a:pt x="558" y="419"/>
                  </a:cubicBezTo>
                  <a:cubicBezTo>
                    <a:pt x="555" y="421"/>
                    <a:pt x="551" y="424"/>
                    <a:pt x="548" y="426"/>
                  </a:cubicBezTo>
                  <a:cubicBezTo>
                    <a:pt x="548" y="424"/>
                    <a:pt x="548" y="422"/>
                    <a:pt x="549" y="421"/>
                  </a:cubicBezTo>
                  <a:cubicBezTo>
                    <a:pt x="557" y="413"/>
                    <a:pt x="564" y="405"/>
                    <a:pt x="572" y="397"/>
                  </a:cubicBezTo>
                  <a:cubicBezTo>
                    <a:pt x="576" y="393"/>
                    <a:pt x="581" y="390"/>
                    <a:pt x="580" y="383"/>
                  </a:cubicBezTo>
                  <a:cubicBezTo>
                    <a:pt x="580" y="378"/>
                    <a:pt x="583" y="376"/>
                    <a:pt x="588" y="379"/>
                  </a:cubicBezTo>
                  <a:cubicBezTo>
                    <a:pt x="590" y="380"/>
                    <a:pt x="593" y="380"/>
                    <a:pt x="595" y="379"/>
                  </a:cubicBezTo>
                  <a:cubicBezTo>
                    <a:pt x="601" y="376"/>
                    <a:pt x="607" y="371"/>
                    <a:pt x="613" y="368"/>
                  </a:cubicBezTo>
                  <a:cubicBezTo>
                    <a:pt x="614" y="363"/>
                    <a:pt x="614" y="358"/>
                    <a:pt x="614" y="353"/>
                  </a:cubicBezTo>
                  <a:cubicBezTo>
                    <a:pt x="613" y="352"/>
                    <a:pt x="609" y="349"/>
                    <a:pt x="607" y="350"/>
                  </a:cubicBezTo>
                  <a:cubicBezTo>
                    <a:pt x="597" y="353"/>
                    <a:pt x="588" y="357"/>
                    <a:pt x="585" y="369"/>
                  </a:cubicBezTo>
                  <a:cubicBezTo>
                    <a:pt x="584" y="372"/>
                    <a:pt x="581" y="375"/>
                    <a:pt x="578" y="376"/>
                  </a:cubicBezTo>
                  <a:cubicBezTo>
                    <a:pt x="547" y="389"/>
                    <a:pt x="516" y="401"/>
                    <a:pt x="485" y="414"/>
                  </a:cubicBezTo>
                  <a:cubicBezTo>
                    <a:pt x="474" y="419"/>
                    <a:pt x="464" y="428"/>
                    <a:pt x="452" y="431"/>
                  </a:cubicBezTo>
                  <a:cubicBezTo>
                    <a:pt x="441" y="435"/>
                    <a:pt x="429" y="439"/>
                    <a:pt x="417" y="443"/>
                  </a:cubicBezTo>
                  <a:cubicBezTo>
                    <a:pt x="416" y="446"/>
                    <a:pt x="415" y="452"/>
                    <a:pt x="414" y="458"/>
                  </a:cubicBezTo>
                  <a:cubicBezTo>
                    <a:pt x="413" y="458"/>
                    <a:pt x="412" y="459"/>
                    <a:pt x="412" y="459"/>
                  </a:cubicBezTo>
                  <a:cubicBezTo>
                    <a:pt x="411" y="456"/>
                    <a:pt x="409" y="454"/>
                    <a:pt x="407" y="450"/>
                  </a:cubicBezTo>
                  <a:cubicBezTo>
                    <a:pt x="399" y="456"/>
                    <a:pt x="388" y="460"/>
                    <a:pt x="382" y="467"/>
                  </a:cubicBezTo>
                  <a:cubicBezTo>
                    <a:pt x="375" y="477"/>
                    <a:pt x="363" y="478"/>
                    <a:pt x="355" y="485"/>
                  </a:cubicBezTo>
                  <a:cubicBezTo>
                    <a:pt x="358" y="479"/>
                    <a:pt x="361" y="474"/>
                    <a:pt x="365" y="469"/>
                  </a:cubicBezTo>
                  <a:cubicBezTo>
                    <a:pt x="370" y="464"/>
                    <a:pt x="373" y="457"/>
                    <a:pt x="379" y="454"/>
                  </a:cubicBezTo>
                  <a:cubicBezTo>
                    <a:pt x="388" y="448"/>
                    <a:pt x="398" y="445"/>
                    <a:pt x="405" y="441"/>
                  </a:cubicBezTo>
                  <a:cubicBezTo>
                    <a:pt x="402" y="431"/>
                    <a:pt x="399" y="424"/>
                    <a:pt x="395" y="416"/>
                  </a:cubicBezTo>
                  <a:cubicBezTo>
                    <a:pt x="381" y="424"/>
                    <a:pt x="367" y="432"/>
                    <a:pt x="353" y="440"/>
                  </a:cubicBezTo>
                  <a:cubicBezTo>
                    <a:pt x="352" y="439"/>
                    <a:pt x="352" y="438"/>
                    <a:pt x="351" y="438"/>
                  </a:cubicBezTo>
                  <a:cubicBezTo>
                    <a:pt x="358" y="431"/>
                    <a:pt x="365" y="425"/>
                    <a:pt x="372" y="418"/>
                  </a:cubicBezTo>
                  <a:cubicBezTo>
                    <a:pt x="371" y="418"/>
                    <a:pt x="370" y="418"/>
                    <a:pt x="370" y="417"/>
                  </a:cubicBezTo>
                  <a:cubicBezTo>
                    <a:pt x="370" y="415"/>
                    <a:pt x="371" y="412"/>
                    <a:pt x="371" y="410"/>
                  </a:cubicBezTo>
                  <a:cubicBezTo>
                    <a:pt x="372" y="410"/>
                    <a:pt x="373" y="410"/>
                    <a:pt x="374" y="410"/>
                  </a:cubicBezTo>
                  <a:cubicBezTo>
                    <a:pt x="374" y="412"/>
                    <a:pt x="375" y="415"/>
                    <a:pt x="375" y="417"/>
                  </a:cubicBezTo>
                  <a:close/>
                  <a:moveTo>
                    <a:pt x="888" y="398"/>
                  </a:moveTo>
                  <a:cubicBezTo>
                    <a:pt x="888" y="399"/>
                    <a:pt x="888" y="400"/>
                    <a:pt x="887" y="401"/>
                  </a:cubicBezTo>
                  <a:cubicBezTo>
                    <a:pt x="889" y="402"/>
                    <a:pt x="890" y="404"/>
                    <a:pt x="892" y="406"/>
                  </a:cubicBezTo>
                  <a:cubicBezTo>
                    <a:pt x="910" y="421"/>
                    <a:pt x="927" y="436"/>
                    <a:pt x="944" y="453"/>
                  </a:cubicBezTo>
                  <a:cubicBezTo>
                    <a:pt x="957" y="465"/>
                    <a:pt x="968" y="480"/>
                    <a:pt x="981" y="492"/>
                  </a:cubicBezTo>
                  <a:cubicBezTo>
                    <a:pt x="1003" y="511"/>
                    <a:pt x="1031" y="515"/>
                    <a:pt x="1058" y="516"/>
                  </a:cubicBezTo>
                  <a:cubicBezTo>
                    <a:pt x="1097" y="517"/>
                    <a:pt x="1135" y="509"/>
                    <a:pt x="1172" y="495"/>
                  </a:cubicBezTo>
                  <a:cubicBezTo>
                    <a:pt x="1179" y="492"/>
                    <a:pt x="1188" y="490"/>
                    <a:pt x="1194" y="485"/>
                  </a:cubicBezTo>
                  <a:cubicBezTo>
                    <a:pt x="1209" y="475"/>
                    <a:pt x="1210" y="454"/>
                    <a:pt x="1201" y="437"/>
                  </a:cubicBezTo>
                  <a:cubicBezTo>
                    <a:pt x="1194" y="422"/>
                    <a:pt x="1179" y="420"/>
                    <a:pt x="1167" y="412"/>
                  </a:cubicBezTo>
                  <a:cubicBezTo>
                    <a:pt x="1157" y="405"/>
                    <a:pt x="1144" y="401"/>
                    <a:pt x="1131" y="400"/>
                  </a:cubicBezTo>
                  <a:cubicBezTo>
                    <a:pt x="1106" y="396"/>
                    <a:pt x="1080" y="394"/>
                    <a:pt x="1054" y="391"/>
                  </a:cubicBezTo>
                  <a:cubicBezTo>
                    <a:pt x="1058" y="399"/>
                    <a:pt x="1064" y="406"/>
                    <a:pt x="1065" y="413"/>
                  </a:cubicBezTo>
                  <a:cubicBezTo>
                    <a:pt x="1066" y="421"/>
                    <a:pt x="1063" y="430"/>
                    <a:pt x="1061" y="438"/>
                  </a:cubicBezTo>
                  <a:cubicBezTo>
                    <a:pt x="1102" y="441"/>
                    <a:pt x="1126" y="455"/>
                    <a:pt x="1126" y="476"/>
                  </a:cubicBezTo>
                  <a:cubicBezTo>
                    <a:pt x="1102" y="448"/>
                    <a:pt x="1073" y="440"/>
                    <a:pt x="1055" y="456"/>
                  </a:cubicBezTo>
                  <a:cubicBezTo>
                    <a:pt x="1065" y="461"/>
                    <a:pt x="1074" y="464"/>
                    <a:pt x="1083" y="468"/>
                  </a:cubicBezTo>
                  <a:cubicBezTo>
                    <a:pt x="1085" y="467"/>
                    <a:pt x="1085" y="469"/>
                    <a:pt x="1086" y="470"/>
                  </a:cubicBezTo>
                  <a:cubicBezTo>
                    <a:pt x="1086" y="471"/>
                    <a:pt x="1086" y="473"/>
                    <a:pt x="1087" y="475"/>
                  </a:cubicBezTo>
                  <a:cubicBezTo>
                    <a:pt x="1068" y="470"/>
                    <a:pt x="1051" y="465"/>
                    <a:pt x="1038" y="451"/>
                  </a:cubicBezTo>
                  <a:cubicBezTo>
                    <a:pt x="1028" y="442"/>
                    <a:pt x="1017" y="436"/>
                    <a:pt x="1006" y="431"/>
                  </a:cubicBezTo>
                  <a:cubicBezTo>
                    <a:pt x="975" y="420"/>
                    <a:pt x="945" y="411"/>
                    <a:pt x="914" y="401"/>
                  </a:cubicBezTo>
                  <a:cubicBezTo>
                    <a:pt x="906" y="399"/>
                    <a:pt x="897" y="399"/>
                    <a:pt x="888" y="398"/>
                  </a:cubicBezTo>
                  <a:close/>
                  <a:moveTo>
                    <a:pt x="648" y="516"/>
                  </a:moveTo>
                  <a:cubicBezTo>
                    <a:pt x="641" y="515"/>
                    <a:pt x="635" y="513"/>
                    <a:pt x="630" y="513"/>
                  </a:cubicBezTo>
                  <a:cubicBezTo>
                    <a:pt x="622" y="513"/>
                    <a:pt x="615" y="515"/>
                    <a:pt x="607" y="516"/>
                  </a:cubicBezTo>
                  <a:cubicBezTo>
                    <a:pt x="605" y="517"/>
                    <a:pt x="602" y="519"/>
                    <a:pt x="602" y="519"/>
                  </a:cubicBezTo>
                  <a:cubicBezTo>
                    <a:pt x="607" y="528"/>
                    <a:pt x="597" y="529"/>
                    <a:pt x="595" y="534"/>
                  </a:cubicBezTo>
                  <a:cubicBezTo>
                    <a:pt x="599" y="540"/>
                    <a:pt x="599" y="540"/>
                    <a:pt x="594" y="549"/>
                  </a:cubicBezTo>
                  <a:cubicBezTo>
                    <a:pt x="589" y="557"/>
                    <a:pt x="590" y="562"/>
                    <a:pt x="599" y="567"/>
                  </a:cubicBezTo>
                  <a:cubicBezTo>
                    <a:pt x="606" y="571"/>
                    <a:pt x="612" y="574"/>
                    <a:pt x="620" y="571"/>
                  </a:cubicBezTo>
                  <a:cubicBezTo>
                    <a:pt x="621" y="571"/>
                    <a:pt x="625" y="572"/>
                    <a:pt x="625" y="573"/>
                  </a:cubicBezTo>
                  <a:cubicBezTo>
                    <a:pt x="628" y="582"/>
                    <a:pt x="636" y="580"/>
                    <a:pt x="642" y="581"/>
                  </a:cubicBezTo>
                  <a:cubicBezTo>
                    <a:pt x="648" y="583"/>
                    <a:pt x="655" y="582"/>
                    <a:pt x="661" y="583"/>
                  </a:cubicBezTo>
                  <a:cubicBezTo>
                    <a:pt x="668" y="585"/>
                    <a:pt x="676" y="585"/>
                    <a:pt x="674" y="596"/>
                  </a:cubicBezTo>
                  <a:cubicBezTo>
                    <a:pt x="682" y="594"/>
                    <a:pt x="689" y="576"/>
                    <a:pt x="698" y="595"/>
                  </a:cubicBezTo>
                  <a:cubicBezTo>
                    <a:pt x="700" y="592"/>
                    <a:pt x="703" y="591"/>
                    <a:pt x="705" y="589"/>
                  </a:cubicBezTo>
                  <a:cubicBezTo>
                    <a:pt x="710" y="584"/>
                    <a:pt x="715" y="579"/>
                    <a:pt x="722" y="587"/>
                  </a:cubicBezTo>
                  <a:cubicBezTo>
                    <a:pt x="722" y="587"/>
                    <a:pt x="724" y="587"/>
                    <a:pt x="725" y="587"/>
                  </a:cubicBezTo>
                  <a:cubicBezTo>
                    <a:pt x="730" y="586"/>
                    <a:pt x="734" y="585"/>
                    <a:pt x="737" y="585"/>
                  </a:cubicBezTo>
                  <a:cubicBezTo>
                    <a:pt x="741" y="589"/>
                    <a:pt x="743" y="592"/>
                    <a:pt x="745" y="595"/>
                  </a:cubicBezTo>
                  <a:cubicBezTo>
                    <a:pt x="748" y="588"/>
                    <a:pt x="750" y="584"/>
                    <a:pt x="752" y="579"/>
                  </a:cubicBezTo>
                  <a:cubicBezTo>
                    <a:pt x="756" y="582"/>
                    <a:pt x="760" y="584"/>
                    <a:pt x="765" y="587"/>
                  </a:cubicBezTo>
                  <a:cubicBezTo>
                    <a:pt x="766" y="580"/>
                    <a:pt x="769" y="576"/>
                    <a:pt x="777" y="583"/>
                  </a:cubicBezTo>
                  <a:cubicBezTo>
                    <a:pt x="779" y="579"/>
                    <a:pt x="780" y="575"/>
                    <a:pt x="782" y="574"/>
                  </a:cubicBezTo>
                  <a:cubicBezTo>
                    <a:pt x="785" y="574"/>
                    <a:pt x="788" y="577"/>
                    <a:pt x="791" y="579"/>
                  </a:cubicBezTo>
                  <a:cubicBezTo>
                    <a:pt x="795" y="580"/>
                    <a:pt x="799" y="582"/>
                    <a:pt x="802" y="584"/>
                  </a:cubicBezTo>
                  <a:cubicBezTo>
                    <a:pt x="804" y="579"/>
                    <a:pt x="805" y="576"/>
                    <a:pt x="806" y="573"/>
                  </a:cubicBezTo>
                  <a:cubicBezTo>
                    <a:pt x="809" y="574"/>
                    <a:pt x="812" y="576"/>
                    <a:pt x="815" y="577"/>
                  </a:cubicBezTo>
                  <a:cubicBezTo>
                    <a:pt x="817" y="578"/>
                    <a:pt x="819" y="579"/>
                    <a:pt x="819" y="579"/>
                  </a:cubicBezTo>
                  <a:cubicBezTo>
                    <a:pt x="822" y="574"/>
                    <a:pt x="825" y="570"/>
                    <a:pt x="828" y="566"/>
                  </a:cubicBezTo>
                  <a:cubicBezTo>
                    <a:pt x="832" y="569"/>
                    <a:pt x="836" y="573"/>
                    <a:pt x="840" y="576"/>
                  </a:cubicBezTo>
                  <a:cubicBezTo>
                    <a:pt x="843" y="570"/>
                    <a:pt x="845" y="564"/>
                    <a:pt x="848" y="559"/>
                  </a:cubicBezTo>
                  <a:cubicBezTo>
                    <a:pt x="851" y="553"/>
                    <a:pt x="854" y="548"/>
                    <a:pt x="858" y="543"/>
                  </a:cubicBezTo>
                  <a:cubicBezTo>
                    <a:pt x="860" y="540"/>
                    <a:pt x="863" y="539"/>
                    <a:pt x="867" y="537"/>
                  </a:cubicBezTo>
                  <a:cubicBezTo>
                    <a:pt x="866" y="535"/>
                    <a:pt x="864" y="532"/>
                    <a:pt x="862" y="528"/>
                  </a:cubicBezTo>
                  <a:cubicBezTo>
                    <a:pt x="852" y="511"/>
                    <a:pt x="841" y="507"/>
                    <a:pt x="822" y="511"/>
                  </a:cubicBezTo>
                  <a:cubicBezTo>
                    <a:pt x="820" y="512"/>
                    <a:pt x="816" y="510"/>
                    <a:pt x="814" y="510"/>
                  </a:cubicBezTo>
                  <a:cubicBezTo>
                    <a:pt x="808" y="520"/>
                    <a:pt x="802" y="511"/>
                    <a:pt x="796" y="510"/>
                  </a:cubicBezTo>
                  <a:cubicBezTo>
                    <a:pt x="794" y="512"/>
                    <a:pt x="793" y="516"/>
                    <a:pt x="792" y="515"/>
                  </a:cubicBezTo>
                  <a:cubicBezTo>
                    <a:pt x="782" y="513"/>
                    <a:pt x="774" y="520"/>
                    <a:pt x="765" y="521"/>
                  </a:cubicBezTo>
                  <a:cubicBezTo>
                    <a:pt x="759" y="523"/>
                    <a:pt x="751" y="516"/>
                    <a:pt x="744" y="524"/>
                  </a:cubicBezTo>
                  <a:cubicBezTo>
                    <a:pt x="744" y="524"/>
                    <a:pt x="744" y="524"/>
                    <a:pt x="743" y="524"/>
                  </a:cubicBezTo>
                  <a:cubicBezTo>
                    <a:pt x="735" y="519"/>
                    <a:pt x="729" y="524"/>
                    <a:pt x="724" y="529"/>
                  </a:cubicBezTo>
                  <a:cubicBezTo>
                    <a:pt x="721" y="527"/>
                    <a:pt x="719" y="525"/>
                    <a:pt x="717" y="523"/>
                  </a:cubicBezTo>
                  <a:cubicBezTo>
                    <a:pt x="710" y="533"/>
                    <a:pt x="710" y="533"/>
                    <a:pt x="699" y="523"/>
                  </a:cubicBezTo>
                  <a:cubicBezTo>
                    <a:pt x="689" y="523"/>
                    <a:pt x="680" y="523"/>
                    <a:pt x="670" y="523"/>
                  </a:cubicBezTo>
                  <a:cubicBezTo>
                    <a:pt x="669" y="523"/>
                    <a:pt x="669" y="522"/>
                    <a:pt x="669" y="522"/>
                  </a:cubicBezTo>
                  <a:cubicBezTo>
                    <a:pt x="667" y="522"/>
                    <a:pt x="664" y="521"/>
                    <a:pt x="663" y="522"/>
                  </a:cubicBezTo>
                  <a:cubicBezTo>
                    <a:pt x="651" y="528"/>
                    <a:pt x="651" y="528"/>
                    <a:pt x="648" y="516"/>
                  </a:cubicBezTo>
                  <a:close/>
                  <a:moveTo>
                    <a:pt x="926" y="310"/>
                  </a:moveTo>
                  <a:cubicBezTo>
                    <a:pt x="932" y="310"/>
                    <a:pt x="937" y="312"/>
                    <a:pt x="941" y="312"/>
                  </a:cubicBezTo>
                  <a:cubicBezTo>
                    <a:pt x="952" y="311"/>
                    <a:pt x="962" y="309"/>
                    <a:pt x="973" y="307"/>
                  </a:cubicBezTo>
                  <a:cubicBezTo>
                    <a:pt x="1005" y="304"/>
                    <a:pt x="1037" y="300"/>
                    <a:pt x="1069" y="296"/>
                  </a:cubicBezTo>
                  <a:cubicBezTo>
                    <a:pt x="1083" y="295"/>
                    <a:pt x="1094" y="290"/>
                    <a:pt x="1100" y="275"/>
                  </a:cubicBezTo>
                  <a:cubicBezTo>
                    <a:pt x="1110" y="254"/>
                    <a:pt x="1121" y="233"/>
                    <a:pt x="1128" y="209"/>
                  </a:cubicBezTo>
                  <a:cubicBezTo>
                    <a:pt x="1124" y="211"/>
                    <a:pt x="1121" y="212"/>
                    <a:pt x="1118" y="213"/>
                  </a:cubicBezTo>
                  <a:cubicBezTo>
                    <a:pt x="1086" y="227"/>
                    <a:pt x="1053" y="241"/>
                    <a:pt x="1021" y="255"/>
                  </a:cubicBezTo>
                  <a:cubicBezTo>
                    <a:pt x="1014" y="258"/>
                    <a:pt x="1010" y="260"/>
                    <a:pt x="1011" y="268"/>
                  </a:cubicBezTo>
                  <a:cubicBezTo>
                    <a:pt x="1011" y="269"/>
                    <a:pt x="1010" y="271"/>
                    <a:pt x="1009" y="273"/>
                  </a:cubicBezTo>
                  <a:cubicBezTo>
                    <a:pt x="1007" y="270"/>
                    <a:pt x="1006" y="268"/>
                    <a:pt x="1006" y="267"/>
                  </a:cubicBezTo>
                  <a:cubicBezTo>
                    <a:pt x="992" y="274"/>
                    <a:pt x="979" y="281"/>
                    <a:pt x="966" y="287"/>
                  </a:cubicBezTo>
                  <a:cubicBezTo>
                    <a:pt x="946" y="296"/>
                    <a:pt x="926" y="304"/>
                    <a:pt x="907" y="312"/>
                  </a:cubicBezTo>
                  <a:cubicBezTo>
                    <a:pt x="907" y="313"/>
                    <a:pt x="907" y="315"/>
                    <a:pt x="908" y="316"/>
                  </a:cubicBezTo>
                  <a:cubicBezTo>
                    <a:pt x="914" y="314"/>
                    <a:pt x="920" y="311"/>
                    <a:pt x="926" y="310"/>
                  </a:cubicBezTo>
                  <a:close/>
                  <a:moveTo>
                    <a:pt x="324" y="336"/>
                  </a:moveTo>
                  <a:cubicBezTo>
                    <a:pt x="327" y="339"/>
                    <a:pt x="328" y="342"/>
                    <a:pt x="330" y="343"/>
                  </a:cubicBezTo>
                  <a:cubicBezTo>
                    <a:pt x="355" y="353"/>
                    <a:pt x="380" y="363"/>
                    <a:pt x="407" y="362"/>
                  </a:cubicBezTo>
                  <a:cubicBezTo>
                    <a:pt x="410" y="362"/>
                    <a:pt x="412" y="364"/>
                    <a:pt x="415" y="365"/>
                  </a:cubicBezTo>
                  <a:cubicBezTo>
                    <a:pt x="420" y="368"/>
                    <a:pt x="423" y="368"/>
                    <a:pt x="424" y="362"/>
                  </a:cubicBezTo>
                  <a:cubicBezTo>
                    <a:pt x="472" y="368"/>
                    <a:pt x="516" y="350"/>
                    <a:pt x="560" y="340"/>
                  </a:cubicBezTo>
                  <a:cubicBezTo>
                    <a:pt x="555" y="339"/>
                    <a:pt x="550" y="339"/>
                    <a:pt x="545" y="339"/>
                  </a:cubicBezTo>
                  <a:cubicBezTo>
                    <a:pt x="529" y="342"/>
                    <a:pt x="514" y="345"/>
                    <a:pt x="498" y="347"/>
                  </a:cubicBezTo>
                  <a:cubicBezTo>
                    <a:pt x="466" y="349"/>
                    <a:pt x="434" y="343"/>
                    <a:pt x="403" y="339"/>
                  </a:cubicBezTo>
                  <a:cubicBezTo>
                    <a:pt x="396" y="338"/>
                    <a:pt x="391" y="337"/>
                    <a:pt x="388" y="343"/>
                  </a:cubicBezTo>
                  <a:cubicBezTo>
                    <a:pt x="383" y="342"/>
                    <a:pt x="377" y="339"/>
                    <a:pt x="373" y="340"/>
                  </a:cubicBezTo>
                  <a:cubicBezTo>
                    <a:pt x="366" y="343"/>
                    <a:pt x="364" y="339"/>
                    <a:pt x="362" y="334"/>
                  </a:cubicBezTo>
                  <a:cubicBezTo>
                    <a:pt x="361" y="330"/>
                    <a:pt x="360" y="326"/>
                    <a:pt x="358" y="322"/>
                  </a:cubicBezTo>
                  <a:cubicBezTo>
                    <a:pt x="362" y="322"/>
                    <a:pt x="365" y="321"/>
                    <a:pt x="370" y="321"/>
                  </a:cubicBezTo>
                  <a:cubicBezTo>
                    <a:pt x="369" y="312"/>
                    <a:pt x="368" y="303"/>
                    <a:pt x="367" y="294"/>
                  </a:cubicBezTo>
                  <a:cubicBezTo>
                    <a:pt x="367" y="293"/>
                    <a:pt x="363" y="290"/>
                    <a:pt x="361" y="290"/>
                  </a:cubicBezTo>
                  <a:cubicBezTo>
                    <a:pt x="339" y="291"/>
                    <a:pt x="316" y="293"/>
                    <a:pt x="294" y="295"/>
                  </a:cubicBezTo>
                  <a:cubicBezTo>
                    <a:pt x="293" y="324"/>
                    <a:pt x="303" y="335"/>
                    <a:pt x="324" y="336"/>
                  </a:cubicBezTo>
                  <a:close/>
                  <a:moveTo>
                    <a:pt x="557" y="328"/>
                  </a:moveTo>
                  <a:cubicBezTo>
                    <a:pt x="537" y="318"/>
                    <a:pt x="518" y="307"/>
                    <a:pt x="496" y="309"/>
                  </a:cubicBezTo>
                  <a:cubicBezTo>
                    <a:pt x="498" y="310"/>
                    <a:pt x="501" y="311"/>
                    <a:pt x="503" y="312"/>
                  </a:cubicBezTo>
                  <a:cubicBezTo>
                    <a:pt x="462" y="302"/>
                    <a:pt x="419" y="296"/>
                    <a:pt x="377" y="293"/>
                  </a:cubicBezTo>
                  <a:cubicBezTo>
                    <a:pt x="377" y="299"/>
                    <a:pt x="377" y="303"/>
                    <a:pt x="377" y="308"/>
                  </a:cubicBezTo>
                  <a:cubicBezTo>
                    <a:pt x="380" y="310"/>
                    <a:pt x="382" y="311"/>
                    <a:pt x="385" y="312"/>
                  </a:cubicBezTo>
                  <a:cubicBezTo>
                    <a:pt x="379" y="325"/>
                    <a:pt x="380" y="327"/>
                    <a:pt x="395" y="329"/>
                  </a:cubicBezTo>
                  <a:cubicBezTo>
                    <a:pt x="435" y="335"/>
                    <a:pt x="475" y="338"/>
                    <a:pt x="515" y="334"/>
                  </a:cubicBezTo>
                  <a:cubicBezTo>
                    <a:pt x="529" y="333"/>
                    <a:pt x="543" y="330"/>
                    <a:pt x="557" y="328"/>
                  </a:cubicBezTo>
                  <a:close/>
                  <a:moveTo>
                    <a:pt x="1092" y="351"/>
                  </a:moveTo>
                  <a:cubicBezTo>
                    <a:pt x="1093" y="349"/>
                    <a:pt x="1093" y="349"/>
                    <a:pt x="1094" y="348"/>
                  </a:cubicBezTo>
                  <a:cubicBezTo>
                    <a:pt x="1096" y="345"/>
                    <a:pt x="1100" y="342"/>
                    <a:pt x="1099" y="341"/>
                  </a:cubicBezTo>
                  <a:cubicBezTo>
                    <a:pt x="1098" y="338"/>
                    <a:pt x="1095" y="335"/>
                    <a:pt x="1092" y="335"/>
                  </a:cubicBezTo>
                  <a:cubicBezTo>
                    <a:pt x="1075" y="333"/>
                    <a:pt x="1057" y="331"/>
                    <a:pt x="1040" y="332"/>
                  </a:cubicBezTo>
                  <a:cubicBezTo>
                    <a:pt x="1009" y="333"/>
                    <a:pt x="979" y="336"/>
                    <a:pt x="948" y="338"/>
                  </a:cubicBezTo>
                  <a:cubicBezTo>
                    <a:pt x="944" y="338"/>
                    <a:pt x="940" y="340"/>
                    <a:pt x="937" y="341"/>
                  </a:cubicBezTo>
                  <a:cubicBezTo>
                    <a:pt x="928" y="340"/>
                    <a:pt x="921" y="340"/>
                    <a:pt x="913" y="339"/>
                  </a:cubicBezTo>
                  <a:cubicBezTo>
                    <a:pt x="913" y="340"/>
                    <a:pt x="913" y="341"/>
                    <a:pt x="914" y="342"/>
                  </a:cubicBezTo>
                  <a:cubicBezTo>
                    <a:pt x="913" y="346"/>
                    <a:pt x="912" y="350"/>
                    <a:pt x="911" y="355"/>
                  </a:cubicBezTo>
                  <a:cubicBezTo>
                    <a:pt x="974" y="359"/>
                    <a:pt x="1036" y="370"/>
                    <a:pt x="1101" y="358"/>
                  </a:cubicBezTo>
                  <a:cubicBezTo>
                    <a:pt x="1097" y="355"/>
                    <a:pt x="1095" y="353"/>
                    <a:pt x="1092" y="351"/>
                  </a:cubicBezTo>
                  <a:close/>
                  <a:moveTo>
                    <a:pt x="1043" y="395"/>
                  </a:moveTo>
                  <a:cubicBezTo>
                    <a:pt x="1043" y="394"/>
                    <a:pt x="1043" y="393"/>
                    <a:pt x="1043" y="392"/>
                  </a:cubicBezTo>
                  <a:cubicBezTo>
                    <a:pt x="1036" y="391"/>
                    <a:pt x="1028" y="389"/>
                    <a:pt x="1020" y="388"/>
                  </a:cubicBezTo>
                  <a:cubicBezTo>
                    <a:pt x="994" y="387"/>
                    <a:pt x="967" y="386"/>
                    <a:pt x="941" y="385"/>
                  </a:cubicBezTo>
                  <a:cubicBezTo>
                    <a:pt x="939" y="385"/>
                    <a:pt x="938" y="384"/>
                    <a:pt x="936" y="384"/>
                  </a:cubicBezTo>
                  <a:cubicBezTo>
                    <a:pt x="917" y="381"/>
                    <a:pt x="898" y="377"/>
                    <a:pt x="877" y="374"/>
                  </a:cubicBezTo>
                  <a:cubicBezTo>
                    <a:pt x="886" y="384"/>
                    <a:pt x="897" y="388"/>
                    <a:pt x="908" y="392"/>
                  </a:cubicBezTo>
                  <a:cubicBezTo>
                    <a:pt x="926" y="398"/>
                    <a:pt x="945" y="403"/>
                    <a:pt x="964" y="409"/>
                  </a:cubicBezTo>
                  <a:cubicBezTo>
                    <a:pt x="993" y="419"/>
                    <a:pt x="1021" y="431"/>
                    <a:pt x="1051" y="433"/>
                  </a:cubicBezTo>
                  <a:cubicBezTo>
                    <a:pt x="1059" y="423"/>
                    <a:pt x="1059" y="414"/>
                    <a:pt x="1049" y="406"/>
                  </a:cubicBezTo>
                  <a:cubicBezTo>
                    <a:pt x="1045" y="404"/>
                    <a:pt x="1040" y="403"/>
                    <a:pt x="1036" y="402"/>
                  </a:cubicBezTo>
                  <a:cubicBezTo>
                    <a:pt x="1036" y="401"/>
                    <a:pt x="1036" y="400"/>
                    <a:pt x="1036" y="399"/>
                  </a:cubicBezTo>
                  <a:cubicBezTo>
                    <a:pt x="1039" y="398"/>
                    <a:pt x="1041" y="397"/>
                    <a:pt x="1043" y="395"/>
                  </a:cubicBezTo>
                  <a:close/>
                  <a:moveTo>
                    <a:pt x="1104" y="284"/>
                  </a:moveTo>
                  <a:cubicBezTo>
                    <a:pt x="1105" y="284"/>
                    <a:pt x="1105" y="285"/>
                    <a:pt x="1106" y="285"/>
                  </a:cubicBezTo>
                  <a:cubicBezTo>
                    <a:pt x="1110" y="283"/>
                    <a:pt x="1113" y="279"/>
                    <a:pt x="1117" y="279"/>
                  </a:cubicBezTo>
                  <a:cubicBezTo>
                    <a:pt x="1145" y="280"/>
                    <a:pt x="1170" y="271"/>
                    <a:pt x="1196" y="261"/>
                  </a:cubicBezTo>
                  <a:cubicBezTo>
                    <a:pt x="1202" y="258"/>
                    <a:pt x="1207" y="256"/>
                    <a:pt x="1207" y="249"/>
                  </a:cubicBezTo>
                  <a:cubicBezTo>
                    <a:pt x="1207" y="248"/>
                    <a:pt x="1208" y="248"/>
                    <a:pt x="1209" y="247"/>
                  </a:cubicBezTo>
                  <a:cubicBezTo>
                    <a:pt x="1211" y="248"/>
                    <a:pt x="1212" y="250"/>
                    <a:pt x="1215" y="252"/>
                  </a:cubicBezTo>
                  <a:cubicBezTo>
                    <a:pt x="1221" y="245"/>
                    <a:pt x="1227" y="239"/>
                    <a:pt x="1233" y="232"/>
                  </a:cubicBezTo>
                  <a:cubicBezTo>
                    <a:pt x="1232" y="230"/>
                    <a:pt x="1232" y="230"/>
                    <a:pt x="1231" y="230"/>
                  </a:cubicBezTo>
                  <a:cubicBezTo>
                    <a:pt x="1198" y="232"/>
                    <a:pt x="1165" y="233"/>
                    <a:pt x="1131" y="235"/>
                  </a:cubicBezTo>
                  <a:cubicBezTo>
                    <a:pt x="1130" y="235"/>
                    <a:pt x="1128" y="237"/>
                    <a:pt x="1127" y="238"/>
                  </a:cubicBezTo>
                  <a:cubicBezTo>
                    <a:pt x="1119" y="246"/>
                    <a:pt x="1128" y="260"/>
                    <a:pt x="1116" y="267"/>
                  </a:cubicBezTo>
                  <a:cubicBezTo>
                    <a:pt x="1116" y="267"/>
                    <a:pt x="1116" y="267"/>
                    <a:pt x="1116" y="268"/>
                  </a:cubicBezTo>
                  <a:cubicBezTo>
                    <a:pt x="1114" y="271"/>
                    <a:pt x="1113" y="274"/>
                    <a:pt x="1111" y="277"/>
                  </a:cubicBezTo>
                  <a:cubicBezTo>
                    <a:pt x="1109" y="279"/>
                    <a:pt x="1107" y="282"/>
                    <a:pt x="1104" y="284"/>
                  </a:cubicBezTo>
                  <a:close/>
                  <a:moveTo>
                    <a:pt x="575" y="365"/>
                  </a:moveTo>
                  <a:cubicBezTo>
                    <a:pt x="575" y="364"/>
                    <a:pt x="574" y="363"/>
                    <a:pt x="573" y="362"/>
                  </a:cubicBezTo>
                  <a:cubicBezTo>
                    <a:pt x="571" y="363"/>
                    <a:pt x="569" y="363"/>
                    <a:pt x="567" y="364"/>
                  </a:cubicBezTo>
                  <a:cubicBezTo>
                    <a:pt x="533" y="376"/>
                    <a:pt x="498" y="381"/>
                    <a:pt x="462" y="383"/>
                  </a:cubicBezTo>
                  <a:cubicBezTo>
                    <a:pt x="453" y="383"/>
                    <a:pt x="442" y="382"/>
                    <a:pt x="436" y="392"/>
                  </a:cubicBezTo>
                  <a:cubicBezTo>
                    <a:pt x="435" y="394"/>
                    <a:pt x="431" y="395"/>
                    <a:pt x="429" y="397"/>
                  </a:cubicBezTo>
                  <a:cubicBezTo>
                    <a:pt x="423" y="400"/>
                    <a:pt x="417" y="403"/>
                    <a:pt x="411" y="407"/>
                  </a:cubicBezTo>
                  <a:cubicBezTo>
                    <a:pt x="404" y="412"/>
                    <a:pt x="404" y="418"/>
                    <a:pt x="407" y="425"/>
                  </a:cubicBezTo>
                  <a:cubicBezTo>
                    <a:pt x="411" y="433"/>
                    <a:pt x="418" y="431"/>
                    <a:pt x="424" y="431"/>
                  </a:cubicBezTo>
                  <a:cubicBezTo>
                    <a:pt x="445" y="430"/>
                    <a:pt x="462" y="416"/>
                    <a:pt x="480" y="408"/>
                  </a:cubicBezTo>
                  <a:cubicBezTo>
                    <a:pt x="480" y="405"/>
                    <a:pt x="480" y="402"/>
                    <a:pt x="479" y="401"/>
                  </a:cubicBezTo>
                  <a:cubicBezTo>
                    <a:pt x="484" y="401"/>
                    <a:pt x="489" y="403"/>
                    <a:pt x="492" y="401"/>
                  </a:cubicBezTo>
                  <a:cubicBezTo>
                    <a:pt x="518" y="391"/>
                    <a:pt x="544" y="380"/>
                    <a:pt x="569" y="369"/>
                  </a:cubicBezTo>
                  <a:cubicBezTo>
                    <a:pt x="572" y="368"/>
                    <a:pt x="573" y="366"/>
                    <a:pt x="575" y="365"/>
                  </a:cubicBezTo>
                  <a:close/>
                  <a:moveTo>
                    <a:pt x="1093" y="321"/>
                  </a:moveTo>
                  <a:cubicBezTo>
                    <a:pt x="1091" y="315"/>
                    <a:pt x="1089" y="309"/>
                    <a:pt x="1087" y="304"/>
                  </a:cubicBezTo>
                  <a:cubicBezTo>
                    <a:pt x="1082" y="306"/>
                    <a:pt x="1078" y="307"/>
                    <a:pt x="1074" y="307"/>
                  </a:cubicBezTo>
                  <a:cubicBezTo>
                    <a:pt x="1059" y="309"/>
                    <a:pt x="1043" y="310"/>
                    <a:pt x="1028" y="312"/>
                  </a:cubicBezTo>
                  <a:cubicBezTo>
                    <a:pt x="1000" y="314"/>
                    <a:pt x="972" y="317"/>
                    <a:pt x="944" y="320"/>
                  </a:cubicBezTo>
                  <a:cubicBezTo>
                    <a:pt x="933" y="321"/>
                    <a:pt x="920" y="320"/>
                    <a:pt x="910" y="330"/>
                  </a:cubicBezTo>
                  <a:cubicBezTo>
                    <a:pt x="923" y="329"/>
                    <a:pt x="935" y="328"/>
                    <a:pt x="947" y="328"/>
                  </a:cubicBezTo>
                  <a:cubicBezTo>
                    <a:pt x="965" y="327"/>
                    <a:pt x="984" y="328"/>
                    <a:pt x="1003" y="327"/>
                  </a:cubicBezTo>
                  <a:cubicBezTo>
                    <a:pt x="1013" y="326"/>
                    <a:pt x="1025" y="329"/>
                    <a:pt x="1032" y="319"/>
                  </a:cubicBezTo>
                  <a:cubicBezTo>
                    <a:pt x="1038" y="320"/>
                    <a:pt x="1043" y="321"/>
                    <a:pt x="1049" y="322"/>
                  </a:cubicBezTo>
                  <a:cubicBezTo>
                    <a:pt x="1049" y="320"/>
                    <a:pt x="1050" y="319"/>
                    <a:pt x="1050" y="318"/>
                  </a:cubicBezTo>
                  <a:cubicBezTo>
                    <a:pt x="1051" y="316"/>
                    <a:pt x="1052" y="315"/>
                    <a:pt x="1053" y="313"/>
                  </a:cubicBezTo>
                  <a:cubicBezTo>
                    <a:pt x="1054" y="314"/>
                    <a:pt x="1055" y="316"/>
                    <a:pt x="1056" y="318"/>
                  </a:cubicBezTo>
                  <a:cubicBezTo>
                    <a:pt x="1058" y="319"/>
                    <a:pt x="1060" y="321"/>
                    <a:pt x="1062" y="321"/>
                  </a:cubicBezTo>
                  <a:cubicBezTo>
                    <a:pt x="1072" y="321"/>
                    <a:pt x="1082" y="321"/>
                    <a:pt x="1093" y="321"/>
                  </a:cubicBezTo>
                  <a:close/>
                  <a:moveTo>
                    <a:pt x="734" y="657"/>
                  </a:moveTo>
                  <a:cubicBezTo>
                    <a:pt x="763" y="664"/>
                    <a:pt x="791" y="657"/>
                    <a:pt x="819" y="652"/>
                  </a:cubicBezTo>
                  <a:cubicBezTo>
                    <a:pt x="840" y="649"/>
                    <a:pt x="860" y="646"/>
                    <a:pt x="882" y="649"/>
                  </a:cubicBezTo>
                  <a:cubicBezTo>
                    <a:pt x="881" y="641"/>
                    <a:pt x="881" y="634"/>
                    <a:pt x="880" y="626"/>
                  </a:cubicBezTo>
                  <a:cubicBezTo>
                    <a:pt x="858" y="644"/>
                    <a:pt x="834" y="647"/>
                    <a:pt x="809" y="650"/>
                  </a:cubicBezTo>
                  <a:cubicBezTo>
                    <a:pt x="784" y="652"/>
                    <a:pt x="759" y="654"/>
                    <a:pt x="734" y="657"/>
                  </a:cubicBezTo>
                  <a:close/>
                  <a:moveTo>
                    <a:pt x="907" y="343"/>
                  </a:moveTo>
                  <a:cubicBezTo>
                    <a:pt x="906" y="342"/>
                    <a:pt x="906" y="342"/>
                    <a:pt x="905" y="341"/>
                  </a:cubicBezTo>
                  <a:cubicBezTo>
                    <a:pt x="899" y="343"/>
                    <a:pt x="892" y="345"/>
                    <a:pt x="886" y="347"/>
                  </a:cubicBezTo>
                  <a:cubicBezTo>
                    <a:pt x="886" y="346"/>
                    <a:pt x="885" y="345"/>
                    <a:pt x="885" y="345"/>
                  </a:cubicBezTo>
                  <a:cubicBezTo>
                    <a:pt x="889" y="340"/>
                    <a:pt x="893" y="336"/>
                    <a:pt x="897" y="331"/>
                  </a:cubicBezTo>
                  <a:cubicBezTo>
                    <a:pt x="883" y="330"/>
                    <a:pt x="869" y="323"/>
                    <a:pt x="860" y="340"/>
                  </a:cubicBezTo>
                  <a:cubicBezTo>
                    <a:pt x="860" y="341"/>
                    <a:pt x="858" y="343"/>
                    <a:pt x="858" y="344"/>
                  </a:cubicBezTo>
                  <a:cubicBezTo>
                    <a:pt x="858" y="346"/>
                    <a:pt x="860" y="348"/>
                    <a:pt x="862" y="348"/>
                  </a:cubicBezTo>
                  <a:cubicBezTo>
                    <a:pt x="872" y="350"/>
                    <a:pt x="883" y="352"/>
                    <a:pt x="893" y="352"/>
                  </a:cubicBezTo>
                  <a:cubicBezTo>
                    <a:pt x="900" y="353"/>
                    <a:pt x="904" y="349"/>
                    <a:pt x="907" y="343"/>
                  </a:cubicBezTo>
                  <a:close/>
                  <a:moveTo>
                    <a:pt x="582" y="320"/>
                  </a:moveTo>
                  <a:cubicBezTo>
                    <a:pt x="587" y="321"/>
                    <a:pt x="591" y="321"/>
                    <a:pt x="595" y="323"/>
                  </a:cubicBezTo>
                  <a:cubicBezTo>
                    <a:pt x="600" y="324"/>
                    <a:pt x="604" y="326"/>
                    <a:pt x="610" y="329"/>
                  </a:cubicBezTo>
                  <a:cubicBezTo>
                    <a:pt x="606" y="322"/>
                    <a:pt x="603" y="318"/>
                    <a:pt x="602" y="314"/>
                  </a:cubicBezTo>
                  <a:cubicBezTo>
                    <a:pt x="600" y="305"/>
                    <a:pt x="594" y="306"/>
                    <a:pt x="588" y="308"/>
                  </a:cubicBezTo>
                  <a:cubicBezTo>
                    <a:pt x="581" y="309"/>
                    <a:pt x="580" y="314"/>
                    <a:pt x="582" y="320"/>
                  </a:cubicBezTo>
                  <a:close/>
                  <a:moveTo>
                    <a:pt x="575" y="628"/>
                  </a:moveTo>
                  <a:cubicBezTo>
                    <a:pt x="576" y="643"/>
                    <a:pt x="584" y="650"/>
                    <a:pt x="597" y="648"/>
                  </a:cubicBezTo>
                  <a:cubicBezTo>
                    <a:pt x="590" y="642"/>
                    <a:pt x="583" y="635"/>
                    <a:pt x="575" y="628"/>
                  </a:cubicBezTo>
                  <a:close/>
                  <a:moveTo>
                    <a:pt x="791" y="671"/>
                  </a:moveTo>
                  <a:cubicBezTo>
                    <a:pt x="791" y="671"/>
                    <a:pt x="791" y="670"/>
                    <a:pt x="791" y="669"/>
                  </a:cubicBezTo>
                  <a:cubicBezTo>
                    <a:pt x="779" y="670"/>
                    <a:pt x="768" y="672"/>
                    <a:pt x="756" y="673"/>
                  </a:cubicBezTo>
                  <a:cubicBezTo>
                    <a:pt x="756" y="674"/>
                    <a:pt x="756" y="675"/>
                    <a:pt x="756" y="676"/>
                  </a:cubicBezTo>
                  <a:cubicBezTo>
                    <a:pt x="768" y="674"/>
                    <a:pt x="780" y="673"/>
                    <a:pt x="791" y="671"/>
                  </a:cubicBezTo>
                  <a:close/>
                  <a:moveTo>
                    <a:pt x="825" y="184"/>
                  </a:moveTo>
                  <a:cubicBezTo>
                    <a:pt x="825" y="185"/>
                    <a:pt x="826" y="187"/>
                    <a:pt x="826" y="188"/>
                  </a:cubicBezTo>
                  <a:cubicBezTo>
                    <a:pt x="829" y="187"/>
                    <a:pt x="833" y="187"/>
                    <a:pt x="836" y="186"/>
                  </a:cubicBezTo>
                  <a:cubicBezTo>
                    <a:pt x="835" y="184"/>
                    <a:pt x="834" y="182"/>
                    <a:pt x="834" y="179"/>
                  </a:cubicBezTo>
                  <a:cubicBezTo>
                    <a:pt x="831" y="181"/>
                    <a:pt x="828" y="182"/>
                    <a:pt x="825" y="1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6">
              <a:extLst>
                <a:ext uri="{FF2B5EF4-FFF2-40B4-BE49-F238E27FC236}">
                  <a16:creationId xmlns:a16="http://schemas.microsoft.com/office/drawing/2014/main" id="{6CAC4856-6BDF-4C3B-8CAB-01A476BA2AD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8847" y="2502677"/>
              <a:ext cx="133350" cy="58738"/>
            </a:xfrm>
            <a:custGeom>
              <a:avLst/>
              <a:gdLst>
                <a:gd name="T0" fmla="*/ 105 w 220"/>
                <a:gd name="T1" fmla="*/ 88 h 96"/>
                <a:gd name="T2" fmla="*/ 88 w 220"/>
                <a:gd name="T3" fmla="*/ 91 h 96"/>
                <a:gd name="T4" fmla="*/ 53 w 220"/>
                <a:gd name="T5" fmla="*/ 70 h 96"/>
                <a:gd name="T6" fmla="*/ 31 w 220"/>
                <a:gd name="T7" fmla="*/ 55 h 96"/>
                <a:gd name="T8" fmla="*/ 0 w 220"/>
                <a:gd name="T9" fmla="*/ 15 h 96"/>
                <a:gd name="T10" fmla="*/ 60 w 220"/>
                <a:gd name="T11" fmla="*/ 15 h 96"/>
                <a:gd name="T12" fmla="*/ 43 w 220"/>
                <a:gd name="T13" fmla="*/ 26 h 96"/>
                <a:gd name="T14" fmla="*/ 74 w 220"/>
                <a:gd name="T15" fmla="*/ 61 h 96"/>
                <a:gd name="T16" fmla="*/ 81 w 220"/>
                <a:gd name="T17" fmla="*/ 59 h 96"/>
                <a:gd name="T18" fmla="*/ 75 w 220"/>
                <a:gd name="T19" fmla="*/ 45 h 96"/>
                <a:gd name="T20" fmla="*/ 81 w 220"/>
                <a:gd name="T21" fmla="*/ 36 h 96"/>
                <a:gd name="T22" fmla="*/ 71 w 220"/>
                <a:gd name="T23" fmla="*/ 21 h 96"/>
                <a:gd name="T24" fmla="*/ 107 w 220"/>
                <a:gd name="T25" fmla="*/ 18 h 96"/>
                <a:gd name="T26" fmla="*/ 189 w 220"/>
                <a:gd name="T27" fmla="*/ 13 h 96"/>
                <a:gd name="T28" fmla="*/ 198 w 220"/>
                <a:gd name="T29" fmla="*/ 10 h 96"/>
                <a:gd name="T30" fmla="*/ 220 w 220"/>
                <a:gd name="T31" fmla="*/ 0 h 96"/>
                <a:gd name="T32" fmla="*/ 217 w 220"/>
                <a:gd name="T33" fmla="*/ 15 h 96"/>
                <a:gd name="T34" fmla="*/ 171 w 220"/>
                <a:gd name="T35" fmla="*/ 63 h 96"/>
                <a:gd name="T36" fmla="*/ 122 w 220"/>
                <a:gd name="T37" fmla="*/ 88 h 96"/>
                <a:gd name="T38" fmla="*/ 105 w 220"/>
                <a:gd name="T39" fmla="*/ 8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0" h="96">
                  <a:moveTo>
                    <a:pt x="105" y="88"/>
                  </a:moveTo>
                  <a:cubicBezTo>
                    <a:pt x="101" y="96"/>
                    <a:pt x="95" y="94"/>
                    <a:pt x="88" y="91"/>
                  </a:cubicBezTo>
                  <a:cubicBezTo>
                    <a:pt x="76" y="85"/>
                    <a:pt x="63" y="80"/>
                    <a:pt x="53" y="70"/>
                  </a:cubicBezTo>
                  <a:cubicBezTo>
                    <a:pt x="47" y="63"/>
                    <a:pt x="39" y="60"/>
                    <a:pt x="31" y="55"/>
                  </a:cubicBezTo>
                  <a:cubicBezTo>
                    <a:pt x="17" y="45"/>
                    <a:pt x="4" y="34"/>
                    <a:pt x="0" y="15"/>
                  </a:cubicBezTo>
                  <a:cubicBezTo>
                    <a:pt x="20" y="15"/>
                    <a:pt x="40" y="15"/>
                    <a:pt x="60" y="15"/>
                  </a:cubicBezTo>
                  <a:cubicBezTo>
                    <a:pt x="63" y="25"/>
                    <a:pt x="63" y="25"/>
                    <a:pt x="43" y="26"/>
                  </a:cubicBezTo>
                  <a:cubicBezTo>
                    <a:pt x="54" y="38"/>
                    <a:pt x="64" y="50"/>
                    <a:pt x="74" y="61"/>
                  </a:cubicBezTo>
                  <a:cubicBezTo>
                    <a:pt x="75" y="62"/>
                    <a:pt x="79" y="60"/>
                    <a:pt x="81" y="59"/>
                  </a:cubicBezTo>
                  <a:cubicBezTo>
                    <a:pt x="79" y="53"/>
                    <a:pt x="76" y="49"/>
                    <a:pt x="75" y="45"/>
                  </a:cubicBezTo>
                  <a:cubicBezTo>
                    <a:pt x="74" y="40"/>
                    <a:pt x="73" y="34"/>
                    <a:pt x="81" y="36"/>
                  </a:cubicBezTo>
                  <a:cubicBezTo>
                    <a:pt x="78" y="31"/>
                    <a:pt x="75" y="27"/>
                    <a:pt x="71" y="21"/>
                  </a:cubicBezTo>
                  <a:cubicBezTo>
                    <a:pt x="85" y="20"/>
                    <a:pt x="96" y="19"/>
                    <a:pt x="107" y="18"/>
                  </a:cubicBezTo>
                  <a:cubicBezTo>
                    <a:pt x="134" y="17"/>
                    <a:pt x="162" y="15"/>
                    <a:pt x="189" y="13"/>
                  </a:cubicBezTo>
                  <a:cubicBezTo>
                    <a:pt x="192" y="13"/>
                    <a:pt x="195" y="11"/>
                    <a:pt x="198" y="10"/>
                  </a:cubicBezTo>
                  <a:cubicBezTo>
                    <a:pt x="204" y="7"/>
                    <a:pt x="211" y="4"/>
                    <a:pt x="220" y="0"/>
                  </a:cubicBezTo>
                  <a:cubicBezTo>
                    <a:pt x="219" y="7"/>
                    <a:pt x="219" y="12"/>
                    <a:pt x="217" y="15"/>
                  </a:cubicBezTo>
                  <a:cubicBezTo>
                    <a:pt x="207" y="36"/>
                    <a:pt x="189" y="50"/>
                    <a:pt x="171" y="63"/>
                  </a:cubicBezTo>
                  <a:cubicBezTo>
                    <a:pt x="156" y="73"/>
                    <a:pt x="139" y="80"/>
                    <a:pt x="122" y="88"/>
                  </a:cubicBezTo>
                  <a:cubicBezTo>
                    <a:pt x="117" y="90"/>
                    <a:pt x="111" y="94"/>
                    <a:pt x="105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7">
              <a:extLst>
                <a:ext uri="{FF2B5EF4-FFF2-40B4-BE49-F238E27FC236}">
                  <a16:creationId xmlns:a16="http://schemas.microsoft.com/office/drawing/2014/main" id="{AB2CFFBF-5A2E-4FEE-874D-582A53B09FE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1859" y="2458227"/>
              <a:ext cx="52388" cy="50800"/>
            </a:xfrm>
            <a:custGeom>
              <a:avLst/>
              <a:gdLst>
                <a:gd name="T0" fmla="*/ 51 w 87"/>
                <a:gd name="T1" fmla="*/ 15 h 85"/>
                <a:gd name="T2" fmla="*/ 56 w 87"/>
                <a:gd name="T3" fmla="*/ 23 h 85"/>
                <a:gd name="T4" fmla="*/ 72 w 87"/>
                <a:gd name="T5" fmla="*/ 23 h 85"/>
                <a:gd name="T6" fmla="*/ 82 w 87"/>
                <a:gd name="T7" fmla="*/ 25 h 85"/>
                <a:gd name="T8" fmla="*/ 77 w 87"/>
                <a:gd name="T9" fmla="*/ 50 h 85"/>
                <a:gd name="T10" fmla="*/ 79 w 87"/>
                <a:gd name="T11" fmla="*/ 50 h 85"/>
                <a:gd name="T12" fmla="*/ 81 w 87"/>
                <a:gd name="T13" fmla="*/ 62 h 85"/>
                <a:gd name="T14" fmla="*/ 87 w 87"/>
                <a:gd name="T15" fmla="*/ 73 h 85"/>
                <a:gd name="T16" fmla="*/ 81 w 87"/>
                <a:gd name="T17" fmla="*/ 78 h 85"/>
                <a:gd name="T18" fmla="*/ 64 w 87"/>
                <a:gd name="T19" fmla="*/ 85 h 85"/>
                <a:gd name="T20" fmla="*/ 63 w 87"/>
                <a:gd name="T21" fmla="*/ 85 h 85"/>
                <a:gd name="T22" fmla="*/ 22 w 87"/>
                <a:gd name="T23" fmla="*/ 66 h 85"/>
                <a:gd name="T24" fmla="*/ 7 w 87"/>
                <a:gd name="T25" fmla="*/ 44 h 85"/>
                <a:gd name="T26" fmla="*/ 1 w 87"/>
                <a:gd name="T27" fmla="*/ 18 h 85"/>
                <a:gd name="T28" fmla="*/ 19 w 87"/>
                <a:gd name="T29" fmla="*/ 5 h 85"/>
                <a:gd name="T30" fmla="*/ 44 w 87"/>
                <a:gd name="T31" fmla="*/ 13 h 85"/>
                <a:gd name="T32" fmla="*/ 51 w 87"/>
                <a:gd name="T33" fmla="*/ 1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5">
                  <a:moveTo>
                    <a:pt x="51" y="15"/>
                  </a:moveTo>
                  <a:cubicBezTo>
                    <a:pt x="48" y="21"/>
                    <a:pt x="51" y="23"/>
                    <a:pt x="56" y="23"/>
                  </a:cubicBezTo>
                  <a:cubicBezTo>
                    <a:pt x="62" y="24"/>
                    <a:pt x="67" y="23"/>
                    <a:pt x="72" y="23"/>
                  </a:cubicBezTo>
                  <a:cubicBezTo>
                    <a:pt x="76" y="23"/>
                    <a:pt x="79" y="24"/>
                    <a:pt x="82" y="25"/>
                  </a:cubicBezTo>
                  <a:cubicBezTo>
                    <a:pt x="80" y="34"/>
                    <a:pt x="79" y="42"/>
                    <a:pt x="77" y="50"/>
                  </a:cubicBezTo>
                  <a:cubicBezTo>
                    <a:pt x="78" y="50"/>
                    <a:pt x="78" y="50"/>
                    <a:pt x="79" y="50"/>
                  </a:cubicBezTo>
                  <a:cubicBezTo>
                    <a:pt x="80" y="54"/>
                    <a:pt x="80" y="58"/>
                    <a:pt x="81" y="62"/>
                  </a:cubicBezTo>
                  <a:cubicBezTo>
                    <a:pt x="82" y="65"/>
                    <a:pt x="84" y="68"/>
                    <a:pt x="87" y="73"/>
                  </a:cubicBezTo>
                  <a:cubicBezTo>
                    <a:pt x="86" y="74"/>
                    <a:pt x="84" y="76"/>
                    <a:pt x="81" y="78"/>
                  </a:cubicBezTo>
                  <a:cubicBezTo>
                    <a:pt x="75" y="80"/>
                    <a:pt x="70" y="82"/>
                    <a:pt x="64" y="85"/>
                  </a:cubicBezTo>
                  <a:cubicBezTo>
                    <a:pt x="64" y="85"/>
                    <a:pt x="63" y="85"/>
                    <a:pt x="63" y="85"/>
                  </a:cubicBezTo>
                  <a:cubicBezTo>
                    <a:pt x="48" y="82"/>
                    <a:pt x="32" y="83"/>
                    <a:pt x="22" y="66"/>
                  </a:cubicBezTo>
                  <a:cubicBezTo>
                    <a:pt x="18" y="59"/>
                    <a:pt x="9" y="53"/>
                    <a:pt x="7" y="44"/>
                  </a:cubicBezTo>
                  <a:cubicBezTo>
                    <a:pt x="4" y="36"/>
                    <a:pt x="2" y="27"/>
                    <a:pt x="1" y="18"/>
                  </a:cubicBezTo>
                  <a:cubicBezTo>
                    <a:pt x="0" y="5"/>
                    <a:pt x="7" y="0"/>
                    <a:pt x="19" y="5"/>
                  </a:cubicBezTo>
                  <a:cubicBezTo>
                    <a:pt x="27" y="7"/>
                    <a:pt x="35" y="10"/>
                    <a:pt x="44" y="13"/>
                  </a:cubicBezTo>
                  <a:cubicBezTo>
                    <a:pt x="46" y="14"/>
                    <a:pt x="48" y="15"/>
                    <a:pt x="5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8">
              <a:extLst>
                <a:ext uri="{FF2B5EF4-FFF2-40B4-BE49-F238E27FC236}">
                  <a16:creationId xmlns:a16="http://schemas.microsoft.com/office/drawing/2014/main" id="{50F3AD7B-330D-4BF3-9043-89388C51F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6784" y="2455052"/>
              <a:ext cx="31750" cy="14288"/>
            </a:xfrm>
            <a:custGeom>
              <a:avLst/>
              <a:gdLst>
                <a:gd name="T0" fmla="*/ 50 w 50"/>
                <a:gd name="T1" fmla="*/ 12 h 24"/>
                <a:gd name="T2" fmla="*/ 0 w 50"/>
                <a:gd name="T3" fmla="*/ 4 h 24"/>
                <a:gd name="T4" fmla="*/ 50 w 50"/>
                <a:gd name="T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24">
                  <a:moveTo>
                    <a:pt x="50" y="12"/>
                  </a:moveTo>
                  <a:cubicBezTo>
                    <a:pt x="32" y="24"/>
                    <a:pt x="7" y="20"/>
                    <a:pt x="0" y="4"/>
                  </a:cubicBezTo>
                  <a:cubicBezTo>
                    <a:pt x="7" y="0"/>
                    <a:pt x="43" y="6"/>
                    <a:pt x="5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9">
              <a:extLst>
                <a:ext uri="{FF2B5EF4-FFF2-40B4-BE49-F238E27FC236}">
                  <a16:creationId xmlns:a16="http://schemas.microsoft.com/office/drawing/2014/main" id="{A209E5B5-B4A1-496F-A599-4711C0970BF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9959" y="2413777"/>
              <a:ext cx="23813" cy="14288"/>
            </a:xfrm>
            <a:custGeom>
              <a:avLst/>
              <a:gdLst>
                <a:gd name="T0" fmla="*/ 0 w 40"/>
                <a:gd name="T1" fmla="*/ 10 h 22"/>
                <a:gd name="T2" fmla="*/ 40 w 40"/>
                <a:gd name="T3" fmla="*/ 15 h 22"/>
                <a:gd name="T4" fmla="*/ 0 w 40"/>
                <a:gd name="T5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2">
                  <a:moveTo>
                    <a:pt x="0" y="10"/>
                  </a:moveTo>
                  <a:cubicBezTo>
                    <a:pt x="6" y="0"/>
                    <a:pt x="16" y="1"/>
                    <a:pt x="40" y="15"/>
                  </a:cubicBezTo>
                  <a:cubicBezTo>
                    <a:pt x="31" y="22"/>
                    <a:pt x="15" y="20"/>
                    <a:pt x="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10">
              <a:extLst>
                <a:ext uri="{FF2B5EF4-FFF2-40B4-BE49-F238E27FC236}">
                  <a16:creationId xmlns:a16="http://schemas.microsoft.com/office/drawing/2014/main" id="{31D9F787-017C-40CD-A125-CA41ED7423C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9122" y="2134377"/>
              <a:ext cx="176213" cy="41275"/>
            </a:xfrm>
            <a:custGeom>
              <a:avLst/>
              <a:gdLst>
                <a:gd name="T0" fmla="*/ 271 w 292"/>
                <a:gd name="T1" fmla="*/ 53 h 67"/>
                <a:gd name="T2" fmla="*/ 181 w 292"/>
                <a:gd name="T3" fmla="*/ 17 h 67"/>
                <a:gd name="T4" fmla="*/ 127 w 292"/>
                <a:gd name="T5" fmla="*/ 12 h 67"/>
                <a:gd name="T6" fmla="*/ 112 w 292"/>
                <a:gd name="T7" fmla="*/ 16 h 67"/>
                <a:gd name="T8" fmla="*/ 106 w 292"/>
                <a:gd name="T9" fmla="*/ 17 h 67"/>
                <a:gd name="T10" fmla="*/ 89 w 292"/>
                <a:gd name="T11" fmla="*/ 17 h 67"/>
                <a:gd name="T12" fmla="*/ 48 w 292"/>
                <a:gd name="T13" fmla="*/ 19 h 67"/>
                <a:gd name="T14" fmla="*/ 18 w 292"/>
                <a:gd name="T15" fmla="*/ 15 h 67"/>
                <a:gd name="T16" fmla="*/ 0 w 292"/>
                <a:gd name="T17" fmla="*/ 2 h 67"/>
                <a:gd name="T18" fmla="*/ 18 w 292"/>
                <a:gd name="T19" fmla="*/ 2 h 67"/>
                <a:gd name="T20" fmla="*/ 70 w 292"/>
                <a:gd name="T21" fmla="*/ 11 h 67"/>
                <a:gd name="T22" fmla="*/ 70 w 292"/>
                <a:gd name="T23" fmla="*/ 6 h 67"/>
                <a:gd name="T24" fmla="*/ 80 w 292"/>
                <a:gd name="T25" fmla="*/ 7 h 67"/>
                <a:gd name="T26" fmla="*/ 208 w 292"/>
                <a:gd name="T27" fmla="*/ 14 h 67"/>
                <a:gd name="T28" fmla="*/ 216 w 292"/>
                <a:gd name="T29" fmla="*/ 13 h 67"/>
                <a:gd name="T30" fmla="*/ 265 w 292"/>
                <a:gd name="T31" fmla="*/ 37 h 67"/>
                <a:gd name="T32" fmla="*/ 268 w 292"/>
                <a:gd name="T33" fmla="*/ 10 h 67"/>
                <a:gd name="T34" fmla="*/ 282 w 292"/>
                <a:gd name="T35" fmla="*/ 14 h 67"/>
                <a:gd name="T36" fmla="*/ 282 w 292"/>
                <a:gd name="T37" fmla="*/ 16 h 67"/>
                <a:gd name="T38" fmla="*/ 275 w 292"/>
                <a:gd name="T39" fmla="*/ 20 h 67"/>
                <a:gd name="T40" fmla="*/ 292 w 292"/>
                <a:gd name="T41" fmla="*/ 66 h 67"/>
                <a:gd name="T42" fmla="*/ 290 w 292"/>
                <a:gd name="T43" fmla="*/ 67 h 67"/>
                <a:gd name="T44" fmla="*/ 284 w 292"/>
                <a:gd name="T45" fmla="*/ 58 h 67"/>
                <a:gd name="T46" fmla="*/ 271 w 292"/>
                <a:gd name="T47" fmla="*/ 63 h 67"/>
                <a:gd name="T48" fmla="*/ 271 w 292"/>
                <a:gd name="T49" fmla="*/ 5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2" h="67">
                  <a:moveTo>
                    <a:pt x="271" y="53"/>
                  </a:moveTo>
                  <a:cubicBezTo>
                    <a:pt x="245" y="34"/>
                    <a:pt x="214" y="23"/>
                    <a:pt x="181" y="17"/>
                  </a:cubicBezTo>
                  <a:cubicBezTo>
                    <a:pt x="163" y="14"/>
                    <a:pt x="145" y="13"/>
                    <a:pt x="127" y="12"/>
                  </a:cubicBezTo>
                  <a:cubicBezTo>
                    <a:pt x="122" y="12"/>
                    <a:pt x="117" y="15"/>
                    <a:pt x="112" y="16"/>
                  </a:cubicBezTo>
                  <a:cubicBezTo>
                    <a:pt x="110" y="17"/>
                    <a:pt x="107" y="18"/>
                    <a:pt x="106" y="17"/>
                  </a:cubicBezTo>
                  <a:cubicBezTo>
                    <a:pt x="100" y="11"/>
                    <a:pt x="94" y="14"/>
                    <a:pt x="89" y="17"/>
                  </a:cubicBezTo>
                  <a:cubicBezTo>
                    <a:pt x="75" y="22"/>
                    <a:pt x="62" y="23"/>
                    <a:pt x="48" y="19"/>
                  </a:cubicBezTo>
                  <a:cubicBezTo>
                    <a:pt x="38" y="16"/>
                    <a:pt x="28" y="17"/>
                    <a:pt x="18" y="15"/>
                  </a:cubicBezTo>
                  <a:cubicBezTo>
                    <a:pt x="10" y="14"/>
                    <a:pt x="3" y="11"/>
                    <a:pt x="0" y="2"/>
                  </a:cubicBezTo>
                  <a:cubicBezTo>
                    <a:pt x="7" y="2"/>
                    <a:pt x="14" y="0"/>
                    <a:pt x="18" y="2"/>
                  </a:cubicBezTo>
                  <a:cubicBezTo>
                    <a:pt x="35" y="11"/>
                    <a:pt x="52" y="11"/>
                    <a:pt x="70" y="11"/>
                  </a:cubicBezTo>
                  <a:cubicBezTo>
                    <a:pt x="70" y="9"/>
                    <a:pt x="70" y="7"/>
                    <a:pt x="70" y="6"/>
                  </a:cubicBezTo>
                  <a:cubicBezTo>
                    <a:pt x="73" y="7"/>
                    <a:pt x="77" y="8"/>
                    <a:pt x="80" y="7"/>
                  </a:cubicBezTo>
                  <a:cubicBezTo>
                    <a:pt x="123" y="0"/>
                    <a:pt x="166" y="0"/>
                    <a:pt x="208" y="14"/>
                  </a:cubicBezTo>
                  <a:cubicBezTo>
                    <a:pt x="210" y="15"/>
                    <a:pt x="213" y="13"/>
                    <a:pt x="216" y="13"/>
                  </a:cubicBezTo>
                  <a:cubicBezTo>
                    <a:pt x="232" y="21"/>
                    <a:pt x="249" y="29"/>
                    <a:pt x="265" y="37"/>
                  </a:cubicBezTo>
                  <a:cubicBezTo>
                    <a:pt x="275" y="30"/>
                    <a:pt x="271" y="21"/>
                    <a:pt x="268" y="10"/>
                  </a:cubicBezTo>
                  <a:cubicBezTo>
                    <a:pt x="274" y="12"/>
                    <a:pt x="278" y="13"/>
                    <a:pt x="282" y="14"/>
                  </a:cubicBezTo>
                  <a:cubicBezTo>
                    <a:pt x="282" y="15"/>
                    <a:pt x="282" y="16"/>
                    <a:pt x="282" y="16"/>
                  </a:cubicBezTo>
                  <a:cubicBezTo>
                    <a:pt x="280" y="18"/>
                    <a:pt x="278" y="19"/>
                    <a:pt x="275" y="20"/>
                  </a:cubicBezTo>
                  <a:cubicBezTo>
                    <a:pt x="281" y="35"/>
                    <a:pt x="286" y="51"/>
                    <a:pt x="292" y="66"/>
                  </a:cubicBezTo>
                  <a:cubicBezTo>
                    <a:pt x="291" y="67"/>
                    <a:pt x="291" y="67"/>
                    <a:pt x="290" y="67"/>
                  </a:cubicBezTo>
                  <a:cubicBezTo>
                    <a:pt x="288" y="64"/>
                    <a:pt x="286" y="60"/>
                    <a:pt x="284" y="58"/>
                  </a:cubicBezTo>
                  <a:cubicBezTo>
                    <a:pt x="279" y="60"/>
                    <a:pt x="275" y="62"/>
                    <a:pt x="271" y="63"/>
                  </a:cubicBezTo>
                  <a:cubicBezTo>
                    <a:pt x="271" y="60"/>
                    <a:pt x="271" y="58"/>
                    <a:pt x="271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11">
              <a:extLst>
                <a:ext uri="{FF2B5EF4-FFF2-40B4-BE49-F238E27FC236}">
                  <a16:creationId xmlns:a16="http://schemas.microsoft.com/office/drawing/2014/main" id="{DD688AE8-E351-4A63-A684-EC0973C0A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8809" y="2115327"/>
              <a:ext cx="60325" cy="17463"/>
            </a:xfrm>
            <a:custGeom>
              <a:avLst/>
              <a:gdLst>
                <a:gd name="T0" fmla="*/ 100 w 100"/>
                <a:gd name="T1" fmla="*/ 23 h 27"/>
                <a:gd name="T2" fmla="*/ 20 w 100"/>
                <a:gd name="T3" fmla="*/ 7 h 27"/>
                <a:gd name="T4" fmla="*/ 14 w 100"/>
                <a:gd name="T5" fmla="*/ 14 h 27"/>
                <a:gd name="T6" fmla="*/ 17 w 100"/>
                <a:gd name="T7" fmla="*/ 27 h 27"/>
                <a:gd name="T8" fmla="*/ 6 w 100"/>
                <a:gd name="T9" fmla="*/ 0 h 27"/>
                <a:gd name="T10" fmla="*/ 51 w 100"/>
                <a:gd name="T11" fmla="*/ 3 h 27"/>
                <a:gd name="T12" fmla="*/ 100 w 100"/>
                <a:gd name="T13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27">
                  <a:moveTo>
                    <a:pt x="100" y="23"/>
                  </a:moveTo>
                  <a:cubicBezTo>
                    <a:pt x="74" y="18"/>
                    <a:pt x="47" y="12"/>
                    <a:pt x="20" y="7"/>
                  </a:cubicBezTo>
                  <a:cubicBezTo>
                    <a:pt x="14" y="6"/>
                    <a:pt x="13" y="9"/>
                    <a:pt x="14" y="14"/>
                  </a:cubicBezTo>
                  <a:cubicBezTo>
                    <a:pt x="14" y="18"/>
                    <a:pt x="16" y="22"/>
                    <a:pt x="17" y="27"/>
                  </a:cubicBezTo>
                  <a:cubicBezTo>
                    <a:pt x="4" y="26"/>
                    <a:pt x="0" y="14"/>
                    <a:pt x="6" y="0"/>
                  </a:cubicBezTo>
                  <a:cubicBezTo>
                    <a:pt x="22" y="1"/>
                    <a:pt x="36" y="1"/>
                    <a:pt x="51" y="3"/>
                  </a:cubicBezTo>
                  <a:cubicBezTo>
                    <a:pt x="69" y="6"/>
                    <a:pt x="86" y="13"/>
                    <a:pt x="100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12">
              <a:extLst>
                <a:ext uri="{FF2B5EF4-FFF2-40B4-BE49-F238E27FC236}">
                  <a16:creationId xmlns:a16="http://schemas.microsoft.com/office/drawing/2014/main" id="{EE68E303-32AC-479E-B41D-D98A4790888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6747" y="2155015"/>
              <a:ext cx="12700" cy="9525"/>
            </a:xfrm>
            <a:custGeom>
              <a:avLst/>
              <a:gdLst>
                <a:gd name="T0" fmla="*/ 1 w 23"/>
                <a:gd name="T1" fmla="*/ 0 h 16"/>
                <a:gd name="T2" fmla="*/ 21 w 23"/>
                <a:gd name="T3" fmla="*/ 9 h 16"/>
                <a:gd name="T4" fmla="*/ 23 w 23"/>
                <a:gd name="T5" fmla="*/ 14 h 16"/>
                <a:gd name="T6" fmla="*/ 17 w 23"/>
                <a:gd name="T7" fmla="*/ 15 h 16"/>
                <a:gd name="T8" fmla="*/ 0 w 23"/>
                <a:gd name="T9" fmla="*/ 3 h 16"/>
                <a:gd name="T10" fmla="*/ 1 w 23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6">
                  <a:moveTo>
                    <a:pt x="1" y="0"/>
                  </a:moveTo>
                  <a:cubicBezTo>
                    <a:pt x="8" y="3"/>
                    <a:pt x="15" y="5"/>
                    <a:pt x="21" y="9"/>
                  </a:cubicBezTo>
                  <a:cubicBezTo>
                    <a:pt x="22" y="9"/>
                    <a:pt x="22" y="12"/>
                    <a:pt x="23" y="14"/>
                  </a:cubicBezTo>
                  <a:cubicBezTo>
                    <a:pt x="21" y="14"/>
                    <a:pt x="19" y="16"/>
                    <a:pt x="17" y="15"/>
                  </a:cubicBezTo>
                  <a:cubicBezTo>
                    <a:pt x="12" y="11"/>
                    <a:pt x="6" y="7"/>
                    <a:pt x="0" y="3"/>
                  </a:cubicBez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13">
              <a:extLst>
                <a:ext uri="{FF2B5EF4-FFF2-40B4-BE49-F238E27FC236}">
                  <a16:creationId xmlns:a16="http://schemas.microsoft.com/office/drawing/2014/main" id="{01508428-B7FC-4015-AE96-D4ACA834C11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7909" y="2183590"/>
              <a:ext cx="19050" cy="6350"/>
            </a:xfrm>
            <a:custGeom>
              <a:avLst/>
              <a:gdLst>
                <a:gd name="T0" fmla="*/ 30 w 31"/>
                <a:gd name="T1" fmla="*/ 1 h 11"/>
                <a:gd name="T2" fmla="*/ 22 w 31"/>
                <a:gd name="T3" fmla="*/ 10 h 11"/>
                <a:gd name="T4" fmla="*/ 5 w 31"/>
                <a:gd name="T5" fmla="*/ 8 h 11"/>
                <a:gd name="T6" fmla="*/ 0 w 31"/>
                <a:gd name="T7" fmla="*/ 4 h 11"/>
                <a:gd name="T8" fmla="*/ 5 w 31"/>
                <a:gd name="T9" fmla="*/ 0 h 11"/>
                <a:gd name="T10" fmla="*/ 30 w 31"/>
                <a:gd name="T11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1">
                  <a:moveTo>
                    <a:pt x="30" y="1"/>
                  </a:moveTo>
                  <a:cubicBezTo>
                    <a:pt x="31" y="9"/>
                    <a:pt x="28" y="11"/>
                    <a:pt x="22" y="10"/>
                  </a:cubicBezTo>
                  <a:cubicBezTo>
                    <a:pt x="16" y="10"/>
                    <a:pt x="11" y="9"/>
                    <a:pt x="5" y="8"/>
                  </a:cubicBezTo>
                  <a:cubicBezTo>
                    <a:pt x="3" y="8"/>
                    <a:pt x="2" y="5"/>
                    <a:pt x="0" y="4"/>
                  </a:cubicBezTo>
                  <a:cubicBezTo>
                    <a:pt x="2" y="2"/>
                    <a:pt x="3" y="0"/>
                    <a:pt x="5" y="0"/>
                  </a:cubicBezTo>
                  <a:cubicBezTo>
                    <a:pt x="13" y="0"/>
                    <a:pt x="22" y="1"/>
                    <a:pt x="3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14">
              <a:extLst>
                <a:ext uri="{FF2B5EF4-FFF2-40B4-BE49-F238E27FC236}">
                  <a16:creationId xmlns:a16="http://schemas.microsoft.com/office/drawing/2014/main" id="{D020262D-AD48-487F-A9FD-AC5282C49D4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4247" y="2258202"/>
              <a:ext cx="11113" cy="11113"/>
            </a:xfrm>
            <a:custGeom>
              <a:avLst/>
              <a:gdLst>
                <a:gd name="T0" fmla="*/ 1 w 18"/>
                <a:gd name="T1" fmla="*/ 19 h 19"/>
                <a:gd name="T2" fmla="*/ 0 w 18"/>
                <a:gd name="T3" fmla="*/ 7 h 19"/>
                <a:gd name="T4" fmla="*/ 8 w 18"/>
                <a:gd name="T5" fmla="*/ 5 h 19"/>
                <a:gd name="T6" fmla="*/ 18 w 18"/>
                <a:gd name="T7" fmla="*/ 10 h 19"/>
                <a:gd name="T8" fmla="*/ 18 w 18"/>
                <a:gd name="T9" fmla="*/ 17 h 19"/>
                <a:gd name="T10" fmla="*/ 9 w 18"/>
                <a:gd name="T11" fmla="*/ 17 h 19"/>
                <a:gd name="T12" fmla="*/ 1 w 18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9">
                  <a:moveTo>
                    <a:pt x="1" y="19"/>
                  </a:moveTo>
                  <a:cubicBezTo>
                    <a:pt x="1" y="14"/>
                    <a:pt x="0" y="11"/>
                    <a:pt x="0" y="7"/>
                  </a:cubicBezTo>
                  <a:cubicBezTo>
                    <a:pt x="1" y="3"/>
                    <a:pt x="4" y="0"/>
                    <a:pt x="8" y="5"/>
                  </a:cubicBezTo>
                  <a:cubicBezTo>
                    <a:pt x="11" y="7"/>
                    <a:pt x="14" y="8"/>
                    <a:pt x="18" y="10"/>
                  </a:cubicBezTo>
                  <a:cubicBezTo>
                    <a:pt x="18" y="12"/>
                    <a:pt x="18" y="15"/>
                    <a:pt x="18" y="17"/>
                  </a:cubicBezTo>
                  <a:cubicBezTo>
                    <a:pt x="15" y="17"/>
                    <a:pt x="12" y="17"/>
                    <a:pt x="9" y="17"/>
                  </a:cubicBezTo>
                  <a:cubicBezTo>
                    <a:pt x="7" y="17"/>
                    <a:pt x="5" y="18"/>
                    <a:pt x="1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15">
              <a:extLst>
                <a:ext uri="{FF2B5EF4-FFF2-40B4-BE49-F238E27FC236}">
                  <a16:creationId xmlns:a16="http://schemas.microsoft.com/office/drawing/2014/main" id="{AA93B4DA-73D5-4708-AA68-0DCD009A4DB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2034" y="2158190"/>
              <a:ext cx="12700" cy="7938"/>
            </a:xfrm>
            <a:custGeom>
              <a:avLst/>
              <a:gdLst>
                <a:gd name="T0" fmla="*/ 1 w 20"/>
                <a:gd name="T1" fmla="*/ 12 h 13"/>
                <a:gd name="T2" fmla="*/ 20 w 20"/>
                <a:gd name="T3" fmla="*/ 3 h 13"/>
                <a:gd name="T4" fmla="*/ 1 w 20"/>
                <a:gd name="T5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3">
                  <a:moveTo>
                    <a:pt x="1" y="12"/>
                  </a:moveTo>
                  <a:cubicBezTo>
                    <a:pt x="0" y="4"/>
                    <a:pt x="9" y="0"/>
                    <a:pt x="20" y="3"/>
                  </a:cubicBezTo>
                  <a:cubicBezTo>
                    <a:pt x="18" y="10"/>
                    <a:pt x="12" y="13"/>
                    <a:pt x="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Freeform 16">
              <a:extLst>
                <a:ext uri="{FF2B5EF4-FFF2-40B4-BE49-F238E27FC236}">
                  <a16:creationId xmlns:a16="http://schemas.microsoft.com/office/drawing/2014/main" id="{C2AA0983-2DB1-4C19-87D1-F6E45320DB2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3147" y="2172477"/>
              <a:ext cx="12700" cy="7938"/>
            </a:xfrm>
            <a:custGeom>
              <a:avLst/>
              <a:gdLst>
                <a:gd name="T0" fmla="*/ 21 w 21"/>
                <a:gd name="T1" fmla="*/ 7 h 13"/>
                <a:gd name="T2" fmla="*/ 0 w 21"/>
                <a:gd name="T3" fmla="*/ 6 h 13"/>
                <a:gd name="T4" fmla="*/ 21 w 21"/>
                <a:gd name="T5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3">
                  <a:moveTo>
                    <a:pt x="21" y="7"/>
                  </a:moveTo>
                  <a:cubicBezTo>
                    <a:pt x="12" y="13"/>
                    <a:pt x="4" y="13"/>
                    <a:pt x="0" y="6"/>
                  </a:cubicBezTo>
                  <a:cubicBezTo>
                    <a:pt x="9" y="0"/>
                    <a:pt x="14" y="0"/>
                    <a:pt x="2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" name="Freeform 17">
              <a:extLst>
                <a:ext uri="{FF2B5EF4-FFF2-40B4-BE49-F238E27FC236}">
                  <a16:creationId xmlns:a16="http://schemas.microsoft.com/office/drawing/2014/main" id="{A20DFDC0-1C66-4E93-9463-B52C607D560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0759" y="2243915"/>
              <a:ext cx="7938" cy="11113"/>
            </a:xfrm>
            <a:custGeom>
              <a:avLst/>
              <a:gdLst>
                <a:gd name="T0" fmla="*/ 9 w 13"/>
                <a:gd name="T1" fmla="*/ 1 h 18"/>
                <a:gd name="T2" fmla="*/ 13 w 13"/>
                <a:gd name="T3" fmla="*/ 15 h 18"/>
                <a:gd name="T4" fmla="*/ 2 w 13"/>
                <a:gd name="T5" fmla="*/ 18 h 18"/>
                <a:gd name="T6" fmla="*/ 0 w 13"/>
                <a:gd name="T7" fmla="*/ 15 h 18"/>
                <a:gd name="T8" fmla="*/ 6 w 13"/>
                <a:gd name="T9" fmla="*/ 0 h 18"/>
                <a:gd name="T10" fmla="*/ 9 w 13"/>
                <a:gd name="T11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8">
                  <a:moveTo>
                    <a:pt x="9" y="1"/>
                  </a:moveTo>
                  <a:cubicBezTo>
                    <a:pt x="10" y="5"/>
                    <a:pt x="11" y="10"/>
                    <a:pt x="13" y="15"/>
                  </a:cubicBezTo>
                  <a:cubicBezTo>
                    <a:pt x="9" y="16"/>
                    <a:pt x="5" y="17"/>
                    <a:pt x="2" y="18"/>
                  </a:cubicBezTo>
                  <a:cubicBezTo>
                    <a:pt x="1" y="18"/>
                    <a:pt x="0" y="16"/>
                    <a:pt x="0" y="15"/>
                  </a:cubicBezTo>
                  <a:cubicBezTo>
                    <a:pt x="2" y="10"/>
                    <a:pt x="4" y="5"/>
                    <a:pt x="6" y="0"/>
                  </a:cubicBezTo>
                  <a:cubicBezTo>
                    <a:pt x="7" y="0"/>
                    <a:pt x="8" y="1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Freeform 18">
              <a:extLst>
                <a:ext uri="{FF2B5EF4-FFF2-40B4-BE49-F238E27FC236}">
                  <a16:creationId xmlns:a16="http://schemas.microsoft.com/office/drawing/2014/main" id="{EB4F4476-2BAB-4EB8-BB9A-33675A3E419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6797" y="2166127"/>
              <a:ext cx="12700" cy="7938"/>
            </a:xfrm>
            <a:custGeom>
              <a:avLst/>
              <a:gdLst>
                <a:gd name="T0" fmla="*/ 19 w 19"/>
                <a:gd name="T1" fmla="*/ 7 h 13"/>
                <a:gd name="T2" fmla="*/ 0 w 19"/>
                <a:gd name="T3" fmla="*/ 13 h 13"/>
                <a:gd name="T4" fmla="*/ 19 w 19"/>
                <a:gd name="T5" fmla="*/ 5 h 13"/>
                <a:gd name="T6" fmla="*/ 19 w 19"/>
                <a:gd name="T7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3">
                  <a:moveTo>
                    <a:pt x="19" y="7"/>
                  </a:moveTo>
                  <a:cubicBezTo>
                    <a:pt x="13" y="9"/>
                    <a:pt x="7" y="11"/>
                    <a:pt x="0" y="13"/>
                  </a:cubicBezTo>
                  <a:cubicBezTo>
                    <a:pt x="2" y="2"/>
                    <a:pt x="9" y="0"/>
                    <a:pt x="19" y="5"/>
                  </a:cubicBezTo>
                  <a:cubicBezTo>
                    <a:pt x="19" y="6"/>
                    <a:pt x="19" y="6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" name="Freeform 19">
              <a:extLst>
                <a:ext uri="{FF2B5EF4-FFF2-40B4-BE49-F238E27FC236}">
                  <a16:creationId xmlns:a16="http://schemas.microsoft.com/office/drawing/2014/main" id="{23B1EF6B-BA59-4AEA-9389-41D4C0607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6784" y="2251852"/>
              <a:ext cx="11113" cy="12700"/>
            </a:xfrm>
            <a:custGeom>
              <a:avLst/>
              <a:gdLst>
                <a:gd name="T0" fmla="*/ 17 w 17"/>
                <a:gd name="T1" fmla="*/ 2 h 20"/>
                <a:gd name="T2" fmla="*/ 3 w 17"/>
                <a:gd name="T3" fmla="*/ 20 h 20"/>
                <a:gd name="T4" fmla="*/ 14 w 17"/>
                <a:gd name="T5" fmla="*/ 0 h 20"/>
                <a:gd name="T6" fmla="*/ 17 w 17"/>
                <a:gd name="T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20">
                  <a:moveTo>
                    <a:pt x="17" y="2"/>
                  </a:moveTo>
                  <a:cubicBezTo>
                    <a:pt x="12" y="7"/>
                    <a:pt x="8" y="13"/>
                    <a:pt x="3" y="20"/>
                  </a:cubicBezTo>
                  <a:cubicBezTo>
                    <a:pt x="0" y="10"/>
                    <a:pt x="3" y="5"/>
                    <a:pt x="14" y="0"/>
                  </a:cubicBezTo>
                  <a:cubicBezTo>
                    <a:pt x="15" y="0"/>
                    <a:pt x="16" y="1"/>
                    <a:pt x="1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" name="Freeform 20">
              <a:extLst>
                <a:ext uri="{FF2B5EF4-FFF2-40B4-BE49-F238E27FC236}">
                  <a16:creationId xmlns:a16="http://schemas.microsoft.com/office/drawing/2014/main" id="{9040014D-EC68-46FC-9C57-537E515BDE0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3134" y="2277252"/>
              <a:ext cx="7938" cy="11113"/>
            </a:xfrm>
            <a:custGeom>
              <a:avLst/>
              <a:gdLst>
                <a:gd name="T0" fmla="*/ 8 w 14"/>
                <a:gd name="T1" fmla="*/ 0 h 18"/>
                <a:gd name="T2" fmla="*/ 9 w 14"/>
                <a:gd name="T3" fmla="*/ 18 h 18"/>
                <a:gd name="T4" fmla="*/ 8 w 14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8">
                  <a:moveTo>
                    <a:pt x="8" y="0"/>
                  </a:moveTo>
                  <a:cubicBezTo>
                    <a:pt x="14" y="6"/>
                    <a:pt x="12" y="12"/>
                    <a:pt x="9" y="18"/>
                  </a:cubicBezTo>
                  <a:cubicBezTo>
                    <a:pt x="1" y="14"/>
                    <a:pt x="0" y="7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" name="Freeform 21">
              <a:extLst>
                <a:ext uri="{FF2B5EF4-FFF2-40B4-BE49-F238E27FC236}">
                  <a16:creationId xmlns:a16="http://schemas.microsoft.com/office/drawing/2014/main" id="{091F7EB4-A948-4270-BD28-0FE16F8A6D5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4884" y="2243915"/>
              <a:ext cx="6350" cy="12700"/>
            </a:xfrm>
            <a:custGeom>
              <a:avLst/>
              <a:gdLst>
                <a:gd name="T0" fmla="*/ 2 w 11"/>
                <a:gd name="T1" fmla="*/ 0 h 20"/>
                <a:gd name="T2" fmla="*/ 0 w 11"/>
                <a:gd name="T3" fmla="*/ 20 h 20"/>
                <a:gd name="T4" fmla="*/ 2 w 11"/>
                <a:gd name="T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20">
                  <a:moveTo>
                    <a:pt x="2" y="0"/>
                  </a:moveTo>
                  <a:cubicBezTo>
                    <a:pt x="11" y="8"/>
                    <a:pt x="10" y="14"/>
                    <a:pt x="0" y="20"/>
                  </a:cubicBezTo>
                  <a:cubicBezTo>
                    <a:pt x="1" y="12"/>
                    <a:pt x="2" y="6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" name="Freeform 22">
              <a:extLst>
                <a:ext uri="{FF2B5EF4-FFF2-40B4-BE49-F238E27FC236}">
                  <a16:creationId xmlns:a16="http://schemas.microsoft.com/office/drawing/2014/main" id="{0D984B23-C620-424C-B992-09D90A4F04A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2022" y="2247090"/>
              <a:ext cx="9525" cy="9525"/>
            </a:xfrm>
            <a:custGeom>
              <a:avLst/>
              <a:gdLst>
                <a:gd name="T0" fmla="*/ 1 w 15"/>
                <a:gd name="T1" fmla="*/ 15 h 15"/>
                <a:gd name="T2" fmla="*/ 15 w 15"/>
                <a:gd name="T3" fmla="*/ 0 h 15"/>
                <a:gd name="T4" fmla="*/ 1 w 15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5">
                  <a:moveTo>
                    <a:pt x="1" y="15"/>
                  </a:moveTo>
                  <a:cubicBezTo>
                    <a:pt x="0" y="6"/>
                    <a:pt x="3" y="3"/>
                    <a:pt x="15" y="0"/>
                  </a:cubicBezTo>
                  <a:cubicBezTo>
                    <a:pt x="14" y="9"/>
                    <a:pt x="8" y="12"/>
                    <a:pt x="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" name="Freeform 23">
              <a:extLst>
                <a:ext uri="{FF2B5EF4-FFF2-40B4-BE49-F238E27FC236}">
                  <a16:creationId xmlns:a16="http://schemas.microsoft.com/office/drawing/2014/main" id="{124D1876-0B9E-40E1-8C7B-DCC0E6521D8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2659" y="2278840"/>
              <a:ext cx="7938" cy="11113"/>
            </a:xfrm>
            <a:custGeom>
              <a:avLst/>
              <a:gdLst>
                <a:gd name="T0" fmla="*/ 12 w 14"/>
                <a:gd name="T1" fmla="*/ 17 h 18"/>
                <a:gd name="T2" fmla="*/ 6 w 14"/>
                <a:gd name="T3" fmla="*/ 0 h 18"/>
                <a:gd name="T4" fmla="*/ 12 w 14"/>
                <a:gd name="T5" fmla="*/ 18 h 18"/>
                <a:gd name="T6" fmla="*/ 12 w 14"/>
                <a:gd name="T7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8">
                  <a:moveTo>
                    <a:pt x="12" y="17"/>
                  </a:moveTo>
                  <a:cubicBezTo>
                    <a:pt x="2" y="14"/>
                    <a:pt x="0" y="9"/>
                    <a:pt x="6" y="0"/>
                  </a:cubicBezTo>
                  <a:cubicBezTo>
                    <a:pt x="14" y="4"/>
                    <a:pt x="12" y="11"/>
                    <a:pt x="12" y="18"/>
                  </a:cubicBezTo>
                  <a:cubicBezTo>
                    <a:pt x="12" y="18"/>
                    <a:pt x="12" y="17"/>
                    <a:pt x="12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" name="Freeform 24">
              <a:extLst>
                <a:ext uri="{FF2B5EF4-FFF2-40B4-BE49-F238E27FC236}">
                  <a16:creationId xmlns:a16="http://schemas.microsoft.com/office/drawing/2014/main" id="{7D15BDC7-C605-4035-B53A-84671806399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0909" y="2256615"/>
              <a:ext cx="7938" cy="11113"/>
            </a:xfrm>
            <a:custGeom>
              <a:avLst/>
              <a:gdLst>
                <a:gd name="T0" fmla="*/ 14 w 14"/>
                <a:gd name="T1" fmla="*/ 0 h 19"/>
                <a:gd name="T2" fmla="*/ 8 w 14"/>
                <a:gd name="T3" fmla="*/ 19 h 19"/>
                <a:gd name="T4" fmla="*/ 14 w 14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9">
                  <a:moveTo>
                    <a:pt x="14" y="0"/>
                  </a:moveTo>
                  <a:cubicBezTo>
                    <a:pt x="12" y="7"/>
                    <a:pt x="10" y="13"/>
                    <a:pt x="8" y="19"/>
                  </a:cubicBezTo>
                  <a:cubicBezTo>
                    <a:pt x="0" y="11"/>
                    <a:pt x="2" y="4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" name="Freeform 25">
              <a:extLst>
                <a:ext uri="{FF2B5EF4-FFF2-40B4-BE49-F238E27FC236}">
                  <a16:creationId xmlns:a16="http://schemas.microsoft.com/office/drawing/2014/main" id="{EDBDC42B-0FE3-44FA-8A89-8BAFF57C6A9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4084" y="2175652"/>
              <a:ext cx="9525" cy="6350"/>
            </a:xfrm>
            <a:custGeom>
              <a:avLst/>
              <a:gdLst>
                <a:gd name="T0" fmla="*/ 16 w 16"/>
                <a:gd name="T1" fmla="*/ 2 h 11"/>
                <a:gd name="T2" fmla="*/ 13 w 16"/>
                <a:gd name="T3" fmla="*/ 11 h 11"/>
                <a:gd name="T4" fmla="*/ 2 w 16"/>
                <a:gd name="T5" fmla="*/ 0 h 11"/>
                <a:gd name="T6" fmla="*/ 16 w 16"/>
                <a:gd name="T7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1">
                  <a:moveTo>
                    <a:pt x="16" y="2"/>
                  </a:moveTo>
                  <a:cubicBezTo>
                    <a:pt x="15" y="6"/>
                    <a:pt x="14" y="8"/>
                    <a:pt x="13" y="11"/>
                  </a:cubicBezTo>
                  <a:cubicBezTo>
                    <a:pt x="8" y="8"/>
                    <a:pt x="0" y="10"/>
                    <a:pt x="2" y="0"/>
                  </a:cubicBezTo>
                  <a:cubicBezTo>
                    <a:pt x="6" y="0"/>
                    <a:pt x="11" y="1"/>
                    <a:pt x="1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" name="Freeform 26">
              <a:extLst>
                <a:ext uri="{FF2B5EF4-FFF2-40B4-BE49-F238E27FC236}">
                  <a16:creationId xmlns:a16="http://schemas.microsoft.com/office/drawing/2014/main" id="{DB72EDF1-B9A5-41AA-9206-38A9EC9D327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4722" y="2255027"/>
              <a:ext cx="7938" cy="11113"/>
            </a:xfrm>
            <a:custGeom>
              <a:avLst/>
              <a:gdLst>
                <a:gd name="T0" fmla="*/ 13 w 13"/>
                <a:gd name="T1" fmla="*/ 0 h 18"/>
                <a:gd name="T2" fmla="*/ 6 w 13"/>
                <a:gd name="T3" fmla="*/ 18 h 18"/>
                <a:gd name="T4" fmla="*/ 13 w 13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8">
                  <a:moveTo>
                    <a:pt x="13" y="0"/>
                  </a:moveTo>
                  <a:cubicBezTo>
                    <a:pt x="11" y="6"/>
                    <a:pt x="9" y="11"/>
                    <a:pt x="6" y="18"/>
                  </a:cubicBezTo>
                  <a:cubicBezTo>
                    <a:pt x="0" y="7"/>
                    <a:pt x="2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8" name="Freeform 27">
              <a:extLst>
                <a:ext uri="{FF2B5EF4-FFF2-40B4-BE49-F238E27FC236}">
                  <a16:creationId xmlns:a16="http://schemas.microsoft.com/office/drawing/2014/main" id="{08131E79-365E-46F6-893B-24220E508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3134" y="2161365"/>
              <a:ext cx="11113" cy="6350"/>
            </a:xfrm>
            <a:custGeom>
              <a:avLst/>
              <a:gdLst>
                <a:gd name="T0" fmla="*/ 19 w 19"/>
                <a:gd name="T1" fmla="*/ 6 h 12"/>
                <a:gd name="T2" fmla="*/ 0 w 19"/>
                <a:gd name="T3" fmla="*/ 0 h 12"/>
                <a:gd name="T4" fmla="*/ 19 w 19"/>
                <a:gd name="T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2">
                  <a:moveTo>
                    <a:pt x="19" y="6"/>
                  </a:moveTo>
                  <a:cubicBezTo>
                    <a:pt x="9" y="12"/>
                    <a:pt x="4" y="11"/>
                    <a:pt x="0" y="0"/>
                  </a:cubicBezTo>
                  <a:cubicBezTo>
                    <a:pt x="7" y="3"/>
                    <a:pt x="13" y="4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" name="Freeform 28">
              <a:extLst>
                <a:ext uri="{FF2B5EF4-FFF2-40B4-BE49-F238E27FC236}">
                  <a16:creationId xmlns:a16="http://schemas.microsoft.com/office/drawing/2014/main" id="{7AC0FAB0-1459-4C3B-AFF7-A53B4CC4A7C8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9322" y="2182002"/>
              <a:ext cx="12700" cy="7938"/>
            </a:xfrm>
            <a:custGeom>
              <a:avLst/>
              <a:gdLst>
                <a:gd name="T0" fmla="*/ 0 w 19"/>
                <a:gd name="T1" fmla="*/ 0 h 13"/>
                <a:gd name="T2" fmla="*/ 19 w 19"/>
                <a:gd name="T3" fmla="*/ 6 h 13"/>
                <a:gd name="T4" fmla="*/ 0 w 19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3">
                  <a:moveTo>
                    <a:pt x="0" y="0"/>
                  </a:moveTo>
                  <a:cubicBezTo>
                    <a:pt x="7" y="2"/>
                    <a:pt x="12" y="4"/>
                    <a:pt x="19" y="6"/>
                  </a:cubicBezTo>
                  <a:cubicBezTo>
                    <a:pt x="9" y="13"/>
                    <a:pt x="4" y="1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" name="Freeform 29">
              <a:extLst>
                <a:ext uri="{FF2B5EF4-FFF2-40B4-BE49-F238E27FC236}">
                  <a16:creationId xmlns:a16="http://schemas.microsoft.com/office/drawing/2014/main" id="{1CB3CA5C-5E38-4BD3-89E7-C9F78095FE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1397" y="2274077"/>
              <a:ext cx="7938" cy="11113"/>
            </a:xfrm>
            <a:custGeom>
              <a:avLst/>
              <a:gdLst>
                <a:gd name="T0" fmla="*/ 14 w 14"/>
                <a:gd name="T1" fmla="*/ 16 h 16"/>
                <a:gd name="T2" fmla="*/ 0 w 14"/>
                <a:gd name="T3" fmla="*/ 0 h 16"/>
                <a:gd name="T4" fmla="*/ 14 w 14"/>
                <a:gd name="T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6">
                  <a:moveTo>
                    <a:pt x="14" y="16"/>
                  </a:moveTo>
                  <a:cubicBezTo>
                    <a:pt x="2" y="16"/>
                    <a:pt x="0" y="13"/>
                    <a:pt x="0" y="0"/>
                  </a:cubicBezTo>
                  <a:cubicBezTo>
                    <a:pt x="5" y="6"/>
                    <a:pt x="9" y="10"/>
                    <a:pt x="14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" name="Freeform 30">
              <a:extLst>
                <a:ext uri="{FF2B5EF4-FFF2-40B4-BE49-F238E27FC236}">
                  <a16:creationId xmlns:a16="http://schemas.microsoft.com/office/drawing/2014/main" id="{CC88668E-4E22-4585-AFDB-1E802312F40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3622" y="2270902"/>
              <a:ext cx="9525" cy="9525"/>
            </a:xfrm>
            <a:custGeom>
              <a:avLst/>
              <a:gdLst>
                <a:gd name="T0" fmla="*/ 4 w 17"/>
                <a:gd name="T1" fmla="*/ 0 h 15"/>
                <a:gd name="T2" fmla="*/ 17 w 17"/>
                <a:gd name="T3" fmla="*/ 15 h 15"/>
                <a:gd name="T4" fmla="*/ 7 w 17"/>
                <a:gd name="T5" fmla="*/ 14 h 15"/>
                <a:gd name="T6" fmla="*/ 0 w 17"/>
                <a:gd name="T7" fmla="*/ 2 h 15"/>
                <a:gd name="T8" fmla="*/ 4 w 17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5">
                  <a:moveTo>
                    <a:pt x="4" y="0"/>
                  </a:moveTo>
                  <a:cubicBezTo>
                    <a:pt x="7" y="5"/>
                    <a:pt x="11" y="9"/>
                    <a:pt x="17" y="15"/>
                  </a:cubicBezTo>
                  <a:cubicBezTo>
                    <a:pt x="12" y="15"/>
                    <a:pt x="9" y="15"/>
                    <a:pt x="7" y="14"/>
                  </a:cubicBezTo>
                  <a:cubicBezTo>
                    <a:pt x="4" y="11"/>
                    <a:pt x="2" y="6"/>
                    <a:pt x="0" y="2"/>
                  </a:cubicBezTo>
                  <a:cubicBezTo>
                    <a:pt x="1" y="2"/>
                    <a:pt x="2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" name="Freeform 31">
              <a:extLst>
                <a:ext uri="{FF2B5EF4-FFF2-40B4-BE49-F238E27FC236}">
                  <a16:creationId xmlns:a16="http://schemas.microsoft.com/office/drawing/2014/main" id="{A0E6D888-C5A4-47EF-AB71-FF3C8D207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2509" y="2274077"/>
              <a:ext cx="7938" cy="9525"/>
            </a:xfrm>
            <a:custGeom>
              <a:avLst/>
              <a:gdLst>
                <a:gd name="T0" fmla="*/ 4 w 13"/>
                <a:gd name="T1" fmla="*/ 0 h 17"/>
                <a:gd name="T2" fmla="*/ 13 w 13"/>
                <a:gd name="T3" fmla="*/ 17 h 17"/>
                <a:gd name="T4" fmla="*/ 4 w 13"/>
                <a:gd name="T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7">
                  <a:moveTo>
                    <a:pt x="4" y="0"/>
                  </a:moveTo>
                  <a:cubicBezTo>
                    <a:pt x="6" y="5"/>
                    <a:pt x="9" y="11"/>
                    <a:pt x="13" y="17"/>
                  </a:cubicBezTo>
                  <a:cubicBezTo>
                    <a:pt x="2" y="14"/>
                    <a:pt x="0" y="1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3" name="Freeform 32">
              <a:extLst>
                <a:ext uri="{FF2B5EF4-FFF2-40B4-BE49-F238E27FC236}">
                  <a16:creationId xmlns:a16="http://schemas.microsoft.com/office/drawing/2014/main" id="{336BEF09-1AFA-42F5-B9B7-AB2502923F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3772" y="2243915"/>
              <a:ext cx="4763" cy="7938"/>
            </a:xfrm>
            <a:custGeom>
              <a:avLst/>
              <a:gdLst>
                <a:gd name="T0" fmla="*/ 9 w 9"/>
                <a:gd name="T1" fmla="*/ 1 h 13"/>
                <a:gd name="T2" fmla="*/ 7 w 9"/>
                <a:gd name="T3" fmla="*/ 13 h 13"/>
                <a:gd name="T4" fmla="*/ 0 w 9"/>
                <a:gd name="T5" fmla="*/ 11 h 13"/>
                <a:gd name="T6" fmla="*/ 4 w 9"/>
                <a:gd name="T7" fmla="*/ 0 h 13"/>
                <a:gd name="T8" fmla="*/ 9 w 9"/>
                <a:gd name="T9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9" y="1"/>
                  </a:moveTo>
                  <a:cubicBezTo>
                    <a:pt x="8" y="5"/>
                    <a:pt x="8" y="9"/>
                    <a:pt x="7" y="13"/>
                  </a:cubicBezTo>
                  <a:cubicBezTo>
                    <a:pt x="5" y="12"/>
                    <a:pt x="3" y="12"/>
                    <a:pt x="0" y="11"/>
                  </a:cubicBezTo>
                  <a:cubicBezTo>
                    <a:pt x="2" y="7"/>
                    <a:pt x="3" y="4"/>
                    <a:pt x="4" y="0"/>
                  </a:cubicBezTo>
                  <a:cubicBezTo>
                    <a:pt x="6" y="0"/>
                    <a:pt x="8" y="1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4" name="Freeform 33">
              <a:extLst>
                <a:ext uri="{FF2B5EF4-FFF2-40B4-BE49-F238E27FC236}">
                  <a16:creationId xmlns:a16="http://schemas.microsoft.com/office/drawing/2014/main" id="{4878DD44-4C41-4619-9A9C-D48893B9671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0759" y="2153427"/>
              <a:ext cx="4763" cy="9525"/>
            </a:xfrm>
            <a:custGeom>
              <a:avLst/>
              <a:gdLst>
                <a:gd name="T0" fmla="*/ 7 w 9"/>
                <a:gd name="T1" fmla="*/ 1 h 16"/>
                <a:gd name="T2" fmla="*/ 9 w 9"/>
                <a:gd name="T3" fmla="*/ 14 h 16"/>
                <a:gd name="T4" fmla="*/ 6 w 9"/>
                <a:gd name="T5" fmla="*/ 16 h 16"/>
                <a:gd name="T6" fmla="*/ 0 w 9"/>
                <a:gd name="T7" fmla="*/ 10 h 16"/>
                <a:gd name="T8" fmla="*/ 4 w 9"/>
                <a:gd name="T9" fmla="*/ 0 h 16"/>
                <a:gd name="T10" fmla="*/ 7 w 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6">
                  <a:moveTo>
                    <a:pt x="7" y="1"/>
                  </a:moveTo>
                  <a:cubicBezTo>
                    <a:pt x="7" y="5"/>
                    <a:pt x="8" y="10"/>
                    <a:pt x="9" y="14"/>
                  </a:cubicBezTo>
                  <a:cubicBezTo>
                    <a:pt x="8" y="15"/>
                    <a:pt x="7" y="15"/>
                    <a:pt x="6" y="16"/>
                  </a:cubicBezTo>
                  <a:cubicBezTo>
                    <a:pt x="4" y="14"/>
                    <a:pt x="0" y="12"/>
                    <a:pt x="0" y="10"/>
                  </a:cubicBezTo>
                  <a:cubicBezTo>
                    <a:pt x="0" y="7"/>
                    <a:pt x="2" y="3"/>
                    <a:pt x="4" y="0"/>
                  </a:cubicBezTo>
                  <a:cubicBezTo>
                    <a:pt x="5" y="0"/>
                    <a:pt x="6" y="1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5" name="Freeform 34">
              <a:extLst>
                <a:ext uri="{FF2B5EF4-FFF2-40B4-BE49-F238E27FC236}">
                  <a16:creationId xmlns:a16="http://schemas.microsoft.com/office/drawing/2014/main" id="{C513319F-D651-4DDC-A633-60B5BF63FE8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3772" y="2159777"/>
              <a:ext cx="6350" cy="9525"/>
            </a:xfrm>
            <a:custGeom>
              <a:avLst/>
              <a:gdLst>
                <a:gd name="T0" fmla="*/ 11 w 11"/>
                <a:gd name="T1" fmla="*/ 0 h 14"/>
                <a:gd name="T2" fmla="*/ 9 w 11"/>
                <a:gd name="T3" fmla="*/ 13 h 14"/>
                <a:gd name="T4" fmla="*/ 6 w 11"/>
                <a:gd name="T5" fmla="*/ 14 h 14"/>
                <a:gd name="T6" fmla="*/ 0 w 11"/>
                <a:gd name="T7" fmla="*/ 1 h 14"/>
                <a:gd name="T8" fmla="*/ 11 w 11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4">
                  <a:moveTo>
                    <a:pt x="11" y="0"/>
                  </a:moveTo>
                  <a:cubicBezTo>
                    <a:pt x="10" y="5"/>
                    <a:pt x="9" y="9"/>
                    <a:pt x="9" y="13"/>
                  </a:cubicBezTo>
                  <a:cubicBezTo>
                    <a:pt x="8" y="13"/>
                    <a:pt x="7" y="13"/>
                    <a:pt x="6" y="14"/>
                  </a:cubicBezTo>
                  <a:cubicBezTo>
                    <a:pt x="4" y="10"/>
                    <a:pt x="2" y="6"/>
                    <a:pt x="0" y="1"/>
                  </a:cubicBezTo>
                  <a:cubicBezTo>
                    <a:pt x="4" y="1"/>
                    <a:pt x="6" y="1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6" name="Freeform 35">
              <a:extLst>
                <a:ext uri="{FF2B5EF4-FFF2-40B4-BE49-F238E27FC236}">
                  <a16:creationId xmlns:a16="http://schemas.microsoft.com/office/drawing/2014/main" id="{4832529F-7F00-43E2-9D1E-CEB1FFDFEC1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4884" y="2151840"/>
              <a:ext cx="7938" cy="7938"/>
            </a:xfrm>
            <a:custGeom>
              <a:avLst/>
              <a:gdLst>
                <a:gd name="T0" fmla="*/ 13 w 13"/>
                <a:gd name="T1" fmla="*/ 9 h 12"/>
                <a:gd name="T2" fmla="*/ 0 w 13"/>
                <a:gd name="T3" fmla="*/ 5 h 12"/>
                <a:gd name="T4" fmla="*/ 2 w 13"/>
                <a:gd name="T5" fmla="*/ 0 h 12"/>
                <a:gd name="T6" fmla="*/ 13 w 13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9"/>
                  </a:moveTo>
                  <a:cubicBezTo>
                    <a:pt x="5" y="12"/>
                    <a:pt x="1" y="11"/>
                    <a:pt x="0" y="5"/>
                  </a:cubicBezTo>
                  <a:cubicBezTo>
                    <a:pt x="0" y="4"/>
                    <a:pt x="1" y="2"/>
                    <a:pt x="2" y="0"/>
                  </a:cubicBezTo>
                  <a:cubicBezTo>
                    <a:pt x="5" y="3"/>
                    <a:pt x="8" y="5"/>
                    <a:pt x="1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7" name="Freeform 36">
              <a:extLst>
                <a:ext uri="{FF2B5EF4-FFF2-40B4-BE49-F238E27FC236}">
                  <a16:creationId xmlns:a16="http://schemas.microsoft.com/office/drawing/2014/main" id="{11DA9828-AD9A-49F7-AC2A-E69024D846B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3934" y="2259790"/>
              <a:ext cx="7938" cy="6350"/>
            </a:xfrm>
            <a:custGeom>
              <a:avLst/>
              <a:gdLst>
                <a:gd name="T0" fmla="*/ 3 w 12"/>
                <a:gd name="T1" fmla="*/ 0 h 12"/>
                <a:gd name="T2" fmla="*/ 12 w 12"/>
                <a:gd name="T3" fmla="*/ 9 h 12"/>
                <a:gd name="T4" fmla="*/ 9 w 12"/>
                <a:gd name="T5" fmla="*/ 12 h 12"/>
                <a:gd name="T6" fmla="*/ 0 w 12"/>
                <a:gd name="T7" fmla="*/ 4 h 12"/>
                <a:gd name="T8" fmla="*/ 3 w 12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3" y="0"/>
                  </a:moveTo>
                  <a:cubicBezTo>
                    <a:pt x="6" y="3"/>
                    <a:pt x="9" y="6"/>
                    <a:pt x="12" y="9"/>
                  </a:cubicBezTo>
                  <a:cubicBezTo>
                    <a:pt x="12" y="9"/>
                    <a:pt x="10" y="11"/>
                    <a:pt x="9" y="12"/>
                  </a:cubicBezTo>
                  <a:cubicBezTo>
                    <a:pt x="6" y="10"/>
                    <a:pt x="3" y="7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8" name="Freeform 37">
              <a:extLst>
                <a:ext uri="{FF2B5EF4-FFF2-40B4-BE49-F238E27FC236}">
                  <a16:creationId xmlns:a16="http://schemas.microsoft.com/office/drawing/2014/main" id="{7BCF00E2-A4C1-481C-BF7A-1EF65848BF0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6309" y="2194702"/>
              <a:ext cx="6350" cy="7938"/>
            </a:xfrm>
            <a:custGeom>
              <a:avLst/>
              <a:gdLst>
                <a:gd name="T0" fmla="*/ 11 w 11"/>
                <a:gd name="T1" fmla="*/ 7 h 12"/>
                <a:gd name="T2" fmla="*/ 5 w 11"/>
                <a:gd name="T3" fmla="*/ 12 h 12"/>
                <a:gd name="T4" fmla="*/ 1 w 11"/>
                <a:gd name="T5" fmla="*/ 4 h 12"/>
                <a:gd name="T6" fmla="*/ 4 w 11"/>
                <a:gd name="T7" fmla="*/ 0 h 12"/>
                <a:gd name="T8" fmla="*/ 11 w 11"/>
                <a:gd name="T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7"/>
                  </a:moveTo>
                  <a:cubicBezTo>
                    <a:pt x="9" y="9"/>
                    <a:pt x="7" y="10"/>
                    <a:pt x="5" y="12"/>
                  </a:cubicBezTo>
                  <a:cubicBezTo>
                    <a:pt x="4" y="9"/>
                    <a:pt x="1" y="7"/>
                    <a:pt x="1" y="4"/>
                  </a:cubicBezTo>
                  <a:cubicBezTo>
                    <a:pt x="0" y="3"/>
                    <a:pt x="3" y="1"/>
                    <a:pt x="4" y="0"/>
                  </a:cubicBezTo>
                  <a:cubicBezTo>
                    <a:pt x="6" y="2"/>
                    <a:pt x="8" y="4"/>
                    <a:pt x="1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9" name="Freeform 38">
              <a:extLst>
                <a:ext uri="{FF2B5EF4-FFF2-40B4-BE49-F238E27FC236}">
                  <a16:creationId xmlns:a16="http://schemas.microsoft.com/office/drawing/2014/main" id="{45C24CD0-2811-446B-95CE-54E53D96AB0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2022" y="2167715"/>
              <a:ext cx="7938" cy="7938"/>
            </a:xfrm>
            <a:custGeom>
              <a:avLst/>
              <a:gdLst>
                <a:gd name="T0" fmla="*/ 4 w 13"/>
                <a:gd name="T1" fmla="*/ 0 h 11"/>
                <a:gd name="T2" fmla="*/ 13 w 13"/>
                <a:gd name="T3" fmla="*/ 6 h 11"/>
                <a:gd name="T4" fmla="*/ 8 w 13"/>
                <a:gd name="T5" fmla="*/ 11 h 11"/>
                <a:gd name="T6" fmla="*/ 0 w 13"/>
                <a:gd name="T7" fmla="*/ 5 h 11"/>
                <a:gd name="T8" fmla="*/ 4 w 13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1">
                  <a:moveTo>
                    <a:pt x="4" y="0"/>
                  </a:moveTo>
                  <a:cubicBezTo>
                    <a:pt x="7" y="2"/>
                    <a:pt x="10" y="4"/>
                    <a:pt x="13" y="6"/>
                  </a:cubicBezTo>
                  <a:cubicBezTo>
                    <a:pt x="11" y="8"/>
                    <a:pt x="9" y="11"/>
                    <a:pt x="8" y="11"/>
                  </a:cubicBezTo>
                  <a:cubicBezTo>
                    <a:pt x="5" y="9"/>
                    <a:pt x="3" y="7"/>
                    <a:pt x="0" y="5"/>
                  </a:cubicBezTo>
                  <a:cubicBezTo>
                    <a:pt x="2" y="3"/>
                    <a:pt x="3" y="2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0" name="Freeform 39">
              <a:extLst>
                <a:ext uri="{FF2B5EF4-FFF2-40B4-BE49-F238E27FC236}">
                  <a16:creationId xmlns:a16="http://schemas.microsoft.com/office/drawing/2014/main" id="{B7A2E0C8-1946-43BD-8EBE-D0DCED00E08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8222" y="2259790"/>
              <a:ext cx="6350" cy="9525"/>
            </a:xfrm>
            <a:custGeom>
              <a:avLst/>
              <a:gdLst>
                <a:gd name="T0" fmla="*/ 5 w 11"/>
                <a:gd name="T1" fmla="*/ 0 h 14"/>
                <a:gd name="T2" fmla="*/ 11 w 11"/>
                <a:gd name="T3" fmla="*/ 12 h 14"/>
                <a:gd name="T4" fmla="*/ 7 w 11"/>
                <a:gd name="T5" fmla="*/ 14 h 14"/>
                <a:gd name="T6" fmla="*/ 0 w 11"/>
                <a:gd name="T7" fmla="*/ 2 h 14"/>
                <a:gd name="T8" fmla="*/ 5 w 11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4">
                  <a:moveTo>
                    <a:pt x="5" y="0"/>
                  </a:moveTo>
                  <a:cubicBezTo>
                    <a:pt x="7" y="4"/>
                    <a:pt x="9" y="8"/>
                    <a:pt x="11" y="12"/>
                  </a:cubicBezTo>
                  <a:cubicBezTo>
                    <a:pt x="10" y="13"/>
                    <a:pt x="9" y="13"/>
                    <a:pt x="7" y="14"/>
                  </a:cubicBezTo>
                  <a:cubicBezTo>
                    <a:pt x="5" y="10"/>
                    <a:pt x="2" y="6"/>
                    <a:pt x="0" y="2"/>
                  </a:cubicBezTo>
                  <a:cubicBezTo>
                    <a:pt x="2" y="1"/>
                    <a:pt x="3" y="1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1" name="Freeform 40">
              <a:extLst>
                <a:ext uri="{FF2B5EF4-FFF2-40B4-BE49-F238E27FC236}">
                  <a16:creationId xmlns:a16="http://schemas.microsoft.com/office/drawing/2014/main" id="{6DD09939-988F-4E31-B16D-7B1104709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4284" y="2183590"/>
              <a:ext cx="9525" cy="22225"/>
            </a:xfrm>
            <a:custGeom>
              <a:avLst/>
              <a:gdLst>
                <a:gd name="T0" fmla="*/ 7 w 17"/>
                <a:gd name="T1" fmla="*/ 36 h 36"/>
                <a:gd name="T2" fmla="*/ 8 w 17"/>
                <a:gd name="T3" fmla="*/ 0 h 36"/>
                <a:gd name="T4" fmla="*/ 14 w 17"/>
                <a:gd name="T5" fmla="*/ 6 h 36"/>
                <a:gd name="T6" fmla="*/ 7 w 17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36">
                  <a:moveTo>
                    <a:pt x="7" y="36"/>
                  </a:moveTo>
                  <a:cubicBezTo>
                    <a:pt x="0" y="24"/>
                    <a:pt x="6" y="13"/>
                    <a:pt x="8" y="0"/>
                  </a:cubicBezTo>
                  <a:cubicBezTo>
                    <a:pt x="11" y="3"/>
                    <a:pt x="15" y="5"/>
                    <a:pt x="14" y="6"/>
                  </a:cubicBezTo>
                  <a:cubicBezTo>
                    <a:pt x="13" y="16"/>
                    <a:pt x="17" y="27"/>
                    <a:pt x="7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2" name="Freeform 41">
              <a:extLst>
                <a:ext uri="{FF2B5EF4-FFF2-40B4-BE49-F238E27FC236}">
                  <a16:creationId xmlns:a16="http://schemas.microsoft.com/office/drawing/2014/main" id="{D928860B-C500-461B-B4F2-2BAB9AC94F6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1522" y="2294715"/>
              <a:ext cx="4763" cy="9525"/>
            </a:xfrm>
            <a:custGeom>
              <a:avLst/>
              <a:gdLst>
                <a:gd name="T0" fmla="*/ 10 w 10"/>
                <a:gd name="T1" fmla="*/ 2 h 16"/>
                <a:gd name="T2" fmla="*/ 6 w 10"/>
                <a:gd name="T3" fmla="*/ 16 h 16"/>
                <a:gd name="T4" fmla="*/ 1 w 10"/>
                <a:gd name="T5" fmla="*/ 10 h 16"/>
                <a:gd name="T6" fmla="*/ 6 w 10"/>
                <a:gd name="T7" fmla="*/ 0 h 16"/>
                <a:gd name="T8" fmla="*/ 10 w 10"/>
                <a:gd name="T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6">
                  <a:moveTo>
                    <a:pt x="10" y="2"/>
                  </a:moveTo>
                  <a:cubicBezTo>
                    <a:pt x="8" y="6"/>
                    <a:pt x="7" y="10"/>
                    <a:pt x="6" y="16"/>
                  </a:cubicBezTo>
                  <a:cubicBezTo>
                    <a:pt x="4" y="13"/>
                    <a:pt x="0" y="11"/>
                    <a:pt x="1" y="10"/>
                  </a:cubicBezTo>
                  <a:cubicBezTo>
                    <a:pt x="2" y="6"/>
                    <a:pt x="4" y="3"/>
                    <a:pt x="6" y="0"/>
                  </a:cubicBezTo>
                  <a:cubicBezTo>
                    <a:pt x="7" y="0"/>
                    <a:pt x="8" y="1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3" name="Freeform 42">
              <a:extLst>
                <a:ext uri="{FF2B5EF4-FFF2-40B4-BE49-F238E27FC236}">
                  <a16:creationId xmlns:a16="http://schemas.microsoft.com/office/drawing/2014/main" id="{B7F02B2A-56A0-4546-A206-3F8CC90E8D3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1997" y="2270902"/>
              <a:ext cx="7938" cy="6350"/>
            </a:xfrm>
            <a:custGeom>
              <a:avLst/>
              <a:gdLst>
                <a:gd name="T0" fmla="*/ 13 w 13"/>
                <a:gd name="T1" fmla="*/ 5 h 12"/>
                <a:gd name="T2" fmla="*/ 0 w 13"/>
                <a:gd name="T3" fmla="*/ 12 h 12"/>
                <a:gd name="T4" fmla="*/ 13 w 13"/>
                <a:gd name="T5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2">
                  <a:moveTo>
                    <a:pt x="13" y="5"/>
                  </a:moveTo>
                  <a:cubicBezTo>
                    <a:pt x="8" y="8"/>
                    <a:pt x="4" y="10"/>
                    <a:pt x="0" y="12"/>
                  </a:cubicBezTo>
                  <a:cubicBezTo>
                    <a:pt x="6" y="1"/>
                    <a:pt x="7" y="0"/>
                    <a:pt x="1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4" name="Freeform 43">
              <a:extLst>
                <a:ext uri="{FF2B5EF4-FFF2-40B4-BE49-F238E27FC236}">
                  <a16:creationId xmlns:a16="http://schemas.microsoft.com/office/drawing/2014/main" id="{94E1969E-1D98-4723-BA55-6433A193797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597" y="2285190"/>
              <a:ext cx="7938" cy="3175"/>
            </a:xfrm>
            <a:custGeom>
              <a:avLst/>
              <a:gdLst>
                <a:gd name="T0" fmla="*/ 14 w 14"/>
                <a:gd name="T1" fmla="*/ 4 h 7"/>
                <a:gd name="T2" fmla="*/ 1 w 14"/>
                <a:gd name="T3" fmla="*/ 7 h 7"/>
                <a:gd name="T4" fmla="*/ 0 w 14"/>
                <a:gd name="T5" fmla="*/ 3 h 7"/>
                <a:gd name="T6" fmla="*/ 13 w 14"/>
                <a:gd name="T7" fmla="*/ 0 h 7"/>
                <a:gd name="T8" fmla="*/ 14 w 14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7">
                  <a:moveTo>
                    <a:pt x="14" y="4"/>
                  </a:moveTo>
                  <a:cubicBezTo>
                    <a:pt x="10" y="5"/>
                    <a:pt x="5" y="6"/>
                    <a:pt x="1" y="7"/>
                  </a:cubicBezTo>
                  <a:cubicBezTo>
                    <a:pt x="0" y="6"/>
                    <a:pt x="0" y="4"/>
                    <a:pt x="0" y="3"/>
                  </a:cubicBezTo>
                  <a:cubicBezTo>
                    <a:pt x="4" y="2"/>
                    <a:pt x="9" y="1"/>
                    <a:pt x="13" y="0"/>
                  </a:cubicBezTo>
                  <a:cubicBezTo>
                    <a:pt x="14" y="1"/>
                    <a:pt x="14" y="3"/>
                    <a:pt x="1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5" name="Freeform 44">
              <a:extLst>
                <a:ext uri="{FF2B5EF4-FFF2-40B4-BE49-F238E27FC236}">
                  <a16:creationId xmlns:a16="http://schemas.microsoft.com/office/drawing/2014/main" id="{22B313CB-6612-45AA-9C24-980765611E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9184" y="2258202"/>
              <a:ext cx="106363" cy="58738"/>
            </a:xfrm>
            <a:custGeom>
              <a:avLst/>
              <a:gdLst>
                <a:gd name="T0" fmla="*/ 102 w 175"/>
                <a:gd name="T1" fmla="*/ 59 h 96"/>
                <a:gd name="T2" fmla="*/ 97 w 175"/>
                <a:gd name="T3" fmla="*/ 65 h 96"/>
                <a:gd name="T4" fmla="*/ 95 w 175"/>
                <a:gd name="T5" fmla="*/ 63 h 96"/>
                <a:gd name="T6" fmla="*/ 97 w 175"/>
                <a:gd name="T7" fmla="*/ 58 h 96"/>
                <a:gd name="T8" fmla="*/ 73 w 175"/>
                <a:gd name="T9" fmla="*/ 52 h 96"/>
                <a:gd name="T10" fmla="*/ 68 w 175"/>
                <a:gd name="T11" fmla="*/ 50 h 96"/>
                <a:gd name="T12" fmla="*/ 59 w 175"/>
                <a:gd name="T13" fmla="*/ 40 h 96"/>
                <a:gd name="T14" fmla="*/ 7 w 175"/>
                <a:gd name="T15" fmla="*/ 7 h 96"/>
                <a:gd name="T16" fmla="*/ 0 w 175"/>
                <a:gd name="T17" fmla="*/ 0 h 96"/>
                <a:gd name="T18" fmla="*/ 40 w 175"/>
                <a:gd name="T19" fmla="*/ 17 h 96"/>
                <a:gd name="T20" fmla="*/ 61 w 175"/>
                <a:gd name="T21" fmla="*/ 34 h 96"/>
                <a:gd name="T22" fmla="*/ 79 w 175"/>
                <a:gd name="T23" fmla="*/ 44 h 96"/>
                <a:gd name="T24" fmla="*/ 85 w 175"/>
                <a:gd name="T25" fmla="*/ 43 h 96"/>
                <a:gd name="T26" fmla="*/ 93 w 175"/>
                <a:gd name="T27" fmla="*/ 51 h 96"/>
                <a:gd name="T28" fmla="*/ 145 w 175"/>
                <a:gd name="T29" fmla="*/ 68 h 96"/>
                <a:gd name="T30" fmla="*/ 164 w 175"/>
                <a:gd name="T31" fmla="*/ 85 h 96"/>
                <a:gd name="T32" fmla="*/ 170 w 175"/>
                <a:gd name="T33" fmla="*/ 77 h 96"/>
                <a:gd name="T34" fmla="*/ 169 w 175"/>
                <a:gd name="T35" fmla="*/ 96 h 96"/>
                <a:gd name="T36" fmla="*/ 102 w 175"/>
                <a:gd name="T37" fmla="*/ 5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5" h="96">
                  <a:moveTo>
                    <a:pt x="102" y="59"/>
                  </a:moveTo>
                  <a:cubicBezTo>
                    <a:pt x="100" y="62"/>
                    <a:pt x="98" y="63"/>
                    <a:pt x="97" y="65"/>
                  </a:cubicBezTo>
                  <a:cubicBezTo>
                    <a:pt x="97" y="65"/>
                    <a:pt x="94" y="63"/>
                    <a:pt x="95" y="63"/>
                  </a:cubicBezTo>
                  <a:cubicBezTo>
                    <a:pt x="95" y="61"/>
                    <a:pt x="96" y="60"/>
                    <a:pt x="97" y="58"/>
                  </a:cubicBezTo>
                  <a:cubicBezTo>
                    <a:pt x="89" y="55"/>
                    <a:pt x="83" y="48"/>
                    <a:pt x="73" y="52"/>
                  </a:cubicBezTo>
                  <a:cubicBezTo>
                    <a:pt x="72" y="53"/>
                    <a:pt x="69" y="51"/>
                    <a:pt x="68" y="50"/>
                  </a:cubicBezTo>
                  <a:cubicBezTo>
                    <a:pt x="65" y="47"/>
                    <a:pt x="63" y="42"/>
                    <a:pt x="59" y="40"/>
                  </a:cubicBezTo>
                  <a:cubicBezTo>
                    <a:pt x="42" y="29"/>
                    <a:pt x="24" y="18"/>
                    <a:pt x="7" y="7"/>
                  </a:cubicBezTo>
                  <a:cubicBezTo>
                    <a:pt x="5" y="6"/>
                    <a:pt x="4" y="4"/>
                    <a:pt x="0" y="0"/>
                  </a:cubicBezTo>
                  <a:cubicBezTo>
                    <a:pt x="18" y="2"/>
                    <a:pt x="26" y="21"/>
                    <a:pt x="40" y="17"/>
                  </a:cubicBezTo>
                  <a:cubicBezTo>
                    <a:pt x="48" y="24"/>
                    <a:pt x="54" y="29"/>
                    <a:pt x="61" y="34"/>
                  </a:cubicBezTo>
                  <a:cubicBezTo>
                    <a:pt x="66" y="38"/>
                    <a:pt x="73" y="40"/>
                    <a:pt x="79" y="44"/>
                  </a:cubicBezTo>
                  <a:cubicBezTo>
                    <a:pt x="81" y="44"/>
                    <a:pt x="83" y="44"/>
                    <a:pt x="85" y="43"/>
                  </a:cubicBezTo>
                  <a:cubicBezTo>
                    <a:pt x="93" y="40"/>
                    <a:pt x="94" y="41"/>
                    <a:pt x="93" y="51"/>
                  </a:cubicBezTo>
                  <a:cubicBezTo>
                    <a:pt x="111" y="57"/>
                    <a:pt x="126" y="69"/>
                    <a:pt x="145" y="68"/>
                  </a:cubicBezTo>
                  <a:cubicBezTo>
                    <a:pt x="146" y="80"/>
                    <a:pt x="159" y="78"/>
                    <a:pt x="164" y="85"/>
                  </a:cubicBezTo>
                  <a:cubicBezTo>
                    <a:pt x="166" y="82"/>
                    <a:pt x="168" y="80"/>
                    <a:pt x="170" y="77"/>
                  </a:cubicBezTo>
                  <a:cubicBezTo>
                    <a:pt x="175" y="85"/>
                    <a:pt x="173" y="91"/>
                    <a:pt x="169" y="96"/>
                  </a:cubicBezTo>
                  <a:cubicBezTo>
                    <a:pt x="146" y="83"/>
                    <a:pt x="124" y="71"/>
                    <a:pt x="10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6" name="Freeform 45">
              <a:extLst>
                <a:ext uri="{FF2B5EF4-FFF2-40B4-BE49-F238E27FC236}">
                  <a16:creationId xmlns:a16="http://schemas.microsoft.com/office/drawing/2014/main" id="{737D131B-5DF7-4EB1-93C8-2F31D7F4109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3159" y="2182002"/>
              <a:ext cx="7938" cy="9525"/>
            </a:xfrm>
            <a:custGeom>
              <a:avLst/>
              <a:gdLst>
                <a:gd name="T0" fmla="*/ 15 w 15"/>
                <a:gd name="T1" fmla="*/ 14 h 14"/>
                <a:gd name="T2" fmla="*/ 0 w 15"/>
                <a:gd name="T3" fmla="*/ 14 h 14"/>
                <a:gd name="T4" fmla="*/ 13 w 15"/>
                <a:gd name="T5" fmla="*/ 0 h 14"/>
                <a:gd name="T6" fmla="*/ 15 w 15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4">
                  <a:moveTo>
                    <a:pt x="15" y="14"/>
                  </a:moveTo>
                  <a:cubicBezTo>
                    <a:pt x="11" y="14"/>
                    <a:pt x="7" y="14"/>
                    <a:pt x="0" y="14"/>
                  </a:cubicBezTo>
                  <a:cubicBezTo>
                    <a:pt x="5" y="9"/>
                    <a:pt x="8" y="5"/>
                    <a:pt x="13" y="0"/>
                  </a:cubicBezTo>
                  <a:cubicBezTo>
                    <a:pt x="14" y="7"/>
                    <a:pt x="14" y="10"/>
                    <a:pt x="1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7" name="Freeform 46">
              <a:extLst>
                <a:ext uri="{FF2B5EF4-FFF2-40B4-BE49-F238E27FC236}">
                  <a16:creationId xmlns:a16="http://schemas.microsoft.com/office/drawing/2014/main" id="{11BCCC13-E50A-4D2E-80E5-B9C61B682F6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7284" y="2189940"/>
              <a:ext cx="7938" cy="9525"/>
            </a:xfrm>
            <a:custGeom>
              <a:avLst/>
              <a:gdLst>
                <a:gd name="T0" fmla="*/ 10 w 12"/>
                <a:gd name="T1" fmla="*/ 0 h 15"/>
                <a:gd name="T2" fmla="*/ 12 w 12"/>
                <a:gd name="T3" fmla="*/ 15 h 15"/>
                <a:gd name="T4" fmla="*/ 10 w 12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10" y="0"/>
                  </a:moveTo>
                  <a:cubicBezTo>
                    <a:pt x="10" y="6"/>
                    <a:pt x="11" y="10"/>
                    <a:pt x="12" y="15"/>
                  </a:cubicBezTo>
                  <a:cubicBezTo>
                    <a:pt x="0" y="10"/>
                    <a:pt x="0" y="8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8" name="Freeform 47">
              <a:extLst>
                <a:ext uri="{FF2B5EF4-FFF2-40B4-BE49-F238E27FC236}">
                  <a16:creationId xmlns:a16="http://schemas.microsoft.com/office/drawing/2014/main" id="{74CE5136-FE87-41CC-BF85-5C176F03663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1897" y="2169302"/>
              <a:ext cx="6350" cy="9525"/>
            </a:xfrm>
            <a:custGeom>
              <a:avLst/>
              <a:gdLst>
                <a:gd name="T0" fmla="*/ 9 w 9"/>
                <a:gd name="T1" fmla="*/ 2 h 15"/>
                <a:gd name="T2" fmla="*/ 4 w 9"/>
                <a:gd name="T3" fmla="*/ 15 h 15"/>
                <a:gd name="T4" fmla="*/ 0 w 9"/>
                <a:gd name="T5" fmla="*/ 11 h 15"/>
                <a:gd name="T6" fmla="*/ 4 w 9"/>
                <a:gd name="T7" fmla="*/ 0 h 15"/>
                <a:gd name="T8" fmla="*/ 9 w 9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5">
                  <a:moveTo>
                    <a:pt x="9" y="2"/>
                  </a:moveTo>
                  <a:cubicBezTo>
                    <a:pt x="7" y="6"/>
                    <a:pt x="5" y="10"/>
                    <a:pt x="4" y="15"/>
                  </a:cubicBezTo>
                  <a:cubicBezTo>
                    <a:pt x="2" y="13"/>
                    <a:pt x="0" y="12"/>
                    <a:pt x="0" y="11"/>
                  </a:cubicBezTo>
                  <a:cubicBezTo>
                    <a:pt x="1" y="7"/>
                    <a:pt x="3" y="4"/>
                    <a:pt x="4" y="0"/>
                  </a:cubicBezTo>
                  <a:cubicBezTo>
                    <a:pt x="6" y="1"/>
                    <a:pt x="7" y="1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9" name="Freeform 48">
              <a:extLst>
                <a:ext uri="{FF2B5EF4-FFF2-40B4-BE49-F238E27FC236}">
                  <a16:creationId xmlns:a16="http://schemas.microsoft.com/office/drawing/2014/main" id="{F82651DA-2199-4569-A261-7EF2F31307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2209" y="2175652"/>
              <a:ext cx="9525" cy="9525"/>
            </a:xfrm>
            <a:custGeom>
              <a:avLst/>
              <a:gdLst>
                <a:gd name="T0" fmla="*/ 0 w 16"/>
                <a:gd name="T1" fmla="*/ 11 h 15"/>
                <a:gd name="T2" fmla="*/ 13 w 16"/>
                <a:gd name="T3" fmla="*/ 0 h 15"/>
                <a:gd name="T4" fmla="*/ 16 w 16"/>
                <a:gd name="T5" fmla="*/ 3 h 15"/>
                <a:gd name="T6" fmla="*/ 3 w 16"/>
                <a:gd name="T7" fmla="*/ 15 h 15"/>
                <a:gd name="T8" fmla="*/ 0 w 16"/>
                <a:gd name="T9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0" y="11"/>
                  </a:moveTo>
                  <a:cubicBezTo>
                    <a:pt x="4" y="8"/>
                    <a:pt x="9" y="4"/>
                    <a:pt x="13" y="0"/>
                  </a:cubicBezTo>
                  <a:cubicBezTo>
                    <a:pt x="14" y="1"/>
                    <a:pt x="15" y="2"/>
                    <a:pt x="16" y="3"/>
                  </a:cubicBezTo>
                  <a:cubicBezTo>
                    <a:pt x="11" y="7"/>
                    <a:pt x="7" y="11"/>
                    <a:pt x="3" y="15"/>
                  </a:cubicBezTo>
                  <a:cubicBezTo>
                    <a:pt x="2" y="13"/>
                    <a:pt x="1" y="12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110" name="Text Placeholder 1">
            <a:extLst>
              <a:ext uri="{FF2B5EF4-FFF2-40B4-BE49-F238E27FC236}">
                <a16:creationId xmlns:a16="http://schemas.microsoft.com/office/drawing/2014/main" id="{43D8ED75-E8EA-4194-BB23-758EA35BE7CC}"/>
              </a:ext>
            </a:extLst>
          </p:cNvPr>
          <p:cNvSpPr txBox="1">
            <a:spLocks/>
          </p:cNvSpPr>
          <p:nvPr/>
        </p:nvSpPr>
        <p:spPr>
          <a:xfrm>
            <a:off x="873141" y="529880"/>
            <a:ext cx="11214337" cy="724247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Infographic Style</a:t>
            </a:r>
          </a:p>
        </p:txBody>
      </p:sp>
    </p:spTree>
    <p:extLst>
      <p:ext uri="{BB962C8B-B14F-4D97-AF65-F5344CB8AC3E}">
        <p14:creationId xmlns:p14="http://schemas.microsoft.com/office/powerpoint/2010/main" val="36846869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SmartArt Placeholder 13">
            <a:extLst>
              <a:ext uri="{FF2B5EF4-FFF2-40B4-BE49-F238E27FC236}">
                <a16:creationId xmlns:a16="http://schemas.microsoft.com/office/drawing/2014/main" id="{6BA62A72-40F8-4FA5-B08B-2ADD8019DA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4156717"/>
              </p:ext>
            </p:extLst>
          </p:nvPr>
        </p:nvGraphicFramePr>
        <p:xfrm>
          <a:off x="894927" y="1742478"/>
          <a:ext cx="4820719" cy="4429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4" name="직선 연결선 2">
            <a:extLst>
              <a:ext uri="{FF2B5EF4-FFF2-40B4-BE49-F238E27FC236}">
                <a16:creationId xmlns:a16="http://schemas.microsoft.com/office/drawing/2014/main" id="{860CC4D5-0674-4218-91F1-1F27AD09D9A5}"/>
              </a:ext>
            </a:extLst>
          </p:cNvPr>
          <p:cNvCxnSpPr/>
          <p:nvPr/>
        </p:nvCxnSpPr>
        <p:spPr>
          <a:xfrm>
            <a:off x="4347495" y="2347813"/>
            <a:ext cx="2016224" cy="0"/>
          </a:xfrm>
          <a:prstGeom prst="line">
            <a:avLst/>
          </a:prstGeom>
          <a:ln w="25400">
            <a:solidFill>
              <a:schemeClr val="accent1"/>
            </a:solidFill>
            <a:prstDash val="solid"/>
            <a:headEnd type="oval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24">
            <a:extLst>
              <a:ext uri="{FF2B5EF4-FFF2-40B4-BE49-F238E27FC236}">
                <a16:creationId xmlns:a16="http://schemas.microsoft.com/office/drawing/2014/main" id="{407CF998-170B-4B17-992D-2E5CB1D50D81}"/>
              </a:ext>
            </a:extLst>
          </p:cNvPr>
          <p:cNvCxnSpPr/>
          <p:nvPr/>
        </p:nvCxnSpPr>
        <p:spPr>
          <a:xfrm>
            <a:off x="4707535" y="3189374"/>
            <a:ext cx="1656184" cy="0"/>
          </a:xfrm>
          <a:prstGeom prst="line">
            <a:avLst/>
          </a:prstGeom>
          <a:ln w="25400">
            <a:solidFill>
              <a:schemeClr val="accent2"/>
            </a:solidFill>
            <a:prstDash val="solid"/>
            <a:headEnd type="oval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25">
            <a:extLst>
              <a:ext uri="{FF2B5EF4-FFF2-40B4-BE49-F238E27FC236}">
                <a16:creationId xmlns:a16="http://schemas.microsoft.com/office/drawing/2014/main" id="{711D4C4C-E05E-45F1-AA50-ECEE19E6395E}"/>
              </a:ext>
            </a:extLst>
          </p:cNvPr>
          <p:cNvCxnSpPr/>
          <p:nvPr/>
        </p:nvCxnSpPr>
        <p:spPr>
          <a:xfrm>
            <a:off x="5067575" y="4030935"/>
            <a:ext cx="1296144" cy="0"/>
          </a:xfrm>
          <a:prstGeom prst="line">
            <a:avLst/>
          </a:prstGeom>
          <a:ln w="25400">
            <a:solidFill>
              <a:schemeClr val="accent3"/>
            </a:solidFill>
            <a:prstDash val="solid"/>
            <a:headEnd type="oval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26">
            <a:extLst>
              <a:ext uri="{FF2B5EF4-FFF2-40B4-BE49-F238E27FC236}">
                <a16:creationId xmlns:a16="http://schemas.microsoft.com/office/drawing/2014/main" id="{C9FD6FEE-E712-4557-A701-2B0A92636B7A}"/>
              </a:ext>
            </a:extLst>
          </p:cNvPr>
          <p:cNvCxnSpPr/>
          <p:nvPr/>
        </p:nvCxnSpPr>
        <p:spPr>
          <a:xfrm>
            <a:off x="5355607" y="4872496"/>
            <a:ext cx="1008112" cy="0"/>
          </a:xfrm>
          <a:prstGeom prst="line">
            <a:avLst/>
          </a:prstGeom>
          <a:ln w="25400">
            <a:solidFill>
              <a:schemeClr val="accent4"/>
            </a:solidFill>
            <a:prstDash val="solid"/>
            <a:headEnd type="oval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27">
            <a:extLst>
              <a:ext uri="{FF2B5EF4-FFF2-40B4-BE49-F238E27FC236}">
                <a16:creationId xmlns:a16="http://schemas.microsoft.com/office/drawing/2014/main" id="{1B25388F-9FAE-45AD-8F1F-90331F0DB259}"/>
              </a:ext>
            </a:extLst>
          </p:cNvPr>
          <p:cNvCxnSpPr/>
          <p:nvPr/>
        </p:nvCxnSpPr>
        <p:spPr>
          <a:xfrm>
            <a:off x="5715647" y="5714059"/>
            <a:ext cx="648072" cy="0"/>
          </a:xfrm>
          <a:prstGeom prst="line">
            <a:avLst/>
          </a:prstGeom>
          <a:ln w="25400">
            <a:solidFill>
              <a:schemeClr val="accent5"/>
            </a:solidFill>
            <a:prstDash val="solid"/>
            <a:headEnd type="oval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19">
            <a:extLst>
              <a:ext uri="{FF2B5EF4-FFF2-40B4-BE49-F238E27FC236}">
                <a16:creationId xmlns:a16="http://schemas.microsoft.com/office/drawing/2014/main" id="{A7CDB528-BA80-4259-94DA-A5B00EEB02BD}"/>
              </a:ext>
            </a:extLst>
          </p:cNvPr>
          <p:cNvGrpSpPr/>
          <p:nvPr/>
        </p:nvGrpSpPr>
        <p:grpSpPr>
          <a:xfrm>
            <a:off x="6678458" y="2829650"/>
            <a:ext cx="4671617" cy="719450"/>
            <a:chOff x="395534" y="3737445"/>
            <a:chExt cx="3972999" cy="71945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ADE3F25-1793-45F8-90E3-8A66BE99933A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C1C3CE8-E13E-4C9E-911A-D0F6CA2518F4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2" name="Group 22">
            <a:extLst>
              <a:ext uri="{FF2B5EF4-FFF2-40B4-BE49-F238E27FC236}">
                <a16:creationId xmlns:a16="http://schemas.microsoft.com/office/drawing/2014/main" id="{5ECB1936-56C3-4765-87F0-B1F942838FEA}"/>
              </a:ext>
            </a:extLst>
          </p:cNvPr>
          <p:cNvGrpSpPr/>
          <p:nvPr/>
        </p:nvGrpSpPr>
        <p:grpSpPr>
          <a:xfrm>
            <a:off x="6678458" y="3671212"/>
            <a:ext cx="4671617" cy="719450"/>
            <a:chOff x="395534" y="3737445"/>
            <a:chExt cx="3972999" cy="71945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618BD85-E2E6-47A8-AED1-D0C98CE1D189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0220DE5-2520-4FD9-8DF5-D412CAF0E768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5" name="Group 25">
            <a:extLst>
              <a:ext uri="{FF2B5EF4-FFF2-40B4-BE49-F238E27FC236}">
                <a16:creationId xmlns:a16="http://schemas.microsoft.com/office/drawing/2014/main" id="{6DA37580-2AA9-4E6C-9604-89EEE0F67FEF}"/>
              </a:ext>
            </a:extLst>
          </p:cNvPr>
          <p:cNvGrpSpPr/>
          <p:nvPr/>
        </p:nvGrpSpPr>
        <p:grpSpPr>
          <a:xfrm>
            <a:off x="6678458" y="4512774"/>
            <a:ext cx="4671617" cy="719450"/>
            <a:chOff x="395534" y="3737445"/>
            <a:chExt cx="3972999" cy="71945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37DCBA1-F85E-45AF-8194-2295E53C2711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9757737-47FA-4212-B5B0-EC61E42ED40E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8" name="Group 28">
            <a:extLst>
              <a:ext uri="{FF2B5EF4-FFF2-40B4-BE49-F238E27FC236}">
                <a16:creationId xmlns:a16="http://schemas.microsoft.com/office/drawing/2014/main" id="{8D57780F-02D4-4040-A72C-9E86FF4D94E9}"/>
              </a:ext>
            </a:extLst>
          </p:cNvPr>
          <p:cNvGrpSpPr/>
          <p:nvPr/>
        </p:nvGrpSpPr>
        <p:grpSpPr>
          <a:xfrm>
            <a:off x="6678458" y="5354334"/>
            <a:ext cx="4671617" cy="719450"/>
            <a:chOff x="395534" y="3737445"/>
            <a:chExt cx="3972999" cy="71945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9E6E98D-5654-407C-A2FF-A1B1C402142A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5B0CF40-5963-4C28-B01C-F240D777239C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21" name="Group 33">
            <a:extLst>
              <a:ext uri="{FF2B5EF4-FFF2-40B4-BE49-F238E27FC236}">
                <a16:creationId xmlns:a16="http://schemas.microsoft.com/office/drawing/2014/main" id="{30811128-E831-4ADE-B7CE-764E5415D8C6}"/>
              </a:ext>
            </a:extLst>
          </p:cNvPr>
          <p:cNvGrpSpPr/>
          <p:nvPr/>
        </p:nvGrpSpPr>
        <p:grpSpPr>
          <a:xfrm>
            <a:off x="6678458" y="1988088"/>
            <a:ext cx="4671617" cy="719450"/>
            <a:chOff x="395534" y="3737445"/>
            <a:chExt cx="3972999" cy="71945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4068AB9-985B-4D34-A26A-DB0523FE3E1B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A2E01ED-03B6-4A6A-A78C-F1DC1B0290B8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24" name="Isosceles Triangle 8">
            <a:extLst>
              <a:ext uri="{FF2B5EF4-FFF2-40B4-BE49-F238E27FC236}">
                <a16:creationId xmlns:a16="http://schemas.microsoft.com/office/drawing/2014/main" id="{587E1BC5-FC72-41BC-9B5A-18975B54DA17}"/>
              </a:ext>
            </a:extLst>
          </p:cNvPr>
          <p:cNvSpPr/>
          <p:nvPr/>
        </p:nvSpPr>
        <p:spPr>
          <a:xfrm rot="16200000">
            <a:off x="3142107" y="5549498"/>
            <a:ext cx="340647" cy="406141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ound Same Side Corner Rectangle 11">
            <a:extLst>
              <a:ext uri="{FF2B5EF4-FFF2-40B4-BE49-F238E27FC236}">
                <a16:creationId xmlns:a16="http://schemas.microsoft.com/office/drawing/2014/main" id="{63D08B2B-6E60-4FA1-AD2C-BD108AF0D7DE}"/>
              </a:ext>
            </a:extLst>
          </p:cNvPr>
          <p:cNvSpPr>
            <a:spLocks noChangeAspect="1"/>
          </p:cNvSpPr>
          <p:nvPr/>
        </p:nvSpPr>
        <p:spPr>
          <a:xfrm rot="9900000">
            <a:off x="3114430" y="3124586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ounded Rectangle 27">
            <a:extLst>
              <a:ext uri="{FF2B5EF4-FFF2-40B4-BE49-F238E27FC236}">
                <a16:creationId xmlns:a16="http://schemas.microsoft.com/office/drawing/2014/main" id="{2D10D3B5-6123-4BED-8A1C-F81700242034}"/>
              </a:ext>
            </a:extLst>
          </p:cNvPr>
          <p:cNvSpPr/>
          <p:nvPr/>
        </p:nvSpPr>
        <p:spPr>
          <a:xfrm>
            <a:off x="3139232" y="2366101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ectangle 16">
            <a:extLst>
              <a:ext uri="{FF2B5EF4-FFF2-40B4-BE49-F238E27FC236}">
                <a16:creationId xmlns:a16="http://schemas.microsoft.com/office/drawing/2014/main" id="{6B11F0EC-D277-4BEE-9C6C-77CB4F336677}"/>
              </a:ext>
            </a:extLst>
          </p:cNvPr>
          <p:cNvSpPr/>
          <p:nvPr/>
        </p:nvSpPr>
        <p:spPr>
          <a:xfrm>
            <a:off x="3115371" y="4830818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Oval 21">
            <a:extLst>
              <a:ext uri="{FF2B5EF4-FFF2-40B4-BE49-F238E27FC236}">
                <a16:creationId xmlns:a16="http://schemas.microsoft.com/office/drawing/2014/main" id="{48EA1125-17A5-4EEF-8B51-4C3E2E4F4046}"/>
              </a:ext>
            </a:extLst>
          </p:cNvPr>
          <p:cNvSpPr>
            <a:spLocks noChangeAspect="1"/>
          </p:cNvSpPr>
          <p:nvPr/>
        </p:nvSpPr>
        <p:spPr>
          <a:xfrm>
            <a:off x="3121478" y="3953318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713920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523392" y="1576252"/>
            <a:ext cx="2268415" cy="5281748"/>
            <a:chOff x="1926754" y="2420888"/>
            <a:chExt cx="1656184" cy="4437112"/>
          </a:xfrm>
          <a:solidFill>
            <a:srgbClr val="FED715"/>
          </a:solidFill>
        </p:grpSpPr>
        <p:sp>
          <p:nvSpPr>
            <p:cNvPr id="9" name="Rectangle 8"/>
            <p:cNvSpPr/>
            <p:nvPr/>
          </p:nvSpPr>
          <p:spPr>
            <a:xfrm>
              <a:off x="1926754" y="2420888"/>
              <a:ext cx="1656184" cy="443711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976963" y="2483370"/>
              <a:ext cx="1555766" cy="43746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046165" y="2545854"/>
              <a:ext cx="1417362" cy="43121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400212" y="1576252"/>
            <a:ext cx="2268415" cy="5281748"/>
            <a:chOff x="1926754" y="2420888"/>
            <a:chExt cx="1656184" cy="4437112"/>
          </a:xfrm>
        </p:grpSpPr>
        <p:sp>
          <p:nvSpPr>
            <p:cNvPr id="15" name="Rectangle 14"/>
            <p:cNvSpPr/>
            <p:nvPr/>
          </p:nvSpPr>
          <p:spPr>
            <a:xfrm>
              <a:off x="1926754" y="2420888"/>
              <a:ext cx="1656184" cy="44371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976963" y="2483370"/>
              <a:ext cx="1555766" cy="43746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046165" y="2545854"/>
              <a:ext cx="1417362" cy="431214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038288" y="3602133"/>
            <a:ext cx="1238623" cy="2215991"/>
            <a:chOff x="2725123" y="4283314"/>
            <a:chExt cx="1292073" cy="2215991"/>
          </a:xfrm>
        </p:grpSpPr>
        <p:sp>
          <p:nvSpPr>
            <p:cNvPr id="21" name="TextBox 20"/>
            <p:cNvSpPr txBox="1"/>
            <p:nvPr/>
          </p:nvSpPr>
          <p:spPr>
            <a:xfrm>
              <a:off x="2725124" y="4560313"/>
              <a:ext cx="129207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915108" y="3602133"/>
            <a:ext cx="1238623" cy="2215991"/>
            <a:chOff x="2725123" y="4283314"/>
            <a:chExt cx="1292073" cy="2215991"/>
          </a:xfrm>
        </p:grpSpPr>
        <p:sp>
          <p:nvSpPr>
            <p:cNvPr id="24" name="TextBox 23"/>
            <p:cNvSpPr txBox="1"/>
            <p:nvPr/>
          </p:nvSpPr>
          <p:spPr>
            <a:xfrm>
              <a:off x="2725124" y="4560313"/>
              <a:ext cx="129207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    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6" name="Rounded Rectangle 27">
            <a:extLst>
              <a:ext uri="{FF2B5EF4-FFF2-40B4-BE49-F238E27FC236}">
                <a16:creationId xmlns:a16="http://schemas.microsoft.com/office/drawing/2014/main" id="{0236B3C8-C566-4C79-98F7-46CD05AE2822}"/>
              </a:ext>
            </a:extLst>
          </p:cNvPr>
          <p:cNvSpPr/>
          <p:nvPr/>
        </p:nvSpPr>
        <p:spPr>
          <a:xfrm>
            <a:off x="3425731" y="2949011"/>
            <a:ext cx="425042" cy="3264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7" name="Rounded Rectangle 7">
            <a:extLst>
              <a:ext uri="{FF2B5EF4-FFF2-40B4-BE49-F238E27FC236}">
                <a16:creationId xmlns:a16="http://schemas.microsoft.com/office/drawing/2014/main" id="{5F029492-9F71-49BF-A1D0-ECBAF5B06062}"/>
              </a:ext>
            </a:extLst>
          </p:cNvPr>
          <p:cNvSpPr/>
          <p:nvPr/>
        </p:nvSpPr>
        <p:spPr>
          <a:xfrm>
            <a:off x="8318351" y="2925792"/>
            <a:ext cx="432135" cy="37292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444A9AE5-DEA6-43EF-8E2C-554C6785F5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Images &amp; Contents</a:t>
            </a:r>
            <a:endParaRPr lang="ko-KR" altLang="en-US" dirty="0"/>
          </a:p>
        </p:txBody>
      </p:sp>
      <p:sp>
        <p:nvSpPr>
          <p:cNvPr id="2" name="Picture Placeholder 1"/>
          <p:cNvSpPr>
            <a:spLocks noGrp="1"/>
          </p:cNvSpPr>
          <p:nvPr>
            <p:ph type="pic" idx="14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idx="15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32247077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7390EF2C-44F6-4B54-B228-50CE64CBE70A}"/>
              </a:ext>
            </a:extLst>
          </p:cNvPr>
          <p:cNvGrpSpPr/>
          <p:nvPr/>
        </p:nvGrpSpPr>
        <p:grpSpPr>
          <a:xfrm>
            <a:off x="956809" y="1819305"/>
            <a:ext cx="10308374" cy="4243818"/>
            <a:chOff x="946528" y="1545254"/>
            <a:chExt cx="10308374" cy="4743396"/>
          </a:xfrm>
        </p:grpSpPr>
        <p:sp>
          <p:nvSpPr>
            <p:cNvPr id="4" name="사각형: 둥근 모서리 3">
              <a:extLst>
                <a:ext uri="{FF2B5EF4-FFF2-40B4-BE49-F238E27FC236}">
                  <a16:creationId xmlns:a16="http://schemas.microsoft.com/office/drawing/2014/main" id="{AB1E4EF0-4279-4AA9-8FDF-F34305E72604}"/>
                </a:ext>
              </a:extLst>
            </p:cNvPr>
            <p:cNvSpPr/>
            <p:nvPr/>
          </p:nvSpPr>
          <p:spPr>
            <a:xfrm>
              <a:off x="946528" y="1545254"/>
              <a:ext cx="5091726" cy="2320927"/>
            </a:xfrm>
            <a:prstGeom prst="roundRect">
              <a:avLst>
                <a:gd name="adj" fmla="val 12588"/>
              </a:avLst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" name="사각형: 둥근 모서리 4">
              <a:extLst>
                <a:ext uri="{FF2B5EF4-FFF2-40B4-BE49-F238E27FC236}">
                  <a16:creationId xmlns:a16="http://schemas.microsoft.com/office/drawing/2014/main" id="{504679A5-C346-4CEE-B33A-E5E906670A39}"/>
                </a:ext>
              </a:extLst>
            </p:cNvPr>
            <p:cNvSpPr/>
            <p:nvPr/>
          </p:nvSpPr>
          <p:spPr>
            <a:xfrm>
              <a:off x="6146916" y="1545254"/>
              <a:ext cx="5107986" cy="2320927"/>
            </a:xfrm>
            <a:prstGeom prst="roundRect">
              <a:avLst>
                <a:gd name="adj" fmla="val 12588"/>
              </a:avLst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641D7035-6F5A-45FF-BD9A-2B705ECC3131}"/>
                </a:ext>
              </a:extLst>
            </p:cNvPr>
            <p:cNvSpPr/>
            <p:nvPr/>
          </p:nvSpPr>
          <p:spPr>
            <a:xfrm>
              <a:off x="946528" y="3967723"/>
              <a:ext cx="5091726" cy="2320927"/>
            </a:xfrm>
            <a:prstGeom prst="roundRect">
              <a:avLst>
                <a:gd name="adj" fmla="val 12588"/>
              </a:avLst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7" name="사각형: 둥근 모서리 6">
              <a:extLst>
                <a:ext uri="{FF2B5EF4-FFF2-40B4-BE49-F238E27FC236}">
                  <a16:creationId xmlns:a16="http://schemas.microsoft.com/office/drawing/2014/main" id="{C5C81F9C-040D-4F32-A654-B229011DCD37}"/>
                </a:ext>
              </a:extLst>
            </p:cNvPr>
            <p:cNvSpPr/>
            <p:nvPr/>
          </p:nvSpPr>
          <p:spPr>
            <a:xfrm>
              <a:off x="6146916" y="3967723"/>
              <a:ext cx="5107986" cy="2320927"/>
            </a:xfrm>
            <a:prstGeom prst="roundRect">
              <a:avLst>
                <a:gd name="adj" fmla="val 12588"/>
              </a:avLst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8" name="Block Arc 33">
            <a:extLst>
              <a:ext uri="{FF2B5EF4-FFF2-40B4-BE49-F238E27FC236}">
                <a16:creationId xmlns:a16="http://schemas.microsoft.com/office/drawing/2014/main" id="{0622E248-F636-486B-8CB7-552ED855BF90}"/>
              </a:ext>
            </a:extLst>
          </p:cNvPr>
          <p:cNvSpPr/>
          <p:nvPr/>
        </p:nvSpPr>
        <p:spPr>
          <a:xfrm rot="5400000">
            <a:off x="4239238" y="2104072"/>
            <a:ext cx="3709895" cy="3709895"/>
          </a:xfrm>
          <a:prstGeom prst="blockArc">
            <a:avLst>
              <a:gd name="adj1" fmla="val 16229915"/>
              <a:gd name="adj2" fmla="val 21506646"/>
              <a:gd name="adj3" fmla="val 1547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" name="Block Arc 34">
            <a:extLst>
              <a:ext uri="{FF2B5EF4-FFF2-40B4-BE49-F238E27FC236}">
                <a16:creationId xmlns:a16="http://schemas.microsoft.com/office/drawing/2014/main" id="{2B45A51F-1505-4A9C-BE1D-9AE41CDBCB7C}"/>
              </a:ext>
            </a:extLst>
          </p:cNvPr>
          <p:cNvSpPr/>
          <p:nvPr/>
        </p:nvSpPr>
        <p:spPr>
          <a:xfrm>
            <a:off x="4239238" y="2086487"/>
            <a:ext cx="3709895" cy="3709895"/>
          </a:xfrm>
          <a:prstGeom prst="blockArc">
            <a:avLst>
              <a:gd name="adj1" fmla="val 16267252"/>
              <a:gd name="adj2" fmla="val 21557561"/>
              <a:gd name="adj3" fmla="val 15233"/>
            </a:avLst>
          </a:prstGeom>
          <a:solidFill>
            <a:srgbClr val="FED7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" name="Block Arc 35">
            <a:extLst>
              <a:ext uri="{FF2B5EF4-FFF2-40B4-BE49-F238E27FC236}">
                <a16:creationId xmlns:a16="http://schemas.microsoft.com/office/drawing/2014/main" id="{CCEB8ACC-350F-49CA-BF37-FB6996245054}"/>
              </a:ext>
            </a:extLst>
          </p:cNvPr>
          <p:cNvSpPr/>
          <p:nvPr/>
        </p:nvSpPr>
        <p:spPr>
          <a:xfrm rot="10800000">
            <a:off x="4239238" y="2104071"/>
            <a:ext cx="3709895" cy="3709895"/>
          </a:xfrm>
          <a:prstGeom prst="blockArc">
            <a:avLst>
              <a:gd name="adj1" fmla="val 16302188"/>
              <a:gd name="adj2" fmla="val 21556929"/>
              <a:gd name="adj3" fmla="val 15741"/>
            </a:avLst>
          </a:prstGeom>
          <a:solidFill>
            <a:srgbClr val="FED7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Block Arc 36">
            <a:extLst>
              <a:ext uri="{FF2B5EF4-FFF2-40B4-BE49-F238E27FC236}">
                <a16:creationId xmlns:a16="http://schemas.microsoft.com/office/drawing/2014/main" id="{370366B1-C5D6-4817-9816-19F5EA54FD14}"/>
              </a:ext>
            </a:extLst>
          </p:cNvPr>
          <p:cNvSpPr/>
          <p:nvPr/>
        </p:nvSpPr>
        <p:spPr>
          <a:xfrm rot="16200000">
            <a:off x="4239238" y="2086488"/>
            <a:ext cx="3709895" cy="3709895"/>
          </a:xfrm>
          <a:prstGeom prst="blockArc">
            <a:avLst>
              <a:gd name="adj1" fmla="val 16302188"/>
              <a:gd name="adj2" fmla="val 21530925"/>
              <a:gd name="adj3" fmla="val 1599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12" name="Group 37">
            <a:extLst>
              <a:ext uri="{FF2B5EF4-FFF2-40B4-BE49-F238E27FC236}">
                <a16:creationId xmlns:a16="http://schemas.microsoft.com/office/drawing/2014/main" id="{A249158F-FCAD-4E6C-BCB0-36C7C7E42605}"/>
              </a:ext>
            </a:extLst>
          </p:cNvPr>
          <p:cNvGrpSpPr/>
          <p:nvPr/>
        </p:nvGrpSpPr>
        <p:grpSpPr>
          <a:xfrm>
            <a:off x="4491710" y="2335497"/>
            <a:ext cx="3218009" cy="3200946"/>
            <a:chOff x="2958282" y="2168932"/>
            <a:chExt cx="3218009" cy="320094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5000230-7AF4-4B18-8988-730B0FD66540}"/>
                </a:ext>
              </a:extLst>
            </p:cNvPr>
            <p:cNvSpPr txBox="1"/>
            <p:nvPr/>
          </p:nvSpPr>
          <p:spPr>
            <a:xfrm rot="2979303">
              <a:off x="3821466" y="2401399"/>
              <a:ext cx="2300361" cy="183542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348932"/>
                </a:avLst>
              </a:prstTxWarp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WEAKNESS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2C20FD0-F6ED-4B76-93D6-23CEDB8D1C15}"/>
                </a:ext>
              </a:extLst>
            </p:cNvPr>
            <p:cNvSpPr txBox="1"/>
            <p:nvPr/>
          </p:nvSpPr>
          <p:spPr>
            <a:xfrm rot="18900000">
              <a:off x="2958282" y="2437888"/>
              <a:ext cx="2300361" cy="183542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348932"/>
                </a:avLst>
              </a:prstTxWarp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STRENGTHS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F7D8A12-56F1-456A-9C37-A800E4D9FFE9}"/>
                </a:ext>
              </a:extLst>
            </p:cNvPr>
            <p:cNvSpPr txBox="1"/>
            <p:nvPr/>
          </p:nvSpPr>
          <p:spPr>
            <a:xfrm rot="13500000">
              <a:off x="2958282" y="3301984"/>
              <a:ext cx="2300361" cy="183542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348932"/>
                </a:avLst>
              </a:prstTxWarp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OPPORTUNITIES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8DC9744-F4D9-4AFC-B30D-183115A09DF9}"/>
                </a:ext>
              </a:extLst>
            </p:cNvPr>
            <p:cNvSpPr txBox="1"/>
            <p:nvPr/>
          </p:nvSpPr>
          <p:spPr>
            <a:xfrm rot="8100000">
              <a:off x="3875930" y="3274102"/>
              <a:ext cx="2300361" cy="183542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348932"/>
                </a:avLst>
              </a:prstTxWarp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THREATS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51">
            <a:extLst>
              <a:ext uri="{FF2B5EF4-FFF2-40B4-BE49-F238E27FC236}">
                <a16:creationId xmlns:a16="http://schemas.microsoft.com/office/drawing/2014/main" id="{5051ACE9-38A1-4D2B-9034-E2D9483D1868}"/>
              </a:ext>
            </a:extLst>
          </p:cNvPr>
          <p:cNvGrpSpPr/>
          <p:nvPr/>
        </p:nvGrpSpPr>
        <p:grpSpPr>
          <a:xfrm>
            <a:off x="1386250" y="2167410"/>
            <a:ext cx="2936722" cy="1470776"/>
            <a:chOff x="270023" y="1638319"/>
            <a:chExt cx="2605242" cy="148548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A820E79-4103-40D8-87B1-D1F02FE9251D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884B901-428F-4586-8153-3A90E9E0F5C8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59">
            <a:extLst>
              <a:ext uri="{FF2B5EF4-FFF2-40B4-BE49-F238E27FC236}">
                <a16:creationId xmlns:a16="http://schemas.microsoft.com/office/drawing/2014/main" id="{CADD4C5D-2A2B-4032-B417-4B7756E651FE}"/>
              </a:ext>
            </a:extLst>
          </p:cNvPr>
          <p:cNvGrpSpPr/>
          <p:nvPr/>
        </p:nvGrpSpPr>
        <p:grpSpPr>
          <a:xfrm>
            <a:off x="1386250" y="4275538"/>
            <a:ext cx="2936722" cy="1470776"/>
            <a:chOff x="270023" y="1638319"/>
            <a:chExt cx="2605242" cy="148548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70C072D-5A94-406A-88B7-85C38BB12C28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AF37FAC-50A5-478B-9B09-7BE2B64D5EF8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62">
            <a:extLst>
              <a:ext uri="{FF2B5EF4-FFF2-40B4-BE49-F238E27FC236}">
                <a16:creationId xmlns:a16="http://schemas.microsoft.com/office/drawing/2014/main" id="{88CF3F08-F420-4988-942C-18722526DC1A}"/>
              </a:ext>
            </a:extLst>
          </p:cNvPr>
          <p:cNvGrpSpPr/>
          <p:nvPr/>
        </p:nvGrpSpPr>
        <p:grpSpPr>
          <a:xfrm>
            <a:off x="7854123" y="2167410"/>
            <a:ext cx="2936722" cy="1470776"/>
            <a:chOff x="270023" y="1638319"/>
            <a:chExt cx="2605242" cy="148548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DB828C2-C67D-4931-8600-4499BC59CC90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828A9F3-4CD8-49FB-A3CA-E1E1F24A7E42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74">
            <a:extLst>
              <a:ext uri="{FF2B5EF4-FFF2-40B4-BE49-F238E27FC236}">
                <a16:creationId xmlns:a16="http://schemas.microsoft.com/office/drawing/2014/main" id="{4F3CF93C-C643-4589-8EB3-48468F3AD261}"/>
              </a:ext>
            </a:extLst>
          </p:cNvPr>
          <p:cNvGrpSpPr/>
          <p:nvPr/>
        </p:nvGrpSpPr>
        <p:grpSpPr>
          <a:xfrm>
            <a:off x="7858316" y="4275538"/>
            <a:ext cx="2936722" cy="1470776"/>
            <a:chOff x="270023" y="1638319"/>
            <a:chExt cx="2605242" cy="148548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C6EFDD1-64D7-4EFA-9A0D-11C997D623B0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B087AA3-C305-4D25-997F-C148FCF74BCF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Elipse 29">
            <a:extLst>
              <a:ext uri="{FF2B5EF4-FFF2-40B4-BE49-F238E27FC236}">
                <a16:creationId xmlns:a16="http://schemas.microsoft.com/office/drawing/2014/main" id="{9FB66E9F-BC25-4A0C-8238-3BEE8FF163DC}"/>
              </a:ext>
            </a:extLst>
          </p:cNvPr>
          <p:cNvSpPr/>
          <p:nvPr/>
        </p:nvSpPr>
        <p:spPr>
          <a:xfrm>
            <a:off x="4794065" y="2627933"/>
            <a:ext cx="2597096" cy="259709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43" name="Grupo 42">
            <a:extLst>
              <a:ext uri="{FF2B5EF4-FFF2-40B4-BE49-F238E27FC236}">
                <a16:creationId xmlns:a16="http://schemas.microsoft.com/office/drawing/2014/main" id="{53BEDEF9-3207-4277-BF41-9D183F578D7F}"/>
              </a:ext>
            </a:extLst>
          </p:cNvPr>
          <p:cNvGrpSpPr/>
          <p:nvPr/>
        </p:nvGrpSpPr>
        <p:grpSpPr>
          <a:xfrm>
            <a:off x="4841061" y="3292231"/>
            <a:ext cx="2487548" cy="1559578"/>
            <a:chOff x="4271298" y="2125923"/>
            <a:chExt cx="3917897" cy="2456341"/>
          </a:xfrm>
        </p:grpSpPr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id="{D351914F-6229-4410-B8B2-B439A79417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1863" y="2180837"/>
              <a:ext cx="1947332" cy="2373971"/>
            </a:xfrm>
            <a:custGeom>
              <a:avLst/>
              <a:gdLst>
                <a:gd name="T0" fmla="*/ 1330 w 1446"/>
                <a:gd name="T1" fmla="*/ 440 h 1761"/>
                <a:gd name="T2" fmla="*/ 1208 w 1446"/>
                <a:gd name="T3" fmla="*/ 423 h 1761"/>
                <a:gd name="T4" fmla="*/ 551 w 1446"/>
                <a:gd name="T5" fmla="*/ 541 h 1761"/>
                <a:gd name="T6" fmla="*/ 314 w 1446"/>
                <a:gd name="T7" fmla="*/ 602 h 1761"/>
                <a:gd name="T8" fmla="*/ 304 w 1446"/>
                <a:gd name="T9" fmla="*/ 586 h 1761"/>
                <a:gd name="T10" fmla="*/ 341 w 1446"/>
                <a:gd name="T11" fmla="*/ 532 h 1761"/>
                <a:gd name="T12" fmla="*/ 586 w 1446"/>
                <a:gd name="T13" fmla="*/ 260 h 1761"/>
                <a:gd name="T14" fmla="*/ 612 w 1446"/>
                <a:gd name="T15" fmla="*/ 227 h 1761"/>
                <a:gd name="T16" fmla="*/ 765 w 1446"/>
                <a:gd name="T17" fmla="*/ 138 h 1761"/>
                <a:gd name="T18" fmla="*/ 765 w 1446"/>
                <a:gd name="T19" fmla="*/ 124 h 1761"/>
                <a:gd name="T20" fmla="*/ 711 w 1446"/>
                <a:gd name="T21" fmla="*/ 119 h 1761"/>
                <a:gd name="T22" fmla="*/ 649 w 1446"/>
                <a:gd name="T23" fmla="*/ 155 h 1761"/>
                <a:gd name="T24" fmla="*/ 510 w 1446"/>
                <a:gd name="T25" fmla="*/ 317 h 1761"/>
                <a:gd name="T26" fmla="*/ 483 w 1446"/>
                <a:gd name="T27" fmla="*/ 356 h 1761"/>
                <a:gd name="T28" fmla="*/ 371 w 1446"/>
                <a:gd name="T29" fmla="*/ 436 h 1761"/>
                <a:gd name="T30" fmla="*/ 235 w 1446"/>
                <a:gd name="T31" fmla="*/ 493 h 1761"/>
                <a:gd name="T32" fmla="*/ 201 w 1446"/>
                <a:gd name="T33" fmla="*/ 463 h 1761"/>
                <a:gd name="T34" fmla="*/ 246 w 1446"/>
                <a:gd name="T35" fmla="*/ 338 h 1761"/>
                <a:gd name="T36" fmla="*/ 143 w 1446"/>
                <a:gd name="T37" fmla="*/ 221 h 1761"/>
                <a:gd name="T38" fmla="*/ 460 w 1446"/>
                <a:gd name="T39" fmla="*/ 22 h 1761"/>
                <a:gd name="T40" fmla="*/ 446 w 1446"/>
                <a:gd name="T41" fmla="*/ 0 h 1761"/>
                <a:gd name="T42" fmla="*/ 80 w 1446"/>
                <a:gd name="T43" fmla="*/ 215 h 1761"/>
                <a:gd name="T44" fmla="*/ 0 w 1446"/>
                <a:gd name="T45" fmla="*/ 180 h 1761"/>
                <a:gd name="T46" fmla="*/ 0 w 1446"/>
                <a:gd name="T47" fmla="*/ 1761 h 1761"/>
                <a:gd name="T48" fmla="*/ 73 w 1446"/>
                <a:gd name="T49" fmla="*/ 1712 h 1761"/>
                <a:gd name="T50" fmla="*/ 100 w 1446"/>
                <a:gd name="T51" fmla="*/ 1683 h 1761"/>
                <a:gd name="T52" fmla="*/ 238 w 1446"/>
                <a:gd name="T53" fmla="*/ 1416 h 1761"/>
                <a:gd name="T54" fmla="*/ 277 w 1446"/>
                <a:gd name="T55" fmla="*/ 1222 h 1761"/>
                <a:gd name="T56" fmla="*/ 651 w 1446"/>
                <a:gd name="T57" fmla="*/ 1682 h 1761"/>
                <a:gd name="T58" fmla="*/ 644 w 1446"/>
                <a:gd name="T59" fmla="*/ 1646 h 1761"/>
                <a:gd name="T60" fmla="*/ 586 w 1446"/>
                <a:gd name="T61" fmla="*/ 1603 h 1761"/>
                <a:gd name="T62" fmla="*/ 510 w 1446"/>
                <a:gd name="T63" fmla="*/ 1524 h 1761"/>
                <a:gd name="T64" fmla="*/ 450 w 1446"/>
                <a:gd name="T65" fmla="*/ 1411 h 1761"/>
                <a:gd name="T66" fmla="*/ 419 w 1446"/>
                <a:gd name="T67" fmla="*/ 1360 h 1761"/>
                <a:gd name="T68" fmla="*/ 331 w 1446"/>
                <a:gd name="T69" fmla="*/ 1186 h 1761"/>
                <a:gd name="T70" fmla="*/ 240 w 1446"/>
                <a:gd name="T71" fmla="*/ 986 h 1761"/>
                <a:gd name="T72" fmla="*/ 276 w 1446"/>
                <a:gd name="T73" fmla="*/ 998 h 1761"/>
                <a:gd name="T74" fmla="*/ 490 w 1446"/>
                <a:gd name="T75" fmla="*/ 1117 h 1761"/>
                <a:gd name="T76" fmla="*/ 507 w 1446"/>
                <a:gd name="T77" fmla="*/ 1145 h 1761"/>
                <a:gd name="T78" fmla="*/ 755 w 1446"/>
                <a:gd name="T79" fmla="*/ 1394 h 1761"/>
                <a:gd name="T80" fmla="*/ 808 w 1446"/>
                <a:gd name="T81" fmla="*/ 1384 h 1761"/>
                <a:gd name="T82" fmla="*/ 646 w 1446"/>
                <a:gd name="T83" fmla="*/ 1285 h 1761"/>
                <a:gd name="T84" fmla="*/ 591 w 1446"/>
                <a:gd name="T85" fmla="*/ 1208 h 1761"/>
                <a:gd name="T86" fmla="*/ 328 w 1446"/>
                <a:gd name="T87" fmla="*/ 966 h 1761"/>
                <a:gd name="T88" fmla="*/ 274 w 1446"/>
                <a:gd name="T89" fmla="*/ 940 h 1761"/>
                <a:gd name="T90" fmla="*/ 200 w 1446"/>
                <a:gd name="T91" fmla="*/ 887 h 1761"/>
                <a:gd name="T92" fmla="*/ 176 w 1446"/>
                <a:gd name="T93" fmla="*/ 846 h 1761"/>
                <a:gd name="T94" fmla="*/ 216 w 1446"/>
                <a:gd name="T95" fmla="*/ 821 h 1761"/>
                <a:gd name="T96" fmla="*/ 287 w 1446"/>
                <a:gd name="T97" fmla="*/ 851 h 1761"/>
                <a:gd name="T98" fmla="*/ 527 w 1446"/>
                <a:gd name="T99" fmla="*/ 975 h 1761"/>
                <a:gd name="T100" fmla="*/ 731 w 1446"/>
                <a:gd name="T101" fmla="*/ 1006 h 1761"/>
                <a:gd name="T102" fmla="*/ 1038 w 1446"/>
                <a:gd name="T103" fmla="*/ 835 h 1761"/>
                <a:gd name="T104" fmla="*/ 1068 w 1446"/>
                <a:gd name="T105" fmla="*/ 823 h 1761"/>
                <a:gd name="T106" fmla="*/ 1399 w 1446"/>
                <a:gd name="T107" fmla="*/ 605 h 1761"/>
                <a:gd name="T108" fmla="*/ 1330 w 1446"/>
                <a:gd name="T109" fmla="*/ 440 h 1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46" h="1761">
                  <a:moveTo>
                    <a:pt x="1330" y="440"/>
                  </a:moveTo>
                  <a:cubicBezTo>
                    <a:pt x="1291" y="429"/>
                    <a:pt x="1249" y="424"/>
                    <a:pt x="1208" y="423"/>
                  </a:cubicBezTo>
                  <a:cubicBezTo>
                    <a:pt x="981" y="421"/>
                    <a:pt x="768" y="492"/>
                    <a:pt x="551" y="541"/>
                  </a:cubicBezTo>
                  <a:cubicBezTo>
                    <a:pt x="471" y="560"/>
                    <a:pt x="393" y="582"/>
                    <a:pt x="314" y="602"/>
                  </a:cubicBezTo>
                  <a:cubicBezTo>
                    <a:pt x="311" y="597"/>
                    <a:pt x="307" y="591"/>
                    <a:pt x="304" y="586"/>
                  </a:cubicBezTo>
                  <a:cubicBezTo>
                    <a:pt x="316" y="567"/>
                    <a:pt x="324" y="537"/>
                    <a:pt x="341" y="532"/>
                  </a:cubicBezTo>
                  <a:cubicBezTo>
                    <a:pt x="476" y="488"/>
                    <a:pt x="527" y="370"/>
                    <a:pt x="586" y="260"/>
                  </a:cubicBezTo>
                  <a:cubicBezTo>
                    <a:pt x="593" y="248"/>
                    <a:pt x="601" y="234"/>
                    <a:pt x="612" y="227"/>
                  </a:cubicBezTo>
                  <a:cubicBezTo>
                    <a:pt x="662" y="196"/>
                    <a:pt x="714" y="167"/>
                    <a:pt x="765" y="138"/>
                  </a:cubicBezTo>
                  <a:cubicBezTo>
                    <a:pt x="765" y="133"/>
                    <a:pt x="765" y="128"/>
                    <a:pt x="765" y="124"/>
                  </a:cubicBezTo>
                  <a:cubicBezTo>
                    <a:pt x="747" y="122"/>
                    <a:pt x="727" y="114"/>
                    <a:pt x="711" y="119"/>
                  </a:cubicBezTo>
                  <a:cubicBezTo>
                    <a:pt x="689" y="127"/>
                    <a:pt x="671" y="146"/>
                    <a:pt x="649" y="155"/>
                  </a:cubicBezTo>
                  <a:cubicBezTo>
                    <a:pt x="577" y="188"/>
                    <a:pt x="524" y="235"/>
                    <a:pt x="510" y="317"/>
                  </a:cubicBezTo>
                  <a:cubicBezTo>
                    <a:pt x="507" y="332"/>
                    <a:pt x="495" y="347"/>
                    <a:pt x="483" y="356"/>
                  </a:cubicBezTo>
                  <a:cubicBezTo>
                    <a:pt x="447" y="385"/>
                    <a:pt x="411" y="414"/>
                    <a:pt x="371" y="436"/>
                  </a:cubicBezTo>
                  <a:cubicBezTo>
                    <a:pt x="328" y="459"/>
                    <a:pt x="281" y="476"/>
                    <a:pt x="235" y="493"/>
                  </a:cubicBezTo>
                  <a:cubicBezTo>
                    <a:pt x="229" y="495"/>
                    <a:pt x="216" y="476"/>
                    <a:pt x="201" y="463"/>
                  </a:cubicBezTo>
                  <a:cubicBezTo>
                    <a:pt x="273" y="435"/>
                    <a:pt x="244" y="381"/>
                    <a:pt x="246" y="338"/>
                  </a:cubicBezTo>
                  <a:cubicBezTo>
                    <a:pt x="250" y="271"/>
                    <a:pt x="165" y="280"/>
                    <a:pt x="143" y="221"/>
                  </a:cubicBezTo>
                  <a:cubicBezTo>
                    <a:pt x="248" y="155"/>
                    <a:pt x="354" y="89"/>
                    <a:pt x="460" y="22"/>
                  </a:cubicBezTo>
                  <a:cubicBezTo>
                    <a:pt x="455" y="15"/>
                    <a:pt x="451" y="8"/>
                    <a:pt x="446" y="0"/>
                  </a:cubicBezTo>
                  <a:cubicBezTo>
                    <a:pt x="325" y="72"/>
                    <a:pt x="203" y="143"/>
                    <a:pt x="80" y="215"/>
                  </a:cubicBezTo>
                  <a:cubicBezTo>
                    <a:pt x="54" y="189"/>
                    <a:pt x="28" y="178"/>
                    <a:pt x="0" y="180"/>
                  </a:cubicBezTo>
                  <a:cubicBezTo>
                    <a:pt x="0" y="1761"/>
                    <a:pt x="0" y="1761"/>
                    <a:pt x="0" y="1761"/>
                  </a:cubicBezTo>
                  <a:cubicBezTo>
                    <a:pt x="23" y="1752"/>
                    <a:pt x="46" y="1736"/>
                    <a:pt x="73" y="1712"/>
                  </a:cubicBezTo>
                  <a:cubicBezTo>
                    <a:pt x="83" y="1704"/>
                    <a:pt x="91" y="1693"/>
                    <a:pt x="100" y="1683"/>
                  </a:cubicBezTo>
                  <a:cubicBezTo>
                    <a:pt x="170" y="1607"/>
                    <a:pt x="209" y="1513"/>
                    <a:pt x="238" y="1416"/>
                  </a:cubicBezTo>
                  <a:cubicBezTo>
                    <a:pt x="255" y="1354"/>
                    <a:pt x="263" y="1290"/>
                    <a:pt x="277" y="1222"/>
                  </a:cubicBezTo>
                  <a:cubicBezTo>
                    <a:pt x="363" y="1408"/>
                    <a:pt x="468" y="1575"/>
                    <a:pt x="651" y="1682"/>
                  </a:cubicBezTo>
                  <a:cubicBezTo>
                    <a:pt x="653" y="1668"/>
                    <a:pt x="652" y="1653"/>
                    <a:pt x="644" y="1646"/>
                  </a:cubicBezTo>
                  <a:cubicBezTo>
                    <a:pt x="627" y="1629"/>
                    <a:pt x="604" y="1619"/>
                    <a:pt x="586" y="1603"/>
                  </a:cubicBezTo>
                  <a:cubicBezTo>
                    <a:pt x="558" y="1578"/>
                    <a:pt x="507" y="1547"/>
                    <a:pt x="510" y="1524"/>
                  </a:cubicBezTo>
                  <a:cubicBezTo>
                    <a:pt x="516" y="1466"/>
                    <a:pt x="470" y="1448"/>
                    <a:pt x="450" y="1411"/>
                  </a:cubicBezTo>
                  <a:cubicBezTo>
                    <a:pt x="441" y="1394"/>
                    <a:pt x="428" y="1378"/>
                    <a:pt x="419" y="1360"/>
                  </a:cubicBezTo>
                  <a:cubicBezTo>
                    <a:pt x="390" y="1302"/>
                    <a:pt x="369" y="1238"/>
                    <a:pt x="331" y="1186"/>
                  </a:cubicBezTo>
                  <a:cubicBezTo>
                    <a:pt x="287" y="1126"/>
                    <a:pt x="245" y="1069"/>
                    <a:pt x="240" y="986"/>
                  </a:cubicBezTo>
                  <a:cubicBezTo>
                    <a:pt x="254" y="990"/>
                    <a:pt x="266" y="992"/>
                    <a:pt x="276" y="998"/>
                  </a:cubicBezTo>
                  <a:cubicBezTo>
                    <a:pt x="348" y="1037"/>
                    <a:pt x="419" y="1077"/>
                    <a:pt x="490" y="1117"/>
                  </a:cubicBezTo>
                  <a:cubicBezTo>
                    <a:pt x="498" y="1122"/>
                    <a:pt x="504" y="1135"/>
                    <a:pt x="507" y="1145"/>
                  </a:cubicBezTo>
                  <a:cubicBezTo>
                    <a:pt x="538" y="1280"/>
                    <a:pt x="638" y="1347"/>
                    <a:pt x="755" y="1394"/>
                  </a:cubicBezTo>
                  <a:cubicBezTo>
                    <a:pt x="768" y="1399"/>
                    <a:pt x="788" y="1388"/>
                    <a:pt x="808" y="1384"/>
                  </a:cubicBezTo>
                  <a:cubicBezTo>
                    <a:pt x="746" y="1347"/>
                    <a:pt x="693" y="1320"/>
                    <a:pt x="646" y="1285"/>
                  </a:cubicBezTo>
                  <a:cubicBezTo>
                    <a:pt x="622" y="1267"/>
                    <a:pt x="605" y="1236"/>
                    <a:pt x="591" y="1208"/>
                  </a:cubicBezTo>
                  <a:cubicBezTo>
                    <a:pt x="534" y="1094"/>
                    <a:pt x="485" y="972"/>
                    <a:pt x="328" y="966"/>
                  </a:cubicBezTo>
                  <a:cubicBezTo>
                    <a:pt x="310" y="965"/>
                    <a:pt x="291" y="950"/>
                    <a:pt x="274" y="940"/>
                  </a:cubicBezTo>
                  <a:cubicBezTo>
                    <a:pt x="248" y="924"/>
                    <a:pt x="222" y="907"/>
                    <a:pt x="200" y="887"/>
                  </a:cubicBezTo>
                  <a:cubicBezTo>
                    <a:pt x="188" y="877"/>
                    <a:pt x="173" y="857"/>
                    <a:pt x="176" y="846"/>
                  </a:cubicBezTo>
                  <a:cubicBezTo>
                    <a:pt x="179" y="834"/>
                    <a:pt x="204" y="819"/>
                    <a:pt x="216" y="821"/>
                  </a:cubicBezTo>
                  <a:cubicBezTo>
                    <a:pt x="241" y="825"/>
                    <a:pt x="264" y="839"/>
                    <a:pt x="287" y="851"/>
                  </a:cubicBezTo>
                  <a:cubicBezTo>
                    <a:pt x="367" y="893"/>
                    <a:pt x="443" y="943"/>
                    <a:pt x="527" y="975"/>
                  </a:cubicBezTo>
                  <a:cubicBezTo>
                    <a:pt x="591" y="999"/>
                    <a:pt x="670" y="1023"/>
                    <a:pt x="731" y="1006"/>
                  </a:cubicBezTo>
                  <a:cubicBezTo>
                    <a:pt x="844" y="975"/>
                    <a:pt x="960" y="935"/>
                    <a:pt x="1038" y="835"/>
                  </a:cubicBezTo>
                  <a:cubicBezTo>
                    <a:pt x="1044" y="828"/>
                    <a:pt x="1058" y="823"/>
                    <a:pt x="1068" y="823"/>
                  </a:cubicBezTo>
                  <a:cubicBezTo>
                    <a:pt x="1229" y="827"/>
                    <a:pt x="1326" y="734"/>
                    <a:pt x="1399" y="605"/>
                  </a:cubicBezTo>
                  <a:cubicBezTo>
                    <a:pt x="1446" y="522"/>
                    <a:pt x="1423" y="465"/>
                    <a:pt x="1330" y="440"/>
                  </a:cubicBezTo>
                  <a:close/>
                </a:path>
              </a:pathLst>
            </a:custGeom>
            <a:solidFill>
              <a:srgbClr val="45454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id="{01A3C463-50E5-4BAF-9804-8DC9241381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1298" y="2125923"/>
              <a:ext cx="1970565" cy="2456341"/>
            </a:xfrm>
            <a:custGeom>
              <a:avLst/>
              <a:gdLst>
                <a:gd name="T0" fmla="*/ 1420 w 1463"/>
                <a:gd name="T1" fmla="*/ 232 h 1821"/>
                <a:gd name="T2" fmla="*/ 1375 w 1463"/>
                <a:gd name="T3" fmla="*/ 228 h 1821"/>
                <a:gd name="T4" fmla="*/ 1199 w 1463"/>
                <a:gd name="T5" fmla="*/ 100 h 1821"/>
                <a:gd name="T6" fmla="*/ 1059 w 1463"/>
                <a:gd name="T7" fmla="*/ 0 h 1821"/>
                <a:gd name="T8" fmla="*/ 1048 w 1463"/>
                <a:gd name="T9" fmla="*/ 17 h 1821"/>
                <a:gd name="T10" fmla="*/ 1358 w 1463"/>
                <a:gd name="T11" fmla="*/ 265 h 1821"/>
                <a:gd name="T12" fmla="*/ 1239 w 1463"/>
                <a:gd name="T13" fmla="*/ 364 h 1821"/>
                <a:gd name="T14" fmla="*/ 1260 w 1463"/>
                <a:gd name="T15" fmla="*/ 517 h 1821"/>
                <a:gd name="T16" fmla="*/ 1089 w 1463"/>
                <a:gd name="T17" fmla="*/ 427 h 1821"/>
                <a:gd name="T18" fmla="*/ 946 w 1463"/>
                <a:gd name="T19" fmla="*/ 242 h 1821"/>
                <a:gd name="T20" fmla="*/ 934 w 1463"/>
                <a:gd name="T21" fmla="*/ 225 h 1821"/>
                <a:gd name="T22" fmla="*/ 778 w 1463"/>
                <a:gd name="T23" fmla="*/ 100 h 1821"/>
                <a:gd name="T24" fmla="*/ 722 w 1463"/>
                <a:gd name="T25" fmla="*/ 107 h 1821"/>
                <a:gd name="T26" fmla="*/ 862 w 1463"/>
                <a:gd name="T27" fmla="*/ 199 h 1821"/>
                <a:gd name="T28" fmla="*/ 899 w 1463"/>
                <a:gd name="T29" fmla="*/ 243 h 1821"/>
                <a:gd name="T30" fmla="*/ 1055 w 1463"/>
                <a:gd name="T31" fmla="*/ 484 h 1821"/>
                <a:gd name="T32" fmla="*/ 1179 w 1463"/>
                <a:gd name="T33" fmla="*/ 625 h 1821"/>
                <a:gd name="T34" fmla="*/ 1105 w 1463"/>
                <a:gd name="T35" fmla="*/ 620 h 1821"/>
                <a:gd name="T36" fmla="*/ 687 w 1463"/>
                <a:gd name="T37" fmla="*/ 471 h 1821"/>
                <a:gd name="T38" fmla="*/ 331 w 1463"/>
                <a:gd name="T39" fmla="*/ 373 h 1821"/>
                <a:gd name="T40" fmla="*/ 75 w 1463"/>
                <a:gd name="T41" fmla="*/ 396 h 1821"/>
                <a:gd name="T42" fmla="*/ 30 w 1463"/>
                <a:gd name="T43" fmla="*/ 504 h 1821"/>
                <a:gd name="T44" fmla="*/ 401 w 1463"/>
                <a:gd name="T45" fmla="*/ 770 h 1821"/>
                <a:gd name="T46" fmla="*/ 494 w 1463"/>
                <a:gd name="T47" fmla="*/ 894 h 1821"/>
                <a:gd name="T48" fmla="*/ 600 w 1463"/>
                <a:gd name="T49" fmla="*/ 959 h 1821"/>
                <a:gd name="T50" fmla="*/ 847 w 1463"/>
                <a:gd name="T51" fmla="*/ 996 h 1821"/>
                <a:gd name="T52" fmla="*/ 979 w 1463"/>
                <a:gd name="T53" fmla="*/ 948 h 1821"/>
                <a:gd name="T54" fmla="*/ 1214 w 1463"/>
                <a:gd name="T55" fmla="*/ 843 h 1821"/>
                <a:gd name="T56" fmla="*/ 1240 w 1463"/>
                <a:gd name="T57" fmla="*/ 897 h 1821"/>
                <a:gd name="T58" fmla="*/ 1169 w 1463"/>
                <a:gd name="T59" fmla="*/ 916 h 1821"/>
                <a:gd name="T60" fmla="*/ 943 w 1463"/>
                <a:gd name="T61" fmla="*/ 1011 h 1821"/>
                <a:gd name="T62" fmla="*/ 887 w 1463"/>
                <a:gd name="T63" fmla="*/ 1044 h 1821"/>
                <a:gd name="T64" fmla="*/ 817 w 1463"/>
                <a:gd name="T65" fmla="*/ 1176 h 1821"/>
                <a:gd name="T66" fmla="*/ 693 w 1463"/>
                <a:gd name="T67" fmla="*/ 1314 h 1821"/>
                <a:gd name="T68" fmla="*/ 597 w 1463"/>
                <a:gd name="T69" fmla="*/ 1353 h 1821"/>
                <a:gd name="T70" fmla="*/ 653 w 1463"/>
                <a:gd name="T71" fmla="*/ 1379 h 1821"/>
                <a:gd name="T72" fmla="*/ 856 w 1463"/>
                <a:gd name="T73" fmla="*/ 1222 h 1821"/>
                <a:gd name="T74" fmla="*/ 955 w 1463"/>
                <a:gd name="T75" fmla="*/ 1102 h 1821"/>
                <a:gd name="T76" fmla="*/ 1152 w 1463"/>
                <a:gd name="T77" fmla="*/ 999 h 1821"/>
                <a:gd name="T78" fmla="*/ 1170 w 1463"/>
                <a:gd name="T79" fmla="*/ 1011 h 1821"/>
                <a:gd name="T80" fmla="*/ 1131 w 1463"/>
                <a:gd name="T81" fmla="*/ 1115 h 1821"/>
                <a:gd name="T82" fmla="*/ 985 w 1463"/>
                <a:gd name="T83" fmla="*/ 1367 h 1821"/>
                <a:gd name="T84" fmla="*/ 951 w 1463"/>
                <a:gd name="T85" fmla="*/ 1403 h 1821"/>
                <a:gd name="T86" fmla="*/ 870 w 1463"/>
                <a:gd name="T87" fmla="*/ 1506 h 1821"/>
                <a:gd name="T88" fmla="*/ 856 w 1463"/>
                <a:gd name="T89" fmla="*/ 1523 h 1821"/>
                <a:gd name="T90" fmla="*/ 676 w 1463"/>
                <a:gd name="T91" fmla="*/ 1650 h 1821"/>
                <a:gd name="T92" fmla="*/ 745 w 1463"/>
                <a:gd name="T93" fmla="*/ 1649 h 1821"/>
                <a:gd name="T94" fmla="*/ 931 w 1463"/>
                <a:gd name="T95" fmla="*/ 1509 h 1821"/>
                <a:gd name="T96" fmla="*/ 1070 w 1463"/>
                <a:gd name="T97" fmla="*/ 1332 h 1821"/>
                <a:gd name="T98" fmla="*/ 1119 w 1463"/>
                <a:gd name="T99" fmla="*/ 1260 h 1821"/>
                <a:gd name="T100" fmla="*/ 1123 w 1463"/>
                <a:gd name="T101" fmla="*/ 1296 h 1821"/>
                <a:gd name="T102" fmla="*/ 1319 w 1463"/>
                <a:gd name="T103" fmla="*/ 1745 h 1821"/>
                <a:gd name="T104" fmla="*/ 1463 w 1463"/>
                <a:gd name="T105" fmla="*/ 1802 h 1821"/>
                <a:gd name="T106" fmla="*/ 1463 w 1463"/>
                <a:gd name="T107" fmla="*/ 221 h 1821"/>
                <a:gd name="T108" fmla="*/ 1420 w 1463"/>
                <a:gd name="T109" fmla="*/ 232 h 1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63" h="1821">
                  <a:moveTo>
                    <a:pt x="1420" y="232"/>
                  </a:moveTo>
                  <a:cubicBezTo>
                    <a:pt x="1408" y="238"/>
                    <a:pt x="1386" y="236"/>
                    <a:pt x="1375" y="228"/>
                  </a:cubicBezTo>
                  <a:cubicBezTo>
                    <a:pt x="1316" y="187"/>
                    <a:pt x="1258" y="142"/>
                    <a:pt x="1199" y="100"/>
                  </a:cubicBezTo>
                  <a:cubicBezTo>
                    <a:pt x="1153" y="66"/>
                    <a:pt x="1106" y="33"/>
                    <a:pt x="1059" y="0"/>
                  </a:cubicBezTo>
                  <a:cubicBezTo>
                    <a:pt x="1056" y="6"/>
                    <a:pt x="1052" y="11"/>
                    <a:pt x="1048" y="17"/>
                  </a:cubicBezTo>
                  <a:cubicBezTo>
                    <a:pt x="1150" y="99"/>
                    <a:pt x="1253" y="181"/>
                    <a:pt x="1358" y="265"/>
                  </a:cubicBezTo>
                  <a:cubicBezTo>
                    <a:pt x="1323" y="310"/>
                    <a:pt x="1235" y="285"/>
                    <a:pt x="1239" y="364"/>
                  </a:cubicBezTo>
                  <a:cubicBezTo>
                    <a:pt x="1242" y="415"/>
                    <a:pt x="1253" y="467"/>
                    <a:pt x="1260" y="517"/>
                  </a:cubicBezTo>
                  <a:cubicBezTo>
                    <a:pt x="1186" y="511"/>
                    <a:pt x="1134" y="484"/>
                    <a:pt x="1089" y="427"/>
                  </a:cubicBezTo>
                  <a:cubicBezTo>
                    <a:pt x="1040" y="367"/>
                    <a:pt x="939" y="347"/>
                    <a:pt x="946" y="242"/>
                  </a:cubicBezTo>
                  <a:cubicBezTo>
                    <a:pt x="947" y="237"/>
                    <a:pt x="939" y="229"/>
                    <a:pt x="934" y="225"/>
                  </a:cubicBezTo>
                  <a:cubicBezTo>
                    <a:pt x="882" y="182"/>
                    <a:pt x="831" y="139"/>
                    <a:pt x="778" y="100"/>
                  </a:cubicBezTo>
                  <a:cubicBezTo>
                    <a:pt x="770" y="94"/>
                    <a:pt x="751" y="102"/>
                    <a:pt x="722" y="107"/>
                  </a:cubicBezTo>
                  <a:cubicBezTo>
                    <a:pt x="778" y="143"/>
                    <a:pt x="821" y="169"/>
                    <a:pt x="862" y="199"/>
                  </a:cubicBezTo>
                  <a:cubicBezTo>
                    <a:pt x="878" y="210"/>
                    <a:pt x="898" y="227"/>
                    <a:pt x="899" y="243"/>
                  </a:cubicBezTo>
                  <a:cubicBezTo>
                    <a:pt x="907" y="353"/>
                    <a:pt x="975" y="430"/>
                    <a:pt x="1055" y="484"/>
                  </a:cubicBezTo>
                  <a:cubicBezTo>
                    <a:pt x="1112" y="522"/>
                    <a:pt x="1136" y="577"/>
                    <a:pt x="1179" y="625"/>
                  </a:cubicBezTo>
                  <a:cubicBezTo>
                    <a:pt x="1153" y="627"/>
                    <a:pt x="1127" y="628"/>
                    <a:pt x="1105" y="620"/>
                  </a:cubicBezTo>
                  <a:cubicBezTo>
                    <a:pt x="965" y="571"/>
                    <a:pt x="824" y="525"/>
                    <a:pt x="687" y="471"/>
                  </a:cubicBezTo>
                  <a:cubicBezTo>
                    <a:pt x="571" y="425"/>
                    <a:pt x="456" y="376"/>
                    <a:pt x="331" y="373"/>
                  </a:cubicBezTo>
                  <a:cubicBezTo>
                    <a:pt x="246" y="371"/>
                    <a:pt x="159" y="379"/>
                    <a:pt x="75" y="396"/>
                  </a:cubicBezTo>
                  <a:cubicBezTo>
                    <a:pt x="15" y="408"/>
                    <a:pt x="0" y="450"/>
                    <a:pt x="30" y="504"/>
                  </a:cubicBezTo>
                  <a:cubicBezTo>
                    <a:pt x="111" y="648"/>
                    <a:pt x="204" y="780"/>
                    <a:pt x="401" y="770"/>
                  </a:cubicBezTo>
                  <a:cubicBezTo>
                    <a:pt x="403" y="834"/>
                    <a:pt x="443" y="867"/>
                    <a:pt x="494" y="894"/>
                  </a:cubicBezTo>
                  <a:cubicBezTo>
                    <a:pt x="530" y="914"/>
                    <a:pt x="565" y="936"/>
                    <a:pt x="600" y="959"/>
                  </a:cubicBezTo>
                  <a:cubicBezTo>
                    <a:pt x="676" y="1010"/>
                    <a:pt x="759" y="1023"/>
                    <a:pt x="847" y="996"/>
                  </a:cubicBezTo>
                  <a:cubicBezTo>
                    <a:pt x="892" y="983"/>
                    <a:pt x="936" y="966"/>
                    <a:pt x="979" y="948"/>
                  </a:cubicBezTo>
                  <a:cubicBezTo>
                    <a:pt x="1056" y="915"/>
                    <a:pt x="1132" y="879"/>
                    <a:pt x="1214" y="843"/>
                  </a:cubicBezTo>
                  <a:cubicBezTo>
                    <a:pt x="1223" y="862"/>
                    <a:pt x="1231" y="879"/>
                    <a:pt x="1240" y="897"/>
                  </a:cubicBezTo>
                  <a:cubicBezTo>
                    <a:pt x="1212" y="905"/>
                    <a:pt x="1189" y="908"/>
                    <a:pt x="1169" y="916"/>
                  </a:cubicBezTo>
                  <a:cubicBezTo>
                    <a:pt x="1093" y="947"/>
                    <a:pt x="1018" y="979"/>
                    <a:pt x="943" y="1011"/>
                  </a:cubicBezTo>
                  <a:cubicBezTo>
                    <a:pt x="923" y="1020"/>
                    <a:pt x="898" y="1028"/>
                    <a:pt x="887" y="1044"/>
                  </a:cubicBezTo>
                  <a:cubicBezTo>
                    <a:pt x="859" y="1085"/>
                    <a:pt x="827" y="1129"/>
                    <a:pt x="817" y="1176"/>
                  </a:cubicBezTo>
                  <a:cubicBezTo>
                    <a:pt x="801" y="1250"/>
                    <a:pt x="749" y="1283"/>
                    <a:pt x="693" y="1314"/>
                  </a:cubicBezTo>
                  <a:cubicBezTo>
                    <a:pt x="663" y="1331"/>
                    <a:pt x="629" y="1340"/>
                    <a:pt x="597" y="1353"/>
                  </a:cubicBezTo>
                  <a:cubicBezTo>
                    <a:pt x="615" y="1370"/>
                    <a:pt x="637" y="1384"/>
                    <a:pt x="653" y="1379"/>
                  </a:cubicBezTo>
                  <a:cubicBezTo>
                    <a:pt x="740" y="1353"/>
                    <a:pt x="812" y="1302"/>
                    <a:pt x="856" y="1222"/>
                  </a:cubicBezTo>
                  <a:cubicBezTo>
                    <a:pt x="882" y="1175"/>
                    <a:pt x="900" y="1127"/>
                    <a:pt x="955" y="1102"/>
                  </a:cubicBezTo>
                  <a:cubicBezTo>
                    <a:pt x="1022" y="1072"/>
                    <a:pt x="1086" y="1034"/>
                    <a:pt x="1152" y="999"/>
                  </a:cubicBezTo>
                  <a:cubicBezTo>
                    <a:pt x="1158" y="1003"/>
                    <a:pt x="1164" y="1007"/>
                    <a:pt x="1170" y="1011"/>
                  </a:cubicBezTo>
                  <a:cubicBezTo>
                    <a:pt x="1157" y="1046"/>
                    <a:pt x="1148" y="1083"/>
                    <a:pt x="1131" y="1115"/>
                  </a:cubicBezTo>
                  <a:cubicBezTo>
                    <a:pt x="1084" y="1200"/>
                    <a:pt x="1035" y="1283"/>
                    <a:pt x="985" y="1367"/>
                  </a:cubicBezTo>
                  <a:cubicBezTo>
                    <a:pt x="977" y="1380"/>
                    <a:pt x="964" y="1392"/>
                    <a:pt x="951" y="1403"/>
                  </a:cubicBezTo>
                  <a:cubicBezTo>
                    <a:pt x="917" y="1431"/>
                    <a:pt x="858" y="1440"/>
                    <a:pt x="870" y="1506"/>
                  </a:cubicBezTo>
                  <a:cubicBezTo>
                    <a:pt x="871" y="1511"/>
                    <a:pt x="862" y="1519"/>
                    <a:pt x="856" y="1523"/>
                  </a:cubicBezTo>
                  <a:cubicBezTo>
                    <a:pt x="802" y="1562"/>
                    <a:pt x="747" y="1601"/>
                    <a:pt x="676" y="1650"/>
                  </a:cubicBezTo>
                  <a:cubicBezTo>
                    <a:pt x="708" y="1650"/>
                    <a:pt x="732" y="1658"/>
                    <a:pt x="745" y="1649"/>
                  </a:cubicBezTo>
                  <a:cubicBezTo>
                    <a:pt x="809" y="1605"/>
                    <a:pt x="876" y="1563"/>
                    <a:pt x="931" y="1509"/>
                  </a:cubicBezTo>
                  <a:cubicBezTo>
                    <a:pt x="984" y="1457"/>
                    <a:pt x="1025" y="1392"/>
                    <a:pt x="1070" y="1332"/>
                  </a:cubicBezTo>
                  <a:cubicBezTo>
                    <a:pt x="1085" y="1312"/>
                    <a:pt x="1098" y="1291"/>
                    <a:pt x="1119" y="1260"/>
                  </a:cubicBezTo>
                  <a:cubicBezTo>
                    <a:pt x="1121" y="1280"/>
                    <a:pt x="1124" y="1288"/>
                    <a:pt x="1123" y="1296"/>
                  </a:cubicBezTo>
                  <a:cubicBezTo>
                    <a:pt x="1120" y="1476"/>
                    <a:pt x="1209" y="1616"/>
                    <a:pt x="1319" y="1745"/>
                  </a:cubicBezTo>
                  <a:cubicBezTo>
                    <a:pt x="1370" y="1804"/>
                    <a:pt x="1413" y="1821"/>
                    <a:pt x="1463" y="1802"/>
                  </a:cubicBezTo>
                  <a:cubicBezTo>
                    <a:pt x="1463" y="221"/>
                    <a:pt x="1463" y="221"/>
                    <a:pt x="1463" y="221"/>
                  </a:cubicBezTo>
                  <a:cubicBezTo>
                    <a:pt x="1449" y="222"/>
                    <a:pt x="1435" y="226"/>
                    <a:pt x="1420" y="232"/>
                  </a:cubicBezTo>
                  <a:close/>
                </a:path>
              </a:pathLst>
            </a:custGeom>
            <a:solidFill>
              <a:srgbClr val="FED7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2765077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C090CDD9-0E3D-4747-8320-401552A0B5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2899B75-48FE-490D-81E2-91868B657B04}"/>
              </a:ext>
            </a:extLst>
          </p:cNvPr>
          <p:cNvSpPr/>
          <p:nvPr/>
        </p:nvSpPr>
        <p:spPr>
          <a:xfrm>
            <a:off x="3769360" y="1613680"/>
            <a:ext cx="7431028" cy="4369669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그룹 3">
            <a:extLst>
              <a:ext uri="{FF2B5EF4-FFF2-40B4-BE49-F238E27FC236}">
                <a16:creationId xmlns:a16="http://schemas.microsoft.com/office/drawing/2014/main" id="{D96800C4-DB94-4D52-BA50-18E3358C104F}"/>
              </a:ext>
            </a:extLst>
          </p:cNvPr>
          <p:cNvGrpSpPr/>
          <p:nvPr/>
        </p:nvGrpSpPr>
        <p:grpSpPr>
          <a:xfrm>
            <a:off x="3861504" y="1962637"/>
            <a:ext cx="7147295" cy="3683322"/>
            <a:chOff x="2153463" y="1916832"/>
            <a:chExt cx="7911017" cy="3683322"/>
          </a:xfrm>
        </p:grpSpPr>
        <p:sp>
          <p:nvSpPr>
            <p:cNvPr id="6" name="TextBox 4">
              <a:extLst>
                <a:ext uri="{FF2B5EF4-FFF2-40B4-BE49-F238E27FC236}">
                  <a16:creationId xmlns:a16="http://schemas.microsoft.com/office/drawing/2014/main" id="{74C3AD61-296D-4F00-AC44-AE48E8CAB5E6}"/>
                </a:ext>
              </a:extLst>
            </p:cNvPr>
            <p:cNvSpPr txBox="1"/>
            <p:nvPr/>
          </p:nvSpPr>
          <p:spPr>
            <a:xfrm>
              <a:off x="2153463" y="1916832"/>
              <a:ext cx="791101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Easy to change colors, photos and Text.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7" name="TextBox 5">
              <a:extLst>
                <a:ext uri="{FF2B5EF4-FFF2-40B4-BE49-F238E27FC236}">
                  <a16:creationId xmlns:a16="http://schemas.microsoft.com/office/drawing/2014/main" id="{D941ED4F-CB26-4727-AC7A-6D2D6EC31BA0}"/>
                </a:ext>
              </a:extLst>
            </p:cNvPr>
            <p:cNvSpPr txBox="1"/>
            <p:nvPr/>
          </p:nvSpPr>
          <p:spPr>
            <a:xfrm>
              <a:off x="2153463" y="2737832"/>
              <a:ext cx="7911017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I hope and I believe that this Template will your Time, Money and Reputation.</a:t>
              </a:r>
            </a:p>
          </p:txBody>
        </p:sp>
      </p:grpSp>
      <p:pic>
        <p:nvPicPr>
          <p:cNvPr id="5122" name="Picture 2">
            <a:extLst>
              <a:ext uri="{FF2B5EF4-FFF2-40B4-BE49-F238E27FC236}">
                <a16:creationId xmlns:a16="http://schemas.microsoft.com/office/drawing/2014/main" id="{4ECF3329-87B1-4118-B31D-92480A3E7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1427" y="1613680"/>
            <a:ext cx="3083102" cy="436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0835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808ED801-67F5-4378-A9A2-8F1D520AFE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PE" dirty="0"/>
          </a:p>
        </p:txBody>
      </p:sp>
      <p:cxnSp>
        <p:nvCxnSpPr>
          <p:cNvPr id="3" name="Straight Connector 5">
            <a:extLst>
              <a:ext uri="{FF2B5EF4-FFF2-40B4-BE49-F238E27FC236}">
                <a16:creationId xmlns:a16="http://schemas.microsoft.com/office/drawing/2014/main" id="{B4A8D3C1-C718-4227-B9F4-82CCCB7A14D3}"/>
              </a:ext>
            </a:extLst>
          </p:cNvPr>
          <p:cNvCxnSpPr>
            <a:cxnSpLocks/>
          </p:cNvCxnSpPr>
          <p:nvPr/>
        </p:nvCxnSpPr>
        <p:spPr>
          <a:xfrm>
            <a:off x="3706015" y="4424511"/>
            <a:ext cx="2052000" cy="0"/>
          </a:xfrm>
          <a:prstGeom prst="line">
            <a:avLst/>
          </a:prstGeom>
          <a:ln w="19050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6">
            <a:extLst>
              <a:ext uri="{FF2B5EF4-FFF2-40B4-BE49-F238E27FC236}">
                <a16:creationId xmlns:a16="http://schemas.microsoft.com/office/drawing/2014/main" id="{A4E2F979-C2B2-4B1E-ABBD-32587EBF38DA}"/>
              </a:ext>
            </a:extLst>
          </p:cNvPr>
          <p:cNvCxnSpPr>
            <a:cxnSpLocks/>
          </p:cNvCxnSpPr>
          <p:nvPr/>
        </p:nvCxnSpPr>
        <p:spPr>
          <a:xfrm>
            <a:off x="6432678" y="4424511"/>
            <a:ext cx="2052000" cy="0"/>
          </a:xfrm>
          <a:prstGeom prst="line">
            <a:avLst/>
          </a:prstGeom>
          <a:ln w="19050">
            <a:solidFill>
              <a:schemeClr val="accent3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8">
            <a:extLst>
              <a:ext uri="{FF2B5EF4-FFF2-40B4-BE49-F238E27FC236}">
                <a16:creationId xmlns:a16="http://schemas.microsoft.com/office/drawing/2014/main" id="{62F6E7BC-D517-4334-BD84-6797915F7B72}"/>
              </a:ext>
            </a:extLst>
          </p:cNvPr>
          <p:cNvCxnSpPr>
            <a:cxnSpLocks/>
          </p:cNvCxnSpPr>
          <p:nvPr/>
        </p:nvCxnSpPr>
        <p:spPr>
          <a:xfrm>
            <a:off x="3706015" y="6049863"/>
            <a:ext cx="2052000" cy="0"/>
          </a:xfrm>
          <a:prstGeom prst="line">
            <a:avLst/>
          </a:prstGeom>
          <a:ln w="19050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9">
            <a:extLst>
              <a:ext uri="{FF2B5EF4-FFF2-40B4-BE49-F238E27FC236}">
                <a16:creationId xmlns:a16="http://schemas.microsoft.com/office/drawing/2014/main" id="{D08F7ACC-5FD2-43AC-A3C0-290A7D858060}"/>
              </a:ext>
            </a:extLst>
          </p:cNvPr>
          <p:cNvCxnSpPr>
            <a:cxnSpLocks/>
          </p:cNvCxnSpPr>
          <p:nvPr/>
        </p:nvCxnSpPr>
        <p:spPr>
          <a:xfrm>
            <a:off x="6432678" y="6049863"/>
            <a:ext cx="2052000" cy="0"/>
          </a:xfrm>
          <a:prstGeom prst="line">
            <a:avLst/>
          </a:prstGeom>
          <a:ln w="19050">
            <a:solidFill>
              <a:schemeClr val="accent3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E0C9FD32-7EFF-49B9-BD60-347E10430A0E}"/>
              </a:ext>
            </a:extLst>
          </p:cNvPr>
          <p:cNvSpPr txBox="1">
            <a:spLocks/>
          </p:cNvSpPr>
          <p:nvPr/>
        </p:nvSpPr>
        <p:spPr>
          <a:xfrm>
            <a:off x="3720194" y="4033640"/>
            <a:ext cx="2023642" cy="24608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Name Here</a:t>
            </a: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187B5E9A-E032-4EBB-AC12-B85E8D4889CD}"/>
              </a:ext>
            </a:extLst>
          </p:cNvPr>
          <p:cNvSpPr txBox="1">
            <a:spLocks/>
          </p:cNvSpPr>
          <p:nvPr/>
        </p:nvSpPr>
        <p:spPr>
          <a:xfrm>
            <a:off x="3705928" y="4465688"/>
            <a:ext cx="2052174" cy="316303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400" dirty="0">
                <a:solidFill>
                  <a:schemeClr val="accent2"/>
                </a:solidFill>
              </a:rPr>
              <a:t>Designer</a:t>
            </a:r>
          </a:p>
        </p:txBody>
      </p:sp>
      <p:sp>
        <p:nvSpPr>
          <p:cNvPr id="9" name="TextBox 14">
            <a:extLst>
              <a:ext uri="{FF2B5EF4-FFF2-40B4-BE49-F238E27FC236}">
                <a16:creationId xmlns:a16="http://schemas.microsoft.com/office/drawing/2014/main" id="{76BF5992-15E7-492C-90FB-BD470B7EE6AF}"/>
              </a:ext>
            </a:extLst>
          </p:cNvPr>
          <p:cNvSpPr txBox="1"/>
          <p:nvPr/>
        </p:nvSpPr>
        <p:spPr>
          <a:xfrm>
            <a:off x="3720194" y="4789209"/>
            <a:ext cx="2023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0" name="Group 15">
            <a:extLst>
              <a:ext uri="{FF2B5EF4-FFF2-40B4-BE49-F238E27FC236}">
                <a16:creationId xmlns:a16="http://schemas.microsoft.com/office/drawing/2014/main" id="{3DB6170C-DD2B-4DE5-8CBA-AA8710D43FAC}"/>
              </a:ext>
            </a:extLst>
          </p:cNvPr>
          <p:cNvGrpSpPr/>
          <p:nvPr/>
        </p:nvGrpSpPr>
        <p:grpSpPr>
          <a:xfrm>
            <a:off x="4194865" y="5641166"/>
            <a:ext cx="1074300" cy="309125"/>
            <a:chOff x="3130166" y="5667342"/>
            <a:chExt cx="1254837" cy="36107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1" name="Rounded Rectangle 3">
              <a:extLst>
                <a:ext uri="{FF2B5EF4-FFF2-40B4-BE49-F238E27FC236}">
                  <a16:creationId xmlns:a16="http://schemas.microsoft.com/office/drawing/2014/main" id="{67AAD606-F027-4A30-8802-392013699349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Rounded Rectangle 39">
              <a:extLst>
                <a:ext uri="{FF2B5EF4-FFF2-40B4-BE49-F238E27FC236}">
                  <a16:creationId xmlns:a16="http://schemas.microsoft.com/office/drawing/2014/main" id="{B7472CD5-2040-4465-8619-94C6A341A4ED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Rounded Rectangle 2">
              <a:extLst>
                <a:ext uri="{FF2B5EF4-FFF2-40B4-BE49-F238E27FC236}">
                  <a16:creationId xmlns:a16="http://schemas.microsoft.com/office/drawing/2014/main" id="{E2B89315-9B8F-485F-A884-8B5A06E22B64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123ACB70-AC89-4E99-9DD9-8684C5DF7EA8}"/>
              </a:ext>
            </a:extLst>
          </p:cNvPr>
          <p:cNvSpPr txBox="1">
            <a:spLocks/>
          </p:cNvSpPr>
          <p:nvPr/>
        </p:nvSpPr>
        <p:spPr>
          <a:xfrm>
            <a:off x="6446857" y="4033640"/>
            <a:ext cx="2023642" cy="24608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Name Here</a:t>
            </a:r>
          </a:p>
        </p:txBody>
      </p:sp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BD325A63-9803-43C6-A279-66BE6952AB8C}"/>
              </a:ext>
            </a:extLst>
          </p:cNvPr>
          <p:cNvSpPr txBox="1">
            <a:spLocks/>
          </p:cNvSpPr>
          <p:nvPr/>
        </p:nvSpPr>
        <p:spPr>
          <a:xfrm>
            <a:off x="6432591" y="4465688"/>
            <a:ext cx="2052174" cy="316303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>
                <a:solidFill>
                  <a:schemeClr val="accent3"/>
                </a:solidFill>
                <a:cs typeface="Arial" pitchFamily="34" charset="0"/>
              </a:rPr>
              <a:t>Programmer</a:t>
            </a:r>
          </a:p>
        </p:txBody>
      </p:sp>
      <p:sp>
        <p:nvSpPr>
          <p:cNvPr id="16" name="TextBox 21">
            <a:extLst>
              <a:ext uri="{FF2B5EF4-FFF2-40B4-BE49-F238E27FC236}">
                <a16:creationId xmlns:a16="http://schemas.microsoft.com/office/drawing/2014/main" id="{B32B0514-02D2-4549-9773-AB578D5FCFE2}"/>
              </a:ext>
            </a:extLst>
          </p:cNvPr>
          <p:cNvSpPr txBox="1"/>
          <p:nvPr/>
        </p:nvSpPr>
        <p:spPr>
          <a:xfrm>
            <a:off x="6446857" y="4789209"/>
            <a:ext cx="2023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7" name="Group 23">
            <a:extLst>
              <a:ext uri="{FF2B5EF4-FFF2-40B4-BE49-F238E27FC236}">
                <a16:creationId xmlns:a16="http://schemas.microsoft.com/office/drawing/2014/main" id="{A4C0E697-6B8B-4E81-99E8-89B5DD0A16A6}"/>
              </a:ext>
            </a:extLst>
          </p:cNvPr>
          <p:cNvGrpSpPr/>
          <p:nvPr/>
        </p:nvGrpSpPr>
        <p:grpSpPr>
          <a:xfrm>
            <a:off x="6921528" y="5641166"/>
            <a:ext cx="1074300" cy="309125"/>
            <a:chOff x="3130166" y="5667342"/>
            <a:chExt cx="1254837" cy="36107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8" name="Rounded Rectangle 3">
              <a:extLst>
                <a:ext uri="{FF2B5EF4-FFF2-40B4-BE49-F238E27FC236}">
                  <a16:creationId xmlns:a16="http://schemas.microsoft.com/office/drawing/2014/main" id="{B6E8FF98-8A97-418F-99C5-D3E258741D1B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9" name="Rounded Rectangle 39">
              <a:extLst>
                <a:ext uri="{FF2B5EF4-FFF2-40B4-BE49-F238E27FC236}">
                  <a16:creationId xmlns:a16="http://schemas.microsoft.com/office/drawing/2014/main" id="{01B76D9D-D6B7-4AB6-9C5C-EB79459954FE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Rounded Rectangle 2">
              <a:extLst>
                <a:ext uri="{FF2B5EF4-FFF2-40B4-BE49-F238E27FC236}">
                  <a16:creationId xmlns:a16="http://schemas.microsoft.com/office/drawing/2014/main" id="{36F1B7F4-334C-4CAA-B69C-1CB61378F9A4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21" name="Straight Connector 5">
            <a:extLst>
              <a:ext uri="{FF2B5EF4-FFF2-40B4-BE49-F238E27FC236}">
                <a16:creationId xmlns:a16="http://schemas.microsoft.com/office/drawing/2014/main" id="{934C3259-ECA9-4281-A894-34F916B15919}"/>
              </a:ext>
            </a:extLst>
          </p:cNvPr>
          <p:cNvCxnSpPr>
            <a:cxnSpLocks/>
          </p:cNvCxnSpPr>
          <p:nvPr/>
        </p:nvCxnSpPr>
        <p:spPr>
          <a:xfrm>
            <a:off x="979352" y="4424511"/>
            <a:ext cx="2052000" cy="0"/>
          </a:xfrm>
          <a:prstGeom prst="line">
            <a:avLst/>
          </a:prstGeom>
          <a:ln w="19050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8">
            <a:extLst>
              <a:ext uri="{FF2B5EF4-FFF2-40B4-BE49-F238E27FC236}">
                <a16:creationId xmlns:a16="http://schemas.microsoft.com/office/drawing/2014/main" id="{B533129B-E9A8-49F0-BFEE-6C951396E291}"/>
              </a:ext>
            </a:extLst>
          </p:cNvPr>
          <p:cNvCxnSpPr>
            <a:cxnSpLocks/>
          </p:cNvCxnSpPr>
          <p:nvPr/>
        </p:nvCxnSpPr>
        <p:spPr>
          <a:xfrm>
            <a:off x="979352" y="6049863"/>
            <a:ext cx="2052000" cy="0"/>
          </a:xfrm>
          <a:prstGeom prst="line">
            <a:avLst/>
          </a:prstGeom>
          <a:ln w="19050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64057149-28FA-4F43-ACB1-146CBB12F698}"/>
              </a:ext>
            </a:extLst>
          </p:cNvPr>
          <p:cNvSpPr txBox="1">
            <a:spLocks/>
          </p:cNvSpPr>
          <p:nvPr/>
        </p:nvSpPr>
        <p:spPr>
          <a:xfrm>
            <a:off x="993531" y="4033640"/>
            <a:ext cx="2023642" cy="24608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Name Here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8DB50EFD-FF9E-4D24-8784-0B0E10148FBE}"/>
              </a:ext>
            </a:extLst>
          </p:cNvPr>
          <p:cNvSpPr txBox="1">
            <a:spLocks/>
          </p:cNvSpPr>
          <p:nvPr/>
        </p:nvSpPr>
        <p:spPr>
          <a:xfrm>
            <a:off x="979265" y="4465688"/>
            <a:ext cx="2052174" cy="316303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400" dirty="0">
                <a:solidFill>
                  <a:schemeClr val="accent1"/>
                </a:solidFill>
              </a:rPr>
              <a:t>Director</a:t>
            </a:r>
          </a:p>
        </p:txBody>
      </p:sp>
      <p:sp>
        <p:nvSpPr>
          <p:cNvPr id="25" name="TextBox 37">
            <a:extLst>
              <a:ext uri="{FF2B5EF4-FFF2-40B4-BE49-F238E27FC236}">
                <a16:creationId xmlns:a16="http://schemas.microsoft.com/office/drawing/2014/main" id="{8E2A8C17-18F1-46C4-8447-2DDFD5F310B2}"/>
              </a:ext>
            </a:extLst>
          </p:cNvPr>
          <p:cNvSpPr txBox="1"/>
          <p:nvPr/>
        </p:nvSpPr>
        <p:spPr>
          <a:xfrm>
            <a:off x="993531" y="4789209"/>
            <a:ext cx="2023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6" name="Group 15">
            <a:extLst>
              <a:ext uri="{FF2B5EF4-FFF2-40B4-BE49-F238E27FC236}">
                <a16:creationId xmlns:a16="http://schemas.microsoft.com/office/drawing/2014/main" id="{1543D6E5-F119-4E07-8058-F50A7D343A7D}"/>
              </a:ext>
            </a:extLst>
          </p:cNvPr>
          <p:cNvGrpSpPr/>
          <p:nvPr/>
        </p:nvGrpSpPr>
        <p:grpSpPr>
          <a:xfrm>
            <a:off x="1468202" y="5641166"/>
            <a:ext cx="1074300" cy="309125"/>
            <a:chOff x="3130166" y="5667342"/>
            <a:chExt cx="1254837" cy="36107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7" name="Rounded Rectangle 3">
              <a:extLst>
                <a:ext uri="{FF2B5EF4-FFF2-40B4-BE49-F238E27FC236}">
                  <a16:creationId xmlns:a16="http://schemas.microsoft.com/office/drawing/2014/main" id="{6EA869B2-46EE-4418-A2D1-2ECF215FD90B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8" name="Rounded Rectangle 39">
              <a:extLst>
                <a:ext uri="{FF2B5EF4-FFF2-40B4-BE49-F238E27FC236}">
                  <a16:creationId xmlns:a16="http://schemas.microsoft.com/office/drawing/2014/main" id="{F70FD772-A75B-4558-B3A8-721635A02D22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Rounded Rectangle 2">
              <a:extLst>
                <a:ext uri="{FF2B5EF4-FFF2-40B4-BE49-F238E27FC236}">
                  <a16:creationId xmlns:a16="http://schemas.microsoft.com/office/drawing/2014/main" id="{D5A6B832-38C1-47E2-904F-90BA5312D90A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0" name="Text Placeholder 13">
            <a:extLst>
              <a:ext uri="{FF2B5EF4-FFF2-40B4-BE49-F238E27FC236}">
                <a16:creationId xmlns:a16="http://schemas.microsoft.com/office/drawing/2014/main" id="{1CE5BF0A-A15F-4113-9712-7BA2E3A1B5BF}"/>
              </a:ext>
            </a:extLst>
          </p:cNvPr>
          <p:cNvSpPr txBox="1">
            <a:spLocks/>
          </p:cNvSpPr>
          <p:nvPr/>
        </p:nvSpPr>
        <p:spPr>
          <a:xfrm>
            <a:off x="8926287" y="1788776"/>
            <a:ext cx="2625396" cy="864096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80000"/>
              </a:lnSpc>
              <a:buNone/>
            </a:pP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Portfolio</a:t>
            </a:r>
          </a:p>
          <a:p>
            <a:pPr marL="0" indent="0" algn="r">
              <a:lnSpc>
                <a:spcPct val="80000"/>
              </a:lnSpc>
              <a:buNone/>
            </a:pP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Presentation</a:t>
            </a:r>
          </a:p>
        </p:txBody>
      </p:sp>
      <p:sp>
        <p:nvSpPr>
          <p:cNvPr id="31" name="TextBox 43">
            <a:extLst>
              <a:ext uri="{FF2B5EF4-FFF2-40B4-BE49-F238E27FC236}">
                <a16:creationId xmlns:a16="http://schemas.microsoft.com/office/drawing/2014/main" id="{8C9ED726-A4E0-4AAC-8FED-C50D0736B10F}"/>
              </a:ext>
            </a:extLst>
          </p:cNvPr>
          <p:cNvSpPr txBox="1"/>
          <p:nvPr/>
        </p:nvSpPr>
        <p:spPr>
          <a:xfrm>
            <a:off x="8926287" y="2760158"/>
            <a:ext cx="26253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Easy to change colors, photos and Text. You can simply impress your audience and add a unique zing and appeal to your Presentations. Easy to change colors, photos and Text.  </a:t>
            </a:r>
          </a:p>
        </p:txBody>
      </p:sp>
      <p:sp>
        <p:nvSpPr>
          <p:cNvPr id="35" name="is1ide-Rectangle 21">
            <a:extLst>
              <a:ext uri="{FF2B5EF4-FFF2-40B4-BE49-F238E27FC236}">
                <a16:creationId xmlns:a16="http://schemas.microsoft.com/office/drawing/2014/main" id="{F56E1325-D138-408B-A16B-14BE457A6A5C}"/>
              </a:ext>
            </a:extLst>
          </p:cNvPr>
          <p:cNvSpPr/>
          <p:nvPr/>
        </p:nvSpPr>
        <p:spPr>
          <a:xfrm>
            <a:off x="3705928" y="2143762"/>
            <a:ext cx="2078468" cy="1595081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/>
          </a:p>
        </p:txBody>
      </p:sp>
      <p:sp>
        <p:nvSpPr>
          <p:cNvPr id="36" name="íṩľíḍè-Rectangle 16">
            <a:extLst>
              <a:ext uri="{FF2B5EF4-FFF2-40B4-BE49-F238E27FC236}">
                <a16:creationId xmlns:a16="http://schemas.microsoft.com/office/drawing/2014/main" id="{64B99188-ADC0-48E9-9C74-A1D5C50E6F12}"/>
              </a:ext>
            </a:extLst>
          </p:cNvPr>
          <p:cNvSpPr/>
          <p:nvPr/>
        </p:nvSpPr>
        <p:spPr>
          <a:xfrm>
            <a:off x="993531" y="2143762"/>
            <a:ext cx="2078468" cy="1607216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/>
          </a:p>
        </p:txBody>
      </p:sp>
      <p:sp>
        <p:nvSpPr>
          <p:cNvPr id="37" name="íṩľíḍè-Rectangle 11">
            <a:extLst>
              <a:ext uri="{FF2B5EF4-FFF2-40B4-BE49-F238E27FC236}">
                <a16:creationId xmlns:a16="http://schemas.microsoft.com/office/drawing/2014/main" id="{E7720982-82E0-434D-84D0-11CA94B9C123}"/>
              </a:ext>
            </a:extLst>
          </p:cNvPr>
          <p:cNvSpPr/>
          <p:nvPr/>
        </p:nvSpPr>
        <p:spPr>
          <a:xfrm>
            <a:off x="6397369" y="2143762"/>
            <a:ext cx="2078468" cy="1607218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393363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47A45832-F109-4E8F-9E61-263EA0788A17}"/>
              </a:ext>
            </a:extLst>
          </p:cNvPr>
          <p:cNvSpPr>
            <a:spLocks/>
          </p:cNvSpPr>
          <p:nvPr/>
        </p:nvSpPr>
        <p:spPr bwMode="auto">
          <a:xfrm>
            <a:off x="1192213" y="2014538"/>
            <a:ext cx="1711325" cy="1914525"/>
          </a:xfrm>
          <a:custGeom>
            <a:avLst/>
            <a:gdLst>
              <a:gd name="T0" fmla="*/ 59 w 701"/>
              <a:gd name="T1" fmla="*/ 155 h 784"/>
              <a:gd name="T2" fmla="*/ 291 w 701"/>
              <a:gd name="T3" fmla="*/ 21 h 784"/>
              <a:gd name="T4" fmla="*/ 410 w 701"/>
              <a:gd name="T5" fmla="*/ 21 h 784"/>
              <a:gd name="T6" fmla="*/ 642 w 701"/>
              <a:gd name="T7" fmla="*/ 155 h 784"/>
              <a:gd name="T8" fmla="*/ 701 w 701"/>
              <a:gd name="T9" fmla="*/ 258 h 784"/>
              <a:gd name="T10" fmla="*/ 701 w 701"/>
              <a:gd name="T11" fmla="*/ 525 h 784"/>
              <a:gd name="T12" fmla="*/ 642 w 701"/>
              <a:gd name="T13" fmla="*/ 629 h 784"/>
              <a:gd name="T14" fmla="*/ 410 w 701"/>
              <a:gd name="T15" fmla="*/ 762 h 784"/>
              <a:gd name="T16" fmla="*/ 291 w 701"/>
              <a:gd name="T17" fmla="*/ 762 h 784"/>
              <a:gd name="T18" fmla="*/ 59 w 701"/>
              <a:gd name="T19" fmla="*/ 629 h 784"/>
              <a:gd name="T20" fmla="*/ 0 w 701"/>
              <a:gd name="T21" fmla="*/ 525 h 784"/>
              <a:gd name="T22" fmla="*/ 0 w 701"/>
              <a:gd name="T23" fmla="*/ 258 h 784"/>
              <a:gd name="T24" fmla="*/ 59 w 701"/>
              <a:gd name="T25" fmla="*/ 155 h 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01" h="784">
                <a:moveTo>
                  <a:pt x="59" y="155"/>
                </a:moveTo>
                <a:cubicBezTo>
                  <a:pt x="291" y="21"/>
                  <a:pt x="291" y="21"/>
                  <a:pt x="291" y="21"/>
                </a:cubicBezTo>
                <a:cubicBezTo>
                  <a:pt x="328" y="0"/>
                  <a:pt x="373" y="0"/>
                  <a:pt x="410" y="21"/>
                </a:cubicBezTo>
                <a:cubicBezTo>
                  <a:pt x="642" y="155"/>
                  <a:pt x="642" y="155"/>
                  <a:pt x="642" y="155"/>
                </a:cubicBezTo>
                <a:cubicBezTo>
                  <a:pt x="679" y="176"/>
                  <a:pt x="701" y="215"/>
                  <a:pt x="701" y="258"/>
                </a:cubicBezTo>
                <a:cubicBezTo>
                  <a:pt x="701" y="525"/>
                  <a:pt x="701" y="525"/>
                  <a:pt x="701" y="525"/>
                </a:cubicBezTo>
                <a:cubicBezTo>
                  <a:pt x="701" y="568"/>
                  <a:pt x="679" y="607"/>
                  <a:pt x="642" y="629"/>
                </a:cubicBezTo>
                <a:cubicBezTo>
                  <a:pt x="410" y="762"/>
                  <a:pt x="410" y="762"/>
                  <a:pt x="410" y="762"/>
                </a:cubicBezTo>
                <a:cubicBezTo>
                  <a:pt x="373" y="784"/>
                  <a:pt x="328" y="784"/>
                  <a:pt x="291" y="762"/>
                </a:cubicBezTo>
                <a:cubicBezTo>
                  <a:pt x="59" y="629"/>
                  <a:pt x="59" y="629"/>
                  <a:pt x="59" y="629"/>
                </a:cubicBezTo>
                <a:cubicBezTo>
                  <a:pt x="22" y="607"/>
                  <a:pt x="0" y="568"/>
                  <a:pt x="0" y="525"/>
                </a:cubicBezTo>
                <a:cubicBezTo>
                  <a:pt x="0" y="258"/>
                  <a:pt x="0" y="258"/>
                  <a:pt x="0" y="258"/>
                </a:cubicBezTo>
                <a:cubicBezTo>
                  <a:pt x="0" y="215"/>
                  <a:pt x="22" y="176"/>
                  <a:pt x="59" y="155"/>
                </a:cubicBezTo>
                <a:close/>
              </a:path>
            </a:pathLst>
          </a:custGeom>
          <a:solidFill>
            <a:srgbClr val="FFCF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D333A626-7910-4877-9FE9-9C572EE3BF92}"/>
              </a:ext>
            </a:extLst>
          </p:cNvPr>
          <p:cNvSpPr>
            <a:spLocks/>
          </p:cNvSpPr>
          <p:nvPr/>
        </p:nvSpPr>
        <p:spPr bwMode="auto">
          <a:xfrm>
            <a:off x="1428751" y="2563813"/>
            <a:ext cx="1474788" cy="1360488"/>
          </a:xfrm>
          <a:custGeom>
            <a:avLst/>
            <a:gdLst>
              <a:gd name="T0" fmla="*/ 313 w 604"/>
              <a:gd name="T1" fmla="*/ 537 h 557"/>
              <a:gd name="T2" fmla="*/ 545 w 604"/>
              <a:gd name="T3" fmla="*/ 404 h 557"/>
              <a:gd name="T4" fmla="*/ 604 w 604"/>
              <a:gd name="T5" fmla="*/ 300 h 557"/>
              <a:gd name="T6" fmla="*/ 604 w 604"/>
              <a:gd name="T7" fmla="*/ 181 h 557"/>
              <a:gd name="T8" fmla="*/ 179 w 604"/>
              <a:gd name="T9" fmla="*/ 0 h 557"/>
              <a:gd name="T10" fmla="*/ 89 w 604"/>
              <a:gd name="T11" fmla="*/ 160 h 557"/>
              <a:gd name="T12" fmla="*/ 0 w 604"/>
              <a:gd name="T13" fmla="*/ 234 h 557"/>
              <a:gd name="T14" fmla="*/ 42 w 604"/>
              <a:gd name="T15" fmla="*/ 291 h 557"/>
              <a:gd name="T16" fmla="*/ 44 w 604"/>
              <a:gd name="T17" fmla="*/ 322 h 557"/>
              <a:gd name="T18" fmla="*/ 221 w 604"/>
              <a:gd name="T19" fmla="*/ 549 h 557"/>
              <a:gd name="T20" fmla="*/ 313 w 604"/>
              <a:gd name="T21" fmla="*/ 537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04" h="557">
                <a:moveTo>
                  <a:pt x="313" y="537"/>
                </a:moveTo>
                <a:cubicBezTo>
                  <a:pt x="545" y="404"/>
                  <a:pt x="545" y="404"/>
                  <a:pt x="545" y="404"/>
                </a:cubicBezTo>
                <a:cubicBezTo>
                  <a:pt x="582" y="382"/>
                  <a:pt x="604" y="343"/>
                  <a:pt x="604" y="300"/>
                </a:cubicBezTo>
                <a:cubicBezTo>
                  <a:pt x="604" y="181"/>
                  <a:pt x="604" y="181"/>
                  <a:pt x="604" y="181"/>
                </a:cubicBezTo>
                <a:cubicBezTo>
                  <a:pt x="179" y="0"/>
                  <a:pt x="179" y="0"/>
                  <a:pt x="179" y="0"/>
                </a:cubicBezTo>
                <a:cubicBezTo>
                  <a:pt x="89" y="160"/>
                  <a:pt x="89" y="160"/>
                  <a:pt x="89" y="160"/>
                </a:cubicBezTo>
                <a:cubicBezTo>
                  <a:pt x="0" y="234"/>
                  <a:pt x="0" y="234"/>
                  <a:pt x="0" y="234"/>
                </a:cubicBezTo>
                <a:cubicBezTo>
                  <a:pt x="42" y="291"/>
                  <a:pt x="42" y="291"/>
                  <a:pt x="42" y="291"/>
                </a:cubicBezTo>
                <a:cubicBezTo>
                  <a:pt x="44" y="322"/>
                  <a:pt x="44" y="322"/>
                  <a:pt x="44" y="322"/>
                </a:cubicBezTo>
                <a:cubicBezTo>
                  <a:pt x="221" y="549"/>
                  <a:pt x="221" y="549"/>
                  <a:pt x="221" y="549"/>
                </a:cubicBezTo>
                <a:cubicBezTo>
                  <a:pt x="252" y="557"/>
                  <a:pt x="285" y="554"/>
                  <a:pt x="313" y="537"/>
                </a:cubicBezTo>
                <a:close/>
              </a:path>
            </a:pathLst>
          </a:custGeom>
          <a:solidFill>
            <a:srgbClr val="FDB7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8C5164F3-3919-4047-9FB1-C58D3B7835C2}"/>
              </a:ext>
            </a:extLst>
          </p:cNvPr>
          <p:cNvSpPr>
            <a:spLocks/>
          </p:cNvSpPr>
          <p:nvPr/>
        </p:nvSpPr>
        <p:spPr bwMode="auto">
          <a:xfrm>
            <a:off x="3157538" y="-14288"/>
            <a:ext cx="1712913" cy="1914525"/>
          </a:xfrm>
          <a:custGeom>
            <a:avLst/>
            <a:gdLst>
              <a:gd name="T0" fmla="*/ 60 w 702"/>
              <a:gd name="T1" fmla="*/ 155 h 784"/>
              <a:gd name="T2" fmla="*/ 291 w 702"/>
              <a:gd name="T3" fmla="*/ 21 h 784"/>
              <a:gd name="T4" fmla="*/ 411 w 702"/>
              <a:gd name="T5" fmla="*/ 21 h 784"/>
              <a:gd name="T6" fmla="*/ 642 w 702"/>
              <a:gd name="T7" fmla="*/ 155 h 784"/>
              <a:gd name="T8" fmla="*/ 702 w 702"/>
              <a:gd name="T9" fmla="*/ 258 h 784"/>
              <a:gd name="T10" fmla="*/ 702 w 702"/>
              <a:gd name="T11" fmla="*/ 525 h 784"/>
              <a:gd name="T12" fmla="*/ 642 w 702"/>
              <a:gd name="T13" fmla="*/ 629 h 784"/>
              <a:gd name="T14" fmla="*/ 411 w 702"/>
              <a:gd name="T15" fmla="*/ 763 h 784"/>
              <a:gd name="T16" fmla="*/ 291 w 702"/>
              <a:gd name="T17" fmla="*/ 763 h 784"/>
              <a:gd name="T18" fmla="*/ 60 w 702"/>
              <a:gd name="T19" fmla="*/ 629 h 784"/>
              <a:gd name="T20" fmla="*/ 0 w 702"/>
              <a:gd name="T21" fmla="*/ 525 h 784"/>
              <a:gd name="T22" fmla="*/ 0 w 702"/>
              <a:gd name="T23" fmla="*/ 258 h 784"/>
              <a:gd name="T24" fmla="*/ 60 w 702"/>
              <a:gd name="T25" fmla="*/ 155 h 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02" h="784">
                <a:moveTo>
                  <a:pt x="60" y="155"/>
                </a:moveTo>
                <a:cubicBezTo>
                  <a:pt x="291" y="21"/>
                  <a:pt x="291" y="21"/>
                  <a:pt x="291" y="21"/>
                </a:cubicBezTo>
                <a:cubicBezTo>
                  <a:pt x="328" y="0"/>
                  <a:pt x="374" y="0"/>
                  <a:pt x="411" y="21"/>
                </a:cubicBezTo>
                <a:cubicBezTo>
                  <a:pt x="642" y="155"/>
                  <a:pt x="642" y="155"/>
                  <a:pt x="642" y="155"/>
                </a:cubicBezTo>
                <a:cubicBezTo>
                  <a:pt x="679" y="176"/>
                  <a:pt x="702" y="215"/>
                  <a:pt x="702" y="258"/>
                </a:cubicBezTo>
                <a:cubicBezTo>
                  <a:pt x="702" y="525"/>
                  <a:pt x="702" y="525"/>
                  <a:pt x="702" y="525"/>
                </a:cubicBezTo>
                <a:cubicBezTo>
                  <a:pt x="702" y="568"/>
                  <a:pt x="679" y="608"/>
                  <a:pt x="642" y="629"/>
                </a:cubicBezTo>
                <a:cubicBezTo>
                  <a:pt x="411" y="763"/>
                  <a:pt x="411" y="763"/>
                  <a:pt x="411" y="763"/>
                </a:cubicBezTo>
                <a:cubicBezTo>
                  <a:pt x="374" y="784"/>
                  <a:pt x="328" y="784"/>
                  <a:pt x="291" y="763"/>
                </a:cubicBezTo>
                <a:cubicBezTo>
                  <a:pt x="60" y="629"/>
                  <a:pt x="60" y="629"/>
                  <a:pt x="60" y="629"/>
                </a:cubicBezTo>
                <a:cubicBezTo>
                  <a:pt x="23" y="608"/>
                  <a:pt x="0" y="568"/>
                  <a:pt x="0" y="525"/>
                </a:cubicBezTo>
                <a:cubicBezTo>
                  <a:pt x="0" y="258"/>
                  <a:pt x="0" y="258"/>
                  <a:pt x="0" y="258"/>
                </a:cubicBezTo>
                <a:cubicBezTo>
                  <a:pt x="0" y="215"/>
                  <a:pt x="23" y="176"/>
                  <a:pt x="60" y="155"/>
                </a:cubicBezTo>
                <a:close/>
              </a:path>
            </a:pathLst>
          </a:custGeom>
          <a:solidFill>
            <a:srgbClr val="FFCF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0F2BF20A-0353-4127-8754-87E3F27CE9B1}"/>
              </a:ext>
            </a:extLst>
          </p:cNvPr>
          <p:cNvSpPr>
            <a:spLocks/>
          </p:cNvSpPr>
          <p:nvPr/>
        </p:nvSpPr>
        <p:spPr bwMode="auto">
          <a:xfrm>
            <a:off x="3562351" y="307975"/>
            <a:ext cx="1308100" cy="1592263"/>
          </a:xfrm>
          <a:custGeom>
            <a:avLst/>
            <a:gdLst>
              <a:gd name="T0" fmla="*/ 536 w 536"/>
              <a:gd name="T1" fmla="*/ 393 h 652"/>
              <a:gd name="T2" fmla="*/ 536 w 536"/>
              <a:gd name="T3" fmla="*/ 154 h 652"/>
              <a:gd name="T4" fmla="*/ 231 w 536"/>
              <a:gd name="T5" fmla="*/ 0 h 652"/>
              <a:gd name="T6" fmla="*/ 140 w 536"/>
              <a:gd name="T7" fmla="*/ 118 h 652"/>
              <a:gd name="T8" fmla="*/ 84 w 536"/>
              <a:gd name="T9" fmla="*/ 85 h 652"/>
              <a:gd name="T10" fmla="*/ 24 w 536"/>
              <a:gd name="T11" fmla="*/ 170 h 652"/>
              <a:gd name="T12" fmla="*/ 5 w 536"/>
              <a:gd name="T13" fmla="*/ 223 h 652"/>
              <a:gd name="T14" fmla="*/ 64 w 536"/>
              <a:gd name="T15" fmla="*/ 285 h 652"/>
              <a:gd name="T16" fmla="*/ 13 w 536"/>
              <a:gd name="T17" fmla="*/ 371 h 652"/>
              <a:gd name="T18" fmla="*/ 0 w 536"/>
              <a:gd name="T19" fmla="*/ 458 h 652"/>
              <a:gd name="T20" fmla="*/ 106 w 536"/>
              <a:gd name="T21" fmla="*/ 619 h 652"/>
              <a:gd name="T22" fmla="*/ 125 w 536"/>
              <a:gd name="T23" fmla="*/ 631 h 652"/>
              <a:gd name="T24" fmla="*/ 245 w 536"/>
              <a:gd name="T25" fmla="*/ 631 h 652"/>
              <a:gd name="T26" fmla="*/ 476 w 536"/>
              <a:gd name="T27" fmla="*/ 497 h 652"/>
              <a:gd name="T28" fmla="*/ 536 w 536"/>
              <a:gd name="T29" fmla="*/ 393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36" h="652">
                <a:moveTo>
                  <a:pt x="536" y="393"/>
                </a:moveTo>
                <a:cubicBezTo>
                  <a:pt x="536" y="154"/>
                  <a:pt x="536" y="154"/>
                  <a:pt x="536" y="154"/>
                </a:cubicBezTo>
                <a:cubicBezTo>
                  <a:pt x="231" y="0"/>
                  <a:pt x="231" y="0"/>
                  <a:pt x="231" y="0"/>
                </a:cubicBezTo>
                <a:cubicBezTo>
                  <a:pt x="140" y="118"/>
                  <a:pt x="140" y="118"/>
                  <a:pt x="140" y="118"/>
                </a:cubicBezTo>
                <a:cubicBezTo>
                  <a:pt x="84" y="85"/>
                  <a:pt x="84" y="85"/>
                  <a:pt x="84" y="85"/>
                </a:cubicBezTo>
                <a:cubicBezTo>
                  <a:pt x="24" y="170"/>
                  <a:pt x="24" y="170"/>
                  <a:pt x="24" y="170"/>
                </a:cubicBezTo>
                <a:cubicBezTo>
                  <a:pt x="5" y="223"/>
                  <a:pt x="5" y="223"/>
                  <a:pt x="5" y="223"/>
                </a:cubicBezTo>
                <a:cubicBezTo>
                  <a:pt x="64" y="285"/>
                  <a:pt x="64" y="285"/>
                  <a:pt x="64" y="285"/>
                </a:cubicBezTo>
                <a:cubicBezTo>
                  <a:pt x="13" y="371"/>
                  <a:pt x="13" y="371"/>
                  <a:pt x="13" y="371"/>
                </a:cubicBezTo>
                <a:cubicBezTo>
                  <a:pt x="0" y="458"/>
                  <a:pt x="0" y="458"/>
                  <a:pt x="0" y="458"/>
                </a:cubicBezTo>
                <a:cubicBezTo>
                  <a:pt x="106" y="619"/>
                  <a:pt x="106" y="619"/>
                  <a:pt x="106" y="619"/>
                </a:cubicBezTo>
                <a:cubicBezTo>
                  <a:pt x="125" y="631"/>
                  <a:pt x="125" y="631"/>
                  <a:pt x="125" y="631"/>
                </a:cubicBezTo>
                <a:cubicBezTo>
                  <a:pt x="162" y="652"/>
                  <a:pt x="208" y="652"/>
                  <a:pt x="245" y="631"/>
                </a:cubicBezTo>
                <a:cubicBezTo>
                  <a:pt x="476" y="497"/>
                  <a:pt x="476" y="497"/>
                  <a:pt x="476" y="497"/>
                </a:cubicBezTo>
                <a:cubicBezTo>
                  <a:pt x="513" y="476"/>
                  <a:pt x="536" y="436"/>
                  <a:pt x="536" y="393"/>
                </a:cubicBezTo>
                <a:close/>
              </a:path>
            </a:pathLst>
          </a:custGeom>
          <a:solidFill>
            <a:srgbClr val="FDB7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D9EF2AD9-757C-4EEF-BDC5-7948BF2A8899}"/>
              </a:ext>
            </a:extLst>
          </p:cNvPr>
          <p:cNvSpPr>
            <a:spLocks/>
          </p:cNvSpPr>
          <p:nvPr/>
        </p:nvSpPr>
        <p:spPr bwMode="auto">
          <a:xfrm>
            <a:off x="5121276" y="2014538"/>
            <a:ext cx="1714500" cy="1914525"/>
          </a:xfrm>
          <a:custGeom>
            <a:avLst/>
            <a:gdLst>
              <a:gd name="T0" fmla="*/ 60 w 702"/>
              <a:gd name="T1" fmla="*/ 155 h 784"/>
              <a:gd name="T2" fmla="*/ 292 w 702"/>
              <a:gd name="T3" fmla="*/ 21 h 784"/>
              <a:gd name="T4" fmla="*/ 411 w 702"/>
              <a:gd name="T5" fmla="*/ 21 h 784"/>
              <a:gd name="T6" fmla="*/ 642 w 702"/>
              <a:gd name="T7" fmla="*/ 155 h 784"/>
              <a:gd name="T8" fmla="*/ 702 w 702"/>
              <a:gd name="T9" fmla="*/ 258 h 784"/>
              <a:gd name="T10" fmla="*/ 702 w 702"/>
              <a:gd name="T11" fmla="*/ 525 h 784"/>
              <a:gd name="T12" fmla="*/ 642 w 702"/>
              <a:gd name="T13" fmla="*/ 629 h 784"/>
              <a:gd name="T14" fmla="*/ 411 w 702"/>
              <a:gd name="T15" fmla="*/ 762 h 784"/>
              <a:gd name="T16" fmla="*/ 292 w 702"/>
              <a:gd name="T17" fmla="*/ 762 h 784"/>
              <a:gd name="T18" fmla="*/ 60 w 702"/>
              <a:gd name="T19" fmla="*/ 629 h 784"/>
              <a:gd name="T20" fmla="*/ 0 w 702"/>
              <a:gd name="T21" fmla="*/ 525 h 784"/>
              <a:gd name="T22" fmla="*/ 0 w 702"/>
              <a:gd name="T23" fmla="*/ 258 h 784"/>
              <a:gd name="T24" fmla="*/ 60 w 702"/>
              <a:gd name="T25" fmla="*/ 155 h 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02" h="784">
                <a:moveTo>
                  <a:pt x="60" y="155"/>
                </a:moveTo>
                <a:cubicBezTo>
                  <a:pt x="292" y="21"/>
                  <a:pt x="292" y="21"/>
                  <a:pt x="292" y="21"/>
                </a:cubicBezTo>
                <a:cubicBezTo>
                  <a:pt x="329" y="0"/>
                  <a:pt x="374" y="0"/>
                  <a:pt x="411" y="21"/>
                </a:cubicBezTo>
                <a:cubicBezTo>
                  <a:pt x="642" y="155"/>
                  <a:pt x="642" y="155"/>
                  <a:pt x="642" y="155"/>
                </a:cubicBezTo>
                <a:cubicBezTo>
                  <a:pt x="679" y="176"/>
                  <a:pt x="702" y="215"/>
                  <a:pt x="702" y="258"/>
                </a:cubicBezTo>
                <a:cubicBezTo>
                  <a:pt x="702" y="525"/>
                  <a:pt x="702" y="525"/>
                  <a:pt x="702" y="525"/>
                </a:cubicBezTo>
                <a:cubicBezTo>
                  <a:pt x="702" y="568"/>
                  <a:pt x="679" y="607"/>
                  <a:pt x="642" y="629"/>
                </a:cubicBezTo>
                <a:cubicBezTo>
                  <a:pt x="411" y="762"/>
                  <a:pt x="411" y="762"/>
                  <a:pt x="411" y="762"/>
                </a:cubicBezTo>
                <a:cubicBezTo>
                  <a:pt x="374" y="784"/>
                  <a:pt x="329" y="784"/>
                  <a:pt x="292" y="762"/>
                </a:cubicBezTo>
                <a:cubicBezTo>
                  <a:pt x="60" y="629"/>
                  <a:pt x="60" y="629"/>
                  <a:pt x="60" y="629"/>
                </a:cubicBezTo>
                <a:cubicBezTo>
                  <a:pt x="23" y="607"/>
                  <a:pt x="0" y="568"/>
                  <a:pt x="0" y="525"/>
                </a:cubicBezTo>
                <a:cubicBezTo>
                  <a:pt x="0" y="258"/>
                  <a:pt x="0" y="258"/>
                  <a:pt x="0" y="258"/>
                </a:cubicBezTo>
                <a:cubicBezTo>
                  <a:pt x="0" y="215"/>
                  <a:pt x="23" y="176"/>
                  <a:pt x="60" y="155"/>
                </a:cubicBezTo>
                <a:close/>
              </a:path>
            </a:pathLst>
          </a:custGeom>
          <a:solidFill>
            <a:srgbClr val="FFCF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85CD598A-D30E-49C4-9E17-AF5F592A3018}"/>
              </a:ext>
            </a:extLst>
          </p:cNvPr>
          <p:cNvSpPr>
            <a:spLocks/>
          </p:cNvSpPr>
          <p:nvPr/>
        </p:nvSpPr>
        <p:spPr bwMode="auto">
          <a:xfrm>
            <a:off x="5645151" y="2349500"/>
            <a:ext cx="1190625" cy="1527175"/>
          </a:xfrm>
          <a:custGeom>
            <a:avLst/>
            <a:gdLst>
              <a:gd name="T0" fmla="*/ 428 w 488"/>
              <a:gd name="T1" fmla="*/ 492 h 625"/>
              <a:gd name="T2" fmla="*/ 488 w 488"/>
              <a:gd name="T3" fmla="*/ 388 h 625"/>
              <a:gd name="T4" fmla="*/ 488 w 488"/>
              <a:gd name="T5" fmla="*/ 145 h 625"/>
              <a:gd name="T6" fmla="*/ 233 w 488"/>
              <a:gd name="T7" fmla="*/ 0 h 625"/>
              <a:gd name="T8" fmla="*/ 106 w 488"/>
              <a:gd name="T9" fmla="*/ 57 h 625"/>
              <a:gd name="T10" fmla="*/ 67 w 488"/>
              <a:gd name="T11" fmla="*/ 247 h 625"/>
              <a:gd name="T12" fmla="*/ 0 w 488"/>
              <a:gd name="T13" fmla="*/ 503 h 625"/>
              <a:gd name="T14" fmla="*/ 198 w 488"/>
              <a:gd name="T15" fmla="*/ 625 h 625"/>
              <a:gd name="T16" fmla="*/ 428 w 488"/>
              <a:gd name="T17" fmla="*/ 492 h 6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8" h="625">
                <a:moveTo>
                  <a:pt x="428" y="492"/>
                </a:moveTo>
                <a:cubicBezTo>
                  <a:pt x="465" y="470"/>
                  <a:pt x="488" y="431"/>
                  <a:pt x="488" y="388"/>
                </a:cubicBezTo>
                <a:cubicBezTo>
                  <a:pt x="488" y="145"/>
                  <a:pt x="488" y="145"/>
                  <a:pt x="488" y="145"/>
                </a:cubicBezTo>
                <a:cubicBezTo>
                  <a:pt x="233" y="0"/>
                  <a:pt x="233" y="0"/>
                  <a:pt x="233" y="0"/>
                </a:cubicBezTo>
                <a:cubicBezTo>
                  <a:pt x="106" y="57"/>
                  <a:pt x="106" y="57"/>
                  <a:pt x="106" y="57"/>
                </a:cubicBezTo>
                <a:cubicBezTo>
                  <a:pt x="67" y="247"/>
                  <a:pt x="67" y="247"/>
                  <a:pt x="67" y="247"/>
                </a:cubicBezTo>
                <a:cubicBezTo>
                  <a:pt x="0" y="503"/>
                  <a:pt x="0" y="503"/>
                  <a:pt x="0" y="503"/>
                </a:cubicBezTo>
                <a:cubicBezTo>
                  <a:pt x="198" y="625"/>
                  <a:pt x="198" y="625"/>
                  <a:pt x="198" y="625"/>
                </a:cubicBezTo>
                <a:lnTo>
                  <a:pt x="428" y="492"/>
                </a:lnTo>
                <a:close/>
              </a:path>
            </a:pathLst>
          </a:custGeom>
          <a:solidFill>
            <a:srgbClr val="FDB7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50A1DB08-3FC2-4FC5-8C19-972A917C7DFE}"/>
              </a:ext>
            </a:extLst>
          </p:cNvPr>
          <p:cNvSpPr>
            <a:spLocks/>
          </p:cNvSpPr>
          <p:nvPr/>
        </p:nvSpPr>
        <p:spPr bwMode="auto">
          <a:xfrm>
            <a:off x="3157538" y="2014538"/>
            <a:ext cx="1712913" cy="1914525"/>
          </a:xfrm>
          <a:custGeom>
            <a:avLst/>
            <a:gdLst>
              <a:gd name="T0" fmla="*/ 60 w 702"/>
              <a:gd name="T1" fmla="*/ 155 h 784"/>
              <a:gd name="T2" fmla="*/ 291 w 702"/>
              <a:gd name="T3" fmla="*/ 21 h 784"/>
              <a:gd name="T4" fmla="*/ 411 w 702"/>
              <a:gd name="T5" fmla="*/ 21 h 784"/>
              <a:gd name="T6" fmla="*/ 642 w 702"/>
              <a:gd name="T7" fmla="*/ 155 h 784"/>
              <a:gd name="T8" fmla="*/ 702 w 702"/>
              <a:gd name="T9" fmla="*/ 258 h 784"/>
              <a:gd name="T10" fmla="*/ 702 w 702"/>
              <a:gd name="T11" fmla="*/ 525 h 784"/>
              <a:gd name="T12" fmla="*/ 642 w 702"/>
              <a:gd name="T13" fmla="*/ 629 h 784"/>
              <a:gd name="T14" fmla="*/ 411 w 702"/>
              <a:gd name="T15" fmla="*/ 762 h 784"/>
              <a:gd name="T16" fmla="*/ 291 w 702"/>
              <a:gd name="T17" fmla="*/ 762 h 784"/>
              <a:gd name="T18" fmla="*/ 60 w 702"/>
              <a:gd name="T19" fmla="*/ 629 h 784"/>
              <a:gd name="T20" fmla="*/ 0 w 702"/>
              <a:gd name="T21" fmla="*/ 525 h 784"/>
              <a:gd name="T22" fmla="*/ 0 w 702"/>
              <a:gd name="T23" fmla="*/ 258 h 784"/>
              <a:gd name="T24" fmla="*/ 60 w 702"/>
              <a:gd name="T25" fmla="*/ 155 h 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02" h="784">
                <a:moveTo>
                  <a:pt x="60" y="155"/>
                </a:moveTo>
                <a:cubicBezTo>
                  <a:pt x="291" y="21"/>
                  <a:pt x="291" y="21"/>
                  <a:pt x="291" y="21"/>
                </a:cubicBezTo>
                <a:cubicBezTo>
                  <a:pt x="328" y="0"/>
                  <a:pt x="374" y="0"/>
                  <a:pt x="411" y="21"/>
                </a:cubicBezTo>
                <a:cubicBezTo>
                  <a:pt x="642" y="155"/>
                  <a:pt x="642" y="155"/>
                  <a:pt x="642" y="155"/>
                </a:cubicBezTo>
                <a:cubicBezTo>
                  <a:pt x="679" y="176"/>
                  <a:pt x="702" y="215"/>
                  <a:pt x="702" y="258"/>
                </a:cubicBezTo>
                <a:cubicBezTo>
                  <a:pt x="702" y="525"/>
                  <a:pt x="702" y="525"/>
                  <a:pt x="702" y="525"/>
                </a:cubicBezTo>
                <a:cubicBezTo>
                  <a:pt x="702" y="568"/>
                  <a:pt x="679" y="607"/>
                  <a:pt x="642" y="629"/>
                </a:cubicBezTo>
                <a:cubicBezTo>
                  <a:pt x="411" y="762"/>
                  <a:pt x="411" y="762"/>
                  <a:pt x="411" y="762"/>
                </a:cubicBezTo>
                <a:cubicBezTo>
                  <a:pt x="374" y="784"/>
                  <a:pt x="328" y="784"/>
                  <a:pt x="291" y="762"/>
                </a:cubicBezTo>
                <a:cubicBezTo>
                  <a:pt x="60" y="629"/>
                  <a:pt x="60" y="629"/>
                  <a:pt x="60" y="629"/>
                </a:cubicBezTo>
                <a:cubicBezTo>
                  <a:pt x="23" y="607"/>
                  <a:pt x="0" y="568"/>
                  <a:pt x="0" y="525"/>
                </a:cubicBezTo>
                <a:cubicBezTo>
                  <a:pt x="0" y="258"/>
                  <a:pt x="0" y="258"/>
                  <a:pt x="0" y="258"/>
                </a:cubicBezTo>
                <a:cubicBezTo>
                  <a:pt x="0" y="215"/>
                  <a:pt x="23" y="176"/>
                  <a:pt x="60" y="155"/>
                </a:cubicBezTo>
                <a:close/>
              </a:path>
            </a:pathLst>
          </a:custGeom>
          <a:solidFill>
            <a:srgbClr val="FDB7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C2807086-25FB-49D6-BE62-25A27E9AC976}"/>
              </a:ext>
            </a:extLst>
          </p:cNvPr>
          <p:cNvSpPr>
            <a:spLocks/>
          </p:cNvSpPr>
          <p:nvPr/>
        </p:nvSpPr>
        <p:spPr bwMode="auto">
          <a:xfrm>
            <a:off x="3341688" y="2444750"/>
            <a:ext cx="1528763" cy="1414463"/>
          </a:xfrm>
          <a:custGeom>
            <a:avLst/>
            <a:gdLst>
              <a:gd name="T0" fmla="*/ 383 w 626"/>
              <a:gd name="T1" fmla="*/ 0 h 579"/>
              <a:gd name="T2" fmla="*/ 271 w 626"/>
              <a:gd name="T3" fmla="*/ 70 h 579"/>
              <a:gd name="T4" fmla="*/ 260 w 626"/>
              <a:gd name="T5" fmla="*/ 181 h 579"/>
              <a:gd name="T6" fmla="*/ 78 w 626"/>
              <a:gd name="T7" fmla="*/ 76 h 579"/>
              <a:gd name="T8" fmla="*/ 53 w 626"/>
              <a:gd name="T9" fmla="*/ 64 h 579"/>
              <a:gd name="T10" fmla="*/ 23 w 626"/>
              <a:gd name="T11" fmla="*/ 50 h 579"/>
              <a:gd name="T12" fmla="*/ 15 w 626"/>
              <a:gd name="T13" fmla="*/ 80 h 579"/>
              <a:gd name="T14" fmla="*/ 50 w 626"/>
              <a:gd name="T15" fmla="*/ 115 h 579"/>
              <a:gd name="T16" fmla="*/ 32 w 626"/>
              <a:gd name="T17" fmla="*/ 114 h 579"/>
              <a:gd name="T18" fmla="*/ 4 w 626"/>
              <a:gd name="T19" fmla="*/ 129 h 579"/>
              <a:gd name="T20" fmla="*/ 0 w 626"/>
              <a:gd name="T21" fmla="*/ 150 h 579"/>
              <a:gd name="T22" fmla="*/ 68 w 626"/>
              <a:gd name="T23" fmla="*/ 216 h 579"/>
              <a:gd name="T24" fmla="*/ 76 w 626"/>
              <a:gd name="T25" fmla="*/ 256 h 579"/>
              <a:gd name="T26" fmla="*/ 348 w 626"/>
              <a:gd name="T27" fmla="*/ 579 h 579"/>
              <a:gd name="T28" fmla="*/ 566 w 626"/>
              <a:gd name="T29" fmla="*/ 453 h 579"/>
              <a:gd name="T30" fmla="*/ 626 w 626"/>
              <a:gd name="T31" fmla="*/ 349 h 579"/>
              <a:gd name="T32" fmla="*/ 626 w 626"/>
              <a:gd name="T33" fmla="*/ 155 h 579"/>
              <a:gd name="T34" fmla="*/ 383 w 626"/>
              <a:gd name="T35" fmla="*/ 0 h 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26" h="579">
                <a:moveTo>
                  <a:pt x="383" y="0"/>
                </a:moveTo>
                <a:cubicBezTo>
                  <a:pt x="271" y="70"/>
                  <a:pt x="271" y="70"/>
                  <a:pt x="271" y="70"/>
                </a:cubicBezTo>
                <a:cubicBezTo>
                  <a:pt x="260" y="181"/>
                  <a:pt x="260" y="181"/>
                  <a:pt x="260" y="181"/>
                </a:cubicBezTo>
                <a:cubicBezTo>
                  <a:pt x="78" y="76"/>
                  <a:pt x="78" y="76"/>
                  <a:pt x="78" y="76"/>
                </a:cubicBezTo>
                <a:cubicBezTo>
                  <a:pt x="53" y="64"/>
                  <a:pt x="53" y="64"/>
                  <a:pt x="53" y="64"/>
                </a:cubicBezTo>
                <a:cubicBezTo>
                  <a:pt x="23" y="50"/>
                  <a:pt x="23" y="50"/>
                  <a:pt x="23" y="50"/>
                </a:cubicBezTo>
                <a:cubicBezTo>
                  <a:pt x="15" y="80"/>
                  <a:pt x="15" y="80"/>
                  <a:pt x="15" y="80"/>
                </a:cubicBezTo>
                <a:cubicBezTo>
                  <a:pt x="50" y="115"/>
                  <a:pt x="50" y="115"/>
                  <a:pt x="50" y="115"/>
                </a:cubicBezTo>
                <a:cubicBezTo>
                  <a:pt x="32" y="114"/>
                  <a:pt x="32" y="114"/>
                  <a:pt x="32" y="114"/>
                </a:cubicBezTo>
                <a:cubicBezTo>
                  <a:pt x="4" y="129"/>
                  <a:pt x="4" y="129"/>
                  <a:pt x="4" y="129"/>
                </a:cubicBezTo>
                <a:cubicBezTo>
                  <a:pt x="0" y="150"/>
                  <a:pt x="0" y="150"/>
                  <a:pt x="0" y="150"/>
                </a:cubicBezTo>
                <a:cubicBezTo>
                  <a:pt x="68" y="216"/>
                  <a:pt x="68" y="216"/>
                  <a:pt x="68" y="216"/>
                </a:cubicBezTo>
                <a:cubicBezTo>
                  <a:pt x="76" y="256"/>
                  <a:pt x="76" y="256"/>
                  <a:pt x="76" y="256"/>
                </a:cubicBezTo>
                <a:cubicBezTo>
                  <a:pt x="348" y="579"/>
                  <a:pt x="348" y="579"/>
                  <a:pt x="348" y="579"/>
                </a:cubicBezTo>
                <a:cubicBezTo>
                  <a:pt x="566" y="453"/>
                  <a:pt x="566" y="453"/>
                  <a:pt x="566" y="453"/>
                </a:cubicBezTo>
                <a:cubicBezTo>
                  <a:pt x="603" y="431"/>
                  <a:pt x="626" y="392"/>
                  <a:pt x="626" y="349"/>
                </a:cubicBezTo>
                <a:cubicBezTo>
                  <a:pt x="626" y="155"/>
                  <a:pt x="626" y="155"/>
                  <a:pt x="626" y="155"/>
                </a:cubicBezTo>
                <a:lnTo>
                  <a:pt x="383" y="0"/>
                </a:lnTo>
                <a:close/>
              </a:path>
            </a:pathLst>
          </a:custGeom>
          <a:solidFill>
            <a:srgbClr val="F79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9D15C84A-11FE-44B6-924E-2A0D50FB5975}"/>
              </a:ext>
            </a:extLst>
          </p:cNvPr>
          <p:cNvSpPr>
            <a:spLocks/>
          </p:cNvSpPr>
          <p:nvPr/>
        </p:nvSpPr>
        <p:spPr bwMode="auto">
          <a:xfrm>
            <a:off x="5121276" y="-14288"/>
            <a:ext cx="1714500" cy="1914525"/>
          </a:xfrm>
          <a:custGeom>
            <a:avLst/>
            <a:gdLst>
              <a:gd name="T0" fmla="*/ 60 w 702"/>
              <a:gd name="T1" fmla="*/ 155 h 784"/>
              <a:gd name="T2" fmla="*/ 292 w 702"/>
              <a:gd name="T3" fmla="*/ 21 h 784"/>
              <a:gd name="T4" fmla="*/ 411 w 702"/>
              <a:gd name="T5" fmla="*/ 21 h 784"/>
              <a:gd name="T6" fmla="*/ 642 w 702"/>
              <a:gd name="T7" fmla="*/ 155 h 784"/>
              <a:gd name="T8" fmla="*/ 702 w 702"/>
              <a:gd name="T9" fmla="*/ 258 h 784"/>
              <a:gd name="T10" fmla="*/ 702 w 702"/>
              <a:gd name="T11" fmla="*/ 525 h 784"/>
              <a:gd name="T12" fmla="*/ 642 w 702"/>
              <a:gd name="T13" fmla="*/ 629 h 784"/>
              <a:gd name="T14" fmla="*/ 411 w 702"/>
              <a:gd name="T15" fmla="*/ 763 h 784"/>
              <a:gd name="T16" fmla="*/ 292 w 702"/>
              <a:gd name="T17" fmla="*/ 763 h 784"/>
              <a:gd name="T18" fmla="*/ 60 w 702"/>
              <a:gd name="T19" fmla="*/ 629 h 784"/>
              <a:gd name="T20" fmla="*/ 0 w 702"/>
              <a:gd name="T21" fmla="*/ 525 h 784"/>
              <a:gd name="T22" fmla="*/ 0 w 702"/>
              <a:gd name="T23" fmla="*/ 258 h 784"/>
              <a:gd name="T24" fmla="*/ 60 w 702"/>
              <a:gd name="T25" fmla="*/ 155 h 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02" h="784">
                <a:moveTo>
                  <a:pt x="60" y="155"/>
                </a:moveTo>
                <a:cubicBezTo>
                  <a:pt x="292" y="21"/>
                  <a:pt x="292" y="21"/>
                  <a:pt x="292" y="21"/>
                </a:cubicBezTo>
                <a:cubicBezTo>
                  <a:pt x="329" y="0"/>
                  <a:pt x="374" y="0"/>
                  <a:pt x="411" y="21"/>
                </a:cubicBezTo>
                <a:cubicBezTo>
                  <a:pt x="642" y="155"/>
                  <a:pt x="642" y="155"/>
                  <a:pt x="642" y="155"/>
                </a:cubicBezTo>
                <a:cubicBezTo>
                  <a:pt x="679" y="176"/>
                  <a:pt x="702" y="215"/>
                  <a:pt x="702" y="258"/>
                </a:cubicBezTo>
                <a:cubicBezTo>
                  <a:pt x="702" y="525"/>
                  <a:pt x="702" y="525"/>
                  <a:pt x="702" y="525"/>
                </a:cubicBezTo>
                <a:cubicBezTo>
                  <a:pt x="702" y="568"/>
                  <a:pt x="679" y="608"/>
                  <a:pt x="642" y="629"/>
                </a:cubicBezTo>
                <a:cubicBezTo>
                  <a:pt x="411" y="763"/>
                  <a:pt x="411" y="763"/>
                  <a:pt x="411" y="763"/>
                </a:cubicBezTo>
                <a:cubicBezTo>
                  <a:pt x="374" y="784"/>
                  <a:pt x="329" y="784"/>
                  <a:pt x="292" y="763"/>
                </a:cubicBezTo>
                <a:cubicBezTo>
                  <a:pt x="60" y="629"/>
                  <a:pt x="60" y="629"/>
                  <a:pt x="60" y="629"/>
                </a:cubicBezTo>
                <a:cubicBezTo>
                  <a:pt x="23" y="608"/>
                  <a:pt x="0" y="568"/>
                  <a:pt x="0" y="525"/>
                </a:cubicBezTo>
                <a:cubicBezTo>
                  <a:pt x="0" y="258"/>
                  <a:pt x="0" y="258"/>
                  <a:pt x="0" y="258"/>
                </a:cubicBezTo>
                <a:cubicBezTo>
                  <a:pt x="0" y="215"/>
                  <a:pt x="23" y="176"/>
                  <a:pt x="60" y="155"/>
                </a:cubicBezTo>
                <a:close/>
              </a:path>
            </a:pathLst>
          </a:custGeom>
          <a:solidFill>
            <a:srgbClr val="FDB7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EEB5C9E8-91DC-4D4C-8F00-35E36B6502C3}"/>
              </a:ext>
            </a:extLst>
          </p:cNvPr>
          <p:cNvSpPr>
            <a:spLocks/>
          </p:cNvSpPr>
          <p:nvPr/>
        </p:nvSpPr>
        <p:spPr bwMode="auto">
          <a:xfrm>
            <a:off x="5627688" y="261938"/>
            <a:ext cx="1208088" cy="1533525"/>
          </a:xfrm>
          <a:custGeom>
            <a:avLst/>
            <a:gdLst>
              <a:gd name="T0" fmla="*/ 241 w 495"/>
              <a:gd name="T1" fmla="*/ 628 h 628"/>
              <a:gd name="T2" fmla="*/ 435 w 495"/>
              <a:gd name="T3" fmla="*/ 516 h 628"/>
              <a:gd name="T4" fmla="*/ 495 w 495"/>
              <a:gd name="T5" fmla="*/ 412 h 628"/>
              <a:gd name="T6" fmla="*/ 495 w 495"/>
              <a:gd name="T7" fmla="*/ 146 h 628"/>
              <a:gd name="T8" fmla="*/ 192 w 495"/>
              <a:gd name="T9" fmla="*/ 0 h 628"/>
              <a:gd name="T10" fmla="*/ 113 w 495"/>
              <a:gd name="T11" fmla="*/ 37 h 628"/>
              <a:gd name="T12" fmla="*/ 151 w 495"/>
              <a:gd name="T13" fmla="*/ 65 h 628"/>
              <a:gd name="T14" fmla="*/ 57 w 495"/>
              <a:gd name="T15" fmla="*/ 92 h 628"/>
              <a:gd name="T16" fmla="*/ 106 w 495"/>
              <a:gd name="T17" fmla="*/ 133 h 628"/>
              <a:gd name="T18" fmla="*/ 13 w 495"/>
              <a:gd name="T19" fmla="*/ 171 h 628"/>
              <a:gd name="T20" fmla="*/ 82 w 495"/>
              <a:gd name="T21" fmla="*/ 223 h 628"/>
              <a:gd name="T22" fmla="*/ 0 w 495"/>
              <a:gd name="T23" fmla="*/ 262 h 628"/>
              <a:gd name="T24" fmla="*/ 53 w 495"/>
              <a:gd name="T25" fmla="*/ 304 h 628"/>
              <a:gd name="T26" fmla="*/ 7 w 495"/>
              <a:gd name="T27" fmla="*/ 338 h 628"/>
              <a:gd name="T28" fmla="*/ 79 w 495"/>
              <a:gd name="T29" fmla="*/ 381 h 628"/>
              <a:gd name="T30" fmla="*/ 41 w 495"/>
              <a:gd name="T31" fmla="*/ 432 h 628"/>
              <a:gd name="T32" fmla="*/ 106 w 495"/>
              <a:gd name="T33" fmla="*/ 477 h 628"/>
              <a:gd name="T34" fmla="*/ 75 w 495"/>
              <a:gd name="T35" fmla="*/ 496 h 628"/>
              <a:gd name="T36" fmla="*/ 144 w 495"/>
              <a:gd name="T37" fmla="*/ 524 h 628"/>
              <a:gd name="T38" fmla="*/ 126 w 495"/>
              <a:gd name="T39" fmla="*/ 545 h 628"/>
              <a:gd name="T40" fmla="*/ 241 w 495"/>
              <a:gd name="T41" fmla="*/ 628 h 6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95" h="628">
                <a:moveTo>
                  <a:pt x="241" y="628"/>
                </a:moveTo>
                <a:cubicBezTo>
                  <a:pt x="435" y="516"/>
                  <a:pt x="435" y="516"/>
                  <a:pt x="435" y="516"/>
                </a:cubicBezTo>
                <a:cubicBezTo>
                  <a:pt x="472" y="495"/>
                  <a:pt x="495" y="455"/>
                  <a:pt x="495" y="412"/>
                </a:cubicBezTo>
                <a:cubicBezTo>
                  <a:pt x="495" y="146"/>
                  <a:pt x="495" y="146"/>
                  <a:pt x="495" y="146"/>
                </a:cubicBezTo>
                <a:cubicBezTo>
                  <a:pt x="192" y="0"/>
                  <a:pt x="192" y="0"/>
                  <a:pt x="192" y="0"/>
                </a:cubicBezTo>
                <a:cubicBezTo>
                  <a:pt x="113" y="37"/>
                  <a:pt x="113" y="37"/>
                  <a:pt x="113" y="37"/>
                </a:cubicBezTo>
                <a:cubicBezTo>
                  <a:pt x="151" y="65"/>
                  <a:pt x="151" y="65"/>
                  <a:pt x="151" y="65"/>
                </a:cubicBezTo>
                <a:cubicBezTo>
                  <a:pt x="57" y="92"/>
                  <a:pt x="57" y="92"/>
                  <a:pt x="57" y="92"/>
                </a:cubicBezTo>
                <a:cubicBezTo>
                  <a:pt x="106" y="133"/>
                  <a:pt x="106" y="133"/>
                  <a:pt x="106" y="133"/>
                </a:cubicBezTo>
                <a:cubicBezTo>
                  <a:pt x="13" y="171"/>
                  <a:pt x="13" y="171"/>
                  <a:pt x="13" y="171"/>
                </a:cubicBezTo>
                <a:cubicBezTo>
                  <a:pt x="82" y="223"/>
                  <a:pt x="82" y="223"/>
                  <a:pt x="82" y="223"/>
                </a:cubicBezTo>
                <a:cubicBezTo>
                  <a:pt x="0" y="262"/>
                  <a:pt x="0" y="262"/>
                  <a:pt x="0" y="262"/>
                </a:cubicBezTo>
                <a:cubicBezTo>
                  <a:pt x="53" y="304"/>
                  <a:pt x="53" y="304"/>
                  <a:pt x="53" y="304"/>
                </a:cubicBezTo>
                <a:cubicBezTo>
                  <a:pt x="7" y="338"/>
                  <a:pt x="7" y="338"/>
                  <a:pt x="7" y="338"/>
                </a:cubicBezTo>
                <a:cubicBezTo>
                  <a:pt x="79" y="381"/>
                  <a:pt x="79" y="381"/>
                  <a:pt x="79" y="381"/>
                </a:cubicBezTo>
                <a:cubicBezTo>
                  <a:pt x="41" y="432"/>
                  <a:pt x="41" y="432"/>
                  <a:pt x="41" y="432"/>
                </a:cubicBezTo>
                <a:cubicBezTo>
                  <a:pt x="106" y="477"/>
                  <a:pt x="106" y="477"/>
                  <a:pt x="106" y="477"/>
                </a:cubicBezTo>
                <a:cubicBezTo>
                  <a:pt x="75" y="496"/>
                  <a:pt x="75" y="496"/>
                  <a:pt x="75" y="496"/>
                </a:cubicBezTo>
                <a:cubicBezTo>
                  <a:pt x="144" y="524"/>
                  <a:pt x="144" y="524"/>
                  <a:pt x="144" y="524"/>
                </a:cubicBezTo>
                <a:cubicBezTo>
                  <a:pt x="126" y="545"/>
                  <a:pt x="126" y="545"/>
                  <a:pt x="126" y="545"/>
                </a:cubicBezTo>
                <a:lnTo>
                  <a:pt x="241" y="628"/>
                </a:lnTo>
                <a:close/>
              </a:path>
            </a:pathLst>
          </a:custGeom>
          <a:solidFill>
            <a:srgbClr val="F79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934DC60A-8712-41BB-B6E2-098CFAD23E2D}"/>
              </a:ext>
            </a:extLst>
          </p:cNvPr>
          <p:cNvSpPr>
            <a:spLocks/>
          </p:cNvSpPr>
          <p:nvPr/>
        </p:nvSpPr>
        <p:spPr bwMode="auto">
          <a:xfrm>
            <a:off x="1192213" y="-14288"/>
            <a:ext cx="1711325" cy="1914525"/>
          </a:xfrm>
          <a:custGeom>
            <a:avLst/>
            <a:gdLst>
              <a:gd name="T0" fmla="*/ 59 w 701"/>
              <a:gd name="T1" fmla="*/ 155 h 784"/>
              <a:gd name="T2" fmla="*/ 291 w 701"/>
              <a:gd name="T3" fmla="*/ 21 h 784"/>
              <a:gd name="T4" fmla="*/ 410 w 701"/>
              <a:gd name="T5" fmla="*/ 21 h 784"/>
              <a:gd name="T6" fmla="*/ 642 w 701"/>
              <a:gd name="T7" fmla="*/ 155 h 784"/>
              <a:gd name="T8" fmla="*/ 701 w 701"/>
              <a:gd name="T9" fmla="*/ 258 h 784"/>
              <a:gd name="T10" fmla="*/ 701 w 701"/>
              <a:gd name="T11" fmla="*/ 525 h 784"/>
              <a:gd name="T12" fmla="*/ 642 w 701"/>
              <a:gd name="T13" fmla="*/ 629 h 784"/>
              <a:gd name="T14" fmla="*/ 410 w 701"/>
              <a:gd name="T15" fmla="*/ 763 h 784"/>
              <a:gd name="T16" fmla="*/ 291 w 701"/>
              <a:gd name="T17" fmla="*/ 763 h 784"/>
              <a:gd name="T18" fmla="*/ 59 w 701"/>
              <a:gd name="T19" fmla="*/ 629 h 784"/>
              <a:gd name="T20" fmla="*/ 0 w 701"/>
              <a:gd name="T21" fmla="*/ 525 h 784"/>
              <a:gd name="T22" fmla="*/ 0 w 701"/>
              <a:gd name="T23" fmla="*/ 258 h 784"/>
              <a:gd name="T24" fmla="*/ 59 w 701"/>
              <a:gd name="T25" fmla="*/ 155 h 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01" h="784">
                <a:moveTo>
                  <a:pt x="59" y="155"/>
                </a:moveTo>
                <a:cubicBezTo>
                  <a:pt x="291" y="21"/>
                  <a:pt x="291" y="21"/>
                  <a:pt x="291" y="21"/>
                </a:cubicBezTo>
                <a:cubicBezTo>
                  <a:pt x="328" y="0"/>
                  <a:pt x="373" y="0"/>
                  <a:pt x="410" y="21"/>
                </a:cubicBezTo>
                <a:cubicBezTo>
                  <a:pt x="642" y="155"/>
                  <a:pt x="642" y="155"/>
                  <a:pt x="642" y="155"/>
                </a:cubicBezTo>
                <a:cubicBezTo>
                  <a:pt x="679" y="176"/>
                  <a:pt x="701" y="215"/>
                  <a:pt x="701" y="258"/>
                </a:cubicBezTo>
                <a:cubicBezTo>
                  <a:pt x="701" y="525"/>
                  <a:pt x="701" y="525"/>
                  <a:pt x="701" y="525"/>
                </a:cubicBezTo>
                <a:cubicBezTo>
                  <a:pt x="701" y="568"/>
                  <a:pt x="679" y="608"/>
                  <a:pt x="642" y="629"/>
                </a:cubicBezTo>
                <a:cubicBezTo>
                  <a:pt x="410" y="763"/>
                  <a:pt x="410" y="763"/>
                  <a:pt x="410" y="763"/>
                </a:cubicBezTo>
                <a:cubicBezTo>
                  <a:pt x="373" y="784"/>
                  <a:pt x="328" y="784"/>
                  <a:pt x="291" y="763"/>
                </a:cubicBezTo>
                <a:cubicBezTo>
                  <a:pt x="59" y="629"/>
                  <a:pt x="59" y="629"/>
                  <a:pt x="59" y="629"/>
                </a:cubicBezTo>
                <a:cubicBezTo>
                  <a:pt x="22" y="608"/>
                  <a:pt x="0" y="568"/>
                  <a:pt x="0" y="525"/>
                </a:cubicBezTo>
                <a:cubicBezTo>
                  <a:pt x="0" y="258"/>
                  <a:pt x="0" y="258"/>
                  <a:pt x="0" y="258"/>
                </a:cubicBezTo>
                <a:cubicBezTo>
                  <a:pt x="0" y="215"/>
                  <a:pt x="22" y="176"/>
                  <a:pt x="59" y="155"/>
                </a:cubicBezTo>
                <a:close/>
              </a:path>
            </a:pathLst>
          </a:custGeom>
          <a:solidFill>
            <a:srgbClr val="FDB7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6145190B-04AE-4637-9803-9842CF3AEDDA}"/>
              </a:ext>
            </a:extLst>
          </p:cNvPr>
          <p:cNvSpPr>
            <a:spLocks/>
          </p:cNvSpPr>
          <p:nvPr/>
        </p:nvSpPr>
        <p:spPr bwMode="auto">
          <a:xfrm>
            <a:off x="1773238" y="277813"/>
            <a:ext cx="1130300" cy="1473200"/>
          </a:xfrm>
          <a:custGeom>
            <a:avLst/>
            <a:gdLst>
              <a:gd name="T0" fmla="*/ 112 w 463"/>
              <a:gd name="T1" fmla="*/ 515 h 603"/>
              <a:gd name="T2" fmla="*/ 241 w 463"/>
              <a:gd name="T3" fmla="*/ 603 h 603"/>
              <a:gd name="T4" fmla="*/ 404 w 463"/>
              <a:gd name="T5" fmla="*/ 509 h 603"/>
              <a:gd name="T6" fmla="*/ 463 w 463"/>
              <a:gd name="T7" fmla="*/ 405 h 603"/>
              <a:gd name="T8" fmla="*/ 463 w 463"/>
              <a:gd name="T9" fmla="*/ 138 h 603"/>
              <a:gd name="T10" fmla="*/ 463 w 463"/>
              <a:gd name="T11" fmla="*/ 138 h 603"/>
              <a:gd name="T12" fmla="*/ 209 w 463"/>
              <a:gd name="T13" fmla="*/ 0 h 603"/>
              <a:gd name="T14" fmla="*/ 202 w 463"/>
              <a:gd name="T15" fmla="*/ 166 h 603"/>
              <a:gd name="T16" fmla="*/ 170 w 463"/>
              <a:gd name="T17" fmla="*/ 166 h 603"/>
              <a:gd name="T18" fmla="*/ 0 w 463"/>
              <a:gd name="T19" fmla="*/ 86 h 603"/>
              <a:gd name="T20" fmla="*/ 0 w 463"/>
              <a:gd name="T21" fmla="*/ 309 h 603"/>
              <a:gd name="T22" fmla="*/ 92 w 463"/>
              <a:gd name="T23" fmla="*/ 421 h 603"/>
              <a:gd name="T24" fmla="*/ 112 w 463"/>
              <a:gd name="T25" fmla="*/ 515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63" h="603">
                <a:moveTo>
                  <a:pt x="112" y="515"/>
                </a:moveTo>
                <a:cubicBezTo>
                  <a:pt x="241" y="603"/>
                  <a:pt x="241" y="603"/>
                  <a:pt x="241" y="603"/>
                </a:cubicBezTo>
                <a:cubicBezTo>
                  <a:pt x="404" y="509"/>
                  <a:pt x="404" y="509"/>
                  <a:pt x="404" y="509"/>
                </a:cubicBezTo>
                <a:cubicBezTo>
                  <a:pt x="441" y="488"/>
                  <a:pt x="463" y="448"/>
                  <a:pt x="463" y="405"/>
                </a:cubicBezTo>
                <a:cubicBezTo>
                  <a:pt x="463" y="138"/>
                  <a:pt x="463" y="138"/>
                  <a:pt x="463" y="138"/>
                </a:cubicBezTo>
                <a:cubicBezTo>
                  <a:pt x="463" y="138"/>
                  <a:pt x="463" y="138"/>
                  <a:pt x="463" y="138"/>
                </a:cubicBezTo>
                <a:cubicBezTo>
                  <a:pt x="209" y="0"/>
                  <a:pt x="209" y="0"/>
                  <a:pt x="209" y="0"/>
                </a:cubicBezTo>
                <a:cubicBezTo>
                  <a:pt x="202" y="166"/>
                  <a:pt x="202" y="166"/>
                  <a:pt x="202" y="166"/>
                </a:cubicBezTo>
                <a:cubicBezTo>
                  <a:pt x="170" y="166"/>
                  <a:pt x="170" y="166"/>
                  <a:pt x="170" y="16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309"/>
                  <a:pt x="0" y="309"/>
                  <a:pt x="0" y="309"/>
                </a:cubicBezTo>
                <a:cubicBezTo>
                  <a:pt x="92" y="421"/>
                  <a:pt x="92" y="421"/>
                  <a:pt x="92" y="421"/>
                </a:cubicBezTo>
                <a:lnTo>
                  <a:pt x="112" y="515"/>
                </a:lnTo>
                <a:close/>
              </a:path>
            </a:pathLst>
          </a:custGeom>
          <a:solidFill>
            <a:srgbClr val="F79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09B7FF3F-5A3F-4218-9290-7BE2FF221FB1}"/>
              </a:ext>
            </a:extLst>
          </p:cNvPr>
          <p:cNvSpPr>
            <a:spLocks/>
          </p:cNvSpPr>
          <p:nvPr/>
        </p:nvSpPr>
        <p:spPr bwMode="auto">
          <a:xfrm>
            <a:off x="3833813" y="722313"/>
            <a:ext cx="390525" cy="338138"/>
          </a:xfrm>
          <a:custGeom>
            <a:avLst/>
            <a:gdLst>
              <a:gd name="T0" fmla="*/ 61 w 246"/>
              <a:gd name="T1" fmla="*/ 0 h 213"/>
              <a:gd name="T2" fmla="*/ 0 w 246"/>
              <a:gd name="T3" fmla="*/ 107 h 213"/>
              <a:gd name="T4" fmla="*/ 61 w 246"/>
              <a:gd name="T5" fmla="*/ 213 h 213"/>
              <a:gd name="T6" fmla="*/ 184 w 246"/>
              <a:gd name="T7" fmla="*/ 213 h 213"/>
              <a:gd name="T8" fmla="*/ 246 w 246"/>
              <a:gd name="T9" fmla="*/ 107 h 213"/>
              <a:gd name="T10" fmla="*/ 184 w 246"/>
              <a:gd name="T11" fmla="*/ 0 h 213"/>
              <a:gd name="T12" fmla="*/ 61 w 246"/>
              <a:gd name="T13" fmla="*/ 0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6" h="213">
                <a:moveTo>
                  <a:pt x="61" y="0"/>
                </a:moveTo>
                <a:lnTo>
                  <a:pt x="0" y="107"/>
                </a:lnTo>
                <a:lnTo>
                  <a:pt x="61" y="213"/>
                </a:lnTo>
                <a:lnTo>
                  <a:pt x="184" y="213"/>
                </a:lnTo>
                <a:lnTo>
                  <a:pt x="246" y="107"/>
                </a:lnTo>
                <a:lnTo>
                  <a:pt x="184" y="0"/>
                </a:lnTo>
                <a:lnTo>
                  <a:pt x="6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0F7AAFEA-99FD-4AB6-A1F3-EB0D5404CF54}"/>
              </a:ext>
            </a:extLst>
          </p:cNvPr>
          <p:cNvSpPr>
            <a:spLocks/>
          </p:cNvSpPr>
          <p:nvPr/>
        </p:nvSpPr>
        <p:spPr bwMode="auto">
          <a:xfrm>
            <a:off x="3833813" y="307975"/>
            <a:ext cx="390525" cy="336550"/>
          </a:xfrm>
          <a:custGeom>
            <a:avLst/>
            <a:gdLst>
              <a:gd name="T0" fmla="*/ 184 w 246"/>
              <a:gd name="T1" fmla="*/ 212 h 212"/>
              <a:gd name="T2" fmla="*/ 246 w 246"/>
              <a:gd name="T3" fmla="*/ 106 h 212"/>
              <a:gd name="T4" fmla="*/ 184 w 246"/>
              <a:gd name="T5" fmla="*/ 0 h 212"/>
              <a:gd name="T6" fmla="*/ 61 w 246"/>
              <a:gd name="T7" fmla="*/ 0 h 212"/>
              <a:gd name="T8" fmla="*/ 0 w 246"/>
              <a:gd name="T9" fmla="*/ 106 h 212"/>
              <a:gd name="T10" fmla="*/ 61 w 246"/>
              <a:gd name="T11" fmla="*/ 212 h 212"/>
              <a:gd name="T12" fmla="*/ 184 w 246"/>
              <a:gd name="T13" fmla="*/ 212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6" h="212">
                <a:moveTo>
                  <a:pt x="184" y="212"/>
                </a:moveTo>
                <a:lnTo>
                  <a:pt x="246" y="106"/>
                </a:lnTo>
                <a:lnTo>
                  <a:pt x="184" y="0"/>
                </a:lnTo>
                <a:lnTo>
                  <a:pt x="61" y="0"/>
                </a:lnTo>
                <a:lnTo>
                  <a:pt x="0" y="106"/>
                </a:lnTo>
                <a:lnTo>
                  <a:pt x="61" y="212"/>
                </a:lnTo>
                <a:lnTo>
                  <a:pt x="184" y="21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E43A0628-20BF-496B-985A-EFC0CF41979E}"/>
              </a:ext>
            </a:extLst>
          </p:cNvPr>
          <p:cNvSpPr>
            <a:spLocks/>
          </p:cNvSpPr>
          <p:nvPr/>
        </p:nvSpPr>
        <p:spPr bwMode="auto">
          <a:xfrm>
            <a:off x="3821113" y="1130300"/>
            <a:ext cx="428625" cy="511175"/>
          </a:xfrm>
          <a:custGeom>
            <a:avLst/>
            <a:gdLst>
              <a:gd name="T0" fmla="*/ 125 w 176"/>
              <a:gd name="T1" fmla="*/ 0 h 209"/>
              <a:gd name="T2" fmla="*/ 45 w 176"/>
              <a:gd name="T3" fmla="*/ 0 h 209"/>
              <a:gd name="T4" fmla="*/ 5 w 176"/>
              <a:gd name="T5" fmla="*/ 69 h 209"/>
              <a:gd name="T6" fmla="*/ 18 w 176"/>
              <a:gd name="T7" fmla="*/ 172 h 209"/>
              <a:gd name="T8" fmla="*/ 29 w 176"/>
              <a:gd name="T9" fmla="*/ 138 h 209"/>
              <a:gd name="T10" fmla="*/ 53 w 176"/>
              <a:gd name="T11" fmla="*/ 202 h 209"/>
              <a:gd name="T12" fmla="*/ 85 w 176"/>
              <a:gd name="T13" fmla="*/ 151 h 209"/>
              <a:gd name="T14" fmla="*/ 106 w 176"/>
              <a:gd name="T15" fmla="*/ 181 h 209"/>
              <a:gd name="T16" fmla="*/ 143 w 176"/>
              <a:gd name="T17" fmla="*/ 155 h 209"/>
              <a:gd name="T18" fmla="*/ 143 w 176"/>
              <a:gd name="T19" fmla="*/ 193 h 209"/>
              <a:gd name="T20" fmla="*/ 165 w 176"/>
              <a:gd name="T21" fmla="*/ 69 h 209"/>
              <a:gd name="T22" fmla="*/ 125 w 176"/>
              <a:gd name="T23" fmla="*/ 0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76" h="209">
                <a:moveTo>
                  <a:pt x="125" y="0"/>
                </a:moveTo>
                <a:cubicBezTo>
                  <a:pt x="45" y="0"/>
                  <a:pt x="45" y="0"/>
                  <a:pt x="45" y="0"/>
                </a:cubicBezTo>
                <a:cubicBezTo>
                  <a:pt x="5" y="69"/>
                  <a:pt x="5" y="69"/>
                  <a:pt x="5" y="69"/>
                </a:cubicBezTo>
                <a:cubicBezTo>
                  <a:pt x="5" y="69"/>
                  <a:pt x="0" y="169"/>
                  <a:pt x="18" y="172"/>
                </a:cubicBezTo>
                <a:cubicBezTo>
                  <a:pt x="36" y="174"/>
                  <a:pt x="13" y="138"/>
                  <a:pt x="29" y="138"/>
                </a:cubicBezTo>
                <a:cubicBezTo>
                  <a:pt x="45" y="138"/>
                  <a:pt x="26" y="195"/>
                  <a:pt x="53" y="202"/>
                </a:cubicBezTo>
                <a:cubicBezTo>
                  <a:pt x="80" y="209"/>
                  <a:pt x="59" y="144"/>
                  <a:pt x="85" y="151"/>
                </a:cubicBezTo>
                <a:cubicBezTo>
                  <a:pt x="111" y="158"/>
                  <a:pt x="87" y="179"/>
                  <a:pt x="106" y="181"/>
                </a:cubicBezTo>
                <a:cubicBezTo>
                  <a:pt x="125" y="183"/>
                  <a:pt x="133" y="153"/>
                  <a:pt x="143" y="155"/>
                </a:cubicBezTo>
                <a:cubicBezTo>
                  <a:pt x="153" y="158"/>
                  <a:pt x="117" y="197"/>
                  <a:pt x="143" y="193"/>
                </a:cubicBezTo>
                <a:cubicBezTo>
                  <a:pt x="169" y="188"/>
                  <a:pt x="176" y="134"/>
                  <a:pt x="165" y="69"/>
                </a:cubicBezTo>
                <a:lnTo>
                  <a:pt x="1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id="{403F81DC-2ACF-48B3-8CAA-5CA766919B8F}"/>
              </a:ext>
            </a:extLst>
          </p:cNvPr>
          <p:cNvSpPr>
            <a:spLocks/>
          </p:cNvSpPr>
          <p:nvPr/>
        </p:nvSpPr>
        <p:spPr bwMode="auto">
          <a:xfrm>
            <a:off x="3476626" y="930275"/>
            <a:ext cx="388938" cy="506413"/>
          </a:xfrm>
          <a:custGeom>
            <a:avLst/>
            <a:gdLst>
              <a:gd name="T0" fmla="*/ 159 w 159"/>
              <a:gd name="T1" fmla="*/ 69 h 207"/>
              <a:gd name="T2" fmla="*/ 119 w 159"/>
              <a:gd name="T3" fmla="*/ 0 h 207"/>
              <a:gd name="T4" fmla="*/ 40 w 159"/>
              <a:gd name="T5" fmla="*/ 0 h 207"/>
              <a:gd name="T6" fmla="*/ 0 w 159"/>
              <a:gd name="T7" fmla="*/ 69 h 207"/>
              <a:gd name="T8" fmla="*/ 19 w 159"/>
              <a:gd name="T9" fmla="*/ 138 h 207"/>
              <a:gd name="T10" fmla="*/ 35 w 159"/>
              <a:gd name="T11" fmla="*/ 203 h 207"/>
              <a:gd name="T12" fmla="*/ 58 w 159"/>
              <a:gd name="T13" fmla="*/ 151 h 207"/>
              <a:gd name="T14" fmla="*/ 79 w 159"/>
              <a:gd name="T15" fmla="*/ 177 h 207"/>
              <a:gd name="T16" fmla="*/ 98 w 159"/>
              <a:gd name="T17" fmla="*/ 151 h 207"/>
              <a:gd name="T18" fmla="*/ 124 w 159"/>
              <a:gd name="T19" fmla="*/ 165 h 207"/>
              <a:gd name="T20" fmla="*/ 141 w 159"/>
              <a:gd name="T21" fmla="*/ 101 h 207"/>
              <a:gd name="T22" fmla="*/ 159 w 159"/>
              <a:gd name="T23" fmla="*/ 69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59" h="207">
                <a:moveTo>
                  <a:pt x="159" y="69"/>
                </a:moveTo>
                <a:cubicBezTo>
                  <a:pt x="119" y="0"/>
                  <a:pt x="119" y="0"/>
                  <a:pt x="119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69"/>
                  <a:pt x="5" y="112"/>
                  <a:pt x="19" y="138"/>
                </a:cubicBezTo>
                <a:cubicBezTo>
                  <a:pt x="33" y="163"/>
                  <a:pt x="17" y="198"/>
                  <a:pt x="35" y="203"/>
                </a:cubicBezTo>
                <a:cubicBezTo>
                  <a:pt x="54" y="207"/>
                  <a:pt x="42" y="140"/>
                  <a:pt x="58" y="151"/>
                </a:cubicBezTo>
                <a:cubicBezTo>
                  <a:pt x="75" y="163"/>
                  <a:pt x="61" y="175"/>
                  <a:pt x="79" y="177"/>
                </a:cubicBezTo>
                <a:cubicBezTo>
                  <a:pt x="98" y="179"/>
                  <a:pt x="84" y="147"/>
                  <a:pt x="98" y="151"/>
                </a:cubicBezTo>
                <a:cubicBezTo>
                  <a:pt x="112" y="156"/>
                  <a:pt x="101" y="179"/>
                  <a:pt x="124" y="165"/>
                </a:cubicBezTo>
                <a:cubicBezTo>
                  <a:pt x="140" y="155"/>
                  <a:pt x="138" y="123"/>
                  <a:pt x="141" y="101"/>
                </a:cubicBezTo>
                <a:lnTo>
                  <a:pt x="159" y="6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id="{612CE765-E2A3-4179-8AF3-48F0E2A843EA}"/>
              </a:ext>
            </a:extLst>
          </p:cNvPr>
          <p:cNvSpPr>
            <a:spLocks/>
          </p:cNvSpPr>
          <p:nvPr/>
        </p:nvSpPr>
        <p:spPr bwMode="auto">
          <a:xfrm>
            <a:off x="3476626" y="515938"/>
            <a:ext cx="388938" cy="336550"/>
          </a:xfrm>
          <a:custGeom>
            <a:avLst/>
            <a:gdLst>
              <a:gd name="T0" fmla="*/ 183 w 245"/>
              <a:gd name="T1" fmla="*/ 212 h 212"/>
              <a:gd name="T2" fmla="*/ 245 w 245"/>
              <a:gd name="T3" fmla="*/ 106 h 212"/>
              <a:gd name="T4" fmla="*/ 183 w 245"/>
              <a:gd name="T5" fmla="*/ 0 h 212"/>
              <a:gd name="T6" fmla="*/ 62 w 245"/>
              <a:gd name="T7" fmla="*/ 0 h 212"/>
              <a:gd name="T8" fmla="*/ 0 w 245"/>
              <a:gd name="T9" fmla="*/ 106 h 212"/>
              <a:gd name="T10" fmla="*/ 62 w 245"/>
              <a:gd name="T11" fmla="*/ 212 h 212"/>
              <a:gd name="T12" fmla="*/ 183 w 245"/>
              <a:gd name="T13" fmla="*/ 212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5" h="212">
                <a:moveTo>
                  <a:pt x="183" y="212"/>
                </a:moveTo>
                <a:lnTo>
                  <a:pt x="245" y="106"/>
                </a:lnTo>
                <a:lnTo>
                  <a:pt x="183" y="0"/>
                </a:lnTo>
                <a:lnTo>
                  <a:pt x="62" y="0"/>
                </a:lnTo>
                <a:lnTo>
                  <a:pt x="0" y="106"/>
                </a:lnTo>
                <a:lnTo>
                  <a:pt x="62" y="212"/>
                </a:lnTo>
                <a:lnTo>
                  <a:pt x="183" y="21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2" name="Freeform 22">
            <a:extLst>
              <a:ext uri="{FF2B5EF4-FFF2-40B4-BE49-F238E27FC236}">
                <a16:creationId xmlns:a16="http://schemas.microsoft.com/office/drawing/2014/main" id="{965975EC-CB04-4FC9-AE9C-2D5263DFD397}"/>
              </a:ext>
            </a:extLst>
          </p:cNvPr>
          <p:cNvSpPr>
            <a:spLocks/>
          </p:cNvSpPr>
          <p:nvPr/>
        </p:nvSpPr>
        <p:spPr bwMode="auto">
          <a:xfrm>
            <a:off x="4170363" y="930275"/>
            <a:ext cx="387350" cy="574675"/>
          </a:xfrm>
          <a:custGeom>
            <a:avLst/>
            <a:gdLst>
              <a:gd name="T0" fmla="*/ 40 w 159"/>
              <a:gd name="T1" fmla="*/ 0 h 235"/>
              <a:gd name="T2" fmla="*/ 0 w 159"/>
              <a:gd name="T3" fmla="*/ 69 h 235"/>
              <a:gd name="T4" fmla="*/ 40 w 159"/>
              <a:gd name="T5" fmla="*/ 138 h 235"/>
              <a:gd name="T6" fmla="*/ 54 w 159"/>
              <a:gd name="T7" fmla="*/ 186 h 235"/>
              <a:gd name="T8" fmla="*/ 80 w 159"/>
              <a:gd name="T9" fmla="*/ 162 h 235"/>
              <a:gd name="T10" fmla="*/ 98 w 159"/>
              <a:gd name="T11" fmla="*/ 233 h 235"/>
              <a:gd name="T12" fmla="*/ 114 w 159"/>
              <a:gd name="T13" fmla="*/ 151 h 235"/>
              <a:gd name="T14" fmla="*/ 135 w 159"/>
              <a:gd name="T15" fmla="*/ 185 h 235"/>
              <a:gd name="T16" fmla="*/ 159 w 159"/>
              <a:gd name="T17" fmla="*/ 69 h 235"/>
              <a:gd name="T18" fmla="*/ 119 w 159"/>
              <a:gd name="T19" fmla="*/ 0 h 235"/>
              <a:gd name="T20" fmla="*/ 40 w 159"/>
              <a:gd name="T21" fmla="*/ 0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59" h="235">
                <a:moveTo>
                  <a:pt x="40" y="0"/>
                </a:moveTo>
                <a:cubicBezTo>
                  <a:pt x="0" y="69"/>
                  <a:pt x="0" y="69"/>
                  <a:pt x="0" y="69"/>
                </a:cubicBezTo>
                <a:cubicBezTo>
                  <a:pt x="40" y="138"/>
                  <a:pt x="40" y="138"/>
                  <a:pt x="40" y="138"/>
                </a:cubicBezTo>
                <a:cubicBezTo>
                  <a:pt x="40" y="138"/>
                  <a:pt x="40" y="179"/>
                  <a:pt x="54" y="186"/>
                </a:cubicBezTo>
                <a:cubicBezTo>
                  <a:pt x="68" y="193"/>
                  <a:pt x="63" y="147"/>
                  <a:pt x="80" y="162"/>
                </a:cubicBezTo>
                <a:cubicBezTo>
                  <a:pt x="96" y="177"/>
                  <a:pt x="70" y="235"/>
                  <a:pt x="98" y="233"/>
                </a:cubicBezTo>
                <a:cubicBezTo>
                  <a:pt x="126" y="230"/>
                  <a:pt x="91" y="147"/>
                  <a:pt x="114" y="151"/>
                </a:cubicBezTo>
                <a:cubicBezTo>
                  <a:pt x="138" y="156"/>
                  <a:pt x="114" y="189"/>
                  <a:pt x="135" y="185"/>
                </a:cubicBezTo>
                <a:cubicBezTo>
                  <a:pt x="156" y="182"/>
                  <a:pt x="159" y="69"/>
                  <a:pt x="159" y="69"/>
                </a:cubicBezTo>
                <a:cubicBezTo>
                  <a:pt x="119" y="0"/>
                  <a:pt x="119" y="0"/>
                  <a:pt x="119" y="0"/>
                </a:cubicBezTo>
                <a:lnTo>
                  <a:pt x="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3" name="Freeform 23">
            <a:extLst>
              <a:ext uri="{FF2B5EF4-FFF2-40B4-BE49-F238E27FC236}">
                <a16:creationId xmlns:a16="http://schemas.microsoft.com/office/drawing/2014/main" id="{26B1811F-3A1C-4676-B006-3524EA20128D}"/>
              </a:ext>
            </a:extLst>
          </p:cNvPr>
          <p:cNvSpPr>
            <a:spLocks/>
          </p:cNvSpPr>
          <p:nvPr/>
        </p:nvSpPr>
        <p:spPr bwMode="auto">
          <a:xfrm>
            <a:off x="4170363" y="515938"/>
            <a:ext cx="387350" cy="336550"/>
          </a:xfrm>
          <a:custGeom>
            <a:avLst/>
            <a:gdLst>
              <a:gd name="T0" fmla="*/ 61 w 244"/>
              <a:gd name="T1" fmla="*/ 212 h 212"/>
              <a:gd name="T2" fmla="*/ 183 w 244"/>
              <a:gd name="T3" fmla="*/ 212 h 212"/>
              <a:gd name="T4" fmla="*/ 244 w 244"/>
              <a:gd name="T5" fmla="*/ 106 h 212"/>
              <a:gd name="T6" fmla="*/ 183 w 244"/>
              <a:gd name="T7" fmla="*/ 0 h 212"/>
              <a:gd name="T8" fmla="*/ 61 w 244"/>
              <a:gd name="T9" fmla="*/ 0 h 212"/>
              <a:gd name="T10" fmla="*/ 0 w 244"/>
              <a:gd name="T11" fmla="*/ 106 h 212"/>
              <a:gd name="T12" fmla="*/ 61 w 244"/>
              <a:gd name="T13" fmla="*/ 212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4" h="212">
                <a:moveTo>
                  <a:pt x="61" y="212"/>
                </a:moveTo>
                <a:lnTo>
                  <a:pt x="183" y="212"/>
                </a:lnTo>
                <a:lnTo>
                  <a:pt x="244" y="106"/>
                </a:lnTo>
                <a:lnTo>
                  <a:pt x="183" y="0"/>
                </a:lnTo>
                <a:lnTo>
                  <a:pt x="61" y="0"/>
                </a:lnTo>
                <a:lnTo>
                  <a:pt x="0" y="106"/>
                </a:lnTo>
                <a:lnTo>
                  <a:pt x="61" y="21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4" name="Freeform 24">
            <a:extLst>
              <a:ext uri="{FF2B5EF4-FFF2-40B4-BE49-F238E27FC236}">
                <a16:creationId xmlns:a16="http://schemas.microsoft.com/office/drawing/2014/main" id="{FA7FEB77-B3AF-4FE3-A295-91DBB7928B4E}"/>
              </a:ext>
            </a:extLst>
          </p:cNvPr>
          <p:cNvSpPr>
            <a:spLocks/>
          </p:cNvSpPr>
          <p:nvPr/>
        </p:nvSpPr>
        <p:spPr bwMode="auto">
          <a:xfrm>
            <a:off x="4003676" y="2536825"/>
            <a:ext cx="598488" cy="587375"/>
          </a:xfrm>
          <a:custGeom>
            <a:avLst/>
            <a:gdLst>
              <a:gd name="T0" fmla="*/ 138 w 245"/>
              <a:gd name="T1" fmla="*/ 18 h 240"/>
              <a:gd name="T2" fmla="*/ 0 w 245"/>
              <a:gd name="T3" fmla="*/ 188 h 240"/>
              <a:gd name="T4" fmla="*/ 138 w 245"/>
              <a:gd name="T5" fmla="*/ 18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5" h="240">
                <a:moveTo>
                  <a:pt x="138" y="18"/>
                </a:moveTo>
                <a:cubicBezTo>
                  <a:pt x="31" y="37"/>
                  <a:pt x="0" y="188"/>
                  <a:pt x="0" y="188"/>
                </a:cubicBezTo>
                <a:cubicBezTo>
                  <a:pt x="240" y="240"/>
                  <a:pt x="245" y="0"/>
                  <a:pt x="138" y="1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5" name="Freeform 25">
            <a:extLst>
              <a:ext uri="{FF2B5EF4-FFF2-40B4-BE49-F238E27FC236}">
                <a16:creationId xmlns:a16="http://schemas.microsoft.com/office/drawing/2014/main" id="{EC3D6335-A934-4691-A017-CD0AEBBCFA32}"/>
              </a:ext>
            </a:extLst>
          </p:cNvPr>
          <p:cNvSpPr>
            <a:spLocks/>
          </p:cNvSpPr>
          <p:nvPr/>
        </p:nvSpPr>
        <p:spPr bwMode="auto">
          <a:xfrm>
            <a:off x="3930651" y="2389188"/>
            <a:ext cx="398463" cy="563563"/>
          </a:xfrm>
          <a:custGeom>
            <a:avLst/>
            <a:gdLst>
              <a:gd name="T0" fmla="*/ 156 w 163"/>
              <a:gd name="T1" fmla="*/ 61 h 231"/>
              <a:gd name="T2" fmla="*/ 86 w 163"/>
              <a:gd name="T3" fmla="*/ 16 h 231"/>
              <a:gd name="T4" fmla="*/ 16 w 163"/>
              <a:gd name="T5" fmla="*/ 231 h 231"/>
              <a:gd name="T6" fmla="*/ 156 w 163"/>
              <a:gd name="T7" fmla="*/ 61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3" h="231">
                <a:moveTo>
                  <a:pt x="156" y="61"/>
                </a:moveTo>
                <a:cubicBezTo>
                  <a:pt x="156" y="61"/>
                  <a:pt x="163" y="0"/>
                  <a:pt x="86" y="16"/>
                </a:cubicBezTo>
                <a:cubicBezTo>
                  <a:pt x="10" y="33"/>
                  <a:pt x="0" y="168"/>
                  <a:pt x="16" y="231"/>
                </a:cubicBezTo>
                <a:cubicBezTo>
                  <a:pt x="16" y="231"/>
                  <a:pt x="56" y="93"/>
                  <a:pt x="156" y="6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6" name="Freeform 26">
            <a:extLst>
              <a:ext uri="{FF2B5EF4-FFF2-40B4-BE49-F238E27FC236}">
                <a16:creationId xmlns:a16="http://schemas.microsoft.com/office/drawing/2014/main" id="{A50B2E8E-66A6-4E75-ABF9-3336F939A177}"/>
              </a:ext>
            </a:extLst>
          </p:cNvPr>
          <p:cNvSpPr>
            <a:spLocks/>
          </p:cNvSpPr>
          <p:nvPr/>
        </p:nvSpPr>
        <p:spPr bwMode="auto">
          <a:xfrm>
            <a:off x="3303588" y="2563813"/>
            <a:ext cx="444500" cy="639763"/>
          </a:xfrm>
          <a:custGeom>
            <a:avLst/>
            <a:gdLst>
              <a:gd name="T0" fmla="*/ 126 w 182"/>
              <a:gd name="T1" fmla="*/ 90 h 262"/>
              <a:gd name="T2" fmla="*/ 47 w 182"/>
              <a:gd name="T3" fmla="*/ 13 h 262"/>
              <a:gd name="T4" fmla="*/ 31 w 182"/>
              <a:gd name="T5" fmla="*/ 0 h 262"/>
              <a:gd name="T6" fmla="*/ 16 w 182"/>
              <a:gd name="T7" fmla="*/ 15 h 262"/>
              <a:gd name="T8" fmla="*/ 31 w 182"/>
              <a:gd name="T9" fmla="*/ 31 h 262"/>
              <a:gd name="T10" fmla="*/ 46 w 182"/>
              <a:gd name="T11" fmla="*/ 18 h 262"/>
              <a:gd name="T12" fmla="*/ 112 w 182"/>
              <a:gd name="T13" fmla="*/ 86 h 262"/>
              <a:gd name="T14" fmla="*/ 97 w 182"/>
              <a:gd name="T15" fmla="*/ 87 h 262"/>
              <a:gd name="T16" fmla="*/ 27 w 182"/>
              <a:gd name="T17" fmla="*/ 76 h 262"/>
              <a:gd name="T18" fmla="*/ 16 w 182"/>
              <a:gd name="T19" fmla="*/ 70 h 262"/>
              <a:gd name="T20" fmla="*/ 0 w 182"/>
              <a:gd name="T21" fmla="*/ 86 h 262"/>
              <a:gd name="T22" fmla="*/ 16 w 182"/>
              <a:gd name="T23" fmla="*/ 101 h 262"/>
              <a:gd name="T24" fmla="*/ 31 w 182"/>
              <a:gd name="T25" fmla="*/ 86 h 262"/>
              <a:gd name="T26" fmla="*/ 30 w 182"/>
              <a:gd name="T27" fmla="*/ 79 h 262"/>
              <a:gd name="T28" fmla="*/ 88 w 182"/>
              <a:gd name="T29" fmla="*/ 91 h 262"/>
              <a:gd name="T30" fmla="*/ 80 w 182"/>
              <a:gd name="T31" fmla="*/ 95 h 262"/>
              <a:gd name="T32" fmla="*/ 157 w 182"/>
              <a:gd name="T33" fmla="*/ 184 h 262"/>
              <a:gd name="T34" fmla="*/ 126 w 182"/>
              <a:gd name="T35" fmla="*/ 90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82" h="262">
                <a:moveTo>
                  <a:pt x="126" y="90"/>
                </a:moveTo>
                <a:cubicBezTo>
                  <a:pt x="122" y="65"/>
                  <a:pt x="106" y="9"/>
                  <a:pt x="47" y="13"/>
                </a:cubicBezTo>
                <a:cubicBezTo>
                  <a:pt x="46" y="5"/>
                  <a:pt x="39" y="0"/>
                  <a:pt x="31" y="0"/>
                </a:cubicBezTo>
                <a:cubicBezTo>
                  <a:pt x="23" y="0"/>
                  <a:pt x="16" y="6"/>
                  <a:pt x="16" y="15"/>
                </a:cubicBezTo>
                <a:cubicBezTo>
                  <a:pt x="16" y="24"/>
                  <a:pt x="23" y="31"/>
                  <a:pt x="31" y="31"/>
                </a:cubicBezTo>
                <a:cubicBezTo>
                  <a:pt x="39" y="31"/>
                  <a:pt x="45" y="25"/>
                  <a:pt x="46" y="18"/>
                </a:cubicBezTo>
                <a:cubicBezTo>
                  <a:pt x="69" y="25"/>
                  <a:pt x="110" y="43"/>
                  <a:pt x="112" y="86"/>
                </a:cubicBezTo>
                <a:cubicBezTo>
                  <a:pt x="107" y="86"/>
                  <a:pt x="102" y="86"/>
                  <a:pt x="97" y="87"/>
                </a:cubicBezTo>
                <a:cubicBezTo>
                  <a:pt x="86" y="74"/>
                  <a:pt x="61" y="51"/>
                  <a:pt x="27" y="76"/>
                </a:cubicBezTo>
                <a:cubicBezTo>
                  <a:pt x="25" y="72"/>
                  <a:pt x="20" y="70"/>
                  <a:pt x="16" y="70"/>
                </a:cubicBezTo>
                <a:cubicBezTo>
                  <a:pt x="7" y="70"/>
                  <a:pt x="0" y="77"/>
                  <a:pt x="0" y="86"/>
                </a:cubicBezTo>
                <a:cubicBezTo>
                  <a:pt x="0" y="95"/>
                  <a:pt x="7" y="101"/>
                  <a:pt x="16" y="101"/>
                </a:cubicBezTo>
                <a:cubicBezTo>
                  <a:pt x="24" y="101"/>
                  <a:pt x="31" y="95"/>
                  <a:pt x="31" y="86"/>
                </a:cubicBezTo>
                <a:cubicBezTo>
                  <a:pt x="31" y="83"/>
                  <a:pt x="31" y="81"/>
                  <a:pt x="30" y="79"/>
                </a:cubicBezTo>
                <a:cubicBezTo>
                  <a:pt x="46" y="73"/>
                  <a:pt x="72" y="67"/>
                  <a:pt x="88" y="91"/>
                </a:cubicBezTo>
                <a:cubicBezTo>
                  <a:pt x="85" y="92"/>
                  <a:pt x="83" y="94"/>
                  <a:pt x="80" y="95"/>
                </a:cubicBezTo>
                <a:cubicBezTo>
                  <a:pt x="22" y="135"/>
                  <a:pt x="69" y="262"/>
                  <a:pt x="157" y="184"/>
                </a:cubicBezTo>
                <a:cubicBezTo>
                  <a:pt x="182" y="163"/>
                  <a:pt x="162" y="105"/>
                  <a:pt x="126" y="9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7" name="Freeform 27">
            <a:extLst>
              <a:ext uri="{FF2B5EF4-FFF2-40B4-BE49-F238E27FC236}">
                <a16:creationId xmlns:a16="http://schemas.microsoft.com/office/drawing/2014/main" id="{74ACDB03-A480-42DB-B6F7-30F2D734F68D}"/>
              </a:ext>
            </a:extLst>
          </p:cNvPr>
          <p:cNvSpPr>
            <a:spLocks/>
          </p:cNvSpPr>
          <p:nvPr/>
        </p:nvSpPr>
        <p:spPr bwMode="auto">
          <a:xfrm>
            <a:off x="3667126" y="2935288"/>
            <a:ext cx="758825" cy="623888"/>
          </a:xfrm>
          <a:custGeom>
            <a:avLst/>
            <a:gdLst>
              <a:gd name="T0" fmla="*/ 287 w 311"/>
              <a:gd name="T1" fmla="*/ 192 h 255"/>
              <a:gd name="T2" fmla="*/ 264 w 311"/>
              <a:gd name="T3" fmla="*/ 114 h 255"/>
              <a:gd name="T4" fmla="*/ 19 w 311"/>
              <a:gd name="T5" fmla="*/ 44 h 255"/>
              <a:gd name="T6" fmla="*/ 180 w 311"/>
              <a:gd name="T7" fmla="*/ 246 h 255"/>
              <a:gd name="T8" fmla="*/ 259 w 311"/>
              <a:gd name="T9" fmla="*/ 235 h 255"/>
              <a:gd name="T10" fmla="*/ 259 w 311"/>
              <a:gd name="T11" fmla="*/ 235 h 255"/>
              <a:gd name="T12" fmla="*/ 311 w 311"/>
              <a:gd name="T13" fmla="*/ 240 h 255"/>
              <a:gd name="T14" fmla="*/ 288 w 311"/>
              <a:gd name="T15" fmla="*/ 191 h 255"/>
              <a:gd name="T16" fmla="*/ 287 w 311"/>
              <a:gd name="T17" fmla="*/ 192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1" h="255">
                <a:moveTo>
                  <a:pt x="287" y="192"/>
                </a:moveTo>
                <a:cubicBezTo>
                  <a:pt x="293" y="166"/>
                  <a:pt x="287" y="137"/>
                  <a:pt x="264" y="114"/>
                </a:cubicBezTo>
                <a:cubicBezTo>
                  <a:pt x="206" y="53"/>
                  <a:pt x="63" y="0"/>
                  <a:pt x="19" y="44"/>
                </a:cubicBezTo>
                <a:cubicBezTo>
                  <a:pt x="0" y="63"/>
                  <a:pt x="87" y="221"/>
                  <a:pt x="180" y="246"/>
                </a:cubicBezTo>
                <a:cubicBezTo>
                  <a:pt x="213" y="255"/>
                  <a:pt x="240" y="249"/>
                  <a:pt x="259" y="235"/>
                </a:cubicBezTo>
                <a:cubicBezTo>
                  <a:pt x="259" y="235"/>
                  <a:pt x="259" y="235"/>
                  <a:pt x="259" y="235"/>
                </a:cubicBezTo>
                <a:cubicBezTo>
                  <a:pt x="311" y="240"/>
                  <a:pt x="311" y="240"/>
                  <a:pt x="311" y="240"/>
                </a:cubicBezTo>
                <a:cubicBezTo>
                  <a:pt x="288" y="191"/>
                  <a:pt x="288" y="191"/>
                  <a:pt x="288" y="191"/>
                </a:cubicBezTo>
                <a:lnTo>
                  <a:pt x="287" y="19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8" name="Freeform 28">
            <a:extLst>
              <a:ext uri="{FF2B5EF4-FFF2-40B4-BE49-F238E27FC236}">
                <a16:creationId xmlns:a16="http://schemas.microsoft.com/office/drawing/2014/main" id="{FB19D61E-B72D-4C7F-BE4C-7C2DF55A79AE}"/>
              </a:ext>
            </a:extLst>
          </p:cNvPr>
          <p:cNvSpPr>
            <a:spLocks/>
          </p:cNvSpPr>
          <p:nvPr/>
        </p:nvSpPr>
        <p:spPr bwMode="auto">
          <a:xfrm>
            <a:off x="5627688" y="530225"/>
            <a:ext cx="739775" cy="165100"/>
          </a:xfrm>
          <a:custGeom>
            <a:avLst/>
            <a:gdLst>
              <a:gd name="T0" fmla="*/ 34 w 303"/>
              <a:gd name="T1" fmla="*/ 68 h 68"/>
              <a:gd name="T2" fmla="*/ 269 w 303"/>
              <a:gd name="T3" fmla="*/ 68 h 68"/>
              <a:gd name="T4" fmla="*/ 303 w 303"/>
              <a:gd name="T5" fmla="*/ 34 h 68"/>
              <a:gd name="T6" fmla="*/ 269 w 303"/>
              <a:gd name="T7" fmla="*/ 0 h 68"/>
              <a:gd name="T8" fmla="*/ 34 w 303"/>
              <a:gd name="T9" fmla="*/ 0 h 68"/>
              <a:gd name="T10" fmla="*/ 0 w 303"/>
              <a:gd name="T11" fmla="*/ 34 h 68"/>
              <a:gd name="T12" fmla="*/ 34 w 303"/>
              <a:gd name="T13" fmla="*/ 6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3" h="68">
                <a:moveTo>
                  <a:pt x="34" y="68"/>
                </a:moveTo>
                <a:cubicBezTo>
                  <a:pt x="269" y="68"/>
                  <a:pt x="269" y="68"/>
                  <a:pt x="269" y="68"/>
                </a:cubicBezTo>
                <a:cubicBezTo>
                  <a:pt x="287" y="68"/>
                  <a:pt x="303" y="52"/>
                  <a:pt x="303" y="34"/>
                </a:cubicBezTo>
                <a:cubicBezTo>
                  <a:pt x="303" y="15"/>
                  <a:pt x="287" y="0"/>
                  <a:pt x="269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15" y="0"/>
                  <a:pt x="0" y="15"/>
                  <a:pt x="0" y="34"/>
                </a:cubicBezTo>
                <a:cubicBezTo>
                  <a:pt x="0" y="52"/>
                  <a:pt x="15" y="68"/>
                  <a:pt x="34" y="6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9" name="Freeform 29">
            <a:extLst>
              <a:ext uri="{FF2B5EF4-FFF2-40B4-BE49-F238E27FC236}">
                <a16:creationId xmlns:a16="http://schemas.microsoft.com/office/drawing/2014/main" id="{C613C15F-D8D6-47C7-8052-62DC0F33E4BB}"/>
              </a:ext>
            </a:extLst>
          </p:cNvPr>
          <p:cNvSpPr>
            <a:spLocks/>
          </p:cNvSpPr>
          <p:nvPr/>
        </p:nvSpPr>
        <p:spPr bwMode="auto">
          <a:xfrm>
            <a:off x="5561013" y="744538"/>
            <a:ext cx="896938" cy="158750"/>
          </a:xfrm>
          <a:custGeom>
            <a:avLst/>
            <a:gdLst>
              <a:gd name="T0" fmla="*/ 335 w 367"/>
              <a:gd name="T1" fmla="*/ 0 h 65"/>
              <a:gd name="T2" fmla="*/ 33 w 367"/>
              <a:gd name="T3" fmla="*/ 0 h 65"/>
              <a:gd name="T4" fmla="*/ 0 w 367"/>
              <a:gd name="T5" fmla="*/ 33 h 65"/>
              <a:gd name="T6" fmla="*/ 33 w 367"/>
              <a:gd name="T7" fmla="*/ 65 h 65"/>
              <a:gd name="T8" fmla="*/ 335 w 367"/>
              <a:gd name="T9" fmla="*/ 65 h 65"/>
              <a:gd name="T10" fmla="*/ 367 w 367"/>
              <a:gd name="T11" fmla="*/ 33 h 65"/>
              <a:gd name="T12" fmla="*/ 335 w 367"/>
              <a:gd name="T13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7" h="65">
                <a:moveTo>
                  <a:pt x="335" y="0"/>
                </a:moveTo>
                <a:cubicBezTo>
                  <a:pt x="33" y="0"/>
                  <a:pt x="33" y="0"/>
                  <a:pt x="33" y="0"/>
                </a:cubicBezTo>
                <a:cubicBezTo>
                  <a:pt x="15" y="0"/>
                  <a:pt x="0" y="15"/>
                  <a:pt x="0" y="33"/>
                </a:cubicBezTo>
                <a:cubicBezTo>
                  <a:pt x="0" y="50"/>
                  <a:pt x="15" y="65"/>
                  <a:pt x="33" y="65"/>
                </a:cubicBezTo>
                <a:cubicBezTo>
                  <a:pt x="335" y="65"/>
                  <a:pt x="335" y="65"/>
                  <a:pt x="335" y="65"/>
                </a:cubicBezTo>
                <a:cubicBezTo>
                  <a:pt x="353" y="65"/>
                  <a:pt x="367" y="50"/>
                  <a:pt x="367" y="33"/>
                </a:cubicBezTo>
                <a:cubicBezTo>
                  <a:pt x="367" y="15"/>
                  <a:pt x="353" y="0"/>
                  <a:pt x="33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0" name="Freeform 30">
            <a:extLst>
              <a:ext uri="{FF2B5EF4-FFF2-40B4-BE49-F238E27FC236}">
                <a16:creationId xmlns:a16="http://schemas.microsoft.com/office/drawing/2014/main" id="{223D6E0D-A075-4E67-9D70-C99D72102E06}"/>
              </a:ext>
            </a:extLst>
          </p:cNvPr>
          <p:cNvSpPr>
            <a:spLocks/>
          </p:cNvSpPr>
          <p:nvPr/>
        </p:nvSpPr>
        <p:spPr bwMode="auto">
          <a:xfrm>
            <a:off x="5581651" y="920750"/>
            <a:ext cx="849313" cy="166688"/>
          </a:xfrm>
          <a:custGeom>
            <a:avLst/>
            <a:gdLst>
              <a:gd name="T0" fmla="*/ 314 w 348"/>
              <a:gd name="T1" fmla="*/ 0 h 68"/>
              <a:gd name="T2" fmla="*/ 34 w 348"/>
              <a:gd name="T3" fmla="*/ 0 h 68"/>
              <a:gd name="T4" fmla="*/ 0 w 348"/>
              <a:gd name="T5" fmla="*/ 34 h 68"/>
              <a:gd name="T6" fmla="*/ 34 w 348"/>
              <a:gd name="T7" fmla="*/ 68 h 68"/>
              <a:gd name="T8" fmla="*/ 314 w 348"/>
              <a:gd name="T9" fmla="*/ 68 h 68"/>
              <a:gd name="T10" fmla="*/ 348 w 348"/>
              <a:gd name="T11" fmla="*/ 34 h 68"/>
              <a:gd name="T12" fmla="*/ 314 w 348"/>
              <a:gd name="T13" fmla="*/ 0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8" h="68">
                <a:moveTo>
                  <a:pt x="314" y="0"/>
                </a:moveTo>
                <a:cubicBezTo>
                  <a:pt x="34" y="0"/>
                  <a:pt x="34" y="0"/>
                  <a:pt x="34" y="0"/>
                </a:cubicBezTo>
                <a:cubicBezTo>
                  <a:pt x="15" y="0"/>
                  <a:pt x="0" y="16"/>
                  <a:pt x="0" y="34"/>
                </a:cubicBezTo>
                <a:cubicBezTo>
                  <a:pt x="0" y="53"/>
                  <a:pt x="15" y="68"/>
                  <a:pt x="34" y="68"/>
                </a:cubicBezTo>
                <a:cubicBezTo>
                  <a:pt x="314" y="68"/>
                  <a:pt x="314" y="68"/>
                  <a:pt x="314" y="68"/>
                </a:cubicBezTo>
                <a:cubicBezTo>
                  <a:pt x="333" y="68"/>
                  <a:pt x="348" y="53"/>
                  <a:pt x="348" y="34"/>
                </a:cubicBezTo>
                <a:cubicBezTo>
                  <a:pt x="348" y="16"/>
                  <a:pt x="333" y="0"/>
                  <a:pt x="31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1" name="Freeform 31">
            <a:extLst>
              <a:ext uri="{FF2B5EF4-FFF2-40B4-BE49-F238E27FC236}">
                <a16:creationId xmlns:a16="http://schemas.microsoft.com/office/drawing/2014/main" id="{4ACCAEEC-263B-4FF7-9297-4FFBF6436772}"/>
              </a:ext>
            </a:extLst>
          </p:cNvPr>
          <p:cNvSpPr>
            <a:spLocks/>
          </p:cNvSpPr>
          <p:nvPr/>
        </p:nvSpPr>
        <p:spPr bwMode="auto">
          <a:xfrm>
            <a:off x="5659438" y="1143000"/>
            <a:ext cx="703263" cy="176213"/>
          </a:xfrm>
          <a:custGeom>
            <a:avLst/>
            <a:gdLst>
              <a:gd name="T0" fmla="*/ 252 w 288"/>
              <a:gd name="T1" fmla="*/ 0 h 72"/>
              <a:gd name="T2" fmla="*/ 36 w 288"/>
              <a:gd name="T3" fmla="*/ 0 h 72"/>
              <a:gd name="T4" fmla="*/ 0 w 288"/>
              <a:gd name="T5" fmla="*/ 36 h 72"/>
              <a:gd name="T6" fmla="*/ 36 w 288"/>
              <a:gd name="T7" fmla="*/ 72 h 72"/>
              <a:gd name="T8" fmla="*/ 252 w 288"/>
              <a:gd name="T9" fmla="*/ 72 h 72"/>
              <a:gd name="T10" fmla="*/ 288 w 288"/>
              <a:gd name="T11" fmla="*/ 36 h 72"/>
              <a:gd name="T12" fmla="*/ 252 w 288"/>
              <a:gd name="T13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8" h="72">
                <a:moveTo>
                  <a:pt x="25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56"/>
                  <a:pt x="16" y="72"/>
                  <a:pt x="36" y="72"/>
                </a:cubicBezTo>
                <a:cubicBezTo>
                  <a:pt x="252" y="72"/>
                  <a:pt x="252" y="72"/>
                  <a:pt x="252" y="72"/>
                </a:cubicBezTo>
                <a:cubicBezTo>
                  <a:pt x="272" y="72"/>
                  <a:pt x="288" y="56"/>
                  <a:pt x="288" y="36"/>
                </a:cubicBezTo>
                <a:cubicBezTo>
                  <a:pt x="288" y="16"/>
                  <a:pt x="272" y="0"/>
                  <a:pt x="25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2" name="Freeform 32">
            <a:extLst>
              <a:ext uri="{FF2B5EF4-FFF2-40B4-BE49-F238E27FC236}">
                <a16:creationId xmlns:a16="http://schemas.microsoft.com/office/drawing/2014/main" id="{A4D07936-F5E1-4FAB-A726-D5073D2AE9E4}"/>
              </a:ext>
            </a:extLst>
          </p:cNvPr>
          <p:cNvSpPr>
            <a:spLocks/>
          </p:cNvSpPr>
          <p:nvPr/>
        </p:nvSpPr>
        <p:spPr bwMode="auto">
          <a:xfrm>
            <a:off x="5746751" y="390525"/>
            <a:ext cx="498475" cy="109538"/>
          </a:xfrm>
          <a:custGeom>
            <a:avLst/>
            <a:gdLst>
              <a:gd name="T0" fmla="*/ 23 w 204"/>
              <a:gd name="T1" fmla="*/ 45 h 45"/>
              <a:gd name="T2" fmla="*/ 182 w 204"/>
              <a:gd name="T3" fmla="*/ 45 h 45"/>
              <a:gd name="T4" fmla="*/ 204 w 204"/>
              <a:gd name="T5" fmla="*/ 22 h 45"/>
              <a:gd name="T6" fmla="*/ 182 w 204"/>
              <a:gd name="T7" fmla="*/ 0 h 45"/>
              <a:gd name="T8" fmla="*/ 23 w 204"/>
              <a:gd name="T9" fmla="*/ 0 h 45"/>
              <a:gd name="T10" fmla="*/ 0 w 204"/>
              <a:gd name="T11" fmla="*/ 22 h 45"/>
              <a:gd name="T12" fmla="*/ 23 w 204"/>
              <a:gd name="T1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4" h="45">
                <a:moveTo>
                  <a:pt x="23" y="45"/>
                </a:moveTo>
                <a:cubicBezTo>
                  <a:pt x="182" y="45"/>
                  <a:pt x="182" y="45"/>
                  <a:pt x="182" y="45"/>
                </a:cubicBezTo>
                <a:cubicBezTo>
                  <a:pt x="194" y="45"/>
                  <a:pt x="204" y="35"/>
                  <a:pt x="204" y="22"/>
                </a:cubicBezTo>
                <a:cubicBezTo>
                  <a:pt x="204" y="10"/>
                  <a:pt x="194" y="0"/>
                  <a:pt x="182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3" y="4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3" name="Freeform 33">
            <a:extLst>
              <a:ext uri="{FF2B5EF4-FFF2-40B4-BE49-F238E27FC236}">
                <a16:creationId xmlns:a16="http://schemas.microsoft.com/office/drawing/2014/main" id="{00237559-D255-422F-B927-51322EABA3E6}"/>
              </a:ext>
            </a:extLst>
          </p:cNvPr>
          <p:cNvSpPr>
            <a:spLocks/>
          </p:cNvSpPr>
          <p:nvPr/>
        </p:nvSpPr>
        <p:spPr bwMode="auto">
          <a:xfrm>
            <a:off x="5773738" y="1343025"/>
            <a:ext cx="463550" cy="130175"/>
          </a:xfrm>
          <a:custGeom>
            <a:avLst/>
            <a:gdLst>
              <a:gd name="T0" fmla="*/ 163 w 190"/>
              <a:gd name="T1" fmla="*/ 0 h 53"/>
              <a:gd name="T2" fmla="*/ 27 w 190"/>
              <a:gd name="T3" fmla="*/ 0 h 53"/>
              <a:gd name="T4" fmla="*/ 0 w 190"/>
              <a:gd name="T5" fmla="*/ 26 h 53"/>
              <a:gd name="T6" fmla="*/ 27 w 190"/>
              <a:gd name="T7" fmla="*/ 53 h 53"/>
              <a:gd name="T8" fmla="*/ 163 w 190"/>
              <a:gd name="T9" fmla="*/ 53 h 53"/>
              <a:gd name="T10" fmla="*/ 190 w 190"/>
              <a:gd name="T11" fmla="*/ 26 h 53"/>
              <a:gd name="T12" fmla="*/ 163 w 190"/>
              <a:gd name="T13" fmla="*/ 0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0" h="53">
                <a:moveTo>
                  <a:pt x="163" y="0"/>
                </a:moveTo>
                <a:cubicBezTo>
                  <a:pt x="27" y="0"/>
                  <a:pt x="27" y="0"/>
                  <a:pt x="27" y="0"/>
                </a:cubicBezTo>
                <a:cubicBezTo>
                  <a:pt x="12" y="0"/>
                  <a:pt x="0" y="11"/>
                  <a:pt x="0" y="26"/>
                </a:cubicBezTo>
                <a:cubicBezTo>
                  <a:pt x="0" y="41"/>
                  <a:pt x="12" y="53"/>
                  <a:pt x="27" y="53"/>
                </a:cubicBezTo>
                <a:cubicBezTo>
                  <a:pt x="163" y="53"/>
                  <a:pt x="163" y="53"/>
                  <a:pt x="163" y="53"/>
                </a:cubicBezTo>
                <a:cubicBezTo>
                  <a:pt x="178" y="53"/>
                  <a:pt x="190" y="41"/>
                  <a:pt x="190" y="26"/>
                </a:cubicBezTo>
                <a:cubicBezTo>
                  <a:pt x="190" y="11"/>
                  <a:pt x="178" y="0"/>
                  <a:pt x="16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4" name="Freeform 34">
            <a:extLst>
              <a:ext uri="{FF2B5EF4-FFF2-40B4-BE49-F238E27FC236}">
                <a16:creationId xmlns:a16="http://schemas.microsoft.com/office/drawing/2014/main" id="{A6655127-0B8D-48C4-AD70-07DB5A5FDF4F}"/>
              </a:ext>
            </a:extLst>
          </p:cNvPr>
          <p:cNvSpPr>
            <a:spLocks/>
          </p:cNvSpPr>
          <p:nvPr/>
        </p:nvSpPr>
        <p:spPr bwMode="auto">
          <a:xfrm>
            <a:off x="5886451" y="261938"/>
            <a:ext cx="239713" cy="100013"/>
          </a:xfrm>
          <a:custGeom>
            <a:avLst/>
            <a:gdLst>
              <a:gd name="T0" fmla="*/ 21 w 98"/>
              <a:gd name="T1" fmla="*/ 41 h 41"/>
              <a:gd name="T2" fmla="*/ 77 w 98"/>
              <a:gd name="T3" fmla="*/ 41 h 41"/>
              <a:gd name="T4" fmla="*/ 98 w 98"/>
              <a:gd name="T5" fmla="*/ 21 h 41"/>
              <a:gd name="T6" fmla="*/ 77 w 98"/>
              <a:gd name="T7" fmla="*/ 0 h 41"/>
              <a:gd name="T8" fmla="*/ 21 w 98"/>
              <a:gd name="T9" fmla="*/ 0 h 41"/>
              <a:gd name="T10" fmla="*/ 0 w 98"/>
              <a:gd name="T11" fmla="*/ 21 h 41"/>
              <a:gd name="T12" fmla="*/ 21 w 98"/>
              <a:gd name="T13" fmla="*/ 41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8" h="41">
                <a:moveTo>
                  <a:pt x="21" y="41"/>
                </a:moveTo>
                <a:cubicBezTo>
                  <a:pt x="77" y="41"/>
                  <a:pt x="77" y="41"/>
                  <a:pt x="77" y="41"/>
                </a:cubicBezTo>
                <a:cubicBezTo>
                  <a:pt x="89" y="41"/>
                  <a:pt x="98" y="32"/>
                  <a:pt x="98" y="21"/>
                </a:cubicBezTo>
                <a:cubicBezTo>
                  <a:pt x="98" y="9"/>
                  <a:pt x="89" y="0"/>
                  <a:pt x="77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9" y="0"/>
                  <a:pt x="0" y="9"/>
                  <a:pt x="0" y="21"/>
                </a:cubicBezTo>
                <a:cubicBezTo>
                  <a:pt x="0" y="32"/>
                  <a:pt x="9" y="41"/>
                  <a:pt x="21" y="4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5" name="Freeform 35">
            <a:extLst>
              <a:ext uri="{FF2B5EF4-FFF2-40B4-BE49-F238E27FC236}">
                <a16:creationId xmlns:a16="http://schemas.microsoft.com/office/drawing/2014/main" id="{6F587FCB-99CE-44A1-A1CC-C7745AC703AB}"/>
              </a:ext>
            </a:extLst>
          </p:cNvPr>
          <p:cNvSpPr>
            <a:spLocks/>
          </p:cNvSpPr>
          <p:nvPr/>
        </p:nvSpPr>
        <p:spPr bwMode="auto">
          <a:xfrm>
            <a:off x="5903913" y="1489075"/>
            <a:ext cx="222250" cy="103188"/>
          </a:xfrm>
          <a:custGeom>
            <a:avLst/>
            <a:gdLst>
              <a:gd name="T0" fmla="*/ 70 w 91"/>
              <a:gd name="T1" fmla="*/ 0 h 42"/>
              <a:gd name="T2" fmla="*/ 21 w 91"/>
              <a:gd name="T3" fmla="*/ 0 h 42"/>
              <a:gd name="T4" fmla="*/ 0 w 91"/>
              <a:gd name="T5" fmla="*/ 21 h 42"/>
              <a:gd name="T6" fmla="*/ 21 w 91"/>
              <a:gd name="T7" fmla="*/ 42 h 42"/>
              <a:gd name="T8" fmla="*/ 70 w 91"/>
              <a:gd name="T9" fmla="*/ 42 h 42"/>
              <a:gd name="T10" fmla="*/ 91 w 91"/>
              <a:gd name="T11" fmla="*/ 21 h 42"/>
              <a:gd name="T12" fmla="*/ 70 w 91"/>
              <a:gd name="T13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1" h="42">
                <a:moveTo>
                  <a:pt x="70" y="0"/>
                </a:moveTo>
                <a:cubicBezTo>
                  <a:pt x="21" y="0"/>
                  <a:pt x="21" y="0"/>
                  <a:pt x="21" y="0"/>
                </a:cubicBezTo>
                <a:cubicBezTo>
                  <a:pt x="10" y="0"/>
                  <a:pt x="0" y="9"/>
                  <a:pt x="0" y="21"/>
                </a:cubicBezTo>
                <a:cubicBezTo>
                  <a:pt x="0" y="32"/>
                  <a:pt x="10" y="42"/>
                  <a:pt x="21" y="42"/>
                </a:cubicBezTo>
                <a:cubicBezTo>
                  <a:pt x="70" y="42"/>
                  <a:pt x="70" y="42"/>
                  <a:pt x="70" y="42"/>
                </a:cubicBezTo>
                <a:cubicBezTo>
                  <a:pt x="82" y="42"/>
                  <a:pt x="91" y="32"/>
                  <a:pt x="91" y="21"/>
                </a:cubicBezTo>
                <a:cubicBezTo>
                  <a:pt x="91" y="9"/>
                  <a:pt x="82" y="0"/>
                  <a:pt x="7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6" name="Freeform 36">
            <a:extLst>
              <a:ext uri="{FF2B5EF4-FFF2-40B4-BE49-F238E27FC236}">
                <a16:creationId xmlns:a16="http://schemas.microsoft.com/office/drawing/2014/main" id="{DFB139CE-BDF3-42C7-B2CC-C7C7A361CEA4}"/>
              </a:ext>
            </a:extLst>
          </p:cNvPr>
          <p:cNvSpPr>
            <a:spLocks/>
          </p:cNvSpPr>
          <p:nvPr/>
        </p:nvSpPr>
        <p:spPr bwMode="auto">
          <a:xfrm>
            <a:off x="5459413" y="2263775"/>
            <a:ext cx="971550" cy="1387475"/>
          </a:xfrm>
          <a:custGeom>
            <a:avLst/>
            <a:gdLst>
              <a:gd name="T0" fmla="*/ 95 w 398"/>
              <a:gd name="T1" fmla="*/ 130 h 568"/>
              <a:gd name="T2" fmla="*/ 93 w 398"/>
              <a:gd name="T3" fmla="*/ 93 h 568"/>
              <a:gd name="T4" fmla="*/ 69 w 398"/>
              <a:gd name="T5" fmla="*/ 35 h 568"/>
              <a:gd name="T6" fmla="*/ 309 w 398"/>
              <a:gd name="T7" fmla="*/ 35 h 568"/>
              <a:gd name="T8" fmla="*/ 298 w 398"/>
              <a:gd name="T9" fmla="*/ 72 h 568"/>
              <a:gd name="T10" fmla="*/ 298 w 398"/>
              <a:gd name="T11" fmla="*/ 118 h 568"/>
              <a:gd name="T12" fmla="*/ 384 w 398"/>
              <a:gd name="T13" fmla="*/ 246 h 568"/>
              <a:gd name="T14" fmla="*/ 349 w 398"/>
              <a:gd name="T15" fmla="*/ 538 h 568"/>
              <a:gd name="T16" fmla="*/ 76 w 398"/>
              <a:gd name="T17" fmla="*/ 538 h 568"/>
              <a:gd name="T18" fmla="*/ 21 w 398"/>
              <a:gd name="T19" fmla="*/ 256 h 568"/>
              <a:gd name="T20" fmla="*/ 95 w 398"/>
              <a:gd name="T21" fmla="*/ 130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98" h="568">
                <a:moveTo>
                  <a:pt x="95" y="130"/>
                </a:moveTo>
                <a:cubicBezTo>
                  <a:pt x="93" y="93"/>
                  <a:pt x="93" y="93"/>
                  <a:pt x="93" y="93"/>
                </a:cubicBezTo>
                <a:cubicBezTo>
                  <a:pt x="93" y="93"/>
                  <a:pt x="74" y="48"/>
                  <a:pt x="69" y="35"/>
                </a:cubicBezTo>
                <a:cubicBezTo>
                  <a:pt x="65" y="21"/>
                  <a:pt x="291" y="0"/>
                  <a:pt x="309" y="35"/>
                </a:cubicBezTo>
                <a:cubicBezTo>
                  <a:pt x="298" y="72"/>
                  <a:pt x="298" y="72"/>
                  <a:pt x="298" y="72"/>
                </a:cubicBezTo>
                <a:cubicBezTo>
                  <a:pt x="298" y="118"/>
                  <a:pt x="298" y="118"/>
                  <a:pt x="298" y="118"/>
                </a:cubicBezTo>
                <a:cubicBezTo>
                  <a:pt x="298" y="118"/>
                  <a:pt x="370" y="177"/>
                  <a:pt x="384" y="246"/>
                </a:cubicBezTo>
                <a:cubicBezTo>
                  <a:pt x="398" y="316"/>
                  <a:pt x="349" y="538"/>
                  <a:pt x="349" y="538"/>
                </a:cubicBezTo>
                <a:cubicBezTo>
                  <a:pt x="349" y="538"/>
                  <a:pt x="177" y="568"/>
                  <a:pt x="76" y="538"/>
                </a:cubicBezTo>
                <a:cubicBezTo>
                  <a:pt x="76" y="538"/>
                  <a:pt x="0" y="400"/>
                  <a:pt x="21" y="256"/>
                </a:cubicBezTo>
                <a:cubicBezTo>
                  <a:pt x="29" y="196"/>
                  <a:pt x="95" y="130"/>
                  <a:pt x="95" y="13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7" name="Freeform 37">
            <a:extLst>
              <a:ext uri="{FF2B5EF4-FFF2-40B4-BE49-F238E27FC236}">
                <a16:creationId xmlns:a16="http://schemas.microsoft.com/office/drawing/2014/main" id="{937510AB-7A84-4B8A-80C5-BADEB0C1E1CD}"/>
              </a:ext>
            </a:extLst>
          </p:cNvPr>
          <p:cNvSpPr>
            <a:spLocks/>
          </p:cNvSpPr>
          <p:nvPr/>
        </p:nvSpPr>
        <p:spPr bwMode="auto">
          <a:xfrm>
            <a:off x="1614488" y="771525"/>
            <a:ext cx="903288" cy="744538"/>
          </a:xfrm>
          <a:custGeom>
            <a:avLst/>
            <a:gdLst>
              <a:gd name="T0" fmla="*/ 185 w 370"/>
              <a:gd name="T1" fmla="*/ 305 h 305"/>
              <a:gd name="T2" fmla="*/ 185 w 370"/>
              <a:gd name="T3" fmla="*/ 0 h 305"/>
              <a:gd name="T4" fmla="*/ 185 w 370"/>
              <a:gd name="T5" fmla="*/ 305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70" h="305">
                <a:moveTo>
                  <a:pt x="185" y="305"/>
                </a:moveTo>
                <a:cubicBezTo>
                  <a:pt x="370" y="305"/>
                  <a:pt x="185" y="0"/>
                  <a:pt x="185" y="0"/>
                </a:cubicBezTo>
                <a:cubicBezTo>
                  <a:pt x="185" y="0"/>
                  <a:pt x="0" y="305"/>
                  <a:pt x="185" y="30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8" name="Freeform 38">
            <a:extLst>
              <a:ext uri="{FF2B5EF4-FFF2-40B4-BE49-F238E27FC236}">
                <a16:creationId xmlns:a16="http://schemas.microsoft.com/office/drawing/2014/main" id="{429A439D-9855-40EA-B9B7-E9A2DEC944BE}"/>
              </a:ext>
            </a:extLst>
          </p:cNvPr>
          <p:cNvSpPr>
            <a:spLocks/>
          </p:cNvSpPr>
          <p:nvPr/>
        </p:nvSpPr>
        <p:spPr bwMode="auto">
          <a:xfrm>
            <a:off x="1443038" y="488950"/>
            <a:ext cx="658813" cy="544513"/>
          </a:xfrm>
          <a:custGeom>
            <a:avLst/>
            <a:gdLst>
              <a:gd name="T0" fmla="*/ 135 w 270"/>
              <a:gd name="T1" fmla="*/ 0 h 223"/>
              <a:gd name="T2" fmla="*/ 135 w 270"/>
              <a:gd name="T3" fmla="*/ 223 h 223"/>
              <a:gd name="T4" fmla="*/ 135 w 270"/>
              <a:gd name="T5" fmla="*/ 0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0" h="223">
                <a:moveTo>
                  <a:pt x="135" y="0"/>
                </a:moveTo>
                <a:cubicBezTo>
                  <a:pt x="135" y="0"/>
                  <a:pt x="0" y="223"/>
                  <a:pt x="135" y="223"/>
                </a:cubicBezTo>
                <a:cubicBezTo>
                  <a:pt x="270" y="223"/>
                  <a:pt x="135" y="0"/>
                  <a:pt x="13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9" name="Freeform 39">
            <a:extLst>
              <a:ext uri="{FF2B5EF4-FFF2-40B4-BE49-F238E27FC236}">
                <a16:creationId xmlns:a16="http://schemas.microsoft.com/office/drawing/2014/main" id="{0502CDE9-FBC3-4279-999E-7A8E60F02B92}"/>
              </a:ext>
            </a:extLst>
          </p:cNvPr>
          <p:cNvSpPr>
            <a:spLocks/>
          </p:cNvSpPr>
          <p:nvPr/>
        </p:nvSpPr>
        <p:spPr bwMode="auto">
          <a:xfrm>
            <a:off x="1952626" y="295275"/>
            <a:ext cx="660400" cy="544513"/>
          </a:xfrm>
          <a:custGeom>
            <a:avLst/>
            <a:gdLst>
              <a:gd name="T0" fmla="*/ 135 w 270"/>
              <a:gd name="T1" fmla="*/ 0 h 223"/>
              <a:gd name="T2" fmla="*/ 135 w 270"/>
              <a:gd name="T3" fmla="*/ 223 h 223"/>
              <a:gd name="T4" fmla="*/ 135 w 270"/>
              <a:gd name="T5" fmla="*/ 0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0" h="223">
                <a:moveTo>
                  <a:pt x="135" y="0"/>
                </a:moveTo>
                <a:cubicBezTo>
                  <a:pt x="135" y="0"/>
                  <a:pt x="0" y="223"/>
                  <a:pt x="135" y="223"/>
                </a:cubicBezTo>
                <a:cubicBezTo>
                  <a:pt x="270" y="223"/>
                  <a:pt x="135" y="0"/>
                  <a:pt x="13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0" name="Freeform 40">
            <a:extLst>
              <a:ext uri="{FF2B5EF4-FFF2-40B4-BE49-F238E27FC236}">
                <a16:creationId xmlns:a16="http://schemas.microsoft.com/office/drawing/2014/main" id="{B742338A-3803-46C7-B66D-9C64F6E36317}"/>
              </a:ext>
            </a:extLst>
          </p:cNvPr>
          <p:cNvSpPr>
            <a:spLocks/>
          </p:cNvSpPr>
          <p:nvPr/>
        </p:nvSpPr>
        <p:spPr bwMode="auto">
          <a:xfrm>
            <a:off x="1371601" y="2444750"/>
            <a:ext cx="1506538" cy="1152525"/>
          </a:xfrm>
          <a:custGeom>
            <a:avLst/>
            <a:gdLst>
              <a:gd name="T0" fmla="*/ 281 w 617"/>
              <a:gd name="T1" fmla="*/ 205 h 472"/>
              <a:gd name="T2" fmla="*/ 213 w 617"/>
              <a:gd name="T3" fmla="*/ 54 h 472"/>
              <a:gd name="T4" fmla="*/ 58 w 617"/>
              <a:gd name="T5" fmla="*/ 50 h 472"/>
              <a:gd name="T6" fmla="*/ 1 w 617"/>
              <a:gd name="T7" fmla="*/ 158 h 472"/>
              <a:gd name="T8" fmla="*/ 11 w 617"/>
              <a:gd name="T9" fmla="*/ 196 h 472"/>
              <a:gd name="T10" fmla="*/ 23 w 617"/>
              <a:gd name="T11" fmla="*/ 283 h 472"/>
              <a:gd name="T12" fmla="*/ 55 w 617"/>
              <a:gd name="T13" fmla="*/ 283 h 472"/>
              <a:gd name="T14" fmla="*/ 67 w 617"/>
              <a:gd name="T15" fmla="*/ 371 h 472"/>
              <a:gd name="T16" fmla="*/ 90 w 617"/>
              <a:gd name="T17" fmla="*/ 295 h 472"/>
              <a:gd name="T18" fmla="*/ 117 w 617"/>
              <a:gd name="T19" fmla="*/ 338 h 472"/>
              <a:gd name="T20" fmla="*/ 149 w 617"/>
              <a:gd name="T21" fmla="*/ 300 h 472"/>
              <a:gd name="T22" fmla="*/ 167 w 617"/>
              <a:gd name="T23" fmla="*/ 359 h 472"/>
              <a:gd name="T24" fmla="*/ 195 w 617"/>
              <a:gd name="T25" fmla="*/ 285 h 472"/>
              <a:gd name="T26" fmla="*/ 224 w 617"/>
              <a:gd name="T27" fmla="*/ 273 h 472"/>
              <a:gd name="T28" fmla="*/ 554 w 617"/>
              <a:gd name="T29" fmla="*/ 391 h 472"/>
              <a:gd name="T30" fmla="*/ 281 w 617"/>
              <a:gd name="T31" fmla="*/ 205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17" h="472">
                <a:moveTo>
                  <a:pt x="281" y="205"/>
                </a:moveTo>
                <a:cubicBezTo>
                  <a:pt x="281" y="205"/>
                  <a:pt x="298" y="108"/>
                  <a:pt x="213" y="54"/>
                </a:cubicBezTo>
                <a:cubicBezTo>
                  <a:pt x="129" y="0"/>
                  <a:pt x="58" y="50"/>
                  <a:pt x="58" y="50"/>
                </a:cubicBezTo>
                <a:cubicBezTo>
                  <a:pt x="58" y="50"/>
                  <a:pt x="1" y="118"/>
                  <a:pt x="1" y="158"/>
                </a:cubicBezTo>
                <a:cubicBezTo>
                  <a:pt x="1" y="158"/>
                  <a:pt x="3" y="174"/>
                  <a:pt x="11" y="196"/>
                </a:cubicBezTo>
                <a:cubicBezTo>
                  <a:pt x="10" y="202"/>
                  <a:pt x="0" y="294"/>
                  <a:pt x="23" y="283"/>
                </a:cubicBezTo>
                <a:cubicBezTo>
                  <a:pt x="46" y="271"/>
                  <a:pt x="46" y="262"/>
                  <a:pt x="55" y="283"/>
                </a:cubicBezTo>
                <a:cubicBezTo>
                  <a:pt x="64" y="303"/>
                  <a:pt x="37" y="371"/>
                  <a:pt x="67" y="371"/>
                </a:cubicBezTo>
                <a:cubicBezTo>
                  <a:pt x="96" y="371"/>
                  <a:pt x="67" y="274"/>
                  <a:pt x="90" y="295"/>
                </a:cubicBezTo>
                <a:cubicBezTo>
                  <a:pt x="114" y="315"/>
                  <a:pt x="85" y="341"/>
                  <a:pt x="117" y="338"/>
                </a:cubicBezTo>
                <a:cubicBezTo>
                  <a:pt x="149" y="335"/>
                  <a:pt x="129" y="295"/>
                  <a:pt x="149" y="300"/>
                </a:cubicBezTo>
                <a:cubicBezTo>
                  <a:pt x="170" y="306"/>
                  <a:pt x="138" y="362"/>
                  <a:pt x="167" y="359"/>
                </a:cubicBezTo>
                <a:cubicBezTo>
                  <a:pt x="186" y="357"/>
                  <a:pt x="193" y="321"/>
                  <a:pt x="195" y="285"/>
                </a:cubicBezTo>
                <a:cubicBezTo>
                  <a:pt x="204" y="282"/>
                  <a:pt x="214" y="278"/>
                  <a:pt x="224" y="273"/>
                </a:cubicBezTo>
                <a:cubicBezTo>
                  <a:pt x="224" y="273"/>
                  <a:pt x="466" y="472"/>
                  <a:pt x="554" y="391"/>
                </a:cubicBezTo>
                <a:cubicBezTo>
                  <a:pt x="617" y="332"/>
                  <a:pt x="281" y="205"/>
                  <a:pt x="281" y="20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1" name="Freeform 41">
            <a:extLst>
              <a:ext uri="{FF2B5EF4-FFF2-40B4-BE49-F238E27FC236}">
                <a16:creationId xmlns:a16="http://schemas.microsoft.com/office/drawing/2014/main" id="{072B6670-2C4C-4D6A-B749-AA66714E9E5F}"/>
              </a:ext>
            </a:extLst>
          </p:cNvPr>
          <p:cNvSpPr>
            <a:spLocks/>
          </p:cNvSpPr>
          <p:nvPr/>
        </p:nvSpPr>
        <p:spPr bwMode="auto">
          <a:xfrm>
            <a:off x="6294438" y="3711575"/>
            <a:ext cx="1511300" cy="1512888"/>
          </a:xfrm>
          <a:custGeom>
            <a:avLst/>
            <a:gdLst>
              <a:gd name="T0" fmla="*/ 618 w 619"/>
              <a:gd name="T1" fmla="*/ 291 h 619"/>
              <a:gd name="T2" fmla="*/ 617 w 619"/>
              <a:gd name="T3" fmla="*/ 278 h 619"/>
              <a:gd name="T4" fmla="*/ 616 w 619"/>
              <a:gd name="T5" fmla="*/ 267 h 619"/>
              <a:gd name="T6" fmla="*/ 614 w 619"/>
              <a:gd name="T7" fmla="*/ 255 h 619"/>
              <a:gd name="T8" fmla="*/ 612 w 619"/>
              <a:gd name="T9" fmla="*/ 243 h 619"/>
              <a:gd name="T10" fmla="*/ 609 w 619"/>
              <a:gd name="T11" fmla="*/ 233 h 619"/>
              <a:gd name="T12" fmla="*/ 606 w 619"/>
              <a:gd name="T13" fmla="*/ 221 h 619"/>
              <a:gd name="T14" fmla="*/ 603 w 619"/>
              <a:gd name="T15" fmla="*/ 211 h 619"/>
              <a:gd name="T16" fmla="*/ 598 w 619"/>
              <a:gd name="T17" fmla="*/ 199 h 619"/>
              <a:gd name="T18" fmla="*/ 595 w 619"/>
              <a:gd name="T19" fmla="*/ 190 h 619"/>
              <a:gd name="T20" fmla="*/ 589 w 619"/>
              <a:gd name="T21" fmla="*/ 178 h 619"/>
              <a:gd name="T22" fmla="*/ 585 w 619"/>
              <a:gd name="T23" fmla="*/ 169 h 619"/>
              <a:gd name="T24" fmla="*/ 579 w 619"/>
              <a:gd name="T25" fmla="*/ 158 h 619"/>
              <a:gd name="T26" fmla="*/ 574 w 619"/>
              <a:gd name="T27" fmla="*/ 150 h 619"/>
              <a:gd name="T28" fmla="*/ 567 w 619"/>
              <a:gd name="T29" fmla="*/ 138 h 619"/>
              <a:gd name="T30" fmla="*/ 562 w 619"/>
              <a:gd name="T31" fmla="*/ 131 h 619"/>
              <a:gd name="T32" fmla="*/ 554 w 619"/>
              <a:gd name="T33" fmla="*/ 120 h 619"/>
              <a:gd name="T34" fmla="*/ 549 w 619"/>
              <a:gd name="T35" fmla="*/ 113 h 619"/>
              <a:gd name="T36" fmla="*/ 539 w 619"/>
              <a:gd name="T37" fmla="*/ 103 h 619"/>
              <a:gd name="T38" fmla="*/ 534 w 619"/>
              <a:gd name="T39" fmla="*/ 97 h 619"/>
              <a:gd name="T40" fmla="*/ 524 w 619"/>
              <a:gd name="T41" fmla="*/ 87 h 619"/>
              <a:gd name="T42" fmla="*/ 518 w 619"/>
              <a:gd name="T43" fmla="*/ 81 h 619"/>
              <a:gd name="T44" fmla="*/ 507 w 619"/>
              <a:gd name="T45" fmla="*/ 72 h 619"/>
              <a:gd name="T46" fmla="*/ 501 w 619"/>
              <a:gd name="T47" fmla="*/ 67 h 619"/>
              <a:gd name="T48" fmla="*/ 309 w 619"/>
              <a:gd name="T49" fmla="*/ 0 h 619"/>
              <a:gd name="T50" fmla="*/ 311 w 619"/>
              <a:gd name="T51" fmla="*/ 619 h 619"/>
              <a:gd name="T52" fmla="*/ 501 w 619"/>
              <a:gd name="T53" fmla="*/ 553 h 619"/>
              <a:gd name="T54" fmla="*/ 513 w 619"/>
              <a:gd name="T55" fmla="*/ 543 h 619"/>
              <a:gd name="T56" fmla="*/ 518 w 619"/>
              <a:gd name="T57" fmla="*/ 538 h 619"/>
              <a:gd name="T58" fmla="*/ 529 w 619"/>
              <a:gd name="T59" fmla="*/ 528 h 619"/>
              <a:gd name="T60" fmla="*/ 534 w 619"/>
              <a:gd name="T61" fmla="*/ 522 h 619"/>
              <a:gd name="T62" fmla="*/ 544 w 619"/>
              <a:gd name="T63" fmla="*/ 512 h 619"/>
              <a:gd name="T64" fmla="*/ 549 w 619"/>
              <a:gd name="T65" fmla="*/ 505 h 619"/>
              <a:gd name="T66" fmla="*/ 558 w 619"/>
              <a:gd name="T67" fmla="*/ 495 h 619"/>
              <a:gd name="T68" fmla="*/ 563 w 619"/>
              <a:gd name="T69" fmla="*/ 487 h 619"/>
              <a:gd name="T70" fmla="*/ 570 w 619"/>
              <a:gd name="T71" fmla="*/ 476 h 619"/>
              <a:gd name="T72" fmla="*/ 575 w 619"/>
              <a:gd name="T73" fmla="*/ 468 h 619"/>
              <a:gd name="T74" fmla="*/ 582 w 619"/>
              <a:gd name="T75" fmla="*/ 457 h 619"/>
              <a:gd name="T76" fmla="*/ 586 w 619"/>
              <a:gd name="T77" fmla="*/ 448 h 619"/>
              <a:gd name="T78" fmla="*/ 592 w 619"/>
              <a:gd name="T79" fmla="*/ 437 h 619"/>
              <a:gd name="T80" fmla="*/ 596 w 619"/>
              <a:gd name="T81" fmla="*/ 428 h 619"/>
              <a:gd name="T82" fmla="*/ 600 w 619"/>
              <a:gd name="T83" fmla="*/ 416 h 619"/>
              <a:gd name="T84" fmla="*/ 604 w 619"/>
              <a:gd name="T85" fmla="*/ 406 h 619"/>
              <a:gd name="T86" fmla="*/ 607 w 619"/>
              <a:gd name="T87" fmla="*/ 394 h 619"/>
              <a:gd name="T88" fmla="*/ 610 w 619"/>
              <a:gd name="T89" fmla="*/ 384 h 619"/>
              <a:gd name="T90" fmla="*/ 613 w 619"/>
              <a:gd name="T91" fmla="*/ 372 h 619"/>
              <a:gd name="T92" fmla="*/ 615 w 619"/>
              <a:gd name="T93" fmla="*/ 361 h 619"/>
              <a:gd name="T94" fmla="*/ 616 w 619"/>
              <a:gd name="T95" fmla="*/ 349 h 619"/>
              <a:gd name="T96" fmla="*/ 618 w 619"/>
              <a:gd name="T97" fmla="*/ 337 h 619"/>
              <a:gd name="T98" fmla="*/ 618 w 619"/>
              <a:gd name="T99" fmla="*/ 326 h 619"/>
              <a:gd name="T100" fmla="*/ 619 w 619"/>
              <a:gd name="T101" fmla="*/ 310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19" h="619">
                <a:moveTo>
                  <a:pt x="619" y="299"/>
                </a:moveTo>
                <a:cubicBezTo>
                  <a:pt x="619" y="297"/>
                  <a:pt x="618" y="296"/>
                  <a:pt x="618" y="294"/>
                </a:cubicBezTo>
                <a:cubicBezTo>
                  <a:pt x="618" y="293"/>
                  <a:pt x="618" y="292"/>
                  <a:pt x="618" y="291"/>
                </a:cubicBezTo>
                <a:cubicBezTo>
                  <a:pt x="618" y="289"/>
                  <a:pt x="618" y="288"/>
                  <a:pt x="618" y="286"/>
                </a:cubicBezTo>
                <a:cubicBezTo>
                  <a:pt x="618" y="285"/>
                  <a:pt x="618" y="284"/>
                  <a:pt x="618" y="283"/>
                </a:cubicBezTo>
                <a:cubicBezTo>
                  <a:pt x="617" y="281"/>
                  <a:pt x="617" y="280"/>
                  <a:pt x="617" y="278"/>
                </a:cubicBezTo>
                <a:cubicBezTo>
                  <a:pt x="617" y="277"/>
                  <a:pt x="617" y="276"/>
                  <a:pt x="617" y="275"/>
                </a:cubicBezTo>
                <a:cubicBezTo>
                  <a:pt x="617" y="273"/>
                  <a:pt x="616" y="272"/>
                  <a:pt x="616" y="270"/>
                </a:cubicBezTo>
                <a:cubicBezTo>
                  <a:pt x="616" y="269"/>
                  <a:pt x="616" y="268"/>
                  <a:pt x="616" y="267"/>
                </a:cubicBezTo>
                <a:cubicBezTo>
                  <a:pt x="616" y="265"/>
                  <a:pt x="615" y="264"/>
                  <a:pt x="615" y="263"/>
                </a:cubicBezTo>
                <a:cubicBezTo>
                  <a:pt x="615" y="261"/>
                  <a:pt x="615" y="260"/>
                  <a:pt x="615" y="259"/>
                </a:cubicBezTo>
                <a:cubicBezTo>
                  <a:pt x="614" y="258"/>
                  <a:pt x="614" y="256"/>
                  <a:pt x="614" y="255"/>
                </a:cubicBezTo>
                <a:cubicBezTo>
                  <a:pt x="614" y="254"/>
                  <a:pt x="613" y="253"/>
                  <a:pt x="613" y="251"/>
                </a:cubicBezTo>
                <a:cubicBezTo>
                  <a:pt x="613" y="250"/>
                  <a:pt x="613" y="249"/>
                  <a:pt x="613" y="248"/>
                </a:cubicBezTo>
                <a:cubicBezTo>
                  <a:pt x="612" y="246"/>
                  <a:pt x="612" y="245"/>
                  <a:pt x="612" y="243"/>
                </a:cubicBezTo>
                <a:cubicBezTo>
                  <a:pt x="611" y="242"/>
                  <a:pt x="611" y="241"/>
                  <a:pt x="611" y="240"/>
                </a:cubicBezTo>
                <a:cubicBezTo>
                  <a:pt x="611" y="239"/>
                  <a:pt x="610" y="237"/>
                  <a:pt x="610" y="236"/>
                </a:cubicBezTo>
                <a:cubicBezTo>
                  <a:pt x="610" y="235"/>
                  <a:pt x="609" y="234"/>
                  <a:pt x="609" y="233"/>
                </a:cubicBezTo>
                <a:cubicBezTo>
                  <a:pt x="609" y="231"/>
                  <a:pt x="608" y="230"/>
                  <a:pt x="608" y="228"/>
                </a:cubicBezTo>
                <a:cubicBezTo>
                  <a:pt x="608" y="227"/>
                  <a:pt x="607" y="226"/>
                  <a:pt x="607" y="225"/>
                </a:cubicBezTo>
                <a:cubicBezTo>
                  <a:pt x="607" y="224"/>
                  <a:pt x="606" y="222"/>
                  <a:pt x="606" y="221"/>
                </a:cubicBezTo>
                <a:cubicBezTo>
                  <a:pt x="606" y="220"/>
                  <a:pt x="605" y="219"/>
                  <a:pt x="605" y="218"/>
                </a:cubicBezTo>
                <a:cubicBezTo>
                  <a:pt x="604" y="216"/>
                  <a:pt x="604" y="215"/>
                  <a:pt x="604" y="214"/>
                </a:cubicBezTo>
                <a:cubicBezTo>
                  <a:pt x="603" y="213"/>
                  <a:pt x="603" y="212"/>
                  <a:pt x="603" y="211"/>
                </a:cubicBezTo>
                <a:cubicBezTo>
                  <a:pt x="602" y="209"/>
                  <a:pt x="602" y="208"/>
                  <a:pt x="601" y="206"/>
                </a:cubicBezTo>
                <a:cubicBezTo>
                  <a:pt x="601" y="205"/>
                  <a:pt x="600" y="205"/>
                  <a:pt x="600" y="204"/>
                </a:cubicBezTo>
                <a:cubicBezTo>
                  <a:pt x="600" y="202"/>
                  <a:pt x="599" y="201"/>
                  <a:pt x="598" y="199"/>
                </a:cubicBezTo>
                <a:cubicBezTo>
                  <a:pt x="598" y="198"/>
                  <a:pt x="598" y="197"/>
                  <a:pt x="597" y="197"/>
                </a:cubicBezTo>
                <a:cubicBezTo>
                  <a:pt x="597" y="195"/>
                  <a:pt x="596" y="194"/>
                  <a:pt x="596" y="192"/>
                </a:cubicBezTo>
                <a:cubicBezTo>
                  <a:pt x="595" y="191"/>
                  <a:pt x="595" y="190"/>
                  <a:pt x="595" y="190"/>
                </a:cubicBezTo>
                <a:cubicBezTo>
                  <a:pt x="594" y="188"/>
                  <a:pt x="593" y="187"/>
                  <a:pt x="593" y="185"/>
                </a:cubicBezTo>
                <a:cubicBezTo>
                  <a:pt x="592" y="184"/>
                  <a:pt x="592" y="183"/>
                  <a:pt x="592" y="183"/>
                </a:cubicBezTo>
                <a:cubicBezTo>
                  <a:pt x="591" y="181"/>
                  <a:pt x="590" y="180"/>
                  <a:pt x="589" y="178"/>
                </a:cubicBezTo>
                <a:cubicBezTo>
                  <a:pt x="589" y="177"/>
                  <a:pt x="589" y="177"/>
                  <a:pt x="588" y="176"/>
                </a:cubicBezTo>
                <a:cubicBezTo>
                  <a:pt x="588" y="174"/>
                  <a:pt x="587" y="173"/>
                  <a:pt x="586" y="171"/>
                </a:cubicBezTo>
                <a:cubicBezTo>
                  <a:pt x="586" y="171"/>
                  <a:pt x="585" y="170"/>
                  <a:pt x="585" y="169"/>
                </a:cubicBezTo>
                <a:cubicBezTo>
                  <a:pt x="584" y="168"/>
                  <a:pt x="583" y="166"/>
                  <a:pt x="583" y="165"/>
                </a:cubicBezTo>
                <a:cubicBezTo>
                  <a:pt x="582" y="164"/>
                  <a:pt x="582" y="163"/>
                  <a:pt x="582" y="163"/>
                </a:cubicBezTo>
                <a:cubicBezTo>
                  <a:pt x="581" y="161"/>
                  <a:pt x="580" y="159"/>
                  <a:pt x="579" y="158"/>
                </a:cubicBezTo>
                <a:cubicBezTo>
                  <a:pt x="579" y="157"/>
                  <a:pt x="578" y="157"/>
                  <a:pt x="578" y="156"/>
                </a:cubicBezTo>
                <a:cubicBezTo>
                  <a:pt x="577" y="154"/>
                  <a:pt x="576" y="153"/>
                  <a:pt x="575" y="151"/>
                </a:cubicBezTo>
                <a:cubicBezTo>
                  <a:pt x="575" y="151"/>
                  <a:pt x="575" y="150"/>
                  <a:pt x="574" y="150"/>
                </a:cubicBezTo>
                <a:cubicBezTo>
                  <a:pt x="573" y="148"/>
                  <a:pt x="572" y="146"/>
                  <a:pt x="571" y="145"/>
                </a:cubicBezTo>
                <a:cubicBezTo>
                  <a:pt x="571" y="144"/>
                  <a:pt x="571" y="144"/>
                  <a:pt x="570" y="143"/>
                </a:cubicBezTo>
                <a:cubicBezTo>
                  <a:pt x="569" y="142"/>
                  <a:pt x="568" y="140"/>
                  <a:pt x="567" y="138"/>
                </a:cubicBezTo>
                <a:cubicBezTo>
                  <a:pt x="567" y="138"/>
                  <a:pt x="567" y="138"/>
                  <a:pt x="566" y="137"/>
                </a:cubicBezTo>
                <a:cubicBezTo>
                  <a:pt x="565" y="136"/>
                  <a:pt x="564" y="134"/>
                  <a:pt x="563" y="132"/>
                </a:cubicBezTo>
                <a:cubicBezTo>
                  <a:pt x="563" y="132"/>
                  <a:pt x="562" y="131"/>
                  <a:pt x="562" y="131"/>
                </a:cubicBezTo>
                <a:cubicBezTo>
                  <a:pt x="561" y="129"/>
                  <a:pt x="560" y="128"/>
                  <a:pt x="558" y="126"/>
                </a:cubicBezTo>
                <a:cubicBezTo>
                  <a:pt x="558" y="125"/>
                  <a:pt x="558" y="125"/>
                  <a:pt x="558" y="125"/>
                </a:cubicBezTo>
                <a:cubicBezTo>
                  <a:pt x="556" y="123"/>
                  <a:pt x="555" y="122"/>
                  <a:pt x="554" y="120"/>
                </a:cubicBezTo>
                <a:cubicBezTo>
                  <a:pt x="553" y="119"/>
                  <a:pt x="553" y="119"/>
                  <a:pt x="553" y="119"/>
                </a:cubicBezTo>
                <a:cubicBezTo>
                  <a:pt x="552" y="118"/>
                  <a:pt x="551" y="116"/>
                  <a:pt x="549" y="114"/>
                </a:cubicBezTo>
                <a:cubicBezTo>
                  <a:pt x="549" y="113"/>
                  <a:pt x="549" y="113"/>
                  <a:pt x="549" y="113"/>
                </a:cubicBezTo>
                <a:cubicBezTo>
                  <a:pt x="547" y="112"/>
                  <a:pt x="546" y="110"/>
                  <a:pt x="544" y="108"/>
                </a:cubicBezTo>
                <a:cubicBezTo>
                  <a:pt x="544" y="108"/>
                  <a:pt x="544" y="108"/>
                  <a:pt x="544" y="108"/>
                </a:cubicBezTo>
                <a:cubicBezTo>
                  <a:pt x="542" y="106"/>
                  <a:pt x="541" y="104"/>
                  <a:pt x="539" y="103"/>
                </a:cubicBezTo>
                <a:cubicBezTo>
                  <a:pt x="539" y="102"/>
                  <a:pt x="539" y="102"/>
                  <a:pt x="539" y="102"/>
                </a:cubicBezTo>
                <a:cubicBezTo>
                  <a:pt x="537" y="101"/>
                  <a:pt x="536" y="99"/>
                  <a:pt x="534" y="97"/>
                </a:cubicBezTo>
                <a:cubicBezTo>
                  <a:pt x="534" y="97"/>
                  <a:pt x="534" y="97"/>
                  <a:pt x="534" y="97"/>
                </a:cubicBezTo>
                <a:cubicBezTo>
                  <a:pt x="532" y="95"/>
                  <a:pt x="531" y="94"/>
                  <a:pt x="529" y="92"/>
                </a:cubicBezTo>
                <a:cubicBezTo>
                  <a:pt x="529" y="92"/>
                  <a:pt x="529" y="92"/>
                  <a:pt x="529" y="92"/>
                </a:cubicBezTo>
                <a:cubicBezTo>
                  <a:pt x="527" y="90"/>
                  <a:pt x="525" y="88"/>
                  <a:pt x="524" y="87"/>
                </a:cubicBezTo>
                <a:cubicBezTo>
                  <a:pt x="523" y="86"/>
                  <a:pt x="523" y="86"/>
                  <a:pt x="523" y="86"/>
                </a:cubicBezTo>
                <a:cubicBezTo>
                  <a:pt x="522" y="85"/>
                  <a:pt x="520" y="83"/>
                  <a:pt x="518" y="82"/>
                </a:cubicBezTo>
                <a:cubicBezTo>
                  <a:pt x="518" y="81"/>
                  <a:pt x="518" y="81"/>
                  <a:pt x="518" y="81"/>
                </a:cubicBezTo>
                <a:cubicBezTo>
                  <a:pt x="516" y="80"/>
                  <a:pt x="515" y="78"/>
                  <a:pt x="513" y="77"/>
                </a:cubicBezTo>
                <a:cubicBezTo>
                  <a:pt x="513" y="76"/>
                  <a:pt x="513" y="76"/>
                  <a:pt x="513" y="76"/>
                </a:cubicBezTo>
                <a:cubicBezTo>
                  <a:pt x="511" y="75"/>
                  <a:pt x="509" y="73"/>
                  <a:pt x="507" y="72"/>
                </a:cubicBezTo>
                <a:cubicBezTo>
                  <a:pt x="507" y="72"/>
                  <a:pt x="507" y="72"/>
                  <a:pt x="507" y="72"/>
                </a:cubicBezTo>
                <a:cubicBezTo>
                  <a:pt x="505" y="70"/>
                  <a:pt x="503" y="68"/>
                  <a:pt x="501" y="67"/>
                </a:cubicBezTo>
                <a:cubicBezTo>
                  <a:pt x="501" y="67"/>
                  <a:pt x="501" y="67"/>
                  <a:pt x="501" y="67"/>
                </a:cubicBezTo>
                <a:cubicBezTo>
                  <a:pt x="449" y="26"/>
                  <a:pt x="383" y="1"/>
                  <a:pt x="311" y="0"/>
                </a:cubicBezTo>
                <a:cubicBezTo>
                  <a:pt x="311" y="0"/>
                  <a:pt x="311" y="0"/>
                  <a:pt x="311" y="0"/>
                </a:cubicBezTo>
                <a:cubicBezTo>
                  <a:pt x="311" y="0"/>
                  <a:pt x="310" y="0"/>
                  <a:pt x="309" y="0"/>
                </a:cubicBezTo>
                <a:cubicBezTo>
                  <a:pt x="138" y="0"/>
                  <a:pt x="0" y="139"/>
                  <a:pt x="0" y="310"/>
                </a:cubicBezTo>
                <a:cubicBezTo>
                  <a:pt x="0" y="481"/>
                  <a:pt x="138" y="619"/>
                  <a:pt x="309" y="619"/>
                </a:cubicBezTo>
                <a:cubicBezTo>
                  <a:pt x="310" y="619"/>
                  <a:pt x="311" y="619"/>
                  <a:pt x="311" y="619"/>
                </a:cubicBezTo>
                <a:cubicBezTo>
                  <a:pt x="311" y="619"/>
                  <a:pt x="311" y="619"/>
                  <a:pt x="311" y="619"/>
                </a:cubicBezTo>
                <a:cubicBezTo>
                  <a:pt x="383" y="619"/>
                  <a:pt x="449" y="594"/>
                  <a:pt x="501" y="553"/>
                </a:cubicBezTo>
                <a:cubicBezTo>
                  <a:pt x="501" y="553"/>
                  <a:pt x="501" y="553"/>
                  <a:pt x="501" y="553"/>
                </a:cubicBezTo>
                <a:cubicBezTo>
                  <a:pt x="503" y="551"/>
                  <a:pt x="505" y="550"/>
                  <a:pt x="507" y="548"/>
                </a:cubicBezTo>
                <a:cubicBezTo>
                  <a:pt x="507" y="548"/>
                  <a:pt x="507" y="548"/>
                  <a:pt x="507" y="548"/>
                </a:cubicBezTo>
                <a:cubicBezTo>
                  <a:pt x="509" y="546"/>
                  <a:pt x="511" y="545"/>
                  <a:pt x="513" y="543"/>
                </a:cubicBezTo>
                <a:cubicBezTo>
                  <a:pt x="513" y="543"/>
                  <a:pt x="513" y="543"/>
                  <a:pt x="513" y="543"/>
                </a:cubicBezTo>
                <a:cubicBezTo>
                  <a:pt x="515" y="542"/>
                  <a:pt x="516" y="540"/>
                  <a:pt x="518" y="538"/>
                </a:cubicBezTo>
                <a:cubicBezTo>
                  <a:pt x="518" y="538"/>
                  <a:pt x="518" y="538"/>
                  <a:pt x="518" y="538"/>
                </a:cubicBezTo>
                <a:cubicBezTo>
                  <a:pt x="520" y="536"/>
                  <a:pt x="522" y="535"/>
                  <a:pt x="523" y="533"/>
                </a:cubicBezTo>
                <a:cubicBezTo>
                  <a:pt x="524" y="533"/>
                  <a:pt x="524" y="533"/>
                  <a:pt x="524" y="533"/>
                </a:cubicBezTo>
                <a:cubicBezTo>
                  <a:pt x="525" y="531"/>
                  <a:pt x="527" y="530"/>
                  <a:pt x="529" y="528"/>
                </a:cubicBezTo>
                <a:cubicBezTo>
                  <a:pt x="529" y="528"/>
                  <a:pt x="529" y="528"/>
                  <a:pt x="529" y="528"/>
                </a:cubicBezTo>
                <a:cubicBezTo>
                  <a:pt x="531" y="526"/>
                  <a:pt x="532" y="524"/>
                  <a:pt x="534" y="523"/>
                </a:cubicBezTo>
                <a:cubicBezTo>
                  <a:pt x="534" y="522"/>
                  <a:pt x="534" y="522"/>
                  <a:pt x="534" y="522"/>
                </a:cubicBezTo>
                <a:cubicBezTo>
                  <a:pt x="536" y="521"/>
                  <a:pt x="537" y="519"/>
                  <a:pt x="539" y="517"/>
                </a:cubicBezTo>
                <a:cubicBezTo>
                  <a:pt x="539" y="517"/>
                  <a:pt x="539" y="517"/>
                  <a:pt x="539" y="517"/>
                </a:cubicBezTo>
                <a:cubicBezTo>
                  <a:pt x="541" y="515"/>
                  <a:pt x="542" y="514"/>
                  <a:pt x="544" y="512"/>
                </a:cubicBezTo>
                <a:cubicBezTo>
                  <a:pt x="544" y="511"/>
                  <a:pt x="544" y="511"/>
                  <a:pt x="544" y="511"/>
                </a:cubicBezTo>
                <a:cubicBezTo>
                  <a:pt x="546" y="509"/>
                  <a:pt x="547" y="508"/>
                  <a:pt x="549" y="506"/>
                </a:cubicBezTo>
                <a:cubicBezTo>
                  <a:pt x="549" y="505"/>
                  <a:pt x="549" y="505"/>
                  <a:pt x="549" y="505"/>
                </a:cubicBezTo>
                <a:cubicBezTo>
                  <a:pt x="551" y="504"/>
                  <a:pt x="552" y="502"/>
                  <a:pt x="553" y="500"/>
                </a:cubicBezTo>
                <a:cubicBezTo>
                  <a:pt x="554" y="499"/>
                  <a:pt x="554" y="499"/>
                  <a:pt x="554" y="499"/>
                </a:cubicBezTo>
                <a:cubicBezTo>
                  <a:pt x="555" y="498"/>
                  <a:pt x="556" y="496"/>
                  <a:pt x="558" y="495"/>
                </a:cubicBezTo>
                <a:cubicBezTo>
                  <a:pt x="558" y="494"/>
                  <a:pt x="558" y="494"/>
                  <a:pt x="558" y="493"/>
                </a:cubicBezTo>
                <a:cubicBezTo>
                  <a:pt x="560" y="492"/>
                  <a:pt x="561" y="490"/>
                  <a:pt x="562" y="489"/>
                </a:cubicBezTo>
                <a:cubicBezTo>
                  <a:pt x="562" y="488"/>
                  <a:pt x="563" y="488"/>
                  <a:pt x="563" y="487"/>
                </a:cubicBezTo>
                <a:cubicBezTo>
                  <a:pt x="564" y="486"/>
                  <a:pt x="565" y="484"/>
                  <a:pt x="566" y="482"/>
                </a:cubicBezTo>
                <a:cubicBezTo>
                  <a:pt x="567" y="482"/>
                  <a:pt x="567" y="482"/>
                  <a:pt x="567" y="481"/>
                </a:cubicBezTo>
                <a:cubicBezTo>
                  <a:pt x="568" y="479"/>
                  <a:pt x="569" y="478"/>
                  <a:pt x="570" y="476"/>
                </a:cubicBezTo>
                <a:cubicBezTo>
                  <a:pt x="571" y="476"/>
                  <a:pt x="571" y="475"/>
                  <a:pt x="571" y="475"/>
                </a:cubicBezTo>
                <a:cubicBezTo>
                  <a:pt x="572" y="473"/>
                  <a:pt x="573" y="472"/>
                  <a:pt x="574" y="470"/>
                </a:cubicBezTo>
                <a:cubicBezTo>
                  <a:pt x="575" y="469"/>
                  <a:pt x="575" y="469"/>
                  <a:pt x="575" y="468"/>
                </a:cubicBezTo>
                <a:cubicBezTo>
                  <a:pt x="576" y="467"/>
                  <a:pt x="577" y="465"/>
                  <a:pt x="578" y="464"/>
                </a:cubicBezTo>
                <a:cubicBezTo>
                  <a:pt x="578" y="463"/>
                  <a:pt x="579" y="462"/>
                  <a:pt x="579" y="462"/>
                </a:cubicBezTo>
                <a:cubicBezTo>
                  <a:pt x="580" y="460"/>
                  <a:pt x="581" y="459"/>
                  <a:pt x="582" y="457"/>
                </a:cubicBezTo>
                <a:cubicBezTo>
                  <a:pt x="582" y="456"/>
                  <a:pt x="582" y="456"/>
                  <a:pt x="583" y="455"/>
                </a:cubicBezTo>
                <a:cubicBezTo>
                  <a:pt x="583" y="454"/>
                  <a:pt x="584" y="452"/>
                  <a:pt x="585" y="450"/>
                </a:cubicBezTo>
                <a:cubicBezTo>
                  <a:pt x="585" y="450"/>
                  <a:pt x="586" y="449"/>
                  <a:pt x="586" y="448"/>
                </a:cubicBezTo>
                <a:cubicBezTo>
                  <a:pt x="587" y="447"/>
                  <a:pt x="588" y="445"/>
                  <a:pt x="588" y="444"/>
                </a:cubicBezTo>
                <a:cubicBezTo>
                  <a:pt x="589" y="443"/>
                  <a:pt x="589" y="442"/>
                  <a:pt x="589" y="442"/>
                </a:cubicBezTo>
                <a:cubicBezTo>
                  <a:pt x="590" y="440"/>
                  <a:pt x="591" y="438"/>
                  <a:pt x="592" y="437"/>
                </a:cubicBezTo>
                <a:cubicBezTo>
                  <a:pt x="592" y="436"/>
                  <a:pt x="592" y="435"/>
                  <a:pt x="593" y="435"/>
                </a:cubicBezTo>
                <a:cubicBezTo>
                  <a:pt x="593" y="433"/>
                  <a:pt x="594" y="432"/>
                  <a:pt x="595" y="430"/>
                </a:cubicBezTo>
                <a:cubicBezTo>
                  <a:pt x="595" y="429"/>
                  <a:pt x="595" y="428"/>
                  <a:pt x="596" y="428"/>
                </a:cubicBezTo>
                <a:cubicBezTo>
                  <a:pt x="596" y="426"/>
                  <a:pt x="597" y="425"/>
                  <a:pt x="597" y="423"/>
                </a:cubicBezTo>
                <a:cubicBezTo>
                  <a:pt x="598" y="422"/>
                  <a:pt x="598" y="421"/>
                  <a:pt x="598" y="420"/>
                </a:cubicBezTo>
                <a:cubicBezTo>
                  <a:pt x="599" y="419"/>
                  <a:pt x="600" y="417"/>
                  <a:pt x="600" y="416"/>
                </a:cubicBezTo>
                <a:cubicBezTo>
                  <a:pt x="600" y="415"/>
                  <a:pt x="601" y="414"/>
                  <a:pt x="601" y="413"/>
                </a:cubicBezTo>
                <a:cubicBezTo>
                  <a:pt x="602" y="412"/>
                  <a:pt x="602" y="410"/>
                  <a:pt x="603" y="409"/>
                </a:cubicBezTo>
                <a:cubicBezTo>
                  <a:pt x="603" y="408"/>
                  <a:pt x="603" y="407"/>
                  <a:pt x="604" y="406"/>
                </a:cubicBezTo>
                <a:cubicBezTo>
                  <a:pt x="604" y="405"/>
                  <a:pt x="604" y="403"/>
                  <a:pt x="605" y="402"/>
                </a:cubicBezTo>
                <a:cubicBezTo>
                  <a:pt x="605" y="401"/>
                  <a:pt x="606" y="400"/>
                  <a:pt x="606" y="399"/>
                </a:cubicBezTo>
                <a:cubicBezTo>
                  <a:pt x="606" y="397"/>
                  <a:pt x="607" y="396"/>
                  <a:pt x="607" y="394"/>
                </a:cubicBezTo>
                <a:cubicBezTo>
                  <a:pt x="607" y="393"/>
                  <a:pt x="608" y="392"/>
                  <a:pt x="608" y="391"/>
                </a:cubicBezTo>
                <a:cubicBezTo>
                  <a:pt x="608" y="390"/>
                  <a:pt x="609" y="388"/>
                  <a:pt x="609" y="387"/>
                </a:cubicBezTo>
                <a:cubicBezTo>
                  <a:pt x="609" y="386"/>
                  <a:pt x="610" y="385"/>
                  <a:pt x="610" y="384"/>
                </a:cubicBezTo>
                <a:cubicBezTo>
                  <a:pt x="610" y="382"/>
                  <a:pt x="611" y="381"/>
                  <a:pt x="611" y="380"/>
                </a:cubicBezTo>
                <a:cubicBezTo>
                  <a:pt x="611" y="378"/>
                  <a:pt x="611" y="377"/>
                  <a:pt x="612" y="376"/>
                </a:cubicBezTo>
                <a:cubicBezTo>
                  <a:pt x="612" y="375"/>
                  <a:pt x="612" y="373"/>
                  <a:pt x="613" y="372"/>
                </a:cubicBezTo>
                <a:cubicBezTo>
                  <a:pt x="613" y="371"/>
                  <a:pt x="613" y="370"/>
                  <a:pt x="613" y="368"/>
                </a:cubicBezTo>
                <a:cubicBezTo>
                  <a:pt x="613" y="367"/>
                  <a:pt x="614" y="366"/>
                  <a:pt x="614" y="365"/>
                </a:cubicBezTo>
                <a:cubicBezTo>
                  <a:pt x="614" y="363"/>
                  <a:pt x="614" y="362"/>
                  <a:pt x="615" y="361"/>
                </a:cubicBezTo>
                <a:cubicBezTo>
                  <a:pt x="615" y="359"/>
                  <a:pt x="615" y="358"/>
                  <a:pt x="615" y="357"/>
                </a:cubicBezTo>
                <a:cubicBezTo>
                  <a:pt x="615" y="356"/>
                  <a:pt x="616" y="354"/>
                  <a:pt x="616" y="353"/>
                </a:cubicBezTo>
                <a:cubicBezTo>
                  <a:pt x="616" y="352"/>
                  <a:pt x="616" y="350"/>
                  <a:pt x="616" y="349"/>
                </a:cubicBezTo>
                <a:cubicBezTo>
                  <a:pt x="616" y="348"/>
                  <a:pt x="617" y="346"/>
                  <a:pt x="617" y="345"/>
                </a:cubicBezTo>
                <a:cubicBezTo>
                  <a:pt x="617" y="344"/>
                  <a:pt x="617" y="343"/>
                  <a:pt x="617" y="341"/>
                </a:cubicBezTo>
                <a:cubicBezTo>
                  <a:pt x="617" y="340"/>
                  <a:pt x="617" y="338"/>
                  <a:pt x="618" y="337"/>
                </a:cubicBezTo>
                <a:cubicBezTo>
                  <a:pt x="618" y="336"/>
                  <a:pt x="618" y="335"/>
                  <a:pt x="618" y="334"/>
                </a:cubicBezTo>
                <a:cubicBezTo>
                  <a:pt x="618" y="332"/>
                  <a:pt x="618" y="331"/>
                  <a:pt x="618" y="329"/>
                </a:cubicBezTo>
                <a:cubicBezTo>
                  <a:pt x="618" y="328"/>
                  <a:pt x="618" y="327"/>
                  <a:pt x="618" y="326"/>
                </a:cubicBezTo>
                <a:cubicBezTo>
                  <a:pt x="618" y="324"/>
                  <a:pt x="619" y="322"/>
                  <a:pt x="619" y="320"/>
                </a:cubicBezTo>
                <a:cubicBezTo>
                  <a:pt x="619" y="320"/>
                  <a:pt x="619" y="319"/>
                  <a:pt x="619" y="318"/>
                </a:cubicBezTo>
                <a:cubicBezTo>
                  <a:pt x="619" y="315"/>
                  <a:pt x="619" y="312"/>
                  <a:pt x="619" y="310"/>
                </a:cubicBezTo>
                <a:cubicBezTo>
                  <a:pt x="619" y="307"/>
                  <a:pt x="619" y="304"/>
                  <a:pt x="619" y="302"/>
                </a:cubicBezTo>
                <a:cubicBezTo>
                  <a:pt x="619" y="301"/>
                  <a:pt x="619" y="300"/>
                  <a:pt x="619" y="299"/>
                </a:cubicBezTo>
              </a:path>
            </a:pathLst>
          </a:custGeom>
          <a:solidFill>
            <a:srgbClr val="E6E7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2" name="Oval 42">
            <a:extLst>
              <a:ext uri="{FF2B5EF4-FFF2-40B4-BE49-F238E27FC236}">
                <a16:creationId xmlns:a16="http://schemas.microsoft.com/office/drawing/2014/main" id="{31897799-A151-4CBA-8DE7-76429C7F82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0076" y="3711575"/>
            <a:ext cx="1511300" cy="1512888"/>
          </a:xfrm>
          <a:prstGeom prst="ellipse">
            <a:avLst/>
          </a:prstGeom>
          <a:solidFill>
            <a:srgbClr val="E6E7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3" name="Oval 43">
            <a:extLst>
              <a:ext uri="{FF2B5EF4-FFF2-40B4-BE49-F238E27FC236}">
                <a16:creationId xmlns:a16="http://schemas.microsoft.com/office/drawing/2014/main" id="{13BFC15A-7079-42EF-8C12-9948D2C07D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0076" y="5343525"/>
            <a:ext cx="1511300" cy="1514475"/>
          </a:xfrm>
          <a:prstGeom prst="ellipse">
            <a:avLst/>
          </a:prstGeom>
          <a:solidFill>
            <a:srgbClr val="E6E7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4" name="Freeform 44">
            <a:extLst>
              <a:ext uri="{FF2B5EF4-FFF2-40B4-BE49-F238E27FC236}">
                <a16:creationId xmlns:a16="http://schemas.microsoft.com/office/drawing/2014/main" id="{446CDA00-E4F9-45D8-829C-A41A142F38F2}"/>
              </a:ext>
            </a:extLst>
          </p:cNvPr>
          <p:cNvSpPr>
            <a:spLocks/>
          </p:cNvSpPr>
          <p:nvPr/>
        </p:nvSpPr>
        <p:spPr bwMode="auto">
          <a:xfrm>
            <a:off x="7889876" y="3711575"/>
            <a:ext cx="1519238" cy="1512888"/>
          </a:xfrm>
          <a:custGeom>
            <a:avLst/>
            <a:gdLst>
              <a:gd name="T0" fmla="*/ 314 w 622"/>
              <a:gd name="T1" fmla="*/ 0 h 619"/>
              <a:gd name="T2" fmla="*/ 314 w 622"/>
              <a:gd name="T3" fmla="*/ 0 h 619"/>
              <a:gd name="T4" fmla="*/ 310 w 622"/>
              <a:gd name="T5" fmla="*/ 0 h 619"/>
              <a:gd name="T6" fmla="*/ 0 w 622"/>
              <a:gd name="T7" fmla="*/ 310 h 619"/>
              <a:gd name="T8" fmla="*/ 310 w 622"/>
              <a:gd name="T9" fmla="*/ 619 h 619"/>
              <a:gd name="T10" fmla="*/ 314 w 622"/>
              <a:gd name="T11" fmla="*/ 619 h 619"/>
              <a:gd name="T12" fmla="*/ 314 w 622"/>
              <a:gd name="T13" fmla="*/ 619 h 619"/>
              <a:gd name="T14" fmla="*/ 622 w 622"/>
              <a:gd name="T15" fmla="*/ 310 h 619"/>
              <a:gd name="T16" fmla="*/ 314 w 622"/>
              <a:gd name="T17" fmla="*/ 0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22" h="619">
                <a:moveTo>
                  <a:pt x="314" y="0"/>
                </a:moveTo>
                <a:cubicBezTo>
                  <a:pt x="314" y="0"/>
                  <a:pt x="314" y="0"/>
                  <a:pt x="314" y="0"/>
                </a:cubicBezTo>
                <a:cubicBezTo>
                  <a:pt x="313" y="0"/>
                  <a:pt x="311" y="0"/>
                  <a:pt x="310" y="0"/>
                </a:cubicBezTo>
                <a:cubicBezTo>
                  <a:pt x="139" y="0"/>
                  <a:pt x="0" y="139"/>
                  <a:pt x="0" y="310"/>
                </a:cubicBezTo>
                <a:cubicBezTo>
                  <a:pt x="0" y="481"/>
                  <a:pt x="139" y="619"/>
                  <a:pt x="310" y="619"/>
                </a:cubicBezTo>
                <a:cubicBezTo>
                  <a:pt x="311" y="619"/>
                  <a:pt x="313" y="619"/>
                  <a:pt x="314" y="619"/>
                </a:cubicBezTo>
                <a:cubicBezTo>
                  <a:pt x="314" y="619"/>
                  <a:pt x="314" y="619"/>
                  <a:pt x="314" y="619"/>
                </a:cubicBezTo>
                <a:cubicBezTo>
                  <a:pt x="485" y="618"/>
                  <a:pt x="622" y="480"/>
                  <a:pt x="622" y="310"/>
                </a:cubicBezTo>
                <a:cubicBezTo>
                  <a:pt x="622" y="139"/>
                  <a:pt x="485" y="1"/>
                  <a:pt x="314" y="0"/>
                </a:cubicBezTo>
              </a:path>
            </a:pathLst>
          </a:custGeom>
          <a:solidFill>
            <a:srgbClr val="E6E7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6" name="Freeform 46">
            <a:extLst>
              <a:ext uri="{FF2B5EF4-FFF2-40B4-BE49-F238E27FC236}">
                <a16:creationId xmlns:a16="http://schemas.microsoft.com/office/drawing/2014/main" id="{C3489512-077B-4C2F-95D6-F7E02063F5BA}"/>
              </a:ext>
            </a:extLst>
          </p:cNvPr>
          <p:cNvSpPr>
            <a:spLocks/>
          </p:cNvSpPr>
          <p:nvPr/>
        </p:nvSpPr>
        <p:spPr bwMode="auto">
          <a:xfrm>
            <a:off x="7889876" y="5343525"/>
            <a:ext cx="1519238" cy="1514475"/>
          </a:xfrm>
          <a:custGeom>
            <a:avLst/>
            <a:gdLst>
              <a:gd name="T0" fmla="*/ 314 w 622"/>
              <a:gd name="T1" fmla="*/ 1 h 620"/>
              <a:gd name="T2" fmla="*/ 314 w 622"/>
              <a:gd name="T3" fmla="*/ 1 h 620"/>
              <a:gd name="T4" fmla="*/ 310 w 622"/>
              <a:gd name="T5" fmla="*/ 0 h 620"/>
              <a:gd name="T6" fmla="*/ 0 w 622"/>
              <a:gd name="T7" fmla="*/ 310 h 620"/>
              <a:gd name="T8" fmla="*/ 310 w 622"/>
              <a:gd name="T9" fmla="*/ 620 h 620"/>
              <a:gd name="T10" fmla="*/ 314 w 622"/>
              <a:gd name="T11" fmla="*/ 620 h 620"/>
              <a:gd name="T12" fmla="*/ 314 w 622"/>
              <a:gd name="T13" fmla="*/ 620 h 620"/>
              <a:gd name="T14" fmla="*/ 622 w 622"/>
              <a:gd name="T15" fmla="*/ 310 h 620"/>
              <a:gd name="T16" fmla="*/ 314 w 622"/>
              <a:gd name="T17" fmla="*/ 1 h 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22" h="620">
                <a:moveTo>
                  <a:pt x="314" y="1"/>
                </a:moveTo>
                <a:cubicBezTo>
                  <a:pt x="314" y="1"/>
                  <a:pt x="314" y="1"/>
                  <a:pt x="314" y="1"/>
                </a:cubicBezTo>
                <a:cubicBezTo>
                  <a:pt x="313" y="1"/>
                  <a:pt x="311" y="0"/>
                  <a:pt x="310" y="0"/>
                </a:cubicBezTo>
                <a:cubicBezTo>
                  <a:pt x="139" y="0"/>
                  <a:pt x="0" y="139"/>
                  <a:pt x="0" y="310"/>
                </a:cubicBezTo>
                <a:cubicBezTo>
                  <a:pt x="0" y="481"/>
                  <a:pt x="139" y="620"/>
                  <a:pt x="310" y="620"/>
                </a:cubicBezTo>
                <a:cubicBezTo>
                  <a:pt x="311" y="620"/>
                  <a:pt x="313" y="620"/>
                  <a:pt x="314" y="620"/>
                </a:cubicBezTo>
                <a:cubicBezTo>
                  <a:pt x="314" y="620"/>
                  <a:pt x="314" y="620"/>
                  <a:pt x="314" y="620"/>
                </a:cubicBezTo>
                <a:cubicBezTo>
                  <a:pt x="485" y="619"/>
                  <a:pt x="622" y="480"/>
                  <a:pt x="622" y="310"/>
                </a:cubicBezTo>
                <a:cubicBezTo>
                  <a:pt x="622" y="140"/>
                  <a:pt x="485" y="2"/>
                  <a:pt x="314" y="1"/>
                </a:cubicBezTo>
              </a:path>
            </a:pathLst>
          </a:custGeom>
          <a:solidFill>
            <a:srgbClr val="E6E7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7" name="Oval 47">
            <a:extLst>
              <a:ext uri="{FF2B5EF4-FFF2-40B4-BE49-F238E27FC236}">
                <a16:creationId xmlns:a16="http://schemas.microsoft.com/office/drawing/2014/main" id="{99FD4898-E66D-4C2A-888C-5265800A37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5226" y="3654425"/>
            <a:ext cx="1512888" cy="1511300"/>
          </a:xfrm>
          <a:prstGeom prst="ellipse">
            <a:avLst/>
          </a:prstGeom>
          <a:solidFill>
            <a:srgbClr val="FFCF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8" name="Oval 48">
            <a:extLst>
              <a:ext uri="{FF2B5EF4-FFF2-40B4-BE49-F238E27FC236}">
                <a16:creationId xmlns:a16="http://schemas.microsoft.com/office/drawing/2014/main" id="{482D240E-1EC3-450A-987C-49552A65B3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3838" y="3654425"/>
            <a:ext cx="1511300" cy="1511300"/>
          </a:xfrm>
          <a:prstGeom prst="ellipse">
            <a:avLst/>
          </a:prstGeom>
          <a:solidFill>
            <a:srgbClr val="F79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9" name="Oval 49">
            <a:extLst>
              <a:ext uri="{FF2B5EF4-FFF2-40B4-BE49-F238E27FC236}">
                <a16:creationId xmlns:a16="http://schemas.microsoft.com/office/drawing/2014/main" id="{AE893F5D-70D7-4C43-8FA2-16281738CB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2451" y="3654425"/>
            <a:ext cx="1511300" cy="1511300"/>
          </a:xfrm>
          <a:prstGeom prst="ellipse">
            <a:avLst/>
          </a:prstGeom>
          <a:solidFill>
            <a:srgbClr val="FFCF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1" name="Oval 51">
            <a:extLst>
              <a:ext uri="{FF2B5EF4-FFF2-40B4-BE49-F238E27FC236}">
                <a16:creationId xmlns:a16="http://schemas.microsoft.com/office/drawing/2014/main" id="{0D97D137-F1F8-460F-A297-A213EB040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3838" y="5284788"/>
            <a:ext cx="1511300" cy="1512888"/>
          </a:xfrm>
          <a:prstGeom prst="ellipse">
            <a:avLst/>
          </a:prstGeom>
          <a:solidFill>
            <a:srgbClr val="FFCF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2" name="Oval 52">
            <a:extLst>
              <a:ext uri="{FF2B5EF4-FFF2-40B4-BE49-F238E27FC236}">
                <a16:creationId xmlns:a16="http://schemas.microsoft.com/office/drawing/2014/main" id="{874C0023-7C2B-44C4-AC8C-11D37F8663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2451" y="5284788"/>
            <a:ext cx="1511300" cy="1512888"/>
          </a:xfrm>
          <a:prstGeom prst="ellipse">
            <a:avLst/>
          </a:prstGeom>
          <a:solidFill>
            <a:srgbClr val="F79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3" name="Freeform 53">
            <a:extLst>
              <a:ext uri="{FF2B5EF4-FFF2-40B4-BE49-F238E27FC236}">
                <a16:creationId xmlns:a16="http://schemas.microsoft.com/office/drawing/2014/main" id="{2BB39488-3E13-46FC-A16D-D58CD65C7B1F}"/>
              </a:ext>
            </a:extLst>
          </p:cNvPr>
          <p:cNvSpPr>
            <a:spLocks/>
          </p:cNvSpPr>
          <p:nvPr/>
        </p:nvSpPr>
        <p:spPr bwMode="auto">
          <a:xfrm>
            <a:off x="9972676" y="5532438"/>
            <a:ext cx="457200" cy="92075"/>
          </a:xfrm>
          <a:custGeom>
            <a:avLst/>
            <a:gdLst>
              <a:gd name="T0" fmla="*/ 168 w 187"/>
              <a:gd name="T1" fmla="*/ 38 h 38"/>
              <a:gd name="T2" fmla="*/ 19 w 187"/>
              <a:gd name="T3" fmla="*/ 38 h 38"/>
              <a:gd name="T4" fmla="*/ 0 w 187"/>
              <a:gd name="T5" fmla="*/ 19 h 38"/>
              <a:gd name="T6" fmla="*/ 19 w 187"/>
              <a:gd name="T7" fmla="*/ 0 h 38"/>
              <a:gd name="T8" fmla="*/ 168 w 187"/>
              <a:gd name="T9" fmla="*/ 0 h 38"/>
              <a:gd name="T10" fmla="*/ 187 w 187"/>
              <a:gd name="T11" fmla="*/ 19 h 38"/>
              <a:gd name="T12" fmla="*/ 168 w 187"/>
              <a:gd name="T13" fmla="*/ 38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7" h="38">
                <a:moveTo>
                  <a:pt x="168" y="38"/>
                </a:moveTo>
                <a:cubicBezTo>
                  <a:pt x="19" y="38"/>
                  <a:pt x="19" y="38"/>
                  <a:pt x="19" y="38"/>
                </a:cubicBezTo>
                <a:cubicBezTo>
                  <a:pt x="8" y="38"/>
                  <a:pt x="0" y="30"/>
                  <a:pt x="0" y="19"/>
                </a:cubicBezTo>
                <a:cubicBezTo>
                  <a:pt x="0" y="9"/>
                  <a:pt x="8" y="0"/>
                  <a:pt x="19" y="0"/>
                </a:cubicBezTo>
                <a:cubicBezTo>
                  <a:pt x="168" y="0"/>
                  <a:pt x="168" y="0"/>
                  <a:pt x="168" y="0"/>
                </a:cubicBezTo>
                <a:cubicBezTo>
                  <a:pt x="178" y="0"/>
                  <a:pt x="187" y="9"/>
                  <a:pt x="187" y="19"/>
                </a:cubicBezTo>
                <a:cubicBezTo>
                  <a:pt x="187" y="30"/>
                  <a:pt x="178" y="38"/>
                  <a:pt x="168" y="38"/>
                </a:cubicBezTo>
              </a:path>
            </a:pathLst>
          </a:custGeom>
          <a:solidFill>
            <a:srgbClr val="753B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4" name="Freeform 54">
            <a:extLst>
              <a:ext uri="{FF2B5EF4-FFF2-40B4-BE49-F238E27FC236}">
                <a16:creationId xmlns:a16="http://schemas.microsoft.com/office/drawing/2014/main" id="{C1A0B360-5135-41D2-9190-29291635F8BB}"/>
              </a:ext>
            </a:extLst>
          </p:cNvPr>
          <p:cNvSpPr>
            <a:spLocks/>
          </p:cNvSpPr>
          <p:nvPr/>
        </p:nvSpPr>
        <p:spPr bwMode="auto">
          <a:xfrm>
            <a:off x="9894888" y="5651500"/>
            <a:ext cx="612775" cy="92075"/>
          </a:xfrm>
          <a:custGeom>
            <a:avLst/>
            <a:gdLst>
              <a:gd name="T0" fmla="*/ 232 w 251"/>
              <a:gd name="T1" fmla="*/ 38 h 38"/>
              <a:gd name="T2" fmla="*/ 19 w 251"/>
              <a:gd name="T3" fmla="*/ 38 h 38"/>
              <a:gd name="T4" fmla="*/ 0 w 251"/>
              <a:gd name="T5" fmla="*/ 19 h 38"/>
              <a:gd name="T6" fmla="*/ 19 w 251"/>
              <a:gd name="T7" fmla="*/ 0 h 38"/>
              <a:gd name="T8" fmla="*/ 232 w 251"/>
              <a:gd name="T9" fmla="*/ 0 h 38"/>
              <a:gd name="T10" fmla="*/ 251 w 251"/>
              <a:gd name="T11" fmla="*/ 19 h 38"/>
              <a:gd name="T12" fmla="*/ 232 w 251"/>
              <a:gd name="T13" fmla="*/ 38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1" h="38">
                <a:moveTo>
                  <a:pt x="232" y="38"/>
                </a:moveTo>
                <a:cubicBezTo>
                  <a:pt x="19" y="38"/>
                  <a:pt x="19" y="38"/>
                  <a:pt x="19" y="38"/>
                </a:cubicBezTo>
                <a:cubicBezTo>
                  <a:pt x="8" y="38"/>
                  <a:pt x="0" y="29"/>
                  <a:pt x="0" y="19"/>
                </a:cubicBezTo>
                <a:cubicBezTo>
                  <a:pt x="0" y="9"/>
                  <a:pt x="8" y="0"/>
                  <a:pt x="19" y="0"/>
                </a:cubicBezTo>
                <a:cubicBezTo>
                  <a:pt x="232" y="0"/>
                  <a:pt x="232" y="0"/>
                  <a:pt x="232" y="0"/>
                </a:cubicBezTo>
                <a:cubicBezTo>
                  <a:pt x="242" y="0"/>
                  <a:pt x="251" y="9"/>
                  <a:pt x="251" y="19"/>
                </a:cubicBezTo>
                <a:cubicBezTo>
                  <a:pt x="251" y="29"/>
                  <a:pt x="242" y="38"/>
                  <a:pt x="232" y="38"/>
                </a:cubicBezTo>
              </a:path>
            </a:pathLst>
          </a:custGeom>
          <a:solidFill>
            <a:srgbClr val="753B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5" name="Freeform 55">
            <a:extLst>
              <a:ext uri="{FF2B5EF4-FFF2-40B4-BE49-F238E27FC236}">
                <a16:creationId xmlns:a16="http://schemas.microsoft.com/office/drawing/2014/main" id="{F765839D-73E9-41E9-A379-F5DC6FCED26C}"/>
              </a:ext>
            </a:extLst>
          </p:cNvPr>
          <p:cNvSpPr>
            <a:spLocks/>
          </p:cNvSpPr>
          <p:nvPr/>
        </p:nvSpPr>
        <p:spPr bwMode="auto">
          <a:xfrm>
            <a:off x="9796463" y="5761038"/>
            <a:ext cx="808038" cy="93663"/>
          </a:xfrm>
          <a:custGeom>
            <a:avLst/>
            <a:gdLst>
              <a:gd name="T0" fmla="*/ 312 w 331"/>
              <a:gd name="T1" fmla="*/ 38 h 38"/>
              <a:gd name="T2" fmla="*/ 19 w 331"/>
              <a:gd name="T3" fmla="*/ 38 h 38"/>
              <a:gd name="T4" fmla="*/ 0 w 331"/>
              <a:gd name="T5" fmla="*/ 19 h 38"/>
              <a:gd name="T6" fmla="*/ 19 w 331"/>
              <a:gd name="T7" fmla="*/ 0 h 38"/>
              <a:gd name="T8" fmla="*/ 312 w 331"/>
              <a:gd name="T9" fmla="*/ 0 h 38"/>
              <a:gd name="T10" fmla="*/ 331 w 331"/>
              <a:gd name="T11" fmla="*/ 19 h 38"/>
              <a:gd name="T12" fmla="*/ 312 w 331"/>
              <a:gd name="T13" fmla="*/ 38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1" h="38">
                <a:moveTo>
                  <a:pt x="312" y="38"/>
                </a:moveTo>
                <a:cubicBezTo>
                  <a:pt x="19" y="38"/>
                  <a:pt x="19" y="38"/>
                  <a:pt x="19" y="38"/>
                </a:cubicBezTo>
                <a:cubicBezTo>
                  <a:pt x="8" y="38"/>
                  <a:pt x="0" y="29"/>
                  <a:pt x="0" y="19"/>
                </a:cubicBezTo>
                <a:cubicBezTo>
                  <a:pt x="0" y="8"/>
                  <a:pt x="8" y="0"/>
                  <a:pt x="19" y="0"/>
                </a:cubicBezTo>
                <a:cubicBezTo>
                  <a:pt x="312" y="0"/>
                  <a:pt x="312" y="0"/>
                  <a:pt x="312" y="0"/>
                </a:cubicBezTo>
                <a:cubicBezTo>
                  <a:pt x="322" y="0"/>
                  <a:pt x="331" y="8"/>
                  <a:pt x="331" y="19"/>
                </a:cubicBezTo>
                <a:cubicBezTo>
                  <a:pt x="331" y="29"/>
                  <a:pt x="322" y="38"/>
                  <a:pt x="312" y="38"/>
                </a:cubicBezTo>
              </a:path>
            </a:pathLst>
          </a:custGeom>
          <a:solidFill>
            <a:srgbClr val="753B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6" name="Freeform 56">
            <a:extLst>
              <a:ext uri="{FF2B5EF4-FFF2-40B4-BE49-F238E27FC236}">
                <a16:creationId xmlns:a16="http://schemas.microsoft.com/office/drawing/2014/main" id="{446719FB-9BB3-4C0D-BC10-1874458844F3}"/>
              </a:ext>
            </a:extLst>
          </p:cNvPr>
          <p:cNvSpPr>
            <a:spLocks/>
          </p:cNvSpPr>
          <p:nvPr/>
        </p:nvSpPr>
        <p:spPr bwMode="auto">
          <a:xfrm>
            <a:off x="9694863" y="5883275"/>
            <a:ext cx="1012825" cy="93663"/>
          </a:xfrm>
          <a:custGeom>
            <a:avLst/>
            <a:gdLst>
              <a:gd name="T0" fmla="*/ 396 w 415"/>
              <a:gd name="T1" fmla="*/ 38 h 38"/>
              <a:gd name="T2" fmla="*/ 19 w 415"/>
              <a:gd name="T3" fmla="*/ 38 h 38"/>
              <a:gd name="T4" fmla="*/ 0 w 415"/>
              <a:gd name="T5" fmla="*/ 19 h 38"/>
              <a:gd name="T6" fmla="*/ 19 w 415"/>
              <a:gd name="T7" fmla="*/ 0 h 38"/>
              <a:gd name="T8" fmla="*/ 396 w 415"/>
              <a:gd name="T9" fmla="*/ 0 h 38"/>
              <a:gd name="T10" fmla="*/ 415 w 415"/>
              <a:gd name="T11" fmla="*/ 19 h 38"/>
              <a:gd name="T12" fmla="*/ 396 w 415"/>
              <a:gd name="T13" fmla="*/ 38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5" h="38">
                <a:moveTo>
                  <a:pt x="396" y="38"/>
                </a:moveTo>
                <a:cubicBezTo>
                  <a:pt x="19" y="38"/>
                  <a:pt x="19" y="38"/>
                  <a:pt x="19" y="38"/>
                </a:cubicBezTo>
                <a:cubicBezTo>
                  <a:pt x="8" y="38"/>
                  <a:pt x="0" y="29"/>
                  <a:pt x="0" y="19"/>
                </a:cubicBezTo>
                <a:cubicBezTo>
                  <a:pt x="0" y="9"/>
                  <a:pt x="8" y="0"/>
                  <a:pt x="19" y="0"/>
                </a:cubicBezTo>
                <a:cubicBezTo>
                  <a:pt x="396" y="0"/>
                  <a:pt x="396" y="0"/>
                  <a:pt x="396" y="0"/>
                </a:cubicBezTo>
                <a:cubicBezTo>
                  <a:pt x="406" y="0"/>
                  <a:pt x="415" y="9"/>
                  <a:pt x="415" y="19"/>
                </a:cubicBezTo>
                <a:cubicBezTo>
                  <a:pt x="415" y="29"/>
                  <a:pt x="406" y="38"/>
                  <a:pt x="396" y="38"/>
                </a:cubicBezTo>
              </a:path>
            </a:pathLst>
          </a:custGeom>
          <a:solidFill>
            <a:srgbClr val="753B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7" name="Freeform 57">
            <a:extLst>
              <a:ext uri="{FF2B5EF4-FFF2-40B4-BE49-F238E27FC236}">
                <a16:creationId xmlns:a16="http://schemas.microsoft.com/office/drawing/2014/main" id="{C0AF11B8-D73E-4E1E-880C-7A8153C939D4}"/>
              </a:ext>
            </a:extLst>
          </p:cNvPr>
          <p:cNvSpPr>
            <a:spLocks/>
          </p:cNvSpPr>
          <p:nvPr/>
        </p:nvSpPr>
        <p:spPr bwMode="auto">
          <a:xfrm>
            <a:off x="9972676" y="6477000"/>
            <a:ext cx="457200" cy="92075"/>
          </a:xfrm>
          <a:custGeom>
            <a:avLst/>
            <a:gdLst>
              <a:gd name="T0" fmla="*/ 19 w 187"/>
              <a:gd name="T1" fmla="*/ 0 h 38"/>
              <a:gd name="T2" fmla="*/ 168 w 187"/>
              <a:gd name="T3" fmla="*/ 0 h 38"/>
              <a:gd name="T4" fmla="*/ 187 w 187"/>
              <a:gd name="T5" fmla="*/ 19 h 38"/>
              <a:gd name="T6" fmla="*/ 168 w 187"/>
              <a:gd name="T7" fmla="*/ 38 h 38"/>
              <a:gd name="T8" fmla="*/ 19 w 187"/>
              <a:gd name="T9" fmla="*/ 38 h 38"/>
              <a:gd name="T10" fmla="*/ 0 w 187"/>
              <a:gd name="T11" fmla="*/ 19 h 38"/>
              <a:gd name="T12" fmla="*/ 19 w 187"/>
              <a:gd name="T13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7" h="38">
                <a:moveTo>
                  <a:pt x="19" y="0"/>
                </a:moveTo>
                <a:cubicBezTo>
                  <a:pt x="168" y="0"/>
                  <a:pt x="168" y="0"/>
                  <a:pt x="168" y="0"/>
                </a:cubicBezTo>
                <a:cubicBezTo>
                  <a:pt x="178" y="0"/>
                  <a:pt x="187" y="9"/>
                  <a:pt x="187" y="19"/>
                </a:cubicBezTo>
                <a:cubicBezTo>
                  <a:pt x="187" y="29"/>
                  <a:pt x="178" y="38"/>
                  <a:pt x="168" y="38"/>
                </a:cubicBezTo>
                <a:cubicBezTo>
                  <a:pt x="19" y="38"/>
                  <a:pt x="19" y="38"/>
                  <a:pt x="19" y="38"/>
                </a:cubicBezTo>
                <a:cubicBezTo>
                  <a:pt x="8" y="38"/>
                  <a:pt x="0" y="29"/>
                  <a:pt x="0" y="19"/>
                </a:cubicBezTo>
                <a:cubicBezTo>
                  <a:pt x="0" y="9"/>
                  <a:pt x="8" y="0"/>
                  <a:pt x="19" y="0"/>
                </a:cubicBezTo>
              </a:path>
            </a:pathLst>
          </a:custGeom>
          <a:solidFill>
            <a:srgbClr val="753B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8" name="Freeform 58">
            <a:extLst>
              <a:ext uri="{FF2B5EF4-FFF2-40B4-BE49-F238E27FC236}">
                <a16:creationId xmlns:a16="http://schemas.microsoft.com/office/drawing/2014/main" id="{5D2C29AD-164F-45BA-90A5-60FF678F0120}"/>
              </a:ext>
            </a:extLst>
          </p:cNvPr>
          <p:cNvSpPr>
            <a:spLocks/>
          </p:cNvSpPr>
          <p:nvPr/>
        </p:nvSpPr>
        <p:spPr bwMode="auto">
          <a:xfrm>
            <a:off x="9894888" y="6357938"/>
            <a:ext cx="612775" cy="92075"/>
          </a:xfrm>
          <a:custGeom>
            <a:avLst/>
            <a:gdLst>
              <a:gd name="T0" fmla="*/ 19 w 251"/>
              <a:gd name="T1" fmla="*/ 0 h 38"/>
              <a:gd name="T2" fmla="*/ 232 w 251"/>
              <a:gd name="T3" fmla="*/ 0 h 38"/>
              <a:gd name="T4" fmla="*/ 251 w 251"/>
              <a:gd name="T5" fmla="*/ 19 h 38"/>
              <a:gd name="T6" fmla="*/ 232 w 251"/>
              <a:gd name="T7" fmla="*/ 38 h 38"/>
              <a:gd name="T8" fmla="*/ 19 w 251"/>
              <a:gd name="T9" fmla="*/ 38 h 38"/>
              <a:gd name="T10" fmla="*/ 0 w 251"/>
              <a:gd name="T11" fmla="*/ 19 h 38"/>
              <a:gd name="T12" fmla="*/ 19 w 251"/>
              <a:gd name="T13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1" h="38">
                <a:moveTo>
                  <a:pt x="19" y="0"/>
                </a:moveTo>
                <a:cubicBezTo>
                  <a:pt x="232" y="0"/>
                  <a:pt x="232" y="0"/>
                  <a:pt x="232" y="0"/>
                </a:cubicBezTo>
                <a:cubicBezTo>
                  <a:pt x="242" y="0"/>
                  <a:pt x="251" y="9"/>
                  <a:pt x="251" y="19"/>
                </a:cubicBezTo>
                <a:cubicBezTo>
                  <a:pt x="251" y="30"/>
                  <a:pt x="242" y="38"/>
                  <a:pt x="232" y="38"/>
                </a:cubicBezTo>
                <a:cubicBezTo>
                  <a:pt x="19" y="38"/>
                  <a:pt x="19" y="38"/>
                  <a:pt x="19" y="38"/>
                </a:cubicBezTo>
                <a:cubicBezTo>
                  <a:pt x="8" y="38"/>
                  <a:pt x="0" y="30"/>
                  <a:pt x="0" y="19"/>
                </a:cubicBezTo>
                <a:cubicBezTo>
                  <a:pt x="0" y="9"/>
                  <a:pt x="8" y="0"/>
                  <a:pt x="19" y="0"/>
                </a:cubicBezTo>
              </a:path>
            </a:pathLst>
          </a:custGeom>
          <a:solidFill>
            <a:srgbClr val="753B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9" name="Freeform 59">
            <a:extLst>
              <a:ext uri="{FF2B5EF4-FFF2-40B4-BE49-F238E27FC236}">
                <a16:creationId xmlns:a16="http://schemas.microsoft.com/office/drawing/2014/main" id="{97588CFD-78CF-432F-B481-6848DE8C1572}"/>
              </a:ext>
            </a:extLst>
          </p:cNvPr>
          <p:cNvSpPr>
            <a:spLocks/>
          </p:cNvSpPr>
          <p:nvPr/>
        </p:nvSpPr>
        <p:spPr bwMode="auto">
          <a:xfrm>
            <a:off x="9796463" y="6249988"/>
            <a:ext cx="808038" cy="90488"/>
          </a:xfrm>
          <a:custGeom>
            <a:avLst/>
            <a:gdLst>
              <a:gd name="T0" fmla="*/ 19 w 331"/>
              <a:gd name="T1" fmla="*/ 0 h 37"/>
              <a:gd name="T2" fmla="*/ 312 w 331"/>
              <a:gd name="T3" fmla="*/ 0 h 37"/>
              <a:gd name="T4" fmla="*/ 331 w 331"/>
              <a:gd name="T5" fmla="*/ 18 h 37"/>
              <a:gd name="T6" fmla="*/ 312 w 331"/>
              <a:gd name="T7" fmla="*/ 37 h 37"/>
              <a:gd name="T8" fmla="*/ 19 w 331"/>
              <a:gd name="T9" fmla="*/ 37 h 37"/>
              <a:gd name="T10" fmla="*/ 0 w 331"/>
              <a:gd name="T11" fmla="*/ 18 h 37"/>
              <a:gd name="T12" fmla="*/ 19 w 331"/>
              <a:gd name="T13" fmla="*/ 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1" h="37">
                <a:moveTo>
                  <a:pt x="19" y="0"/>
                </a:moveTo>
                <a:cubicBezTo>
                  <a:pt x="312" y="0"/>
                  <a:pt x="312" y="0"/>
                  <a:pt x="312" y="0"/>
                </a:cubicBezTo>
                <a:cubicBezTo>
                  <a:pt x="322" y="0"/>
                  <a:pt x="331" y="8"/>
                  <a:pt x="331" y="18"/>
                </a:cubicBezTo>
                <a:cubicBezTo>
                  <a:pt x="331" y="29"/>
                  <a:pt x="322" y="37"/>
                  <a:pt x="312" y="37"/>
                </a:cubicBezTo>
                <a:cubicBezTo>
                  <a:pt x="19" y="37"/>
                  <a:pt x="19" y="37"/>
                  <a:pt x="19" y="37"/>
                </a:cubicBezTo>
                <a:cubicBezTo>
                  <a:pt x="8" y="37"/>
                  <a:pt x="0" y="29"/>
                  <a:pt x="0" y="18"/>
                </a:cubicBezTo>
                <a:cubicBezTo>
                  <a:pt x="0" y="8"/>
                  <a:pt x="8" y="0"/>
                  <a:pt x="19" y="0"/>
                </a:cubicBezTo>
              </a:path>
            </a:pathLst>
          </a:custGeom>
          <a:solidFill>
            <a:srgbClr val="753B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0" name="Freeform 60">
            <a:extLst>
              <a:ext uri="{FF2B5EF4-FFF2-40B4-BE49-F238E27FC236}">
                <a16:creationId xmlns:a16="http://schemas.microsoft.com/office/drawing/2014/main" id="{D64431BA-D37E-405C-B428-4411BA45C698}"/>
              </a:ext>
            </a:extLst>
          </p:cNvPr>
          <p:cNvSpPr>
            <a:spLocks/>
          </p:cNvSpPr>
          <p:nvPr/>
        </p:nvSpPr>
        <p:spPr bwMode="auto">
          <a:xfrm>
            <a:off x="9694863" y="6124575"/>
            <a:ext cx="1012825" cy="93663"/>
          </a:xfrm>
          <a:custGeom>
            <a:avLst/>
            <a:gdLst>
              <a:gd name="T0" fmla="*/ 19 w 415"/>
              <a:gd name="T1" fmla="*/ 0 h 38"/>
              <a:gd name="T2" fmla="*/ 396 w 415"/>
              <a:gd name="T3" fmla="*/ 0 h 38"/>
              <a:gd name="T4" fmla="*/ 415 w 415"/>
              <a:gd name="T5" fmla="*/ 19 h 38"/>
              <a:gd name="T6" fmla="*/ 396 w 415"/>
              <a:gd name="T7" fmla="*/ 38 h 38"/>
              <a:gd name="T8" fmla="*/ 19 w 415"/>
              <a:gd name="T9" fmla="*/ 38 h 38"/>
              <a:gd name="T10" fmla="*/ 0 w 415"/>
              <a:gd name="T11" fmla="*/ 19 h 38"/>
              <a:gd name="T12" fmla="*/ 19 w 415"/>
              <a:gd name="T13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5" h="38">
                <a:moveTo>
                  <a:pt x="19" y="0"/>
                </a:moveTo>
                <a:cubicBezTo>
                  <a:pt x="396" y="0"/>
                  <a:pt x="396" y="0"/>
                  <a:pt x="396" y="0"/>
                </a:cubicBezTo>
                <a:cubicBezTo>
                  <a:pt x="406" y="0"/>
                  <a:pt x="415" y="9"/>
                  <a:pt x="415" y="19"/>
                </a:cubicBezTo>
                <a:cubicBezTo>
                  <a:pt x="415" y="30"/>
                  <a:pt x="406" y="38"/>
                  <a:pt x="396" y="38"/>
                </a:cubicBezTo>
                <a:cubicBezTo>
                  <a:pt x="19" y="38"/>
                  <a:pt x="19" y="38"/>
                  <a:pt x="19" y="38"/>
                </a:cubicBezTo>
                <a:cubicBezTo>
                  <a:pt x="8" y="38"/>
                  <a:pt x="0" y="30"/>
                  <a:pt x="0" y="19"/>
                </a:cubicBezTo>
                <a:cubicBezTo>
                  <a:pt x="0" y="9"/>
                  <a:pt x="8" y="0"/>
                  <a:pt x="19" y="0"/>
                </a:cubicBezTo>
              </a:path>
            </a:pathLst>
          </a:custGeom>
          <a:solidFill>
            <a:srgbClr val="753B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1" name="Freeform 61">
            <a:extLst>
              <a:ext uri="{FF2B5EF4-FFF2-40B4-BE49-F238E27FC236}">
                <a16:creationId xmlns:a16="http://schemas.microsoft.com/office/drawing/2014/main" id="{7F3ED53F-8026-4C32-B0A0-DCC9D28D865A}"/>
              </a:ext>
            </a:extLst>
          </p:cNvPr>
          <p:cNvSpPr>
            <a:spLocks/>
          </p:cNvSpPr>
          <p:nvPr/>
        </p:nvSpPr>
        <p:spPr bwMode="auto">
          <a:xfrm>
            <a:off x="9637713" y="6008688"/>
            <a:ext cx="1123950" cy="92075"/>
          </a:xfrm>
          <a:custGeom>
            <a:avLst/>
            <a:gdLst>
              <a:gd name="T0" fmla="*/ 442 w 460"/>
              <a:gd name="T1" fmla="*/ 38 h 38"/>
              <a:gd name="T2" fmla="*/ 19 w 460"/>
              <a:gd name="T3" fmla="*/ 38 h 38"/>
              <a:gd name="T4" fmla="*/ 0 w 460"/>
              <a:gd name="T5" fmla="*/ 19 h 38"/>
              <a:gd name="T6" fmla="*/ 19 w 460"/>
              <a:gd name="T7" fmla="*/ 0 h 38"/>
              <a:gd name="T8" fmla="*/ 442 w 460"/>
              <a:gd name="T9" fmla="*/ 0 h 38"/>
              <a:gd name="T10" fmla="*/ 460 w 460"/>
              <a:gd name="T11" fmla="*/ 19 h 38"/>
              <a:gd name="T12" fmla="*/ 442 w 460"/>
              <a:gd name="T13" fmla="*/ 38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0" h="38">
                <a:moveTo>
                  <a:pt x="442" y="38"/>
                </a:moveTo>
                <a:cubicBezTo>
                  <a:pt x="19" y="38"/>
                  <a:pt x="19" y="38"/>
                  <a:pt x="19" y="38"/>
                </a:cubicBezTo>
                <a:cubicBezTo>
                  <a:pt x="9" y="38"/>
                  <a:pt x="0" y="29"/>
                  <a:pt x="0" y="19"/>
                </a:cubicBezTo>
                <a:cubicBezTo>
                  <a:pt x="0" y="9"/>
                  <a:pt x="9" y="0"/>
                  <a:pt x="19" y="0"/>
                </a:cubicBezTo>
                <a:cubicBezTo>
                  <a:pt x="442" y="0"/>
                  <a:pt x="442" y="0"/>
                  <a:pt x="442" y="0"/>
                </a:cubicBezTo>
                <a:cubicBezTo>
                  <a:pt x="452" y="0"/>
                  <a:pt x="460" y="9"/>
                  <a:pt x="460" y="19"/>
                </a:cubicBezTo>
                <a:cubicBezTo>
                  <a:pt x="460" y="29"/>
                  <a:pt x="452" y="38"/>
                  <a:pt x="442" y="38"/>
                </a:cubicBezTo>
              </a:path>
            </a:pathLst>
          </a:custGeom>
          <a:solidFill>
            <a:srgbClr val="753B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4" name="Freeform 64">
            <a:extLst>
              <a:ext uri="{FF2B5EF4-FFF2-40B4-BE49-F238E27FC236}">
                <a16:creationId xmlns:a16="http://schemas.microsoft.com/office/drawing/2014/main" id="{3C47712D-9E97-4F44-BA69-F92616D22972}"/>
              </a:ext>
            </a:extLst>
          </p:cNvPr>
          <p:cNvSpPr>
            <a:spLocks/>
          </p:cNvSpPr>
          <p:nvPr/>
        </p:nvSpPr>
        <p:spPr bwMode="auto">
          <a:xfrm>
            <a:off x="8237538" y="5548313"/>
            <a:ext cx="744538" cy="158750"/>
          </a:xfrm>
          <a:custGeom>
            <a:avLst/>
            <a:gdLst>
              <a:gd name="T0" fmla="*/ 273 w 305"/>
              <a:gd name="T1" fmla="*/ 65 h 65"/>
              <a:gd name="T2" fmla="*/ 33 w 305"/>
              <a:gd name="T3" fmla="*/ 65 h 65"/>
              <a:gd name="T4" fmla="*/ 0 w 305"/>
              <a:gd name="T5" fmla="*/ 32 h 65"/>
              <a:gd name="T6" fmla="*/ 33 w 305"/>
              <a:gd name="T7" fmla="*/ 0 h 65"/>
              <a:gd name="T8" fmla="*/ 273 w 305"/>
              <a:gd name="T9" fmla="*/ 0 h 65"/>
              <a:gd name="T10" fmla="*/ 305 w 305"/>
              <a:gd name="T11" fmla="*/ 32 h 65"/>
              <a:gd name="T12" fmla="*/ 273 w 305"/>
              <a:gd name="T13" fmla="*/ 65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5" h="65">
                <a:moveTo>
                  <a:pt x="273" y="65"/>
                </a:moveTo>
                <a:cubicBezTo>
                  <a:pt x="33" y="65"/>
                  <a:pt x="33" y="65"/>
                  <a:pt x="33" y="65"/>
                </a:cubicBezTo>
                <a:cubicBezTo>
                  <a:pt x="15" y="65"/>
                  <a:pt x="0" y="50"/>
                  <a:pt x="0" y="32"/>
                </a:cubicBezTo>
                <a:cubicBezTo>
                  <a:pt x="0" y="15"/>
                  <a:pt x="15" y="0"/>
                  <a:pt x="33" y="0"/>
                </a:cubicBezTo>
                <a:cubicBezTo>
                  <a:pt x="273" y="0"/>
                  <a:pt x="273" y="0"/>
                  <a:pt x="273" y="0"/>
                </a:cubicBezTo>
                <a:cubicBezTo>
                  <a:pt x="291" y="0"/>
                  <a:pt x="305" y="15"/>
                  <a:pt x="305" y="32"/>
                </a:cubicBezTo>
                <a:cubicBezTo>
                  <a:pt x="305" y="50"/>
                  <a:pt x="291" y="65"/>
                  <a:pt x="273" y="65"/>
                </a:cubicBezTo>
              </a:path>
            </a:pathLst>
          </a:custGeom>
          <a:solidFill>
            <a:srgbClr val="753B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5" name="Freeform 65">
            <a:extLst>
              <a:ext uri="{FF2B5EF4-FFF2-40B4-BE49-F238E27FC236}">
                <a16:creationId xmlns:a16="http://schemas.microsoft.com/office/drawing/2014/main" id="{257AF9D5-422F-4899-ABFD-A7B97AE771E8}"/>
              </a:ext>
            </a:extLst>
          </p:cNvPr>
          <p:cNvSpPr>
            <a:spLocks/>
          </p:cNvSpPr>
          <p:nvPr/>
        </p:nvSpPr>
        <p:spPr bwMode="auto">
          <a:xfrm>
            <a:off x="8207376" y="5729288"/>
            <a:ext cx="811213" cy="130175"/>
          </a:xfrm>
          <a:custGeom>
            <a:avLst/>
            <a:gdLst>
              <a:gd name="T0" fmla="*/ 27 w 332"/>
              <a:gd name="T1" fmla="*/ 0 h 53"/>
              <a:gd name="T2" fmla="*/ 301 w 332"/>
              <a:gd name="T3" fmla="*/ 0 h 53"/>
              <a:gd name="T4" fmla="*/ 332 w 332"/>
              <a:gd name="T5" fmla="*/ 35 h 53"/>
              <a:gd name="T6" fmla="*/ 294 w 332"/>
              <a:gd name="T7" fmla="*/ 38 h 53"/>
              <a:gd name="T8" fmla="*/ 259 w 332"/>
              <a:gd name="T9" fmla="*/ 18 h 53"/>
              <a:gd name="T10" fmla="*/ 222 w 332"/>
              <a:gd name="T11" fmla="*/ 30 h 53"/>
              <a:gd name="T12" fmla="*/ 171 w 332"/>
              <a:gd name="T13" fmla="*/ 9 h 53"/>
              <a:gd name="T14" fmla="*/ 115 w 332"/>
              <a:gd name="T15" fmla="*/ 29 h 53"/>
              <a:gd name="T16" fmla="*/ 68 w 332"/>
              <a:gd name="T17" fmla="*/ 10 h 53"/>
              <a:gd name="T18" fmla="*/ 46 w 332"/>
              <a:gd name="T19" fmla="*/ 24 h 53"/>
              <a:gd name="T20" fmla="*/ 0 w 332"/>
              <a:gd name="T21" fmla="*/ 35 h 53"/>
              <a:gd name="T22" fmla="*/ 27 w 332"/>
              <a:gd name="T23" fmla="*/ 0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32" h="53">
                <a:moveTo>
                  <a:pt x="27" y="0"/>
                </a:moveTo>
                <a:cubicBezTo>
                  <a:pt x="301" y="0"/>
                  <a:pt x="301" y="0"/>
                  <a:pt x="301" y="0"/>
                </a:cubicBezTo>
                <a:cubicBezTo>
                  <a:pt x="301" y="0"/>
                  <a:pt x="312" y="32"/>
                  <a:pt x="332" y="35"/>
                </a:cubicBezTo>
                <a:cubicBezTo>
                  <a:pt x="332" y="35"/>
                  <a:pt x="313" y="53"/>
                  <a:pt x="294" y="38"/>
                </a:cubicBezTo>
                <a:cubicBezTo>
                  <a:pt x="274" y="22"/>
                  <a:pt x="272" y="11"/>
                  <a:pt x="259" y="18"/>
                </a:cubicBezTo>
                <a:cubicBezTo>
                  <a:pt x="246" y="26"/>
                  <a:pt x="239" y="33"/>
                  <a:pt x="222" y="30"/>
                </a:cubicBezTo>
                <a:cubicBezTo>
                  <a:pt x="205" y="27"/>
                  <a:pt x="196" y="9"/>
                  <a:pt x="171" y="9"/>
                </a:cubicBezTo>
                <a:cubicBezTo>
                  <a:pt x="145" y="10"/>
                  <a:pt x="136" y="30"/>
                  <a:pt x="115" y="29"/>
                </a:cubicBezTo>
                <a:cubicBezTo>
                  <a:pt x="93" y="29"/>
                  <a:pt x="84" y="11"/>
                  <a:pt x="68" y="10"/>
                </a:cubicBezTo>
                <a:cubicBezTo>
                  <a:pt x="62" y="10"/>
                  <a:pt x="55" y="17"/>
                  <a:pt x="46" y="24"/>
                </a:cubicBezTo>
                <a:cubicBezTo>
                  <a:pt x="35" y="33"/>
                  <a:pt x="20" y="42"/>
                  <a:pt x="0" y="35"/>
                </a:cubicBezTo>
                <a:cubicBezTo>
                  <a:pt x="0" y="35"/>
                  <a:pt x="21" y="15"/>
                  <a:pt x="27" y="0"/>
                </a:cubicBezTo>
              </a:path>
            </a:pathLst>
          </a:custGeom>
          <a:solidFill>
            <a:srgbClr val="753B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6" name="Freeform 66">
            <a:extLst>
              <a:ext uri="{FF2B5EF4-FFF2-40B4-BE49-F238E27FC236}">
                <a16:creationId xmlns:a16="http://schemas.microsoft.com/office/drawing/2014/main" id="{812EFA95-7FB7-45FF-9B35-935DDD3CF7D2}"/>
              </a:ext>
            </a:extLst>
          </p:cNvPr>
          <p:cNvSpPr>
            <a:spLocks/>
          </p:cNvSpPr>
          <p:nvPr/>
        </p:nvSpPr>
        <p:spPr bwMode="auto">
          <a:xfrm>
            <a:off x="8121651" y="5754688"/>
            <a:ext cx="977900" cy="858838"/>
          </a:xfrm>
          <a:custGeom>
            <a:avLst/>
            <a:gdLst>
              <a:gd name="T0" fmla="*/ 103 w 400"/>
              <a:gd name="T1" fmla="*/ 10 h 352"/>
              <a:gd name="T2" fmla="*/ 64 w 400"/>
              <a:gd name="T3" fmla="*/ 35 h 352"/>
              <a:gd name="T4" fmla="*/ 4 w 400"/>
              <a:gd name="T5" fmla="*/ 198 h 352"/>
              <a:gd name="T6" fmla="*/ 126 w 400"/>
              <a:gd name="T7" fmla="*/ 346 h 352"/>
              <a:gd name="T8" fmla="*/ 279 w 400"/>
              <a:gd name="T9" fmla="*/ 347 h 352"/>
              <a:gd name="T10" fmla="*/ 396 w 400"/>
              <a:gd name="T11" fmla="*/ 195 h 352"/>
              <a:gd name="T12" fmla="*/ 341 w 400"/>
              <a:gd name="T13" fmla="*/ 50 h 352"/>
              <a:gd name="T14" fmla="*/ 316 w 400"/>
              <a:gd name="T15" fmla="*/ 39 h 352"/>
              <a:gd name="T16" fmla="*/ 292 w 400"/>
              <a:gd name="T17" fmla="*/ 25 h 352"/>
              <a:gd name="T18" fmla="*/ 247 w 400"/>
              <a:gd name="T19" fmla="*/ 34 h 352"/>
              <a:gd name="T20" fmla="*/ 208 w 400"/>
              <a:gd name="T21" fmla="*/ 14 h 352"/>
              <a:gd name="T22" fmla="*/ 103 w 400"/>
              <a:gd name="T23" fmla="*/ 10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00" h="352">
                <a:moveTo>
                  <a:pt x="103" y="10"/>
                </a:moveTo>
                <a:cubicBezTo>
                  <a:pt x="97" y="0"/>
                  <a:pt x="80" y="26"/>
                  <a:pt x="64" y="35"/>
                </a:cubicBezTo>
                <a:cubicBezTo>
                  <a:pt x="64" y="35"/>
                  <a:pt x="0" y="111"/>
                  <a:pt x="4" y="198"/>
                </a:cubicBezTo>
                <a:cubicBezTo>
                  <a:pt x="8" y="285"/>
                  <a:pt x="94" y="343"/>
                  <a:pt x="126" y="346"/>
                </a:cubicBezTo>
                <a:cubicBezTo>
                  <a:pt x="158" y="350"/>
                  <a:pt x="253" y="352"/>
                  <a:pt x="279" y="347"/>
                </a:cubicBezTo>
                <a:cubicBezTo>
                  <a:pt x="305" y="341"/>
                  <a:pt x="400" y="295"/>
                  <a:pt x="396" y="195"/>
                </a:cubicBezTo>
                <a:cubicBezTo>
                  <a:pt x="392" y="95"/>
                  <a:pt x="341" y="50"/>
                  <a:pt x="341" y="50"/>
                </a:cubicBezTo>
                <a:cubicBezTo>
                  <a:pt x="341" y="50"/>
                  <a:pt x="327" y="50"/>
                  <a:pt x="316" y="39"/>
                </a:cubicBezTo>
                <a:cubicBezTo>
                  <a:pt x="305" y="27"/>
                  <a:pt x="302" y="18"/>
                  <a:pt x="292" y="25"/>
                </a:cubicBezTo>
                <a:cubicBezTo>
                  <a:pt x="282" y="33"/>
                  <a:pt x="262" y="44"/>
                  <a:pt x="247" y="34"/>
                </a:cubicBezTo>
                <a:cubicBezTo>
                  <a:pt x="232" y="25"/>
                  <a:pt x="219" y="8"/>
                  <a:pt x="208" y="14"/>
                </a:cubicBezTo>
                <a:cubicBezTo>
                  <a:pt x="197" y="21"/>
                  <a:pt x="138" y="64"/>
                  <a:pt x="103" y="10"/>
                </a:cubicBezTo>
              </a:path>
            </a:pathLst>
          </a:custGeom>
          <a:solidFill>
            <a:srgbClr val="753B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7" name="Freeform 67">
            <a:extLst>
              <a:ext uri="{FF2B5EF4-FFF2-40B4-BE49-F238E27FC236}">
                <a16:creationId xmlns:a16="http://schemas.microsoft.com/office/drawing/2014/main" id="{63AB5511-DDEB-47C9-BDFE-72DF505A5ED5}"/>
              </a:ext>
            </a:extLst>
          </p:cNvPr>
          <p:cNvSpPr>
            <a:spLocks/>
          </p:cNvSpPr>
          <p:nvPr/>
        </p:nvSpPr>
        <p:spPr bwMode="auto">
          <a:xfrm>
            <a:off x="6859588" y="4364038"/>
            <a:ext cx="206375" cy="204788"/>
          </a:xfrm>
          <a:custGeom>
            <a:avLst/>
            <a:gdLst>
              <a:gd name="T0" fmla="*/ 50 w 84"/>
              <a:gd name="T1" fmla="*/ 76 h 84"/>
              <a:gd name="T2" fmla="*/ 8 w 84"/>
              <a:gd name="T3" fmla="*/ 34 h 84"/>
              <a:gd name="T4" fmla="*/ 8 w 84"/>
              <a:gd name="T5" fmla="*/ 8 h 84"/>
              <a:gd name="T6" fmla="*/ 34 w 84"/>
              <a:gd name="T7" fmla="*/ 8 h 84"/>
              <a:gd name="T8" fmla="*/ 76 w 84"/>
              <a:gd name="T9" fmla="*/ 50 h 84"/>
              <a:gd name="T10" fmla="*/ 76 w 84"/>
              <a:gd name="T11" fmla="*/ 76 h 84"/>
              <a:gd name="T12" fmla="*/ 50 w 84"/>
              <a:gd name="T13" fmla="*/ 76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4" h="84">
                <a:moveTo>
                  <a:pt x="50" y="76"/>
                </a:moveTo>
                <a:cubicBezTo>
                  <a:pt x="8" y="34"/>
                  <a:pt x="8" y="34"/>
                  <a:pt x="8" y="34"/>
                </a:cubicBezTo>
                <a:cubicBezTo>
                  <a:pt x="0" y="27"/>
                  <a:pt x="0" y="15"/>
                  <a:pt x="8" y="8"/>
                </a:cubicBezTo>
                <a:cubicBezTo>
                  <a:pt x="15" y="0"/>
                  <a:pt x="27" y="0"/>
                  <a:pt x="34" y="8"/>
                </a:cubicBezTo>
                <a:cubicBezTo>
                  <a:pt x="76" y="50"/>
                  <a:pt x="76" y="50"/>
                  <a:pt x="76" y="50"/>
                </a:cubicBezTo>
                <a:cubicBezTo>
                  <a:pt x="84" y="57"/>
                  <a:pt x="84" y="69"/>
                  <a:pt x="76" y="76"/>
                </a:cubicBezTo>
                <a:cubicBezTo>
                  <a:pt x="69" y="84"/>
                  <a:pt x="57" y="84"/>
                  <a:pt x="50" y="76"/>
                </a:cubicBezTo>
              </a:path>
            </a:pathLst>
          </a:custGeom>
          <a:solidFill>
            <a:srgbClr val="753B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8" name="Freeform 68">
            <a:extLst>
              <a:ext uri="{FF2B5EF4-FFF2-40B4-BE49-F238E27FC236}">
                <a16:creationId xmlns:a16="http://schemas.microsoft.com/office/drawing/2014/main" id="{46A108F9-2DAA-46CD-9B0B-AB0E99E82943}"/>
              </a:ext>
            </a:extLst>
          </p:cNvPr>
          <p:cNvSpPr>
            <a:spLocks/>
          </p:cNvSpPr>
          <p:nvPr/>
        </p:nvSpPr>
        <p:spPr bwMode="auto">
          <a:xfrm>
            <a:off x="6748463" y="4421188"/>
            <a:ext cx="260350" cy="260350"/>
          </a:xfrm>
          <a:custGeom>
            <a:avLst/>
            <a:gdLst>
              <a:gd name="T0" fmla="*/ 73 w 107"/>
              <a:gd name="T1" fmla="*/ 99 h 107"/>
              <a:gd name="T2" fmla="*/ 7 w 107"/>
              <a:gd name="T3" fmla="*/ 34 h 107"/>
              <a:gd name="T4" fmla="*/ 7 w 107"/>
              <a:gd name="T5" fmla="*/ 7 h 107"/>
              <a:gd name="T6" fmla="*/ 34 w 107"/>
              <a:gd name="T7" fmla="*/ 7 h 107"/>
              <a:gd name="T8" fmla="*/ 100 w 107"/>
              <a:gd name="T9" fmla="*/ 73 h 107"/>
              <a:gd name="T10" fmla="*/ 100 w 107"/>
              <a:gd name="T11" fmla="*/ 99 h 107"/>
              <a:gd name="T12" fmla="*/ 73 w 107"/>
              <a:gd name="T13" fmla="*/ 99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7" h="107">
                <a:moveTo>
                  <a:pt x="73" y="99"/>
                </a:moveTo>
                <a:cubicBezTo>
                  <a:pt x="7" y="34"/>
                  <a:pt x="7" y="34"/>
                  <a:pt x="7" y="34"/>
                </a:cubicBezTo>
                <a:cubicBezTo>
                  <a:pt x="0" y="27"/>
                  <a:pt x="0" y="15"/>
                  <a:pt x="7" y="7"/>
                </a:cubicBezTo>
                <a:cubicBezTo>
                  <a:pt x="15" y="0"/>
                  <a:pt x="27" y="0"/>
                  <a:pt x="34" y="7"/>
                </a:cubicBezTo>
                <a:cubicBezTo>
                  <a:pt x="100" y="73"/>
                  <a:pt x="100" y="73"/>
                  <a:pt x="100" y="73"/>
                </a:cubicBezTo>
                <a:cubicBezTo>
                  <a:pt x="107" y="80"/>
                  <a:pt x="107" y="92"/>
                  <a:pt x="100" y="99"/>
                </a:cubicBezTo>
                <a:cubicBezTo>
                  <a:pt x="92" y="107"/>
                  <a:pt x="80" y="107"/>
                  <a:pt x="73" y="99"/>
                </a:cubicBezTo>
                <a:close/>
              </a:path>
            </a:pathLst>
          </a:custGeom>
          <a:solidFill>
            <a:srgbClr val="753B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9" name="Freeform 69">
            <a:extLst>
              <a:ext uri="{FF2B5EF4-FFF2-40B4-BE49-F238E27FC236}">
                <a16:creationId xmlns:a16="http://schemas.microsoft.com/office/drawing/2014/main" id="{D10D3F82-9C8B-4436-A05D-A7516D67EE59}"/>
              </a:ext>
            </a:extLst>
          </p:cNvPr>
          <p:cNvSpPr>
            <a:spLocks/>
          </p:cNvSpPr>
          <p:nvPr/>
        </p:nvSpPr>
        <p:spPr bwMode="auto">
          <a:xfrm>
            <a:off x="6530976" y="4694238"/>
            <a:ext cx="204788" cy="204788"/>
          </a:xfrm>
          <a:custGeom>
            <a:avLst/>
            <a:gdLst>
              <a:gd name="T0" fmla="*/ 77 w 84"/>
              <a:gd name="T1" fmla="*/ 50 h 84"/>
              <a:gd name="T2" fmla="*/ 34 w 84"/>
              <a:gd name="T3" fmla="*/ 7 h 84"/>
              <a:gd name="T4" fmla="*/ 8 w 84"/>
              <a:gd name="T5" fmla="*/ 7 h 84"/>
              <a:gd name="T6" fmla="*/ 8 w 84"/>
              <a:gd name="T7" fmla="*/ 34 h 84"/>
              <a:gd name="T8" fmla="*/ 50 w 84"/>
              <a:gd name="T9" fmla="*/ 76 h 84"/>
              <a:gd name="T10" fmla="*/ 77 w 84"/>
              <a:gd name="T11" fmla="*/ 76 h 84"/>
              <a:gd name="T12" fmla="*/ 77 w 84"/>
              <a:gd name="T13" fmla="*/ 76 h 84"/>
              <a:gd name="T14" fmla="*/ 77 w 84"/>
              <a:gd name="T15" fmla="*/ 5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4" h="84">
                <a:moveTo>
                  <a:pt x="77" y="50"/>
                </a:moveTo>
                <a:cubicBezTo>
                  <a:pt x="34" y="7"/>
                  <a:pt x="34" y="7"/>
                  <a:pt x="34" y="7"/>
                </a:cubicBezTo>
                <a:cubicBezTo>
                  <a:pt x="27" y="0"/>
                  <a:pt x="15" y="0"/>
                  <a:pt x="8" y="7"/>
                </a:cubicBezTo>
                <a:cubicBezTo>
                  <a:pt x="0" y="15"/>
                  <a:pt x="0" y="27"/>
                  <a:pt x="8" y="34"/>
                </a:cubicBezTo>
                <a:cubicBezTo>
                  <a:pt x="50" y="76"/>
                  <a:pt x="50" y="76"/>
                  <a:pt x="50" y="76"/>
                </a:cubicBezTo>
                <a:cubicBezTo>
                  <a:pt x="57" y="84"/>
                  <a:pt x="69" y="84"/>
                  <a:pt x="77" y="76"/>
                </a:cubicBezTo>
                <a:cubicBezTo>
                  <a:pt x="77" y="76"/>
                  <a:pt x="77" y="76"/>
                  <a:pt x="77" y="76"/>
                </a:cubicBezTo>
                <a:cubicBezTo>
                  <a:pt x="84" y="69"/>
                  <a:pt x="84" y="57"/>
                  <a:pt x="77" y="50"/>
                </a:cubicBezTo>
                <a:close/>
              </a:path>
            </a:pathLst>
          </a:custGeom>
          <a:solidFill>
            <a:srgbClr val="753B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0" name="Freeform 70">
            <a:extLst>
              <a:ext uri="{FF2B5EF4-FFF2-40B4-BE49-F238E27FC236}">
                <a16:creationId xmlns:a16="http://schemas.microsoft.com/office/drawing/2014/main" id="{D111ED6E-A944-4FEF-B8A9-36A0AAEEE70E}"/>
              </a:ext>
            </a:extLst>
          </p:cNvPr>
          <p:cNvSpPr>
            <a:spLocks/>
          </p:cNvSpPr>
          <p:nvPr/>
        </p:nvSpPr>
        <p:spPr bwMode="auto">
          <a:xfrm>
            <a:off x="6586538" y="4581525"/>
            <a:ext cx="261938" cy="261938"/>
          </a:xfrm>
          <a:custGeom>
            <a:avLst/>
            <a:gdLst>
              <a:gd name="T0" fmla="*/ 100 w 107"/>
              <a:gd name="T1" fmla="*/ 73 h 107"/>
              <a:gd name="T2" fmla="*/ 34 w 107"/>
              <a:gd name="T3" fmla="*/ 7 h 107"/>
              <a:gd name="T4" fmla="*/ 7 w 107"/>
              <a:gd name="T5" fmla="*/ 7 h 107"/>
              <a:gd name="T6" fmla="*/ 7 w 107"/>
              <a:gd name="T7" fmla="*/ 34 h 107"/>
              <a:gd name="T8" fmla="*/ 73 w 107"/>
              <a:gd name="T9" fmla="*/ 99 h 107"/>
              <a:gd name="T10" fmla="*/ 100 w 107"/>
              <a:gd name="T11" fmla="*/ 99 h 107"/>
              <a:gd name="T12" fmla="*/ 100 w 107"/>
              <a:gd name="T13" fmla="*/ 73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7" h="107">
                <a:moveTo>
                  <a:pt x="100" y="73"/>
                </a:moveTo>
                <a:cubicBezTo>
                  <a:pt x="34" y="7"/>
                  <a:pt x="34" y="7"/>
                  <a:pt x="34" y="7"/>
                </a:cubicBezTo>
                <a:cubicBezTo>
                  <a:pt x="27" y="0"/>
                  <a:pt x="15" y="0"/>
                  <a:pt x="7" y="7"/>
                </a:cubicBezTo>
                <a:cubicBezTo>
                  <a:pt x="0" y="15"/>
                  <a:pt x="0" y="27"/>
                  <a:pt x="7" y="34"/>
                </a:cubicBezTo>
                <a:cubicBezTo>
                  <a:pt x="73" y="99"/>
                  <a:pt x="73" y="99"/>
                  <a:pt x="73" y="99"/>
                </a:cubicBezTo>
                <a:cubicBezTo>
                  <a:pt x="80" y="107"/>
                  <a:pt x="92" y="107"/>
                  <a:pt x="100" y="99"/>
                </a:cubicBezTo>
                <a:cubicBezTo>
                  <a:pt x="107" y="92"/>
                  <a:pt x="107" y="80"/>
                  <a:pt x="100" y="73"/>
                </a:cubicBezTo>
                <a:close/>
              </a:path>
            </a:pathLst>
          </a:custGeom>
          <a:solidFill>
            <a:srgbClr val="753B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1" name="Freeform 71">
            <a:extLst>
              <a:ext uri="{FF2B5EF4-FFF2-40B4-BE49-F238E27FC236}">
                <a16:creationId xmlns:a16="http://schemas.microsoft.com/office/drawing/2014/main" id="{C5A108B0-AE9B-4CFD-9F50-DB5D2390332F}"/>
              </a:ext>
            </a:extLst>
          </p:cNvPr>
          <p:cNvSpPr>
            <a:spLocks/>
          </p:cNvSpPr>
          <p:nvPr/>
        </p:nvSpPr>
        <p:spPr bwMode="auto">
          <a:xfrm>
            <a:off x="6635751" y="4462463"/>
            <a:ext cx="331788" cy="331788"/>
          </a:xfrm>
          <a:custGeom>
            <a:avLst/>
            <a:gdLst>
              <a:gd name="T0" fmla="*/ 102 w 136"/>
              <a:gd name="T1" fmla="*/ 129 h 136"/>
              <a:gd name="T2" fmla="*/ 7 w 136"/>
              <a:gd name="T3" fmla="*/ 34 h 136"/>
              <a:gd name="T4" fmla="*/ 7 w 136"/>
              <a:gd name="T5" fmla="*/ 7 h 136"/>
              <a:gd name="T6" fmla="*/ 34 w 136"/>
              <a:gd name="T7" fmla="*/ 7 h 136"/>
              <a:gd name="T8" fmla="*/ 129 w 136"/>
              <a:gd name="T9" fmla="*/ 102 h 136"/>
              <a:gd name="T10" fmla="*/ 129 w 136"/>
              <a:gd name="T11" fmla="*/ 129 h 136"/>
              <a:gd name="T12" fmla="*/ 102 w 136"/>
              <a:gd name="T13" fmla="*/ 129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6" h="136">
                <a:moveTo>
                  <a:pt x="102" y="129"/>
                </a:moveTo>
                <a:cubicBezTo>
                  <a:pt x="7" y="34"/>
                  <a:pt x="7" y="34"/>
                  <a:pt x="7" y="34"/>
                </a:cubicBezTo>
                <a:cubicBezTo>
                  <a:pt x="0" y="26"/>
                  <a:pt x="0" y="14"/>
                  <a:pt x="7" y="7"/>
                </a:cubicBezTo>
                <a:cubicBezTo>
                  <a:pt x="14" y="0"/>
                  <a:pt x="26" y="0"/>
                  <a:pt x="34" y="7"/>
                </a:cubicBezTo>
                <a:cubicBezTo>
                  <a:pt x="129" y="102"/>
                  <a:pt x="129" y="102"/>
                  <a:pt x="129" y="102"/>
                </a:cubicBezTo>
                <a:cubicBezTo>
                  <a:pt x="136" y="110"/>
                  <a:pt x="136" y="122"/>
                  <a:pt x="129" y="129"/>
                </a:cubicBezTo>
                <a:cubicBezTo>
                  <a:pt x="121" y="136"/>
                  <a:pt x="109" y="136"/>
                  <a:pt x="102" y="129"/>
                </a:cubicBezTo>
                <a:close/>
              </a:path>
            </a:pathLst>
          </a:custGeom>
          <a:solidFill>
            <a:srgbClr val="753B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2" name="Freeform 72">
            <a:extLst>
              <a:ext uri="{FF2B5EF4-FFF2-40B4-BE49-F238E27FC236}">
                <a16:creationId xmlns:a16="http://schemas.microsoft.com/office/drawing/2014/main" id="{1E115E4C-4262-4349-BA98-3B3C0D4C08EE}"/>
              </a:ext>
            </a:extLst>
          </p:cNvPr>
          <p:cNvSpPr>
            <a:spLocks/>
          </p:cNvSpPr>
          <p:nvPr/>
        </p:nvSpPr>
        <p:spPr bwMode="auto">
          <a:xfrm>
            <a:off x="7002463" y="3997325"/>
            <a:ext cx="442913" cy="442913"/>
          </a:xfrm>
          <a:custGeom>
            <a:avLst/>
            <a:gdLst>
              <a:gd name="T0" fmla="*/ 173 w 182"/>
              <a:gd name="T1" fmla="*/ 8 h 181"/>
              <a:gd name="T2" fmla="*/ 173 w 182"/>
              <a:gd name="T3" fmla="*/ 38 h 181"/>
              <a:gd name="T4" fmla="*/ 39 w 182"/>
              <a:gd name="T5" fmla="*/ 173 h 181"/>
              <a:gd name="T6" fmla="*/ 9 w 182"/>
              <a:gd name="T7" fmla="*/ 173 h 181"/>
              <a:gd name="T8" fmla="*/ 9 w 182"/>
              <a:gd name="T9" fmla="*/ 142 h 181"/>
              <a:gd name="T10" fmla="*/ 143 w 182"/>
              <a:gd name="T11" fmla="*/ 8 h 181"/>
              <a:gd name="T12" fmla="*/ 173 w 182"/>
              <a:gd name="T13" fmla="*/ 8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2" h="181">
                <a:moveTo>
                  <a:pt x="173" y="8"/>
                </a:moveTo>
                <a:cubicBezTo>
                  <a:pt x="182" y="16"/>
                  <a:pt x="182" y="30"/>
                  <a:pt x="173" y="38"/>
                </a:cubicBezTo>
                <a:cubicBezTo>
                  <a:pt x="39" y="173"/>
                  <a:pt x="39" y="173"/>
                  <a:pt x="39" y="173"/>
                </a:cubicBezTo>
                <a:cubicBezTo>
                  <a:pt x="31" y="181"/>
                  <a:pt x="17" y="181"/>
                  <a:pt x="9" y="173"/>
                </a:cubicBezTo>
                <a:cubicBezTo>
                  <a:pt x="0" y="164"/>
                  <a:pt x="0" y="151"/>
                  <a:pt x="9" y="142"/>
                </a:cubicBezTo>
                <a:cubicBezTo>
                  <a:pt x="143" y="8"/>
                  <a:pt x="143" y="8"/>
                  <a:pt x="143" y="8"/>
                </a:cubicBezTo>
                <a:cubicBezTo>
                  <a:pt x="151" y="0"/>
                  <a:pt x="165" y="0"/>
                  <a:pt x="173" y="8"/>
                </a:cubicBezTo>
              </a:path>
            </a:pathLst>
          </a:custGeom>
          <a:solidFill>
            <a:srgbClr val="753B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3" name="Freeform 73">
            <a:extLst>
              <a:ext uri="{FF2B5EF4-FFF2-40B4-BE49-F238E27FC236}">
                <a16:creationId xmlns:a16="http://schemas.microsoft.com/office/drawing/2014/main" id="{C49480A0-1EE9-4B5D-B49F-08D9F7545A78}"/>
              </a:ext>
            </a:extLst>
          </p:cNvPr>
          <p:cNvSpPr>
            <a:spLocks/>
          </p:cNvSpPr>
          <p:nvPr/>
        </p:nvSpPr>
        <p:spPr bwMode="auto">
          <a:xfrm>
            <a:off x="8178801" y="4068763"/>
            <a:ext cx="192088" cy="222250"/>
          </a:xfrm>
          <a:custGeom>
            <a:avLst/>
            <a:gdLst>
              <a:gd name="T0" fmla="*/ 0 w 121"/>
              <a:gd name="T1" fmla="*/ 35 h 140"/>
              <a:gd name="T2" fmla="*/ 60 w 121"/>
              <a:gd name="T3" fmla="*/ 0 h 140"/>
              <a:gd name="T4" fmla="*/ 121 w 121"/>
              <a:gd name="T5" fmla="*/ 35 h 140"/>
              <a:gd name="T6" fmla="*/ 121 w 121"/>
              <a:gd name="T7" fmla="*/ 105 h 140"/>
              <a:gd name="T8" fmla="*/ 60 w 121"/>
              <a:gd name="T9" fmla="*/ 140 h 140"/>
              <a:gd name="T10" fmla="*/ 0 w 121"/>
              <a:gd name="T11" fmla="*/ 105 h 140"/>
              <a:gd name="T12" fmla="*/ 0 w 121"/>
              <a:gd name="T13" fmla="*/ 35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1" h="140">
                <a:moveTo>
                  <a:pt x="0" y="35"/>
                </a:moveTo>
                <a:lnTo>
                  <a:pt x="60" y="0"/>
                </a:lnTo>
                <a:lnTo>
                  <a:pt x="121" y="35"/>
                </a:lnTo>
                <a:lnTo>
                  <a:pt x="121" y="105"/>
                </a:lnTo>
                <a:lnTo>
                  <a:pt x="60" y="140"/>
                </a:lnTo>
                <a:lnTo>
                  <a:pt x="0" y="105"/>
                </a:lnTo>
                <a:lnTo>
                  <a:pt x="0" y="35"/>
                </a:lnTo>
                <a:close/>
              </a:path>
            </a:pathLst>
          </a:custGeom>
          <a:solidFill>
            <a:srgbClr val="753B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4" name="Freeform 74">
            <a:extLst>
              <a:ext uri="{FF2B5EF4-FFF2-40B4-BE49-F238E27FC236}">
                <a16:creationId xmlns:a16="http://schemas.microsoft.com/office/drawing/2014/main" id="{AC711D3B-11F7-47F6-9DBE-218AD8F252FE}"/>
              </a:ext>
            </a:extLst>
          </p:cNvPr>
          <p:cNvSpPr>
            <a:spLocks/>
          </p:cNvSpPr>
          <p:nvPr/>
        </p:nvSpPr>
        <p:spPr bwMode="auto">
          <a:xfrm>
            <a:off x="8393113" y="4068763"/>
            <a:ext cx="190500" cy="222250"/>
          </a:xfrm>
          <a:custGeom>
            <a:avLst/>
            <a:gdLst>
              <a:gd name="T0" fmla="*/ 0 w 120"/>
              <a:gd name="T1" fmla="*/ 35 h 140"/>
              <a:gd name="T2" fmla="*/ 60 w 120"/>
              <a:gd name="T3" fmla="*/ 0 h 140"/>
              <a:gd name="T4" fmla="*/ 120 w 120"/>
              <a:gd name="T5" fmla="*/ 35 h 140"/>
              <a:gd name="T6" fmla="*/ 120 w 120"/>
              <a:gd name="T7" fmla="*/ 105 h 140"/>
              <a:gd name="T8" fmla="*/ 60 w 120"/>
              <a:gd name="T9" fmla="*/ 140 h 140"/>
              <a:gd name="T10" fmla="*/ 0 w 120"/>
              <a:gd name="T11" fmla="*/ 105 h 140"/>
              <a:gd name="T12" fmla="*/ 0 w 120"/>
              <a:gd name="T13" fmla="*/ 35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" h="140">
                <a:moveTo>
                  <a:pt x="0" y="35"/>
                </a:moveTo>
                <a:lnTo>
                  <a:pt x="60" y="0"/>
                </a:lnTo>
                <a:lnTo>
                  <a:pt x="120" y="35"/>
                </a:lnTo>
                <a:lnTo>
                  <a:pt x="120" y="105"/>
                </a:lnTo>
                <a:lnTo>
                  <a:pt x="60" y="140"/>
                </a:lnTo>
                <a:lnTo>
                  <a:pt x="0" y="105"/>
                </a:lnTo>
                <a:lnTo>
                  <a:pt x="0" y="35"/>
                </a:lnTo>
                <a:close/>
              </a:path>
            </a:pathLst>
          </a:custGeom>
          <a:solidFill>
            <a:srgbClr val="753B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5" name="Freeform 75">
            <a:extLst>
              <a:ext uri="{FF2B5EF4-FFF2-40B4-BE49-F238E27FC236}">
                <a16:creationId xmlns:a16="http://schemas.microsoft.com/office/drawing/2014/main" id="{B1B896EF-3553-4BA0-A9C5-5BF8B7D18E0B}"/>
              </a:ext>
            </a:extLst>
          </p:cNvPr>
          <p:cNvSpPr>
            <a:spLocks/>
          </p:cNvSpPr>
          <p:nvPr/>
        </p:nvSpPr>
        <p:spPr bwMode="auto">
          <a:xfrm>
            <a:off x="8605838" y="4068763"/>
            <a:ext cx="192088" cy="222250"/>
          </a:xfrm>
          <a:custGeom>
            <a:avLst/>
            <a:gdLst>
              <a:gd name="T0" fmla="*/ 0 w 121"/>
              <a:gd name="T1" fmla="*/ 35 h 140"/>
              <a:gd name="T2" fmla="*/ 60 w 121"/>
              <a:gd name="T3" fmla="*/ 0 h 140"/>
              <a:gd name="T4" fmla="*/ 121 w 121"/>
              <a:gd name="T5" fmla="*/ 35 h 140"/>
              <a:gd name="T6" fmla="*/ 121 w 121"/>
              <a:gd name="T7" fmla="*/ 105 h 140"/>
              <a:gd name="T8" fmla="*/ 60 w 121"/>
              <a:gd name="T9" fmla="*/ 140 h 140"/>
              <a:gd name="T10" fmla="*/ 0 w 121"/>
              <a:gd name="T11" fmla="*/ 105 h 140"/>
              <a:gd name="T12" fmla="*/ 0 w 121"/>
              <a:gd name="T13" fmla="*/ 35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1" h="140">
                <a:moveTo>
                  <a:pt x="0" y="35"/>
                </a:moveTo>
                <a:lnTo>
                  <a:pt x="60" y="0"/>
                </a:lnTo>
                <a:lnTo>
                  <a:pt x="121" y="35"/>
                </a:lnTo>
                <a:lnTo>
                  <a:pt x="121" y="105"/>
                </a:lnTo>
                <a:lnTo>
                  <a:pt x="60" y="140"/>
                </a:lnTo>
                <a:lnTo>
                  <a:pt x="0" y="105"/>
                </a:lnTo>
                <a:lnTo>
                  <a:pt x="0" y="35"/>
                </a:lnTo>
                <a:close/>
              </a:path>
            </a:pathLst>
          </a:custGeom>
          <a:solidFill>
            <a:srgbClr val="753B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6" name="Freeform 76">
            <a:extLst>
              <a:ext uri="{FF2B5EF4-FFF2-40B4-BE49-F238E27FC236}">
                <a16:creationId xmlns:a16="http://schemas.microsoft.com/office/drawing/2014/main" id="{C1DD2B3C-A1F6-4294-AAE6-BFF9BFE001AD}"/>
              </a:ext>
            </a:extLst>
          </p:cNvPr>
          <p:cNvSpPr>
            <a:spLocks/>
          </p:cNvSpPr>
          <p:nvPr/>
        </p:nvSpPr>
        <p:spPr bwMode="auto">
          <a:xfrm>
            <a:off x="8605838" y="4068763"/>
            <a:ext cx="192088" cy="222250"/>
          </a:xfrm>
          <a:custGeom>
            <a:avLst/>
            <a:gdLst>
              <a:gd name="T0" fmla="*/ 0 w 121"/>
              <a:gd name="T1" fmla="*/ 35 h 140"/>
              <a:gd name="T2" fmla="*/ 60 w 121"/>
              <a:gd name="T3" fmla="*/ 0 h 140"/>
              <a:gd name="T4" fmla="*/ 121 w 121"/>
              <a:gd name="T5" fmla="*/ 35 h 140"/>
              <a:gd name="T6" fmla="*/ 121 w 121"/>
              <a:gd name="T7" fmla="*/ 105 h 140"/>
              <a:gd name="T8" fmla="*/ 60 w 121"/>
              <a:gd name="T9" fmla="*/ 140 h 140"/>
              <a:gd name="T10" fmla="*/ 0 w 121"/>
              <a:gd name="T11" fmla="*/ 105 h 140"/>
              <a:gd name="T12" fmla="*/ 0 w 121"/>
              <a:gd name="T13" fmla="*/ 35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1" h="140">
                <a:moveTo>
                  <a:pt x="0" y="35"/>
                </a:moveTo>
                <a:lnTo>
                  <a:pt x="60" y="0"/>
                </a:lnTo>
                <a:lnTo>
                  <a:pt x="121" y="35"/>
                </a:lnTo>
                <a:lnTo>
                  <a:pt x="121" y="105"/>
                </a:lnTo>
                <a:lnTo>
                  <a:pt x="60" y="140"/>
                </a:lnTo>
                <a:lnTo>
                  <a:pt x="0" y="105"/>
                </a:lnTo>
                <a:lnTo>
                  <a:pt x="0" y="3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7" name="Freeform 77">
            <a:extLst>
              <a:ext uri="{FF2B5EF4-FFF2-40B4-BE49-F238E27FC236}">
                <a16:creationId xmlns:a16="http://schemas.microsoft.com/office/drawing/2014/main" id="{AB3A641C-19A1-4259-8D54-6AB603D0F434}"/>
              </a:ext>
            </a:extLst>
          </p:cNvPr>
          <p:cNvSpPr>
            <a:spLocks/>
          </p:cNvSpPr>
          <p:nvPr/>
        </p:nvSpPr>
        <p:spPr bwMode="auto">
          <a:xfrm>
            <a:off x="8820151" y="4068763"/>
            <a:ext cx="190500" cy="222250"/>
          </a:xfrm>
          <a:custGeom>
            <a:avLst/>
            <a:gdLst>
              <a:gd name="T0" fmla="*/ 0 w 120"/>
              <a:gd name="T1" fmla="*/ 35 h 140"/>
              <a:gd name="T2" fmla="*/ 60 w 120"/>
              <a:gd name="T3" fmla="*/ 0 h 140"/>
              <a:gd name="T4" fmla="*/ 120 w 120"/>
              <a:gd name="T5" fmla="*/ 35 h 140"/>
              <a:gd name="T6" fmla="*/ 120 w 120"/>
              <a:gd name="T7" fmla="*/ 105 h 140"/>
              <a:gd name="T8" fmla="*/ 60 w 120"/>
              <a:gd name="T9" fmla="*/ 140 h 140"/>
              <a:gd name="T10" fmla="*/ 0 w 120"/>
              <a:gd name="T11" fmla="*/ 105 h 140"/>
              <a:gd name="T12" fmla="*/ 0 w 120"/>
              <a:gd name="T13" fmla="*/ 35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" h="140">
                <a:moveTo>
                  <a:pt x="0" y="35"/>
                </a:moveTo>
                <a:lnTo>
                  <a:pt x="60" y="0"/>
                </a:lnTo>
                <a:lnTo>
                  <a:pt x="120" y="35"/>
                </a:lnTo>
                <a:lnTo>
                  <a:pt x="120" y="105"/>
                </a:lnTo>
                <a:lnTo>
                  <a:pt x="60" y="140"/>
                </a:lnTo>
                <a:lnTo>
                  <a:pt x="0" y="105"/>
                </a:lnTo>
                <a:lnTo>
                  <a:pt x="0" y="35"/>
                </a:lnTo>
                <a:close/>
              </a:path>
            </a:pathLst>
          </a:custGeom>
          <a:solidFill>
            <a:srgbClr val="753B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8" name="Freeform 78">
            <a:extLst>
              <a:ext uri="{FF2B5EF4-FFF2-40B4-BE49-F238E27FC236}">
                <a16:creationId xmlns:a16="http://schemas.microsoft.com/office/drawing/2014/main" id="{601CA1B3-2638-4C6B-95A9-9B30A9F025A6}"/>
              </a:ext>
            </a:extLst>
          </p:cNvPr>
          <p:cNvSpPr>
            <a:spLocks/>
          </p:cNvSpPr>
          <p:nvPr/>
        </p:nvSpPr>
        <p:spPr bwMode="auto">
          <a:xfrm>
            <a:off x="8820151" y="4068763"/>
            <a:ext cx="190500" cy="222250"/>
          </a:xfrm>
          <a:custGeom>
            <a:avLst/>
            <a:gdLst>
              <a:gd name="T0" fmla="*/ 0 w 120"/>
              <a:gd name="T1" fmla="*/ 35 h 140"/>
              <a:gd name="T2" fmla="*/ 60 w 120"/>
              <a:gd name="T3" fmla="*/ 0 h 140"/>
              <a:gd name="T4" fmla="*/ 120 w 120"/>
              <a:gd name="T5" fmla="*/ 35 h 140"/>
              <a:gd name="T6" fmla="*/ 120 w 120"/>
              <a:gd name="T7" fmla="*/ 105 h 140"/>
              <a:gd name="T8" fmla="*/ 60 w 120"/>
              <a:gd name="T9" fmla="*/ 140 h 140"/>
              <a:gd name="T10" fmla="*/ 0 w 120"/>
              <a:gd name="T11" fmla="*/ 105 h 140"/>
              <a:gd name="T12" fmla="*/ 0 w 120"/>
              <a:gd name="T13" fmla="*/ 35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" h="140">
                <a:moveTo>
                  <a:pt x="0" y="35"/>
                </a:moveTo>
                <a:lnTo>
                  <a:pt x="60" y="0"/>
                </a:lnTo>
                <a:lnTo>
                  <a:pt x="120" y="35"/>
                </a:lnTo>
                <a:lnTo>
                  <a:pt x="120" y="105"/>
                </a:lnTo>
                <a:lnTo>
                  <a:pt x="60" y="140"/>
                </a:lnTo>
                <a:lnTo>
                  <a:pt x="0" y="105"/>
                </a:lnTo>
                <a:lnTo>
                  <a:pt x="0" y="3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9" name="Freeform 79">
            <a:extLst>
              <a:ext uri="{FF2B5EF4-FFF2-40B4-BE49-F238E27FC236}">
                <a16:creationId xmlns:a16="http://schemas.microsoft.com/office/drawing/2014/main" id="{E13E5622-62EA-4926-8ADE-F16B347DCE1F}"/>
              </a:ext>
            </a:extLst>
          </p:cNvPr>
          <p:cNvSpPr>
            <a:spLocks/>
          </p:cNvSpPr>
          <p:nvPr/>
        </p:nvSpPr>
        <p:spPr bwMode="auto">
          <a:xfrm>
            <a:off x="8178801" y="4440238"/>
            <a:ext cx="192088" cy="222250"/>
          </a:xfrm>
          <a:custGeom>
            <a:avLst/>
            <a:gdLst>
              <a:gd name="T0" fmla="*/ 0 w 121"/>
              <a:gd name="T1" fmla="*/ 35 h 140"/>
              <a:gd name="T2" fmla="*/ 60 w 121"/>
              <a:gd name="T3" fmla="*/ 0 h 140"/>
              <a:gd name="T4" fmla="*/ 121 w 121"/>
              <a:gd name="T5" fmla="*/ 35 h 140"/>
              <a:gd name="T6" fmla="*/ 121 w 121"/>
              <a:gd name="T7" fmla="*/ 105 h 140"/>
              <a:gd name="T8" fmla="*/ 60 w 121"/>
              <a:gd name="T9" fmla="*/ 140 h 140"/>
              <a:gd name="T10" fmla="*/ 0 w 121"/>
              <a:gd name="T11" fmla="*/ 105 h 140"/>
              <a:gd name="T12" fmla="*/ 0 w 121"/>
              <a:gd name="T13" fmla="*/ 35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1" h="140">
                <a:moveTo>
                  <a:pt x="0" y="35"/>
                </a:moveTo>
                <a:lnTo>
                  <a:pt x="60" y="0"/>
                </a:lnTo>
                <a:lnTo>
                  <a:pt x="121" y="35"/>
                </a:lnTo>
                <a:lnTo>
                  <a:pt x="121" y="105"/>
                </a:lnTo>
                <a:lnTo>
                  <a:pt x="60" y="140"/>
                </a:lnTo>
                <a:lnTo>
                  <a:pt x="0" y="105"/>
                </a:lnTo>
                <a:lnTo>
                  <a:pt x="0" y="35"/>
                </a:lnTo>
                <a:close/>
              </a:path>
            </a:pathLst>
          </a:custGeom>
          <a:solidFill>
            <a:srgbClr val="753B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0" name="Freeform 80">
            <a:extLst>
              <a:ext uri="{FF2B5EF4-FFF2-40B4-BE49-F238E27FC236}">
                <a16:creationId xmlns:a16="http://schemas.microsoft.com/office/drawing/2014/main" id="{987A0DE9-B643-4CA5-80D6-416B33ABCB34}"/>
              </a:ext>
            </a:extLst>
          </p:cNvPr>
          <p:cNvSpPr>
            <a:spLocks/>
          </p:cNvSpPr>
          <p:nvPr/>
        </p:nvSpPr>
        <p:spPr bwMode="auto">
          <a:xfrm>
            <a:off x="8393113" y="4440238"/>
            <a:ext cx="190500" cy="222250"/>
          </a:xfrm>
          <a:custGeom>
            <a:avLst/>
            <a:gdLst>
              <a:gd name="T0" fmla="*/ 0 w 120"/>
              <a:gd name="T1" fmla="*/ 35 h 140"/>
              <a:gd name="T2" fmla="*/ 60 w 120"/>
              <a:gd name="T3" fmla="*/ 0 h 140"/>
              <a:gd name="T4" fmla="*/ 120 w 120"/>
              <a:gd name="T5" fmla="*/ 35 h 140"/>
              <a:gd name="T6" fmla="*/ 120 w 120"/>
              <a:gd name="T7" fmla="*/ 105 h 140"/>
              <a:gd name="T8" fmla="*/ 60 w 120"/>
              <a:gd name="T9" fmla="*/ 140 h 140"/>
              <a:gd name="T10" fmla="*/ 0 w 120"/>
              <a:gd name="T11" fmla="*/ 105 h 140"/>
              <a:gd name="T12" fmla="*/ 0 w 120"/>
              <a:gd name="T13" fmla="*/ 35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" h="140">
                <a:moveTo>
                  <a:pt x="0" y="35"/>
                </a:moveTo>
                <a:lnTo>
                  <a:pt x="60" y="0"/>
                </a:lnTo>
                <a:lnTo>
                  <a:pt x="120" y="35"/>
                </a:lnTo>
                <a:lnTo>
                  <a:pt x="120" y="105"/>
                </a:lnTo>
                <a:lnTo>
                  <a:pt x="60" y="140"/>
                </a:lnTo>
                <a:lnTo>
                  <a:pt x="0" y="105"/>
                </a:lnTo>
                <a:lnTo>
                  <a:pt x="0" y="35"/>
                </a:lnTo>
                <a:close/>
              </a:path>
            </a:pathLst>
          </a:custGeom>
          <a:solidFill>
            <a:srgbClr val="753B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1" name="Freeform 81">
            <a:extLst>
              <a:ext uri="{FF2B5EF4-FFF2-40B4-BE49-F238E27FC236}">
                <a16:creationId xmlns:a16="http://schemas.microsoft.com/office/drawing/2014/main" id="{5FA971DA-A669-4D1D-91B4-49AE4C083EDB}"/>
              </a:ext>
            </a:extLst>
          </p:cNvPr>
          <p:cNvSpPr>
            <a:spLocks/>
          </p:cNvSpPr>
          <p:nvPr/>
        </p:nvSpPr>
        <p:spPr bwMode="auto">
          <a:xfrm>
            <a:off x="8605838" y="4440238"/>
            <a:ext cx="192088" cy="222250"/>
          </a:xfrm>
          <a:custGeom>
            <a:avLst/>
            <a:gdLst>
              <a:gd name="T0" fmla="*/ 0 w 121"/>
              <a:gd name="T1" fmla="*/ 35 h 140"/>
              <a:gd name="T2" fmla="*/ 60 w 121"/>
              <a:gd name="T3" fmla="*/ 0 h 140"/>
              <a:gd name="T4" fmla="*/ 121 w 121"/>
              <a:gd name="T5" fmla="*/ 35 h 140"/>
              <a:gd name="T6" fmla="*/ 121 w 121"/>
              <a:gd name="T7" fmla="*/ 105 h 140"/>
              <a:gd name="T8" fmla="*/ 60 w 121"/>
              <a:gd name="T9" fmla="*/ 140 h 140"/>
              <a:gd name="T10" fmla="*/ 0 w 121"/>
              <a:gd name="T11" fmla="*/ 105 h 140"/>
              <a:gd name="T12" fmla="*/ 0 w 121"/>
              <a:gd name="T13" fmla="*/ 35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1" h="140">
                <a:moveTo>
                  <a:pt x="0" y="35"/>
                </a:moveTo>
                <a:lnTo>
                  <a:pt x="60" y="0"/>
                </a:lnTo>
                <a:lnTo>
                  <a:pt x="121" y="35"/>
                </a:lnTo>
                <a:lnTo>
                  <a:pt x="121" y="105"/>
                </a:lnTo>
                <a:lnTo>
                  <a:pt x="60" y="140"/>
                </a:lnTo>
                <a:lnTo>
                  <a:pt x="0" y="105"/>
                </a:lnTo>
                <a:lnTo>
                  <a:pt x="0" y="35"/>
                </a:lnTo>
                <a:close/>
              </a:path>
            </a:pathLst>
          </a:custGeom>
          <a:solidFill>
            <a:srgbClr val="753B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2" name="Freeform 82">
            <a:extLst>
              <a:ext uri="{FF2B5EF4-FFF2-40B4-BE49-F238E27FC236}">
                <a16:creationId xmlns:a16="http://schemas.microsoft.com/office/drawing/2014/main" id="{F061BC66-D8BA-4D8E-802D-4370937BD564}"/>
              </a:ext>
            </a:extLst>
          </p:cNvPr>
          <p:cNvSpPr>
            <a:spLocks/>
          </p:cNvSpPr>
          <p:nvPr/>
        </p:nvSpPr>
        <p:spPr bwMode="auto">
          <a:xfrm>
            <a:off x="8605838" y="4440238"/>
            <a:ext cx="192088" cy="222250"/>
          </a:xfrm>
          <a:custGeom>
            <a:avLst/>
            <a:gdLst>
              <a:gd name="T0" fmla="*/ 0 w 121"/>
              <a:gd name="T1" fmla="*/ 35 h 140"/>
              <a:gd name="T2" fmla="*/ 60 w 121"/>
              <a:gd name="T3" fmla="*/ 0 h 140"/>
              <a:gd name="T4" fmla="*/ 121 w 121"/>
              <a:gd name="T5" fmla="*/ 35 h 140"/>
              <a:gd name="T6" fmla="*/ 121 w 121"/>
              <a:gd name="T7" fmla="*/ 105 h 140"/>
              <a:gd name="T8" fmla="*/ 60 w 121"/>
              <a:gd name="T9" fmla="*/ 140 h 140"/>
              <a:gd name="T10" fmla="*/ 0 w 121"/>
              <a:gd name="T11" fmla="*/ 105 h 140"/>
              <a:gd name="T12" fmla="*/ 0 w 121"/>
              <a:gd name="T13" fmla="*/ 35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1" h="140">
                <a:moveTo>
                  <a:pt x="0" y="35"/>
                </a:moveTo>
                <a:lnTo>
                  <a:pt x="60" y="0"/>
                </a:lnTo>
                <a:lnTo>
                  <a:pt x="121" y="35"/>
                </a:lnTo>
                <a:lnTo>
                  <a:pt x="121" y="105"/>
                </a:lnTo>
                <a:lnTo>
                  <a:pt x="60" y="140"/>
                </a:lnTo>
                <a:lnTo>
                  <a:pt x="0" y="105"/>
                </a:lnTo>
                <a:lnTo>
                  <a:pt x="0" y="3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3" name="Freeform 83">
            <a:extLst>
              <a:ext uri="{FF2B5EF4-FFF2-40B4-BE49-F238E27FC236}">
                <a16:creationId xmlns:a16="http://schemas.microsoft.com/office/drawing/2014/main" id="{C5D15A40-7675-4C0E-9FB7-CD79C4266129}"/>
              </a:ext>
            </a:extLst>
          </p:cNvPr>
          <p:cNvSpPr>
            <a:spLocks/>
          </p:cNvSpPr>
          <p:nvPr/>
        </p:nvSpPr>
        <p:spPr bwMode="auto">
          <a:xfrm>
            <a:off x="8820151" y="4440238"/>
            <a:ext cx="190500" cy="222250"/>
          </a:xfrm>
          <a:custGeom>
            <a:avLst/>
            <a:gdLst>
              <a:gd name="T0" fmla="*/ 0 w 120"/>
              <a:gd name="T1" fmla="*/ 35 h 140"/>
              <a:gd name="T2" fmla="*/ 60 w 120"/>
              <a:gd name="T3" fmla="*/ 0 h 140"/>
              <a:gd name="T4" fmla="*/ 120 w 120"/>
              <a:gd name="T5" fmla="*/ 35 h 140"/>
              <a:gd name="T6" fmla="*/ 120 w 120"/>
              <a:gd name="T7" fmla="*/ 105 h 140"/>
              <a:gd name="T8" fmla="*/ 60 w 120"/>
              <a:gd name="T9" fmla="*/ 140 h 140"/>
              <a:gd name="T10" fmla="*/ 0 w 120"/>
              <a:gd name="T11" fmla="*/ 105 h 140"/>
              <a:gd name="T12" fmla="*/ 0 w 120"/>
              <a:gd name="T13" fmla="*/ 35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" h="140">
                <a:moveTo>
                  <a:pt x="0" y="35"/>
                </a:moveTo>
                <a:lnTo>
                  <a:pt x="60" y="0"/>
                </a:lnTo>
                <a:lnTo>
                  <a:pt x="120" y="35"/>
                </a:lnTo>
                <a:lnTo>
                  <a:pt x="120" y="105"/>
                </a:lnTo>
                <a:lnTo>
                  <a:pt x="60" y="140"/>
                </a:lnTo>
                <a:lnTo>
                  <a:pt x="0" y="105"/>
                </a:lnTo>
                <a:lnTo>
                  <a:pt x="0" y="35"/>
                </a:lnTo>
                <a:close/>
              </a:path>
            </a:pathLst>
          </a:custGeom>
          <a:solidFill>
            <a:srgbClr val="753B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4" name="Freeform 84">
            <a:extLst>
              <a:ext uri="{FF2B5EF4-FFF2-40B4-BE49-F238E27FC236}">
                <a16:creationId xmlns:a16="http://schemas.microsoft.com/office/drawing/2014/main" id="{80D1F357-A892-4A82-9DF2-13AF29B2B672}"/>
              </a:ext>
            </a:extLst>
          </p:cNvPr>
          <p:cNvSpPr>
            <a:spLocks/>
          </p:cNvSpPr>
          <p:nvPr/>
        </p:nvSpPr>
        <p:spPr bwMode="auto">
          <a:xfrm>
            <a:off x="8820151" y="4440238"/>
            <a:ext cx="190500" cy="222250"/>
          </a:xfrm>
          <a:custGeom>
            <a:avLst/>
            <a:gdLst>
              <a:gd name="T0" fmla="*/ 0 w 120"/>
              <a:gd name="T1" fmla="*/ 35 h 140"/>
              <a:gd name="T2" fmla="*/ 60 w 120"/>
              <a:gd name="T3" fmla="*/ 0 h 140"/>
              <a:gd name="T4" fmla="*/ 120 w 120"/>
              <a:gd name="T5" fmla="*/ 35 h 140"/>
              <a:gd name="T6" fmla="*/ 120 w 120"/>
              <a:gd name="T7" fmla="*/ 105 h 140"/>
              <a:gd name="T8" fmla="*/ 60 w 120"/>
              <a:gd name="T9" fmla="*/ 140 h 140"/>
              <a:gd name="T10" fmla="*/ 0 w 120"/>
              <a:gd name="T11" fmla="*/ 105 h 140"/>
              <a:gd name="T12" fmla="*/ 0 w 120"/>
              <a:gd name="T13" fmla="*/ 35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" h="140">
                <a:moveTo>
                  <a:pt x="0" y="35"/>
                </a:moveTo>
                <a:lnTo>
                  <a:pt x="60" y="0"/>
                </a:lnTo>
                <a:lnTo>
                  <a:pt x="120" y="35"/>
                </a:lnTo>
                <a:lnTo>
                  <a:pt x="120" y="105"/>
                </a:lnTo>
                <a:lnTo>
                  <a:pt x="60" y="140"/>
                </a:lnTo>
                <a:lnTo>
                  <a:pt x="0" y="105"/>
                </a:lnTo>
                <a:lnTo>
                  <a:pt x="0" y="3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5" name="Freeform 85">
            <a:extLst>
              <a:ext uri="{FF2B5EF4-FFF2-40B4-BE49-F238E27FC236}">
                <a16:creationId xmlns:a16="http://schemas.microsoft.com/office/drawing/2014/main" id="{186C75A0-3571-404A-80E0-EF66F5432389}"/>
              </a:ext>
            </a:extLst>
          </p:cNvPr>
          <p:cNvSpPr>
            <a:spLocks/>
          </p:cNvSpPr>
          <p:nvPr/>
        </p:nvSpPr>
        <p:spPr bwMode="auto">
          <a:xfrm>
            <a:off x="8288338" y="4251325"/>
            <a:ext cx="190500" cy="222250"/>
          </a:xfrm>
          <a:custGeom>
            <a:avLst/>
            <a:gdLst>
              <a:gd name="T0" fmla="*/ 0 w 120"/>
              <a:gd name="T1" fmla="*/ 36 h 140"/>
              <a:gd name="T2" fmla="*/ 60 w 120"/>
              <a:gd name="T3" fmla="*/ 0 h 140"/>
              <a:gd name="T4" fmla="*/ 120 w 120"/>
              <a:gd name="T5" fmla="*/ 36 h 140"/>
              <a:gd name="T6" fmla="*/ 120 w 120"/>
              <a:gd name="T7" fmla="*/ 105 h 140"/>
              <a:gd name="T8" fmla="*/ 60 w 120"/>
              <a:gd name="T9" fmla="*/ 140 h 140"/>
              <a:gd name="T10" fmla="*/ 0 w 120"/>
              <a:gd name="T11" fmla="*/ 105 h 140"/>
              <a:gd name="T12" fmla="*/ 0 w 120"/>
              <a:gd name="T13" fmla="*/ 36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" h="140">
                <a:moveTo>
                  <a:pt x="0" y="36"/>
                </a:moveTo>
                <a:lnTo>
                  <a:pt x="60" y="0"/>
                </a:lnTo>
                <a:lnTo>
                  <a:pt x="120" y="36"/>
                </a:lnTo>
                <a:lnTo>
                  <a:pt x="120" y="105"/>
                </a:lnTo>
                <a:lnTo>
                  <a:pt x="60" y="140"/>
                </a:lnTo>
                <a:lnTo>
                  <a:pt x="0" y="105"/>
                </a:lnTo>
                <a:lnTo>
                  <a:pt x="0" y="36"/>
                </a:lnTo>
                <a:close/>
              </a:path>
            </a:pathLst>
          </a:custGeom>
          <a:solidFill>
            <a:srgbClr val="753B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6" name="Freeform 86">
            <a:extLst>
              <a:ext uri="{FF2B5EF4-FFF2-40B4-BE49-F238E27FC236}">
                <a16:creationId xmlns:a16="http://schemas.microsoft.com/office/drawing/2014/main" id="{B8044347-B2E5-4C1C-98DC-24CB947D52CF}"/>
              </a:ext>
            </a:extLst>
          </p:cNvPr>
          <p:cNvSpPr>
            <a:spLocks/>
          </p:cNvSpPr>
          <p:nvPr/>
        </p:nvSpPr>
        <p:spPr bwMode="auto">
          <a:xfrm>
            <a:off x="8501063" y="4251325"/>
            <a:ext cx="192088" cy="222250"/>
          </a:xfrm>
          <a:custGeom>
            <a:avLst/>
            <a:gdLst>
              <a:gd name="T0" fmla="*/ 0 w 121"/>
              <a:gd name="T1" fmla="*/ 36 h 140"/>
              <a:gd name="T2" fmla="*/ 60 w 121"/>
              <a:gd name="T3" fmla="*/ 0 h 140"/>
              <a:gd name="T4" fmla="*/ 121 w 121"/>
              <a:gd name="T5" fmla="*/ 36 h 140"/>
              <a:gd name="T6" fmla="*/ 121 w 121"/>
              <a:gd name="T7" fmla="*/ 105 h 140"/>
              <a:gd name="T8" fmla="*/ 60 w 121"/>
              <a:gd name="T9" fmla="*/ 140 h 140"/>
              <a:gd name="T10" fmla="*/ 0 w 121"/>
              <a:gd name="T11" fmla="*/ 105 h 140"/>
              <a:gd name="T12" fmla="*/ 0 w 121"/>
              <a:gd name="T13" fmla="*/ 36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1" h="140">
                <a:moveTo>
                  <a:pt x="0" y="36"/>
                </a:moveTo>
                <a:lnTo>
                  <a:pt x="60" y="0"/>
                </a:lnTo>
                <a:lnTo>
                  <a:pt x="121" y="36"/>
                </a:lnTo>
                <a:lnTo>
                  <a:pt x="121" y="105"/>
                </a:lnTo>
                <a:lnTo>
                  <a:pt x="60" y="140"/>
                </a:lnTo>
                <a:lnTo>
                  <a:pt x="0" y="105"/>
                </a:lnTo>
                <a:lnTo>
                  <a:pt x="0" y="36"/>
                </a:lnTo>
                <a:close/>
              </a:path>
            </a:pathLst>
          </a:custGeom>
          <a:solidFill>
            <a:srgbClr val="753B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7" name="Freeform 87">
            <a:extLst>
              <a:ext uri="{FF2B5EF4-FFF2-40B4-BE49-F238E27FC236}">
                <a16:creationId xmlns:a16="http://schemas.microsoft.com/office/drawing/2014/main" id="{5872FC61-6EF9-4F97-BAE1-B8A3038B039E}"/>
              </a:ext>
            </a:extLst>
          </p:cNvPr>
          <p:cNvSpPr>
            <a:spLocks/>
          </p:cNvSpPr>
          <p:nvPr/>
        </p:nvSpPr>
        <p:spPr bwMode="auto">
          <a:xfrm>
            <a:off x="8501063" y="4251325"/>
            <a:ext cx="192088" cy="222250"/>
          </a:xfrm>
          <a:custGeom>
            <a:avLst/>
            <a:gdLst>
              <a:gd name="T0" fmla="*/ 0 w 121"/>
              <a:gd name="T1" fmla="*/ 36 h 140"/>
              <a:gd name="T2" fmla="*/ 60 w 121"/>
              <a:gd name="T3" fmla="*/ 0 h 140"/>
              <a:gd name="T4" fmla="*/ 121 w 121"/>
              <a:gd name="T5" fmla="*/ 36 h 140"/>
              <a:gd name="T6" fmla="*/ 121 w 121"/>
              <a:gd name="T7" fmla="*/ 105 h 140"/>
              <a:gd name="T8" fmla="*/ 60 w 121"/>
              <a:gd name="T9" fmla="*/ 140 h 140"/>
              <a:gd name="T10" fmla="*/ 0 w 121"/>
              <a:gd name="T11" fmla="*/ 105 h 140"/>
              <a:gd name="T12" fmla="*/ 0 w 121"/>
              <a:gd name="T13" fmla="*/ 36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1" h="140">
                <a:moveTo>
                  <a:pt x="0" y="36"/>
                </a:moveTo>
                <a:lnTo>
                  <a:pt x="60" y="0"/>
                </a:lnTo>
                <a:lnTo>
                  <a:pt x="121" y="36"/>
                </a:lnTo>
                <a:lnTo>
                  <a:pt x="121" y="105"/>
                </a:lnTo>
                <a:lnTo>
                  <a:pt x="60" y="140"/>
                </a:lnTo>
                <a:lnTo>
                  <a:pt x="0" y="105"/>
                </a:lnTo>
                <a:lnTo>
                  <a:pt x="0" y="3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8" name="Freeform 88">
            <a:extLst>
              <a:ext uri="{FF2B5EF4-FFF2-40B4-BE49-F238E27FC236}">
                <a16:creationId xmlns:a16="http://schemas.microsoft.com/office/drawing/2014/main" id="{9FF3AA46-1D0D-43D9-BF01-D10D963CFD9B}"/>
              </a:ext>
            </a:extLst>
          </p:cNvPr>
          <p:cNvSpPr>
            <a:spLocks/>
          </p:cNvSpPr>
          <p:nvPr/>
        </p:nvSpPr>
        <p:spPr bwMode="auto">
          <a:xfrm>
            <a:off x="8715376" y="4251325"/>
            <a:ext cx="190500" cy="222250"/>
          </a:xfrm>
          <a:custGeom>
            <a:avLst/>
            <a:gdLst>
              <a:gd name="T0" fmla="*/ 0 w 120"/>
              <a:gd name="T1" fmla="*/ 36 h 140"/>
              <a:gd name="T2" fmla="*/ 60 w 120"/>
              <a:gd name="T3" fmla="*/ 0 h 140"/>
              <a:gd name="T4" fmla="*/ 120 w 120"/>
              <a:gd name="T5" fmla="*/ 36 h 140"/>
              <a:gd name="T6" fmla="*/ 120 w 120"/>
              <a:gd name="T7" fmla="*/ 105 h 140"/>
              <a:gd name="T8" fmla="*/ 60 w 120"/>
              <a:gd name="T9" fmla="*/ 140 h 140"/>
              <a:gd name="T10" fmla="*/ 0 w 120"/>
              <a:gd name="T11" fmla="*/ 105 h 140"/>
              <a:gd name="T12" fmla="*/ 0 w 120"/>
              <a:gd name="T13" fmla="*/ 36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" h="140">
                <a:moveTo>
                  <a:pt x="0" y="36"/>
                </a:moveTo>
                <a:lnTo>
                  <a:pt x="60" y="0"/>
                </a:lnTo>
                <a:lnTo>
                  <a:pt x="120" y="36"/>
                </a:lnTo>
                <a:lnTo>
                  <a:pt x="120" y="105"/>
                </a:lnTo>
                <a:lnTo>
                  <a:pt x="60" y="140"/>
                </a:lnTo>
                <a:lnTo>
                  <a:pt x="0" y="105"/>
                </a:lnTo>
                <a:lnTo>
                  <a:pt x="0" y="36"/>
                </a:lnTo>
                <a:close/>
              </a:path>
            </a:pathLst>
          </a:custGeom>
          <a:solidFill>
            <a:srgbClr val="753B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9" name="Freeform 89">
            <a:extLst>
              <a:ext uri="{FF2B5EF4-FFF2-40B4-BE49-F238E27FC236}">
                <a16:creationId xmlns:a16="http://schemas.microsoft.com/office/drawing/2014/main" id="{2491A144-8839-40A2-9BEF-73E6A388A858}"/>
              </a:ext>
            </a:extLst>
          </p:cNvPr>
          <p:cNvSpPr>
            <a:spLocks/>
          </p:cNvSpPr>
          <p:nvPr/>
        </p:nvSpPr>
        <p:spPr bwMode="auto">
          <a:xfrm>
            <a:off x="8715376" y="4251325"/>
            <a:ext cx="190500" cy="222250"/>
          </a:xfrm>
          <a:custGeom>
            <a:avLst/>
            <a:gdLst>
              <a:gd name="T0" fmla="*/ 0 w 120"/>
              <a:gd name="T1" fmla="*/ 36 h 140"/>
              <a:gd name="T2" fmla="*/ 60 w 120"/>
              <a:gd name="T3" fmla="*/ 0 h 140"/>
              <a:gd name="T4" fmla="*/ 120 w 120"/>
              <a:gd name="T5" fmla="*/ 36 h 140"/>
              <a:gd name="T6" fmla="*/ 120 w 120"/>
              <a:gd name="T7" fmla="*/ 105 h 140"/>
              <a:gd name="T8" fmla="*/ 60 w 120"/>
              <a:gd name="T9" fmla="*/ 140 h 140"/>
              <a:gd name="T10" fmla="*/ 0 w 120"/>
              <a:gd name="T11" fmla="*/ 105 h 140"/>
              <a:gd name="T12" fmla="*/ 0 w 120"/>
              <a:gd name="T13" fmla="*/ 36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" h="140">
                <a:moveTo>
                  <a:pt x="0" y="36"/>
                </a:moveTo>
                <a:lnTo>
                  <a:pt x="60" y="0"/>
                </a:lnTo>
                <a:lnTo>
                  <a:pt x="120" y="36"/>
                </a:lnTo>
                <a:lnTo>
                  <a:pt x="120" y="105"/>
                </a:lnTo>
                <a:lnTo>
                  <a:pt x="60" y="140"/>
                </a:lnTo>
                <a:lnTo>
                  <a:pt x="0" y="105"/>
                </a:lnTo>
                <a:lnTo>
                  <a:pt x="0" y="3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0" name="Freeform 90">
            <a:extLst>
              <a:ext uri="{FF2B5EF4-FFF2-40B4-BE49-F238E27FC236}">
                <a16:creationId xmlns:a16="http://schemas.microsoft.com/office/drawing/2014/main" id="{65E402C7-7493-421E-B18B-FB78A868DE4F}"/>
              </a:ext>
            </a:extLst>
          </p:cNvPr>
          <p:cNvSpPr>
            <a:spLocks/>
          </p:cNvSpPr>
          <p:nvPr/>
        </p:nvSpPr>
        <p:spPr bwMode="auto">
          <a:xfrm>
            <a:off x="8288338" y="3887788"/>
            <a:ext cx="190500" cy="222250"/>
          </a:xfrm>
          <a:custGeom>
            <a:avLst/>
            <a:gdLst>
              <a:gd name="T0" fmla="*/ 0 w 120"/>
              <a:gd name="T1" fmla="*/ 36 h 140"/>
              <a:gd name="T2" fmla="*/ 60 w 120"/>
              <a:gd name="T3" fmla="*/ 0 h 140"/>
              <a:gd name="T4" fmla="*/ 120 w 120"/>
              <a:gd name="T5" fmla="*/ 36 h 140"/>
              <a:gd name="T6" fmla="*/ 120 w 120"/>
              <a:gd name="T7" fmla="*/ 105 h 140"/>
              <a:gd name="T8" fmla="*/ 60 w 120"/>
              <a:gd name="T9" fmla="*/ 140 h 140"/>
              <a:gd name="T10" fmla="*/ 0 w 120"/>
              <a:gd name="T11" fmla="*/ 105 h 140"/>
              <a:gd name="T12" fmla="*/ 0 w 120"/>
              <a:gd name="T13" fmla="*/ 36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" h="140">
                <a:moveTo>
                  <a:pt x="0" y="36"/>
                </a:moveTo>
                <a:lnTo>
                  <a:pt x="60" y="0"/>
                </a:lnTo>
                <a:lnTo>
                  <a:pt x="120" y="36"/>
                </a:lnTo>
                <a:lnTo>
                  <a:pt x="120" y="105"/>
                </a:lnTo>
                <a:lnTo>
                  <a:pt x="60" y="140"/>
                </a:lnTo>
                <a:lnTo>
                  <a:pt x="0" y="105"/>
                </a:lnTo>
                <a:lnTo>
                  <a:pt x="0" y="36"/>
                </a:lnTo>
                <a:close/>
              </a:path>
            </a:pathLst>
          </a:custGeom>
          <a:solidFill>
            <a:srgbClr val="753B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1" name="Freeform 91">
            <a:extLst>
              <a:ext uri="{FF2B5EF4-FFF2-40B4-BE49-F238E27FC236}">
                <a16:creationId xmlns:a16="http://schemas.microsoft.com/office/drawing/2014/main" id="{C046F57C-1D3A-4F5C-9894-5D78B0827CEA}"/>
              </a:ext>
            </a:extLst>
          </p:cNvPr>
          <p:cNvSpPr>
            <a:spLocks/>
          </p:cNvSpPr>
          <p:nvPr/>
        </p:nvSpPr>
        <p:spPr bwMode="auto">
          <a:xfrm>
            <a:off x="8501063" y="3887788"/>
            <a:ext cx="192088" cy="222250"/>
          </a:xfrm>
          <a:custGeom>
            <a:avLst/>
            <a:gdLst>
              <a:gd name="T0" fmla="*/ 0 w 121"/>
              <a:gd name="T1" fmla="*/ 36 h 140"/>
              <a:gd name="T2" fmla="*/ 60 w 121"/>
              <a:gd name="T3" fmla="*/ 0 h 140"/>
              <a:gd name="T4" fmla="*/ 121 w 121"/>
              <a:gd name="T5" fmla="*/ 36 h 140"/>
              <a:gd name="T6" fmla="*/ 121 w 121"/>
              <a:gd name="T7" fmla="*/ 105 h 140"/>
              <a:gd name="T8" fmla="*/ 60 w 121"/>
              <a:gd name="T9" fmla="*/ 140 h 140"/>
              <a:gd name="T10" fmla="*/ 0 w 121"/>
              <a:gd name="T11" fmla="*/ 105 h 140"/>
              <a:gd name="T12" fmla="*/ 0 w 121"/>
              <a:gd name="T13" fmla="*/ 36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1" h="140">
                <a:moveTo>
                  <a:pt x="0" y="36"/>
                </a:moveTo>
                <a:lnTo>
                  <a:pt x="60" y="0"/>
                </a:lnTo>
                <a:lnTo>
                  <a:pt x="121" y="36"/>
                </a:lnTo>
                <a:lnTo>
                  <a:pt x="121" y="105"/>
                </a:lnTo>
                <a:lnTo>
                  <a:pt x="60" y="140"/>
                </a:lnTo>
                <a:lnTo>
                  <a:pt x="0" y="105"/>
                </a:lnTo>
                <a:lnTo>
                  <a:pt x="0" y="36"/>
                </a:lnTo>
                <a:close/>
              </a:path>
            </a:pathLst>
          </a:custGeom>
          <a:solidFill>
            <a:srgbClr val="753B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2" name="Freeform 92">
            <a:extLst>
              <a:ext uri="{FF2B5EF4-FFF2-40B4-BE49-F238E27FC236}">
                <a16:creationId xmlns:a16="http://schemas.microsoft.com/office/drawing/2014/main" id="{D3399C30-BAED-4342-8EEB-43B64B0F0AF1}"/>
              </a:ext>
            </a:extLst>
          </p:cNvPr>
          <p:cNvSpPr>
            <a:spLocks/>
          </p:cNvSpPr>
          <p:nvPr/>
        </p:nvSpPr>
        <p:spPr bwMode="auto">
          <a:xfrm>
            <a:off x="8501063" y="3887788"/>
            <a:ext cx="192088" cy="222250"/>
          </a:xfrm>
          <a:custGeom>
            <a:avLst/>
            <a:gdLst>
              <a:gd name="T0" fmla="*/ 0 w 121"/>
              <a:gd name="T1" fmla="*/ 36 h 140"/>
              <a:gd name="T2" fmla="*/ 60 w 121"/>
              <a:gd name="T3" fmla="*/ 0 h 140"/>
              <a:gd name="T4" fmla="*/ 121 w 121"/>
              <a:gd name="T5" fmla="*/ 36 h 140"/>
              <a:gd name="T6" fmla="*/ 121 w 121"/>
              <a:gd name="T7" fmla="*/ 105 h 140"/>
              <a:gd name="T8" fmla="*/ 60 w 121"/>
              <a:gd name="T9" fmla="*/ 140 h 140"/>
              <a:gd name="T10" fmla="*/ 0 w 121"/>
              <a:gd name="T11" fmla="*/ 105 h 140"/>
              <a:gd name="T12" fmla="*/ 0 w 121"/>
              <a:gd name="T13" fmla="*/ 36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1" h="140">
                <a:moveTo>
                  <a:pt x="0" y="36"/>
                </a:moveTo>
                <a:lnTo>
                  <a:pt x="60" y="0"/>
                </a:lnTo>
                <a:lnTo>
                  <a:pt x="121" y="36"/>
                </a:lnTo>
                <a:lnTo>
                  <a:pt x="121" y="105"/>
                </a:lnTo>
                <a:lnTo>
                  <a:pt x="60" y="140"/>
                </a:lnTo>
                <a:lnTo>
                  <a:pt x="0" y="105"/>
                </a:lnTo>
                <a:lnTo>
                  <a:pt x="0" y="3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3" name="Freeform 93">
            <a:extLst>
              <a:ext uri="{FF2B5EF4-FFF2-40B4-BE49-F238E27FC236}">
                <a16:creationId xmlns:a16="http://schemas.microsoft.com/office/drawing/2014/main" id="{8B6952FA-27E6-4D06-BD14-8CB1AE676A70}"/>
              </a:ext>
            </a:extLst>
          </p:cNvPr>
          <p:cNvSpPr>
            <a:spLocks/>
          </p:cNvSpPr>
          <p:nvPr/>
        </p:nvSpPr>
        <p:spPr bwMode="auto">
          <a:xfrm>
            <a:off x="8715376" y="3887788"/>
            <a:ext cx="190500" cy="222250"/>
          </a:xfrm>
          <a:custGeom>
            <a:avLst/>
            <a:gdLst>
              <a:gd name="T0" fmla="*/ 0 w 120"/>
              <a:gd name="T1" fmla="*/ 36 h 140"/>
              <a:gd name="T2" fmla="*/ 60 w 120"/>
              <a:gd name="T3" fmla="*/ 0 h 140"/>
              <a:gd name="T4" fmla="*/ 120 w 120"/>
              <a:gd name="T5" fmla="*/ 36 h 140"/>
              <a:gd name="T6" fmla="*/ 120 w 120"/>
              <a:gd name="T7" fmla="*/ 105 h 140"/>
              <a:gd name="T8" fmla="*/ 60 w 120"/>
              <a:gd name="T9" fmla="*/ 140 h 140"/>
              <a:gd name="T10" fmla="*/ 0 w 120"/>
              <a:gd name="T11" fmla="*/ 105 h 140"/>
              <a:gd name="T12" fmla="*/ 0 w 120"/>
              <a:gd name="T13" fmla="*/ 36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" h="140">
                <a:moveTo>
                  <a:pt x="0" y="36"/>
                </a:moveTo>
                <a:lnTo>
                  <a:pt x="60" y="0"/>
                </a:lnTo>
                <a:lnTo>
                  <a:pt x="120" y="36"/>
                </a:lnTo>
                <a:lnTo>
                  <a:pt x="120" y="105"/>
                </a:lnTo>
                <a:lnTo>
                  <a:pt x="60" y="140"/>
                </a:lnTo>
                <a:lnTo>
                  <a:pt x="0" y="105"/>
                </a:lnTo>
                <a:lnTo>
                  <a:pt x="0" y="36"/>
                </a:lnTo>
                <a:close/>
              </a:path>
            </a:pathLst>
          </a:custGeom>
          <a:solidFill>
            <a:srgbClr val="753B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4" name="Freeform 94">
            <a:extLst>
              <a:ext uri="{FF2B5EF4-FFF2-40B4-BE49-F238E27FC236}">
                <a16:creationId xmlns:a16="http://schemas.microsoft.com/office/drawing/2014/main" id="{F29DF877-E08E-4A33-A346-32437E0E9204}"/>
              </a:ext>
            </a:extLst>
          </p:cNvPr>
          <p:cNvSpPr>
            <a:spLocks/>
          </p:cNvSpPr>
          <p:nvPr/>
        </p:nvSpPr>
        <p:spPr bwMode="auto">
          <a:xfrm>
            <a:off x="8715376" y="3887788"/>
            <a:ext cx="190500" cy="222250"/>
          </a:xfrm>
          <a:custGeom>
            <a:avLst/>
            <a:gdLst>
              <a:gd name="T0" fmla="*/ 0 w 120"/>
              <a:gd name="T1" fmla="*/ 36 h 140"/>
              <a:gd name="T2" fmla="*/ 60 w 120"/>
              <a:gd name="T3" fmla="*/ 0 h 140"/>
              <a:gd name="T4" fmla="*/ 120 w 120"/>
              <a:gd name="T5" fmla="*/ 36 h 140"/>
              <a:gd name="T6" fmla="*/ 120 w 120"/>
              <a:gd name="T7" fmla="*/ 105 h 140"/>
              <a:gd name="T8" fmla="*/ 60 w 120"/>
              <a:gd name="T9" fmla="*/ 140 h 140"/>
              <a:gd name="T10" fmla="*/ 0 w 120"/>
              <a:gd name="T11" fmla="*/ 105 h 140"/>
              <a:gd name="T12" fmla="*/ 0 w 120"/>
              <a:gd name="T13" fmla="*/ 36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" h="140">
                <a:moveTo>
                  <a:pt x="0" y="36"/>
                </a:moveTo>
                <a:lnTo>
                  <a:pt x="60" y="0"/>
                </a:lnTo>
                <a:lnTo>
                  <a:pt x="120" y="36"/>
                </a:lnTo>
                <a:lnTo>
                  <a:pt x="120" y="105"/>
                </a:lnTo>
                <a:lnTo>
                  <a:pt x="60" y="140"/>
                </a:lnTo>
                <a:lnTo>
                  <a:pt x="0" y="105"/>
                </a:lnTo>
                <a:lnTo>
                  <a:pt x="0" y="3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5" name="Freeform 95">
            <a:extLst>
              <a:ext uri="{FF2B5EF4-FFF2-40B4-BE49-F238E27FC236}">
                <a16:creationId xmlns:a16="http://schemas.microsoft.com/office/drawing/2014/main" id="{2679702D-A8E3-48D7-9611-A8B3A4D36E3A}"/>
              </a:ext>
            </a:extLst>
          </p:cNvPr>
          <p:cNvSpPr>
            <a:spLocks/>
          </p:cNvSpPr>
          <p:nvPr/>
        </p:nvSpPr>
        <p:spPr bwMode="auto">
          <a:xfrm>
            <a:off x="8288338" y="4625975"/>
            <a:ext cx="190500" cy="222250"/>
          </a:xfrm>
          <a:custGeom>
            <a:avLst/>
            <a:gdLst>
              <a:gd name="T0" fmla="*/ 0 w 120"/>
              <a:gd name="T1" fmla="*/ 35 h 140"/>
              <a:gd name="T2" fmla="*/ 60 w 120"/>
              <a:gd name="T3" fmla="*/ 0 h 140"/>
              <a:gd name="T4" fmla="*/ 120 w 120"/>
              <a:gd name="T5" fmla="*/ 35 h 140"/>
              <a:gd name="T6" fmla="*/ 120 w 120"/>
              <a:gd name="T7" fmla="*/ 104 h 140"/>
              <a:gd name="T8" fmla="*/ 60 w 120"/>
              <a:gd name="T9" fmla="*/ 140 h 140"/>
              <a:gd name="T10" fmla="*/ 0 w 120"/>
              <a:gd name="T11" fmla="*/ 104 h 140"/>
              <a:gd name="T12" fmla="*/ 0 w 120"/>
              <a:gd name="T13" fmla="*/ 35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" h="140">
                <a:moveTo>
                  <a:pt x="0" y="35"/>
                </a:moveTo>
                <a:lnTo>
                  <a:pt x="60" y="0"/>
                </a:lnTo>
                <a:lnTo>
                  <a:pt x="120" y="35"/>
                </a:lnTo>
                <a:lnTo>
                  <a:pt x="120" y="104"/>
                </a:lnTo>
                <a:lnTo>
                  <a:pt x="60" y="140"/>
                </a:lnTo>
                <a:lnTo>
                  <a:pt x="0" y="104"/>
                </a:lnTo>
                <a:lnTo>
                  <a:pt x="0" y="35"/>
                </a:lnTo>
                <a:close/>
              </a:path>
            </a:pathLst>
          </a:custGeom>
          <a:solidFill>
            <a:srgbClr val="753B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6" name="Freeform 96">
            <a:extLst>
              <a:ext uri="{FF2B5EF4-FFF2-40B4-BE49-F238E27FC236}">
                <a16:creationId xmlns:a16="http://schemas.microsoft.com/office/drawing/2014/main" id="{2FEE94FF-BBD6-459D-9F5D-0172A0FFE8B6}"/>
              </a:ext>
            </a:extLst>
          </p:cNvPr>
          <p:cNvSpPr>
            <a:spLocks/>
          </p:cNvSpPr>
          <p:nvPr/>
        </p:nvSpPr>
        <p:spPr bwMode="auto">
          <a:xfrm>
            <a:off x="8501063" y="4625975"/>
            <a:ext cx="192088" cy="222250"/>
          </a:xfrm>
          <a:custGeom>
            <a:avLst/>
            <a:gdLst>
              <a:gd name="T0" fmla="*/ 0 w 121"/>
              <a:gd name="T1" fmla="*/ 35 h 140"/>
              <a:gd name="T2" fmla="*/ 60 w 121"/>
              <a:gd name="T3" fmla="*/ 0 h 140"/>
              <a:gd name="T4" fmla="*/ 121 w 121"/>
              <a:gd name="T5" fmla="*/ 35 h 140"/>
              <a:gd name="T6" fmla="*/ 121 w 121"/>
              <a:gd name="T7" fmla="*/ 104 h 140"/>
              <a:gd name="T8" fmla="*/ 60 w 121"/>
              <a:gd name="T9" fmla="*/ 140 h 140"/>
              <a:gd name="T10" fmla="*/ 0 w 121"/>
              <a:gd name="T11" fmla="*/ 104 h 140"/>
              <a:gd name="T12" fmla="*/ 0 w 121"/>
              <a:gd name="T13" fmla="*/ 35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1" h="140">
                <a:moveTo>
                  <a:pt x="0" y="35"/>
                </a:moveTo>
                <a:lnTo>
                  <a:pt x="60" y="0"/>
                </a:lnTo>
                <a:lnTo>
                  <a:pt x="121" y="35"/>
                </a:lnTo>
                <a:lnTo>
                  <a:pt x="121" y="104"/>
                </a:lnTo>
                <a:lnTo>
                  <a:pt x="60" y="140"/>
                </a:lnTo>
                <a:lnTo>
                  <a:pt x="0" y="104"/>
                </a:lnTo>
                <a:lnTo>
                  <a:pt x="0" y="35"/>
                </a:lnTo>
                <a:close/>
              </a:path>
            </a:pathLst>
          </a:custGeom>
          <a:solidFill>
            <a:srgbClr val="753B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7" name="Freeform 97">
            <a:extLst>
              <a:ext uri="{FF2B5EF4-FFF2-40B4-BE49-F238E27FC236}">
                <a16:creationId xmlns:a16="http://schemas.microsoft.com/office/drawing/2014/main" id="{2B55AFAF-029D-4B41-A848-8F2A2204A7A4}"/>
              </a:ext>
            </a:extLst>
          </p:cNvPr>
          <p:cNvSpPr>
            <a:spLocks/>
          </p:cNvSpPr>
          <p:nvPr/>
        </p:nvSpPr>
        <p:spPr bwMode="auto">
          <a:xfrm>
            <a:off x="8501063" y="4625975"/>
            <a:ext cx="192088" cy="222250"/>
          </a:xfrm>
          <a:custGeom>
            <a:avLst/>
            <a:gdLst>
              <a:gd name="T0" fmla="*/ 0 w 121"/>
              <a:gd name="T1" fmla="*/ 35 h 140"/>
              <a:gd name="T2" fmla="*/ 60 w 121"/>
              <a:gd name="T3" fmla="*/ 0 h 140"/>
              <a:gd name="T4" fmla="*/ 121 w 121"/>
              <a:gd name="T5" fmla="*/ 35 h 140"/>
              <a:gd name="T6" fmla="*/ 121 w 121"/>
              <a:gd name="T7" fmla="*/ 104 h 140"/>
              <a:gd name="T8" fmla="*/ 60 w 121"/>
              <a:gd name="T9" fmla="*/ 140 h 140"/>
              <a:gd name="T10" fmla="*/ 0 w 121"/>
              <a:gd name="T11" fmla="*/ 104 h 140"/>
              <a:gd name="T12" fmla="*/ 0 w 121"/>
              <a:gd name="T13" fmla="*/ 35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1" h="140">
                <a:moveTo>
                  <a:pt x="0" y="35"/>
                </a:moveTo>
                <a:lnTo>
                  <a:pt x="60" y="0"/>
                </a:lnTo>
                <a:lnTo>
                  <a:pt x="121" y="35"/>
                </a:lnTo>
                <a:lnTo>
                  <a:pt x="121" y="104"/>
                </a:lnTo>
                <a:lnTo>
                  <a:pt x="60" y="140"/>
                </a:lnTo>
                <a:lnTo>
                  <a:pt x="0" y="104"/>
                </a:lnTo>
                <a:lnTo>
                  <a:pt x="0" y="3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8" name="Freeform 98">
            <a:extLst>
              <a:ext uri="{FF2B5EF4-FFF2-40B4-BE49-F238E27FC236}">
                <a16:creationId xmlns:a16="http://schemas.microsoft.com/office/drawing/2014/main" id="{B761B5D2-CB60-49FD-AC4C-A1E6FCD99C98}"/>
              </a:ext>
            </a:extLst>
          </p:cNvPr>
          <p:cNvSpPr>
            <a:spLocks/>
          </p:cNvSpPr>
          <p:nvPr/>
        </p:nvSpPr>
        <p:spPr bwMode="auto">
          <a:xfrm>
            <a:off x="8715376" y="4625975"/>
            <a:ext cx="190500" cy="222250"/>
          </a:xfrm>
          <a:custGeom>
            <a:avLst/>
            <a:gdLst>
              <a:gd name="T0" fmla="*/ 0 w 120"/>
              <a:gd name="T1" fmla="*/ 35 h 140"/>
              <a:gd name="T2" fmla="*/ 60 w 120"/>
              <a:gd name="T3" fmla="*/ 0 h 140"/>
              <a:gd name="T4" fmla="*/ 120 w 120"/>
              <a:gd name="T5" fmla="*/ 35 h 140"/>
              <a:gd name="T6" fmla="*/ 120 w 120"/>
              <a:gd name="T7" fmla="*/ 104 h 140"/>
              <a:gd name="T8" fmla="*/ 60 w 120"/>
              <a:gd name="T9" fmla="*/ 140 h 140"/>
              <a:gd name="T10" fmla="*/ 0 w 120"/>
              <a:gd name="T11" fmla="*/ 104 h 140"/>
              <a:gd name="T12" fmla="*/ 0 w 120"/>
              <a:gd name="T13" fmla="*/ 35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" h="140">
                <a:moveTo>
                  <a:pt x="0" y="35"/>
                </a:moveTo>
                <a:lnTo>
                  <a:pt x="60" y="0"/>
                </a:lnTo>
                <a:lnTo>
                  <a:pt x="120" y="35"/>
                </a:lnTo>
                <a:lnTo>
                  <a:pt x="120" y="104"/>
                </a:lnTo>
                <a:lnTo>
                  <a:pt x="60" y="140"/>
                </a:lnTo>
                <a:lnTo>
                  <a:pt x="0" y="104"/>
                </a:lnTo>
                <a:lnTo>
                  <a:pt x="0" y="35"/>
                </a:lnTo>
                <a:close/>
              </a:path>
            </a:pathLst>
          </a:custGeom>
          <a:solidFill>
            <a:srgbClr val="753B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9" name="Freeform 99">
            <a:extLst>
              <a:ext uri="{FF2B5EF4-FFF2-40B4-BE49-F238E27FC236}">
                <a16:creationId xmlns:a16="http://schemas.microsoft.com/office/drawing/2014/main" id="{3C700FBD-9AC9-4CBA-9E15-CDA62CDD721B}"/>
              </a:ext>
            </a:extLst>
          </p:cNvPr>
          <p:cNvSpPr>
            <a:spLocks/>
          </p:cNvSpPr>
          <p:nvPr/>
        </p:nvSpPr>
        <p:spPr bwMode="auto">
          <a:xfrm>
            <a:off x="8715376" y="4625975"/>
            <a:ext cx="190500" cy="222250"/>
          </a:xfrm>
          <a:custGeom>
            <a:avLst/>
            <a:gdLst>
              <a:gd name="T0" fmla="*/ 0 w 120"/>
              <a:gd name="T1" fmla="*/ 35 h 140"/>
              <a:gd name="T2" fmla="*/ 60 w 120"/>
              <a:gd name="T3" fmla="*/ 0 h 140"/>
              <a:gd name="T4" fmla="*/ 120 w 120"/>
              <a:gd name="T5" fmla="*/ 35 h 140"/>
              <a:gd name="T6" fmla="*/ 120 w 120"/>
              <a:gd name="T7" fmla="*/ 104 h 140"/>
              <a:gd name="T8" fmla="*/ 60 w 120"/>
              <a:gd name="T9" fmla="*/ 140 h 140"/>
              <a:gd name="T10" fmla="*/ 0 w 120"/>
              <a:gd name="T11" fmla="*/ 104 h 140"/>
              <a:gd name="T12" fmla="*/ 0 w 120"/>
              <a:gd name="T13" fmla="*/ 35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" h="140">
                <a:moveTo>
                  <a:pt x="0" y="35"/>
                </a:moveTo>
                <a:lnTo>
                  <a:pt x="60" y="0"/>
                </a:lnTo>
                <a:lnTo>
                  <a:pt x="120" y="35"/>
                </a:lnTo>
                <a:lnTo>
                  <a:pt x="120" y="104"/>
                </a:lnTo>
                <a:lnTo>
                  <a:pt x="60" y="140"/>
                </a:lnTo>
                <a:lnTo>
                  <a:pt x="0" y="104"/>
                </a:lnTo>
                <a:lnTo>
                  <a:pt x="0" y="3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0" name="Freeform 100">
            <a:extLst>
              <a:ext uri="{FF2B5EF4-FFF2-40B4-BE49-F238E27FC236}">
                <a16:creationId xmlns:a16="http://schemas.microsoft.com/office/drawing/2014/main" id="{747526CB-90CA-437A-88B0-E772E96417B3}"/>
              </a:ext>
            </a:extLst>
          </p:cNvPr>
          <p:cNvSpPr>
            <a:spLocks/>
          </p:cNvSpPr>
          <p:nvPr/>
        </p:nvSpPr>
        <p:spPr bwMode="auto">
          <a:xfrm>
            <a:off x="10039351" y="3981450"/>
            <a:ext cx="739775" cy="317500"/>
          </a:xfrm>
          <a:custGeom>
            <a:avLst/>
            <a:gdLst>
              <a:gd name="T0" fmla="*/ 4 w 303"/>
              <a:gd name="T1" fmla="*/ 99 h 130"/>
              <a:gd name="T2" fmla="*/ 255 w 303"/>
              <a:gd name="T3" fmla="*/ 13 h 130"/>
              <a:gd name="T4" fmla="*/ 277 w 303"/>
              <a:gd name="T5" fmla="*/ 106 h 130"/>
              <a:gd name="T6" fmla="*/ 4 w 303"/>
              <a:gd name="T7" fmla="*/ 99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3" h="130">
                <a:moveTo>
                  <a:pt x="4" y="99"/>
                </a:moveTo>
                <a:cubicBezTo>
                  <a:pt x="0" y="87"/>
                  <a:pt x="211" y="0"/>
                  <a:pt x="255" y="13"/>
                </a:cubicBezTo>
                <a:cubicBezTo>
                  <a:pt x="299" y="25"/>
                  <a:pt x="303" y="85"/>
                  <a:pt x="277" y="106"/>
                </a:cubicBezTo>
                <a:cubicBezTo>
                  <a:pt x="252" y="126"/>
                  <a:pt x="16" y="130"/>
                  <a:pt x="4" y="99"/>
                </a:cubicBezTo>
              </a:path>
            </a:pathLst>
          </a:custGeom>
          <a:solidFill>
            <a:srgbClr val="753B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1" name="Freeform 101">
            <a:extLst>
              <a:ext uri="{FF2B5EF4-FFF2-40B4-BE49-F238E27FC236}">
                <a16:creationId xmlns:a16="http://schemas.microsoft.com/office/drawing/2014/main" id="{BAB878B1-180A-4A66-944D-7D4D53F23456}"/>
              </a:ext>
            </a:extLst>
          </p:cNvPr>
          <p:cNvSpPr>
            <a:spLocks/>
          </p:cNvSpPr>
          <p:nvPr/>
        </p:nvSpPr>
        <p:spPr bwMode="auto">
          <a:xfrm>
            <a:off x="9955213" y="4173538"/>
            <a:ext cx="307975" cy="338138"/>
          </a:xfrm>
          <a:custGeom>
            <a:avLst/>
            <a:gdLst>
              <a:gd name="T0" fmla="*/ 43 w 126"/>
              <a:gd name="T1" fmla="*/ 0 h 138"/>
              <a:gd name="T2" fmla="*/ 27 w 126"/>
              <a:gd name="T3" fmla="*/ 32 h 138"/>
              <a:gd name="T4" fmla="*/ 115 w 126"/>
              <a:gd name="T5" fmla="*/ 52 h 138"/>
              <a:gd name="T6" fmla="*/ 76 w 126"/>
              <a:gd name="T7" fmla="*/ 117 h 138"/>
              <a:gd name="T8" fmla="*/ 5 w 126"/>
              <a:gd name="T9" fmla="*/ 54 h 138"/>
              <a:gd name="T10" fmla="*/ 43 w 126"/>
              <a:gd name="T11" fmla="*/ 0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6" h="138">
                <a:moveTo>
                  <a:pt x="43" y="0"/>
                </a:moveTo>
                <a:cubicBezTo>
                  <a:pt x="43" y="0"/>
                  <a:pt x="13" y="11"/>
                  <a:pt x="27" y="32"/>
                </a:cubicBezTo>
                <a:cubicBezTo>
                  <a:pt x="41" y="53"/>
                  <a:pt x="110" y="53"/>
                  <a:pt x="115" y="52"/>
                </a:cubicBezTo>
                <a:cubicBezTo>
                  <a:pt x="115" y="52"/>
                  <a:pt x="126" y="96"/>
                  <a:pt x="76" y="117"/>
                </a:cubicBezTo>
                <a:cubicBezTo>
                  <a:pt x="26" y="138"/>
                  <a:pt x="9" y="83"/>
                  <a:pt x="5" y="54"/>
                </a:cubicBezTo>
                <a:cubicBezTo>
                  <a:pt x="0" y="25"/>
                  <a:pt x="14" y="3"/>
                  <a:pt x="43" y="0"/>
                </a:cubicBezTo>
              </a:path>
            </a:pathLst>
          </a:custGeom>
          <a:solidFill>
            <a:srgbClr val="753B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2" name="Freeform 102">
            <a:extLst>
              <a:ext uri="{FF2B5EF4-FFF2-40B4-BE49-F238E27FC236}">
                <a16:creationId xmlns:a16="http://schemas.microsoft.com/office/drawing/2014/main" id="{68E58012-498A-4165-BC43-8110050E15BE}"/>
              </a:ext>
            </a:extLst>
          </p:cNvPr>
          <p:cNvSpPr>
            <a:spLocks/>
          </p:cNvSpPr>
          <p:nvPr/>
        </p:nvSpPr>
        <p:spPr bwMode="auto">
          <a:xfrm>
            <a:off x="9723438" y="4124325"/>
            <a:ext cx="285750" cy="312738"/>
          </a:xfrm>
          <a:custGeom>
            <a:avLst/>
            <a:gdLst>
              <a:gd name="T0" fmla="*/ 71 w 117"/>
              <a:gd name="T1" fmla="*/ 2 h 128"/>
              <a:gd name="T2" fmla="*/ 13 w 117"/>
              <a:gd name="T3" fmla="*/ 73 h 128"/>
              <a:gd name="T4" fmla="*/ 57 w 117"/>
              <a:gd name="T5" fmla="*/ 122 h 128"/>
              <a:gd name="T6" fmla="*/ 71 w 117"/>
              <a:gd name="T7" fmla="*/ 2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7" h="128">
                <a:moveTo>
                  <a:pt x="71" y="2"/>
                </a:moveTo>
                <a:cubicBezTo>
                  <a:pt x="29" y="0"/>
                  <a:pt x="0" y="27"/>
                  <a:pt x="13" y="73"/>
                </a:cubicBezTo>
                <a:cubicBezTo>
                  <a:pt x="25" y="120"/>
                  <a:pt x="37" y="128"/>
                  <a:pt x="57" y="122"/>
                </a:cubicBezTo>
                <a:cubicBezTo>
                  <a:pt x="77" y="116"/>
                  <a:pt x="117" y="5"/>
                  <a:pt x="71" y="2"/>
                </a:cubicBezTo>
                <a:close/>
              </a:path>
            </a:pathLst>
          </a:custGeom>
          <a:solidFill>
            <a:srgbClr val="753B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3" name="Freeform 103">
            <a:extLst>
              <a:ext uri="{FF2B5EF4-FFF2-40B4-BE49-F238E27FC236}">
                <a16:creationId xmlns:a16="http://schemas.microsoft.com/office/drawing/2014/main" id="{B39D6340-FB81-4112-8136-8195F85FF567}"/>
              </a:ext>
            </a:extLst>
          </p:cNvPr>
          <p:cNvSpPr>
            <a:spLocks/>
          </p:cNvSpPr>
          <p:nvPr/>
        </p:nvSpPr>
        <p:spPr bwMode="auto">
          <a:xfrm>
            <a:off x="9580563" y="4187825"/>
            <a:ext cx="146050" cy="239713"/>
          </a:xfrm>
          <a:custGeom>
            <a:avLst/>
            <a:gdLst>
              <a:gd name="T0" fmla="*/ 59 w 60"/>
              <a:gd name="T1" fmla="*/ 1 h 98"/>
              <a:gd name="T2" fmla="*/ 34 w 60"/>
              <a:gd name="T3" fmla="*/ 7 h 98"/>
              <a:gd name="T4" fmla="*/ 2 w 60"/>
              <a:gd name="T5" fmla="*/ 88 h 98"/>
              <a:gd name="T6" fmla="*/ 22 w 60"/>
              <a:gd name="T7" fmla="*/ 93 h 98"/>
              <a:gd name="T8" fmla="*/ 40 w 60"/>
              <a:gd name="T9" fmla="*/ 21 h 98"/>
              <a:gd name="T10" fmla="*/ 60 w 60"/>
              <a:gd name="T11" fmla="*/ 15 h 98"/>
              <a:gd name="T12" fmla="*/ 59 w 60"/>
              <a:gd name="T13" fmla="*/ 1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0" h="98">
                <a:moveTo>
                  <a:pt x="59" y="1"/>
                </a:moveTo>
                <a:cubicBezTo>
                  <a:pt x="59" y="1"/>
                  <a:pt x="45" y="0"/>
                  <a:pt x="34" y="7"/>
                </a:cubicBezTo>
                <a:cubicBezTo>
                  <a:pt x="24" y="14"/>
                  <a:pt x="0" y="79"/>
                  <a:pt x="2" y="88"/>
                </a:cubicBezTo>
                <a:cubicBezTo>
                  <a:pt x="4" y="97"/>
                  <a:pt x="16" y="98"/>
                  <a:pt x="22" y="93"/>
                </a:cubicBezTo>
                <a:cubicBezTo>
                  <a:pt x="28" y="87"/>
                  <a:pt x="36" y="25"/>
                  <a:pt x="40" y="21"/>
                </a:cubicBezTo>
                <a:cubicBezTo>
                  <a:pt x="45" y="16"/>
                  <a:pt x="60" y="15"/>
                  <a:pt x="60" y="15"/>
                </a:cubicBezTo>
                <a:lnTo>
                  <a:pt x="59" y="1"/>
                </a:lnTo>
                <a:close/>
              </a:path>
            </a:pathLst>
          </a:custGeom>
          <a:solidFill>
            <a:srgbClr val="753B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4" name="Freeform 104">
            <a:extLst>
              <a:ext uri="{FF2B5EF4-FFF2-40B4-BE49-F238E27FC236}">
                <a16:creationId xmlns:a16="http://schemas.microsoft.com/office/drawing/2014/main" id="{46EDC5B5-87E7-4BD5-A287-BC175AF03478}"/>
              </a:ext>
            </a:extLst>
          </p:cNvPr>
          <p:cNvSpPr>
            <a:spLocks/>
          </p:cNvSpPr>
          <p:nvPr/>
        </p:nvSpPr>
        <p:spPr bwMode="auto">
          <a:xfrm>
            <a:off x="10193338" y="4283075"/>
            <a:ext cx="511175" cy="479425"/>
          </a:xfrm>
          <a:custGeom>
            <a:avLst/>
            <a:gdLst>
              <a:gd name="T0" fmla="*/ 31 w 210"/>
              <a:gd name="T1" fmla="*/ 20 h 196"/>
              <a:gd name="T2" fmla="*/ 11 w 210"/>
              <a:gd name="T3" fmla="*/ 70 h 196"/>
              <a:gd name="T4" fmla="*/ 63 w 210"/>
              <a:gd name="T5" fmla="*/ 146 h 196"/>
              <a:gd name="T6" fmla="*/ 196 w 210"/>
              <a:gd name="T7" fmla="*/ 180 h 196"/>
              <a:gd name="T8" fmla="*/ 31 w 210"/>
              <a:gd name="T9" fmla="*/ 20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0" h="196">
                <a:moveTo>
                  <a:pt x="31" y="20"/>
                </a:moveTo>
                <a:cubicBezTo>
                  <a:pt x="31" y="20"/>
                  <a:pt x="32" y="48"/>
                  <a:pt x="11" y="70"/>
                </a:cubicBezTo>
                <a:cubicBezTo>
                  <a:pt x="11" y="70"/>
                  <a:pt x="0" y="114"/>
                  <a:pt x="63" y="146"/>
                </a:cubicBezTo>
                <a:cubicBezTo>
                  <a:pt x="127" y="179"/>
                  <a:pt x="182" y="196"/>
                  <a:pt x="196" y="180"/>
                </a:cubicBezTo>
                <a:cubicBezTo>
                  <a:pt x="210" y="164"/>
                  <a:pt x="157" y="0"/>
                  <a:pt x="31" y="20"/>
                </a:cubicBezTo>
              </a:path>
            </a:pathLst>
          </a:custGeom>
          <a:solidFill>
            <a:srgbClr val="753B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5" name="Freeform 105">
            <a:extLst>
              <a:ext uri="{FF2B5EF4-FFF2-40B4-BE49-F238E27FC236}">
                <a16:creationId xmlns:a16="http://schemas.microsoft.com/office/drawing/2014/main" id="{453578CA-7E5F-4C0C-9CF4-C4D6D64F4005}"/>
              </a:ext>
            </a:extLst>
          </p:cNvPr>
          <p:cNvSpPr>
            <a:spLocks/>
          </p:cNvSpPr>
          <p:nvPr/>
        </p:nvSpPr>
        <p:spPr bwMode="auto">
          <a:xfrm>
            <a:off x="9799638" y="4408488"/>
            <a:ext cx="176213" cy="280988"/>
          </a:xfrm>
          <a:custGeom>
            <a:avLst/>
            <a:gdLst>
              <a:gd name="T0" fmla="*/ 62 w 72"/>
              <a:gd name="T1" fmla="*/ 1 h 115"/>
              <a:gd name="T2" fmla="*/ 25 w 72"/>
              <a:gd name="T3" fmla="*/ 39 h 115"/>
              <a:gd name="T4" fmla="*/ 5 w 72"/>
              <a:gd name="T5" fmla="*/ 87 h 115"/>
              <a:gd name="T6" fmla="*/ 32 w 72"/>
              <a:gd name="T7" fmla="*/ 109 h 115"/>
              <a:gd name="T8" fmla="*/ 18 w 72"/>
              <a:gd name="T9" fmla="*/ 81 h 115"/>
              <a:gd name="T10" fmla="*/ 70 w 72"/>
              <a:gd name="T11" fmla="*/ 15 h 115"/>
              <a:gd name="T12" fmla="*/ 62 w 72"/>
              <a:gd name="T13" fmla="*/ 1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2" h="115">
                <a:moveTo>
                  <a:pt x="62" y="1"/>
                </a:moveTo>
                <a:cubicBezTo>
                  <a:pt x="62" y="1"/>
                  <a:pt x="46" y="17"/>
                  <a:pt x="25" y="39"/>
                </a:cubicBezTo>
                <a:cubicBezTo>
                  <a:pt x="4" y="62"/>
                  <a:pt x="0" y="77"/>
                  <a:pt x="5" y="87"/>
                </a:cubicBezTo>
                <a:cubicBezTo>
                  <a:pt x="11" y="96"/>
                  <a:pt x="27" y="115"/>
                  <a:pt x="32" y="109"/>
                </a:cubicBezTo>
                <a:cubicBezTo>
                  <a:pt x="36" y="104"/>
                  <a:pt x="17" y="92"/>
                  <a:pt x="18" y="81"/>
                </a:cubicBezTo>
                <a:cubicBezTo>
                  <a:pt x="20" y="71"/>
                  <a:pt x="67" y="18"/>
                  <a:pt x="70" y="15"/>
                </a:cubicBezTo>
                <a:cubicBezTo>
                  <a:pt x="72" y="11"/>
                  <a:pt x="69" y="0"/>
                  <a:pt x="62" y="1"/>
                </a:cubicBezTo>
                <a:close/>
              </a:path>
            </a:pathLst>
          </a:custGeom>
          <a:solidFill>
            <a:srgbClr val="753B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6" name="Freeform 106">
            <a:extLst>
              <a:ext uri="{FF2B5EF4-FFF2-40B4-BE49-F238E27FC236}">
                <a16:creationId xmlns:a16="http://schemas.microsoft.com/office/drawing/2014/main" id="{0B019D27-09BC-4E52-BBD9-CC6CEBDD0306}"/>
              </a:ext>
            </a:extLst>
          </p:cNvPr>
          <p:cNvSpPr>
            <a:spLocks/>
          </p:cNvSpPr>
          <p:nvPr/>
        </p:nvSpPr>
        <p:spPr bwMode="auto">
          <a:xfrm>
            <a:off x="9931401" y="4459288"/>
            <a:ext cx="95250" cy="307975"/>
          </a:xfrm>
          <a:custGeom>
            <a:avLst/>
            <a:gdLst>
              <a:gd name="T0" fmla="*/ 29 w 39"/>
              <a:gd name="T1" fmla="*/ 6 h 126"/>
              <a:gd name="T2" fmla="*/ 0 w 39"/>
              <a:gd name="T3" fmla="*/ 97 h 126"/>
              <a:gd name="T4" fmla="*/ 37 w 39"/>
              <a:gd name="T5" fmla="*/ 121 h 126"/>
              <a:gd name="T6" fmla="*/ 15 w 39"/>
              <a:gd name="T7" fmla="*/ 102 h 126"/>
              <a:gd name="T8" fmla="*/ 38 w 39"/>
              <a:gd name="T9" fmla="*/ 14 h 126"/>
              <a:gd name="T10" fmla="*/ 29 w 39"/>
              <a:gd name="T11" fmla="*/ 6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" h="126">
                <a:moveTo>
                  <a:pt x="29" y="6"/>
                </a:moveTo>
                <a:cubicBezTo>
                  <a:pt x="26" y="8"/>
                  <a:pt x="0" y="80"/>
                  <a:pt x="0" y="97"/>
                </a:cubicBezTo>
                <a:cubicBezTo>
                  <a:pt x="0" y="113"/>
                  <a:pt x="35" y="126"/>
                  <a:pt x="37" y="121"/>
                </a:cubicBezTo>
                <a:cubicBezTo>
                  <a:pt x="39" y="116"/>
                  <a:pt x="18" y="110"/>
                  <a:pt x="15" y="102"/>
                </a:cubicBezTo>
                <a:cubicBezTo>
                  <a:pt x="11" y="94"/>
                  <a:pt x="37" y="19"/>
                  <a:pt x="38" y="14"/>
                </a:cubicBezTo>
                <a:cubicBezTo>
                  <a:pt x="39" y="9"/>
                  <a:pt x="38" y="0"/>
                  <a:pt x="29" y="6"/>
                </a:cubicBezTo>
                <a:close/>
              </a:path>
            </a:pathLst>
          </a:custGeom>
          <a:solidFill>
            <a:srgbClr val="753B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7" name="Freeform 107">
            <a:extLst>
              <a:ext uri="{FF2B5EF4-FFF2-40B4-BE49-F238E27FC236}">
                <a16:creationId xmlns:a16="http://schemas.microsoft.com/office/drawing/2014/main" id="{5626378E-11A4-48BD-88A0-03B39BEE5BAC}"/>
              </a:ext>
            </a:extLst>
          </p:cNvPr>
          <p:cNvSpPr>
            <a:spLocks/>
          </p:cNvSpPr>
          <p:nvPr/>
        </p:nvSpPr>
        <p:spPr bwMode="auto">
          <a:xfrm>
            <a:off x="10129838" y="4476750"/>
            <a:ext cx="204788" cy="361950"/>
          </a:xfrm>
          <a:custGeom>
            <a:avLst/>
            <a:gdLst>
              <a:gd name="T0" fmla="*/ 0 w 84"/>
              <a:gd name="T1" fmla="*/ 9 h 148"/>
              <a:gd name="T2" fmla="*/ 36 w 84"/>
              <a:gd name="T3" fmla="*/ 136 h 148"/>
              <a:gd name="T4" fmla="*/ 82 w 84"/>
              <a:gd name="T5" fmla="*/ 142 h 148"/>
              <a:gd name="T6" fmla="*/ 73 w 84"/>
              <a:gd name="T7" fmla="*/ 140 h 148"/>
              <a:gd name="T8" fmla="*/ 49 w 84"/>
              <a:gd name="T9" fmla="*/ 134 h 148"/>
              <a:gd name="T10" fmla="*/ 16 w 84"/>
              <a:gd name="T11" fmla="*/ 7 h 148"/>
              <a:gd name="T12" fmla="*/ 0 w 84"/>
              <a:gd name="T13" fmla="*/ 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4" h="148">
                <a:moveTo>
                  <a:pt x="0" y="9"/>
                </a:moveTo>
                <a:cubicBezTo>
                  <a:pt x="0" y="9"/>
                  <a:pt x="29" y="124"/>
                  <a:pt x="36" y="136"/>
                </a:cubicBezTo>
                <a:cubicBezTo>
                  <a:pt x="43" y="148"/>
                  <a:pt x="79" y="146"/>
                  <a:pt x="82" y="142"/>
                </a:cubicBezTo>
                <a:cubicBezTo>
                  <a:pt x="84" y="140"/>
                  <a:pt x="79" y="140"/>
                  <a:pt x="73" y="140"/>
                </a:cubicBezTo>
                <a:cubicBezTo>
                  <a:pt x="64" y="140"/>
                  <a:pt x="51" y="140"/>
                  <a:pt x="49" y="134"/>
                </a:cubicBezTo>
                <a:cubicBezTo>
                  <a:pt x="45" y="123"/>
                  <a:pt x="21" y="11"/>
                  <a:pt x="16" y="7"/>
                </a:cubicBezTo>
                <a:cubicBezTo>
                  <a:pt x="12" y="4"/>
                  <a:pt x="0" y="0"/>
                  <a:pt x="0" y="9"/>
                </a:cubicBezTo>
              </a:path>
            </a:pathLst>
          </a:custGeom>
          <a:solidFill>
            <a:srgbClr val="753B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8" name="Freeform 108">
            <a:extLst>
              <a:ext uri="{FF2B5EF4-FFF2-40B4-BE49-F238E27FC236}">
                <a16:creationId xmlns:a16="http://schemas.microsoft.com/office/drawing/2014/main" id="{72E03742-69F0-4053-8883-29CA1D6DE50F}"/>
              </a:ext>
            </a:extLst>
          </p:cNvPr>
          <p:cNvSpPr>
            <a:spLocks noEditPoints="1"/>
          </p:cNvSpPr>
          <p:nvPr/>
        </p:nvSpPr>
        <p:spPr bwMode="auto">
          <a:xfrm>
            <a:off x="7739063" y="4241800"/>
            <a:ext cx="19050" cy="333375"/>
          </a:xfrm>
          <a:custGeom>
            <a:avLst/>
            <a:gdLst>
              <a:gd name="T0" fmla="*/ 1 w 8"/>
              <a:gd name="T1" fmla="*/ 134 h 136"/>
              <a:gd name="T2" fmla="*/ 1 w 8"/>
              <a:gd name="T3" fmla="*/ 132 h 136"/>
              <a:gd name="T4" fmla="*/ 1 w 8"/>
              <a:gd name="T5" fmla="*/ 130 h 136"/>
              <a:gd name="T6" fmla="*/ 2 w 8"/>
              <a:gd name="T7" fmla="*/ 128 h 136"/>
              <a:gd name="T8" fmla="*/ 2 w 8"/>
              <a:gd name="T9" fmla="*/ 126 h 136"/>
              <a:gd name="T10" fmla="*/ 3 w 8"/>
              <a:gd name="T11" fmla="*/ 124 h 136"/>
              <a:gd name="T12" fmla="*/ 3 w 8"/>
              <a:gd name="T13" fmla="*/ 122 h 136"/>
              <a:gd name="T14" fmla="*/ 3 w 8"/>
              <a:gd name="T15" fmla="*/ 120 h 136"/>
              <a:gd name="T16" fmla="*/ 4 w 8"/>
              <a:gd name="T17" fmla="*/ 118 h 136"/>
              <a:gd name="T18" fmla="*/ 4 w 8"/>
              <a:gd name="T19" fmla="*/ 116 h 136"/>
              <a:gd name="T20" fmla="*/ 4 w 8"/>
              <a:gd name="T21" fmla="*/ 114 h 136"/>
              <a:gd name="T22" fmla="*/ 5 w 8"/>
              <a:gd name="T23" fmla="*/ 112 h 136"/>
              <a:gd name="T24" fmla="*/ 5 w 8"/>
              <a:gd name="T25" fmla="*/ 109 h 136"/>
              <a:gd name="T26" fmla="*/ 5 w 8"/>
              <a:gd name="T27" fmla="*/ 108 h 136"/>
              <a:gd name="T28" fmla="*/ 5 w 8"/>
              <a:gd name="T29" fmla="*/ 105 h 136"/>
              <a:gd name="T30" fmla="*/ 6 w 8"/>
              <a:gd name="T31" fmla="*/ 103 h 136"/>
              <a:gd name="T32" fmla="*/ 6 w 8"/>
              <a:gd name="T33" fmla="*/ 101 h 136"/>
              <a:gd name="T34" fmla="*/ 6 w 8"/>
              <a:gd name="T35" fmla="*/ 99 h 136"/>
              <a:gd name="T36" fmla="*/ 6 w 8"/>
              <a:gd name="T37" fmla="*/ 97 h 136"/>
              <a:gd name="T38" fmla="*/ 6 w 8"/>
              <a:gd name="T39" fmla="*/ 95 h 136"/>
              <a:gd name="T40" fmla="*/ 7 w 8"/>
              <a:gd name="T41" fmla="*/ 93 h 136"/>
              <a:gd name="T42" fmla="*/ 7 w 8"/>
              <a:gd name="T43" fmla="*/ 90 h 136"/>
              <a:gd name="T44" fmla="*/ 7 w 8"/>
              <a:gd name="T45" fmla="*/ 89 h 136"/>
              <a:gd name="T46" fmla="*/ 7 w 8"/>
              <a:gd name="T47" fmla="*/ 86 h 136"/>
              <a:gd name="T48" fmla="*/ 7 w 8"/>
              <a:gd name="T49" fmla="*/ 84 h 136"/>
              <a:gd name="T50" fmla="*/ 7 w 8"/>
              <a:gd name="T51" fmla="*/ 82 h 136"/>
              <a:gd name="T52" fmla="*/ 7 w 8"/>
              <a:gd name="T53" fmla="*/ 80 h 136"/>
              <a:gd name="T54" fmla="*/ 7 w 8"/>
              <a:gd name="T55" fmla="*/ 77 h 136"/>
              <a:gd name="T56" fmla="*/ 7 w 8"/>
              <a:gd name="T57" fmla="*/ 76 h 136"/>
              <a:gd name="T58" fmla="*/ 8 w 8"/>
              <a:gd name="T59" fmla="*/ 73 h 136"/>
              <a:gd name="T60" fmla="*/ 8 w 8"/>
              <a:gd name="T61" fmla="*/ 71 h 136"/>
              <a:gd name="T62" fmla="*/ 8 w 8"/>
              <a:gd name="T63" fmla="*/ 65 h 136"/>
              <a:gd name="T64" fmla="*/ 8 w 8"/>
              <a:gd name="T65" fmla="*/ 63 h 136"/>
              <a:gd name="T66" fmla="*/ 7 w 8"/>
              <a:gd name="T67" fmla="*/ 60 h 136"/>
              <a:gd name="T68" fmla="*/ 7 w 8"/>
              <a:gd name="T69" fmla="*/ 59 h 136"/>
              <a:gd name="T70" fmla="*/ 7 w 8"/>
              <a:gd name="T71" fmla="*/ 56 h 136"/>
              <a:gd name="T72" fmla="*/ 7 w 8"/>
              <a:gd name="T73" fmla="*/ 54 h 136"/>
              <a:gd name="T74" fmla="*/ 7 w 8"/>
              <a:gd name="T75" fmla="*/ 52 h 136"/>
              <a:gd name="T76" fmla="*/ 7 w 8"/>
              <a:gd name="T77" fmla="*/ 50 h 136"/>
              <a:gd name="T78" fmla="*/ 7 w 8"/>
              <a:gd name="T79" fmla="*/ 47 h 136"/>
              <a:gd name="T80" fmla="*/ 7 w 8"/>
              <a:gd name="T81" fmla="*/ 46 h 136"/>
              <a:gd name="T82" fmla="*/ 7 w 8"/>
              <a:gd name="T83" fmla="*/ 43 h 136"/>
              <a:gd name="T84" fmla="*/ 6 w 8"/>
              <a:gd name="T85" fmla="*/ 41 h 136"/>
              <a:gd name="T86" fmla="*/ 6 w 8"/>
              <a:gd name="T87" fmla="*/ 39 h 136"/>
              <a:gd name="T88" fmla="*/ 6 w 8"/>
              <a:gd name="T89" fmla="*/ 37 h 136"/>
              <a:gd name="T90" fmla="*/ 6 w 8"/>
              <a:gd name="T91" fmla="*/ 35 h 136"/>
              <a:gd name="T92" fmla="*/ 6 w 8"/>
              <a:gd name="T93" fmla="*/ 33 h 136"/>
              <a:gd name="T94" fmla="*/ 5 w 8"/>
              <a:gd name="T95" fmla="*/ 31 h 136"/>
              <a:gd name="T96" fmla="*/ 5 w 8"/>
              <a:gd name="T97" fmla="*/ 28 h 136"/>
              <a:gd name="T98" fmla="*/ 5 w 8"/>
              <a:gd name="T99" fmla="*/ 27 h 136"/>
              <a:gd name="T100" fmla="*/ 5 w 8"/>
              <a:gd name="T101" fmla="*/ 25 h 136"/>
              <a:gd name="T102" fmla="*/ 4 w 8"/>
              <a:gd name="T103" fmla="*/ 22 h 136"/>
              <a:gd name="T104" fmla="*/ 4 w 8"/>
              <a:gd name="T105" fmla="*/ 20 h 136"/>
              <a:gd name="T106" fmla="*/ 4 w 8"/>
              <a:gd name="T107" fmla="*/ 18 h 136"/>
              <a:gd name="T108" fmla="*/ 3 w 8"/>
              <a:gd name="T109" fmla="*/ 16 h 136"/>
              <a:gd name="T110" fmla="*/ 3 w 8"/>
              <a:gd name="T111" fmla="*/ 14 h 136"/>
              <a:gd name="T112" fmla="*/ 3 w 8"/>
              <a:gd name="T113" fmla="*/ 12 h 136"/>
              <a:gd name="T114" fmla="*/ 2 w 8"/>
              <a:gd name="T115" fmla="*/ 10 h 136"/>
              <a:gd name="T116" fmla="*/ 2 w 8"/>
              <a:gd name="T117" fmla="*/ 8 h 136"/>
              <a:gd name="T118" fmla="*/ 1 w 8"/>
              <a:gd name="T119" fmla="*/ 6 h 136"/>
              <a:gd name="T120" fmla="*/ 1 w 8"/>
              <a:gd name="T121" fmla="*/ 4 h 136"/>
              <a:gd name="T122" fmla="*/ 0 w 8"/>
              <a:gd name="T123" fmla="*/ 2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" h="136">
                <a:moveTo>
                  <a:pt x="0" y="136"/>
                </a:moveTo>
                <a:cubicBezTo>
                  <a:pt x="0" y="136"/>
                  <a:pt x="0" y="136"/>
                  <a:pt x="0" y="136"/>
                </a:cubicBezTo>
                <a:cubicBezTo>
                  <a:pt x="0" y="136"/>
                  <a:pt x="0" y="136"/>
                  <a:pt x="0" y="136"/>
                </a:cubicBezTo>
                <a:moveTo>
                  <a:pt x="0" y="136"/>
                </a:moveTo>
                <a:cubicBezTo>
                  <a:pt x="0" y="136"/>
                  <a:pt x="0" y="136"/>
                  <a:pt x="0" y="136"/>
                </a:cubicBezTo>
                <a:cubicBezTo>
                  <a:pt x="0" y="136"/>
                  <a:pt x="0" y="136"/>
                  <a:pt x="0" y="136"/>
                </a:cubicBezTo>
                <a:moveTo>
                  <a:pt x="0" y="135"/>
                </a:moveTo>
                <a:cubicBezTo>
                  <a:pt x="0" y="135"/>
                  <a:pt x="0" y="135"/>
                  <a:pt x="0" y="135"/>
                </a:cubicBezTo>
                <a:cubicBezTo>
                  <a:pt x="0" y="135"/>
                  <a:pt x="0" y="135"/>
                  <a:pt x="0" y="135"/>
                </a:cubicBezTo>
                <a:moveTo>
                  <a:pt x="0" y="135"/>
                </a:moveTo>
                <a:cubicBezTo>
                  <a:pt x="0" y="135"/>
                  <a:pt x="0" y="135"/>
                  <a:pt x="0" y="135"/>
                </a:cubicBezTo>
                <a:cubicBezTo>
                  <a:pt x="0" y="135"/>
                  <a:pt x="0" y="135"/>
                  <a:pt x="0" y="135"/>
                </a:cubicBezTo>
                <a:moveTo>
                  <a:pt x="1" y="134"/>
                </a:moveTo>
                <a:cubicBezTo>
                  <a:pt x="1" y="134"/>
                  <a:pt x="1" y="134"/>
                  <a:pt x="1" y="134"/>
                </a:cubicBezTo>
                <a:cubicBezTo>
                  <a:pt x="1" y="134"/>
                  <a:pt x="1" y="134"/>
                  <a:pt x="1" y="134"/>
                </a:cubicBezTo>
                <a:moveTo>
                  <a:pt x="1" y="134"/>
                </a:moveTo>
                <a:cubicBezTo>
                  <a:pt x="1" y="134"/>
                  <a:pt x="1" y="134"/>
                  <a:pt x="1" y="134"/>
                </a:cubicBezTo>
                <a:cubicBezTo>
                  <a:pt x="1" y="134"/>
                  <a:pt x="1" y="134"/>
                  <a:pt x="1" y="134"/>
                </a:cubicBezTo>
                <a:moveTo>
                  <a:pt x="1" y="133"/>
                </a:moveTo>
                <a:cubicBezTo>
                  <a:pt x="1" y="133"/>
                  <a:pt x="1" y="133"/>
                  <a:pt x="1" y="133"/>
                </a:cubicBezTo>
                <a:cubicBezTo>
                  <a:pt x="1" y="133"/>
                  <a:pt x="1" y="133"/>
                  <a:pt x="1" y="133"/>
                </a:cubicBezTo>
                <a:moveTo>
                  <a:pt x="1" y="133"/>
                </a:moveTo>
                <a:cubicBezTo>
                  <a:pt x="1" y="133"/>
                  <a:pt x="1" y="133"/>
                  <a:pt x="1" y="133"/>
                </a:cubicBezTo>
                <a:cubicBezTo>
                  <a:pt x="1" y="133"/>
                  <a:pt x="1" y="133"/>
                  <a:pt x="1" y="133"/>
                </a:cubicBezTo>
                <a:moveTo>
                  <a:pt x="1" y="132"/>
                </a:moveTo>
                <a:cubicBezTo>
                  <a:pt x="1" y="132"/>
                  <a:pt x="1" y="132"/>
                  <a:pt x="1" y="132"/>
                </a:cubicBezTo>
                <a:cubicBezTo>
                  <a:pt x="1" y="132"/>
                  <a:pt x="1" y="132"/>
                  <a:pt x="1" y="132"/>
                </a:cubicBezTo>
                <a:moveTo>
                  <a:pt x="1" y="132"/>
                </a:moveTo>
                <a:cubicBezTo>
                  <a:pt x="1" y="132"/>
                  <a:pt x="1" y="132"/>
                  <a:pt x="1" y="132"/>
                </a:cubicBezTo>
                <a:cubicBezTo>
                  <a:pt x="1" y="132"/>
                  <a:pt x="1" y="132"/>
                  <a:pt x="1" y="132"/>
                </a:cubicBezTo>
                <a:moveTo>
                  <a:pt x="1" y="131"/>
                </a:moveTo>
                <a:cubicBezTo>
                  <a:pt x="1" y="131"/>
                  <a:pt x="1" y="131"/>
                  <a:pt x="1" y="131"/>
                </a:cubicBezTo>
                <a:cubicBezTo>
                  <a:pt x="1" y="131"/>
                  <a:pt x="1" y="131"/>
                  <a:pt x="1" y="131"/>
                </a:cubicBezTo>
                <a:moveTo>
                  <a:pt x="1" y="131"/>
                </a:moveTo>
                <a:cubicBezTo>
                  <a:pt x="1" y="131"/>
                  <a:pt x="1" y="131"/>
                  <a:pt x="1" y="131"/>
                </a:cubicBezTo>
                <a:cubicBezTo>
                  <a:pt x="1" y="131"/>
                  <a:pt x="1" y="131"/>
                  <a:pt x="1" y="131"/>
                </a:cubicBezTo>
                <a:moveTo>
                  <a:pt x="1" y="130"/>
                </a:moveTo>
                <a:cubicBezTo>
                  <a:pt x="1" y="130"/>
                  <a:pt x="1" y="130"/>
                  <a:pt x="1" y="130"/>
                </a:cubicBezTo>
                <a:cubicBezTo>
                  <a:pt x="1" y="130"/>
                  <a:pt x="1" y="130"/>
                  <a:pt x="1" y="130"/>
                </a:cubicBezTo>
                <a:moveTo>
                  <a:pt x="1" y="130"/>
                </a:moveTo>
                <a:cubicBezTo>
                  <a:pt x="1" y="130"/>
                  <a:pt x="1" y="130"/>
                  <a:pt x="1" y="130"/>
                </a:cubicBezTo>
                <a:cubicBezTo>
                  <a:pt x="1" y="130"/>
                  <a:pt x="1" y="130"/>
                  <a:pt x="1" y="130"/>
                </a:cubicBezTo>
                <a:moveTo>
                  <a:pt x="2" y="129"/>
                </a:moveTo>
                <a:cubicBezTo>
                  <a:pt x="2" y="129"/>
                  <a:pt x="2" y="129"/>
                  <a:pt x="2" y="130"/>
                </a:cubicBezTo>
                <a:cubicBezTo>
                  <a:pt x="2" y="129"/>
                  <a:pt x="2" y="129"/>
                  <a:pt x="2" y="129"/>
                </a:cubicBezTo>
                <a:moveTo>
                  <a:pt x="2" y="129"/>
                </a:moveTo>
                <a:cubicBezTo>
                  <a:pt x="2" y="129"/>
                  <a:pt x="2" y="129"/>
                  <a:pt x="2" y="129"/>
                </a:cubicBezTo>
                <a:cubicBezTo>
                  <a:pt x="2" y="129"/>
                  <a:pt x="2" y="129"/>
                  <a:pt x="2" y="129"/>
                </a:cubicBezTo>
                <a:moveTo>
                  <a:pt x="2" y="128"/>
                </a:moveTo>
                <a:cubicBezTo>
                  <a:pt x="2" y="128"/>
                  <a:pt x="2" y="129"/>
                  <a:pt x="2" y="129"/>
                </a:cubicBezTo>
                <a:cubicBezTo>
                  <a:pt x="2" y="129"/>
                  <a:pt x="2" y="128"/>
                  <a:pt x="2" y="128"/>
                </a:cubicBezTo>
                <a:moveTo>
                  <a:pt x="2" y="128"/>
                </a:moveTo>
                <a:cubicBezTo>
                  <a:pt x="2" y="128"/>
                  <a:pt x="2" y="128"/>
                  <a:pt x="2" y="128"/>
                </a:cubicBezTo>
                <a:cubicBezTo>
                  <a:pt x="2" y="128"/>
                  <a:pt x="2" y="128"/>
                  <a:pt x="2" y="128"/>
                </a:cubicBezTo>
                <a:moveTo>
                  <a:pt x="2" y="128"/>
                </a:moveTo>
                <a:cubicBezTo>
                  <a:pt x="2" y="128"/>
                  <a:pt x="2" y="128"/>
                  <a:pt x="2" y="128"/>
                </a:cubicBezTo>
                <a:cubicBezTo>
                  <a:pt x="2" y="128"/>
                  <a:pt x="2" y="128"/>
                  <a:pt x="2" y="128"/>
                </a:cubicBezTo>
                <a:moveTo>
                  <a:pt x="2" y="127"/>
                </a:moveTo>
                <a:cubicBezTo>
                  <a:pt x="2" y="127"/>
                  <a:pt x="2" y="127"/>
                  <a:pt x="2" y="127"/>
                </a:cubicBezTo>
                <a:cubicBezTo>
                  <a:pt x="2" y="127"/>
                  <a:pt x="2" y="127"/>
                  <a:pt x="2" y="127"/>
                </a:cubicBezTo>
                <a:moveTo>
                  <a:pt x="2" y="127"/>
                </a:moveTo>
                <a:cubicBezTo>
                  <a:pt x="2" y="127"/>
                  <a:pt x="2" y="127"/>
                  <a:pt x="2" y="127"/>
                </a:cubicBezTo>
                <a:cubicBezTo>
                  <a:pt x="2" y="127"/>
                  <a:pt x="2" y="127"/>
                  <a:pt x="2" y="127"/>
                </a:cubicBezTo>
                <a:moveTo>
                  <a:pt x="2" y="126"/>
                </a:moveTo>
                <a:cubicBezTo>
                  <a:pt x="2" y="126"/>
                  <a:pt x="2" y="126"/>
                  <a:pt x="2" y="126"/>
                </a:cubicBezTo>
                <a:cubicBezTo>
                  <a:pt x="2" y="126"/>
                  <a:pt x="2" y="126"/>
                  <a:pt x="2" y="126"/>
                </a:cubicBezTo>
                <a:moveTo>
                  <a:pt x="2" y="126"/>
                </a:moveTo>
                <a:cubicBezTo>
                  <a:pt x="2" y="126"/>
                  <a:pt x="2" y="126"/>
                  <a:pt x="2" y="126"/>
                </a:cubicBezTo>
                <a:cubicBezTo>
                  <a:pt x="2" y="126"/>
                  <a:pt x="2" y="126"/>
                  <a:pt x="2" y="126"/>
                </a:cubicBezTo>
                <a:moveTo>
                  <a:pt x="2" y="125"/>
                </a:moveTo>
                <a:cubicBezTo>
                  <a:pt x="2" y="125"/>
                  <a:pt x="2" y="125"/>
                  <a:pt x="2" y="125"/>
                </a:cubicBezTo>
                <a:cubicBezTo>
                  <a:pt x="2" y="125"/>
                  <a:pt x="2" y="125"/>
                  <a:pt x="2" y="125"/>
                </a:cubicBezTo>
                <a:moveTo>
                  <a:pt x="2" y="125"/>
                </a:moveTo>
                <a:cubicBezTo>
                  <a:pt x="2" y="125"/>
                  <a:pt x="2" y="125"/>
                  <a:pt x="2" y="125"/>
                </a:cubicBezTo>
                <a:cubicBezTo>
                  <a:pt x="2" y="125"/>
                  <a:pt x="2" y="125"/>
                  <a:pt x="2" y="125"/>
                </a:cubicBezTo>
                <a:moveTo>
                  <a:pt x="3" y="124"/>
                </a:moveTo>
                <a:cubicBezTo>
                  <a:pt x="3" y="124"/>
                  <a:pt x="3" y="124"/>
                  <a:pt x="3" y="124"/>
                </a:cubicBezTo>
                <a:cubicBezTo>
                  <a:pt x="3" y="124"/>
                  <a:pt x="3" y="124"/>
                  <a:pt x="3" y="124"/>
                </a:cubicBezTo>
                <a:moveTo>
                  <a:pt x="3" y="124"/>
                </a:moveTo>
                <a:cubicBezTo>
                  <a:pt x="3" y="124"/>
                  <a:pt x="3" y="124"/>
                  <a:pt x="3" y="124"/>
                </a:cubicBezTo>
                <a:cubicBezTo>
                  <a:pt x="3" y="124"/>
                  <a:pt x="3" y="124"/>
                  <a:pt x="3" y="124"/>
                </a:cubicBezTo>
                <a:moveTo>
                  <a:pt x="3" y="123"/>
                </a:moveTo>
                <a:cubicBezTo>
                  <a:pt x="3" y="123"/>
                  <a:pt x="3" y="123"/>
                  <a:pt x="3" y="123"/>
                </a:cubicBezTo>
                <a:cubicBezTo>
                  <a:pt x="3" y="123"/>
                  <a:pt x="3" y="123"/>
                  <a:pt x="3" y="123"/>
                </a:cubicBezTo>
                <a:moveTo>
                  <a:pt x="3" y="123"/>
                </a:moveTo>
                <a:cubicBezTo>
                  <a:pt x="3" y="123"/>
                  <a:pt x="3" y="123"/>
                  <a:pt x="3" y="123"/>
                </a:cubicBezTo>
                <a:cubicBezTo>
                  <a:pt x="3" y="123"/>
                  <a:pt x="3" y="123"/>
                  <a:pt x="3" y="123"/>
                </a:cubicBezTo>
                <a:moveTo>
                  <a:pt x="3" y="122"/>
                </a:moveTo>
                <a:cubicBezTo>
                  <a:pt x="3" y="122"/>
                  <a:pt x="3" y="122"/>
                  <a:pt x="3" y="122"/>
                </a:cubicBezTo>
                <a:cubicBezTo>
                  <a:pt x="3" y="122"/>
                  <a:pt x="3" y="122"/>
                  <a:pt x="3" y="122"/>
                </a:cubicBezTo>
                <a:moveTo>
                  <a:pt x="3" y="122"/>
                </a:moveTo>
                <a:cubicBezTo>
                  <a:pt x="3" y="122"/>
                  <a:pt x="3" y="122"/>
                  <a:pt x="3" y="122"/>
                </a:cubicBezTo>
                <a:cubicBezTo>
                  <a:pt x="3" y="122"/>
                  <a:pt x="3" y="122"/>
                  <a:pt x="3" y="122"/>
                </a:cubicBezTo>
                <a:moveTo>
                  <a:pt x="3" y="121"/>
                </a:moveTo>
                <a:cubicBezTo>
                  <a:pt x="3" y="121"/>
                  <a:pt x="3" y="121"/>
                  <a:pt x="3" y="121"/>
                </a:cubicBezTo>
                <a:cubicBezTo>
                  <a:pt x="3" y="121"/>
                  <a:pt x="3" y="121"/>
                  <a:pt x="3" y="121"/>
                </a:cubicBezTo>
                <a:moveTo>
                  <a:pt x="3" y="121"/>
                </a:moveTo>
                <a:cubicBezTo>
                  <a:pt x="3" y="121"/>
                  <a:pt x="3" y="121"/>
                  <a:pt x="3" y="121"/>
                </a:cubicBezTo>
                <a:cubicBezTo>
                  <a:pt x="3" y="121"/>
                  <a:pt x="3" y="121"/>
                  <a:pt x="3" y="121"/>
                </a:cubicBezTo>
                <a:moveTo>
                  <a:pt x="3" y="120"/>
                </a:moveTo>
                <a:cubicBezTo>
                  <a:pt x="3" y="120"/>
                  <a:pt x="3" y="120"/>
                  <a:pt x="3" y="121"/>
                </a:cubicBezTo>
                <a:cubicBezTo>
                  <a:pt x="3" y="120"/>
                  <a:pt x="3" y="120"/>
                  <a:pt x="3" y="120"/>
                </a:cubicBezTo>
                <a:moveTo>
                  <a:pt x="3" y="120"/>
                </a:moveTo>
                <a:cubicBezTo>
                  <a:pt x="3" y="120"/>
                  <a:pt x="3" y="120"/>
                  <a:pt x="3" y="120"/>
                </a:cubicBezTo>
                <a:cubicBezTo>
                  <a:pt x="3" y="120"/>
                  <a:pt x="3" y="120"/>
                  <a:pt x="3" y="120"/>
                </a:cubicBezTo>
                <a:moveTo>
                  <a:pt x="3" y="119"/>
                </a:moveTo>
                <a:cubicBezTo>
                  <a:pt x="3" y="119"/>
                  <a:pt x="3" y="120"/>
                  <a:pt x="3" y="120"/>
                </a:cubicBezTo>
                <a:cubicBezTo>
                  <a:pt x="3" y="120"/>
                  <a:pt x="3" y="119"/>
                  <a:pt x="3" y="119"/>
                </a:cubicBezTo>
                <a:moveTo>
                  <a:pt x="3" y="119"/>
                </a:moveTo>
                <a:cubicBezTo>
                  <a:pt x="3" y="119"/>
                  <a:pt x="3" y="119"/>
                  <a:pt x="3" y="119"/>
                </a:cubicBezTo>
                <a:cubicBezTo>
                  <a:pt x="3" y="119"/>
                  <a:pt x="3" y="119"/>
                  <a:pt x="3" y="119"/>
                </a:cubicBezTo>
                <a:moveTo>
                  <a:pt x="4" y="118"/>
                </a:moveTo>
                <a:cubicBezTo>
                  <a:pt x="4" y="118"/>
                  <a:pt x="4" y="119"/>
                  <a:pt x="3" y="119"/>
                </a:cubicBezTo>
                <a:cubicBezTo>
                  <a:pt x="4" y="119"/>
                  <a:pt x="4" y="119"/>
                  <a:pt x="4" y="118"/>
                </a:cubicBezTo>
                <a:moveTo>
                  <a:pt x="4" y="118"/>
                </a:moveTo>
                <a:cubicBezTo>
                  <a:pt x="4" y="118"/>
                  <a:pt x="4" y="118"/>
                  <a:pt x="4" y="118"/>
                </a:cubicBezTo>
                <a:cubicBezTo>
                  <a:pt x="4" y="118"/>
                  <a:pt x="4" y="118"/>
                  <a:pt x="4" y="118"/>
                </a:cubicBezTo>
                <a:moveTo>
                  <a:pt x="4" y="117"/>
                </a:moveTo>
                <a:cubicBezTo>
                  <a:pt x="4" y="118"/>
                  <a:pt x="4" y="118"/>
                  <a:pt x="4" y="118"/>
                </a:cubicBezTo>
                <a:cubicBezTo>
                  <a:pt x="4" y="118"/>
                  <a:pt x="4" y="118"/>
                  <a:pt x="4" y="117"/>
                </a:cubicBezTo>
                <a:moveTo>
                  <a:pt x="4" y="117"/>
                </a:moveTo>
                <a:cubicBezTo>
                  <a:pt x="4" y="117"/>
                  <a:pt x="4" y="117"/>
                  <a:pt x="4" y="117"/>
                </a:cubicBezTo>
                <a:cubicBezTo>
                  <a:pt x="4" y="117"/>
                  <a:pt x="4" y="117"/>
                  <a:pt x="4" y="117"/>
                </a:cubicBezTo>
                <a:moveTo>
                  <a:pt x="4" y="117"/>
                </a:moveTo>
                <a:cubicBezTo>
                  <a:pt x="4" y="117"/>
                  <a:pt x="4" y="117"/>
                  <a:pt x="4" y="117"/>
                </a:cubicBezTo>
                <a:cubicBezTo>
                  <a:pt x="4" y="117"/>
                  <a:pt x="4" y="117"/>
                  <a:pt x="4" y="117"/>
                </a:cubicBezTo>
                <a:moveTo>
                  <a:pt x="4" y="116"/>
                </a:moveTo>
                <a:cubicBezTo>
                  <a:pt x="4" y="116"/>
                  <a:pt x="4" y="116"/>
                  <a:pt x="4" y="116"/>
                </a:cubicBezTo>
                <a:cubicBezTo>
                  <a:pt x="4" y="116"/>
                  <a:pt x="4" y="116"/>
                  <a:pt x="4" y="116"/>
                </a:cubicBezTo>
                <a:moveTo>
                  <a:pt x="4" y="116"/>
                </a:moveTo>
                <a:cubicBezTo>
                  <a:pt x="4" y="116"/>
                  <a:pt x="4" y="116"/>
                  <a:pt x="4" y="116"/>
                </a:cubicBezTo>
                <a:cubicBezTo>
                  <a:pt x="4" y="116"/>
                  <a:pt x="4" y="116"/>
                  <a:pt x="4" y="116"/>
                </a:cubicBezTo>
                <a:moveTo>
                  <a:pt x="4" y="115"/>
                </a:moveTo>
                <a:cubicBezTo>
                  <a:pt x="4" y="115"/>
                  <a:pt x="4" y="115"/>
                  <a:pt x="4" y="115"/>
                </a:cubicBezTo>
                <a:cubicBezTo>
                  <a:pt x="4" y="115"/>
                  <a:pt x="4" y="115"/>
                  <a:pt x="4" y="115"/>
                </a:cubicBezTo>
                <a:moveTo>
                  <a:pt x="4" y="115"/>
                </a:moveTo>
                <a:cubicBezTo>
                  <a:pt x="4" y="115"/>
                  <a:pt x="4" y="115"/>
                  <a:pt x="4" y="115"/>
                </a:cubicBezTo>
                <a:cubicBezTo>
                  <a:pt x="4" y="115"/>
                  <a:pt x="4" y="115"/>
                  <a:pt x="4" y="115"/>
                </a:cubicBezTo>
                <a:moveTo>
                  <a:pt x="4" y="114"/>
                </a:moveTo>
                <a:cubicBezTo>
                  <a:pt x="4" y="114"/>
                  <a:pt x="4" y="114"/>
                  <a:pt x="4" y="114"/>
                </a:cubicBezTo>
                <a:cubicBezTo>
                  <a:pt x="4" y="114"/>
                  <a:pt x="4" y="114"/>
                  <a:pt x="4" y="114"/>
                </a:cubicBezTo>
                <a:moveTo>
                  <a:pt x="4" y="114"/>
                </a:moveTo>
                <a:cubicBezTo>
                  <a:pt x="4" y="114"/>
                  <a:pt x="4" y="114"/>
                  <a:pt x="4" y="114"/>
                </a:cubicBezTo>
                <a:cubicBezTo>
                  <a:pt x="4" y="114"/>
                  <a:pt x="4" y="114"/>
                  <a:pt x="4" y="114"/>
                </a:cubicBezTo>
                <a:moveTo>
                  <a:pt x="4" y="113"/>
                </a:moveTo>
                <a:cubicBezTo>
                  <a:pt x="4" y="113"/>
                  <a:pt x="4" y="113"/>
                  <a:pt x="4" y="113"/>
                </a:cubicBezTo>
                <a:cubicBezTo>
                  <a:pt x="4" y="113"/>
                  <a:pt x="4" y="113"/>
                  <a:pt x="4" y="113"/>
                </a:cubicBezTo>
                <a:moveTo>
                  <a:pt x="4" y="113"/>
                </a:moveTo>
                <a:cubicBezTo>
                  <a:pt x="4" y="113"/>
                  <a:pt x="4" y="113"/>
                  <a:pt x="4" y="113"/>
                </a:cubicBezTo>
                <a:cubicBezTo>
                  <a:pt x="4" y="113"/>
                  <a:pt x="4" y="113"/>
                  <a:pt x="4" y="113"/>
                </a:cubicBezTo>
                <a:moveTo>
                  <a:pt x="4" y="112"/>
                </a:moveTo>
                <a:cubicBezTo>
                  <a:pt x="4" y="112"/>
                  <a:pt x="4" y="112"/>
                  <a:pt x="4" y="112"/>
                </a:cubicBezTo>
                <a:cubicBezTo>
                  <a:pt x="4" y="112"/>
                  <a:pt x="4" y="112"/>
                  <a:pt x="4" y="112"/>
                </a:cubicBezTo>
                <a:moveTo>
                  <a:pt x="5" y="112"/>
                </a:move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moveTo>
                  <a:pt x="5" y="111"/>
                </a:moveTo>
                <a:cubicBezTo>
                  <a:pt x="5" y="111"/>
                  <a:pt x="5" y="111"/>
                  <a:pt x="5" y="111"/>
                </a:cubicBezTo>
                <a:cubicBezTo>
                  <a:pt x="5" y="111"/>
                  <a:pt x="5" y="111"/>
                  <a:pt x="5" y="111"/>
                </a:cubicBezTo>
                <a:moveTo>
                  <a:pt x="5" y="111"/>
                </a:moveTo>
                <a:cubicBezTo>
                  <a:pt x="5" y="111"/>
                  <a:pt x="5" y="111"/>
                  <a:pt x="5" y="111"/>
                </a:cubicBezTo>
                <a:cubicBezTo>
                  <a:pt x="5" y="111"/>
                  <a:pt x="5" y="111"/>
                  <a:pt x="5" y="111"/>
                </a:cubicBezTo>
                <a:moveTo>
                  <a:pt x="5" y="110"/>
                </a:moveTo>
                <a:cubicBezTo>
                  <a:pt x="5" y="110"/>
                  <a:pt x="5" y="110"/>
                  <a:pt x="5" y="110"/>
                </a:cubicBezTo>
                <a:cubicBezTo>
                  <a:pt x="5" y="110"/>
                  <a:pt x="5" y="110"/>
                  <a:pt x="5" y="110"/>
                </a:cubicBezTo>
                <a:moveTo>
                  <a:pt x="5" y="110"/>
                </a:moveTo>
                <a:cubicBezTo>
                  <a:pt x="5" y="110"/>
                  <a:pt x="5" y="110"/>
                  <a:pt x="5" y="110"/>
                </a:cubicBezTo>
                <a:cubicBezTo>
                  <a:pt x="5" y="110"/>
                  <a:pt x="5" y="110"/>
                  <a:pt x="5" y="110"/>
                </a:cubicBezTo>
                <a:moveTo>
                  <a:pt x="5" y="109"/>
                </a:moveTo>
                <a:cubicBezTo>
                  <a:pt x="5" y="109"/>
                  <a:pt x="5" y="109"/>
                  <a:pt x="5" y="110"/>
                </a:cubicBezTo>
                <a:cubicBezTo>
                  <a:pt x="5" y="109"/>
                  <a:pt x="5" y="109"/>
                  <a:pt x="5" y="109"/>
                </a:cubicBezTo>
                <a:moveTo>
                  <a:pt x="5" y="109"/>
                </a:moveTo>
                <a:cubicBezTo>
                  <a:pt x="5" y="109"/>
                  <a:pt x="5" y="109"/>
                  <a:pt x="5" y="109"/>
                </a:cubicBezTo>
                <a:cubicBezTo>
                  <a:pt x="5" y="109"/>
                  <a:pt x="5" y="109"/>
                  <a:pt x="5" y="109"/>
                </a:cubicBezTo>
                <a:moveTo>
                  <a:pt x="5" y="108"/>
                </a:moveTo>
                <a:cubicBezTo>
                  <a:pt x="5" y="108"/>
                  <a:pt x="5" y="108"/>
                  <a:pt x="5" y="109"/>
                </a:cubicBezTo>
                <a:cubicBezTo>
                  <a:pt x="5" y="108"/>
                  <a:pt x="5" y="108"/>
                  <a:pt x="5" y="108"/>
                </a:cubicBezTo>
                <a:moveTo>
                  <a:pt x="5" y="108"/>
                </a:moveTo>
                <a:cubicBezTo>
                  <a:pt x="5" y="108"/>
                  <a:pt x="5" y="108"/>
                  <a:pt x="5" y="108"/>
                </a:cubicBezTo>
                <a:cubicBezTo>
                  <a:pt x="5" y="108"/>
                  <a:pt x="5" y="108"/>
                  <a:pt x="5" y="108"/>
                </a:cubicBezTo>
                <a:moveTo>
                  <a:pt x="5" y="107"/>
                </a:moveTo>
                <a:cubicBezTo>
                  <a:pt x="5" y="107"/>
                  <a:pt x="5" y="108"/>
                  <a:pt x="5" y="108"/>
                </a:cubicBezTo>
                <a:cubicBezTo>
                  <a:pt x="5" y="108"/>
                  <a:pt x="5" y="107"/>
                  <a:pt x="5" y="107"/>
                </a:cubicBezTo>
                <a:moveTo>
                  <a:pt x="5" y="107"/>
                </a:moveTo>
                <a:cubicBezTo>
                  <a:pt x="5" y="107"/>
                  <a:pt x="5" y="107"/>
                  <a:pt x="5" y="107"/>
                </a:cubicBezTo>
                <a:cubicBezTo>
                  <a:pt x="5" y="107"/>
                  <a:pt x="5" y="107"/>
                  <a:pt x="5" y="107"/>
                </a:cubicBezTo>
                <a:moveTo>
                  <a:pt x="5" y="106"/>
                </a:moveTo>
                <a:cubicBezTo>
                  <a:pt x="5" y="106"/>
                  <a:pt x="5" y="107"/>
                  <a:pt x="5" y="107"/>
                </a:cubicBezTo>
                <a:cubicBezTo>
                  <a:pt x="5" y="107"/>
                  <a:pt x="5" y="106"/>
                  <a:pt x="5" y="106"/>
                </a:cubicBezTo>
                <a:moveTo>
                  <a:pt x="5" y="106"/>
                </a:moveTo>
                <a:cubicBezTo>
                  <a:pt x="5" y="106"/>
                  <a:pt x="5" y="106"/>
                  <a:pt x="5" y="106"/>
                </a:cubicBezTo>
                <a:cubicBezTo>
                  <a:pt x="5" y="106"/>
                  <a:pt x="5" y="106"/>
                  <a:pt x="5" y="106"/>
                </a:cubicBezTo>
                <a:moveTo>
                  <a:pt x="5" y="105"/>
                </a:moveTo>
                <a:cubicBezTo>
                  <a:pt x="5" y="105"/>
                  <a:pt x="5" y="106"/>
                  <a:pt x="5" y="106"/>
                </a:cubicBezTo>
                <a:cubicBezTo>
                  <a:pt x="5" y="106"/>
                  <a:pt x="5" y="105"/>
                  <a:pt x="5" y="105"/>
                </a:cubicBezTo>
                <a:moveTo>
                  <a:pt x="5" y="105"/>
                </a:moveTo>
                <a:cubicBezTo>
                  <a:pt x="5" y="105"/>
                  <a:pt x="5" y="105"/>
                  <a:pt x="5" y="105"/>
                </a:cubicBezTo>
                <a:cubicBezTo>
                  <a:pt x="5" y="105"/>
                  <a:pt x="5" y="105"/>
                  <a:pt x="5" y="105"/>
                </a:cubicBezTo>
                <a:moveTo>
                  <a:pt x="5" y="104"/>
                </a:moveTo>
                <a:cubicBezTo>
                  <a:pt x="5" y="105"/>
                  <a:pt x="5" y="105"/>
                  <a:pt x="5" y="105"/>
                </a:cubicBezTo>
                <a:cubicBezTo>
                  <a:pt x="5" y="105"/>
                  <a:pt x="5" y="105"/>
                  <a:pt x="5" y="104"/>
                </a:cubicBezTo>
                <a:moveTo>
                  <a:pt x="6" y="104"/>
                </a:moveTo>
                <a:cubicBezTo>
                  <a:pt x="6" y="104"/>
                  <a:pt x="6" y="104"/>
                  <a:pt x="6" y="104"/>
                </a:cubicBezTo>
                <a:cubicBezTo>
                  <a:pt x="6" y="104"/>
                  <a:pt x="6" y="104"/>
                  <a:pt x="6" y="104"/>
                </a:cubicBezTo>
                <a:moveTo>
                  <a:pt x="6" y="103"/>
                </a:moveTo>
                <a:cubicBezTo>
                  <a:pt x="6" y="104"/>
                  <a:pt x="6" y="104"/>
                  <a:pt x="6" y="104"/>
                </a:cubicBezTo>
                <a:cubicBezTo>
                  <a:pt x="6" y="104"/>
                  <a:pt x="6" y="104"/>
                  <a:pt x="6" y="103"/>
                </a:cubicBezTo>
                <a:moveTo>
                  <a:pt x="6" y="103"/>
                </a:moveTo>
                <a:cubicBezTo>
                  <a:pt x="6" y="103"/>
                  <a:pt x="6" y="103"/>
                  <a:pt x="6" y="103"/>
                </a:cubicBezTo>
                <a:cubicBezTo>
                  <a:pt x="6" y="103"/>
                  <a:pt x="6" y="103"/>
                  <a:pt x="6" y="103"/>
                </a:cubicBezTo>
                <a:moveTo>
                  <a:pt x="6" y="102"/>
                </a:moveTo>
                <a:cubicBezTo>
                  <a:pt x="6" y="103"/>
                  <a:pt x="6" y="103"/>
                  <a:pt x="6" y="103"/>
                </a:cubicBezTo>
                <a:cubicBezTo>
                  <a:pt x="6" y="103"/>
                  <a:pt x="6" y="103"/>
                  <a:pt x="6" y="102"/>
                </a:cubicBezTo>
                <a:moveTo>
                  <a:pt x="6" y="102"/>
                </a:moveTo>
                <a:cubicBezTo>
                  <a:pt x="6" y="102"/>
                  <a:pt x="6" y="102"/>
                  <a:pt x="6" y="102"/>
                </a:cubicBezTo>
                <a:cubicBezTo>
                  <a:pt x="6" y="102"/>
                  <a:pt x="6" y="102"/>
                  <a:pt x="6" y="102"/>
                </a:cubicBezTo>
                <a:moveTo>
                  <a:pt x="6" y="102"/>
                </a:moveTo>
                <a:cubicBezTo>
                  <a:pt x="6" y="102"/>
                  <a:pt x="6" y="102"/>
                  <a:pt x="6" y="102"/>
                </a:cubicBezTo>
                <a:cubicBezTo>
                  <a:pt x="6" y="102"/>
                  <a:pt x="6" y="102"/>
                  <a:pt x="6" y="102"/>
                </a:cubicBezTo>
                <a:moveTo>
                  <a:pt x="6" y="101"/>
                </a:moveTo>
                <a:cubicBezTo>
                  <a:pt x="6" y="101"/>
                  <a:pt x="6" y="101"/>
                  <a:pt x="6" y="101"/>
                </a:cubicBezTo>
                <a:cubicBezTo>
                  <a:pt x="6" y="101"/>
                  <a:pt x="6" y="101"/>
                  <a:pt x="6" y="101"/>
                </a:cubicBezTo>
                <a:moveTo>
                  <a:pt x="6" y="101"/>
                </a:moveTo>
                <a:cubicBezTo>
                  <a:pt x="6" y="101"/>
                  <a:pt x="6" y="101"/>
                  <a:pt x="6" y="101"/>
                </a:cubicBezTo>
                <a:cubicBezTo>
                  <a:pt x="6" y="101"/>
                  <a:pt x="6" y="101"/>
                  <a:pt x="6" y="101"/>
                </a:cubicBezTo>
                <a:moveTo>
                  <a:pt x="6" y="100"/>
                </a:moveTo>
                <a:cubicBezTo>
                  <a:pt x="6" y="100"/>
                  <a:pt x="6" y="100"/>
                  <a:pt x="6" y="100"/>
                </a:cubicBezTo>
                <a:cubicBezTo>
                  <a:pt x="6" y="100"/>
                  <a:pt x="6" y="100"/>
                  <a:pt x="6" y="100"/>
                </a:cubicBezTo>
                <a:moveTo>
                  <a:pt x="6" y="100"/>
                </a:moveTo>
                <a:cubicBezTo>
                  <a:pt x="6" y="100"/>
                  <a:pt x="6" y="100"/>
                  <a:pt x="6" y="100"/>
                </a:cubicBezTo>
                <a:cubicBezTo>
                  <a:pt x="6" y="100"/>
                  <a:pt x="6" y="100"/>
                  <a:pt x="6" y="100"/>
                </a:cubicBezTo>
                <a:moveTo>
                  <a:pt x="6" y="99"/>
                </a:moveTo>
                <a:cubicBezTo>
                  <a:pt x="6" y="99"/>
                  <a:pt x="6" y="99"/>
                  <a:pt x="6" y="99"/>
                </a:cubicBezTo>
                <a:cubicBezTo>
                  <a:pt x="6" y="99"/>
                  <a:pt x="6" y="99"/>
                  <a:pt x="6" y="99"/>
                </a:cubicBezTo>
                <a:moveTo>
                  <a:pt x="6" y="99"/>
                </a:moveTo>
                <a:cubicBezTo>
                  <a:pt x="6" y="99"/>
                  <a:pt x="6" y="99"/>
                  <a:pt x="6" y="99"/>
                </a:cubicBezTo>
                <a:cubicBezTo>
                  <a:pt x="6" y="99"/>
                  <a:pt x="6" y="99"/>
                  <a:pt x="6" y="99"/>
                </a:cubicBezTo>
                <a:moveTo>
                  <a:pt x="6" y="98"/>
                </a:moveTo>
                <a:cubicBezTo>
                  <a:pt x="6" y="98"/>
                  <a:pt x="6" y="98"/>
                  <a:pt x="6" y="98"/>
                </a:cubicBezTo>
                <a:cubicBezTo>
                  <a:pt x="6" y="98"/>
                  <a:pt x="6" y="98"/>
                  <a:pt x="6" y="98"/>
                </a:cubicBezTo>
                <a:moveTo>
                  <a:pt x="6" y="98"/>
                </a:moveTo>
                <a:cubicBezTo>
                  <a:pt x="6" y="98"/>
                  <a:pt x="6" y="98"/>
                  <a:pt x="6" y="98"/>
                </a:cubicBezTo>
                <a:cubicBezTo>
                  <a:pt x="6" y="98"/>
                  <a:pt x="6" y="98"/>
                  <a:pt x="6" y="98"/>
                </a:cubicBezTo>
                <a:moveTo>
                  <a:pt x="6" y="97"/>
                </a:moveTo>
                <a:cubicBezTo>
                  <a:pt x="6" y="97"/>
                  <a:pt x="6" y="97"/>
                  <a:pt x="6" y="97"/>
                </a:cubicBezTo>
                <a:cubicBezTo>
                  <a:pt x="6" y="97"/>
                  <a:pt x="6" y="97"/>
                  <a:pt x="6" y="97"/>
                </a:cubicBezTo>
                <a:moveTo>
                  <a:pt x="6" y="97"/>
                </a:moveTo>
                <a:cubicBezTo>
                  <a:pt x="6" y="97"/>
                  <a:pt x="6" y="97"/>
                  <a:pt x="6" y="97"/>
                </a:cubicBezTo>
                <a:cubicBezTo>
                  <a:pt x="6" y="97"/>
                  <a:pt x="6" y="97"/>
                  <a:pt x="6" y="97"/>
                </a:cubicBezTo>
                <a:moveTo>
                  <a:pt x="6" y="96"/>
                </a:moveTo>
                <a:cubicBezTo>
                  <a:pt x="6" y="96"/>
                  <a:pt x="6" y="96"/>
                  <a:pt x="6" y="96"/>
                </a:cubicBezTo>
                <a:cubicBezTo>
                  <a:pt x="6" y="96"/>
                  <a:pt x="6" y="96"/>
                  <a:pt x="6" y="96"/>
                </a:cubicBezTo>
                <a:moveTo>
                  <a:pt x="6" y="96"/>
                </a:moveTo>
                <a:cubicBezTo>
                  <a:pt x="6" y="96"/>
                  <a:pt x="6" y="96"/>
                  <a:pt x="6" y="96"/>
                </a:cubicBezTo>
                <a:cubicBezTo>
                  <a:pt x="6" y="96"/>
                  <a:pt x="6" y="96"/>
                  <a:pt x="6" y="96"/>
                </a:cubicBezTo>
                <a:moveTo>
                  <a:pt x="6" y="95"/>
                </a:moveTo>
                <a:cubicBezTo>
                  <a:pt x="6" y="95"/>
                  <a:pt x="6" y="95"/>
                  <a:pt x="6" y="95"/>
                </a:cubicBezTo>
                <a:cubicBezTo>
                  <a:pt x="6" y="95"/>
                  <a:pt x="6" y="95"/>
                  <a:pt x="6" y="95"/>
                </a:cubicBezTo>
                <a:moveTo>
                  <a:pt x="6" y="95"/>
                </a:moveTo>
                <a:cubicBezTo>
                  <a:pt x="6" y="95"/>
                  <a:pt x="6" y="95"/>
                  <a:pt x="6" y="95"/>
                </a:cubicBezTo>
                <a:cubicBezTo>
                  <a:pt x="6" y="95"/>
                  <a:pt x="6" y="95"/>
                  <a:pt x="6" y="95"/>
                </a:cubicBezTo>
                <a:moveTo>
                  <a:pt x="6" y="94"/>
                </a:moveTo>
                <a:cubicBezTo>
                  <a:pt x="6" y="94"/>
                  <a:pt x="6" y="94"/>
                  <a:pt x="6" y="94"/>
                </a:cubicBezTo>
                <a:cubicBezTo>
                  <a:pt x="6" y="94"/>
                  <a:pt x="6" y="94"/>
                  <a:pt x="6" y="94"/>
                </a:cubicBezTo>
                <a:moveTo>
                  <a:pt x="7" y="94"/>
                </a:moveTo>
                <a:cubicBezTo>
                  <a:pt x="7" y="94"/>
                  <a:pt x="7" y="94"/>
                  <a:pt x="7" y="94"/>
                </a:cubicBezTo>
                <a:cubicBezTo>
                  <a:pt x="7" y="94"/>
                  <a:pt x="7" y="94"/>
                  <a:pt x="7" y="94"/>
                </a:cubicBezTo>
                <a:moveTo>
                  <a:pt x="7" y="93"/>
                </a:moveTo>
                <a:cubicBezTo>
                  <a:pt x="7" y="93"/>
                  <a:pt x="7" y="93"/>
                  <a:pt x="7" y="93"/>
                </a:cubicBezTo>
                <a:cubicBezTo>
                  <a:pt x="7" y="93"/>
                  <a:pt x="7" y="93"/>
                  <a:pt x="7" y="93"/>
                </a:cubicBezTo>
                <a:moveTo>
                  <a:pt x="7" y="93"/>
                </a:moveTo>
                <a:cubicBezTo>
                  <a:pt x="7" y="93"/>
                  <a:pt x="7" y="93"/>
                  <a:pt x="7" y="93"/>
                </a:cubicBezTo>
                <a:cubicBezTo>
                  <a:pt x="7" y="93"/>
                  <a:pt x="7" y="93"/>
                  <a:pt x="7" y="93"/>
                </a:cubicBezTo>
                <a:moveTo>
                  <a:pt x="7" y="92"/>
                </a:moveTo>
                <a:cubicBezTo>
                  <a:pt x="7" y="92"/>
                  <a:pt x="7" y="92"/>
                  <a:pt x="7" y="93"/>
                </a:cubicBezTo>
                <a:cubicBezTo>
                  <a:pt x="7" y="92"/>
                  <a:pt x="7" y="92"/>
                  <a:pt x="7" y="92"/>
                </a:cubicBezTo>
                <a:moveTo>
                  <a:pt x="7" y="92"/>
                </a:moveTo>
                <a:cubicBezTo>
                  <a:pt x="7" y="92"/>
                  <a:pt x="7" y="92"/>
                  <a:pt x="7" y="92"/>
                </a:cubicBezTo>
                <a:cubicBezTo>
                  <a:pt x="7" y="92"/>
                  <a:pt x="7" y="92"/>
                  <a:pt x="7" y="92"/>
                </a:cubicBezTo>
                <a:moveTo>
                  <a:pt x="7" y="91"/>
                </a:moveTo>
                <a:cubicBezTo>
                  <a:pt x="7" y="91"/>
                  <a:pt x="7" y="91"/>
                  <a:pt x="7" y="92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0"/>
                </a:moveTo>
                <a:cubicBezTo>
                  <a:pt x="7" y="90"/>
                  <a:pt x="7" y="90"/>
                  <a:pt x="7" y="91"/>
                </a:cubicBezTo>
                <a:cubicBezTo>
                  <a:pt x="7" y="90"/>
                  <a:pt x="7" y="90"/>
                  <a:pt x="7" y="90"/>
                </a:cubicBezTo>
                <a:moveTo>
                  <a:pt x="7" y="90"/>
                </a:moveTo>
                <a:cubicBezTo>
                  <a:pt x="7" y="90"/>
                  <a:pt x="7" y="90"/>
                  <a:pt x="7" y="90"/>
                </a:cubicBezTo>
                <a:cubicBezTo>
                  <a:pt x="7" y="90"/>
                  <a:pt x="7" y="90"/>
                  <a:pt x="7" y="90"/>
                </a:cubicBezTo>
                <a:moveTo>
                  <a:pt x="7" y="89"/>
                </a:moveTo>
                <a:cubicBezTo>
                  <a:pt x="7" y="89"/>
                  <a:pt x="7" y="89"/>
                  <a:pt x="7" y="90"/>
                </a:cubicBezTo>
                <a:cubicBezTo>
                  <a:pt x="7" y="89"/>
                  <a:pt x="7" y="89"/>
                  <a:pt x="7" y="89"/>
                </a:cubicBezTo>
                <a:moveTo>
                  <a:pt x="7" y="89"/>
                </a:moveTo>
                <a:cubicBezTo>
                  <a:pt x="7" y="89"/>
                  <a:pt x="7" y="89"/>
                  <a:pt x="7" y="89"/>
                </a:cubicBezTo>
                <a:cubicBezTo>
                  <a:pt x="7" y="89"/>
                  <a:pt x="7" y="89"/>
                  <a:pt x="7" y="89"/>
                </a:cubicBezTo>
                <a:moveTo>
                  <a:pt x="7" y="88"/>
                </a:moveTo>
                <a:cubicBezTo>
                  <a:pt x="7" y="88"/>
                  <a:pt x="7" y="88"/>
                  <a:pt x="7" y="89"/>
                </a:cubicBezTo>
                <a:cubicBezTo>
                  <a:pt x="7" y="89"/>
                  <a:pt x="7" y="88"/>
                  <a:pt x="7" y="88"/>
                </a:cubicBezTo>
                <a:moveTo>
                  <a:pt x="7" y="88"/>
                </a:moveTo>
                <a:cubicBezTo>
                  <a:pt x="7" y="88"/>
                  <a:pt x="7" y="88"/>
                  <a:pt x="7" y="88"/>
                </a:cubicBezTo>
                <a:cubicBezTo>
                  <a:pt x="7" y="88"/>
                  <a:pt x="7" y="88"/>
                  <a:pt x="7" y="88"/>
                </a:cubicBezTo>
                <a:moveTo>
                  <a:pt x="7" y="87"/>
                </a:moveTo>
                <a:cubicBezTo>
                  <a:pt x="7" y="87"/>
                  <a:pt x="7" y="88"/>
                  <a:pt x="7" y="88"/>
                </a:cubicBezTo>
                <a:cubicBezTo>
                  <a:pt x="7" y="88"/>
                  <a:pt x="7" y="87"/>
                  <a:pt x="7" y="87"/>
                </a:cubicBezTo>
                <a:moveTo>
                  <a:pt x="7" y="87"/>
                </a:moveTo>
                <a:cubicBezTo>
                  <a:pt x="7" y="87"/>
                  <a:pt x="7" y="87"/>
                  <a:pt x="7" y="87"/>
                </a:cubicBezTo>
                <a:cubicBezTo>
                  <a:pt x="7" y="87"/>
                  <a:pt x="7" y="87"/>
                  <a:pt x="7" y="87"/>
                </a:cubicBezTo>
                <a:moveTo>
                  <a:pt x="7" y="86"/>
                </a:moveTo>
                <a:cubicBezTo>
                  <a:pt x="7" y="86"/>
                  <a:pt x="7" y="87"/>
                  <a:pt x="7" y="87"/>
                </a:cubicBezTo>
                <a:cubicBezTo>
                  <a:pt x="7" y="87"/>
                  <a:pt x="7" y="86"/>
                  <a:pt x="7" y="86"/>
                </a:cubicBezTo>
                <a:moveTo>
                  <a:pt x="7" y="86"/>
                </a:moveTo>
                <a:cubicBezTo>
                  <a:pt x="7" y="86"/>
                  <a:pt x="7" y="86"/>
                  <a:pt x="7" y="86"/>
                </a:cubicBezTo>
                <a:cubicBezTo>
                  <a:pt x="7" y="86"/>
                  <a:pt x="7" y="86"/>
                  <a:pt x="7" y="86"/>
                </a:cubicBezTo>
                <a:moveTo>
                  <a:pt x="7" y="85"/>
                </a:moveTo>
                <a:cubicBezTo>
                  <a:pt x="7" y="85"/>
                  <a:pt x="7" y="86"/>
                  <a:pt x="7" y="86"/>
                </a:cubicBezTo>
                <a:cubicBezTo>
                  <a:pt x="7" y="86"/>
                  <a:pt x="7" y="85"/>
                  <a:pt x="7" y="85"/>
                </a:cubicBezTo>
                <a:moveTo>
                  <a:pt x="7" y="85"/>
                </a:moveTo>
                <a:cubicBezTo>
                  <a:pt x="7" y="85"/>
                  <a:pt x="7" y="85"/>
                  <a:pt x="7" y="85"/>
                </a:cubicBezTo>
                <a:cubicBezTo>
                  <a:pt x="7" y="85"/>
                  <a:pt x="7" y="85"/>
                  <a:pt x="7" y="85"/>
                </a:cubicBezTo>
                <a:moveTo>
                  <a:pt x="7" y="84"/>
                </a:moveTo>
                <a:cubicBezTo>
                  <a:pt x="7" y="84"/>
                  <a:pt x="7" y="85"/>
                  <a:pt x="7" y="85"/>
                </a:cubicBezTo>
                <a:cubicBezTo>
                  <a:pt x="7" y="85"/>
                  <a:pt x="7" y="84"/>
                  <a:pt x="7" y="84"/>
                </a:cubicBezTo>
                <a:moveTo>
                  <a:pt x="7" y="84"/>
                </a:moveTo>
                <a:cubicBezTo>
                  <a:pt x="7" y="84"/>
                  <a:pt x="7" y="84"/>
                  <a:pt x="7" y="84"/>
                </a:cubicBezTo>
                <a:cubicBezTo>
                  <a:pt x="7" y="84"/>
                  <a:pt x="7" y="84"/>
                  <a:pt x="7" y="84"/>
                </a:cubicBezTo>
                <a:moveTo>
                  <a:pt x="7" y="83"/>
                </a:moveTo>
                <a:cubicBezTo>
                  <a:pt x="7" y="83"/>
                  <a:pt x="7" y="84"/>
                  <a:pt x="7" y="84"/>
                </a:cubicBezTo>
                <a:cubicBezTo>
                  <a:pt x="7" y="84"/>
                  <a:pt x="7" y="83"/>
                  <a:pt x="7" y="83"/>
                </a:cubicBezTo>
                <a:moveTo>
                  <a:pt x="7" y="83"/>
                </a:moveTo>
                <a:cubicBezTo>
                  <a:pt x="7" y="83"/>
                  <a:pt x="7" y="83"/>
                  <a:pt x="7" y="83"/>
                </a:cubicBezTo>
                <a:cubicBezTo>
                  <a:pt x="7" y="83"/>
                  <a:pt x="7" y="83"/>
                  <a:pt x="7" y="83"/>
                </a:cubicBezTo>
                <a:moveTo>
                  <a:pt x="7" y="82"/>
                </a:moveTo>
                <a:cubicBezTo>
                  <a:pt x="7" y="82"/>
                  <a:pt x="7" y="83"/>
                  <a:pt x="7" y="83"/>
                </a:cubicBezTo>
                <a:cubicBezTo>
                  <a:pt x="7" y="83"/>
                  <a:pt x="7" y="82"/>
                  <a:pt x="7" y="82"/>
                </a:cubicBezTo>
                <a:moveTo>
                  <a:pt x="7" y="82"/>
                </a:moveTo>
                <a:cubicBezTo>
                  <a:pt x="7" y="82"/>
                  <a:pt x="7" y="82"/>
                  <a:pt x="7" y="82"/>
                </a:cubicBezTo>
                <a:cubicBezTo>
                  <a:pt x="7" y="82"/>
                  <a:pt x="7" y="82"/>
                  <a:pt x="7" y="82"/>
                </a:cubicBezTo>
                <a:moveTo>
                  <a:pt x="7" y="81"/>
                </a:moveTo>
                <a:cubicBezTo>
                  <a:pt x="7" y="81"/>
                  <a:pt x="7" y="82"/>
                  <a:pt x="7" y="82"/>
                </a:cubicBezTo>
                <a:cubicBezTo>
                  <a:pt x="7" y="82"/>
                  <a:pt x="7" y="81"/>
                  <a:pt x="7" y="81"/>
                </a:cubicBezTo>
                <a:moveTo>
                  <a:pt x="7" y="81"/>
                </a:moveTo>
                <a:cubicBezTo>
                  <a:pt x="7" y="81"/>
                  <a:pt x="7" y="81"/>
                  <a:pt x="7" y="81"/>
                </a:cubicBezTo>
                <a:cubicBezTo>
                  <a:pt x="7" y="81"/>
                  <a:pt x="7" y="81"/>
                  <a:pt x="7" y="81"/>
                </a:cubicBezTo>
                <a:moveTo>
                  <a:pt x="7" y="80"/>
                </a:moveTo>
                <a:cubicBezTo>
                  <a:pt x="7" y="81"/>
                  <a:pt x="7" y="81"/>
                  <a:pt x="7" y="81"/>
                </a:cubicBezTo>
                <a:cubicBezTo>
                  <a:pt x="7" y="81"/>
                  <a:pt x="7" y="81"/>
                  <a:pt x="7" y="80"/>
                </a:cubicBezTo>
                <a:moveTo>
                  <a:pt x="7" y="80"/>
                </a:moveTo>
                <a:cubicBezTo>
                  <a:pt x="7" y="80"/>
                  <a:pt x="7" y="80"/>
                  <a:pt x="7" y="80"/>
                </a:cubicBezTo>
                <a:cubicBezTo>
                  <a:pt x="7" y="80"/>
                  <a:pt x="7" y="80"/>
                  <a:pt x="7" y="80"/>
                </a:cubicBezTo>
                <a:moveTo>
                  <a:pt x="7" y="79"/>
                </a:moveTo>
                <a:cubicBezTo>
                  <a:pt x="7" y="80"/>
                  <a:pt x="7" y="80"/>
                  <a:pt x="7" y="80"/>
                </a:cubicBezTo>
                <a:cubicBezTo>
                  <a:pt x="7" y="80"/>
                  <a:pt x="7" y="80"/>
                  <a:pt x="7" y="79"/>
                </a:cubicBezTo>
                <a:moveTo>
                  <a:pt x="7" y="79"/>
                </a:moveTo>
                <a:cubicBezTo>
                  <a:pt x="7" y="79"/>
                  <a:pt x="7" y="79"/>
                  <a:pt x="7" y="79"/>
                </a:cubicBezTo>
                <a:cubicBezTo>
                  <a:pt x="7" y="79"/>
                  <a:pt x="7" y="79"/>
                  <a:pt x="7" y="79"/>
                </a:cubicBezTo>
                <a:moveTo>
                  <a:pt x="7" y="78"/>
                </a:moveTo>
                <a:cubicBezTo>
                  <a:pt x="7" y="79"/>
                  <a:pt x="7" y="79"/>
                  <a:pt x="7" y="79"/>
                </a:cubicBezTo>
                <a:cubicBezTo>
                  <a:pt x="7" y="79"/>
                  <a:pt x="7" y="79"/>
                  <a:pt x="7" y="78"/>
                </a:cubicBezTo>
                <a:moveTo>
                  <a:pt x="7" y="78"/>
                </a:moveTo>
                <a:cubicBezTo>
                  <a:pt x="7" y="78"/>
                  <a:pt x="7" y="78"/>
                  <a:pt x="7" y="78"/>
                </a:cubicBezTo>
                <a:cubicBezTo>
                  <a:pt x="7" y="78"/>
                  <a:pt x="7" y="78"/>
                  <a:pt x="7" y="78"/>
                </a:cubicBezTo>
                <a:moveTo>
                  <a:pt x="7" y="77"/>
                </a:moveTo>
                <a:cubicBezTo>
                  <a:pt x="7" y="78"/>
                  <a:pt x="7" y="78"/>
                  <a:pt x="7" y="78"/>
                </a:cubicBezTo>
                <a:cubicBezTo>
                  <a:pt x="7" y="78"/>
                  <a:pt x="7" y="78"/>
                  <a:pt x="7" y="77"/>
                </a:cubicBezTo>
                <a:moveTo>
                  <a:pt x="7" y="77"/>
                </a:moveTo>
                <a:cubicBezTo>
                  <a:pt x="7" y="77"/>
                  <a:pt x="7" y="77"/>
                  <a:pt x="7" y="77"/>
                </a:cubicBezTo>
                <a:cubicBezTo>
                  <a:pt x="7" y="77"/>
                  <a:pt x="7" y="77"/>
                  <a:pt x="7" y="77"/>
                </a:cubicBezTo>
                <a:moveTo>
                  <a:pt x="7" y="76"/>
                </a:moveTo>
                <a:cubicBezTo>
                  <a:pt x="7" y="77"/>
                  <a:pt x="7" y="77"/>
                  <a:pt x="7" y="77"/>
                </a:cubicBezTo>
                <a:cubicBezTo>
                  <a:pt x="7" y="77"/>
                  <a:pt x="7" y="77"/>
                  <a:pt x="7" y="76"/>
                </a:cubicBezTo>
                <a:moveTo>
                  <a:pt x="7" y="76"/>
                </a:moveTo>
                <a:cubicBezTo>
                  <a:pt x="7" y="76"/>
                  <a:pt x="7" y="76"/>
                  <a:pt x="7" y="76"/>
                </a:cubicBezTo>
                <a:cubicBezTo>
                  <a:pt x="7" y="76"/>
                  <a:pt x="7" y="76"/>
                  <a:pt x="7" y="76"/>
                </a:cubicBezTo>
                <a:moveTo>
                  <a:pt x="7" y="75"/>
                </a:moveTo>
                <a:cubicBezTo>
                  <a:pt x="7" y="76"/>
                  <a:pt x="7" y="76"/>
                  <a:pt x="7" y="76"/>
                </a:cubicBezTo>
                <a:cubicBezTo>
                  <a:pt x="7" y="76"/>
                  <a:pt x="7" y="76"/>
                  <a:pt x="7" y="75"/>
                </a:cubicBezTo>
                <a:moveTo>
                  <a:pt x="8" y="75"/>
                </a:moveTo>
                <a:cubicBezTo>
                  <a:pt x="8" y="75"/>
                  <a:pt x="7" y="75"/>
                  <a:pt x="7" y="75"/>
                </a:cubicBezTo>
                <a:cubicBezTo>
                  <a:pt x="7" y="75"/>
                  <a:pt x="8" y="75"/>
                  <a:pt x="8" y="75"/>
                </a:cubicBezTo>
                <a:moveTo>
                  <a:pt x="8" y="74"/>
                </a:moveTo>
                <a:cubicBezTo>
                  <a:pt x="8" y="75"/>
                  <a:pt x="8" y="75"/>
                  <a:pt x="8" y="75"/>
                </a:cubicBezTo>
                <a:cubicBezTo>
                  <a:pt x="8" y="75"/>
                  <a:pt x="8" y="75"/>
                  <a:pt x="8" y="74"/>
                </a:cubicBezTo>
                <a:moveTo>
                  <a:pt x="8" y="74"/>
                </a:moveTo>
                <a:cubicBezTo>
                  <a:pt x="8" y="74"/>
                  <a:pt x="8" y="74"/>
                  <a:pt x="8" y="74"/>
                </a:cubicBezTo>
                <a:cubicBezTo>
                  <a:pt x="8" y="74"/>
                  <a:pt x="8" y="74"/>
                  <a:pt x="8" y="74"/>
                </a:cubicBezTo>
                <a:moveTo>
                  <a:pt x="8" y="73"/>
                </a:moveTo>
                <a:cubicBezTo>
                  <a:pt x="8" y="74"/>
                  <a:pt x="8" y="74"/>
                  <a:pt x="8" y="74"/>
                </a:cubicBezTo>
                <a:cubicBezTo>
                  <a:pt x="8" y="74"/>
                  <a:pt x="8" y="74"/>
                  <a:pt x="8" y="73"/>
                </a:cubicBezTo>
                <a:moveTo>
                  <a:pt x="8" y="73"/>
                </a:moveTo>
                <a:cubicBezTo>
                  <a:pt x="8" y="73"/>
                  <a:pt x="8" y="73"/>
                  <a:pt x="8" y="73"/>
                </a:cubicBezTo>
                <a:cubicBezTo>
                  <a:pt x="8" y="73"/>
                  <a:pt x="8" y="73"/>
                  <a:pt x="8" y="73"/>
                </a:cubicBezTo>
                <a:moveTo>
                  <a:pt x="8" y="72"/>
                </a:moveTo>
                <a:cubicBezTo>
                  <a:pt x="8" y="73"/>
                  <a:pt x="8" y="73"/>
                  <a:pt x="8" y="73"/>
                </a:cubicBezTo>
                <a:cubicBezTo>
                  <a:pt x="8" y="73"/>
                  <a:pt x="8" y="73"/>
                  <a:pt x="8" y="72"/>
                </a:cubicBezTo>
                <a:moveTo>
                  <a:pt x="8" y="71"/>
                </a:moveTo>
                <a:cubicBezTo>
                  <a:pt x="8" y="72"/>
                  <a:pt x="8" y="72"/>
                  <a:pt x="8" y="72"/>
                </a:cubicBezTo>
                <a:cubicBezTo>
                  <a:pt x="8" y="72"/>
                  <a:pt x="8" y="72"/>
                  <a:pt x="8" y="71"/>
                </a:cubicBezTo>
                <a:moveTo>
                  <a:pt x="8" y="71"/>
                </a:moveTo>
                <a:cubicBezTo>
                  <a:pt x="8" y="71"/>
                  <a:pt x="8" y="71"/>
                  <a:pt x="8" y="71"/>
                </a:cubicBezTo>
                <a:cubicBezTo>
                  <a:pt x="8" y="71"/>
                  <a:pt x="8" y="71"/>
                  <a:pt x="8" y="71"/>
                </a:cubicBezTo>
                <a:moveTo>
                  <a:pt x="8" y="71"/>
                </a:moveTo>
                <a:cubicBezTo>
                  <a:pt x="8" y="71"/>
                  <a:pt x="8" y="71"/>
                  <a:pt x="8" y="71"/>
                </a:cubicBezTo>
                <a:cubicBezTo>
                  <a:pt x="8" y="71"/>
                  <a:pt x="8" y="71"/>
                  <a:pt x="8" y="71"/>
                </a:cubicBezTo>
                <a:moveTo>
                  <a:pt x="8" y="69"/>
                </a:moveTo>
                <a:cubicBezTo>
                  <a:pt x="8" y="70"/>
                  <a:pt x="8" y="70"/>
                  <a:pt x="8" y="70"/>
                </a:cubicBezTo>
                <a:cubicBezTo>
                  <a:pt x="8" y="70"/>
                  <a:pt x="8" y="70"/>
                  <a:pt x="8" y="69"/>
                </a:cubicBezTo>
                <a:moveTo>
                  <a:pt x="8" y="66"/>
                </a:moveTo>
                <a:cubicBezTo>
                  <a:pt x="8" y="67"/>
                  <a:pt x="8" y="67"/>
                  <a:pt x="8" y="67"/>
                </a:cubicBezTo>
                <a:cubicBezTo>
                  <a:pt x="8" y="67"/>
                  <a:pt x="8" y="67"/>
                  <a:pt x="8" y="66"/>
                </a:cubicBezTo>
                <a:moveTo>
                  <a:pt x="8" y="66"/>
                </a:moveTo>
                <a:cubicBezTo>
                  <a:pt x="8" y="66"/>
                  <a:pt x="8" y="66"/>
                  <a:pt x="8" y="66"/>
                </a:cubicBezTo>
                <a:cubicBezTo>
                  <a:pt x="8" y="66"/>
                  <a:pt x="8" y="66"/>
                  <a:pt x="8" y="66"/>
                </a:cubicBezTo>
                <a:moveTo>
                  <a:pt x="8" y="65"/>
                </a:moveTo>
                <a:cubicBezTo>
                  <a:pt x="8" y="65"/>
                  <a:pt x="8" y="65"/>
                  <a:pt x="8" y="65"/>
                </a:cubicBezTo>
                <a:cubicBezTo>
                  <a:pt x="8" y="65"/>
                  <a:pt x="8" y="65"/>
                  <a:pt x="8" y="65"/>
                </a:cubicBezTo>
                <a:moveTo>
                  <a:pt x="8" y="64"/>
                </a:moveTo>
                <a:cubicBezTo>
                  <a:pt x="8" y="65"/>
                  <a:pt x="8" y="65"/>
                  <a:pt x="8" y="65"/>
                </a:cubicBezTo>
                <a:cubicBezTo>
                  <a:pt x="8" y="65"/>
                  <a:pt x="8" y="65"/>
                  <a:pt x="8" y="64"/>
                </a:cubicBezTo>
                <a:moveTo>
                  <a:pt x="8" y="64"/>
                </a:moveTo>
                <a:cubicBezTo>
                  <a:pt x="8" y="64"/>
                  <a:pt x="8" y="64"/>
                  <a:pt x="8" y="64"/>
                </a:cubicBezTo>
                <a:cubicBezTo>
                  <a:pt x="8" y="64"/>
                  <a:pt x="8" y="64"/>
                  <a:pt x="8" y="64"/>
                </a:cubicBezTo>
                <a:moveTo>
                  <a:pt x="8" y="63"/>
                </a:moveTo>
                <a:cubicBezTo>
                  <a:pt x="8" y="63"/>
                  <a:pt x="8" y="63"/>
                  <a:pt x="8" y="64"/>
                </a:cubicBezTo>
                <a:cubicBezTo>
                  <a:pt x="8" y="63"/>
                  <a:pt x="8" y="63"/>
                  <a:pt x="8" y="63"/>
                </a:cubicBezTo>
                <a:moveTo>
                  <a:pt x="8" y="63"/>
                </a:moveTo>
                <a:cubicBezTo>
                  <a:pt x="8" y="63"/>
                  <a:pt x="8" y="63"/>
                  <a:pt x="8" y="63"/>
                </a:cubicBezTo>
                <a:cubicBezTo>
                  <a:pt x="8" y="63"/>
                  <a:pt x="8" y="63"/>
                  <a:pt x="8" y="63"/>
                </a:cubicBezTo>
                <a:moveTo>
                  <a:pt x="8" y="62"/>
                </a:moveTo>
                <a:cubicBezTo>
                  <a:pt x="8" y="62"/>
                  <a:pt x="8" y="62"/>
                  <a:pt x="8" y="62"/>
                </a:cubicBezTo>
                <a:cubicBezTo>
                  <a:pt x="8" y="62"/>
                  <a:pt x="8" y="62"/>
                  <a:pt x="8" y="62"/>
                </a:cubicBezTo>
                <a:moveTo>
                  <a:pt x="8" y="62"/>
                </a:moveTo>
                <a:cubicBezTo>
                  <a:pt x="8" y="62"/>
                  <a:pt x="8" y="62"/>
                  <a:pt x="8" y="62"/>
                </a:cubicBezTo>
                <a:cubicBezTo>
                  <a:pt x="8" y="62"/>
                  <a:pt x="8" y="62"/>
                  <a:pt x="8" y="62"/>
                </a:cubicBezTo>
                <a:moveTo>
                  <a:pt x="7" y="61"/>
                </a:moveTo>
                <a:cubicBezTo>
                  <a:pt x="7" y="61"/>
                  <a:pt x="8" y="61"/>
                  <a:pt x="8" y="62"/>
                </a:cubicBezTo>
                <a:cubicBezTo>
                  <a:pt x="8" y="61"/>
                  <a:pt x="7" y="61"/>
                  <a:pt x="7" y="61"/>
                </a:cubicBezTo>
                <a:moveTo>
                  <a:pt x="7" y="61"/>
                </a:move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7" y="61"/>
                  <a:pt x="7" y="61"/>
                </a:cubicBezTo>
                <a:moveTo>
                  <a:pt x="7" y="60"/>
                </a:moveTo>
                <a:cubicBezTo>
                  <a:pt x="7" y="60"/>
                  <a:pt x="7" y="60"/>
                  <a:pt x="7" y="61"/>
                </a:cubicBezTo>
                <a:cubicBezTo>
                  <a:pt x="7" y="60"/>
                  <a:pt x="7" y="60"/>
                  <a:pt x="7" y="60"/>
                </a:cubicBezTo>
                <a:moveTo>
                  <a:pt x="7" y="60"/>
                </a:moveTo>
                <a:cubicBezTo>
                  <a:pt x="7" y="60"/>
                  <a:pt x="7" y="60"/>
                  <a:pt x="7" y="60"/>
                </a:cubicBezTo>
                <a:cubicBezTo>
                  <a:pt x="7" y="60"/>
                  <a:pt x="7" y="60"/>
                  <a:pt x="7" y="60"/>
                </a:cubicBezTo>
                <a:moveTo>
                  <a:pt x="7" y="59"/>
                </a:moveTo>
                <a:cubicBezTo>
                  <a:pt x="7" y="59"/>
                  <a:pt x="7" y="59"/>
                  <a:pt x="7" y="60"/>
                </a:cubicBezTo>
                <a:cubicBezTo>
                  <a:pt x="7" y="59"/>
                  <a:pt x="7" y="59"/>
                  <a:pt x="7" y="59"/>
                </a:cubicBezTo>
                <a:moveTo>
                  <a:pt x="7" y="59"/>
                </a:moveTo>
                <a:cubicBezTo>
                  <a:pt x="7" y="59"/>
                  <a:pt x="7" y="59"/>
                  <a:pt x="7" y="59"/>
                </a:cubicBezTo>
                <a:cubicBezTo>
                  <a:pt x="7" y="59"/>
                  <a:pt x="7" y="59"/>
                  <a:pt x="7" y="59"/>
                </a:cubicBezTo>
                <a:moveTo>
                  <a:pt x="7" y="58"/>
                </a:moveTo>
                <a:cubicBezTo>
                  <a:pt x="7" y="58"/>
                  <a:pt x="7" y="58"/>
                  <a:pt x="7" y="59"/>
                </a:cubicBezTo>
                <a:cubicBezTo>
                  <a:pt x="7" y="58"/>
                  <a:pt x="7" y="58"/>
                  <a:pt x="7" y="58"/>
                </a:cubicBezTo>
                <a:moveTo>
                  <a:pt x="7" y="58"/>
                </a:moveTo>
                <a:cubicBezTo>
                  <a:pt x="7" y="58"/>
                  <a:pt x="7" y="58"/>
                  <a:pt x="7" y="58"/>
                </a:cubicBezTo>
                <a:cubicBezTo>
                  <a:pt x="7" y="58"/>
                  <a:pt x="7" y="58"/>
                  <a:pt x="7" y="58"/>
                </a:cubicBezTo>
                <a:moveTo>
                  <a:pt x="7" y="57"/>
                </a:moveTo>
                <a:cubicBezTo>
                  <a:pt x="7" y="57"/>
                  <a:pt x="7" y="57"/>
                  <a:pt x="7" y="58"/>
                </a:cubicBezTo>
                <a:cubicBezTo>
                  <a:pt x="7" y="57"/>
                  <a:pt x="7" y="57"/>
                  <a:pt x="7" y="57"/>
                </a:cubicBezTo>
                <a:moveTo>
                  <a:pt x="7" y="57"/>
                </a:moveTo>
                <a:cubicBezTo>
                  <a:pt x="7" y="57"/>
                  <a:pt x="7" y="57"/>
                  <a:pt x="7" y="57"/>
                </a:cubicBezTo>
                <a:cubicBezTo>
                  <a:pt x="7" y="57"/>
                  <a:pt x="7" y="57"/>
                  <a:pt x="7" y="57"/>
                </a:cubicBezTo>
                <a:moveTo>
                  <a:pt x="7" y="56"/>
                </a:moveTo>
                <a:cubicBezTo>
                  <a:pt x="7" y="56"/>
                  <a:pt x="7" y="56"/>
                  <a:pt x="7" y="57"/>
                </a:cubicBezTo>
                <a:cubicBezTo>
                  <a:pt x="7" y="56"/>
                  <a:pt x="7" y="56"/>
                  <a:pt x="7" y="56"/>
                </a:cubicBezTo>
                <a:moveTo>
                  <a:pt x="7" y="56"/>
                </a:moveTo>
                <a:cubicBezTo>
                  <a:pt x="7" y="56"/>
                  <a:pt x="7" y="56"/>
                  <a:pt x="7" y="56"/>
                </a:cubicBezTo>
                <a:cubicBezTo>
                  <a:pt x="7" y="56"/>
                  <a:pt x="7" y="56"/>
                  <a:pt x="7" y="56"/>
                </a:cubicBezTo>
                <a:moveTo>
                  <a:pt x="7" y="55"/>
                </a:moveTo>
                <a:cubicBezTo>
                  <a:pt x="7" y="55"/>
                  <a:pt x="7" y="55"/>
                  <a:pt x="7" y="56"/>
                </a:cubicBezTo>
                <a:cubicBezTo>
                  <a:pt x="7" y="55"/>
                  <a:pt x="7" y="55"/>
                  <a:pt x="7" y="55"/>
                </a:cubicBezTo>
                <a:moveTo>
                  <a:pt x="7" y="55"/>
                </a:moveTo>
                <a:cubicBezTo>
                  <a:pt x="7" y="55"/>
                  <a:pt x="7" y="55"/>
                  <a:pt x="7" y="55"/>
                </a:cubicBezTo>
                <a:cubicBezTo>
                  <a:pt x="7" y="55"/>
                  <a:pt x="7" y="55"/>
                  <a:pt x="7" y="55"/>
                </a:cubicBezTo>
                <a:moveTo>
                  <a:pt x="7" y="54"/>
                </a:moveTo>
                <a:cubicBezTo>
                  <a:pt x="7" y="54"/>
                  <a:pt x="7" y="55"/>
                  <a:pt x="7" y="55"/>
                </a:cubicBezTo>
                <a:cubicBezTo>
                  <a:pt x="7" y="55"/>
                  <a:pt x="7" y="54"/>
                  <a:pt x="7" y="54"/>
                </a:cubicBezTo>
                <a:moveTo>
                  <a:pt x="7" y="54"/>
                </a:moveTo>
                <a:cubicBezTo>
                  <a:pt x="7" y="54"/>
                  <a:pt x="7" y="54"/>
                  <a:pt x="7" y="54"/>
                </a:cubicBezTo>
                <a:cubicBezTo>
                  <a:pt x="7" y="54"/>
                  <a:pt x="7" y="54"/>
                  <a:pt x="7" y="54"/>
                </a:cubicBezTo>
                <a:moveTo>
                  <a:pt x="7" y="53"/>
                </a:moveTo>
                <a:cubicBezTo>
                  <a:pt x="7" y="53"/>
                  <a:pt x="7" y="53"/>
                  <a:pt x="7" y="54"/>
                </a:cubicBezTo>
                <a:cubicBezTo>
                  <a:pt x="7" y="53"/>
                  <a:pt x="7" y="53"/>
                  <a:pt x="7" y="53"/>
                </a:cubicBezTo>
                <a:moveTo>
                  <a:pt x="7" y="53"/>
                </a:moveTo>
                <a:cubicBezTo>
                  <a:pt x="7" y="53"/>
                  <a:pt x="7" y="53"/>
                  <a:pt x="7" y="53"/>
                </a:cubicBezTo>
                <a:cubicBezTo>
                  <a:pt x="7" y="53"/>
                  <a:pt x="7" y="53"/>
                  <a:pt x="7" y="53"/>
                </a:cubicBezTo>
                <a:moveTo>
                  <a:pt x="7" y="52"/>
                </a:moveTo>
                <a:cubicBezTo>
                  <a:pt x="7" y="52"/>
                  <a:pt x="7" y="53"/>
                  <a:pt x="7" y="53"/>
                </a:cubicBezTo>
                <a:cubicBezTo>
                  <a:pt x="7" y="53"/>
                  <a:pt x="7" y="52"/>
                  <a:pt x="7" y="52"/>
                </a:cubicBezTo>
                <a:moveTo>
                  <a:pt x="7" y="52"/>
                </a:moveTo>
                <a:cubicBezTo>
                  <a:pt x="7" y="52"/>
                  <a:pt x="7" y="52"/>
                  <a:pt x="7" y="52"/>
                </a:cubicBezTo>
                <a:cubicBezTo>
                  <a:pt x="7" y="52"/>
                  <a:pt x="7" y="52"/>
                  <a:pt x="7" y="52"/>
                </a:cubicBezTo>
                <a:moveTo>
                  <a:pt x="7" y="51"/>
                </a:moveTo>
                <a:cubicBezTo>
                  <a:pt x="7" y="51"/>
                  <a:pt x="7" y="52"/>
                  <a:pt x="7" y="52"/>
                </a:cubicBezTo>
                <a:cubicBezTo>
                  <a:pt x="7" y="52"/>
                  <a:pt x="7" y="51"/>
                  <a:pt x="7" y="51"/>
                </a:cubicBezTo>
                <a:moveTo>
                  <a:pt x="7" y="51"/>
                </a:moveTo>
                <a:cubicBezTo>
                  <a:pt x="7" y="51"/>
                  <a:pt x="7" y="51"/>
                  <a:pt x="7" y="51"/>
                </a:cubicBezTo>
                <a:cubicBezTo>
                  <a:pt x="7" y="51"/>
                  <a:pt x="7" y="51"/>
                  <a:pt x="7" y="51"/>
                </a:cubicBezTo>
                <a:moveTo>
                  <a:pt x="7" y="50"/>
                </a:moveTo>
                <a:cubicBezTo>
                  <a:pt x="7" y="50"/>
                  <a:pt x="7" y="51"/>
                  <a:pt x="7" y="51"/>
                </a:cubicBezTo>
                <a:cubicBezTo>
                  <a:pt x="7" y="51"/>
                  <a:pt x="7" y="50"/>
                  <a:pt x="7" y="50"/>
                </a:cubicBezTo>
                <a:moveTo>
                  <a:pt x="7" y="50"/>
                </a:moveTo>
                <a:cubicBezTo>
                  <a:pt x="7" y="50"/>
                  <a:pt x="7" y="50"/>
                  <a:pt x="7" y="50"/>
                </a:cubicBezTo>
                <a:cubicBezTo>
                  <a:pt x="7" y="50"/>
                  <a:pt x="7" y="50"/>
                  <a:pt x="7" y="50"/>
                </a:cubicBezTo>
                <a:moveTo>
                  <a:pt x="7" y="49"/>
                </a:moveTo>
                <a:cubicBezTo>
                  <a:pt x="7" y="49"/>
                  <a:pt x="7" y="50"/>
                  <a:pt x="7" y="50"/>
                </a:cubicBezTo>
                <a:cubicBezTo>
                  <a:pt x="7" y="50"/>
                  <a:pt x="7" y="49"/>
                  <a:pt x="7" y="49"/>
                </a:cubicBezTo>
                <a:moveTo>
                  <a:pt x="7" y="49"/>
                </a:moveTo>
                <a:cubicBezTo>
                  <a:pt x="7" y="49"/>
                  <a:pt x="7" y="49"/>
                  <a:pt x="7" y="49"/>
                </a:cubicBezTo>
                <a:cubicBezTo>
                  <a:pt x="7" y="49"/>
                  <a:pt x="7" y="49"/>
                  <a:pt x="7" y="49"/>
                </a:cubicBezTo>
                <a:moveTo>
                  <a:pt x="7" y="48"/>
                </a:moveTo>
                <a:cubicBezTo>
                  <a:pt x="7" y="48"/>
                  <a:pt x="7" y="49"/>
                  <a:pt x="7" y="49"/>
                </a:cubicBezTo>
                <a:cubicBezTo>
                  <a:pt x="7" y="49"/>
                  <a:pt x="7" y="48"/>
                  <a:pt x="7" y="48"/>
                </a:cubicBezTo>
                <a:moveTo>
                  <a:pt x="7" y="48"/>
                </a:moveTo>
                <a:cubicBezTo>
                  <a:pt x="7" y="48"/>
                  <a:pt x="7" y="48"/>
                  <a:pt x="7" y="48"/>
                </a:cubicBezTo>
                <a:cubicBezTo>
                  <a:pt x="7" y="48"/>
                  <a:pt x="7" y="48"/>
                  <a:pt x="7" y="48"/>
                </a:cubicBezTo>
                <a:moveTo>
                  <a:pt x="7" y="47"/>
                </a:moveTo>
                <a:cubicBezTo>
                  <a:pt x="7" y="48"/>
                  <a:pt x="7" y="48"/>
                  <a:pt x="7" y="48"/>
                </a:cubicBezTo>
                <a:cubicBezTo>
                  <a:pt x="7" y="48"/>
                  <a:pt x="7" y="48"/>
                  <a:pt x="7" y="47"/>
                </a:cubicBezTo>
                <a:moveTo>
                  <a:pt x="7" y="47"/>
                </a:moveTo>
                <a:cubicBezTo>
                  <a:pt x="7" y="47"/>
                  <a:pt x="7" y="47"/>
                  <a:pt x="7" y="47"/>
                </a:cubicBezTo>
                <a:cubicBezTo>
                  <a:pt x="7" y="47"/>
                  <a:pt x="7" y="47"/>
                  <a:pt x="7" y="47"/>
                </a:cubicBezTo>
                <a:moveTo>
                  <a:pt x="7" y="46"/>
                </a:moveTo>
                <a:cubicBezTo>
                  <a:pt x="7" y="47"/>
                  <a:pt x="7" y="47"/>
                  <a:pt x="7" y="47"/>
                </a:cubicBezTo>
                <a:cubicBezTo>
                  <a:pt x="7" y="47"/>
                  <a:pt x="7" y="47"/>
                  <a:pt x="7" y="46"/>
                </a:cubicBezTo>
                <a:moveTo>
                  <a:pt x="7" y="46"/>
                </a:moveTo>
                <a:cubicBezTo>
                  <a:pt x="7" y="46"/>
                  <a:pt x="7" y="46"/>
                  <a:pt x="7" y="46"/>
                </a:cubicBezTo>
                <a:cubicBezTo>
                  <a:pt x="7" y="46"/>
                  <a:pt x="7" y="46"/>
                  <a:pt x="7" y="46"/>
                </a:cubicBezTo>
                <a:moveTo>
                  <a:pt x="7" y="45"/>
                </a:moveTo>
                <a:cubicBezTo>
                  <a:pt x="7" y="46"/>
                  <a:pt x="7" y="46"/>
                  <a:pt x="7" y="46"/>
                </a:cubicBezTo>
                <a:cubicBezTo>
                  <a:pt x="7" y="46"/>
                  <a:pt x="7" y="46"/>
                  <a:pt x="7" y="45"/>
                </a:cubicBezTo>
                <a:moveTo>
                  <a:pt x="7" y="45"/>
                </a:moveTo>
                <a:cubicBezTo>
                  <a:pt x="7" y="45"/>
                  <a:pt x="7" y="45"/>
                  <a:pt x="7" y="45"/>
                </a:cubicBezTo>
                <a:cubicBezTo>
                  <a:pt x="7" y="45"/>
                  <a:pt x="7" y="45"/>
                  <a:pt x="7" y="45"/>
                </a:cubicBezTo>
                <a:moveTo>
                  <a:pt x="7" y="44"/>
                </a:moveTo>
                <a:cubicBezTo>
                  <a:pt x="7" y="45"/>
                  <a:pt x="7" y="45"/>
                  <a:pt x="7" y="45"/>
                </a:cubicBezTo>
                <a:cubicBezTo>
                  <a:pt x="7" y="45"/>
                  <a:pt x="7" y="45"/>
                  <a:pt x="7" y="44"/>
                </a:cubicBezTo>
                <a:moveTo>
                  <a:pt x="7" y="44"/>
                </a:moveTo>
                <a:cubicBezTo>
                  <a:pt x="7" y="44"/>
                  <a:pt x="7" y="44"/>
                  <a:pt x="7" y="44"/>
                </a:cubicBezTo>
                <a:cubicBezTo>
                  <a:pt x="7" y="44"/>
                  <a:pt x="7" y="44"/>
                  <a:pt x="7" y="44"/>
                </a:cubicBezTo>
                <a:moveTo>
                  <a:pt x="7" y="43"/>
                </a:moveTo>
                <a:cubicBezTo>
                  <a:pt x="7" y="44"/>
                  <a:pt x="7" y="44"/>
                  <a:pt x="7" y="44"/>
                </a:cubicBezTo>
                <a:cubicBezTo>
                  <a:pt x="7" y="44"/>
                  <a:pt x="7" y="44"/>
                  <a:pt x="7" y="43"/>
                </a:cubicBezTo>
                <a:moveTo>
                  <a:pt x="7" y="43"/>
                </a:moveTo>
                <a:cubicBezTo>
                  <a:pt x="7" y="43"/>
                  <a:pt x="7" y="43"/>
                  <a:pt x="7" y="43"/>
                </a:cubicBezTo>
                <a:cubicBezTo>
                  <a:pt x="7" y="43"/>
                  <a:pt x="7" y="43"/>
                  <a:pt x="7" y="43"/>
                </a:cubicBezTo>
                <a:moveTo>
                  <a:pt x="7" y="43"/>
                </a:moveTo>
                <a:cubicBezTo>
                  <a:pt x="7" y="43"/>
                  <a:pt x="7" y="43"/>
                  <a:pt x="7" y="43"/>
                </a:cubicBezTo>
                <a:cubicBezTo>
                  <a:pt x="7" y="43"/>
                  <a:pt x="7" y="43"/>
                  <a:pt x="7" y="43"/>
                </a:cubicBezTo>
                <a:moveTo>
                  <a:pt x="6" y="42"/>
                </a:moveTo>
                <a:cubicBezTo>
                  <a:pt x="6" y="42"/>
                  <a:pt x="6" y="42"/>
                  <a:pt x="6" y="42"/>
                </a:cubicBezTo>
                <a:cubicBezTo>
                  <a:pt x="6" y="42"/>
                  <a:pt x="6" y="42"/>
                  <a:pt x="6" y="42"/>
                </a:cubicBezTo>
                <a:moveTo>
                  <a:pt x="6" y="42"/>
                </a:moveTo>
                <a:cubicBezTo>
                  <a:pt x="6" y="42"/>
                  <a:pt x="6" y="42"/>
                  <a:pt x="6" y="42"/>
                </a:cubicBezTo>
                <a:cubicBezTo>
                  <a:pt x="6" y="42"/>
                  <a:pt x="6" y="42"/>
                  <a:pt x="6" y="42"/>
                </a:cubicBezTo>
                <a:moveTo>
                  <a:pt x="6" y="41"/>
                </a:moveTo>
                <a:cubicBezTo>
                  <a:pt x="6" y="41"/>
                  <a:pt x="6" y="41"/>
                  <a:pt x="6" y="41"/>
                </a:cubicBezTo>
                <a:cubicBezTo>
                  <a:pt x="6" y="41"/>
                  <a:pt x="6" y="41"/>
                  <a:pt x="6" y="41"/>
                </a:cubicBezTo>
                <a:moveTo>
                  <a:pt x="6" y="41"/>
                </a:moveTo>
                <a:cubicBezTo>
                  <a:pt x="6" y="41"/>
                  <a:pt x="6" y="41"/>
                  <a:pt x="6" y="41"/>
                </a:cubicBezTo>
                <a:cubicBezTo>
                  <a:pt x="6" y="41"/>
                  <a:pt x="6" y="41"/>
                  <a:pt x="6" y="41"/>
                </a:cubicBezTo>
                <a:moveTo>
                  <a:pt x="6" y="40"/>
                </a:moveTo>
                <a:cubicBezTo>
                  <a:pt x="6" y="40"/>
                  <a:pt x="6" y="40"/>
                  <a:pt x="6" y="40"/>
                </a:cubicBezTo>
                <a:cubicBezTo>
                  <a:pt x="6" y="40"/>
                  <a:pt x="6" y="40"/>
                  <a:pt x="6" y="40"/>
                </a:cubicBezTo>
                <a:moveTo>
                  <a:pt x="6" y="40"/>
                </a:moveTo>
                <a:cubicBezTo>
                  <a:pt x="6" y="40"/>
                  <a:pt x="6" y="40"/>
                  <a:pt x="6" y="40"/>
                </a:cubicBezTo>
                <a:cubicBezTo>
                  <a:pt x="6" y="40"/>
                  <a:pt x="6" y="40"/>
                  <a:pt x="6" y="40"/>
                </a:cubicBezTo>
                <a:moveTo>
                  <a:pt x="6" y="39"/>
                </a:moveTo>
                <a:cubicBezTo>
                  <a:pt x="6" y="39"/>
                  <a:pt x="6" y="39"/>
                  <a:pt x="6" y="39"/>
                </a:cubicBezTo>
                <a:cubicBezTo>
                  <a:pt x="6" y="39"/>
                  <a:pt x="6" y="39"/>
                  <a:pt x="6" y="39"/>
                </a:cubicBezTo>
                <a:moveTo>
                  <a:pt x="6" y="39"/>
                </a:moveTo>
                <a:cubicBezTo>
                  <a:pt x="6" y="39"/>
                  <a:pt x="6" y="39"/>
                  <a:pt x="6" y="39"/>
                </a:cubicBezTo>
                <a:cubicBezTo>
                  <a:pt x="6" y="39"/>
                  <a:pt x="6" y="39"/>
                  <a:pt x="6" y="39"/>
                </a:cubicBezTo>
                <a:moveTo>
                  <a:pt x="6" y="38"/>
                </a:moveTo>
                <a:cubicBezTo>
                  <a:pt x="6" y="38"/>
                  <a:pt x="6" y="38"/>
                  <a:pt x="6" y="38"/>
                </a:cubicBezTo>
                <a:cubicBezTo>
                  <a:pt x="6" y="38"/>
                  <a:pt x="6" y="38"/>
                  <a:pt x="6" y="38"/>
                </a:cubicBezTo>
                <a:moveTo>
                  <a:pt x="6" y="38"/>
                </a:moveTo>
                <a:cubicBezTo>
                  <a:pt x="6" y="38"/>
                  <a:pt x="6" y="38"/>
                  <a:pt x="6" y="38"/>
                </a:cubicBezTo>
                <a:cubicBezTo>
                  <a:pt x="6" y="38"/>
                  <a:pt x="6" y="38"/>
                  <a:pt x="6" y="38"/>
                </a:cubicBezTo>
                <a:moveTo>
                  <a:pt x="6" y="37"/>
                </a:moveTo>
                <a:cubicBezTo>
                  <a:pt x="6" y="37"/>
                  <a:pt x="6" y="37"/>
                  <a:pt x="6" y="37"/>
                </a:cubicBezTo>
                <a:cubicBezTo>
                  <a:pt x="6" y="37"/>
                  <a:pt x="6" y="37"/>
                  <a:pt x="6" y="37"/>
                </a:cubicBezTo>
                <a:moveTo>
                  <a:pt x="6" y="37"/>
                </a:moveTo>
                <a:cubicBezTo>
                  <a:pt x="6" y="37"/>
                  <a:pt x="6" y="37"/>
                  <a:pt x="6" y="37"/>
                </a:cubicBezTo>
                <a:cubicBezTo>
                  <a:pt x="6" y="37"/>
                  <a:pt x="6" y="37"/>
                  <a:pt x="6" y="37"/>
                </a:cubicBezTo>
                <a:moveTo>
                  <a:pt x="6" y="36"/>
                </a:move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moveTo>
                  <a:pt x="6" y="36"/>
                </a:move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moveTo>
                  <a:pt x="6" y="35"/>
                </a:moveTo>
                <a:cubicBezTo>
                  <a:pt x="6" y="35"/>
                  <a:pt x="6" y="35"/>
                  <a:pt x="6" y="35"/>
                </a:cubicBezTo>
                <a:cubicBezTo>
                  <a:pt x="6" y="35"/>
                  <a:pt x="6" y="35"/>
                  <a:pt x="6" y="35"/>
                </a:cubicBezTo>
                <a:moveTo>
                  <a:pt x="6" y="35"/>
                </a:moveTo>
                <a:cubicBezTo>
                  <a:pt x="6" y="35"/>
                  <a:pt x="6" y="35"/>
                  <a:pt x="6" y="35"/>
                </a:cubicBezTo>
                <a:cubicBezTo>
                  <a:pt x="6" y="35"/>
                  <a:pt x="6" y="35"/>
                  <a:pt x="6" y="35"/>
                </a:cubicBezTo>
                <a:moveTo>
                  <a:pt x="6" y="34"/>
                </a:moveTo>
                <a:cubicBezTo>
                  <a:pt x="6" y="34"/>
                  <a:pt x="6" y="34"/>
                  <a:pt x="6" y="34"/>
                </a:cubicBezTo>
                <a:cubicBezTo>
                  <a:pt x="6" y="34"/>
                  <a:pt x="6" y="34"/>
                  <a:pt x="6" y="34"/>
                </a:cubicBezTo>
                <a:moveTo>
                  <a:pt x="6" y="34"/>
                </a:moveTo>
                <a:cubicBezTo>
                  <a:pt x="6" y="34"/>
                  <a:pt x="6" y="34"/>
                  <a:pt x="6" y="34"/>
                </a:cubicBezTo>
                <a:cubicBezTo>
                  <a:pt x="6" y="34"/>
                  <a:pt x="6" y="34"/>
                  <a:pt x="6" y="34"/>
                </a:cubicBezTo>
                <a:moveTo>
                  <a:pt x="6" y="33"/>
                </a:moveTo>
                <a:cubicBezTo>
                  <a:pt x="6" y="33"/>
                  <a:pt x="6" y="33"/>
                  <a:pt x="6" y="34"/>
                </a:cubicBezTo>
                <a:cubicBezTo>
                  <a:pt x="6" y="33"/>
                  <a:pt x="6" y="33"/>
                  <a:pt x="6" y="33"/>
                </a:cubicBezTo>
                <a:moveTo>
                  <a:pt x="6" y="33"/>
                </a:moveTo>
                <a:cubicBezTo>
                  <a:pt x="6" y="33"/>
                  <a:pt x="6" y="33"/>
                  <a:pt x="6" y="33"/>
                </a:cubicBezTo>
                <a:cubicBezTo>
                  <a:pt x="6" y="33"/>
                  <a:pt x="6" y="33"/>
                  <a:pt x="6" y="33"/>
                </a:cubicBezTo>
                <a:moveTo>
                  <a:pt x="6" y="32"/>
                </a:moveTo>
                <a:cubicBezTo>
                  <a:pt x="6" y="32"/>
                  <a:pt x="6" y="32"/>
                  <a:pt x="6" y="33"/>
                </a:cubicBezTo>
                <a:cubicBezTo>
                  <a:pt x="6" y="32"/>
                  <a:pt x="6" y="32"/>
                  <a:pt x="6" y="32"/>
                </a:cubicBezTo>
                <a:moveTo>
                  <a:pt x="5" y="32"/>
                </a:moveTo>
                <a:cubicBezTo>
                  <a:pt x="5" y="32"/>
                  <a:pt x="5" y="32"/>
                  <a:pt x="5" y="32"/>
                </a:cubicBezTo>
                <a:cubicBezTo>
                  <a:pt x="5" y="32"/>
                  <a:pt x="5" y="32"/>
                  <a:pt x="5" y="32"/>
                </a:cubicBezTo>
                <a:moveTo>
                  <a:pt x="5" y="31"/>
                </a:moveTo>
                <a:cubicBezTo>
                  <a:pt x="5" y="31"/>
                  <a:pt x="5" y="31"/>
                  <a:pt x="5" y="32"/>
                </a:cubicBezTo>
                <a:cubicBezTo>
                  <a:pt x="5" y="31"/>
                  <a:pt x="5" y="31"/>
                  <a:pt x="5" y="31"/>
                </a:cubicBezTo>
                <a:moveTo>
                  <a:pt x="5" y="31"/>
                </a:moveTo>
                <a:cubicBezTo>
                  <a:pt x="5" y="31"/>
                  <a:pt x="5" y="31"/>
                  <a:pt x="5" y="31"/>
                </a:cubicBezTo>
                <a:cubicBezTo>
                  <a:pt x="5" y="31"/>
                  <a:pt x="5" y="31"/>
                  <a:pt x="5" y="31"/>
                </a:cubicBezTo>
                <a:moveTo>
                  <a:pt x="5" y="30"/>
                </a:moveTo>
                <a:cubicBezTo>
                  <a:pt x="5" y="30"/>
                  <a:pt x="5" y="31"/>
                  <a:pt x="5" y="31"/>
                </a:cubicBezTo>
                <a:cubicBezTo>
                  <a:pt x="5" y="31"/>
                  <a:pt x="5" y="30"/>
                  <a:pt x="5" y="30"/>
                </a:cubicBezTo>
                <a:moveTo>
                  <a:pt x="5" y="30"/>
                </a:moveTo>
                <a:cubicBezTo>
                  <a:pt x="5" y="30"/>
                  <a:pt x="5" y="30"/>
                  <a:pt x="5" y="30"/>
                </a:cubicBezTo>
                <a:cubicBezTo>
                  <a:pt x="5" y="30"/>
                  <a:pt x="5" y="30"/>
                  <a:pt x="5" y="30"/>
                </a:cubicBezTo>
                <a:moveTo>
                  <a:pt x="5" y="29"/>
                </a:moveTo>
                <a:cubicBezTo>
                  <a:pt x="5" y="29"/>
                  <a:pt x="5" y="30"/>
                  <a:pt x="5" y="30"/>
                </a:cubicBezTo>
                <a:cubicBezTo>
                  <a:pt x="5" y="30"/>
                  <a:pt x="5" y="29"/>
                  <a:pt x="5" y="29"/>
                </a:cubicBezTo>
                <a:moveTo>
                  <a:pt x="5" y="29"/>
                </a:moveTo>
                <a:cubicBezTo>
                  <a:pt x="5" y="29"/>
                  <a:pt x="5" y="29"/>
                  <a:pt x="5" y="29"/>
                </a:cubicBezTo>
                <a:cubicBezTo>
                  <a:pt x="5" y="29"/>
                  <a:pt x="5" y="29"/>
                  <a:pt x="5" y="29"/>
                </a:cubicBezTo>
                <a:moveTo>
                  <a:pt x="5" y="28"/>
                </a:moveTo>
                <a:cubicBezTo>
                  <a:pt x="5" y="28"/>
                  <a:pt x="5" y="29"/>
                  <a:pt x="5" y="29"/>
                </a:cubicBezTo>
                <a:cubicBezTo>
                  <a:pt x="5" y="29"/>
                  <a:pt x="5" y="28"/>
                  <a:pt x="5" y="28"/>
                </a:cubicBezTo>
                <a:moveTo>
                  <a:pt x="5" y="28"/>
                </a:moveTo>
                <a:cubicBezTo>
                  <a:pt x="5" y="28"/>
                  <a:pt x="5" y="28"/>
                  <a:pt x="5" y="28"/>
                </a:cubicBezTo>
                <a:cubicBezTo>
                  <a:pt x="5" y="28"/>
                  <a:pt x="5" y="28"/>
                  <a:pt x="5" y="28"/>
                </a:cubicBezTo>
                <a:moveTo>
                  <a:pt x="5" y="27"/>
                </a:moveTo>
                <a:cubicBezTo>
                  <a:pt x="5" y="28"/>
                  <a:pt x="5" y="28"/>
                  <a:pt x="5" y="28"/>
                </a:cubicBezTo>
                <a:cubicBezTo>
                  <a:pt x="5" y="28"/>
                  <a:pt x="5" y="28"/>
                  <a:pt x="5" y="27"/>
                </a:cubicBezTo>
                <a:moveTo>
                  <a:pt x="5" y="27"/>
                </a:move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moveTo>
                  <a:pt x="5" y="26"/>
                </a:move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6"/>
                </a:cubicBezTo>
                <a:moveTo>
                  <a:pt x="5" y="26"/>
                </a:moveTo>
                <a:cubicBezTo>
                  <a:pt x="5" y="26"/>
                  <a:pt x="5" y="26"/>
                  <a:pt x="5" y="26"/>
                </a:cubicBezTo>
                <a:cubicBezTo>
                  <a:pt x="5" y="26"/>
                  <a:pt x="5" y="26"/>
                  <a:pt x="5" y="26"/>
                </a:cubicBezTo>
                <a:moveTo>
                  <a:pt x="5" y="26"/>
                </a:moveTo>
                <a:cubicBezTo>
                  <a:pt x="5" y="26"/>
                  <a:pt x="5" y="26"/>
                  <a:pt x="5" y="26"/>
                </a:cubicBezTo>
                <a:cubicBezTo>
                  <a:pt x="5" y="26"/>
                  <a:pt x="5" y="26"/>
                  <a:pt x="5" y="26"/>
                </a:cubicBezTo>
                <a:moveTo>
                  <a:pt x="5" y="25"/>
                </a:move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moveTo>
                  <a:pt x="5" y="25"/>
                </a:move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moveTo>
                  <a:pt x="4" y="24"/>
                </a:moveTo>
                <a:cubicBezTo>
                  <a:pt x="4" y="24"/>
                  <a:pt x="4" y="24"/>
                  <a:pt x="4" y="24"/>
                </a:cubicBezTo>
                <a:cubicBezTo>
                  <a:pt x="4" y="24"/>
                  <a:pt x="4" y="24"/>
                  <a:pt x="4" y="24"/>
                </a:cubicBezTo>
                <a:moveTo>
                  <a:pt x="4" y="24"/>
                </a:moveTo>
                <a:cubicBezTo>
                  <a:pt x="4" y="24"/>
                  <a:pt x="4" y="24"/>
                  <a:pt x="4" y="24"/>
                </a:cubicBezTo>
                <a:cubicBezTo>
                  <a:pt x="4" y="24"/>
                  <a:pt x="4" y="24"/>
                  <a:pt x="4" y="24"/>
                </a:cubicBezTo>
                <a:moveTo>
                  <a:pt x="4" y="23"/>
                </a:move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moveTo>
                  <a:pt x="4" y="23"/>
                </a:move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moveTo>
                  <a:pt x="4" y="22"/>
                </a:move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moveTo>
                  <a:pt x="4" y="22"/>
                </a:move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moveTo>
                  <a:pt x="4" y="21"/>
                </a:move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moveTo>
                  <a:pt x="4" y="21"/>
                </a:move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moveTo>
                  <a:pt x="4" y="20"/>
                </a:move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moveTo>
                  <a:pt x="4" y="20"/>
                </a:move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moveTo>
                  <a:pt x="4" y="19"/>
                </a:move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moveTo>
                  <a:pt x="4" y="19"/>
                </a:move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moveTo>
                  <a:pt x="4" y="18"/>
                </a:moveTo>
                <a:cubicBezTo>
                  <a:pt x="4" y="18"/>
                  <a:pt x="4" y="18"/>
                  <a:pt x="4" y="19"/>
                </a:cubicBezTo>
                <a:cubicBezTo>
                  <a:pt x="4" y="18"/>
                  <a:pt x="4" y="18"/>
                  <a:pt x="4" y="18"/>
                </a:cubicBezTo>
                <a:moveTo>
                  <a:pt x="3" y="18"/>
                </a:move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3" y="18"/>
                </a:cubicBezTo>
                <a:moveTo>
                  <a:pt x="3" y="17"/>
                </a:moveTo>
                <a:cubicBezTo>
                  <a:pt x="3" y="17"/>
                  <a:pt x="3" y="18"/>
                  <a:pt x="3" y="18"/>
                </a:cubicBezTo>
                <a:cubicBezTo>
                  <a:pt x="3" y="18"/>
                  <a:pt x="3" y="17"/>
                  <a:pt x="3" y="17"/>
                </a:cubicBezTo>
                <a:moveTo>
                  <a:pt x="3" y="17"/>
                </a:move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3" y="17"/>
                  <a:pt x="3" y="17"/>
                </a:cubicBezTo>
                <a:moveTo>
                  <a:pt x="3" y="16"/>
                </a:moveTo>
                <a:cubicBezTo>
                  <a:pt x="3" y="16"/>
                  <a:pt x="3" y="17"/>
                  <a:pt x="3" y="17"/>
                </a:cubicBezTo>
                <a:cubicBezTo>
                  <a:pt x="3" y="17"/>
                  <a:pt x="3" y="16"/>
                  <a:pt x="3" y="16"/>
                </a:cubicBezTo>
                <a:moveTo>
                  <a:pt x="3" y="16"/>
                </a:move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3" y="16"/>
                  <a:pt x="3" y="16"/>
                </a:cubicBezTo>
                <a:moveTo>
                  <a:pt x="3" y="15"/>
                </a:move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3" y="16"/>
                  <a:pt x="3" y="15"/>
                </a:cubicBezTo>
                <a:moveTo>
                  <a:pt x="3" y="15"/>
                </a:move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moveTo>
                  <a:pt x="3" y="15"/>
                </a:move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moveTo>
                  <a:pt x="3" y="14"/>
                </a:move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moveTo>
                  <a:pt x="3" y="14"/>
                </a:move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moveTo>
                  <a:pt x="3" y="13"/>
                </a:moveTo>
                <a:cubicBezTo>
                  <a:pt x="3" y="13"/>
                  <a:pt x="3" y="13"/>
                  <a:pt x="3" y="13"/>
                </a:cubicBezTo>
                <a:cubicBezTo>
                  <a:pt x="3" y="13"/>
                  <a:pt x="3" y="13"/>
                  <a:pt x="3" y="13"/>
                </a:cubicBezTo>
                <a:moveTo>
                  <a:pt x="3" y="13"/>
                </a:moveTo>
                <a:cubicBezTo>
                  <a:pt x="3" y="13"/>
                  <a:pt x="3" y="13"/>
                  <a:pt x="3" y="13"/>
                </a:cubicBezTo>
                <a:cubicBezTo>
                  <a:pt x="3" y="13"/>
                  <a:pt x="3" y="13"/>
                  <a:pt x="3" y="13"/>
                </a:cubicBezTo>
                <a:moveTo>
                  <a:pt x="3" y="12"/>
                </a:moveTo>
                <a:cubicBezTo>
                  <a:pt x="3" y="12"/>
                  <a:pt x="3" y="12"/>
                  <a:pt x="3" y="12"/>
                </a:cubicBezTo>
                <a:cubicBezTo>
                  <a:pt x="3" y="12"/>
                  <a:pt x="3" y="12"/>
                  <a:pt x="3" y="12"/>
                </a:cubicBezTo>
                <a:moveTo>
                  <a:pt x="2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2"/>
                  <a:pt x="2" y="12"/>
                  <a:pt x="2" y="12"/>
                </a:cubicBezTo>
                <a:moveTo>
                  <a:pt x="2" y="11"/>
                </a:move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moveTo>
                  <a:pt x="2" y="11"/>
                </a:move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moveTo>
                  <a:pt x="2" y="10"/>
                </a:move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moveTo>
                  <a:pt x="2" y="10"/>
                </a:move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moveTo>
                  <a:pt x="2" y="9"/>
                </a:move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moveTo>
                  <a:pt x="2" y="9"/>
                </a:move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moveTo>
                  <a:pt x="2" y="8"/>
                </a:moveTo>
                <a:cubicBezTo>
                  <a:pt x="2" y="8"/>
                  <a:pt x="2" y="8"/>
                  <a:pt x="2" y="9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7"/>
                </a:moveTo>
                <a:cubicBezTo>
                  <a:pt x="2" y="7"/>
                  <a:pt x="2" y="8"/>
                  <a:pt x="2" y="8"/>
                </a:cubicBezTo>
                <a:cubicBezTo>
                  <a:pt x="2" y="8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1" y="7"/>
                </a:moveTo>
                <a:cubicBezTo>
                  <a:pt x="1" y="7"/>
                  <a:pt x="1" y="7"/>
                  <a:pt x="1" y="7"/>
                </a:cubicBezTo>
                <a:cubicBezTo>
                  <a:pt x="1" y="7"/>
                  <a:pt x="1" y="7"/>
                  <a:pt x="1" y="7"/>
                </a:cubicBezTo>
                <a:moveTo>
                  <a:pt x="1" y="6"/>
                </a:moveTo>
                <a:cubicBezTo>
                  <a:pt x="1" y="6"/>
                  <a:pt x="1" y="6"/>
                  <a:pt x="1" y="6"/>
                </a:cubicBezTo>
                <a:cubicBezTo>
                  <a:pt x="1" y="6"/>
                  <a:pt x="1" y="6"/>
                  <a:pt x="1" y="6"/>
                </a:cubicBezTo>
                <a:moveTo>
                  <a:pt x="1" y="6"/>
                </a:moveTo>
                <a:cubicBezTo>
                  <a:pt x="1" y="6"/>
                  <a:pt x="1" y="6"/>
                  <a:pt x="1" y="6"/>
                </a:cubicBezTo>
                <a:cubicBezTo>
                  <a:pt x="1" y="6"/>
                  <a:pt x="1" y="6"/>
                  <a:pt x="1" y="6"/>
                </a:cubicBezTo>
                <a:moveTo>
                  <a:pt x="1" y="5"/>
                </a:move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moveTo>
                  <a:pt x="1" y="5"/>
                </a:move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D2C1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9" name="Freeform 109">
            <a:extLst>
              <a:ext uri="{FF2B5EF4-FFF2-40B4-BE49-F238E27FC236}">
                <a16:creationId xmlns:a16="http://schemas.microsoft.com/office/drawing/2014/main" id="{CB0C085B-919B-4A76-B42B-D86AD02FB214}"/>
              </a:ext>
            </a:extLst>
          </p:cNvPr>
          <p:cNvSpPr>
            <a:spLocks noEditPoints="1"/>
          </p:cNvSpPr>
          <p:nvPr/>
        </p:nvSpPr>
        <p:spPr bwMode="auto">
          <a:xfrm>
            <a:off x="7002463" y="3654425"/>
            <a:ext cx="755650" cy="1511300"/>
          </a:xfrm>
          <a:custGeom>
            <a:avLst/>
            <a:gdLst>
              <a:gd name="T0" fmla="*/ 24 w 310"/>
              <a:gd name="T1" fmla="*/ 320 h 619"/>
              <a:gd name="T2" fmla="*/ 302 w 310"/>
              <a:gd name="T3" fmla="*/ 377 h 619"/>
              <a:gd name="T4" fmla="*/ 303 w 310"/>
              <a:gd name="T5" fmla="*/ 375 h 619"/>
              <a:gd name="T6" fmla="*/ 303 w 310"/>
              <a:gd name="T7" fmla="*/ 373 h 619"/>
              <a:gd name="T8" fmla="*/ 304 w 310"/>
              <a:gd name="T9" fmla="*/ 371 h 619"/>
              <a:gd name="T10" fmla="*/ 304 w 310"/>
              <a:gd name="T11" fmla="*/ 369 h 619"/>
              <a:gd name="T12" fmla="*/ 304 w 310"/>
              <a:gd name="T13" fmla="*/ 366 h 619"/>
              <a:gd name="T14" fmla="*/ 305 w 310"/>
              <a:gd name="T15" fmla="*/ 364 h 619"/>
              <a:gd name="T16" fmla="*/ 305 w 310"/>
              <a:gd name="T17" fmla="*/ 362 h 619"/>
              <a:gd name="T18" fmla="*/ 305 w 310"/>
              <a:gd name="T19" fmla="*/ 360 h 619"/>
              <a:gd name="T20" fmla="*/ 306 w 310"/>
              <a:gd name="T21" fmla="*/ 358 h 619"/>
              <a:gd name="T22" fmla="*/ 306 w 310"/>
              <a:gd name="T23" fmla="*/ 356 h 619"/>
              <a:gd name="T24" fmla="*/ 306 w 310"/>
              <a:gd name="T25" fmla="*/ 353 h 619"/>
              <a:gd name="T26" fmla="*/ 307 w 310"/>
              <a:gd name="T27" fmla="*/ 351 h 619"/>
              <a:gd name="T28" fmla="*/ 307 w 310"/>
              <a:gd name="T29" fmla="*/ 349 h 619"/>
              <a:gd name="T30" fmla="*/ 307 w 310"/>
              <a:gd name="T31" fmla="*/ 347 h 619"/>
              <a:gd name="T32" fmla="*/ 308 w 310"/>
              <a:gd name="T33" fmla="*/ 345 h 619"/>
              <a:gd name="T34" fmla="*/ 308 w 310"/>
              <a:gd name="T35" fmla="*/ 343 h 619"/>
              <a:gd name="T36" fmla="*/ 308 w 310"/>
              <a:gd name="T37" fmla="*/ 340 h 619"/>
              <a:gd name="T38" fmla="*/ 308 w 310"/>
              <a:gd name="T39" fmla="*/ 338 h 619"/>
              <a:gd name="T40" fmla="*/ 308 w 310"/>
              <a:gd name="T41" fmla="*/ 336 h 619"/>
              <a:gd name="T42" fmla="*/ 309 w 310"/>
              <a:gd name="T43" fmla="*/ 334 h 619"/>
              <a:gd name="T44" fmla="*/ 309 w 310"/>
              <a:gd name="T45" fmla="*/ 332 h 619"/>
              <a:gd name="T46" fmla="*/ 309 w 310"/>
              <a:gd name="T47" fmla="*/ 329 h 619"/>
              <a:gd name="T48" fmla="*/ 309 w 310"/>
              <a:gd name="T49" fmla="*/ 327 h 619"/>
              <a:gd name="T50" fmla="*/ 309 w 310"/>
              <a:gd name="T51" fmla="*/ 325 h 619"/>
              <a:gd name="T52" fmla="*/ 309 w 310"/>
              <a:gd name="T53" fmla="*/ 323 h 619"/>
              <a:gd name="T54" fmla="*/ 309 w 310"/>
              <a:gd name="T55" fmla="*/ 320 h 619"/>
              <a:gd name="T56" fmla="*/ 309 w 310"/>
              <a:gd name="T57" fmla="*/ 318 h 619"/>
              <a:gd name="T58" fmla="*/ 310 w 310"/>
              <a:gd name="T59" fmla="*/ 316 h 619"/>
              <a:gd name="T60" fmla="*/ 310 w 310"/>
              <a:gd name="T61" fmla="*/ 314 h 619"/>
              <a:gd name="T62" fmla="*/ 310 w 310"/>
              <a:gd name="T63" fmla="*/ 310 h 619"/>
              <a:gd name="T64" fmla="*/ 310 w 310"/>
              <a:gd name="T65" fmla="*/ 306 h 619"/>
              <a:gd name="T66" fmla="*/ 310 w 310"/>
              <a:gd name="T67" fmla="*/ 303 h 619"/>
              <a:gd name="T68" fmla="*/ 309 w 310"/>
              <a:gd name="T69" fmla="*/ 301 h 619"/>
              <a:gd name="T70" fmla="*/ 309 w 310"/>
              <a:gd name="T71" fmla="*/ 299 h 619"/>
              <a:gd name="T72" fmla="*/ 309 w 310"/>
              <a:gd name="T73" fmla="*/ 297 h 619"/>
              <a:gd name="T74" fmla="*/ 309 w 310"/>
              <a:gd name="T75" fmla="*/ 294 h 619"/>
              <a:gd name="T76" fmla="*/ 309 w 310"/>
              <a:gd name="T77" fmla="*/ 292 h 619"/>
              <a:gd name="T78" fmla="*/ 309 w 310"/>
              <a:gd name="T79" fmla="*/ 290 h 619"/>
              <a:gd name="T80" fmla="*/ 309 w 310"/>
              <a:gd name="T81" fmla="*/ 288 h 619"/>
              <a:gd name="T82" fmla="*/ 309 w 310"/>
              <a:gd name="T83" fmla="*/ 285 h 619"/>
              <a:gd name="T84" fmla="*/ 308 w 310"/>
              <a:gd name="T85" fmla="*/ 283 h 619"/>
              <a:gd name="T86" fmla="*/ 308 w 310"/>
              <a:gd name="T87" fmla="*/ 281 h 619"/>
              <a:gd name="T88" fmla="*/ 308 w 310"/>
              <a:gd name="T89" fmla="*/ 279 h 619"/>
              <a:gd name="T90" fmla="*/ 308 w 310"/>
              <a:gd name="T91" fmla="*/ 277 h 619"/>
              <a:gd name="T92" fmla="*/ 308 w 310"/>
              <a:gd name="T93" fmla="*/ 275 h 619"/>
              <a:gd name="T94" fmla="*/ 307 w 310"/>
              <a:gd name="T95" fmla="*/ 272 h 619"/>
              <a:gd name="T96" fmla="*/ 307 w 310"/>
              <a:gd name="T97" fmla="*/ 270 h 619"/>
              <a:gd name="T98" fmla="*/ 307 w 310"/>
              <a:gd name="T99" fmla="*/ 268 h 619"/>
              <a:gd name="T100" fmla="*/ 307 w 310"/>
              <a:gd name="T101" fmla="*/ 266 h 619"/>
              <a:gd name="T102" fmla="*/ 306 w 310"/>
              <a:gd name="T103" fmla="*/ 264 h 619"/>
              <a:gd name="T104" fmla="*/ 306 w 310"/>
              <a:gd name="T105" fmla="*/ 261 h 619"/>
              <a:gd name="T106" fmla="*/ 306 w 310"/>
              <a:gd name="T107" fmla="*/ 259 h 619"/>
              <a:gd name="T108" fmla="*/ 305 w 310"/>
              <a:gd name="T109" fmla="*/ 257 h 619"/>
              <a:gd name="T110" fmla="*/ 305 w 310"/>
              <a:gd name="T111" fmla="*/ 255 h 619"/>
              <a:gd name="T112" fmla="*/ 304 w 310"/>
              <a:gd name="T113" fmla="*/ 253 h 619"/>
              <a:gd name="T114" fmla="*/ 304 w 310"/>
              <a:gd name="T115" fmla="*/ 251 h 619"/>
              <a:gd name="T116" fmla="*/ 304 w 310"/>
              <a:gd name="T117" fmla="*/ 249 h 619"/>
              <a:gd name="T118" fmla="*/ 303 w 310"/>
              <a:gd name="T119" fmla="*/ 247 h 619"/>
              <a:gd name="T120" fmla="*/ 303 w 310"/>
              <a:gd name="T121" fmla="*/ 244 h 619"/>
              <a:gd name="T122" fmla="*/ 302 w 310"/>
              <a:gd name="T123" fmla="*/ 242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10" h="619">
                <a:moveTo>
                  <a:pt x="24" y="320"/>
                </a:moveTo>
                <a:cubicBezTo>
                  <a:pt x="18" y="320"/>
                  <a:pt x="13" y="318"/>
                  <a:pt x="9" y="314"/>
                </a:cubicBezTo>
                <a:cubicBezTo>
                  <a:pt x="0" y="305"/>
                  <a:pt x="0" y="292"/>
                  <a:pt x="9" y="283"/>
                </a:cubicBezTo>
                <a:cubicBezTo>
                  <a:pt x="143" y="149"/>
                  <a:pt x="143" y="149"/>
                  <a:pt x="143" y="149"/>
                </a:cubicBezTo>
                <a:cubicBezTo>
                  <a:pt x="147" y="145"/>
                  <a:pt x="153" y="143"/>
                  <a:pt x="158" y="143"/>
                </a:cubicBezTo>
                <a:cubicBezTo>
                  <a:pt x="164" y="143"/>
                  <a:pt x="169" y="145"/>
                  <a:pt x="173" y="149"/>
                </a:cubicBezTo>
                <a:cubicBezTo>
                  <a:pt x="182" y="157"/>
                  <a:pt x="182" y="171"/>
                  <a:pt x="173" y="179"/>
                </a:cubicBezTo>
                <a:cubicBezTo>
                  <a:pt x="39" y="314"/>
                  <a:pt x="39" y="314"/>
                  <a:pt x="39" y="314"/>
                </a:cubicBezTo>
                <a:cubicBezTo>
                  <a:pt x="35" y="318"/>
                  <a:pt x="29" y="320"/>
                  <a:pt x="24" y="320"/>
                </a:cubicBezTo>
                <a:moveTo>
                  <a:pt x="2" y="0"/>
                </a:moveTo>
                <a:cubicBezTo>
                  <a:pt x="2" y="324"/>
                  <a:pt x="2" y="324"/>
                  <a:pt x="2" y="324"/>
                </a:cubicBezTo>
                <a:cubicBezTo>
                  <a:pt x="18" y="341"/>
                  <a:pt x="18" y="341"/>
                  <a:pt x="18" y="341"/>
                </a:cubicBezTo>
                <a:cubicBezTo>
                  <a:pt x="26" y="348"/>
                  <a:pt x="26" y="360"/>
                  <a:pt x="18" y="367"/>
                </a:cubicBezTo>
                <a:cubicBezTo>
                  <a:pt x="15" y="371"/>
                  <a:pt x="10" y="373"/>
                  <a:pt x="5" y="373"/>
                </a:cubicBezTo>
                <a:cubicBezTo>
                  <a:pt x="4" y="373"/>
                  <a:pt x="3" y="373"/>
                  <a:pt x="2" y="373"/>
                </a:cubicBezTo>
                <a:cubicBezTo>
                  <a:pt x="2" y="619"/>
                  <a:pt x="2" y="619"/>
                  <a:pt x="2" y="619"/>
                </a:cubicBezTo>
                <a:cubicBezTo>
                  <a:pt x="149" y="618"/>
                  <a:pt x="271" y="515"/>
                  <a:pt x="302" y="377"/>
                </a:cubicBezTo>
                <a:cubicBezTo>
                  <a:pt x="302" y="377"/>
                  <a:pt x="302" y="377"/>
                  <a:pt x="302" y="377"/>
                </a:cubicBezTo>
                <a:cubicBezTo>
                  <a:pt x="302" y="377"/>
                  <a:pt x="302" y="377"/>
                  <a:pt x="302" y="377"/>
                </a:cubicBezTo>
                <a:cubicBezTo>
                  <a:pt x="302" y="377"/>
                  <a:pt x="302" y="377"/>
                  <a:pt x="302" y="377"/>
                </a:cubicBezTo>
                <a:cubicBezTo>
                  <a:pt x="302" y="376"/>
                  <a:pt x="302" y="376"/>
                  <a:pt x="302" y="376"/>
                </a:cubicBezTo>
                <a:cubicBezTo>
                  <a:pt x="302" y="376"/>
                  <a:pt x="302" y="376"/>
                  <a:pt x="302" y="376"/>
                </a:cubicBezTo>
                <a:cubicBezTo>
                  <a:pt x="302" y="376"/>
                  <a:pt x="302" y="376"/>
                  <a:pt x="302" y="376"/>
                </a:cubicBezTo>
                <a:cubicBezTo>
                  <a:pt x="302" y="376"/>
                  <a:pt x="302" y="376"/>
                  <a:pt x="302" y="376"/>
                </a:cubicBezTo>
                <a:cubicBezTo>
                  <a:pt x="302" y="375"/>
                  <a:pt x="303" y="375"/>
                  <a:pt x="303" y="375"/>
                </a:cubicBezTo>
                <a:cubicBezTo>
                  <a:pt x="303" y="375"/>
                  <a:pt x="303" y="375"/>
                  <a:pt x="303" y="375"/>
                </a:cubicBezTo>
                <a:cubicBezTo>
                  <a:pt x="303" y="375"/>
                  <a:pt x="303" y="375"/>
                  <a:pt x="303" y="375"/>
                </a:cubicBezTo>
                <a:cubicBezTo>
                  <a:pt x="303" y="375"/>
                  <a:pt x="303" y="375"/>
                  <a:pt x="303" y="375"/>
                </a:cubicBezTo>
                <a:cubicBezTo>
                  <a:pt x="303" y="375"/>
                  <a:pt x="303" y="374"/>
                  <a:pt x="303" y="374"/>
                </a:cubicBezTo>
                <a:cubicBezTo>
                  <a:pt x="303" y="374"/>
                  <a:pt x="303" y="374"/>
                  <a:pt x="303" y="374"/>
                </a:cubicBezTo>
                <a:cubicBezTo>
                  <a:pt x="303" y="374"/>
                  <a:pt x="303" y="374"/>
                  <a:pt x="303" y="374"/>
                </a:cubicBezTo>
                <a:cubicBezTo>
                  <a:pt x="303" y="374"/>
                  <a:pt x="303" y="374"/>
                  <a:pt x="303" y="374"/>
                </a:cubicBezTo>
                <a:cubicBezTo>
                  <a:pt x="303" y="374"/>
                  <a:pt x="303" y="373"/>
                  <a:pt x="303" y="373"/>
                </a:cubicBezTo>
                <a:cubicBezTo>
                  <a:pt x="303" y="373"/>
                  <a:pt x="303" y="373"/>
                  <a:pt x="303" y="373"/>
                </a:cubicBezTo>
                <a:cubicBezTo>
                  <a:pt x="303" y="373"/>
                  <a:pt x="303" y="373"/>
                  <a:pt x="303" y="373"/>
                </a:cubicBezTo>
                <a:cubicBezTo>
                  <a:pt x="303" y="373"/>
                  <a:pt x="303" y="373"/>
                  <a:pt x="303" y="373"/>
                </a:cubicBezTo>
                <a:cubicBezTo>
                  <a:pt x="303" y="373"/>
                  <a:pt x="303" y="373"/>
                  <a:pt x="303" y="372"/>
                </a:cubicBezTo>
                <a:cubicBezTo>
                  <a:pt x="303" y="372"/>
                  <a:pt x="303" y="372"/>
                  <a:pt x="303" y="372"/>
                </a:cubicBezTo>
                <a:cubicBezTo>
                  <a:pt x="303" y="372"/>
                  <a:pt x="303" y="372"/>
                  <a:pt x="303" y="372"/>
                </a:cubicBezTo>
                <a:cubicBezTo>
                  <a:pt x="303" y="372"/>
                  <a:pt x="303" y="372"/>
                  <a:pt x="303" y="372"/>
                </a:cubicBezTo>
                <a:cubicBezTo>
                  <a:pt x="303" y="372"/>
                  <a:pt x="303" y="372"/>
                  <a:pt x="303" y="371"/>
                </a:cubicBezTo>
                <a:cubicBezTo>
                  <a:pt x="303" y="371"/>
                  <a:pt x="303" y="371"/>
                  <a:pt x="303" y="371"/>
                </a:cubicBezTo>
                <a:cubicBezTo>
                  <a:pt x="303" y="371"/>
                  <a:pt x="303" y="371"/>
                  <a:pt x="303" y="371"/>
                </a:cubicBezTo>
                <a:cubicBezTo>
                  <a:pt x="303" y="371"/>
                  <a:pt x="303" y="371"/>
                  <a:pt x="303" y="371"/>
                </a:cubicBezTo>
                <a:cubicBezTo>
                  <a:pt x="303" y="371"/>
                  <a:pt x="303" y="371"/>
                  <a:pt x="304" y="371"/>
                </a:cubicBezTo>
                <a:cubicBezTo>
                  <a:pt x="304" y="370"/>
                  <a:pt x="304" y="370"/>
                  <a:pt x="304" y="370"/>
                </a:cubicBezTo>
                <a:cubicBezTo>
                  <a:pt x="304" y="370"/>
                  <a:pt x="304" y="370"/>
                  <a:pt x="304" y="370"/>
                </a:cubicBezTo>
                <a:cubicBezTo>
                  <a:pt x="304" y="370"/>
                  <a:pt x="304" y="370"/>
                  <a:pt x="304" y="370"/>
                </a:cubicBezTo>
                <a:cubicBezTo>
                  <a:pt x="304" y="370"/>
                  <a:pt x="304" y="370"/>
                  <a:pt x="304" y="370"/>
                </a:cubicBezTo>
                <a:cubicBezTo>
                  <a:pt x="304" y="370"/>
                  <a:pt x="304" y="369"/>
                  <a:pt x="304" y="369"/>
                </a:cubicBezTo>
                <a:cubicBezTo>
                  <a:pt x="304" y="369"/>
                  <a:pt x="304" y="369"/>
                  <a:pt x="304" y="369"/>
                </a:cubicBezTo>
                <a:cubicBezTo>
                  <a:pt x="304" y="369"/>
                  <a:pt x="304" y="369"/>
                  <a:pt x="304" y="369"/>
                </a:cubicBezTo>
                <a:cubicBezTo>
                  <a:pt x="304" y="369"/>
                  <a:pt x="304" y="369"/>
                  <a:pt x="304" y="369"/>
                </a:cubicBezTo>
                <a:cubicBezTo>
                  <a:pt x="304" y="369"/>
                  <a:pt x="304" y="369"/>
                  <a:pt x="304" y="369"/>
                </a:cubicBezTo>
                <a:cubicBezTo>
                  <a:pt x="304" y="368"/>
                  <a:pt x="304" y="368"/>
                  <a:pt x="304" y="368"/>
                </a:cubicBezTo>
                <a:cubicBezTo>
                  <a:pt x="304" y="368"/>
                  <a:pt x="304" y="368"/>
                  <a:pt x="304" y="368"/>
                </a:cubicBezTo>
                <a:cubicBezTo>
                  <a:pt x="304" y="368"/>
                  <a:pt x="304" y="368"/>
                  <a:pt x="304" y="368"/>
                </a:cubicBezTo>
                <a:cubicBezTo>
                  <a:pt x="304" y="368"/>
                  <a:pt x="304" y="368"/>
                  <a:pt x="304" y="368"/>
                </a:cubicBezTo>
                <a:cubicBezTo>
                  <a:pt x="304" y="367"/>
                  <a:pt x="304" y="367"/>
                  <a:pt x="304" y="367"/>
                </a:cubicBezTo>
                <a:cubicBezTo>
                  <a:pt x="304" y="367"/>
                  <a:pt x="304" y="367"/>
                  <a:pt x="304" y="367"/>
                </a:cubicBezTo>
                <a:cubicBezTo>
                  <a:pt x="304" y="367"/>
                  <a:pt x="304" y="367"/>
                  <a:pt x="304" y="367"/>
                </a:cubicBezTo>
                <a:cubicBezTo>
                  <a:pt x="304" y="367"/>
                  <a:pt x="304" y="367"/>
                  <a:pt x="304" y="367"/>
                </a:cubicBezTo>
                <a:cubicBezTo>
                  <a:pt x="304" y="366"/>
                  <a:pt x="304" y="366"/>
                  <a:pt x="304" y="366"/>
                </a:cubicBezTo>
                <a:cubicBezTo>
                  <a:pt x="304" y="366"/>
                  <a:pt x="304" y="366"/>
                  <a:pt x="304" y="366"/>
                </a:cubicBezTo>
                <a:cubicBezTo>
                  <a:pt x="304" y="366"/>
                  <a:pt x="304" y="366"/>
                  <a:pt x="304" y="366"/>
                </a:cubicBezTo>
                <a:cubicBezTo>
                  <a:pt x="304" y="366"/>
                  <a:pt x="304" y="366"/>
                  <a:pt x="304" y="366"/>
                </a:cubicBezTo>
                <a:cubicBezTo>
                  <a:pt x="304" y="366"/>
                  <a:pt x="304" y="365"/>
                  <a:pt x="305" y="365"/>
                </a:cubicBezTo>
                <a:cubicBezTo>
                  <a:pt x="305" y="365"/>
                  <a:pt x="305" y="365"/>
                  <a:pt x="305" y="365"/>
                </a:cubicBezTo>
                <a:cubicBezTo>
                  <a:pt x="305" y="365"/>
                  <a:pt x="305" y="365"/>
                  <a:pt x="305" y="365"/>
                </a:cubicBezTo>
                <a:cubicBezTo>
                  <a:pt x="305" y="365"/>
                  <a:pt x="305" y="365"/>
                  <a:pt x="305" y="365"/>
                </a:cubicBezTo>
                <a:cubicBezTo>
                  <a:pt x="305" y="365"/>
                  <a:pt x="305" y="364"/>
                  <a:pt x="305" y="364"/>
                </a:cubicBezTo>
                <a:cubicBezTo>
                  <a:pt x="305" y="364"/>
                  <a:pt x="305" y="364"/>
                  <a:pt x="305" y="364"/>
                </a:cubicBezTo>
                <a:cubicBezTo>
                  <a:pt x="305" y="364"/>
                  <a:pt x="305" y="364"/>
                  <a:pt x="305" y="364"/>
                </a:cubicBezTo>
                <a:cubicBezTo>
                  <a:pt x="305" y="364"/>
                  <a:pt x="305" y="364"/>
                  <a:pt x="305" y="364"/>
                </a:cubicBezTo>
                <a:cubicBezTo>
                  <a:pt x="305" y="364"/>
                  <a:pt x="305" y="364"/>
                  <a:pt x="305" y="363"/>
                </a:cubicBezTo>
                <a:cubicBezTo>
                  <a:pt x="305" y="363"/>
                  <a:pt x="305" y="363"/>
                  <a:pt x="305" y="363"/>
                </a:cubicBezTo>
                <a:cubicBezTo>
                  <a:pt x="305" y="363"/>
                  <a:pt x="305" y="363"/>
                  <a:pt x="305" y="363"/>
                </a:cubicBezTo>
                <a:cubicBezTo>
                  <a:pt x="305" y="363"/>
                  <a:pt x="305" y="363"/>
                  <a:pt x="305" y="363"/>
                </a:cubicBezTo>
                <a:cubicBezTo>
                  <a:pt x="305" y="363"/>
                  <a:pt x="305" y="363"/>
                  <a:pt x="305" y="362"/>
                </a:cubicBezTo>
                <a:cubicBezTo>
                  <a:pt x="305" y="362"/>
                  <a:pt x="305" y="362"/>
                  <a:pt x="305" y="362"/>
                </a:cubicBezTo>
                <a:cubicBezTo>
                  <a:pt x="305" y="362"/>
                  <a:pt x="305" y="362"/>
                  <a:pt x="305" y="362"/>
                </a:cubicBezTo>
                <a:cubicBezTo>
                  <a:pt x="305" y="362"/>
                  <a:pt x="305" y="362"/>
                  <a:pt x="305" y="362"/>
                </a:cubicBezTo>
                <a:cubicBezTo>
                  <a:pt x="305" y="362"/>
                  <a:pt x="305" y="362"/>
                  <a:pt x="305" y="362"/>
                </a:cubicBezTo>
                <a:cubicBezTo>
                  <a:pt x="305" y="361"/>
                  <a:pt x="305" y="361"/>
                  <a:pt x="305" y="361"/>
                </a:cubicBezTo>
                <a:cubicBezTo>
                  <a:pt x="305" y="361"/>
                  <a:pt x="305" y="361"/>
                  <a:pt x="305" y="361"/>
                </a:cubicBezTo>
                <a:cubicBezTo>
                  <a:pt x="305" y="361"/>
                  <a:pt x="305" y="361"/>
                  <a:pt x="305" y="361"/>
                </a:cubicBezTo>
                <a:cubicBezTo>
                  <a:pt x="305" y="361"/>
                  <a:pt x="305" y="361"/>
                  <a:pt x="305" y="361"/>
                </a:cubicBezTo>
                <a:cubicBezTo>
                  <a:pt x="305" y="361"/>
                  <a:pt x="305" y="360"/>
                  <a:pt x="305" y="360"/>
                </a:cubicBezTo>
                <a:cubicBezTo>
                  <a:pt x="305" y="360"/>
                  <a:pt x="305" y="360"/>
                  <a:pt x="305" y="360"/>
                </a:cubicBezTo>
                <a:cubicBezTo>
                  <a:pt x="305" y="360"/>
                  <a:pt x="305" y="360"/>
                  <a:pt x="305" y="360"/>
                </a:cubicBezTo>
                <a:cubicBezTo>
                  <a:pt x="305" y="360"/>
                  <a:pt x="305" y="360"/>
                  <a:pt x="305" y="360"/>
                </a:cubicBezTo>
                <a:cubicBezTo>
                  <a:pt x="306" y="360"/>
                  <a:pt x="306" y="359"/>
                  <a:pt x="306" y="359"/>
                </a:cubicBezTo>
                <a:cubicBezTo>
                  <a:pt x="306" y="359"/>
                  <a:pt x="306" y="359"/>
                  <a:pt x="306" y="359"/>
                </a:cubicBezTo>
                <a:cubicBezTo>
                  <a:pt x="306" y="359"/>
                  <a:pt x="306" y="359"/>
                  <a:pt x="306" y="359"/>
                </a:cubicBezTo>
                <a:cubicBezTo>
                  <a:pt x="306" y="359"/>
                  <a:pt x="306" y="359"/>
                  <a:pt x="306" y="359"/>
                </a:cubicBezTo>
                <a:cubicBezTo>
                  <a:pt x="306" y="359"/>
                  <a:pt x="306" y="359"/>
                  <a:pt x="306" y="358"/>
                </a:cubicBezTo>
                <a:cubicBezTo>
                  <a:pt x="306" y="358"/>
                  <a:pt x="306" y="358"/>
                  <a:pt x="306" y="358"/>
                </a:cubicBezTo>
                <a:cubicBezTo>
                  <a:pt x="306" y="358"/>
                  <a:pt x="306" y="358"/>
                  <a:pt x="306" y="358"/>
                </a:cubicBezTo>
                <a:cubicBezTo>
                  <a:pt x="306" y="358"/>
                  <a:pt x="306" y="358"/>
                  <a:pt x="306" y="358"/>
                </a:cubicBezTo>
                <a:cubicBezTo>
                  <a:pt x="306" y="358"/>
                  <a:pt x="306" y="358"/>
                  <a:pt x="306" y="358"/>
                </a:cubicBezTo>
                <a:cubicBezTo>
                  <a:pt x="306" y="357"/>
                  <a:pt x="306" y="357"/>
                  <a:pt x="306" y="357"/>
                </a:cubicBezTo>
                <a:cubicBezTo>
                  <a:pt x="306" y="357"/>
                  <a:pt x="306" y="357"/>
                  <a:pt x="306" y="357"/>
                </a:cubicBezTo>
                <a:cubicBezTo>
                  <a:pt x="306" y="357"/>
                  <a:pt x="306" y="357"/>
                  <a:pt x="306" y="357"/>
                </a:cubicBezTo>
                <a:cubicBezTo>
                  <a:pt x="306" y="357"/>
                  <a:pt x="306" y="357"/>
                  <a:pt x="306" y="357"/>
                </a:cubicBezTo>
                <a:cubicBezTo>
                  <a:pt x="306" y="356"/>
                  <a:pt x="306" y="356"/>
                  <a:pt x="306" y="356"/>
                </a:cubicBezTo>
                <a:cubicBezTo>
                  <a:pt x="306" y="356"/>
                  <a:pt x="306" y="356"/>
                  <a:pt x="306" y="356"/>
                </a:cubicBezTo>
                <a:cubicBezTo>
                  <a:pt x="306" y="356"/>
                  <a:pt x="306" y="356"/>
                  <a:pt x="306" y="356"/>
                </a:cubicBezTo>
                <a:cubicBezTo>
                  <a:pt x="306" y="356"/>
                  <a:pt x="306" y="356"/>
                  <a:pt x="306" y="356"/>
                </a:cubicBezTo>
                <a:cubicBezTo>
                  <a:pt x="306" y="356"/>
                  <a:pt x="306" y="355"/>
                  <a:pt x="306" y="355"/>
                </a:cubicBezTo>
                <a:cubicBezTo>
                  <a:pt x="306" y="355"/>
                  <a:pt x="306" y="355"/>
                  <a:pt x="306" y="355"/>
                </a:cubicBezTo>
                <a:cubicBezTo>
                  <a:pt x="306" y="355"/>
                  <a:pt x="306" y="355"/>
                  <a:pt x="306" y="355"/>
                </a:cubicBezTo>
                <a:cubicBezTo>
                  <a:pt x="306" y="355"/>
                  <a:pt x="306" y="355"/>
                  <a:pt x="306" y="355"/>
                </a:cubicBezTo>
                <a:cubicBezTo>
                  <a:pt x="306" y="355"/>
                  <a:pt x="306" y="354"/>
                  <a:pt x="306" y="354"/>
                </a:cubicBezTo>
                <a:cubicBezTo>
                  <a:pt x="306" y="354"/>
                  <a:pt x="306" y="354"/>
                  <a:pt x="306" y="354"/>
                </a:cubicBezTo>
                <a:cubicBezTo>
                  <a:pt x="306" y="354"/>
                  <a:pt x="306" y="354"/>
                  <a:pt x="306" y="354"/>
                </a:cubicBezTo>
                <a:cubicBezTo>
                  <a:pt x="306" y="354"/>
                  <a:pt x="306" y="354"/>
                  <a:pt x="306" y="354"/>
                </a:cubicBezTo>
                <a:cubicBezTo>
                  <a:pt x="306" y="354"/>
                  <a:pt x="306" y="354"/>
                  <a:pt x="306" y="353"/>
                </a:cubicBezTo>
                <a:cubicBezTo>
                  <a:pt x="306" y="353"/>
                  <a:pt x="306" y="353"/>
                  <a:pt x="306" y="353"/>
                </a:cubicBezTo>
                <a:cubicBezTo>
                  <a:pt x="306" y="353"/>
                  <a:pt x="307" y="353"/>
                  <a:pt x="307" y="353"/>
                </a:cubicBezTo>
                <a:cubicBezTo>
                  <a:pt x="307" y="353"/>
                  <a:pt x="307" y="353"/>
                  <a:pt x="307" y="353"/>
                </a:cubicBezTo>
                <a:cubicBezTo>
                  <a:pt x="307" y="353"/>
                  <a:pt x="307" y="353"/>
                  <a:pt x="307" y="352"/>
                </a:cubicBezTo>
                <a:cubicBezTo>
                  <a:pt x="307" y="352"/>
                  <a:pt x="307" y="352"/>
                  <a:pt x="307" y="352"/>
                </a:cubicBezTo>
                <a:cubicBezTo>
                  <a:pt x="307" y="352"/>
                  <a:pt x="307" y="352"/>
                  <a:pt x="307" y="352"/>
                </a:cubicBezTo>
                <a:cubicBezTo>
                  <a:pt x="307" y="352"/>
                  <a:pt x="307" y="352"/>
                  <a:pt x="307" y="352"/>
                </a:cubicBezTo>
                <a:cubicBezTo>
                  <a:pt x="307" y="352"/>
                  <a:pt x="307" y="352"/>
                  <a:pt x="307" y="351"/>
                </a:cubicBezTo>
                <a:cubicBezTo>
                  <a:pt x="307" y="351"/>
                  <a:pt x="307" y="351"/>
                  <a:pt x="307" y="351"/>
                </a:cubicBezTo>
                <a:cubicBezTo>
                  <a:pt x="307" y="351"/>
                  <a:pt x="307" y="351"/>
                  <a:pt x="307" y="351"/>
                </a:cubicBezTo>
                <a:cubicBezTo>
                  <a:pt x="307" y="351"/>
                  <a:pt x="307" y="351"/>
                  <a:pt x="307" y="351"/>
                </a:cubicBezTo>
                <a:cubicBezTo>
                  <a:pt x="307" y="351"/>
                  <a:pt x="307" y="351"/>
                  <a:pt x="307" y="351"/>
                </a:cubicBezTo>
                <a:cubicBezTo>
                  <a:pt x="307" y="350"/>
                  <a:pt x="307" y="350"/>
                  <a:pt x="307" y="350"/>
                </a:cubicBezTo>
                <a:cubicBezTo>
                  <a:pt x="307" y="350"/>
                  <a:pt x="307" y="350"/>
                  <a:pt x="307" y="350"/>
                </a:cubicBezTo>
                <a:cubicBezTo>
                  <a:pt x="307" y="350"/>
                  <a:pt x="307" y="350"/>
                  <a:pt x="307" y="350"/>
                </a:cubicBezTo>
                <a:cubicBezTo>
                  <a:pt x="307" y="350"/>
                  <a:pt x="307" y="350"/>
                  <a:pt x="307" y="350"/>
                </a:cubicBezTo>
                <a:cubicBezTo>
                  <a:pt x="307" y="349"/>
                  <a:pt x="307" y="349"/>
                  <a:pt x="307" y="349"/>
                </a:cubicBezTo>
                <a:cubicBezTo>
                  <a:pt x="307" y="349"/>
                  <a:pt x="307" y="349"/>
                  <a:pt x="307" y="349"/>
                </a:cubicBezTo>
                <a:cubicBezTo>
                  <a:pt x="307" y="349"/>
                  <a:pt x="307" y="349"/>
                  <a:pt x="307" y="349"/>
                </a:cubicBezTo>
                <a:cubicBezTo>
                  <a:pt x="307" y="349"/>
                  <a:pt x="307" y="349"/>
                  <a:pt x="307" y="349"/>
                </a:cubicBezTo>
                <a:cubicBezTo>
                  <a:pt x="307" y="349"/>
                  <a:pt x="307" y="348"/>
                  <a:pt x="307" y="348"/>
                </a:cubicBezTo>
                <a:cubicBezTo>
                  <a:pt x="307" y="348"/>
                  <a:pt x="307" y="348"/>
                  <a:pt x="307" y="348"/>
                </a:cubicBezTo>
                <a:cubicBezTo>
                  <a:pt x="307" y="348"/>
                  <a:pt x="307" y="348"/>
                  <a:pt x="307" y="348"/>
                </a:cubicBezTo>
                <a:cubicBezTo>
                  <a:pt x="307" y="348"/>
                  <a:pt x="307" y="348"/>
                  <a:pt x="307" y="348"/>
                </a:cubicBezTo>
                <a:cubicBezTo>
                  <a:pt x="307" y="348"/>
                  <a:pt x="307" y="347"/>
                  <a:pt x="307" y="347"/>
                </a:cubicBezTo>
                <a:cubicBezTo>
                  <a:pt x="307" y="347"/>
                  <a:pt x="307" y="347"/>
                  <a:pt x="307" y="347"/>
                </a:cubicBezTo>
                <a:cubicBezTo>
                  <a:pt x="307" y="347"/>
                  <a:pt x="307" y="347"/>
                  <a:pt x="307" y="347"/>
                </a:cubicBezTo>
                <a:cubicBezTo>
                  <a:pt x="307" y="347"/>
                  <a:pt x="307" y="347"/>
                  <a:pt x="307" y="347"/>
                </a:cubicBezTo>
                <a:cubicBezTo>
                  <a:pt x="307" y="347"/>
                  <a:pt x="307" y="346"/>
                  <a:pt x="307" y="346"/>
                </a:cubicBezTo>
                <a:cubicBezTo>
                  <a:pt x="307" y="346"/>
                  <a:pt x="307" y="346"/>
                  <a:pt x="307" y="346"/>
                </a:cubicBezTo>
                <a:cubicBezTo>
                  <a:pt x="307" y="346"/>
                  <a:pt x="307" y="346"/>
                  <a:pt x="307" y="346"/>
                </a:cubicBezTo>
                <a:cubicBezTo>
                  <a:pt x="307" y="346"/>
                  <a:pt x="307" y="346"/>
                  <a:pt x="307" y="346"/>
                </a:cubicBezTo>
                <a:cubicBezTo>
                  <a:pt x="307" y="346"/>
                  <a:pt x="307" y="346"/>
                  <a:pt x="307" y="345"/>
                </a:cubicBezTo>
                <a:cubicBezTo>
                  <a:pt x="307" y="345"/>
                  <a:pt x="307" y="345"/>
                  <a:pt x="308" y="345"/>
                </a:cubicBezTo>
                <a:cubicBezTo>
                  <a:pt x="308" y="345"/>
                  <a:pt x="308" y="345"/>
                  <a:pt x="308" y="345"/>
                </a:cubicBezTo>
                <a:cubicBezTo>
                  <a:pt x="308" y="345"/>
                  <a:pt x="308" y="345"/>
                  <a:pt x="308" y="345"/>
                </a:cubicBezTo>
                <a:cubicBezTo>
                  <a:pt x="308" y="345"/>
                  <a:pt x="308" y="345"/>
                  <a:pt x="308" y="344"/>
                </a:cubicBezTo>
                <a:cubicBezTo>
                  <a:pt x="308" y="344"/>
                  <a:pt x="308" y="344"/>
                  <a:pt x="308" y="344"/>
                </a:cubicBezTo>
                <a:cubicBezTo>
                  <a:pt x="308" y="344"/>
                  <a:pt x="308" y="344"/>
                  <a:pt x="308" y="344"/>
                </a:cubicBezTo>
                <a:cubicBezTo>
                  <a:pt x="308" y="344"/>
                  <a:pt x="308" y="344"/>
                  <a:pt x="308" y="344"/>
                </a:cubicBezTo>
                <a:cubicBezTo>
                  <a:pt x="308" y="344"/>
                  <a:pt x="308" y="344"/>
                  <a:pt x="308" y="343"/>
                </a:cubicBezTo>
                <a:cubicBezTo>
                  <a:pt x="308" y="343"/>
                  <a:pt x="308" y="343"/>
                  <a:pt x="308" y="343"/>
                </a:cubicBezTo>
                <a:cubicBezTo>
                  <a:pt x="308" y="343"/>
                  <a:pt x="308" y="343"/>
                  <a:pt x="308" y="343"/>
                </a:cubicBezTo>
                <a:cubicBezTo>
                  <a:pt x="308" y="343"/>
                  <a:pt x="308" y="343"/>
                  <a:pt x="308" y="343"/>
                </a:cubicBezTo>
                <a:cubicBezTo>
                  <a:pt x="308" y="343"/>
                  <a:pt x="308" y="343"/>
                  <a:pt x="308" y="343"/>
                </a:cubicBezTo>
                <a:cubicBezTo>
                  <a:pt x="308" y="342"/>
                  <a:pt x="308" y="342"/>
                  <a:pt x="308" y="342"/>
                </a:cubicBezTo>
                <a:cubicBezTo>
                  <a:pt x="308" y="342"/>
                  <a:pt x="308" y="342"/>
                  <a:pt x="308" y="342"/>
                </a:cubicBezTo>
                <a:cubicBezTo>
                  <a:pt x="308" y="342"/>
                  <a:pt x="308" y="342"/>
                  <a:pt x="308" y="342"/>
                </a:cubicBezTo>
                <a:cubicBezTo>
                  <a:pt x="308" y="342"/>
                  <a:pt x="308" y="342"/>
                  <a:pt x="308" y="342"/>
                </a:cubicBezTo>
                <a:cubicBezTo>
                  <a:pt x="308" y="341"/>
                  <a:pt x="308" y="341"/>
                  <a:pt x="308" y="341"/>
                </a:cubicBezTo>
                <a:cubicBezTo>
                  <a:pt x="308" y="341"/>
                  <a:pt x="308" y="341"/>
                  <a:pt x="308" y="341"/>
                </a:cubicBezTo>
                <a:cubicBezTo>
                  <a:pt x="308" y="341"/>
                  <a:pt x="308" y="341"/>
                  <a:pt x="308" y="341"/>
                </a:cubicBezTo>
                <a:cubicBezTo>
                  <a:pt x="308" y="341"/>
                  <a:pt x="308" y="341"/>
                  <a:pt x="308" y="341"/>
                </a:cubicBezTo>
                <a:cubicBezTo>
                  <a:pt x="308" y="341"/>
                  <a:pt x="308" y="340"/>
                  <a:pt x="308" y="340"/>
                </a:cubicBezTo>
                <a:cubicBezTo>
                  <a:pt x="308" y="340"/>
                  <a:pt x="308" y="340"/>
                  <a:pt x="308" y="340"/>
                </a:cubicBezTo>
                <a:cubicBezTo>
                  <a:pt x="308" y="340"/>
                  <a:pt x="308" y="340"/>
                  <a:pt x="308" y="340"/>
                </a:cubicBezTo>
                <a:cubicBezTo>
                  <a:pt x="308" y="340"/>
                  <a:pt x="308" y="340"/>
                  <a:pt x="308" y="340"/>
                </a:cubicBezTo>
                <a:cubicBezTo>
                  <a:pt x="308" y="340"/>
                  <a:pt x="308" y="339"/>
                  <a:pt x="308" y="339"/>
                </a:cubicBezTo>
                <a:cubicBezTo>
                  <a:pt x="308" y="339"/>
                  <a:pt x="308" y="339"/>
                  <a:pt x="308" y="339"/>
                </a:cubicBezTo>
                <a:cubicBezTo>
                  <a:pt x="308" y="339"/>
                  <a:pt x="308" y="339"/>
                  <a:pt x="308" y="339"/>
                </a:cubicBezTo>
                <a:cubicBezTo>
                  <a:pt x="308" y="339"/>
                  <a:pt x="308" y="339"/>
                  <a:pt x="308" y="339"/>
                </a:cubicBezTo>
                <a:cubicBezTo>
                  <a:pt x="308" y="339"/>
                  <a:pt x="308" y="338"/>
                  <a:pt x="308" y="338"/>
                </a:cubicBezTo>
                <a:cubicBezTo>
                  <a:pt x="308" y="338"/>
                  <a:pt x="308" y="338"/>
                  <a:pt x="308" y="338"/>
                </a:cubicBezTo>
                <a:cubicBezTo>
                  <a:pt x="308" y="338"/>
                  <a:pt x="308" y="338"/>
                  <a:pt x="308" y="338"/>
                </a:cubicBezTo>
                <a:cubicBezTo>
                  <a:pt x="308" y="338"/>
                  <a:pt x="308" y="338"/>
                  <a:pt x="308" y="338"/>
                </a:cubicBezTo>
                <a:cubicBezTo>
                  <a:pt x="308" y="338"/>
                  <a:pt x="308" y="338"/>
                  <a:pt x="308" y="337"/>
                </a:cubicBezTo>
                <a:cubicBezTo>
                  <a:pt x="308" y="337"/>
                  <a:pt x="308" y="337"/>
                  <a:pt x="308" y="337"/>
                </a:cubicBezTo>
                <a:cubicBezTo>
                  <a:pt x="308" y="337"/>
                  <a:pt x="308" y="337"/>
                  <a:pt x="308" y="337"/>
                </a:cubicBezTo>
                <a:cubicBezTo>
                  <a:pt x="308" y="337"/>
                  <a:pt x="308" y="337"/>
                  <a:pt x="308" y="337"/>
                </a:cubicBezTo>
                <a:cubicBezTo>
                  <a:pt x="308" y="337"/>
                  <a:pt x="308" y="337"/>
                  <a:pt x="308" y="336"/>
                </a:cubicBezTo>
                <a:cubicBezTo>
                  <a:pt x="308" y="336"/>
                  <a:pt x="308" y="336"/>
                  <a:pt x="308" y="336"/>
                </a:cubicBezTo>
                <a:cubicBezTo>
                  <a:pt x="308" y="336"/>
                  <a:pt x="308" y="336"/>
                  <a:pt x="308" y="336"/>
                </a:cubicBezTo>
                <a:cubicBezTo>
                  <a:pt x="308" y="336"/>
                  <a:pt x="308" y="336"/>
                  <a:pt x="308" y="336"/>
                </a:cubicBezTo>
                <a:cubicBezTo>
                  <a:pt x="308" y="336"/>
                  <a:pt x="308" y="336"/>
                  <a:pt x="308" y="335"/>
                </a:cubicBezTo>
                <a:cubicBezTo>
                  <a:pt x="308" y="335"/>
                  <a:pt x="308" y="335"/>
                  <a:pt x="308" y="335"/>
                </a:cubicBezTo>
                <a:cubicBezTo>
                  <a:pt x="309" y="335"/>
                  <a:pt x="309" y="335"/>
                  <a:pt x="309" y="335"/>
                </a:cubicBezTo>
                <a:cubicBezTo>
                  <a:pt x="309" y="335"/>
                  <a:pt x="309" y="335"/>
                  <a:pt x="309" y="335"/>
                </a:cubicBezTo>
                <a:cubicBezTo>
                  <a:pt x="309" y="335"/>
                  <a:pt x="309" y="335"/>
                  <a:pt x="309" y="334"/>
                </a:cubicBezTo>
                <a:cubicBezTo>
                  <a:pt x="309" y="334"/>
                  <a:pt x="309" y="334"/>
                  <a:pt x="309" y="334"/>
                </a:cubicBezTo>
                <a:cubicBezTo>
                  <a:pt x="309" y="334"/>
                  <a:pt x="309" y="334"/>
                  <a:pt x="309" y="334"/>
                </a:cubicBezTo>
                <a:cubicBezTo>
                  <a:pt x="309" y="334"/>
                  <a:pt x="309" y="334"/>
                  <a:pt x="309" y="334"/>
                </a:cubicBezTo>
                <a:cubicBezTo>
                  <a:pt x="309" y="334"/>
                  <a:pt x="309" y="334"/>
                  <a:pt x="309" y="334"/>
                </a:cubicBezTo>
                <a:cubicBezTo>
                  <a:pt x="309" y="333"/>
                  <a:pt x="309" y="333"/>
                  <a:pt x="309" y="333"/>
                </a:cubicBezTo>
                <a:cubicBezTo>
                  <a:pt x="309" y="333"/>
                  <a:pt x="309" y="333"/>
                  <a:pt x="309" y="333"/>
                </a:cubicBezTo>
                <a:cubicBezTo>
                  <a:pt x="309" y="333"/>
                  <a:pt x="309" y="333"/>
                  <a:pt x="309" y="333"/>
                </a:cubicBezTo>
                <a:cubicBezTo>
                  <a:pt x="309" y="333"/>
                  <a:pt x="309" y="333"/>
                  <a:pt x="309" y="333"/>
                </a:cubicBezTo>
                <a:cubicBezTo>
                  <a:pt x="309" y="332"/>
                  <a:pt x="309" y="332"/>
                  <a:pt x="309" y="332"/>
                </a:cubicBezTo>
                <a:cubicBezTo>
                  <a:pt x="309" y="332"/>
                  <a:pt x="309" y="332"/>
                  <a:pt x="309" y="332"/>
                </a:cubicBezTo>
                <a:cubicBezTo>
                  <a:pt x="309" y="332"/>
                  <a:pt x="309" y="332"/>
                  <a:pt x="309" y="332"/>
                </a:cubicBezTo>
                <a:cubicBezTo>
                  <a:pt x="309" y="332"/>
                  <a:pt x="309" y="332"/>
                  <a:pt x="309" y="332"/>
                </a:cubicBezTo>
                <a:cubicBezTo>
                  <a:pt x="309" y="331"/>
                  <a:pt x="309" y="331"/>
                  <a:pt x="309" y="331"/>
                </a:cubicBezTo>
                <a:cubicBezTo>
                  <a:pt x="309" y="331"/>
                  <a:pt x="309" y="331"/>
                  <a:pt x="309" y="331"/>
                </a:cubicBezTo>
                <a:cubicBezTo>
                  <a:pt x="309" y="331"/>
                  <a:pt x="309" y="331"/>
                  <a:pt x="309" y="331"/>
                </a:cubicBezTo>
                <a:cubicBezTo>
                  <a:pt x="309" y="331"/>
                  <a:pt x="309" y="331"/>
                  <a:pt x="309" y="331"/>
                </a:cubicBezTo>
                <a:cubicBezTo>
                  <a:pt x="309" y="330"/>
                  <a:pt x="309" y="330"/>
                  <a:pt x="309" y="330"/>
                </a:cubicBezTo>
                <a:cubicBezTo>
                  <a:pt x="309" y="330"/>
                  <a:pt x="309" y="330"/>
                  <a:pt x="309" y="330"/>
                </a:cubicBezTo>
                <a:cubicBezTo>
                  <a:pt x="309" y="330"/>
                  <a:pt x="309" y="330"/>
                  <a:pt x="309" y="330"/>
                </a:cubicBezTo>
                <a:cubicBezTo>
                  <a:pt x="309" y="330"/>
                  <a:pt x="309" y="330"/>
                  <a:pt x="309" y="330"/>
                </a:cubicBezTo>
                <a:cubicBezTo>
                  <a:pt x="309" y="329"/>
                  <a:pt x="309" y="329"/>
                  <a:pt x="309" y="329"/>
                </a:cubicBezTo>
                <a:cubicBezTo>
                  <a:pt x="309" y="329"/>
                  <a:pt x="309" y="329"/>
                  <a:pt x="309" y="329"/>
                </a:cubicBezTo>
                <a:cubicBezTo>
                  <a:pt x="309" y="329"/>
                  <a:pt x="309" y="329"/>
                  <a:pt x="309" y="329"/>
                </a:cubicBezTo>
                <a:cubicBezTo>
                  <a:pt x="309" y="329"/>
                  <a:pt x="309" y="329"/>
                  <a:pt x="309" y="329"/>
                </a:cubicBezTo>
                <a:cubicBezTo>
                  <a:pt x="309" y="329"/>
                  <a:pt x="309" y="328"/>
                  <a:pt x="309" y="328"/>
                </a:cubicBezTo>
                <a:cubicBezTo>
                  <a:pt x="309" y="328"/>
                  <a:pt x="309" y="328"/>
                  <a:pt x="309" y="328"/>
                </a:cubicBezTo>
                <a:cubicBezTo>
                  <a:pt x="309" y="328"/>
                  <a:pt x="309" y="328"/>
                  <a:pt x="309" y="328"/>
                </a:cubicBezTo>
                <a:cubicBezTo>
                  <a:pt x="309" y="328"/>
                  <a:pt x="309" y="328"/>
                  <a:pt x="309" y="328"/>
                </a:cubicBezTo>
                <a:cubicBezTo>
                  <a:pt x="309" y="328"/>
                  <a:pt x="309" y="327"/>
                  <a:pt x="309" y="327"/>
                </a:cubicBezTo>
                <a:cubicBezTo>
                  <a:pt x="309" y="327"/>
                  <a:pt x="309" y="327"/>
                  <a:pt x="309" y="327"/>
                </a:cubicBezTo>
                <a:cubicBezTo>
                  <a:pt x="309" y="327"/>
                  <a:pt x="309" y="327"/>
                  <a:pt x="309" y="327"/>
                </a:cubicBezTo>
                <a:cubicBezTo>
                  <a:pt x="309" y="327"/>
                  <a:pt x="309" y="327"/>
                  <a:pt x="309" y="327"/>
                </a:cubicBezTo>
                <a:cubicBezTo>
                  <a:pt x="309" y="327"/>
                  <a:pt x="309" y="326"/>
                  <a:pt x="309" y="326"/>
                </a:cubicBezTo>
                <a:cubicBezTo>
                  <a:pt x="309" y="326"/>
                  <a:pt x="309" y="326"/>
                  <a:pt x="309" y="326"/>
                </a:cubicBezTo>
                <a:cubicBezTo>
                  <a:pt x="309" y="326"/>
                  <a:pt x="309" y="326"/>
                  <a:pt x="309" y="326"/>
                </a:cubicBezTo>
                <a:cubicBezTo>
                  <a:pt x="309" y="326"/>
                  <a:pt x="309" y="326"/>
                  <a:pt x="309" y="326"/>
                </a:cubicBezTo>
                <a:cubicBezTo>
                  <a:pt x="309" y="326"/>
                  <a:pt x="309" y="325"/>
                  <a:pt x="309" y="325"/>
                </a:cubicBezTo>
                <a:cubicBezTo>
                  <a:pt x="309" y="325"/>
                  <a:pt x="309" y="325"/>
                  <a:pt x="309" y="325"/>
                </a:cubicBezTo>
                <a:cubicBezTo>
                  <a:pt x="309" y="325"/>
                  <a:pt x="309" y="325"/>
                  <a:pt x="309" y="325"/>
                </a:cubicBezTo>
                <a:cubicBezTo>
                  <a:pt x="309" y="325"/>
                  <a:pt x="309" y="325"/>
                  <a:pt x="309" y="325"/>
                </a:cubicBezTo>
                <a:cubicBezTo>
                  <a:pt x="309" y="325"/>
                  <a:pt x="309" y="324"/>
                  <a:pt x="309" y="324"/>
                </a:cubicBezTo>
                <a:cubicBezTo>
                  <a:pt x="309" y="324"/>
                  <a:pt x="309" y="324"/>
                  <a:pt x="309" y="324"/>
                </a:cubicBezTo>
                <a:cubicBezTo>
                  <a:pt x="309" y="324"/>
                  <a:pt x="309" y="324"/>
                  <a:pt x="309" y="324"/>
                </a:cubicBezTo>
                <a:cubicBezTo>
                  <a:pt x="309" y="324"/>
                  <a:pt x="309" y="324"/>
                  <a:pt x="309" y="324"/>
                </a:cubicBezTo>
                <a:cubicBezTo>
                  <a:pt x="309" y="324"/>
                  <a:pt x="309" y="323"/>
                  <a:pt x="309" y="323"/>
                </a:cubicBezTo>
                <a:cubicBezTo>
                  <a:pt x="309" y="323"/>
                  <a:pt x="309" y="323"/>
                  <a:pt x="309" y="323"/>
                </a:cubicBezTo>
                <a:cubicBezTo>
                  <a:pt x="309" y="323"/>
                  <a:pt x="309" y="323"/>
                  <a:pt x="309" y="323"/>
                </a:cubicBezTo>
                <a:cubicBezTo>
                  <a:pt x="309" y="323"/>
                  <a:pt x="309" y="323"/>
                  <a:pt x="309" y="323"/>
                </a:cubicBezTo>
                <a:cubicBezTo>
                  <a:pt x="309" y="323"/>
                  <a:pt x="309" y="322"/>
                  <a:pt x="309" y="322"/>
                </a:cubicBezTo>
                <a:cubicBezTo>
                  <a:pt x="309" y="322"/>
                  <a:pt x="309" y="322"/>
                  <a:pt x="309" y="322"/>
                </a:cubicBezTo>
                <a:cubicBezTo>
                  <a:pt x="309" y="322"/>
                  <a:pt x="309" y="322"/>
                  <a:pt x="309" y="322"/>
                </a:cubicBezTo>
                <a:cubicBezTo>
                  <a:pt x="309" y="322"/>
                  <a:pt x="309" y="322"/>
                  <a:pt x="309" y="322"/>
                </a:cubicBezTo>
                <a:cubicBezTo>
                  <a:pt x="309" y="322"/>
                  <a:pt x="309" y="322"/>
                  <a:pt x="309" y="321"/>
                </a:cubicBezTo>
                <a:cubicBezTo>
                  <a:pt x="309" y="321"/>
                  <a:pt x="309" y="321"/>
                  <a:pt x="309" y="321"/>
                </a:cubicBezTo>
                <a:cubicBezTo>
                  <a:pt x="309" y="321"/>
                  <a:pt x="309" y="321"/>
                  <a:pt x="309" y="321"/>
                </a:cubicBezTo>
                <a:cubicBezTo>
                  <a:pt x="309" y="321"/>
                  <a:pt x="309" y="321"/>
                  <a:pt x="309" y="321"/>
                </a:cubicBezTo>
                <a:cubicBezTo>
                  <a:pt x="309" y="321"/>
                  <a:pt x="309" y="321"/>
                  <a:pt x="309" y="320"/>
                </a:cubicBezTo>
                <a:cubicBezTo>
                  <a:pt x="309" y="320"/>
                  <a:pt x="309" y="320"/>
                  <a:pt x="309" y="320"/>
                </a:cubicBezTo>
                <a:cubicBezTo>
                  <a:pt x="309" y="320"/>
                  <a:pt x="309" y="320"/>
                  <a:pt x="309" y="320"/>
                </a:cubicBezTo>
                <a:cubicBezTo>
                  <a:pt x="309" y="320"/>
                  <a:pt x="309" y="320"/>
                  <a:pt x="309" y="320"/>
                </a:cubicBezTo>
                <a:cubicBezTo>
                  <a:pt x="309" y="320"/>
                  <a:pt x="309" y="320"/>
                  <a:pt x="309" y="319"/>
                </a:cubicBezTo>
                <a:cubicBezTo>
                  <a:pt x="309" y="319"/>
                  <a:pt x="309" y="319"/>
                  <a:pt x="309" y="319"/>
                </a:cubicBezTo>
                <a:cubicBezTo>
                  <a:pt x="309" y="319"/>
                  <a:pt x="309" y="319"/>
                  <a:pt x="309" y="319"/>
                </a:cubicBezTo>
                <a:cubicBezTo>
                  <a:pt x="309" y="319"/>
                  <a:pt x="309" y="319"/>
                  <a:pt x="309" y="319"/>
                </a:cubicBezTo>
                <a:cubicBezTo>
                  <a:pt x="309" y="319"/>
                  <a:pt x="309" y="319"/>
                  <a:pt x="309" y="318"/>
                </a:cubicBezTo>
                <a:cubicBezTo>
                  <a:pt x="309" y="318"/>
                  <a:pt x="309" y="318"/>
                  <a:pt x="309" y="318"/>
                </a:cubicBezTo>
                <a:cubicBezTo>
                  <a:pt x="309" y="318"/>
                  <a:pt x="309" y="318"/>
                  <a:pt x="309" y="318"/>
                </a:cubicBezTo>
                <a:cubicBezTo>
                  <a:pt x="309" y="318"/>
                  <a:pt x="309" y="318"/>
                  <a:pt x="309" y="318"/>
                </a:cubicBezTo>
                <a:cubicBezTo>
                  <a:pt x="309" y="318"/>
                  <a:pt x="309" y="318"/>
                  <a:pt x="309" y="317"/>
                </a:cubicBezTo>
                <a:cubicBezTo>
                  <a:pt x="309" y="317"/>
                  <a:pt x="309" y="317"/>
                  <a:pt x="309" y="317"/>
                </a:cubicBezTo>
                <a:cubicBezTo>
                  <a:pt x="309" y="317"/>
                  <a:pt x="309" y="317"/>
                  <a:pt x="309" y="317"/>
                </a:cubicBezTo>
                <a:cubicBezTo>
                  <a:pt x="309" y="317"/>
                  <a:pt x="309" y="317"/>
                  <a:pt x="309" y="317"/>
                </a:cubicBezTo>
                <a:cubicBezTo>
                  <a:pt x="309" y="317"/>
                  <a:pt x="309" y="317"/>
                  <a:pt x="309" y="316"/>
                </a:cubicBezTo>
                <a:cubicBezTo>
                  <a:pt x="309" y="316"/>
                  <a:pt x="309" y="316"/>
                  <a:pt x="309" y="316"/>
                </a:cubicBezTo>
                <a:cubicBezTo>
                  <a:pt x="309" y="316"/>
                  <a:pt x="310" y="316"/>
                  <a:pt x="310" y="316"/>
                </a:cubicBezTo>
                <a:cubicBezTo>
                  <a:pt x="310" y="316"/>
                  <a:pt x="310" y="316"/>
                  <a:pt x="310" y="316"/>
                </a:cubicBezTo>
                <a:cubicBezTo>
                  <a:pt x="310" y="316"/>
                  <a:pt x="310" y="316"/>
                  <a:pt x="310" y="315"/>
                </a:cubicBezTo>
                <a:cubicBezTo>
                  <a:pt x="310" y="315"/>
                  <a:pt x="310" y="315"/>
                  <a:pt x="310" y="315"/>
                </a:cubicBezTo>
                <a:cubicBezTo>
                  <a:pt x="310" y="315"/>
                  <a:pt x="310" y="315"/>
                  <a:pt x="310" y="315"/>
                </a:cubicBezTo>
                <a:cubicBezTo>
                  <a:pt x="310" y="315"/>
                  <a:pt x="310" y="315"/>
                  <a:pt x="310" y="315"/>
                </a:cubicBezTo>
                <a:cubicBezTo>
                  <a:pt x="310" y="315"/>
                  <a:pt x="310" y="315"/>
                  <a:pt x="310" y="314"/>
                </a:cubicBezTo>
                <a:cubicBezTo>
                  <a:pt x="310" y="314"/>
                  <a:pt x="310" y="314"/>
                  <a:pt x="310" y="314"/>
                </a:cubicBezTo>
                <a:cubicBezTo>
                  <a:pt x="310" y="314"/>
                  <a:pt x="310" y="314"/>
                  <a:pt x="310" y="314"/>
                </a:cubicBezTo>
                <a:cubicBezTo>
                  <a:pt x="310" y="314"/>
                  <a:pt x="310" y="314"/>
                  <a:pt x="310" y="314"/>
                </a:cubicBezTo>
                <a:cubicBezTo>
                  <a:pt x="310" y="314"/>
                  <a:pt x="310" y="314"/>
                  <a:pt x="310" y="313"/>
                </a:cubicBezTo>
                <a:cubicBezTo>
                  <a:pt x="310" y="313"/>
                  <a:pt x="310" y="313"/>
                  <a:pt x="310" y="313"/>
                </a:cubicBezTo>
                <a:cubicBezTo>
                  <a:pt x="310" y="313"/>
                  <a:pt x="310" y="313"/>
                  <a:pt x="310" y="312"/>
                </a:cubicBezTo>
                <a:cubicBezTo>
                  <a:pt x="310" y="312"/>
                  <a:pt x="310" y="312"/>
                  <a:pt x="310" y="312"/>
                </a:cubicBezTo>
                <a:cubicBezTo>
                  <a:pt x="310" y="312"/>
                  <a:pt x="310" y="312"/>
                  <a:pt x="310" y="312"/>
                </a:cubicBezTo>
                <a:cubicBezTo>
                  <a:pt x="310" y="312"/>
                  <a:pt x="310" y="312"/>
                  <a:pt x="310" y="312"/>
                </a:cubicBezTo>
                <a:cubicBezTo>
                  <a:pt x="310" y="312"/>
                  <a:pt x="310" y="312"/>
                  <a:pt x="310" y="312"/>
                </a:cubicBezTo>
                <a:cubicBezTo>
                  <a:pt x="310" y="312"/>
                  <a:pt x="310" y="311"/>
                  <a:pt x="310" y="311"/>
                </a:cubicBezTo>
                <a:cubicBezTo>
                  <a:pt x="310" y="311"/>
                  <a:pt x="310" y="311"/>
                  <a:pt x="310" y="310"/>
                </a:cubicBezTo>
                <a:cubicBezTo>
                  <a:pt x="310" y="310"/>
                  <a:pt x="310" y="310"/>
                  <a:pt x="310" y="309"/>
                </a:cubicBezTo>
                <a:cubicBezTo>
                  <a:pt x="310" y="309"/>
                  <a:pt x="310" y="309"/>
                  <a:pt x="310" y="309"/>
                </a:cubicBezTo>
                <a:cubicBezTo>
                  <a:pt x="310" y="309"/>
                  <a:pt x="310" y="308"/>
                  <a:pt x="310" y="308"/>
                </a:cubicBezTo>
                <a:cubicBezTo>
                  <a:pt x="310" y="308"/>
                  <a:pt x="310" y="308"/>
                  <a:pt x="310" y="307"/>
                </a:cubicBezTo>
                <a:cubicBezTo>
                  <a:pt x="310" y="307"/>
                  <a:pt x="310" y="307"/>
                  <a:pt x="310" y="307"/>
                </a:cubicBezTo>
                <a:cubicBezTo>
                  <a:pt x="310" y="307"/>
                  <a:pt x="310" y="307"/>
                  <a:pt x="310" y="307"/>
                </a:cubicBezTo>
                <a:cubicBezTo>
                  <a:pt x="310" y="307"/>
                  <a:pt x="310" y="307"/>
                  <a:pt x="310" y="306"/>
                </a:cubicBezTo>
                <a:cubicBezTo>
                  <a:pt x="310" y="306"/>
                  <a:pt x="310" y="306"/>
                  <a:pt x="310" y="306"/>
                </a:cubicBezTo>
                <a:cubicBezTo>
                  <a:pt x="310" y="306"/>
                  <a:pt x="310" y="306"/>
                  <a:pt x="310" y="306"/>
                </a:cubicBezTo>
                <a:cubicBezTo>
                  <a:pt x="310" y="306"/>
                  <a:pt x="310" y="306"/>
                  <a:pt x="310" y="305"/>
                </a:cubicBezTo>
                <a:cubicBezTo>
                  <a:pt x="310" y="305"/>
                  <a:pt x="310" y="305"/>
                  <a:pt x="310" y="305"/>
                </a:cubicBezTo>
                <a:cubicBezTo>
                  <a:pt x="310" y="305"/>
                  <a:pt x="310" y="305"/>
                  <a:pt x="310" y="305"/>
                </a:cubicBezTo>
                <a:cubicBezTo>
                  <a:pt x="310" y="305"/>
                  <a:pt x="310" y="305"/>
                  <a:pt x="310" y="305"/>
                </a:cubicBezTo>
                <a:cubicBezTo>
                  <a:pt x="310" y="304"/>
                  <a:pt x="310" y="304"/>
                  <a:pt x="310" y="304"/>
                </a:cubicBezTo>
                <a:cubicBezTo>
                  <a:pt x="310" y="304"/>
                  <a:pt x="310" y="304"/>
                  <a:pt x="310" y="304"/>
                </a:cubicBezTo>
                <a:cubicBezTo>
                  <a:pt x="310" y="304"/>
                  <a:pt x="310" y="304"/>
                  <a:pt x="310" y="304"/>
                </a:cubicBezTo>
                <a:cubicBezTo>
                  <a:pt x="310" y="304"/>
                  <a:pt x="310" y="304"/>
                  <a:pt x="310" y="303"/>
                </a:cubicBezTo>
                <a:cubicBezTo>
                  <a:pt x="310" y="303"/>
                  <a:pt x="310" y="303"/>
                  <a:pt x="310" y="303"/>
                </a:cubicBezTo>
                <a:cubicBezTo>
                  <a:pt x="310" y="303"/>
                  <a:pt x="310" y="303"/>
                  <a:pt x="310" y="303"/>
                </a:cubicBezTo>
                <a:cubicBezTo>
                  <a:pt x="310" y="303"/>
                  <a:pt x="310" y="303"/>
                  <a:pt x="310" y="303"/>
                </a:cubicBezTo>
                <a:cubicBezTo>
                  <a:pt x="310" y="303"/>
                  <a:pt x="310" y="303"/>
                  <a:pt x="310" y="303"/>
                </a:cubicBezTo>
                <a:cubicBezTo>
                  <a:pt x="310" y="302"/>
                  <a:pt x="309" y="302"/>
                  <a:pt x="309" y="302"/>
                </a:cubicBezTo>
                <a:cubicBezTo>
                  <a:pt x="309" y="302"/>
                  <a:pt x="309" y="302"/>
                  <a:pt x="309" y="302"/>
                </a:cubicBezTo>
                <a:cubicBezTo>
                  <a:pt x="309" y="302"/>
                  <a:pt x="309" y="302"/>
                  <a:pt x="309" y="302"/>
                </a:cubicBezTo>
                <a:cubicBezTo>
                  <a:pt x="309" y="302"/>
                  <a:pt x="309" y="302"/>
                  <a:pt x="309" y="302"/>
                </a:cubicBezTo>
                <a:cubicBezTo>
                  <a:pt x="309" y="301"/>
                  <a:pt x="309" y="301"/>
                  <a:pt x="309" y="301"/>
                </a:cubicBezTo>
                <a:cubicBezTo>
                  <a:pt x="309" y="301"/>
                  <a:pt x="309" y="301"/>
                  <a:pt x="309" y="301"/>
                </a:cubicBezTo>
                <a:cubicBezTo>
                  <a:pt x="309" y="301"/>
                  <a:pt x="309" y="301"/>
                  <a:pt x="309" y="301"/>
                </a:cubicBezTo>
                <a:cubicBezTo>
                  <a:pt x="309" y="301"/>
                  <a:pt x="309" y="301"/>
                  <a:pt x="309" y="301"/>
                </a:cubicBezTo>
                <a:cubicBezTo>
                  <a:pt x="309" y="300"/>
                  <a:pt x="309" y="300"/>
                  <a:pt x="309" y="300"/>
                </a:cubicBezTo>
                <a:cubicBezTo>
                  <a:pt x="309" y="300"/>
                  <a:pt x="309" y="300"/>
                  <a:pt x="309" y="300"/>
                </a:cubicBezTo>
                <a:cubicBezTo>
                  <a:pt x="309" y="300"/>
                  <a:pt x="309" y="300"/>
                  <a:pt x="309" y="300"/>
                </a:cubicBezTo>
                <a:cubicBezTo>
                  <a:pt x="309" y="300"/>
                  <a:pt x="309" y="300"/>
                  <a:pt x="309" y="300"/>
                </a:cubicBezTo>
                <a:cubicBezTo>
                  <a:pt x="309" y="299"/>
                  <a:pt x="309" y="299"/>
                  <a:pt x="309" y="299"/>
                </a:cubicBezTo>
                <a:cubicBezTo>
                  <a:pt x="309" y="299"/>
                  <a:pt x="309" y="299"/>
                  <a:pt x="309" y="299"/>
                </a:cubicBezTo>
                <a:cubicBezTo>
                  <a:pt x="309" y="299"/>
                  <a:pt x="309" y="299"/>
                  <a:pt x="309" y="299"/>
                </a:cubicBezTo>
                <a:cubicBezTo>
                  <a:pt x="309" y="299"/>
                  <a:pt x="309" y="299"/>
                  <a:pt x="309" y="299"/>
                </a:cubicBezTo>
                <a:cubicBezTo>
                  <a:pt x="309" y="298"/>
                  <a:pt x="309" y="298"/>
                  <a:pt x="309" y="298"/>
                </a:cubicBezTo>
                <a:cubicBezTo>
                  <a:pt x="309" y="298"/>
                  <a:pt x="309" y="298"/>
                  <a:pt x="309" y="298"/>
                </a:cubicBezTo>
                <a:cubicBezTo>
                  <a:pt x="309" y="298"/>
                  <a:pt x="309" y="298"/>
                  <a:pt x="309" y="298"/>
                </a:cubicBezTo>
                <a:cubicBezTo>
                  <a:pt x="309" y="298"/>
                  <a:pt x="309" y="298"/>
                  <a:pt x="309" y="298"/>
                </a:cubicBezTo>
                <a:cubicBezTo>
                  <a:pt x="309" y="297"/>
                  <a:pt x="309" y="297"/>
                  <a:pt x="309" y="297"/>
                </a:cubicBezTo>
                <a:cubicBezTo>
                  <a:pt x="309" y="297"/>
                  <a:pt x="309" y="297"/>
                  <a:pt x="309" y="297"/>
                </a:cubicBezTo>
                <a:cubicBezTo>
                  <a:pt x="309" y="297"/>
                  <a:pt x="309" y="297"/>
                  <a:pt x="309" y="297"/>
                </a:cubicBezTo>
                <a:cubicBezTo>
                  <a:pt x="309" y="297"/>
                  <a:pt x="309" y="297"/>
                  <a:pt x="309" y="297"/>
                </a:cubicBezTo>
                <a:cubicBezTo>
                  <a:pt x="309" y="296"/>
                  <a:pt x="309" y="296"/>
                  <a:pt x="309" y="296"/>
                </a:cubicBezTo>
                <a:cubicBezTo>
                  <a:pt x="309" y="296"/>
                  <a:pt x="309" y="296"/>
                  <a:pt x="309" y="296"/>
                </a:cubicBezTo>
                <a:cubicBezTo>
                  <a:pt x="309" y="296"/>
                  <a:pt x="309" y="296"/>
                  <a:pt x="309" y="296"/>
                </a:cubicBezTo>
                <a:cubicBezTo>
                  <a:pt x="309" y="296"/>
                  <a:pt x="309" y="296"/>
                  <a:pt x="309" y="296"/>
                </a:cubicBezTo>
                <a:cubicBezTo>
                  <a:pt x="309" y="296"/>
                  <a:pt x="309" y="295"/>
                  <a:pt x="309" y="295"/>
                </a:cubicBezTo>
                <a:cubicBezTo>
                  <a:pt x="309" y="295"/>
                  <a:pt x="309" y="295"/>
                  <a:pt x="309" y="295"/>
                </a:cubicBezTo>
                <a:cubicBezTo>
                  <a:pt x="309" y="295"/>
                  <a:pt x="309" y="295"/>
                  <a:pt x="309" y="295"/>
                </a:cubicBezTo>
                <a:cubicBezTo>
                  <a:pt x="309" y="295"/>
                  <a:pt x="309" y="295"/>
                  <a:pt x="309" y="295"/>
                </a:cubicBezTo>
                <a:cubicBezTo>
                  <a:pt x="309" y="294"/>
                  <a:pt x="309" y="294"/>
                  <a:pt x="309" y="294"/>
                </a:cubicBezTo>
                <a:cubicBezTo>
                  <a:pt x="309" y="294"/>
                  <a:pt x="309" y="294"/>
                  <a:pt x="309" y="294"/>
                </a:cubicBezTo>
                <a:cubicBezTo>
                  <a:pt x="309" y="294"/>
                  <a:pt x="309" y="294"/>
                  <a:pt x="309" y="294"/>
                </a:cubicBezTo>
                <a:cubicBezTo>
                  <a:pt x="309" y="294"/>
                  <a:pt x="309" y="294"/>
                  <a:pt x="309" y="294"/>
                </a:cubicBezTo>
                <a:cubicBezTo>
                  <a:pt x="309" y="294"/>
                  <a:pt x="309" y="293"/>
                  <a:pt x="309" y="293"/>
                </a:cubicBezTo>
                <a:cubicBezTo>
                  <a:pt x="309" y="293"/>
                  <a:pt x="309" y="293"/>
                  <a:pt x="309" y="293"/>
                </a:cubicBezTo>
                <a:cubicBezTo>
                  <a:pt x="309" y="293"/>
                  <a:pt x="309" y="293"/>
                  <a:pt x="309" y="293"/>
                </a:cubicBezTo>
                <a:cubicBezTo>
                  <a:pt x="309" y="293"/>
                  <a:pt x="309" y="293"/>
                  <a:pt x="309" y="293"/>
                </a:cubicBezTo>
                <a:cubicBezTo>
                  <a:pt x="309" y="293"/>
                  <a:pt x="309" y="292"/>
                  <a:pt x="309" y="292"/>
                </a:cubicBezTo>
                <a:cubicBezTo>
                  <a:pt x="309" y="292"/>
                  <a:pt x="309" y="292"/>
                  <a:pt x="309" y="292"/>
                </a:cubicBezTo>
                <a:cubicBezTo>
                  <a:pt x="309" y="292"/>
                  <a:pt x="309" y="292"/>
                  <a:pt x="309" y="292"/>
                </a:cubicBezTo>
                <a:cubicBezTo>
                  <a:pt x="309" y="292"/>
                  <a:pt x="309" y="292"/>
                  <a:pt x="309" y="292"/>
                </a:cubicBezTo>
                <a:cubicBezTo>
                  <a:pt x="309" y="292"/>
                  <a:pt x="309" y="291"/>
                  <a:pt x="309" y="291"/>
                </a:cubicBezTo>
                <a:cubicBezTo>
                  <a:pt x="309" y="291"/>
                  <a:pt x="309" y="291"/>
                  <a:pt x="309" y="291"/>
                </a:cubicBezTo>
                <a:cubicBezTo>
                  <a:pt x="309" y="291"/>
                  <a:pt x="309" y="291"/>
                  <a:pt x="309" y="291"/>
                </a:cubicBezTo>
                <a:cubicBezTo>
                  <a:pt x="309" y="291"/>
                  <a:pt x="309" y="291"/>
                  <a:pt x="309" y="291"/>
                </a:cubicBezTo>
                <a:cubicBezTo>
                  <a:pt x="309" y="291"/>
                  <a:pt x="309" y="290"/>
                  <a:pt x="309" y="290"/>
                </a:cubicBezTo>
                <a:cubicBezTo>
                  <a:pt x="309" y="290"/>
                  <a:pt x="309" y="290"/>
                  <a:pt x="309" y="290"/>
                </a:cubicBezTo>
                <a:cubicBezTo>
                  <a:pt x="309" y="290"/>
                  <a:pt x="309" y="290"/>
                  <a:pt x="309" y="290"/>
                </a:cubicBezTo>
                <a:cubicBezTo>
                  <a:pt x="309" y="290"/>
                  <a:pt x="309" y="290"/>
                  <a:pt x="309" y="290"/>
                </a:cubicBezTo>
                <a:cubicBezTo>
                  <a:pt x="309" y="290"/>
                  <a:pt x="309" y="289"/>
                  <a:pt x="309" y="289"/>
                </a:cubicBezTo>
                <a:cubicBezTo>
                  <a:pt x="309" y="289"/>
                  <a:pt x="309" y="289"/>
                  <a:pt x="309" y="289"/>
                </a:cubicBezTo>
                <a:cubicBezTo>
                  <a:pt x="309" y="289"/>
                  <a:pt x="309" y="289"/>
                  <a:pt x="309" y="289"/>
                </a:cubicBezTo>
                <a:cubicBezTo>
                  <a:pt x="309" y="289"/>
                  <a:pt x="309" y="289"/>
                  <a:pt x="309" y="289"/>
                </a:cubicBezTo>
                <a:cubicBezTo>
                  <a:pt x="309" y="289"/>
                  <a:pt x="309" y="289"/>
                  <a:pt x="309" y="288"/>
                </a:cubicBezTo>
                <a:cubicBezTo>
                  <a:pt x="309" y="288"/>
                  <a:pt x="309" y="288"/>
                  <a:pt x="309" y="288"/>
                </a:cubicBezTo>
                <a:cubicBezTo>
                  <a:pt x="309" y="288"/>
                  <a:pt x="309" y="288"/>
                  <a:pt x="309" y="288"/>
                </a:cubicBezTo>
                <a:cubicBezTo>
                  <a:pt x="309" y="288"/>
                  <a:pt x="309" y="288"/>
                  <a:pt x="309" y="288"/>
                </a:cubicBezTo>
                <a:cubicBezTo>
                  <a:pt x="309" y="288"/>
                  <a:pt x="309" y="288"/>
                  <a:pt x="309" y="287"/>
                </a:cubicBezTo>
                <a:cubicBezTo>
                  <a:pt x="309" y="287"/>
                  <a:pt x="309" y="287"/>
                  <a:pt x="309" y="287"/>
                </a:cubicBezTo>
                <a:cubicBezTo>
                  <a:pt x="309" y="287"/>
                  <a:pt x="309" y="287"/>
                  <a:pt x="309" y="287"/>
                </a:cubicBezTo>
                <a:cubicBezTo>
                  <a:pt x="309" y="287"/>
                  <a:pt x="309" y="287"/>
                  <a:pt x="309" y="287"/>
                </a:cubicBezTo>
                <a:cubicBezTo>
                  <a:pt x="309" y="287"/>
                  <a:pt x="309" y="287"/>
                  <a:pt x="309" y="286"/>
                </a:cubicBezTo>
                <a:cubicBezTo>
                  <a:pt x="309" y="286"/>
                  <a:pt x="309" y="286"/>
                  <a:pt x="309" y="286"/>
                </a:cubicBezTo>
                <a:cubicBezTo>
                  <a:pt x="309" y="286"/>
                  <a:pt x="309" y="286"/>
                  <a:pt x="309" y="286"/>
                </a:cubicBezTo>
                <a:cubicBezTo>
                  <a:pt x="309" y="286"/>
                  <a:pt x="309" y="286"/>
                  <a:pt x="309" y="286"/>
                </a:cubicBezTo>
                <a:cubicBezTo>
                  <a:pt x="309" y="286"/>
                  <a:pt x="309" y="286"/>
                  <a:pt x="309" y="285"/>
                </a:cubicBezTo>
                <a:cubicBezTo>
                  <a:pt x="309" y="285"/>
                  <a:pt x="309" y="285"/>
                  <a:pt x="309" y="285"/>
                </a:cubicBezTo>
                <a:cubicBezTo>
                  <a:pt x="309" y="285"/>
                  <a:pt x="309" y="285"/>
                  <a:pt x="309" y="285"/>
                </a:cubicBezTo>
                <a:cubicBezTo>
                  <a:pt x="309" y="285"/>
                  <a:pt x="309" y="285"/>
                  <a:pt x="309" y="285"/>
                </a:cubicBezTo>
                <a:cubicBezTo>
                  <a:pt x="309" y="285"/>
                  <a:pt x="309" y="285"/>
                  <a:pt x="309" y="284"/>
                </a:cubicBezTo>
                <a:cubicBezTo>
                  <a:pt x="309" y="284"/>
                  <a:pt x="309" y="284"/>
                  <a:pt x="309" y="284"/>
                </a:cubicBezTo>
                <a:cubicBezTo>
                  <a:pt x="309" y="284"/>
                  <a:pt x="309" y="284"/>
                  <a:pt x="309" y="284"/>
                </a:cubicBezTo>
                <a:cubicBezTo>
                  <a:pt x="309" y="284"/>
                  <a:pt x="309" y="284"/>
                  <a:pt x="309" y="284"/>
                </a:cubicBezTo>
                <a:cubicBezTo>
                  <a:pt x="309" y="284"/>
                  <a:pt x="309" y="284"/>
                  <a:pt x="309" y="284"/>
                </a:cubicBezTo>
                <a:cubicBezTo>
                  <a:pt x="309" y="283"/>
                  <a:pt x="309" y="283"/>
                  <a:pt x="308" y="283"/>
                </a:cubicBezTo>
                <a:cubicBezTo>
                  <a:pt x="308" y="283"/>
                  <a:pt x="308" y="283"/>
                  <a:pt x="308" y="283"/>
                </a:cubicBezTo>
                <a:cubicBezTo>
                  <a:pt x="308" y="283"/>
                  <a:pt x="308" y="283"/>
                  <a:pt x="308" y="283"/>
                </a:cubicBezTo>
                <a:cubicBezTo>
                  <a:pt x="308" y="283"/>
                  <a:pt x="308" y="283"/>
                  <a:pt x="308" y="283"/>
                </a:cubicBezTo>
                <a:cubicBezTo>
                  <a:pt x="308" y="282"/>
                  <a:pt x="308" y="282"/>
                  <a:pt x="308" y="282"/>
                </a:cubicBezTo>
                <a:cubicBezTo>
                  <a:pt x="308" y="282"/>
                  <a:pt x="308" y="282"/>
                  <a:pt x="308" y="282"/>
                </a:cubicBezTo>
                <a:cubicBezTo>
                  <a:pt x="308" y="282"/>
                  <a:pt x="308" y="282"/>
                  <a:pt x="308" y="282"/>
                </a:cubicBezTo>
                <a:cubicBezTo>
                  <a:pt x="308" y="282"/>
                  <a:pt x="308" y="282"/>
                  <a:pt x="308" y="282"/>
                </a:cubicBezTo>
                <a:cubicBezTo>
                  <a:pt x="308" y="281"/>
                  <a:pt x="308" y="281"/>
                  <a:pt x="308" y="281"/>
                </a:cubicBezTo>
                <a:cubicBezTo>
                  <a:pt x="308" y="281"/>
                  <a:pt x="308" y="281"/>
                  <a:pt x="308" y="281"/>
                </a:cubicBezTo>
                <a:cubicBezTo>
                  <a:pt x="308" y="281"/>
                  <a:pt x="308" y="281"/>
                  <a:pt x="308" y="281"/>
                </a:cubicBezTo>
                <a:cubicBezTo>
                  <a:pt x="308" y="281"/>
                  <a:pt x="308" y="281"/>
                  <a:pt x="308" y="281"/>
                </a:cubicBezTo>
                <a:cubicBezTo>
                  <a:pt x="308" y="280"/>
                  <a:pt x="308" y="280"/>
                  <a:pt x="308" y="280"/>
                </a:cubicBezTo>
                <a:cubicBezTo>
                  <a:pt x="308" y="280"/>
                  <a:pt x="308" y="280"/>
                  <a:pt x="308" y="280"/>
                </a:cubicBezTo>
                <a:cubicBezTo>
                  <a:pt x="308" y="280"/>
                  <a:pt x="308" y="280"/>
                  <a:pt x="308" y="280"/>
                </a:cubicBezTo>
                <a:cubicBezTo>
                  <a:pt x="308" y="280"/>
                  <a:pt x="308" y="280"/>
                  <a:pt x="308" y="280"/>
                </a:cubicBezTo>
                <a:cubicBezTo>
                  <a:pt x="308" y="280"/>
                  <a:pt x="308" y="279"/>
                  <a:pt x="308" y="279"/>
                </a:cubicBezTo>
                <a:cubicBezTo>
                  <a:pt x="308" y="279"/>
                  <a:pt x="308" y="279"/>
                  <a:pt x="308" y="279"/>
                </a:cubicBezTo>
                <a:cubicBezTo>
                  <a:pt x="308" y="279"/>
                  <a:pt x="308" y="279"/>
                  <a:pt x="308" y="279"/>
                </a:cubicBezTo>
                <a:cubicBezTo>
                  <a:pt x="308" y="279"/>
                  <a:pt x="308" y="279"/>
                  <a:pt x="308" y="279"/>
                </a:cubicBezTo>
                <a:cubicBezTo>
                  <a:pt x="308" y="279"/>
                  <a:pt x="308" y="278"/>
                  <a:pt x="308" y="278"/>
                </a:cubicBezTo>
                <a:cubicBezTo>
                  <a:pt x="308" y="278"/>
                  <a:pt x="308" y="278"/>
                  <a:pt x="308" y="278"/>
                </a:cubicBezTo>
                <a:cubicBezTo>
                  <a:pt x="308" y="278"/>
                  <a:pt x="308" y="278"/>
                  <a:pt x="308" y="278"/>
                </a:cubicBezTo>
                <a:cubicBezTo>
                  <a:pt x="308" y="278"/>
                  <a:pt x="308" y="278"/>
                  <a:pt x="308" y="278"/>
                </a:cubicBezTo>
                <a:cubicBezTo>
                  <a:pt x="308" y="278"/>
                  <a:pt x="308" y="277"/>
                  <a:pt x="308" y="277"/>
                </a:cubicBezTo>
                <a:cubicBezTo>
                  <a:pt x="308" y="277"/>
                  <a:pt x="308" y="277"/>
                  <a:pt x="308" y="277"/>
                </a:cubicBezTo>
                <a:cubicBezTo>
                  <a:pt x="308" y="277"/>
                  <a:pt x="308" y="277"/>
                  <a:pt x="308" y="277"/>
                </a:cubicBezTo>
                <a:cubicBezTo>
                  <a:pt x="308" y="277"/>
                  <a:pt x="308" y="277"/>
                  <a:pt x="308" y="277"/>
                </a:cubicBezTo>
                <a:cubicBezTo>
                  <a:pt x="308" y="277"/>
                  <a:pt x="308" y="277"/>
                  <a:pt x="308" y="276"/>
                </a:cubicBezTo>
                <a:cubicBezTo>
                  <a:pt x="308" y="276"/>
                  <a:pt x="308" y="276"/>
                  <a:pt x="308" y="276"/>
                </a:cubicBezTo>
                <a:cubicBezTo>
                  <a:pt x="308" y="276"/>
                  <a:pt x="308" y="276"/>
                  <a:pt x="308" y="276"/>
                </a:cubicBezTo>
                <a:cubicBezTo>
                  <a:pt x="308" y="276"/>
                  <a:pt x="308" y="276"/>
                  <a:pt x="308" y="276"/>
                </a:cubicBezTo>
                <a:cubicBezTo>
                  <a:pt x="308" y="276"/>
                  <a:pt x="308" y="276"/>
                  <a:pt x="308" y="275"/>
                </a:cubicBezTo>
                <a:cubicBezTo>
                  <a:pt x="308" y="275"/>
                  <a:pt x="308" y="275"/>
                  <a:pt x="308" y="275"/>
                </a:cubicBezTo>
                <a:cubicBezTo>
                  <a:pt x="308" y="275"/>
                  <a:pt x="308" y="275"/>
                  <a:pt x="308" y="275"/>
                </a:cubicBezTo>
                <a:cubicBezTo>
                  <a:pt x="308" y="275"/>
                  <a:pt x="308" y="275"/>
                  <a:pt x="308" y="275"/>
                </a:cubicBezTo>
                <a:cubicBezTo>
                  <a:pt x="308" y="275"/>
                  <a:pt x="308" y="275"/>
                  <a:pt x="308" y="275"/>
                </a:cubicBezTo>
                <a:cubicBezTo>
                  <a:pt x="308" y="274"/>
                  <a:pt x="308" y="274"/>
                  <a:pt x="308" y="274"/>
                </a:cubicBezTo>
                <a:cubicBezTo>
                  <a:pt x="308" y="274"/>
                  <a:pt x="308" y="274"/>
                  <a:pt x="308" y="274"/>
                </a:cubicBezTo>
                <a:cubicBezTo>
                  <a:pt x="308" y="274"/>
                  <a:pt x="308" y="274"/>
                  <a:pt x="308" y="274"/>
                </a:cubicBezTo>
                <a:cubicBezTo>
                  <a:pt x="308" y="274"/>
                  <a:pt x="308" y="274"/>
                  <a:pt x="308" y="274"/>
                </a:cubicBezTo>
                <a:cubicBezTo>
                  <a:pt x="308" y="273"/>
                  <a:pt x="308" y="273"/>
                  <a:pt x="308" y="273"/>
                </a:cubicBezTo>
                <a:cubicBezTo>
                  <a:pt x="307" y="273"/>
                  <a:pt x="307" y="273"/>
                  <a:pt x="307" y="273"/>
                </a:cubicBezTo>
                <a:cubicBezTo>
                  <a:pt x="307" y="273"/>
                  <a:pt x="307" y="273"/>
                  <a:pt x="307" y="273"/>
                </a:cubicBezTo>
                <a:cubicBezTo>
                  <a:pt x="307" y="273"/>
                  <a:pt x="307" y="273"/>
                  <a:pt x="307" y="273"/>
                </a:cubicBezTo>
                <a:cubicBezTo>
                  <a:pt x="307" y="272"/>
                  <a:pt x="307" y="272"/>
                  <a:pt x="307" y="272"/>
                </a:cubicBezTo>
                <a:cubicBezTo>
                  <a:pt x="307" y="272"/>
                  <a:pt x="307" y="272"/>
                  <a:pt x="307" y="272"/>
                </a:cubicBezTo>
                <a:cubicBezTo>
                  <a:pt x="307" y="272"/>
                  <a:pt x="307" y="272"/>
                  <a:pt x="307" y="272"/>
                </a:cubicBezTo>
                <a:cubicBezTo>
                  <a:pt x="307" y="272"/>
                  <a:pt x="307" y="272"/>
                  <a:pt x="307" y="272"/>
                </a:cubicBezTo>
                <a:cubicBezTo>
                  <a:pt x="307" y="272"/>
                  <a:pt x="307" y="271"/>
                  <a:pt x="307" y="271"/>
                </a:cubicBezTo>
                <a:cubicBezTo>
                  <a:pt x="307" y="271"/>
                  <a:pt x="307" y="271"/>
                  <a:pt x="307" y="271"/>
                </a:cubicBezTo>
                <a:cubicBezTo>
                  <a:pt x="307" y="271"/>
                  <a:pt x="307" y="271"/>
                  <a:pt x="307" y="271"/>
                </a:cubicBezTo>
                <a:cubicBezTo>
                  <a:pt x="307" y="271"/>
                  <a:pt x="307" y="271"/>
                  <a:pt x="307" y="271"/>
                </a:cubicBezTo>
                <a:cubicBezTo>
                  <a:pt x="307" y="271"/>
                  <a:pt x="307" y="270"/>
                  <a:pt x="307" y="270"/>
                </a:cubicBezTo>
                <a:cubicBezTo>
                  <a:pt x="307" y="270"/>
                  <a:pt x="307" y="270"/>
                  <a:pt x="307" y="270"/>
                </a:cubicBezTo>
                <a:cubicBezTo>
                  <a:pt x="307" y="270"/>
                  <a:pt x="307" y="270"/>
                  <a:pt x="307" y="270"/>
                </a:cubicBezTo>
                <a:cubicBezTo>
                  <a:pt x="307" y="270"/>
                  <a:pt x="307" y="270"/>
                  <a:pt x="307" y="270"/>
                </a:cubicBezTo>
                <a:cubicBezTo>
                  <a:pt x="307" y="270"/>
                  <a:pt x="307" y="269"/>
                  <a:pt x="307" y="269"/>
                </a:cubicBezTo>
                <a:cubicBezTo>
                  <a:pt x="307" y="269"/>
                  <a:pt x="307" y="269"/>
                  <a:pt x="307" y="269"/>
                </a:cubicBezTo>
                <a:cubicBezTo>
                  <a:pt x="307" y="269"/>
                  <a:pt x="307" y="269"/>
                  <a:pt x="307" y="269"/>
                </a:cubicBezTo>
                <a:cubicBezTo>
                  <a:pt x="307" y="269"/>
                  <a:pt x="307" y="269"/>
                  <a:pt x="307" y="269"/>
                </a:cubicBezTo>
                <a:cubicBezTo>
                  <a:pt x="307" y="269"/>
                  <a:pt x="307" y="269"/>
                  <a:pt x="307" y="268"/>
                </a:cubicBezTo>
                <a:cubicBezTo>
                  <a:pt x="307" y="268"/>
                  <a:pt x="307" y="268"/>
                  <a:pt x="307" y="268"/>
                </a:cubicBezTo>
                <a:cubicBezTo>
                  <a:pt x="307" y="268"/>
                  <a:pt x="307" y="268"/>
                  <a:pt x="307" y="268"/>
                </a:cubicBezTo>
                <a:cubicBezTo>
                  <a:pt x="307" y="268"/>
                  <a:pt x="307" y="268"/>
                  <a:pt x="307" y="268"/>
                </a:cubicBezTo>
                <a:cubicBezTo>
                  <a:pt x="307" y="268"/>
                  <a:pt x="307" y="268"/>
                  <a:pt x="307" y="267"/>
                </a:cubicBezTo>
                <a:cubicBezTo>
                  <a:pt x="307" y="267"/>
                  <a:pt x="307" y="267"/>
                  <a:pt x="307" y="267"/>
                </a:cubicBezTo>
                <a:cubicBezTo>
                  <a:pt x="307" y="267"/>
                  <a:pt x="307" y="267"/>
                  <a:pt x="307" y="267"/>
                </a:cubicBezTo>
                <a:cubicBezTo>
                  <a:pt x="307" y="267"/>
                  <a:pt x="307" y="267"/>
                  <a:pt x="307" y="267"/>
                </a:cubicBezTo>
                <a:cubicBezTo>
                  <a:pt x="307" y="267"/>
                  <a:pt x="307" y="267"/>
                  <a:pt x="307" y="267"/>
                </a:cubicBezTo>
                <a:cubicBezTo>
                  <a:pt x="307" y="266"/>
                  <a:pt x="307" y="266"/>
                  <a:pt x="307" y="266"/>
                </a:cubicBezTo>
                <a:cubicBezTo>
                  <a:pt x="307" y="266"/>
                  <a:pt x="307" y="266"/>
                  <a:pt x="307" y="266"/>
                </a:cubicBezTo>
                <a:cubicBezTo>
                  <a:pt x="307" y="266"/>
                  <a:pt x="307" y="266"/>
                  <a:pt x="307" y="266"/>
                </a:cubicBezTo>
                <a:cubicBezTo>
                  <a:pt x="307" y="266"/>
                  <a:pt x="307" y="266"/>
                  <a:pt x="307" y="266"/>
                </a:cubicBezTo>
                <a:cubicBezTo>
                  <a:pt x="307" y="265"/>
                  <a:pt x="306" y="265"/>
                  <a:pt x="306" y="265"/>
                </a:cubicBezTo>
                <a:cubicBezTo>
                  <a:pt x="306" y="265"/>
                  <a:pt x="306" y="265"/>
                  <a:pt x="306" y="265"/>
                </a:cubicBezTo>
                <a:cubicBezTo>
                  <a:pt x="306" y="265"/>
                  <a:pt x="306" y="265"/>
                  <a:pt x="306" y="265"/>
                </a:cubicBezTo>
                <a:cubicBezTo>
                  <a:pt x="306" y="265"/>
                  <a:pt x="306" y="265"/>
                  <a:pt x="306" y="265"/>
                </a:cubicBezTo>
                <a:cubicBezTo>
                  <a:pt x="306" y="265"/>
                  <a:pt x="306" y="264"/>
                  <a:pt x="306" y="264"/>
                </a:cubicBezTo>
                <a:cubicBezTo>
                  <a:pt x="306" y="264"/>
                  <a:pt x="306" y="264"/>
                  <a:pt x="306" y="264"/>
                </a:cubicBezTo>
                <a:cubicBezTo>
                  <a:pt x="306" y="264"/>
                  <a:pt x="306" y="264"/>
                  <a:pt x="306" y="264"/>
                </a:cubicBezTo>
                <a:cubicBezTo>
                  <a:pt x="306" y="264"/>
                  <a:pt x="306" y="264"/>
                  <a:pt x="306" y="264"/>
                </a:cubicBezTo>
                <a:cubicBezTo>
                  <a:pt x="306" y="264"/>
                  <a:pt x="306" y="263"/>
                  <a:pt x="306" y="263"/>
                </a:cubicBezTo>
                <a:cubicBezTo>
                  <a:pt x="306" y="263"/>
                  <a:pt x="306" y="263"/>
                  <a:pt x="306" y="263"/>
                </a:cubicBezTo>
                <a:cubicBezTo>
                  <a:pt x="306" y="263"/>
                  <a:pt x="306" y="263"/>
                  <a:pt x="306" y="263"/>
                </a:cubicBezTo>
                <a:cubicBezTo>
                  <a:pt x="306" y="263"/>
                  <a:pt x="306" y="263"/>
                  <a:pt x="306" y="263"/>
                </a:cubicBezTo>
                <a:cubicBezTo>
                  <a:pt x="306" y="263"/>
                  <a:pt x="306" y="262"/>
                  <a:pt x="306" y="262"/>
                </a:cubicBezTo>
                <a:cubicBezTo>
                  <a:pt x="306" y="262"/>
                  <a:pt x="306" y="262"/>
                  <a:pt x="306" y="262"/>
                </a:cubicBezTo>
                <a:cubicBezTo>
                  <a:pt x="306" y="262"/>
                  <a:pt x="306" y="262"/>
                  <a:pt x="306" y="262"/>
                </a:cubicBezTo>
                <a:cubicBezTo>
                  <a:pt x="306" y="262"/>
                  <a:pt x="306" y="262"/>
                  <a:pt x="306" y="262"/>
                </a:cubicBezTo>
                <a:cubicBezTo>
                  <a:pt x="306" y="262"/>
                  <a:pt x="306" y="262"/>
                  <a:pt x="306" y="261"/>
                </a:cubicBezTo>
                <a:cubicBezTo>
                  <a:pt x="306" y="261"/>
                  <a:pt x="306" y="261"/>
                  <a:pt x="306" y="261"/>
                </a:cubicBezTo>
                <a:cubicBezTo>
                  <a:pt x="306" y="261"/>
                  <a:pt x="306" y="261"/>
                  <a:pt x="306" y="261"/>
                </a:cubicBezTo>
                <a:cubicBezTo>
                  <a:pt x="306" y="261"/>
                  <a:pt x="306" y="261"/>
                  <a:pt x="306" y="261"/>
                </a:cubicBezTo>
                <a:cubicBezTo>
                  <a:pt x="306" y="261"/>
                  <a:pt x="306" y="261"/>
                  <a:pt x="306" y="260"/>
                </a:cubicBezTo>
                <a:cubicBezTo>
                  <a:pt x="306" y="260"/>
                  <a:pt x="306" y="260"/>
                  <a:pt x="306" y="260"/>
                </a:cubicBezTo>
                <a:cubicBezTo>
                  <a:pt x="306" y="260"/>
                  <a:pt x="306" y="260"/>
                  <a:pt x="306" y="260"/>
                </a:cubicBezTo>
                <a:cubicBezTo>
                  <a:pt x="306" y="260"/>
                  <a:pt x="306" y="260"/>
                  <a:pt x="306" y="260"/>
                </a:cubicBezTo>
                <a:cubicBezTo>
                  <a:pt x="306" y="260"/>
                  <a:pt x="306" y="260"/>
                  <a:pt x="306" y="260"/>
                </a:cubicBezTo>
                <a:cubicBezTo>
                  <a:pt x="306" y="259"/>
                  <a:pt x="306" y="259"/>
                  <a:pt x="306" y="259"/>
                </a:cubicBezTo>
                <a:cubicBezTo>
                  <a:pt x="306" y="259"/>
                  <a:pt x="306" y="259"/>
                  <a:pt x="306" y="259"/>
                </a:cubicBezTo>
                <a:cubicBezTo>
                  <a:pt x="306" y="259"/>
                  <a:pt x="306" y="259"/>
                  <a:pt x="305" y="259"/>
                </a:cubicBezTo>
                <a:cubicBezTo>
                  <a:pt x="305" y="259"/>
                  <a:pt x="305" y="259"/>
                  <a:pt x="305" y="259"/>
                </a:cubicBezTo>
                <a:cubicBezTo>
                  <a:pt x="305" y="259"/>
                  <a:pt x="305" y="258"/>
                  <a:pt x="305" y="258"/>
                </a:cubicBezTo>
                <a:cubicBezTo>
                  <a:pt x="305" y="258"/>
                  <a:pt x="305" y="258"/>
                  <a:pt x="305" y="258"/>
                </a:cubicBezTo>
                <a:cubicBezTo>
                  <a:pt x="305" y="258"/>
                  <a:pt x="305" y="258"/>
                  <a:pt x="305" y="258"/>
                </a:cubicBezTo>
                <a:cubicBezTo>
                  <a:pt x="305" y="258"/>
                  <a:pt x="305" y="258"/>
                  <a:pt x="305" y="258"/>
                </a:cubicBezTo>
                <a:cubicBezTo>
                  <a:pt x="305" y="258"/>
                  <a:pt x="305" y="257"/>
                  <a:pt x="305" y="257"/>
                </a:cubicBezTo>
                <a:cubicBezTo>
                  <a:pt x="305" y="257"/>
                  <a:pt x="305" y="257"/>
                  <a:pt x="305" y="257"/>
                </a:cubicBezTo>
                <a:cubicBezTo>
                  <a:pt x="305" y="257"/>
                  <a:pt x="305" y="257"/>
                  <a:pt x="305" y="257"/>
                </a:cubicBezTo>
                <a:cubicBezTo>
                  <a:pt x="305" y="257"/>
                  <a:pt x="305" y="257"/>
                  <a:pt x="305" y="257"/>
                </a:cubicBezTo>
                <a:cubicBezTo>
                  <a:pt x="305" y="257"/>
                  <a:pt x="305" y="257"/>
                  <a:pt x="305" y="256"/>
                </a:cubicBezTo>
                <a:cubicBezTo>
                  <a:pt x="305" y="256"/>
                  <a:pt x="305" y="256"/>
                  <a:pt x="305" y="256"/>
                </a:cubicBezTo>
                <a:cubicBezTo>
                  <a:pt x="305" y="256"/>
                  <a:pt x="305" y="256"/>
                  <a:pt x="305" y="256"/>
                </a:cubicBezTo>
                <a:cubicBezTo>
                  <a:pt x="305" y="256"/>
                  <a:pt x="305" y="256"/>
                  <a:pt x="305" y="256"/>
                </a:cubicBezTo>
                <a:cubicBezTo>
                  <a:pt x="305" y="256"/>
                  <a:pt x="305" y="256"/>
                  <a:pt x="305" y="256"/>
                </a:cubicBezTo>
                <a:cubicBezTo>
                  <a:pt x="305" y="255"/>
                  <a:pt x="305" y="255"/>
                  <a:pt x="305" y="255"/>
                </a:cubicBezTo>
                <a:cubicBezTo>
                  <a:pt x="305" y="255"/>
                  <a:pt x="305" y="255"/>
                  <a:pt x="305" y="255"/>
                </a:cubicBezTo>
                <a:cubicBezTo>
                  <a:pt x="305" y="255"/>
                  <a:pt x="305" y="255"/>
                  <a:pt x="305" y="255"/>
                </a:cubicBezTo>
                <a:cubicBezTo>
                  <a:pt x="305" y="255"/>
                  <a:pt x="305" y="255"/>
                  <a:pt x="305" y="255"/>
                </a:cubicBezTo>
                <a:cubicBezTo>
                  <a:pt x="305" y="254"/>
                  <a:pt x="305" y="254"/>
                  <a:pt x="305" y="254"/>
                </a:cubicBezTo>
                <a:cubicBezTo>
                  <a:pt x="305" y="254"/>
                  <a:pt x="305" y="254"/>
                  <a:pt x="305" y="254"/>
                </a:cubicBezTo>
                <a:cubicBezTo>
                  <a:pt x="305" y="254"/>
                  <a:pt x="305" y="254"/>
                  <a:pt x="305" y="254"/>
                </a:cubicBezTo>
                <a:cubicBezTo>
                  <a:pt x="305" y="254"/>
                  <a:pt x="305" y="254"/>
                  <a:pt x="305" y="254"/>
                </a:cubicBezTo>
                <a:cubicBezTo>
                  <a:pt x="305" y="254"/>
                  <a:pt x="305" y="253"/>
                  <a:pt x="305" y="253"/>
                </a:cubicBezTo>
                <a:cubicBezTo>
                  <a:pt x="305" y="253"/>
                  <a:pt x="305" y="253"/>
                  <a:pt x="305" y="253"/>
                </a:cubicBezTo>
                <a:cubicBezTo>
                  <a:pt x="304" y="253"/>
                  <a:pt x="304" y="253"/>
                  <a:pt x="304" y="253"/>
                </a:cubicBezTo>
                <a:cubicBezTo>
                  <a:pt x="304" y="253"/>
                  <a:pt x="304" y="253"/>
                  <a:pt x="304" y="253"/>
                </a:cubicBezTo>
                <a:cubicBezTo>
                  <a:pt x="304" y="253"/>
                  <a:pt x="304" y="252"/>
                  <a:pt x="304" y="252"/>
                </a:cubicBezTo>
                <a:cubicBezTo>
                  <a:pt x="304" y="252"/>
                  <a:pt x="304" y="252"/>
                  <a:pt x="304" y="252"/>
                </a:cubicBezTo>
                <a:cubicBezTo>
                  <a:pt x="304" y="252"/>
                  <a:pt x="304" y="252"/>
                  <a:pt x="304" y="252"/>
                </a:cubicBezTo>
                <a:cubicBezTo>
                  <a:pt x="304" y="252"/>
                  <a:pt x="304" y="252"/>
                  <a:pt x="304" y="252"/>
                </a:cubicBezTo>
                <a:cubicBezTo>
                  <a:pt x="304" y="252"/>
                  <a:pt x="304" y="252"/>
                  <a:pt x="304" y="251"/>
                </a:cubicBezTo>
                <a:cubicBezTo>
                  <a:pt x="304" y="251"/>
                  <a:pt x="304" y="251"/>
                  <a:pt x="304" y="251"/>
                </a:cubicBezTo>
                <a:cubicBezTo>
                  <a:pt x="304" y="251"/>
                  <a:pt x="304" y="251"/>
                  <a:pt x="304" y="251"/>
                </a:cubicBezTo>
                <a:cubicBezTo>
                  <a:pt x="304" y="251"/>
                  <a:pt x="304" y="251"/>
                  <a:pt x="304" y="251"/>
                </a:cubicBezTo>
                <a:cubicBezTo>
                  <a:pt x="304" y="251"/>
                  <a:pt x="304" y="251"/>
                  <a:pt x="304" y="250"/>
                </a:cubicBezTo>
                <a:cubicBezTo>
                  <a:pt x="304" y="250"/>
                  <a:pt x="304" y="250"/>
                  <a:pt x="304" y="250"/>
                </a:cubicBezTo>
                <a:cubicBezTo>
                  <a:pt x="304" y="250"/>
                  <a:pt x="304" y="250"/>
                  <a:pt x="304" y="250"/>
                </a:cubicBezTo>
                <a:cubicBezTo>
                  <a:pt x="304" y="250"/>
                  <a:pt x="304" y="250"/>
                  <a:pt x="304" y="250"/>
                </a:cubicBezTo>
                <a:cubicBezTo>
                  <a:pt x="304" y="250"/>
                  <a:pt x="304" y="250"/>
                  <a:pt x="304" y="250"/>
                </a:cubicBezTo>
                <a:cubicBezTo>
                  <a:pt x="304" y="249"/>
                  <a:pt x="304" y="249"/>
                  <a:pt x="304" y="249"/>
                </a:cubicBezTo>
                <a:cubicBezTo>
                  <a:pt x="304" y="249"/>
                  <a:pt x="304" y="249"/>
                  <a:pt x="304" y="249"/>
                </a:cubicBezTo>
                <a:cubicBezTo>
                  <a:pt x="304" y="249"/>
                  <a:pt x="304" y="249"/>
                  <a:pt x="304" y="249"/>
                </a:cubicBezTo>
                <a:cubicBezTo>
                  <a:pt x="304" y="249"/>
                  <a:pt x="304" y="249"/>
                  <a:pt x="304" y="249"/>
                </a:cubicBezTo>
                <a:cubicBezTo>
                  <a:pt x="304" y="249"/>
                  <a:pt x="304" y="248"/>
                  <a:pt x="304" y="248"/>
                </a:cubicBezTo>
                <a:cubicBezTo>
                  <a:pt x="304" y="248"/>
                  <a:pt x="304" y="248"/>
                  <a:pt x="304" y="248"/>
                </a:cubicBezTo>
                <a:cubicBezTo>
                  <a:pt x="304" y="248"/>
                  <a:pt x="304" y="248"/>
                  <a:pt x="304" y="248"/>
                </a:cubicBezTo>
                <a:cubicBezTo>
                  <a:pt x="303" y="248"/>
                  <a:pt x="303" y="248"/>
                  <a:pt x="303" y="248"/>
                </a:cubicBezTo>
                <a:cubicBezTo>
                  <a:pt x="303" y="248"/>
                  <a:pt x="303" y="248"/>
                  <a:pt x="303" y="248"/>
                </a:cubicBezTo>
                <a:cubicBezTo>
                  <a:pt x="303" y="247"/>
                  <a:pt x="303" y="247"/>
                  <a:pt x="303" y="247"/>
                </a:cubicBezTo>
                <a:cubicBezTo>
                  <a:pt x="303" y="247"/>
                  <a:pt x="303" y="247"/>
                  <a:pt x="303" y="247"/>
                </a:cubicBezTo>
                <a:cubicBezTo>
                  <a:pt x="303" y="247"/>
                  <a:pt x="303" y="247"/>
                  <a:pt x="303" y="247"/>
                </a:cubicBezTo>
                <a:cubicBezTo>
                  <a:pt x="303" y="247"/>
                  <a:pt x="303" y="247"/>
                  <a:pt x="303" y="247"/>
                </a:cubicBezTo>
                <a:cubicBezTo>
                  <a:pt x="303" y="246"/>
                  <a:pt x="303" y="246"/>
                  <a:pt x="303" y="246"/>
                </a:cubicBezTo>
                <a:cubicBezTo>
                  <a:pt x="303" y="246"/>
                  <a:pt x="303" y="246"/>
                  <a:pt x="303" y="246"/>
                </a:cubicBezTo>
                <a:cubicBezTo>
                  <a:pt x="303" y="246"/>
                  <a:pt x="303" y="246"/>
                  <a:pt x="303" y="246"/>
                </a:cubicBezTo>
                <a:cubicBezTo>
                  <a:pt x="303" y="246"/>
                  <a:pt x="303" y="246"/>
                  <a:pt x="303" y="246"/>
                </a:cubicBezTo>
                <a:cubicBezTo>
                  <a:pt x="303" y="246"/>
                  <a:pt x="303" y="245"/>
                  <a:pt x="303" y="245"/>
                </a:cubicBezTo>
                <a:cubicBezTo>
                  <a:pt x="303" y="245"/>
                  <a:pt x="303" y="245"/>
                  <a:pt x="303" y="245"/>
                </a:cubicBezTo>
                <a:cubicBezTo>
                  <a:pt x="303" y="245"/>
                  <a:pt x="303" y="245"/>
                  <a:pt x="303" y="245"/>
                </a:cubicBezTo>
                <a:cubicBezTo>
                  <a:pt x="303" y="245"/>
                  <a:pt x="303" y="245"/>
                  <a:pt x="303" y="245"/>
                </a:cubicBezTo>
                <a:cubicBezTo>
                  <a:pt x="303" y="245"/>
                  <a:pt x="303" y="244"/>
                  <a:pt x="303" y="244"/>
                </a:cubicBezTo>
                <a:cubicBezTo>
                  <a:pt x="303" y="244"/>
                  <a:pt x="303" y="244"/>
                  <a:pt x="303" y="244"/>
                </a:cubicBezTo>
                <a:cubicBezTo>
                  <a:pt x="303" y="244"/>
                  <a:pt x="303" y="244"/>
                  <a:pt x="303" y="244"/>
                </a:cubicBezTo>
                <a:cubicBezTo>
                  <a:pt x="303" y="244"/>
                  <a:pt x="303" y="244"/>
                  <a:pt x="303" y="244"/>
                </a:cubicBezTo>
                <a:cubicBezTo>
                  <a:pt x="303" y="244"/>
                  <a:pt x="303" y="243"/>
                  <a:pt x="303" y="243"/>
                </a:cubicBezTo>
                <a:cubicBezTo>
                  <a:pt x="303" y="243"/>
                  <a:pt x="303" y="243"/>
                  <a:pt x="303" y="243"/>
                </a:cubicBezTo>
                <a:cubicBezTo>
                  <a:pt x="303" y="243"/>
                  <a:pt x="302" y="243"/>
                  <a:pt x="302" y="243"/>
                </a:cubicBezTo>
                <a:cubicBezTo>
                  <a:pt x="302" y="243"/>
                  <a:pt x="302" y="243"/>
                  <a:pt x="302" y="243"/>
                </a:cubicBezTo>
                <a:cubicBezTo>
                  <a:pt x="302" y="243"/>
                  <a:pt x="302" y="243"/>
                  <a:pt x="302" y="242"/>
                </a:cubicBezTo>
                <a:cubicBezTo>
                  <a:pt x="302" y="242"/>
                  <a:pt x="302" y="242"/>
                  <a:pt x="302" y="242"/>
                </a:cubicBezTo>
                <a:cubicBezTo>
                  <a:pt x="302" y="242"/>
                  <a:pt x="302" y="242"/>
                  <a:pt x="302" y="242"/>
                </a:cubicBezTo>
                <a:cubicBezTo>
                  <a:pt x="302" y="242"/>
                  <a:pt x="302" y="242"/>
                  <a:pt x="302" y="242"/>
                </a:cubicBezTo>
                <a:cubicBezTo>
                  <a:pt x="302" y="242"/>
                  <a:pt x="302" y="242"/>
                  <a:pt x="302" y="241"/>
                </a:cubicBezTo>
                <a:cubicBezTo>
                  <a:pt x="302" y="241"/>
                  <a:pt x="302" y="241"/>
                  <a:pt x="302" y="241"/>
                </a:cubicBezTo>
                <a:cubicBezTo>
                  <a:pt x="271" y="104"/>
                  <a:pt x="149" y="1"/>
                  <a:pt x="2" y="0"/>
                </a:cubicBezTo>
              </a:path>
            </a:pathLst>
          </a:custGeom>
          <a:solidFill>
            <a:srgbClr val="E4AD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0" name="Freeform 110">
            <a:extLst>
              <a:ext uri="{FF2B5EF4-FFF2-40B4-BE49-F238E27FC236}">
                <a16:creationId xmlns:a16="http://schemas.microsoft.com/office/drawing/2014/main" id="{E7401E44-45E9-4E4A-B7B8-A338F964ECBF}"/>
              </a:ext>
            </a:extLst>
          </p:cNvPr>
          <p:cNvSpPr>
            <a:spLocks/>
          </p:cNvSpPr>
          <p:nvPr/>
        </p:nvSpPr>
        <p:spPr bwMode="auto">
          <a:xfrm>
            <a:off x="7007226" y="4445000"/>
            <a:ext cx="58738" cy="119063"/>
          </a:xfrm>
          <a:custGeom>
            <a:avLst/>
            <a:gdLst>
              <a:gd name="T0" fmla="*/ 0 w 24"/>
              <a:gd name="T1" fmla="*/ 0 h 49"/>
              <a:gd name="T2" fmla="*/ 0 w 24"/>
              <a:gd name="T3" fmla="*/ 49 h 49"/>
              <a:gd name="T4" fmla="*/ 3 w 24"/>
              <a:gd name="T5" fmla="*/ 49 h 49"/>
              <a:gd name="T6" fmla="*/ 16 w 24"/>
              <a:gd name="T7" fmla="*/ 43 h 49"/>
              <a:gd name="T8" fmla="*/ 16 w 24"/>
              <a:gd name="T9" fmla="*/ 17 h 49"/>
              <a:gd name="T10" fmla="*/ 0 w 24"/>
              <a:gd name="T11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" h="49">
                <a:moveTo>
                  <a:pt x="0" y="0"/>
                </a:moveTo>
                <a:cubicBezTo>
                  <a:pt x="0" y="49"/>
                  <a:pt x="0" y="49"/>
                  <a:pt x="0" y="49"/>
                </a:cubicBezTo>
                <a:cubicBezTo>
                  <a:pt x="1" y="49"/>
                  <a:pt x="2" y="49"/>
                  <a:pt x="3" y="49"/>
                </a:cubicBezTo>
                <a:cubicBezTo>
                  <a:pt x="8" y="49"/>
                  <a:pt x="13" y="47"/>
                  <a:pt x="16" y="43"/>
                </a:cubicBezTo>
                <a:cubicBezTo>
                  <a:pt x="24" y="36"/>
                  <a:pt x="24" y="24"/>
                  <a:pt x="16" y="17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6D34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1" name="Freeform 111">
            <a:extLst>
              <a:ext uri="{FF2B5EF4-FFF2-40B4-BE49-F238E27FC236}">
                <a16:creationId xmlns:a16="http://schemas.microsoft.com/office/drawing/2014/main" id="{3B642951-CD37-467B-B45E-0A18E7358965}"/>
              </a:ext>
            </a:extLst>
          </p:cNvPr>
          <p:cNvSpPr>
            <a:spLocks/>
          </p:cNvSpPr>
          <p:nvPr/>
        </p:nvSpPr>
        <p:spPr bwMode="auto">
          <a:xfrm>
            <a:off x="7002463" y="4003675"/>
            <a:ext cx="442913" cy="431800"/>
          </a:xfrm>
          <a:custGeom>
            <a:avLst/>
            <a:gdLst>
              <a:gd name="T0" fmla="*/ 158 w 182"/>
              <a:gd name="T1" fmla="*/ 0 h 177"/>
              <a:gd name="T2" fmla="*/ 143 w 182"/>
              <a:gd name="T3" fmla="*/ 6 h 177"/>
              <a:gd name="T4" fmla="*/ 9 w 182"/>
              <a:gd name="T5" fmla="*/ 140 h 177"/>
              <a:gd name="T6" fmla="*/ 9 w 182"/>
              <a:gd name="T7" fmla="*/ 171 h 177"/>
              <a:gd name="T8" fmla="*/ 24 w 182"/>
              <a:gd name="T9" fmla="*/ 177 h 177"/>
              <a:gd name="T10" fmla="*/ 39 w 182"/>
              <a:gd name="T11" fmla="*/ 171 h 177"/>
              <a:gd name="T12" fmla="*/ 173 w 182"/>
              <a:gd name="T13" fmla="*/ 36 h 177"/>
              <a:gd name="T14" fmla="*/ 173 w 182"/>
              <a:gd name="T15" fmla="*/ 6 h 177"/>
              <a:gd name="T16" fmla="*/ 158 w 182"/>
              <a:gd name="T17" fmla="*/ 0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2" h="177">
                <a:moveTo>
                  <a:pt x="158" y="0"/>
                </a:moveTo>
                <a:cubicBezTo>
                  <a:pt x="153" y="0"/>
                  <a:pt x="147" y="2"/>
                  <a:pt x="143" y="6"/>
                </a:cubicBezTo>
                <a:cubicBezTo>
                  <a:pt x="9" y="140"/>
                  <a:pt x="9" y="140"/>
                  <a:pt x="9" y="140"/>
                </a:cubicBezTo>
                <a:cubicBezTo>
                  <a:pt x="0" y="149"/>
                  <a:pt x="0" y="162"/>
                  <a:pt x="9" y="171"/>
                </a:cubicBezTo>
                <a:cubicBezTo>
                  <a:pt x="13" y="175"/>
                  <a:pt x="18" y="177"/>
                  <a:pt x="24" y="177"/>
                </a:cubicBezTo>
                <a:cubicBezTo>
                  <a:pt x="29" y="177"/>
                  <a:pt x="35" y="175"/>
                  <a:pt x="39" y="171"/>
                </a:cubicBezTo>
                <a:cubicBezTo>
                  <a:pt x="173" y="36"/>
                  <a:pt x="173" y="36"/>
                  <a:pt x="173" y="36"/>
                </a:cubicBezTo>
                <a:cubicBezTo>
                  <a:pt x="182" y="28"/>
                  <a:pt x="182" y="14"/>
                  <a:pt x="173" y="6"/>
                </a:cubicBezTo>
                <a:cubicBezTo>
                  <a:pt x="169" y="2"/>
                  <a:pt x="164" y="0"/>
                  <a:pt x="158" y="0"/>
                </a:cubicBezTo>
              </a:path>
            </a:pathLst>
          </a:custGeom>
          <a:solidFill>
            <a:srgbClr val="6D34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2" name="Freeform 112">
            <a:extLst>
              <a:ext uri="{FF2B5EF4-FFF2-40B4-BE49-F238E27FC236}">
                <a16:creationId xmlns:a16="http://schemas.microsoft.com/office/drawing/2014/main" id="{10247527-8ED5-48DF-A97F-35C4BDBB9F8D}"/>
              </a:ext>
            </a:extLst>
          </p:cNvPr>
          <p:cNvSpPr>
            <a:spLocks/>
          </p:cNvSpPr>
          <p:nvPr/>
        </p:nvSpPr>
        <p:spPr bwMode="auto">
          <a:xfrm>
            <a:off x="8610601" y="3654425"/>
            <a:ext cx="615950" cy="319088"/>
          </a:xfrm>
          <a:custGeom>
            <a:avLst/>
            <a:gdLst>
              <a:gd name="T0" fmla="*/ 0 w 252"/>
              <a:gd name="T1" fmla="*/ 0 h 131"/>
              <a:gd name="T2" fmla="*/ 0 w 252"/>
              <a:gd name="T3" fmla="*/ 0 h 131"/>
              <a:gd name="T4" fmla="*/ 238 w 252"/>
              <a:gd name="T5" fmla="*/ 117 h 131"/>
              <a:gd name="T6" fmla="*/ 252 w 252"/>
              <a:gd name="T7" fmla="*/ 131 h 131"/>
              <a:gd name="T8" fmla="*/ 0 w 252"/>
              <a:gd name="T9" fmla="*/ 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2" h="131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97" y="1"/>
                  <a:pt x="182" y="47"/>
                  <a:pt x="238" y="117"/>
                </a:cubicBezTo>
                <a:cubicBezTo>
                  <a:pt x="243" y="121"/>
                  <a:pt x="247" y="126"/>
                  <a:pt x="252" y="131"/>
                </a:cubicBezTo>
                <a:cubicBezTo>
                  <a:pt x="196" y="52"/>
                  <a:pt x="104" y="0"/>
                  <a:pt x="0" y="0"/>
                </a:cubicBezTo>
              </a:path>
            </a:pathLst>
          </a:custGeom>
          <a:solidFill>
            <a:srgbClr val="E4D0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3" name="Freeform 113">
            <a:extLst>
              <a:ext uri="{FF2B5EF4-FFF2-40B4-BE49-F238E27FC236}">
                <a16:creationId xmlns:a16="http://schemas.microsoft.com/office/drawing/2014/main" id="{B6166B7D-A7B1-4632-BEF7-804D16078B1F}"/>
              </a:ext>
            </a:extLst>
          </p:cNvPr>
          <p:cNvSpPr>
            <a:spLocks/>
          </p:cNvSpPr>
          <p:nvPr/>
        </p:nvSpPr>
        <p:spPr bwMode="auto">
          <a:xfrm>
            <a:off x="8610601" y="3940175"/>
            <a:ext cx="752475" cy="1225550"/>
          </a:xfrm>
          <a:custGeom>
            <a:avLst/>
            <a:gdLst>
              <a:gd name="T0" fmla="*/ 238 w 308"/>
              <a:gd name="T1" fmla="*/ 0 h 502"/>
              <a:gd name="T2" fmla="*/ 305 w 308"/>
              <a:gd name="T3" fmla="*/ 192 h 502"/>
              <a:gd name="T4" fmla="*/ 0 w 308"/>
              <a:gd name="T5" fmla="*/ 502 h 502"/>
              <a:gd name="T6" fmla="*/ 0 w 308"/>
              <a:gd name="T7" fmla="*/ 502 h 502"/>
              <a:gd name="T8" fmla="*/ 308 w 308"/>
              <a:gd name="T9" fmla="*/ 192 h 502"/>
              <a:gd name="T10" fmla="*/ 252 w 308"/>
              <a:gd name="T11" fmla="*/ 14 h 502"/>
              <a:gd name="T12" fmla="*/ 238 w 308"/>
              <a:gd name="T13" fmla="*/ 0 h 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8" h="502">
                <a:moveTo>
                  <a:pt x="238" y="0"/>
                </a:moveTo>
                <a:cubicBezTo>
                  <a:pt x="280" y="53"/>
                  <a:pt x="305" y="120"/>
                  <a:pt x="305" y="192"/>
                </a:cubicBezTo>
                <a:cubicBezTo>
                  <a:pt x="305" y="362"/>
                  <a:pt x="169" y="499"/>
                  <a:pt x="0" y="502"/>
                </a:cubicBezTo>
                <a:cubicBezTo>
                  <a:pt x="0" y="502"/>
                  <a:pt x="0" y="502"/>
                  <a:pt x="0" y="502"/>
                </a:cubicBezTo>
                <a:cubicBezTo>
                  <a:pt x="170" y="501"/>
                  <a:pt x="308" y="363"/>
                  <a:pt x="308" y="192"/>
                </a:cubicBezTo>
                <a:cubicBezTo>
                  <a:pt x="308" y="126"/>
                  <a:pt x="287" y="65"/>
                  <a:pt x="252" y="14"/>
                </a:cubicBezTo>
                <a:cubicBezTo>
                  <a:pt x="247" y="9"/>
                  <a:pt x="243" y="4"/>
                  <a:pt x="238" y="0"/>
                </a:cubicBezTo>
              </a:path>
            </a:pathLst>
          </a:custGeom>
          <a:solidFill>
            <a:srgbClr val="D2C1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4" name="Freeform 114">
            <a:extLst>
              <a:ext uri="{FF2B5EF4-FFF2-40B4-BE49-F238E27FC236}">
                <a16:creationId xmlns:a16="http://schemas.microsoft.com/office/drawing/2014/main" id="{19D0FB8A-96AA-4268-9200-13E1C97E0733}"/>
              </a:ext>
            </a:extLst>
          </p:cNvPr>
          <p:cNvSpPr>
            <a:spLocks noEditPoints="1"/>
          </p:cNvSpPr>
          <p:nvPr/>
        </p:nvSpPr>
        <p:spPr bwMode="auto">
          <a:xfrm>
            <a:off x="8610601" y="3654425"/>
            <a:ext cx="744538" cy="1511300"/>
          </a:xfrm>
          <a:custGeom>
            <a:avLst/>
            <a:gdLst>
              <a:gd name="T0" fmla="*/ 43 w 305"/>
              <a:gd name="T1" fmla="*/ 466 h 619"/>
              <a:gd name="T2" fmla="*/ 82 w 305"/>
              <a:gd name="T3" fmla="*/ 398 h 619"/>
              <a:gd name="T4" fmla="*/ 121 w 305"/>
              <a:gd name="T5" fmla="*/ 466 h 619"/>
              <a:gd name="T6" fmla="*/ 125 w 305"/>
              <a:gd name="T7" fmla="*/ 413 h 619"/>
              <a:gd name="T8" fmla="*/ 86 w 305"/>
              <a:gd name="T9" fmla="*/ 345 h 619"/>
              <a:gd name="T10" fmla="*/ 164 w 305"/>
              <a:gd name="T11" fmla="*/ 345 h 619"/>
              <a:gd name="T12" fmla="*/ 125 w 305"/>
              <a:gd name="T13" fmla="*/ 413 h 619"/>
              <a:gd name="T14" fmla="*/ 43 w 305"/>
              <a:gd name="T15" fmla="*/ 313 h 619"/>
              <a:gd name="T16" fmla="*/ 82 w 305"/>
              <a:gd name="T17" fmla="*/ 245 h 619"/>
              <a:gd name="T18" fmla="*/ 121 w 305"/>
              <a:gd name="T19" fmla="*/ 313 h 619"/>
              <a:gd name="T20" fmla="*/ 125 w 305"/>
              <a:gd name="T21" fmla="*/ 261 h 619"/>
              <a:gd name="T22" fmla="*/ 86 w 305"/>
              <a:gd name="T23" fmla="*/ 193 h 619"/>
              <a:gd name="T24" fmla="*/ 164 w 305"/>
              <a:gd name="T25" fmla="*/ 193 h 619"/>
              <a:gd name="T26" fmla="*/ 125 w 305"/>
              <a:gd name="T27" fmla="*/ 261 h 619"/>
              <a:gd name="T28" fmla="*/ 43 w 305"/>
              <a:gd name="T29" fmla="*/ 164 h 619"/>
              <a:gd name="T30" fmla="*/ 82 w 305"/>
              <a:gd name="T31" fmla="*/ 96 h 619"/>
              <a:gd name="T32" fmla="*/ 121 w 305"/>
              <a:gd name="T33" fmla="*/ 164 h 619"/>
              <a:gd name="T34" fmla="*/ 0 w 305"/>
              <a:gd name="T35" fmla="*/ 0 h 619"/>
              <a:gd name="T36" fmla="*/ 34 w 305"/>
              <a:gd name="T37" fmla="*/ 119 h 619"/>
              <a:gd name="T38" fmla="*/ 0 w 305"/>
              <a:gd name="T39" fmla="*/ 184 h 619"/>
              <a:gd name="T40" fmla="*/ 37 w 305"/>
              <a:gd name="T41" fmla="*/ 170 h 619"/>
              <a:gd name="T42" fmla="*/ 77 w 305"/>
              <a:gd name="T43" fmla="*/ 238 h 619"/>
              <a:gd name="T44" fmla="*/ 0 w 305"/>
              <a:gd name="T45" fmla="*/ 239 h 619"/>
              <a:gd name="T46" fmla="*/ 34 w 305"/>
              <a:gd name="T47" fmla="*/ 268 h 619"/>
              <a:gd name="T48" fmla="*/ 0 w 305"/>
              <a:gd name="T49" fmla="*/ 333 h 619"/>
              <a:gd name="T50" fmla="*/ 37 w 305"/>
              <a:gd name="T51" fmla="*/ 322 h 619"/>
              <a:gd name="T52" fmla="*/ 77 w 305"/>
              <a:gd name="T53" fmla="*/ 390 h 619"/>
              <a:gd name="T54" fmla="*/ 0 w 305"/>
              <a:gd name="T55" fmla="*/ 392 h 619"/>
              <a:gd name="T56" fmla="*/ 34 w 305"/>
              <a:gd name="T57" fmla="*/ 421 h 619"/>
              <a:gd name="T58" fmla="*/ 0 w 305"/>
              <a:gd name="T59" fmla="*/ 486 h 619"/>
              <a:gd name="T60" fmla="*/ 305 w 305"/>
              <a:gd name="T61" fmla="*/ 309 h 619"/>
              <a:gd name="T62" fmla="*/ 0 w 305"/>
              <a:gd name="T63" fmla="*/ 0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05" h="619">
                <a:moveTo>
                  <a:pt x="82" y="489"/>
                </a:moveTo>
                <a:cubicBezTo>
                  <a:pt x="43" y="466"/>
                  <a:pt x="43" y="466"/>
                  <a:pt x="43" y="466"/>
                </a:cubicBezTo>
                <a:cubicBezTo>
                  <a:pt x="43" y="421"/>
                  <a:pt x="43" y="421"/>
                  <a:pt x="43" y="421"/>
                </a:cubicBezTo>
                <a:cubicBezTo>
                  <a:pt x="82" y="398"/>
                  <a:pt x="82" y="398"/>
                  <a:pt x="82" y="398"/>
                </a:cubicBezTo>
                <a:cubicBezTo>
                  <a:pt x="121" y="421"/>
                  <a:pt x="121" y="421"/>
                  <a:pt x="121" y="421"/>
                </a:cubicBezTo>
                <a:cubicBezTo>
                  <a:pt x="121" y="466"/>
                  <a:pt x="121" y="466"/>
                  <a:pt x="121" y="466"/>
                </a:cubicBezTo>
                <a:cubicBezTo>
                  <a:pt x="82" y="489"/>
                  <a:pt x="82" y="489"/>
                  <a:pt x="82" y="489"/>
                </a:cubicBezTo>
                <a:moveTo>
                  <a:pt x="125" y="413"/>
                </a:moveTo>
                <a:cubicBezTo>
                  <a:pt x="86" y="390"/>
                  <a:pt x="86" y="390"/>
                  <a:pt x="86" y="390"/>
                </a:cubicBezTo>
                <a:cubicBezTo>
                  <a:pt x="86" y="345"/>
                  <a:pt x="86" y="345"/>
                  <a:pt x="86" y="345"/>
                </a:cubicBezTo>
                <a:cubicBezTo>
                  <a:pt x="125" y="322"/>
                  <a:pt x="125" y="322"/>
                  <a:pt x="125" y="322"/>
                </a:cubicBezTo>
                <a:cubicBezTo>
                  <a:pt x="164" y="345"/>
                  <a:pt x="164" y="345"/>
                  <a:pt x="164" y="345"/>
                </a:cubicBezTo>
                <a:cubicBezTo>
                  <a:pt x="164" y="390"/>
                  <a:pt x="164" y="390"/>
                  <a:pt x="164" y="390"/>
                </a:cubicBezTo>
                <a:cubicBezTo>
                  <a:pt x="125" y="413"/>
                  <a:pt x="125" y="413"/>
                  <a:pt x="125" y="413"/>
                </a:cubicBezTo>
                <a:moveTo>
                  <a:pt x="82" y="336"/>
                </a:moveTo>
                <a:cubicBezTo>
                  <a:pt x="43" y="313"/>
                  <a:pt x="43" y="313"/>
                  <a:pt x="43" y="313"/>
                </a:cubicBezTo>
                <a:cubicBezTo>
                  <a:pt x="43" y="268"/>
                  <a:pt x="43" y="268"/>
                  <a:pt x="43" y="268"/>
                </a:cubicBezTo>
                <a:cubicBezTo>
                  <a:pt x="82" y="245"/>
                  <a:pt x="82" y="245"/>
                  <a:pt x="82" y="245"/>
                </a:cubicBezTo>
                <a:cubicBezTo>
                  <a:pt x="121" y="268"/>
                  <a:pt x="121" y="268"/>
                  <a:pt x="121" y="268"/>
                </a:cubicBezTo>
                <a:cubicBezTo>
                  <a:pt x="121" y="313"/>
                  <a:pt x="121" y="313"/>
                  <a:pt x="121" y="313"/>
                </a:cubicBezTo>
                <a:cubicBezTo>
                  <a:pt x="82" y="336"/>
                  <a:pt x="82" y="336"/>
                  <a:pt x="82" y="336"/>
                </a:cubicBezTo>
                <a:moveTo>
                  <a:pt x="125" y="261"/>
                </a:moveTo>
                <a:cubicBezTo>
                  <a:pt x="86" y="238"/>
                  <a:pt x="86" y="238"/>
                  <a:pt x="86" y="238"/>
                </a:cubicBezTo>
                <a:cubicBezTo>
                  <a:pt x="86" y="193"/>
                  <a:pt x="86" y="193"/>
                  <a:pt x="86" y="193"/>
                </a:cubicBezTo>
                <a:cubicBezTo>
                  <a:pt x="125" y="170"/>
                  <a:pt x="125" y="170"/>
                  <a:pt x="125" y="170"/>
                </a:cubicBezTo>
                <a:cubicBezTo>
                  <a:pt x="164" y="193"/>
                  <a:pt x="164" y="193"/>
                  <a:pt x="164" y="193"/>
                </a:cubicBezTo>
                <a:cubicBezTo>
                  <a:pt x="164" y="238"/>
                  <a:pt x="164" y="238"/>
                  <a:pt x="164" y="238"/>
                </a:cubicBezTo>
                <a:cubicBezTo>
                  <a:pt x="125" y="261"/>
                  <a:pt x="125" y="261"/>
                  <a:pt x="125" y="261"/>
                </a:cubicBezTo>
                <a:moveTo>
                  <a:pt x="82" y="187"/>
                </a:moveTo>
                <a:cubicBezTo>
                  <a:pt x="43" y="164"/>
                  <a:pt x="43" y="164"/>
                  <a:pt x="43" y="164"/>
                </a:cubicBezTo>
                <a:cubicBezTo>
                  <a:pt x="43" y="119"/>
                  <a:pt x="43" y="119"/>
                  <a:pt x="43" y="119"/>
                </a:cubicBezTo>
                <a:cubicBezTo>
                  <a:pt x="82" y="96"/>
                  <a:pt x="82" y="96"/>
                  <a:pt x="82" y="96"/>
                </a:cubicBezTo>
                <a:cubicBezTo>
                  <a:pt x="121" y="119"/>
                  <a:pt x="121" y="119"/>
                  <a:pt x="121" y="119"/>
                </a:cubicBezTo>
                <a:cubicBezTo>
                  <a:pt x="121" y="164"/>
                  <a:pt x="121" y="164"/>
                  <a:pt x="121" y="164"/>
                </a:cubicBezTo>
                <a:cubicBezTo>
                  <a:pt x="82" y="187"/>
                  <a:pt x="82" y="187"/>
                  <a:pt x="82" y="187"/>
                </a:cubicBezTo>
                <a:moveTo>
                  <a:pt x="0" y="0"/>
                </a:moveTo>
                <a:cubicBezTo>
                  <a:pt x="0" y="99"/>
                  <a:pt x="0" y="99"/>
                  <a:pt x="0" y="99"/>
                </a:cubicBezTo>
                <a:cubicBezTo>
                  <a:pt x="34" y="119"/>
                  <a:pt x="34" y="119"/>
                  <a:pt x="34" y="119"/>
                </a:cubicBezTo>
                <a:cubicBezTo>
                  <a:pt x="34" y="164"/>
                  <a:pt x="34" y="164"/>
                  <a:pt x="34" y="164"/>
                </a:cubicBezTo>
                <a:cubicBezTo>
                  <a:pt x="0" y="184"/>
                  <a:pt x="0" y="184"/>
                  <a:pt x="0" y="184"/>
                </a:cubicBezTo>
                <a:cubicBezTo>
                  <a:pt x="0" y="191"/>
                  <a:pt x="0" y="191"/>
                  <a:pt x="0" y="191"/>
                </a:cubicBezTo>
                <a:cubicBezTo>
                  <a:pt x="37" y="170"/>
                  <a:pt x="37" y="170"/>
                  <a:pt x="37" y="170"/>
                </a:cubicBezTo>
                <a:cubicBezTo>
                  <a:pt x="77" y="193"/>
                  <a:pt x="77" y="193"/>
                  <a:pt x="77" y="193"/>
                </a:cubicBezTo>
                <a:cubicBezTo>
                  <a:pt x="77" y="238"/>
                  <a:pt x="77" y="238"/>
                  <a:pt x="77" y="238"/>
                </a:cubicBezTo>
                <a:cubicBezTo>
                  <a:pt x="37" y="261"/>
                  <a:pt x="37" y="261"/>
                  <a:pt x="37" y="261"/>
                </a:cubicBezTo>
                <a:cubicBezTo>
                  <a:pt x="0" y="239"/>
                  <a:pt x="0" y="239"/>
                  <a:pt x="0" y="239"/>
                </a:cubicBezTo>
                <a:cubicBezTo>
                  <a:pt x="0" y="249"/>
                  <a:pt x="0" y="249"/>
                  <a:pt x="0" y="249"/>
                </a:cubicBezTo>
                <a:cubicBezTo>
                  <a:pt x="34" y="268"/>
                  <a:pt x="34" y="268"/>
                  <a:pt x="34" y="268"/>
                </a:cubicBezTo>
                <a:cubicBezTo>
                  <a:pt x="34" y="313"/>
                  <a:pt x="34" y="313"/>
                  <a:pt x="34" y="313"/>
                </a:cubicBezTo>
                <a:cubicBezTo>
                  <a:pt x="0" y="333"/>
                  <a:pt x="0" y="333"/>
                  <a:pt x="0" y="333"/>
                </a:cubicBezTo>
                <a:cubicBezTo>
                  <a:pt x="0" y="344"/>
                  <a:pt x="0" y="344"/>
                  <a:pt x="0" y="344"/>
                </a:cubicBezTo>
                <a:cubicBezTo>
                  <a:pt x="37" y="322"/>
                  <a:pt x="37" y="322"/>
                  <a:pt x="37" y="322"/>
                </a:cubicBezTo>
                <a:cubicBezTo>
                  <a:pt x="77" y="345"/>
                  <a:pt x="77" y="345"/>
                  <a:pt x="77" y="345"/>
                </a:cubicBezTo>
                <a:cubicBezTo>
                  <a:pt x="77" y="390"/>
                  <a:pt x="77" y="390"/>
                  <a:pt x="77" y="390"/>
                </a:cubicBezTo>
                <a:cubicBezTo>
                  <a:pt x="37" y="413"/>
                  <a:pt x="37" y="413"/>
                  <a:pt x="37" y="413"/>
                </a:cubicBezTo>
                <a:cubicBezTo>
                  <a:pt x="0" y="392"/>
                  <a:pt x="0" y="392"/>
                  <a:pt x="0" y="392"/>
                </a:cubicBezTo>
                <a:cubicBezTo>
                  <a:pt x="0" y="402"/>
                  <a:pt x="0" y="402"/>
                  <a:pt x="0" y="402"/>
                </a:cubicBezTo>
                <a:cubicBezTo>
                  <a:pt x="34" y="421"/>
                  <a:pt x="34" y="421"/>
                  <a:pt x="34" y="421"/>
                </a:cubicBezTo>
                <a:cubicBezTo>
                  <a:pt x="34" y="466"/>
                  <a:pt x="34" y="466"/>
                  <a:pt x="34" y="466"/>
                </a:cubicBezTo>
                <a:cubicBezTo>
                  <a:pt x="0" y="486"/>
                  <a:pt x="0" y="486"/>
                  <a:pt x="0" y="486"/>
                </a:cubicBezTo>
                <a:cubicBezTo>
                  <a:pt x="0" y="619"/>
                  <a:pt x="0" y="619"/>
                  <a:pt x="0" y="619"/>
                </a:cubicBezTo>
                <a:cubicBezTo>
                  <a:pt x="169" y="616"/>
                  <a:pt x="305" y="479"/>
                  <a:pt x="305" y="309"/>
                </a:cubicBezTo>
                <a:cubicBezTo>
                  <a:pt x="305" y="237"/>
                  <a:pt x="280" y="170"/>
                  <a:pt x="238" y="117"/>
                </a:cubicBezTo>
                <a:cubicBezTo>
                  <a:pt x="182" y="47"/>
                  <a:pt x="97" y="1"/>
                  <a:pt x="0" y="0"/>
                </a:cubicBezTo>
              </a:path>
            </a:pathLst>
          </a:custGeom>
          <a:solidFill>
            <a:srgbClr val="DE7E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5" name="Freeform 115">
            <a:extLst>
              <a:ext uri="{FF2B5EF4-FFF2-40B4-BE49-F238E27FC236}">
                <a16:creationId xmlns:a16="http://schemas.microsoft.com/office/drawing/2014/main" id="{CC82F6D2-41C6-4E1B-B1FE-BE6D4F444411}"/>
              </a:ext>
            </a:extLst>
          </p:cNvPr>
          <p:cNvSpPr>
            <a:spLocks/>
          </p:cNvSpPr>
          <p:nvPr/>
        </p:nvSpPr>
        <p:spPr bwMode="auto">
          <a:xfrm>
            <a:off x="8610601" y="4068763"/>
            <a:ext cx="187325" cy="222250"/>
          </a:xfrm>
          <a:custGeom>
            <a:avLst/>
            <a:gdLst>
              <a:gd name="T0" fmla="*/ 57 w 118"/>
              <a:gd name="T1" fmla="*/ 0 h 140"/>
              <a:gd name="T2" fmla="*/ 0 w 118"/>
              <a:gd name="T3" fmla="*/ 32 h 140"/>
              <a:gd name="T4" fmla="*/ 0 w 118"/>
              <a:gd name="T5" fmla="*/ 106 h 140"/>
              <a:gd name="T6" fmla="*/ 57 w 118"/>
              <a:gd name="T7" fmla="*/ 140 h 140"/>
              <a:gd name="T8" fmla="*/ 118 w 118"/>
              <a:gd name="T9" fmla="*/ 105 h 140"/>
              <a:gd name="T10" fmla="*/ 118 w 118"/>
              <a:gd name="T11" fmla="*/ 35 h 140"/>
              <a:gd name="T12" fmla="*/ 57 w 118"/>
              <a:gd name="T13" fmla="*/ 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8" h="140">
                <a:moveTo>
                  <a:pt x="57" y="0"/>
                </a:moveTo>
                <a:lnTo>
                  <a:pt x="0" y="32"/>
                </a:lnTo>
                <a:lnTo>
                  <a:pt x="0" y="106"/>
                </a:lnTo>
                <a:lnTo>
                  <a:pt x="57" y="140"/>
                </a:lnTo>
                <a:lnTo>
                  <a:pt x="118" y="105"/>
                </a:lnTo>
                <a:lnTo>
                  <a:pt x="118" y="35"/>
                </a:lnTo>
                <a:lnTo>
                  <a:pt x="57" y="0"/>
                </a:lnTo>
                <a:close/>
              </a:path>
            </a:pathLst>
          </a:custGeom>
          <a:solidFill>
            <a:srgbClr val="6D34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6" name="Freeform 116">
            <a:extLst>
              <a:ext uri="{FF2B5EF4-FFF2-40B4-BE49-F238E27FC236}">
                <a16:creationId xmlns:a16="http://schemas.microsoft.com/office/drawing/2014/main" id="{702D690D-9F29-45BD-94CF-3538A28E7FF4}"/>
              </a:ext>
            </a:extLst>
          </p:cNvPr>
          <p:cNvSpPr>
            <a:spLocks/>
          </p:cNvSpPr>
          <p:nvPr/>
        </p:nvSpPr>
        <p:spPr bwMode="auto">
          <a:xfrm>
            <a:off x="8610601" y="4068763"/>
            <a:ext cx="187325" cy="222250"/>
          </a:xfrm>
          <a:custGeom>
            <a:avLst/>
            <a:gdLst>
              <a:gd name="T0" fmla="*/ 57 w 118"/>
              <a:gd name="T1" fmla="*/ 0 h 140"/>
              <a:gd name="T2" fmla="*/ 0 w 118"/>
              <a:gd name="T3" fmla="*/ 32 h 140"/>
              <a:gd name="T4" fmla="*/ 0 w 118"/>
              <a:gd name="T5" fmla="*/ 106 h 140"/>
              <a:gd name="T6" fmla="*/ 57 w 118"/>
              <a:gd name="T7" fmla="*/ 140 h 140"/>
              <a:gd name="T8" fmla="*/ 118 w 118"/>
              <a:gd name="T9" fmla="*/ 105 h 140"/>
              <a:gd name="T10" fmla="*/ 118 w 118"/>
              <a:gd name="T11" fmla="*/ 35 h 140"/>
              <a:gd name="T12" fmla="*/ 57 w 118"/>
              <a:gd name="T13" fmla="*/ 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8" h="140">
                <a:moveTo>
                  <a:pt x="57" y="0"/>
                </a:moveTo>
                <a:lnTo>
                  <a:pt x="0" y="32"/>
                </a:lnTo>
                <a:lnTo>
                  <a:pt x="0" y="106"/>
                </a:lnTo>
                <a:lnTo>
                  <a:pt x="57" y="140"/>
                </a:lnTo>
                <a:lnTo>
                  <a:pt x="118" y="105"/>
                </a:lnTo>
                <a:lnTo>
                  <a:pt x="118" y="35"/>
                </a:lnTo>
                <a:lnTo>
                  <a:pt x="5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7" name="Freeform 117">
            <a:extLst>
              <a:ext uri="{FF2B5EF4-FFF2-40B4-BE49-F238E27FC236}">
                <a16:creationId xmlns:a16="http://schemas.microsoft.com/office/drawing/2014/main" id="{9453791B-AF57-4A20-81FB-D8FC19D698A7}"/>
              </a:ext>
            </a:extLst>
          </p:cNvPr>
          <p:cNvSpPr>
            <a:spLocks/>
          </p:cNvSpPr>
          <p:nvPr/>
        </p:nvSpPr>
        <p:spPr bwMode="auto">
          <a:xfrm>
            <a:off x="8820151" y="4068763"/>
            <a:ext cx="190500" cy="222250"/>
          </a:xfrm>
          <a:custGeom>
            <a:avLst/>
            <a:gdLst>
              <a:gd name="T0" fmla="*/ 60 w 120"/>
              <a:gd name="T1" fmla="*/ 0 h 140"/>
              <a:gd name="T2" fmla="*/ 0 w 120"/>
              <a:gd name="T3" fmla="*/ 35 h 140"/>
              <a:gd name="T4" fmla="*/ 0 w 120"/>
              <a:gd name="T5" fmla="*/ 105 h 140"/>
              <a:gd name="T6" fmla="*/ 60 w 120"/>
              <a:gd name="T7" fmla="*/ 140 h 140"/>
              <a:gd name="T8" fmla="*/ 120 w 120"/>
              <a:gd name="T9" fmla="*/ 105 h 140"/>
              <a:gd name="T10" fmla="*/ 120 w 120"/>
              <a:gd name="T11" fmla="*/ 35 h 140"/>
              <a:gd name="T12" fmla="*/ 60 w 120"/>
              <a:gd name="T13" fmla="*/ 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" h="140">
                <a:moveTo>
                  <a:pt x="60" y="0"/>
                </a:moveTo>
                <a:lnTo>
                  <a:pt x="0" y="35"/>
                </a:lnTo>
                <a:lnTo>
                  <a:pt x="0" y="105"/>
                </a:lnTo>
                <a:lnTo>
                  <a:pt x="60" y="140"/>
                </a:lnTo>
                <a:lnTo>
                  <a:pt x="120" y="105"/>
                </a:lnTo>
                <a:lnTo>
                  <a:pt x="120" y="35"/>
                </a:lnTo>
                <a:lnTo>
                  <a:pt x="60" y="0"/>
                </a:lnTo>
                <a:close/>
              </a:path>
            </a:pathLst>
          </a:custGeom>
          <a:solidFill>
            <a:srgbClr val="6D34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8" name="Freeform 118">
            <a:extLst>
              <a:ext uri="{FF2B5EF4-FFF2-40B4-BE49-F238E27FC236}">
                <a16:creationId xmlns:a16="http://schemas.microsoft.com/office/drawing/2014/main" id="{17016AB3-8A78-496B-BBA7-5B4BCE7A3989}"/>
              </a:ext>
            </a:extLst>
          </p:cNvPr>
          <p:cNvSpPr>
            <a:spLocks/>
          </p:cNvSpPr>
          <p:nvPr/>
        </p:nvSpPr>
        <p:spPr bwMode="auto">
          <a:xfrm>
            <a:off x="8820151" y="4068763"/>
            <a:ext cx="190500" cy="222250"/>
          </a:xfrm>
          <a:custGeom>
            <a:avLst/>
            <a:gdLst>
              <a:gd name="T0" fmla="*/ 60 w 120"/>
              <a:gd name="T1" fmla="*/ 0 h 140"/>
              <a:gd name="T2" fmla="*/ 0 w 120"/>
              <a:gd name="T3" fmla="*/ 35 h 140"/>
              <a:gd name="T4" fmla="*/ 0 w 120"/>
              <a:gd name="T5" fmla="*/ 105 h 140"/>
              <a:gd name="T6" fmla="*/ 60 w 120"/>
              <a:gd name="T7" fmla="*/ 140 h 140"/>
              <a:gd name="T8" fmla="*/ 120 w 120"/>
              <a:gd name="T9" fmla="*/ 105 h 140"/>
              <a:gd name="T10" fmla="*/ 120 w 120"/>
              <a:gd name="T11" fmla="*/ 35 h 140"/>
              <a:gd name="T12" fmla="*/ 60 w 120"/>
              <a:gd name="T13" fmla="*/ 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" h="140">
                <a:moveTo>
                  <a:pt x="60" y="0"/>
                </a:moveTo>
                <a:lnTo>
                  <a:pt x="0" y="35"/>
                </a:lnTo>
                <a:lnTo>
                  <a:pt x="0" y="105"/>
                </a:lnTo>
                <a:lnTo>
                  <a:pt x="60" y="140"/>
                </a:lnTo>
                <a:lnTo>
                  <a:pt x="120" y="105"/>
                </a:lnTo>
                <a:lnTo>
                  <a:pt x="120" y="35"/>
                </a:lnTo>
                <a:lnTo>
                  <a:pt x="6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9" name="Freeform 119">
            <a:extLst>
              <a:ext uri="{FF2B5EF4-FFF2-40B4-BE49-F238E27FC236}">
                <a16:creationId xmlns:a16="http://schemas.microsoft.com/office/drawing/2014/main" id="{3F64F58B-CFDC-4890-A604-CC9796FDA903}"/>
              </a:ext>
            </a:extLst>
          </p:cNvPr>
          <p:cNvSpPr>
            <a:spLocks/>
          </p:cNvSpPr>
          <p:nvPr/>
        </p:nvSpPr>
        <p:spPr bwMode="auto">
          <a:xfrm>
            <a:off x="8610601" y="4440238"/>
            <a:ext cx="187325" cy="222250"/>
          </a:xfrm>
          <a:custGeom>
            <a:avLst/>
            <a:gdLst>
              <a:gd name="T0" fmla="*/ 57 w 118"/>
              <a:gd name="T1" fmla="*/ 0 h 140"/>
              <a:gd name="T2" fmla="*/ 0 w 118"/>
              <a:gd name="T3" fmla="*/ 34 h 140"/>
              <a:gd name="T4" fmla="*/ 0 w 118"/>
              <a:gd name="T5" fmla="*/ 108 h 140"/>
              <a:gd name="T6" fmla="*/ 57 w 118"/>
              <a:gd name="T7" fmla="*/ 140 h 140"/>
              <a:gd name="T8" fmla="*/ 118 w 118"/>
              <a:gd name="T9" fmla="*/ 105 h 140"/>
              <a:gd name="T10" fmla="*/ 118 w 118"/>
              <a:gd name="T11" fmla="*/ 35 h 140"/>
              <a:gd name="T12" fmla="*/ 57 w 118"/>
              <a:gd name="T13" fmla="*/ 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8" h="140">
                <a:moveTo>
                  <a:pt x="57" y="0"/>
                </a:moveTo>
                <a:lnTo>
                  <a:pt x="0" y="34"/>
                </a:lnTo>
                <a:lnTo>
                  <a:pt x="0" y="108"/>
                </a:lnTo>
                <a:lnTo>
                  <a:pt x="57" y="140"/>
                </a:lnTo>
                <a:lnTo>
                  <a:pt x="118" y="105"/>
                </a:lnTo>
                <a:lnTo>
                  <a:pt x="118" y="35"/>
                </a:lnTo>
                <a:lnTo>
                  <a:pt x="57" y="0"/>
                </a:lnTo>
                <a:close/>
              </a:path>
            </a:pathLst>
          </a:custGeom>
          <a:solidFill>
            <a:srgbClr val="6D34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0" name="Freeform 120">
            <a:extLst>
              <a:ext uri="{FF2B5EF4-FFF2-40B4-BE49-F238E27FC236}">
                <a16:creationId xmlns:a16="http://schemas.microsoft.com/office/drawing/2014/main" id="{D2A655D3-595E-4AB9-9445-916B86C79FB6}"/>
              </a:ext>
            </a:extLst>
          </p:cNvPr>
          <p:cNvSpPr>
            <a:spLocks/>
          </p:cNvSpPr>
          <p:nvPr/>
        </p:nvSpPr>
        <p:spPr bwMode="auto">
          <a:xfrm>
            <a:off x="8610601" y="4440238"/>
            <a:ext cx="187325" cy="222250"/>
          </a:xfrm>
          <a:custGeom>
            <a:avLst/>
            <a:gdLst>
              <a:gd name="T0" fmla="*/ 57 w 118"/>
              <a:gd name="T1" fmla="*/ 0 h 140"/>
              <a:gd name="T2" fmla="*/ 0 w 118"/>
              <a:gd name="T3" fmla="*/ 34 h 140"/>
              <a:gd name="T4" fmla="*/ 0 w 118"/>
              <a:gd name="T5" fmla="*/ 108 h 140"/>
              <a:gd name="T6" fmla="*/ 57 w 118"/>
              <a:gd name="T7" fmla="*/ 140 h 140"/>
              <a:gd name="T8" fmla="*/ 118 w 118"/>
              <a:gd name="T9" fmla="*/ 105 h 140"/>
              <a:gd name="T10" fmla="*/ 118 w 118"/>
              <a:gd name="T11" fmla="*/ 35 h 140"/>
              <a:gd name="T12" fmla="*/ 57 w 118"/>
              <a:gd name="T13" fmla="*/ 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8" h="140">
                <a:moveTo>
                  <a:pt x="57" y="0"/>
                </a:moveTo>
                <a:lnTo>
                  <a:pt x="0" y="34"/>
                </a:lnTo>
                <a:lnTo>
                  <a:pt x="0" y="108"/>
                </a:lnTo>
                <a:lnTo>
                  <a:pt x="57" y="140"/>
                </a:lnTo>
                <a:lnTo>
                  <a:pt x="118" y="105"/>
                </a:lnTo>
                <a:lnTo>
                  <a:pt x="118" y="35"/>
                </a:lnTo>
                <a:lnTo>
                  <a:pt x="5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1" name="Freeform 121">
            <a:extLst>
              <a:ext uri="{FF2B5EF4-FFF2-40B4-BE49-F238E27FC236}">
                <a16:creationId xmlns:a16="http://schemas.microsoft.com/office/drawing/2014/main" id="{DDA1B169-31D4-43F2-A2A7-534B2BF27114}"/>
              </a:ext>
            </a:extLst>
          </p:cNvPr>
          <p:cNvSpPr>
            <a:spLocks/>
          </p:cNvSpPr>
          <p:nvPr/>
        </p:nvSpPr>
        <p:spPr bwMode="auto">
          <a:xfrm>
            <a:off x="8820151" y="4440238"/>
            <a:ext cx="190500" cy="222250"/>
          </a:xfrm>
          <a:custGeom>
            <a:avLst/>
            <a:gdLst>
              <a:gd name="T0" fmla="*/ 60 w 120"/>
              <a:gd name="T1" fmla="*/ 0 h 140"/>
              <a:gd name="T2" fmla="*/ 0 w 120"/>
              <a:gd name="T3" fmla="*/ 35 h 140"/>
              <a:gd name="T4" fmla="*/ 0 w 120"/>
              <a:gd name="T5" fmla="*/ 105 h 140"/>
              <a:gd name="T6" fmla="*/ 60 w 120"/>
              <a:gd name="T7" fmla="*/ 140 h 140"/>
              <a:gd name="T8" fmla="*/ 120 w 120"/>
              <a:gd name="T9" fmla="*/ 105 h 140"/>
              <a:gd name="T10" fmla="*/ 120 w 120"/>
              <a:gd name="T11" fmla="*/ 35 h 140"/>
              <a:gd name="T12" fmla="*/ 60 w 120"/>
              <a:gd name="T13" fmla="*/ 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" h="140">
                <a:moveTo>
                  <a:pt x="60" y="0"/>
                </a:moveTo>
                <a:lnTo>
                  <a:pt x="0" y="35"/>
                </a:lnTo>
                <a:lnTo>
                  <a:pt x="0" y="105"/>
                </a:lnTo>
                <a:lnTo>
                  <a:pt x="60" y="140"/>
                </a:lnTo>
                <a:lnTo>
                  <a:pt x="120" y="105"/>
                </a:lnTo>
                <a:lnTo>
                  <a:pt x="120" y="35"/>
                </a:lnTo>
                <a:lnTo>
                  <a:pt x="60" y="0"/>
                </a:lnTo>
                <a:close/>
              </a:path>
            </a:pathLst>
          </a:custGeom>
          <a:solidFill>
            <a:srgbClr val="6D34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2" name="Freeform 122">
            <a:extLst>
              <a:ext uri="{FF2B5EF4-FFF2-40B4-BE49-F238E27FC236}">
                <a16:creationId xmlns:a16="http://schemas.microsoft.com/office/drawing/2014/main" id="{F6F6EF5C-385E-4C5D-BD2C-17E23A861C70}"/>
              </a:ext>
            </a:extLst>
          </p:cNvPr>
          <p:cNvSpPr>
            <a:spLocks/>
          </p:cNvSpPr>
          <p:nvPr/>
        </p:nvSpPr>
        <p:spPr bwMode="auto">
          <a:xfrm>
            <a:off x="8820151" y="4440238"/>
            <a:ext cx="190500" cy="222250"/>
          </a:xfrm>
          <a:custGeom>
            <a:avLst/>
            <a:gdLst>
              <a:gd name="T0" fmla="*/ 60 w 120"/>
              <a:gd name="T1" fmla="*/ 0 h 140"/>
              <a:gd name="T2" fmla="*/ 0 w 120"/>
              <a:gd name="T3" fmla="*/ 35 h 140"/>
              <a:gd name="T4" fmla="*/ 0 w 120"/>
              <a:gd name="T5" fmla="*/ 105 h 140"/>
              <a:gd name="T6" fmla="*/ 60 w 120"/>
              <a:gd name="T7" fmla="*/ 140 h 140"/>
              <a:gd name="T8" fmla="*/ 120 w 120"/>
              <a:gd name="T9" fmla="*/ 105 h 140"/>
              <a:gd name="T10" fmla="*/ 120 w 120"/>
              <a:gd name="T11" fmla="*/ 35 h 140"/>
              <a:gd name="T12" fmla="*/ 60 w 120"/>
              <a:gd name="T13" fmla="*/ 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" h="140">
                <a:moveTo>
                  <a:pt x="60" y="0"/>
                </a:moveTo>
                <a:lnTo>
                  <a:pt x="0" y="35"/>
                </a:lnTo>
                <a:lnTo>
                  <a:pt x="0" y="105"/>
                </a:lnTo>
                <a:lnTo>
                  <a:pt x="60" y="140"/>
                </a:lnTo>
                <a:lnTo>
                  <a:pt x="120" y="105"/>
                </a:lnTo>
                <a:lnTo>
                  <a:pt x="120" y="35"/>
                </a:lnTo>
                <a:lnTo>
                  <a:pt x="6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3" name="Freeform 123">
            <a:extLst>
              <a:ext uri="{FF2B5EF4-FFF2-40B4-BE49-F238E27FC236}">
                <a16:creationId xmlns:a16="http://schemas.microsoft.com/office/drawing/2014/main" id="{903D6DBE-8ECE-4370-A271-1D5AAD5BE3C8}"/>
              </a:ext>
            </a:extLst>
          </p:cNvPr>
          <p:cNvSpPr>
            <a:spLocks/>
          </p:cNvSpPr>
          <p:nvPr/>
        </p:nvSpPr>
        <p:spPr bwMode="auto">
          <a:xfrm>
            <a:off x="8610601" y="4262438"/>
            <a:ext cx="82550" cy="204788"/>
          </a:xfrm>
          <a:custGeom>
            <a:avLst/>
            <a:gdLst>
              <a:gd name="T0" fmla="*/ 0 w 52"/>
              <a:gd name="T1" fmla="*/ 0 h 129"/>
              <a:gd name="T2" fmla="*/ 0 w 52"/>
              <a:gd name="T3" fmla="*/ 129 h 129"/>
              <a:gd name="T4" fmla="*/ 52 w 52"/>
              <a:gd name="T5" fmla="*/ 98 h 129"/>
              <a:gd name="T6" fmla="*/ 52 w 52"/>
              <a:gd name="T7" fmla="*/ 29 h 129"/>
              <a:gd name="T8" fmla="*/ 0 w 52"/>
              <a:gd name="T9" fmla="*/ 0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" h="129">
                <a:moveTo>
                  <a:pt x="0" y="0"/>
                </a:moveTo>
                <a:lnTo>
                  <a:pt x="0" y="129"/>
                </a:lnTo>
                <a:lnTo>
                  <a:pt x="52" y="98"/>
                </a:lnTo>
                <a:lnTo>
                  <a:pt x="52" y="29"/>
                </a:lnTo>
                <a:lnTo>
                  <a:pt x="0" y="0"/>
                </a:lnTo>
                <a:close/>
              </a:path>
            </a:pathLst>
          </a:custGeom>
          <a:solidFill>
            <a:srgbClr val="6D34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4" name="Freeform 124">
            <a:extLst>
              <a:ext uri="{FF2B5EF4-FFF2-40B4-BE49-F238E27FC236}">
                <a16:creationId xmlns:a16="http://schemas.microsoft.com/office/drawing/2014/main" id="{DFAC2DAB-627D-4495-99EC-AB5A64FD47B6}"/>
              </a:ext>
            </a:extLst>
          </p:cNvPr>
          <p:cNvSpPr>
            <a:spLocks/>
          </p:cNvSpPr>
          <p:nvPr/>
        </p:nvSpPr>
        <p:spPr bwMode="auto">
          <a:xfrm>
            <a:off x="8610601" y="4262438"/>
            <a:ext cx="82550" cy="204788"/>
          </a:xfrm>
          <a:custGeom>
            <a:avLst/>
            <a:gdLst>
              <a:gd name="T0" fmla="*/ 0 w 52"/>
              <a:gd name="T1" fmla="*/ 0 h 129"/>
              <a:gd name="T2" fmla="*/ 0 w 52"/>
              <a:gd name="T3" fmla="*/ 129 h 129"/>
              <a:gd name="T4" fmla="*/ 52 w 52"/>
              <a:gd name="T5" fmla="*/ 98 h 129"/>
              <a:gd name="T6" fmla="*/ 52 w 52"/>
              <a:gd name="T7" fmla="*/ 29 h 129"/>
              <a:gd name="T8" fmla="*/ 0 w 52"/>
              <a:gd name="T9" fmla="*/ 0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" h="129">
                <a:moveTo>
                  <a:pt x="0" y="0"/>
                </a:moveTo>
                <a:lnTo>
                  <a:pt x="0" y="129"/>
                </a:lnTo>
                <a:lnTo>
                  <a:pt x="52" y="98"/>
                </a:lnTo>
                <a:lnTo>
                  <a:pt x="52" y="29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5" name="Freeform 125">
            <a:extLst>
              <a:ext uri="{FF2B5EF4-FFF2-40B4-BE49-F238E27FC236}">
                <a16:creationId xmlns:a16="http://schemas.microsoft.com/office/drawing/2014/main" id="{A6DE325D-BE28-4CA4-93B5-47DDEED1E8C1}"/>
              </a:ext>
            </a:extLst>
          </p:cNvPr>
          <p:cNvSpPr>
            <a:spLocks/>
          </p:cNvSpPr>
          <p:nvPr/>
        </p:nvSpPr>
        <p:spPr bwMode="auto">
          <a:xfrm>
            <a:off x="8715376" y="4251325"/>
            <a:ext cx="190500" cy="222250"/>
          </a:xfrm>
          <a:custGeom>
            <a:avLst/>
            <a:gdLst>
              <a:gd name="T0" fmla="*/ 60 w 120"/>
              <a:gd name="T1" fmla="*/ 0 h 140"/>
              <a:gd name="T2" fmla="*/ 0 w 120"/>
              <a:gd name="T3" fmla="*/ 36 h 140"/>
              <a:gd name="T4" fmla="*/ 0 w 120"/>
              <a:gd name="T5" fmla="*/ 105 h 140"/>
              <a:gd name="T6" fmla="*/ 60 w 120"/>
              <a:gd name="T7" fmla="*/ 140 h 140"/>
              <a:gd name="T8" fmla="*/ 120 w 120"/>
              <a:gd name="T9" fmla="*/ 105 h 140"/>
              <a:gd name="T10" fmla="*/ 120 w 120"/>
              <a:gd name="T11" fmla="*/ 36 h 140"/>
              <a:gd name="T12" fmla="*/ 60 w 120"/>
              <a:gd name="T13" fmla="*/ 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" h="140">
                <a:moveTo>
                  <a:pt x="60" y="0"/>
                </a:moveTo>
                <a:lnTo>
                  <a:pt x="0" y="36"/>
                </a:lnTo>
                <a:lnTo>
                  <a:pt x="0" y="105"/>
                </a:lnTo>
                <a:lnTo>
                  <a:pt x="60" y="140"/>
                </a:lnTo>
                <a:lnTo>
                  <a:pt x="120" y="105"/>
                </a:lnTo>
                <a:lnTo>
                  <a:pt x="120" y="36"/>
                </a:lnTo>
                <a:lnTo>
                  <a:pt x="60" y="0"/>
                </a:lnTo>
                <a:close/>
              </a:path>
            </a:pathLst>
          </a:custGeom>
          <a:solidFill>
            <a:srgbClr val="6D34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6" name="Freeform 126">
            <a:extLst>
              <a:ext uri="{FF2B5EF4-FFF2-40B4-BE49-F238E27FC236}">
                <a16:creationId xmlns:a16="http://schemas.microsoft.com/office/drawing/2014/main" id="{CCE9268C-AF3F-4C3F-B344-3434DBFAB8FE}"/>
              </a:ext>
            </a:extLst>
          </p:cNvPr>
          <p:cNvSpPr>
            <a:spLocks/>
          </p:cNvSpPr>
          <p:nvPr/>
        </p:nvSpPr>
        <p:spPr bwMode="auto">
          <a:xfrm>
            <a:off x="8715376" y="4251325"/>
            <a:ext cx="190500" cy="222250"/>
          </a:xfrm>
          <a:custGeom>
            <a:avLst/>
            <a:gdLst>
              <a:gd name="T0" fmla="*/ 60 w 120"/>
              <a:gd name="T1" fmla="*/ 0 h 140"/>
              <a:gd name="T2" fmla="*/ 0 w 120"/>
              <a:gd name="T3" fmla="*/ 36 h 140"/>
              <a:gd name="T4" fmla="*/ 0 w 120"/>
              <a:gd name="T5" fmla="*/ 105 h 140"/>
              <a:gd name="T6" fmla="*/ 60 w 120"/>
              <a:gd name="T7" fmla="*/ 140 h 140"/>
              <a:gd name="T8" fmla="*/ 120 w 120"/>
              <a:gd name="T9" fmla="*/ 105 h 140"/>
              <a:gd name="T10" fmla="*/ 120 w 120"/>
              <a:gd name="T11" fmla="*/ 36 h 140"/>
              <a:gd name="T12" fmla="*/ 60 w 120"/>
              <a:gd name="T13" fmla="*/ 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" h="140">
                <a:moveTo>
                  <a:pt x="60" y="0"/>
                </a:moveTo>
                <a:lnTo>
                  <a:pt x="0" y="36"/>
                </a:lnTo>
                <a:lnTo>
                  <a:pt x="0" y="105"/>
                </a:lnTo>
                <a:lnTo>
                  <a:pt x="60" y="140"/>
                </a:lnTo>
                <a:lnTo>
                  <a:pt x="120" y="105"/>
                </a:lnTo>
                <a:lnTo>
                  <a:pt x="120" y="36"/>
                </a:lnTo>
                <a:lnTo>
                  <a:pt x="6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7" name="Freeform 127">
            <a:extLst>
              <a:ext uri="{FF2B5EF4-FFF2-40B4-BE49-F238E27FC236}">
                <a16:creationId xmlns:a16="http://schemas.microsoft.com/office/drawing/2014/main" id="{7E7729D8-C10F-4CBC-867D-092924C0B340}"/>
              </a:ext>
            </a:extLst>
          </p:cNvPr>
          <p:cNvSpPr>
            <a:spLocks/>
          </p:cNvSpPr>
          <p:nvPr/>
        </p:nvSpPr>
        <p:spPr bwMode="auto">
          <a:xfrm>
            <a:off x="8610601" y="3895725"/>
            <a:ext cx="82550" cy="207963"/>
          </a:xfrm>
          <a:custGeom>
            <a:avLst/>
            <a:gdLst>
              <a:gd name="T0" fmla="*/ 0 w 52"/>
              <a:gd name="T1" fmla="*/ 0 h 131"/>
              <a:gd name="T2" fmla="*/ 0 w 52"/>
              <a:gd name="T3" fmla="*/ 131 h 131"/>
              <a:gd name="T4" fmla="*/ 52 w 52"/>
              <a:gd name="T5" fmla="*/ 100 h 131"/>
              <a:gd name="T6" fmla="*/ 52 w 52"/>
              <a:gd name="T7" fmla="*/ 31 h 131"/>
              <a:gd name="T8" fmla="*/ 0 w 52"/>
              <a:gd name="T9" fmla="*/ 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" h="131">
                <a:moveTo>
                  <a:pt x="0" y="0"/>
                </a:moveTo>
                <a:lnTo>
                  <a:pt x="0" y="131"/>
                </a:lnTo>
                <a:lnTo>
                  <a:pt x="52" y="100"/>
                </a:lnTo>
                <a:lnTo>
                  <a:pt x="52" y="31"/>
                </a:lnTo>
                <a:lnTo>
                  <a:pt x="0" y="0"/>
                </a:lnTo>
                <a:close/>
              </a:path>
            </a:pathLst>
          </a:custGeom>
          <a:solidFill>
            <a:srgbClr val="6D34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8" name="Freeform 128">
            <a:extLst>
              <a:ext uri="{FF2B5EF4-FFF2-40B4-BE49-F238E27FC236}">
                <a16:creationId xmlns:a16="http://schemas.microsoft.com/office/drawing/2014/main" id="{CC43C1BB-6D7B-4680-8E10-D0E2707052CE}"/>
              </a:ext>
            </a:extLst>
          </p:cNvPr>
          <p:cNvSpPr>
            <a:spLocks/>
          </p:cNvSpPr>
          <p:nvPr/>
        </p:nvSpPr>
        <p:spPr bwMode="auto">
          <a:xfrm>
            <a:off x="8610601" y="3895725"/>
            <a:ext cx="82550" cy="207963"/>
          </a:xfrm>
          <a:custGeom>
            <a:avLst/>
            <a:gdLst>
              <a:gd name="T0" fmla="*/ 0 w 52"/>
              <a:gd name="T1" fmla="*/ 0 h 131"/>
              <a:gd name="T2" fmla="*/ 0 w 52"/>
              <a:gd name="T3" fmla="*/ 131 h 131"/>
              <a:gd name="T4" fmla="*/ 52 w 52"/>
              <a:gd name="T5" fmla="*/ 100 h 131"/>
              <a:gd name="T6" fmla="*/ 52 w 52"/>
              <a:gd name="T7" fmla="*/ 31 h 131"/>
              <a:gd name="T8" fmla="*/ 0 w 52"/>
              <a:gd name="T9" fmla="*/ 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" h="131">
                <a:moveTo>
                  <a:pt x="0" y="0"/>
                </a:moveTo>
                <a:lnTo>
                  <a:pt x="0" y="131"/>
                </a:lnTo>
                <a:lnTo>
                  <a:pt x="52" y="100"/>
                </a:lnTo>
                <a:lnTo>
                  <a:pt x="52" y="31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9" name="Freeform 129">
            <a:extLst>
              <a:ext uri="{FF2B5EF4-FFF2-40B4-BE49-F238E27FC236}">
                <a16:creationId xmlns:a16="http://schemas.microsoft.com/office/drawing/2014/main" id="{58F2608A-B0E2-4E80-B595-80A6C9D5A162}"/>
              </a:ext>
            </a:extLst>
          </p:cNvPr>
          <p:cNvSpPr>
            <a:spLocks/>
          </p:cNvSpPr>
          <p:nvPr/>
        </p:nvSpPr>
        <p:spPr bwMode="auto">
          <a:xfrm>
            <a:off x="8715376" y="3887788"/>
            <a:ext cx="190500" cy="222250"/>
          </a:xfrm>
          <a:custGeom>
            <a:avLst/>
            <a:gdLst>
              <a:gd name="T0" fmla="*/ 60 w 120"/>
              <a:gd name="T1" fmla="*/ 0 h 140"/>
              <a:gd name="T2" fmla="*/ 0 w 120"/>
              <a:gd name="T3" fmla="*/ 36 h 140"/>
              <a:gd name="T4" fmla="*/ 0 w 120"/>
              <a:gd name="T5" fmla="*/ 105 h 140"/>
              <a:gd name="T6" fmla="*/ 60 w 120"/>
              <a:gd name="T7" fmla="*/ 140 h 140"/>
              <a:gd name="T8" fmla="*/ 120 w 120"/>
              <a:gd name="T9" fmla="*/ 105 h 140"/>
              <a:gd name="T10" fmla="*/ 120 w 120"/>
              <a:gd name="T11" fmla="*/ 36 h 140"/>
              <a:gd name="T12" fmla="*/ 60 w 120"/>
              <a:gd name="T13" fmla="*/ 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" h="140">
                <a:moveTo>
                  <a:pt x="60" y="0"/>
                </a:moveTo>
                <a:lnTo>
                  <a:pt x="0" y="36"/>
                </a:lnTo>
                <a:lnTo>
                  <a:pt x="0" y="105"/>
                </a:lnTo>
                <a:lnTo>
                  <a:pt x="60" y="140"/>
                </a:lnTo>
                <a:lnTo>
                  <a:pt x="120" y="105"/>
                </a:lnTo>
                <a:lnTo>
                  <a:pt x="120" y="36"/>
                </a:lnTo>
                <a:lnTo>
                  <a:pt x="60" y="0"/>
                </a:lnTo>
                <a:close/>
              </a:path>
            </a:pathLst>
          </a:custGeom>
          <a:solidFill>
            <a:srgbClr val="6D34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0" name="Freeform 130">
            <a:extLst>
              <a:ext uri="{FF2B5EF4-FFF2-40B4-BE49-F238E27FC236}">
                <a16:creationId xmlns:a16="http://schemas.microsoft.com/office/drawing/2014/main" id="{32A0176F-949C-4188-80C7-026B7E1C1C1D}"/>
              </a:ext>
            </a:extLst>
          </p:cNvPr>
          <p:cNvSpPr>
            <a:spLocks/>
          </p:cNvSpPr>
          <p:nvPr/>
        </p:nvSpPr>
        <p:spPr bwMode="auto">
          <a:xfrm>
            <a:off x="8715376" y="3887788"/>
            <a:ext cx="190500" cy="222250"/>
          </a:xfrm>
          <a:custGeom>
            <a:avLst/>
            <a:gdLst>
              <a:gd name="T0" fmla="*/ 60 w 120"/>
              <a:gd name="T1" fmla="*/ 0 h 140"/>
              <a:gd name="T2" fmla="*/ 0 w 120"/>
              <a:gd name="T3" fmla="*/ 36 h 140"/>
              <a:gd name="T4" fmla="*/ 0 w 120"/>
              <a:gd name="T5" fmla="*/ 105 h 140"/>
              <a:gd name="T6" fmla="*/ 60 w 120"/>
              <a:gd name="T7" fmla="*/ 140 h 140"/>
              <a:gd name="T8" fmla="*/ 120 w 120"/>
              <a:gd name="T9" fmla="*/ 105 h 140"/>
              <a:gd name="T10" fmla="*/ 120 w 120"/>
              <a:gd name="T11" fmla="*/ 36 h 140"/>
              <a:gd name="T12" fmla="*/ 60 w 120"/>
              <a:gd name="T13" fmla="*/ 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" h="140">
                <a:moveTo>
                  <a:pt x="60" y="0"/>
                </a:moveTo>
                <a:lnTo>
                  <a:pt x="0" y="36"/>
                </a:lnTo>
                <a:lnTo>
                  <a:pt x="0" y="105"/>
                </a:lnTo>
                <a:lnTo>
                  <a:pt x="60" y="140"/>
                </a:lnTo>
                <a:lnTo>
                  <a:pt x="120" y="105"/>
                </a:lnTo>
                <a:lnTo>
                  <a:pt x="120" y="36"/>
                </a:lnTo>
                <a:lnTo>
                  <a:pt x="6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1" name="Freeform 131">
            <a:extLst>
              <a:ext uri="{FF2B5EF4-FFF2-40B4-BE49-F238E27FC236}">
                <a16:creationId xmlns:a16="http://schemas.microsoft.com/office/drawing/2014/main" id="{0120B1F4-3259-465B-BA38-DF22565194C4}"/>
              </a:ext>
            </a:extLst>
          </p:cNvPr>
          <p:cNvSpPr>
            <a:spLocks/>
          </p:cNvSpPr>
          <p:nvPr/>
        </p:nvSpPr>
        <p:spPr bwMode="auto">
          <a:xfrm>
            <a:off x="8610601" y="4635500"/>
            <a:ext cx="82550" cy="204788"/>
          </a:xfrm>
          <a:custGeom>
            <a:avLst/>
            <a:gdLst>
              <a:gd name="T0" fmla="*/ 0 w 52"/>
              <a:gd name="T1" fmla="*/ 0 h 129"/>
              <a:gd name="T2" fmla="*/ 0 w 52"/>
              <a:gd name="T3" fmla="*/ 129 h 129"/>
              <a:gd name="T4" fmla="*/ 52 w 52"/>
              <a:gd name="T5" fmla="*/ 98 h 129"/>
              <a:gd name="T6" fmla="*/ 52 w 52"/>
              <a:gd name="T7" fmla="*/ 29 h 129"/>
              <a:gd name="T8" fmla="*/ 0 w 52"/>
              <a:gd name="T9" fmla="*/ 0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" h="129">
                <a:moveTo>
                  <a:pt x="0" y="0"/>
                </a:moveTo>
                <a:lnTo>
                  <a:pt x="0" y="129"/>
                </a:lnTo>
                <a:lnTo>
                  <a:pt x="52" y="98"/>
                </a:lnTo>
                <a:lnTo>
                  <a:pt x="52" y="29"/>
                </a:lnTo>
                <a:lnTo>
                  <a:pt x="0" y="0"/>
                </a:lnTo>
                <a:close/>
              </a:path>
            </a:pathLst>
          </a:custGeom>
          <a:solidFill>
            <a:srgbClr val="6D34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2" name="Freeform 132">
            <a:extLst>
              <a:ext uri="{FF2B5EF4-FFF2-40B4-BE49-F238E27FC236}">
                <a16:creationId xmlns:a16="http://schemas.microsoft.com/office/drawing/2014/main" id="{298A11FD-ABEA-4EC1-BD4D-93A56A5975A7}"/>
              </a:ext>
            </a:extLst>
          </p:cNvPr>
          <p:cNvSpPr>
            <a:spLocks/>
          </p:cNvSpPr>
          <p:nvPr/>
        </p:nvSpPr>
        <p:spPr bwMode="auto">
          <a:xfrm>
            <a:off x="8610601" y="4635500"/>
            <a:ext cx="82550" cy="204788"/>
          </a:xfrm>
          <a:custGeom>
            <a:avLst/>
            <a:gdLst>
              <a:gd name="T0" fmla="*/ 0 w 52"/>
              <a:gd name="T1" fmla="*/ 0 h 129"/>
              <a:gd name="T2" fmla="*/ 0 w 52"/>
              <a:gd name="T3" fmla="*/ 129 h 129"/>
              <a:gd name="T4" fmla="*/ 52 w 52"/>
              <a:gd name="T5" fmla="*/ 98 h 129"/>
              <a:gd name="T6" fmla="*/ 52 w 52"/>
              <a:gd name="T7" fmla="*/ 29 h 129"/>
              <a:gd name="T8" fmla="*/ 0 w 52"/>
              <a:gd name="T9" fmla="*/ 0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" h="129">
                <a:moveTo>
                  <a:pt x="0" y="0"/>
                </a:moveTo>
                <a:lnTo>
                  <a:pt x="0" y="129"/>
                </a:lnTo>
                <a:lnTo>
                  <a:pt x="52" y="98"/>
                </a:lnTo>
                <a:lnTo>
                  <a:pt x="52" y="29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3" name="Freeform 133">
            <a:extLst>
              <a:ext uri="{FF2B5EF4-FFF2-40B4-BE49-F238E27FC236}">
                <a16:creationId xmlns:a16="http://schemas.microsoft.com/office/drawing/2014/main" id="{8AE94CD9-983E-4168-86EB-CA3542931241}"/>
              </a:ext>
            </a:extLst>
          </p:cNvPr>
          <p:cNvSpPr>
            <a:spLocks/>
          </p:cNvSpPr>
          <p:nvPr/>
        </p:nvSpPr>
        <p:spPr bwMode="auto">
          <a:xfrm>
            <a:off x="8715376" y="4625975"/>
            <a:ext cx="190500" cy="222250"/>
          </a:xfrm>
          <a:custGeom>
            <a:avLst/>
            <a:gdLst>
              <a:gd name="T0" fmla="*/ 60 w 120"/>
              <a:gd name="T1" fmla="*/ 0 h 140"/>
              <a:gd name="T2" fmla="*/ 0 w 120"/>
              <a:gd name="T3" fmla="*/ 35 h 140"/>
              <a:gd name="T4" fmla="*/ 0 w 120"/>
              <a:gd name="T5" fmla="*/ 104 h 140"/>
              <a:gd name="T6" fmla="*/ 60 w 120"/>
              <a:gd name="T7" fmla="*/ 140 h 140"/>
              <a:gd name="T8" fmla="*/ 120 w 120"/>
              <a:gd name="T9" fmla="*/ 104 h 140"/>
              <a:gd name="T10" fmla="*/ 120 w 120"/>
              <a:gd name="T11" fmla="*/ 35 h 140"/>
              <a:gd name="T12" fmla="*/ 60 w 120"/>
              <a:gd name="T13" fmla="*/ 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" h="140">
                <a:moveTo>
                  <a:pt x="60" y="0"/>
                </a:moveTo>
                <a:lnTo>
                  <a:pt x="0" y="35"/>
                </a:lnTo>
                <a:lnTo>
                  <a:pt x="0" y="104"/>
                </a:lnTo>
                <a:lnTo>
                  <a:pt x="60" y="140"/>
                </a:lnTo>
                <a:lnTo>
                  <a:pt x="120" y="104"/>
                </a:lnTo>
                <a:lnTo>
                  <a:pt x="120" y="35"/>
                </a:lnTo>
                <a:lnTo>
                  <a:pt x="60" y="0"/>
                </a:lnTo>
                <a:close/>
              </a:path>
            </a:pathLst>
          </a:custGeom>
          <a:solidFill>
            <a:srgbClr val="6D34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4" name="Freeform 134">
            <a:extLst>
              <a:ext uri="{FF2B5EF4-FFF2-40B4-BE49-F238E27FC236}">
                <a16:creationId xmlns:a16="http://schemas.microsoft.com/office/drawing/2014/main" id="{7A99D295-BD5C-4760-AB10-2166296C993D}"/>
              </a:ext>
            </a:extLst>
          </p:cNvPr>
          <p:cNvSpPr>
            <a:spLocks/>
          </p:cNvSpPr>
          <p:nvPr/>
        </p:nvSpPr>
        <p:spPr bwMode="auto">
          <a:xfrm>
            <a:off x="8715376" y="4625975"/>
            <a:ext cx="190500" cy="222250"/>
          </a:xfrm>
          <a:custGeom>
            <a:avLst/>
            <a:gdLst>
              <a:gd name="T0" fmla="*/ 60 w 120"/>
              <a:gd name="T1" fmla="*/ 0 h 140"/>
              <a:gd name="T2" fmla="*/ 0 w 120"/>
              <a:gd name="T3" fmla="*/ 35 h 140"/>
              <a:gd name="T4" fmla="*/ 0 w 120"/>
              <a:gd name="T5" fmla="*/ 104 h 140"/>
              <a:gd name="T6" fmla="*/ 60 w 120"/>
              <a:gd name="T7" fmla="*/ 140 h 140"/>
              <a:gd name="T8" fmla="*/ 120 w 120"/>
              <a:gd name="T9" fmla="*/ 104 h 140"/>
              <a:gd name="T10" fmla="*/ 120 w 120"/>
              <a:gd name="T11" fmla="*/ 35 h 140"/>
              <a:gd name="T12" fmla="*/ 60 w 120"/>
              <a:gd name="T13" fmla="*/ 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" h="140">
                <a:moveTo>
                  <a:pt x="60" y="0"/>
                </a:moveTo>
                <a:lnTo>
                  <a:pt x="0" y="35"/>
                </a:lnTo>
                <a:lnTo>
                  <a:pt x="0" y="104"/>
                </a:lnTo>
                <a:lnTo>
                  <a:pt x="60" y="140"/>
                </a:lnTo>
                <a:lnTo>
                  <a:pt x="120" y="104"/>
                </a:lnTo>
                <a:lnTo>
                  <a:pt x="120" y="35"/>
                </a:lnTo>
                <a:lnTo>
                  <a:pt x="6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5" name="Freeform 135">
            <a:extLst>
              <a:ext uri="{FF2B5EF4-FFF2-40B4-BE49-F238E27FC236}">
                <a16:creationId xmlns:a16="http://schemas.microsoft.com/office/drawing/2014/main" id="{585F134F-7F8E-4AFB-BD65-0F9B5FB9EC9F}"/>
              </a:ext>
            </a:extLst>
          </p:cNvPr>
          <p:cNvSpPr>
            <a:spLocks noEditPoints="1"/>
          </p:cNvSpPr>
          <p:nvPr/>
        </p:nvSpPr>
        <p:spPr bwMode="auto">
          <a:xfrm>
            <a:off x="10193338" y="3654425"/>
            <a:ext cx="758825" cy="1511300"/>
          </a:xfrm>
          <a:custGeom>
            <a:avLst/>
            <a:gdLst>
              <a:gd name="T0" fmla="*/ 177 w 311"/>
              <a:gd name="T1" fmla="*/ 444 h 619"/>
              <a:gd name="T2" fmla="*/ 63 w 311"/>
              <a:gd name="T3" fmla="*/ 404 h 619"/>
              <a:gd name="T4" fmla="*/ 11 w 311"/>
              <a:gd name="T5" fmla="*/ 328 h 619"/>
              <a:gd name="T6" fmla="*/ 31 w 311"/>
              <a:gd name="T7" fmla="*/ 278 h 619"/>
              <a:gd name="T8" fmla="*/ 52 w 311"/>
              <a:gd name="T9" fmla="*/ 276 h 619"/>
              <a:gd name="T10" fmla="*/ 196 w 311"/>
              <a:gd name="T11" fmla="*/ 438 h 619"/>
              <a:gd name="T12" fmla="*/ 177 w 311"/>
              <a:gd name="T13" fmla="*/ 444 h 619"/>
              <a:gd name="T14" fmla="*/ 3 w 311"/>
              <a:gd name="T15" fmla="*/ 0 h 619"/>
              <a:gd name="T16" fmla="*/ 3 w 311"/>
              <a:gd name="T17" fmla="*/ 198 h 619"/>
              <a:gd name="T18" fmla="*/ 181 w 311"/>
              <a:gd name="T19" fmla="*/ 145 h 619"/>
              <a:gd name="T20" fmla="*/ 192 w 311"/>
              <a:gd name="T21" fmla="*/ 147 h 619"/>
              <a:gd name="T22" fmla="*/ 214 w 311"/>
              <a:gd name="T23" fmla="*/ 240 h 619"/>
              <a:gd name="T24" fmla="*/ 79 w 311"/>
              <a:gd name="T25" fmla="*/ 256 h 619"/>
              <a:gd name="T26" fmla="*/ 3 w 311"/>
              <a:gd name="T27" fmla="*/ 252 h 619"/>
              <a:gd name="T28" fmla="*/ 3 w 311"/>
              <a:gd name="T29" fmla="*/ 265 h 619"/>
              <a:gd name="T30" fmla="*/ 9 w 311"/>
              <a:gd name="T31" fmla="*/ 265 h 619"/>
              <a:gd name="T32" fmla="*/ 18 w 311"/>
              <a:gd name="T33" fmla="*/ 265 h 619"/>
              <a:gd name="T34" fmla="*/ 3 w 311"/>
              <a:gd name="T35" fmla="*/ 314 h 619"/>
              <a:gd name="T36" fmla="*/ 3 w 311"/>
              <a:gd name="T37" fmla="*/ 390 h 619"/>
              <a:gd name="T38" fmla="*/ 23 w 311"/>
              <a:gd name="T39" fmla="*/ 471 h 619"/>
              <a:gd name="T40" fmla="*/ 47 w 311"/>
              <a:gd name="T41" fmla="*/ 477 h 619"/>
              <a:gd name="T42" fmla="*/ 56 w 311"/>
              <a:gd name="T43" fmla="*/ 479 h 619"/>
              <a:gd name="T44" fmla="*/ 39 w 311"/>
              <a:gd name="T45" fmla="*/ 482 h 619"/>
              <a:gd name="T46" fmla="*/ 10 w 311"/>
              <a:gd name="T47" fmla="*/ 473 h 619"/>
              <a:gd name="T48" fmla="*/ 3 w 311"/>
              <a:gd name="T49" fmla="*/ 454 h 619"/>
              <a:gd name="T50" fmla="*/ 3 w 311"/>
              <a:gd name="T51" fmla="*/ 619 h 619"/>
              <a:gd name="T52" fmla="*/ 311 w 311"/>
              <a:gd name="T53" fmla="*/ 309 h 619"/>
              <a:gd name="T54" fmla="*/ 3 w 311"/>
              <a:gd name="T55" fmla="*/ 0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11" h="619">
                <a:moveTo>
                  <a:pt x="177" y="444"/>
                </a:moveTo>
                <a:cubicBezTo>
                  <a:pt x="153" y="444"/>
                  <a:pt x="111" y="428"/>
                  <a:pt x="63" y="404"/>
                </a:cubicBezTo>
                <a:cubicBezTo>
                  <a:pt x="0" y="372"/>
                  <a:pt x="11" y="328"/>
                  <a:pt x="11" y="328"/>
                </a:cubicBezTo>
                <a:cubicBezTo>
                  <a:pt x="32" y="306"/>
                  <a:pt x="31" y="278"/>
                  <a:pt x="31" y="278"/>
                </a:cubicBezTo>
                <a:cubicBezTo>
                  <a:pt x="38" y="277"/>
                  <a:pt x="45" y="276"/>
                  <a:pt x="52" y="276"/>
                </a:cubicBezTo>
                <a:cubicBezTo>
                  <a:pt x="163" y="276"/>
                  <a:pt x="209" y="423"/>
                  <a:pt x="196" y="438"/>
                </a:cubicBezTo>
                <a:cubicBezTo>
                  <a:pt x="192" y="442"/>
                  <a:pt x="186" y="444"/>
                  <a:pt x="177" y="444"/>
                </a:cubicBezTo>
                <a:moveTo>
                  <a:pt x="3" y="0"/>
                </a:moveTo>
                <a:cubicBezTo>
                  <a:pt x="3" y="198"/>
                  <a:pt x="3" y="198"/>
                  <a:pt x="3" y="198"/>
                </a:cubicBezTo>
                <a:cubicBezTo>
                  <a:pt x="61" y="174"/>
                  <a:pt x="144" y="145"/>
                  <a:pt x="181" y="145"/>
                </a:cubicBezTo>
                <a:cubicBezTo>
                  <a:pt x="186" y="145"/>
                  <a:pt x="189" y="146"/>
                  <a:pt x="192" y="147"/>
                </a:cubicBezTo>
                <a:cubicBezTo>
                  <a:pt x="236" y="159"/>
                  <a:pt x="240" y="219"/>
                  <a:pt x="214" y="240"/>
                </a:cubicBezTo>
                <a:cubicBezTo>
                  <a:pt x="202" y="250"/>
                  <a:pt x="141" y="256"/>
                  <a:pt x="79" y="256"/>
                </a:cubicBezTo>
                <a:cubicBezTo>
                  <a:pt x="53" y="256"/>
                  <a:pt x="26" y="255"/>
                  <a:pt x="3" y="252"/>
                </a:cubicBezTo>
                <a:cubicBezTo>
                  <a:pt x="3" y="265"/>
                  <a:pt x="3" y="265"/>
                  <a:pt x="3" y="265"/>
                </a:cubicBezTo>
                <a:cubicBezTo>
                  <a:pt x="5" y="265"/>
                  <a:pt x="7" y="265"/>
                  <a:pt x="9" y="265"/>
                </a:cubicBezTo>
                <a:cubicBezTo>
                  <a:pt x="14" y="265"/>
                  <a:pt x="17" y="265"/>
                  <a:pt x="18" y="265"/>
                </a:cubicBezTo>
                <a:cubicBezTo>
                  <a:pt x="18" y="265"/>
                  <a:pt x="25" y="292"/>
                  <a:pt x="3" y="314"/>
                </a:cubicBezTo>
                <a:cubicBezTo>
                  <a:pt x="3" y="390"/>
                  <a:pt x="3" y="390"/>
                  <a:pt x="3" y="390"/>
                </a:cubicBezTo>
                <a:cubicBezTo>
                  <a:pt x="11" y="423"/>
                  <a:pt x="21" y="465"/>
                  <a:pt x="23" y="471"/>
                </a:cubicBezTo>
                <a:cubicBezTo>
                  <a:pt x="25" y="477"/>
                  <a:pt x="38" y="477"/>
                  <a:pt x="47" y="477"/>
                </a:cubicBezTo>
                <a:cubicBezTo>
                  <a:pt x="53" y="477"/>
                  <a:pt x="58" y="477"/>
                  <a:pt x="56" y="479"/>
                </a:cubicBezTo>
                <a:cubicBezTo>
                  <a:pt x="55" y="481"/>
                  <a:pt x="48" y="482"/>
                  <a:pt x="39" y="482"/>
                </a:cubicBezTo>
                <a:cubicBezTo>
                  <a:pt x="28" y="482"/>
                  <a:pt x="14" y="480"/>
                  <a:pt x="10" y="473"/>
                </a:cubicBezTo>
                <a:cubicBezTo>
                  <a:pt x="9" y="471"/>
                  <a:pt x="6" y="464"/>
                  <a:pt x="3" y="454"/>
                </a:cubicBezTo>
                <a:cubicBezTo>
                  <a:pt x="3" y="619"/>
                  <a:pt x="3" y="619"/>
                  <a:pt x="3" y="619"/>
                </a:cubicBezTo>
                <a:cubicBezTo>
                  <a:pt x="173" y="618"/>
                  <a:pt x="311" y="480"/>
                  <a:pt x="311" y="309"/>
                </a:cubicBezTo>
                <a:cubicBezTo>
                  <a:pt x="311" y="139"/>
                  <a:pt x="173" y="1"/>
                  <a:pt x="3" y="0"/>
                </a:cubicBezTo>
              </a:path>
            </a:pathLst>
          </a:custGeom>
          <a:solidFill>
            <a:srgbClr val="E4AD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6" name="Freeform 136">
            <a:extLst>
              <a:ext uri="{FF2B5EF4-FFF2-40B4-BE49-F238E27FC236}">
                <a16:creationId xmlns:a16="http://schemas.microsoft.com/office/drawing/2014/main" id="{C4F8ADEE-AAE9-4514-AC65-C3FE36F294CD}"/>
              </a:ext>
            </a:extLst>
          </p:cNvPr>
          <p:cNvSpPr>
            <a:spLocks/>
          </p:cNvSpPr>
          <p:nvPr/>
        </p:nvSpPr>
        <p:spPr bwMode="auto">
          <a:xfrm>
            <a:off x="10199688" y="4008438"/>
            <a:ext cx="579438" cy="269875"/>
          </a:xfrm>
          <a:custGeom>
            <a:avLst/>
            <a:gdLst>
              <a:gd name="T0" fmla="*/ 178 w 237"/>
              <a:gd name="T1" fmla="*/ 0 h 111"/>
              <a:gd name="T2" fmla="*/ 0 w 237"/>
              <a:gd name="T3" fmla="*/ 53 h 111"/>
              <a:gd name="T4" fmla="*/ 0 w 237"/>
              <a:gd name="T5" fmla="*/ 107 h 111"/>
              <a:gd name="T6" fmla="*/ 76 w 237"/>
              <a:gd name="T7" fmla="*/ 111 h 111"/>
              <a:gd name="T8" fmla="*/ 211 w 237"/>
              <a:gd name="T9" fmla="*/ 95 h 111"/>
              <a:gd name="T10" fmla="*/ 189 w 237"/>
              <a:gd name="T11" fmla="*/ 2 h 111"/>
              <a:gd name="T12" fmla="*/ 178 w 237"/>
              <a:gd name="T13" fmla="*/ 0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7" h="111">
                <a:moveTo>
                  <a:pt x="178" y="0"/>
                </a:moveTo>
                <a:cubicBezTo>
                  <a:pt x="141" y="0"/>
                  <a:pt x="58" y="29"/>
                  <a:pt x="0" y="53"/>
                </a:cubicBezTo>
                <a:cubicBezTo>
                  <a:pt x="0" y="107"/>
                  <a:pt x="0" y="107"/>
                  <a:pt x="0" y="107"/>
                </a:cubicBezTo>
                <a:cubicBezTo>
                  <a:pt x="23" y="110"/>
                  <a:pt x="50" y="111"/>
                  <a:pt x="76" y="111"/>
                </a:cubicBezTo>
                <a:cubicBezTo>
                  <a:pt x="138" y="111"/>
                  <a:pt x="199" y="105"/>
                  <a:pt x="211" y="95"/>
                </a:cubicBezTo>
                <a:cubicBezTo>
                  <a:pt x="237" y="74"/>
                  <a:pt x="233" y="14"/>
                  <a:pt x="189" y="2"/>
                </a:cubicBezTo>
                <a:cubicBezTo>
                  <a:pt x="186" y="1"/>
                  <a:pt x="183" y="0"/>
                  <a:pt x="178" y="0"/>
                </a:cubicBezTo>
              </a:path>
            </a:pathLst>
          </a:custGeom>
          <a:solidFill>
            <a:srgbClr val="6D34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7" name="Freeform 137">
            <a:extLst>
              <a:ext uri="{FF2B5EF4-FFF2-40B4-BE49-F238E27FC236}">
                <a16:creationId xmlns:a16="http://schemas.microsoft.com/office/drawing/2014/main" id="{F5BF5371-6C15-4F88-B86E-A542576CC2BB}"/>
              </a:ext>
            </a:extLst>
          </p:cNvPr>
          <p:cNvSpPr>
            <a:spLocks/>
          </p:cNvSpPr>
          <p:nvPr/>
        </p:nvSpPr>
        <p:spPr bwMode="auto">
          <a:xfrm>
            <a:off x="10199688" y="4300538"/>
            <a:ext cx="53975" cy="120650"/>
          </a:xfrm>
          <a:custGeom>
            <a:avLst/>
            <a:gdLst>
              <a:gd name="T0" fmla="*/ 15 w 22"/>
              <a:gd name="T1" fmla="*/ 0 h 49"/>
              <a:gd name="T2" fmla="*/ 6 w 22"/>
              <a:gd name="T3" fmla="*/ 0 h 49"/>
              <a:gd name="T4" fmla="*/ 0 w 22"/>
              <a:gd name="T5" fmla="*/ 0 h 49"/>
              <a:gd name="T6" fmla="*/ 0 w 22"/>
              <a:gd name="T7" fmla="*/ 49 h 49"/>
              <a:gd name="T8" fmla="*/ 15 w 22"/>
              <a:gd name="T9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49">
                <a:moveTo>
                  <a:pt x="15" y="0"/>
                </a:moveTo>
                <a:cubicBezTo>
                  <a:pt x="14" y="0"/>
                  <a:pt x="11" y="0"/>
                  <a:pt x="6" y="0"/>
                </a:cubicBezTo>
                <a:cubicBezTo>
                  <a:pt x="4" y="0"/>
                  <a:pt x="2" y="0"/>
                  <a:pt x="0" y="0"/>
                </a:cubicBezTo>
                <a:cubicBezTo>
                  <a:pt x="0" y="49"/>
                  <a:pt x="0" y="49"/>
                  <a:pt x="0" y="49"/>
                </a:cubicBezTo>
                <a:cubicBezTo>
                  <a:pt x="22" y="27"/>
                  <a:pt x="15" y="0"/>
                  <a:pt x="15" y="0"/>
                </a:cubicBezTo>
              </a:path>
            </a:pathLst>
          </a:custGeom>
          <a:solidFill>
            <a:srgbClr val="6D34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8" name="Freeform 138">
            <a:extLst>
              <a:ext uri="{FF2B5EF4-FFF2-40B4-BE49-F238E27FC236}">
                <a16:creationId xmlns:a16="http://schemas.microsoft.com/office/drawing/2014/main" id="{C99F7C9D-5A01-4415-9BC0-66B368DC6A50}"/>
              </a:ext>
            </a:extLst>
          </p:cNvPr>
          <p:cNvSpPr>
            <a:spLocks/>
          </p:cNvSpPr>
          <p:nvPr/>
        </p:nvSpPr>
        <p:spPr bwMode="auto">
          <a:xfrm>
            <a:off x="10193338" y="4327525"/>
            <a:ext cx="509588" cy="411163"/>
          </a:xfrm>
          <a:custGeom>
            <a:avLst/>
            <a:gdLst>
              <a:gd name="T0" fmla="*/ 52 w 209"/>
              <a:gd name="T1" fmla="*/ 0 h 168"/>
              <a:gd name="T2" fmla="*/ 31 w 209"/>
              <a:gd name="T3" fmla="*/ 2 h 168"/>
              <a:gd name="T4" fmla="*/ 11 w 209"/>
              <a:gd name="T5" fmla="*/ 52 h 168"/>
              <a:gd name="T6" fmla="*/ 63 w 209"/>
              <a:gd name="T7" fmla="*/ 128 h 168"/>
              <a:gd name="T8" fmla="*/ 177 w 209"/>
              <a:gd name="T9" fmla="*/ 168 h 168"/>
              <a:gd name="T10" fmla="*/ 196 w 209"/>
              <a:gd name="T11" fmla="*/ 162 h 168"/>
              <a:gd name="T12" fmla="*/ 52 w 209"/>
              <a:gd name="T13" fmla="*/ 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9" h="168">
                <a:moveTo>
                  <a:pt x="52" y="0"/>
                </a:moveTo>
                <a:cubicBezTo>
                  <a:pt x="45" y="0"/>
                  <a:pt x="38" y="1"/>
                  <a:pt x="31" y="2"/>
                </a:cubicBezTo>
                <a:cubicBezTo>
                  <a:pt x="31" y="2"/>
                  <a:pt x="32" y="30"/>
                  <a:pt x="11" y="52"/>
                </a:cubicBezTo>
                <a:cubicBezTo>
                  <a:pt x="11" y="52"/>
                  <a:pt x="0" y="96"/>
                  <a:pt x="63" y="128"/>
                </a:cubicBezTo>
                <a:cubicBezTo>
                  <a:pt x="111" y="152"/>
                  <a:pt x="153" y="168"/>
                  <a:pt x="177" y="168"/>
                </a:cubicBezTo>
                <a:cubicBezTo>
                  <a:pt x="186" y="168"/>
                  <a:pt x="192" y="166"/>
                  <a:pt x="196" y="162"/>
                </a:cubicBezTo>
                <a:cubicBezTo>
                  <a:pt x="209" y="147"/>
                  <a:pt x="163" y="0"/>
                  <a:pt x="52" y="0"/>
                </a:cubicBezTo>
              </a:path>
            </a:pathLst>
          </a:custGeom>
          <a:solidFill>
            <a:srgbClr val="6D34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9" name="Freeform 139">
            <a:extLst>
              <a:ext uri="{FF2B5EF4-FFF2-40B4-BE49-F238E27FC236}">
                <a16:creationId xmlns:a16="http://schemas.microsoft.com/office/drawing/2014/main" id="{5184768A-7DE2-4C70-A7A8-2F5897A901A4}"/>
              </a:ext>
            </a:extLst>
          </p:cNvPr>
          <p:cNvSpPr>
            <a:spLocks/>
          </p:cNvSpPr>
          <p:nvPr/>
        </p:nvSpPr>
        <p:spPr bwMode="auto">
          <a:xfrm>
            <a:off x="10199688" y="4606925"/>
            <a:ext cx="134938" cy="223838"/>
          </a:xfrm>
          <a:custGeom>
            <a:avLst/>
            <a:gdLst>
              <a:gd name="T0" fmla="*/ 0 w 55"/>
              <a:gd name="T1" fmla="*/ 0 h 92"/>
              <a:gd name="T2" fmla="*/ 0 w 55"/>
              <a:gd name="T3" fmla="*/ 64 h 92"/>
              <a:gd name="T4" fmla="*/ 7 w 55"/>
              <a:gd name="T5" fmla="*/ 83 h 92"/>
              <a:gd name="T6" fmla="*/ 36 w 55"/>
              <a:gd name="T7" fmla="*/ 92 h 92"/>
              <a:gd name="T8" fmla="*/ 53 w 55"/>
              <a:gd name="T9" fmla="*/ 89 h 92"/>
              <a:gd name="T10" fmla="*/ 44 w 55"/>
              <a:gd name="T11" fmla="*/ 87 h 92"/>
              <a:gd name="T12" fmla="*/ 20 w 55"/>
              <a:gd name="T13" fmla="*/ 81 h 92"/>
              <a:gd name="T14" fmla="*/ 0 w 55"/>
              <a:gd name="T15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5" h="92">
                <a:moveTo>
                  <a:pt x="0" y="0"/>
                </a:moveTo>
                <a:cubicBezTo>
                  <a:pt x="0" y="64"/>
                  <a:pt x="0" y="64"/>
                  <a:pt x="0" y="64"/>
                </a:cubicBezTo>
                <a:cubicBezTo>
                  <a:pt x="3" y="74"/>
                  <a:pt x="6" y="81"/>
                  <a:pt x="7" y="83"/>
                </a:cubicBezTo>
                <a:cubicBezTo>
                  <a:pt x="11" y="90"/>
                  <a:pt x="25" y="92"/>
                  <a:pt x="36" y="92"/>
                </a:cubicBezTo>
                <a:cubicBezTo>
                  <a:pt x="45" y="92"/>
                  <a:pt x="52" y="91"/>
                  <a:pt x="53" y="89"/>
                </a:cubicBezTo>
                <a:cubicBezTo>
                  <a:pt x="55" y="87"/>
                  <a:pt x="50" y="87"/>
                  <a:pt x="44" y="87"/>
                </a:cubicBezTo>
                <a:cubicBezTo>
                  <a:pt x="35" y="87"/>
                  <a:pt x="22" y="87"/>
                  <a:pt x="20" y="81"/>
                </a:cubicBezTo>
                <a:cubicBezTo>
                  <a:pt x="18" y="75"/>
                  <a:pt x="8" y="33"/>
                  <a:pt x="0" y="0"/>
                </a:cubicBezTo>
              </a:path>
            </a:pathLst>
          </a:custGeom>
          <a:solidFill>
            <a:srgbClr val="6D34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0" name="Freeform 140">
            <a:extLst>
              <a:ext uri="{FF2B5EF4-FFF2-40B4-BE49-F238E27FC236}">
                <a16:creationId xmlns:a16="http://schemas.microsoft.com/office/drawing/2014/main" id="{552ADDF6-4025-4EDE-AA8D-C42F44F2DEAD}"/>
              </a:ext>
            </a:extLst>
          </p:cNvPr>
          <p:cNvSpPr>
            <a:spLocks noEditPoints="1"/>
          </p:cNvSpPr>
          <p:nvPr/>
        </p:nvSpPr>
        <p:spPr bwMode="auto">
          <a:xfrm>
            <a:off x="7739063" y="5924550"/>
            <a:ext cx="19050" cy="280988"/>
          </a:xfrm>
          <a:custGeom>
            <a:avLst/>
            <a:gdLst>
              <a:gd name="T0" fmla="*/ 0 w 8"/>
              <a:gd name="T1" fmla="*/ 114 h 115"/>
              <a:gd name="T2" fmla="*/ 1 w 8"/>
              <a:gd name="T3" fmla="*/ 112 h 115"/>
              <a:gd name="T4" fmla="*/ 1 w 8"/>
              <a:gd name="T5" fmla="*/ 111 h 115"/>
              <a:gd name="T6" fmla="*/ 2 w 8"/>
              <a:gd name="T7" fmla="*/ 109 h 115"/>
              <a:gd name="T8" fmla="*/ 2 w 8"/>
              <a:gd name="T9" fmla="*/ 107 h 115"/>
              <a:gd name="T10" fmla="*/ 2 w 8"/>
              <a:gd name="T11" fmla="*/ 105 h 115"/>
              <a:gd name="T12" fmla="*/ 3 w 8"/>
              <a:gd name="T13" fmla="*/ 104 h 115"/>
              <a:gd name="T14" fmla="*/ 3 w 8"/>
              <a:gd name="T15" fmla="*/ 102 h 115"/>
              <a:gd name="T16" fmla="*/ 3 w 8"/>
              <a:gd name="T17" fmla="*/ 100 h 115"/>
              <a:gd name="T18" fmla="*/ 3 w 8"/>
              <a:gd name="T19" fmla="*/ 98 h 115"/>
              <a:gd name="T20" fmla="*/ 4 w 8"/>
              <a:gd name="T21" fmla="*/ 96 h 115"/>
              <a:gd name="T22" fmla="*/ 4 w 8"/>
              <a:gd name="T23" fmla="*/ 95 h 115"/>
              <a:gd name="T24" fmla="*/ 4 w 8"/>
              <a:gd name="T25" fmla="*/ 93 h 115"/>
              <a:gd name="T26" fmla="*/ 5 w 8"/>
              <a:gd name="T27" fmla="*/ 91 h 115"/>
              <a:gd name="T28" fmla="*/ 5 w 8"/>
              <a:gd name="T29" fmla="*/ 90 h 115"/>
              <a:gd name="T30" fmla="*/ 5 w 8"/>
              <a:gd name="T31" fmla="*/ 88 h 115"/>
              <a:gd name="T32" fmla="*/ 5 w 8"/>
              <a:gd name="T33" fmla="*/ 86 h 115"/>
              <a:gd name="T34" fmla="*/ 5 w 8"/>
              <a:gd name="T35" fmla="*/ 84 h 115"/>
              <a:gd name="T36" fmla="*/ 6 w 8"/>
              <a:gd name="T37" fmla="*/ 83 h 115"/>
              <a:gd name="T38" fmla="*/ 6 w 8"/>
              <a:gd name="T39" fmla="*/ 80 h 115"/>
              <a:gd name="T40" fmla="*/ 6 w 8"/>
              <a:gd name="T41" fmla="*/ 79 h 115"/>
              <a:gd name="T42" fmla="*/ 6 w 8"/>
              <a:gd name="T43" fmla="*/ 77 h 115"/>
              <a:gd name="T44" fmla="*/ 6 w 8"/>
              <a:gd name="T45" fmla="*/ 75 h 115"/>
              <a:gd name="T46" fmla="*/ 6 w 8"/>
              <a:gd name="T47" fmla="*/ 73 h 115"/>
              <a:gd name="T48" fmla="*/ 7 w 8"/>
              <a:gd name="T49" fmla="*/ 72 h 115"/>
              <a:gd name="T50" fmla="*/ 7 w 8"/>
              <a:gd name="T51" fmla="*/ 70 h 115"/>
              <a:gd name="T52" fmla="*/ 7 w 8"/>
              <a:gd name="T53" fmla="*/ 68 h 115"/>
              <a:gd name="T54" fmla="*/ 7 w 8"/>
              <a:gd name="T55" fmla="*/ 66 h 115"/>
              <a:gd name="T56" fmla="*/ 7 w 8"/>
              <a:gd name="T57" fmla="*/ 64 h 115"/>
              <a:gd name="T58" fmla="*/ 7 w 8"/>
              <a:gd name="T59" fmla="*/ 63 h 115"/>
              <a:gd name="T60" fmla="*/ 7 w 8"/>
              <a:gd name="T61" fmla="*/ 61 h 115"/>
              <a:gd name="T62" fmla="*/ 7 w 8"/>
              <a:gd name="T63" fmla="*/ 59 h 115"/>
              <a:gd name="T64" fmla="*/ 7 w 8"/>
              <a:gd name="T65" fmla="*/ 57 h 115"/>
              <a:gd name="T66" fmla="*/ 7 w 8"/>
              <a:gd name="T67" fmla="*/ 55 h 115"/>
              <a:gd name="T68" fmla="*/ 8 w 8"/>
              <a:gd name="T69" fmla="*/ 53 h 115"/>
              <a:gd name="T70" fmla="*/ 8 w 8"/>
              <a:gd name="T71" fmla="*/ 52 h 115"/>
              <a:gd name="T72" fmla="*/ 8 w 8"/>
              <a:gd name="T73" fmla="*/ 50 h 115"/>
              <a:gd name="T74" fmla="*/ 8 w 8"/>
              <a:gd name="T75" fmla="*/ 44 h 115"/>
              <a:gd name="T76" fmla="*/ 8 w 8"/>
              <a:gd name="T77" fmla="*/ 42 h 115"/>
              <a:gd name="T78" fmla="*/ 7 w 8"/>
              <a:gd name="T79" fmla="*/ 40 h 115"/>
              <a:gd name="T80" fmla="*/ 7 w 8"/>
              <a:gd name="T81" fmla="*/ 38 h 115"/>
              <a:gd name="T82" fmla="*/ 7 w 8"/>
              <a:gd name="T83" fmla="*/ 37 h 115"/>
              <a:gd name="T84" fmla="*/ 7 w 8"/>
              <a:gd name="T85" fmla="*/ 35 h 115"/>
              <a:gd name="T86" fmla="*/ 7 w 8"/>
              <a:gd name="T87" fmla="*/ 33 h 115"/>
              <a:gd name="T88" fmla="*/ 7 w 8"/>
              <a:gd name="T89" fmla="*/ 31 h 115"/>
              <a:gd name="T90" fmla="*/ 7 w 8"/>
              <a:gd name="T91" fmla="*/ 29 h 115"/>
              <a:gd name="T92" fmla="*/ 7 w 8"/>
              <a:gd name="T93" fmla="*/ 27 h 115"/>
              <a:gd name="T94" fmla="*/ 7 w 8"/>
              <a:gd name="T95" fmla="*/ 26 h 115"/>
              <a:gd name="T96" fmla="*/ 7 w 8"/>
              <a:gd name="T97" fmla="*/ 24 h 115"/>
              <a:gd name="T98" fmla="*/ 7 w 8"/>
              <a:gd name="T99" fmla="*/ 22 h 115"/>
              <a:gd name="T100" fmla="*/ 6 w 8"/>
              <a:gd name="T101" fmla="*/ 20 h 115"/>
              <a:gd name="T102" fmla="*/ 6 w 8"/>
              <a:gd name="T103" fmla="*/ 18 h 115"/>
              <a:gd name="T104" fmla="*/ 6 w 8"/>
              <a:gd name="T105" fmla="*/ 16 h 115"/>
              <a:gd name="T106" fmla="*/ 6 w 8"/>
              <a:gd name="T107" fmla="*/ 15 h 115"/>
              <a:gd name="T108" fmla="*/ 6 w 8"/>
              <a:gd name="T109" fmla="*/ 13 h 115"/>
              <a:gd name="T110" fmla="*/ 5 w 8"/>
              <a:gd name="T111" fmla="*/ 11 h 115"/>
              <a:gd name="T112" fmla="*/ 5 w 8"/>
              <a:gd name="T113" fmla="*/ 10 h 115"/>
              <a:gd name="T114" fmla="*/ 5 w 8"/>
              <a:gd name="T115" fmla="*/ 8 h 115"/>
              <a:gd name="T116" fmla="*/ 5 w 8"/>
              <a:gd name="T117" fmla="*/ 6 h 115"/>
              <a:gd name="T118" fmla="*/ 5 w 8"/>
              <a:gd name="T119" fmla="*/ 4 h 115"/>
              <a:gd name="T120" fmla="*/ 4 w 8"/>
              <a:gd name="T121" fmla="*/ 2 h 115"/>
              <a:gd name="T122" fmla="*/ 4 w 8"/>
              <a:gd name="T123" fmla="*/ 1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" h="115">
                <a:moveTo>
                  <a:pt x="0" y="115"/>
                </a:moveTo>
                <a:cubicBezTo>
                  <a:pt x="0" y="115"/>
                  <a:pt x="0" y="115"/>
                  <a:pt x="0" y="115"/>
                </a:cubicBezTo>
                <a:cubicBezTo>
                  <a:pt x="0" y="115"/>
                  <a:pt x="0" y="115"/>
                  <a:pt x="0" y="115"/>
                </a:cubicBezTo>
                <a:moveTo>
                  <a:pt x="0" y="115"/>
                </a:moveTo>
                <a:cubicBezTo>
                  <a:pt x="0" y="115"/>
                  <a:pt x="0" y="115"/>
                  <a:pt x="0" y="115"/>
                </a:cubicBezTo>
                <a:cubicBezTo>
                  <a:pt x="0" y="115"/>
                  <a:pt x="0" y="115"/>
                  <a:pt x="0" y="115"/>
                </a:cubicBezTo>
                <a:moveTo>
                  <a:pt x="0" y="114"/>
                </a:moveTo>
                <a:cubicBezTo>
                  <a:pt x="0" y="114"/>
                  <a:pt x="0" y="114"/>
                  <a:pt x="0" y="114"/>
                </a:cubicBezTo>
                <a:cubicBezTo>
                  <a:pt x="0" y="114"/>
                  <a:pt x="0" y="114"/>
                  <a:pt x="0" y="114"/>
                </a:cubicBezTo>
                <a:moveTo>
                  <a:pt x="0" y="114"/>
                </a:moveTo>
                <a:cubicBezTo>
                  <a:pt x="0" y="114"/>
                  <a:pt x="0" y="114"/>
                  <a:pt x="0" y="114"/>
                </a:cubicBezTo>
                <a:cubicBezTo>
                  <a:pt x="0" y="114"/>
                  <a:pt x="0" y="114"/>
                  <a:pt x="0" y="114"/>
                </a:cubicBezTo>
                <a:moveTo>
                  <a:pt x="1" y="113"/>
                </a:moveTo>
                <a:cubicBezTo>
                  <a:pt x="1" y="113"/>
                  <a:pt x="1" y="113"/>
                  <a:pt x="1" y="113"/>
                </a:cubicBezTo>
                <a:cubicBezTo>
                  <a:pt x="1" y="113"/>
                  <a:pt x="1" y="113"/>
                  <a:pt x="1" y="113"/>
                </a:cubicBezTo>
                <a:moveTo>
                  <a:pt x="1" y="113"/>
                </a:moveTo>
                <a:cubicBezTo>
                  <a:pt x="1" y="113"/>
                  <a:pt x="1" y="113"/>
                  <a:pt x="1" y="113"/>
                </a:cubicBezTo>
                <a:cubicBezTo>
                  <a:pt x="1" y="113"/>
                  <a:pt x="1" y="113"/>
                  <a:pt x="1" y="113"/>
                </a:cubicBezTo>
                <a:moveTo>
                  <a:pt x="1" y="112"/>
                </a:moveTo>
                <a:cubicBezTo>
                  <a:pt x="1" y="112"/>
                  <a:pt x="1" y="112"/>
                  <a:pt x="1" y="113"/>
                </a:cubicBezTo>
                <a:cubicBezTo>
                  <a:pt x="1" y="112"/>
                  <a:pt x="1" y="112"/>
                  <a:pt x="1" y="112"/>
                </a:cubicBezTo>
                <a:moveTo>
                  <a:pt x="1" y="112"/>
                </a:moveTo>
                <a:cubicBezTo>
                  <a:pt x="1" y="112"/>
                  <a:pt x="1" y="112"/>
                  <a:pt x="1" y="112"/>
                </a:cubicBezTo>
                <a:cubicBezTo>
                  <a:pt x="1" y="112"/>
                  <a:pt x="1" y="112"/>
                  <a:pt x="1" y="112"/>
                </a:cubicBezTo>
                <a:moveTo>
                  <a:pt x="1" y="112"/>
                </a:moveTo>
                <a:cubicBezTo>
                  <a:pt x="1" y="112"/>
                  <a:pt x="1" y="112"/>
                  <a:pt x="1" y="112"/>
                </a:cubicBezTo>
                <a:cubicBezTo>
                  <a:pt x="1" y="112"/>
                  <a:pt x="1" y="112"/>
                  <a:pt x="1" y="112"/>
                </a:cubicBezTo>
                <a:moveTo>
                  <a:pt x="1" y="111"/>
                </a:moveTo>
                <a:cubicBezTo>
                  <a:pt x="1" y="111"/>
                  <a:pt x="1" y="111"/>
                  <a:pt x="1" y="111"/>
                </a:cubicBezTo>
                <a:cubicBezTo>
                  <a:pt x="1" y="111"/>
                  <a:pt x="1" y="111"/>
                  <a:pt x="1" y="111"/>
                </a:cubicBezTo>
                <a:moveTo>
                  <a:pt x="1" y="111"/>
                </a:moveTo>
                <a:cubicBezTo>
                  <a:pt x="1" y="111"/>
                  <a:pt x="1" y="111"/>
                  <a:pt x="1" y="111"/>
                </a:cubicBezTo>
                <a:cubicBezTo>
                  <a:pt x="1" y="111"/>
                  <a:pt x="1" y="111"/>
                  <a:pt x="1" y="111"/>
                </a:cubicBezTo>
                <a:moveTo>
                  <a:pt x="1" y="110"/>
                </a:moveTo>
                <a:cubicBezTo>
                  <a:pt x="1" y="110"/>
                  <a:pt x="1" y="110"/>
                  <a:pt x="1" y="110"/>
                </a:cubicBezTo>
                <a:cubicBezTo>
                  <a:pt x="1" y="110"/>
                  <a:pt x="1" y="110"/>
                  <a:pt x="1" y="110"/>
                </a:cubicBezTo>
                <a:moveTo>
                  <a:pt x="1" y="110"/>
                </a:moveTo>
                <a:cubicBezTo>
                  <a:pt x="1" y="110"/>
                  <a:pt x="1" y="110"/>
                  <a:pt x="1" y="110"/>
                </a:cubicBezTo>
                <a:cubicBezTo>
                  <a:pt x="1" y="110"/>
                  <a:pt x="1" y="110"/>
                  <a:pt x="1" y="110"/>
                </a:cubicBezTo>
                <a:moveTo>
                  <a:pt x="1" y="109"/>
                </a:moveTo>
                <a:cubicBezTo>
                  <a:pt x="1" y="109"/>
                  <a:pt x="1" y="109"/>
                  <a:pt x="1" y="109"/>
                </a:cubicBezTo>
                <a:cubicBezTo>
                  <a:pt x="1" y="109"/>
                  <a:pt x="1" y="109"/>
                  <a:pt x="1" y="109"/>
                </a:cubicBezTo>
                <a:moveTo>
                  <a:pt x="2" y="109"/>
                </a:moveTo>
                <a:cubicBezTo>
                  <a:pt x="2" y="109"/>
                  <a:pt x="2" y="109"/>
                  <a:pt x="2" y="109"/>
                </a:cubicBezTo>
                <a:cubicBezTo>
                  <a:pt x="2" y="109"/>
                  <a:pt x="2" y="109"/>
                  <a:pt x="2" y="109"/>
                </a:cubicBezTo>
                <a:moveTo>
                  <a:pt x="2" y="108"/>
                </a:moveTo>
                <a:cubicBezTo>
                  <a:pt x="2" y="108"/>
                  <a:pt x="2" y="108"/>
                  <a:pt x="2" y="108"/>
                </a:cubicBezTo>
                <a:cubicBezTo>
                  <a:pt x="2" y="108"/>
                  <a:pt x="2" y="108"/>
                  <a:pt x="2" y="108"/>
                </a:cubicBezTo>
                <a:moveTo>
                  <a:pt x="2" y="108"/>
                </a:moveTo>
                <a:cubicBezTo>
                  <a:pt x="2" y="108"/>
                  <a:pt x="2" y="108"/>
                  <a:pt x="2" y="108"/>
                </a:cubicBezTo>
                <a:cubicBezTo>
                  <a:pt x="2" y="108"/>
                  <a:pt x="2" y="108"/>
                  <a:pt x="2" y="108"/>
                </a:cubicBezTo>
                <a:moveTo>
                  <a:pt x="2" y="107"/>
                </a:moveTo>
                <a:cubicBezTo>
                  <a:pt x="2" y="107"/>
                  <a:pt x="2" y="107"/>
                  <a:pt x="2" y="107"/>
                </a:cubicBezTo>
                <a:cubicBezTo>
                  <a:pt x="2" y="107"/>
                  <a:pt x="2" y="107"/>
                  <a:pt x="2" y="107"/>
                </a:cubicBezTo>
                <a:moveTo>
                  <a:pt x="2" y="107"/>
                </a:moveTo>
                <a:cubicBezTo>
                  <a:pt x="2" y="107"/>
                  <a:pt x="2" y="107"/>
                  <a:pt x="2" y="107"/>
                </a:cubicBezTo>
                <a:cubicBezTo>
                  <a:pt x="2" y="107"/>
                  <a:pt x="2" y="107"/>
                  <a:pt x="2" y="107"/>
                </a:cubicBezTo>
                <a:moveTo>
                  <a:pt x="2" y="106"/>
                </a:moveTo>
                <a:cubicBezTo>
                  <a:pt x="2" y="106"/>
                  <a:pt x="2" y="106"/>
                  <a:pt x="2" y="106"/>
                </a:cubicBezTo>
                <a:cubicBezTo>
                  <a:pt x="2" y="106"/>
                  <a:pt x="2" y="106"/>
                  <a:pt x="2" y="106"/>
                </a:cubicBezTo>
                <a:moveTo>
                  <a:pt x="2" y="106"/>
                </a:moveTo>
                <a:cubicBezTo>
                  <a:pt x="2" y="106"/>
                  <a:pt x="2" y="106"/>
                  <a:pt x="2" y="106"/>
                </a:cubicBezTo>
                <a:cubicBezTo>
                  <a:pt x="2" y="106"/>
                  <a:pt x="2" y="106"/>
                  <a:pt x="2" y="106"/>
                </a:cubicBezTo>
                <a:moveTo>
                  <a:pt x="2" y="105"/>
                </a:moveTo>
                <a:cubicBezTo>
                  <a:pt x="2" y="105"/>
                  <a:pt x="2" y="105"/>
                  <a:pt x="2" y="105"/>
                </a:cubicBezTo>
                <a:cubicBezTo>
                  <a:pt x="2" y="105"/>
                  <a:pt x="2" y="105"/>
                  <a:pt x="2" y="105"/>
                </a:cubicBezTo>
                <a:moveTo>
                  <a:pt x="2" y="105"/>
                </a:moveTo>
                <a:cubicBezTo>
                  <a:pt x="2" y="105"/>
                  <a:pt x="2" y="105"/>
                  <a:pt x="2" y="105"/>
                </a:cubicBezTo>
                <a:cubicBezTo>
                  <a:pt x="2" y="105"/>
                  <a:pt x="2" y="105"/>
                  <a:pt x="2" y="105"/>
                </a:cubicBezTo>
                <a:moveTo>
                  <a:pt x="2" y="104"/>
                </a:moveTo>
                <a:cubicBezTo>
                  <a:pt x="2" y="104"/>
                  <a:pt x="2" y="104"/>
                  <a:pt x="2" y="105"/>
                </a:cubicBezTo>
                <a:cubicBezTo>
                  <a:pt x="2" y="104"/>
                  <a:pt x="2" y="104"/>
                  <a:pt x="2" y="104"/>
                </a:cubicBezTo>
                <a:moveTo>
                  <a:pt x="2" y="104"/>
                </a:moveTo>
                <a:cubicBezTo>
                  <a:pt x="2" y="104"/>
                  <a:pt x="2" y="104"/>
                  <a:pt x="2" y="104"/>
                </a:cubicBezTo>
                <a:cubicBezTo>
                  <a:pt x="2" y="104"/>
                  <a:pt x="2" y="104"/>
                  <a:pt x="2" y="104"/>
                </a:cubicBezTo>
                <a:moveTo>
                  <a:pt x="3" y="103"/>
                </a:moveTo>
                <a:cubicBezTo>
                  <a:pt x="3" y="103"/>
                  <a:pt x="3" y="104"/>
                  <a:pt x="3" y="104"/>
                </a:cubicBezTo>
                <a:cubicBezTo>
                  <a:pt x="3" y="104"/>
                  <a:pt x="3" y="103"/>
                  <a:pt x="3" y="103"/>
                </a:cubicBezTo>
                <a:moveTo>
                  <a:pt x="3" y="103"/>
                </a:moveTo>
                <a:cubicBezTo>
                  <a:pt x="3" y="103"/>
                  <a:pt x="3" y="103"/>
                  <a:pt x="3" y="103"/>
                </a:cubicBezTo>
                <a:cubicBezTo>
                  <a:pt x="3" y="103"/>
                  <a:pt x="3" y="103"/>
                  <a:pt x="3" y="103"/>
                </a:cubicBezTo>
                <a:moveTo>
                  <a:pt x="3" y="103"/>
                </a:moveTo>
                <a:cubicBezTo>
                  <a:pt x="3" y="103"/>
                  <a:pt x="3" y="103"/>
                  <a:pt x="3" y="103"/>
                </a:cubicBezTo>
                <a:cubicBezTo>
                  <a:pt x="3" y="103"/>
                  <a:pt x="3" y="103"/>
                  <a:pt x="3" y="103"/>
                </a:cubicBezTo>
                <a:moveTo>
                  <a:pt x="3" y="102"/>
                </a:moveTo>
                <a:cubicBezTo>
                  <a:pt x="3" y="102"/>
                  <a:pt x="3" y="102"/>
                  <a:pt x="3" y="102"/>
                </a:cubicBezTo>
                <a:cubicBezTo>
                  <a:pt x="3" y="102"/>
                  <a:pt x="3" y="102"/>
                  <a:pt x="3" y="102"/>
                </a:cubicBezTo>
                <a:moveTo>
                  <a:pt x="3" y="102"/>
                </a:moveTo>
                <a:cubicBezTo>
                  <a:pt x="3" y="102"/>
                  <a:pt x="3" y="102"/>
                  <a:pt x="3" y="102"/>
                </a:cubicBezTo>
                <a:cubicBezTo>
                  <a:pt x="3" y="102"/>
                  <a:pt x="3" y="102"/>
                  <a:pt x="3" y="102"/>
                </a:cubicBezTo>
                <a:moveTo>
                  <a:pt x="3" y="101"/>
                </a:moveTo>
                <a:cubicBezTo>
                  <a:pt x="3" y="101"/>
                  <a:pt x="3" y="101"/>
                  <a:pt x="3" y="101"/>
                </a:cubicBezTo>
                <a:cubicBezTo>
                  <a:pt x="3" y="101"/>
                  <a:pt x="3" y="101"/>
                  <a:pt x="3" y="101"/>
                </a:cubicBezTo>
                <a:moveTo>
                  <a:pt x="3" y="101"/>
                </a:moveTo>
                <a:cubicBezTo>
                  <a:pt x="3" y="101"/>
                  <a:pt x="3" y="101"/>
                  <a:pt x="3" y="101"/>
                </a:cubicBezTo>
                <a:cubicBezTo>
                  <a:pt x="3" y="101"/>
                  <a:pt x="3" y="101"/>
                  <a:pt x="3" y="101"/>
                </a:cubicBezTo>
                <a:moveTo>
                  <a:pt x="3" y="100"/>
                </a:moveTo>
                <a:cubicBezTo>
                  <a:pt x="3" y="100"/>
                  <a:pt x="3" y="100"/>
                  <a:pt x="3" y="100"/>
                </a:cubicBezTo>
                <a:cubicBezTo>
                  <a:pt x="3" y="100"/>
                  <a:pt x="3" y="100"/>
                  <a:pt x="3" y="100"/>
                </a:cubicBezTo>
                <a:moveTo>
                  <a:pt x="3" y="100"/>
                </a:moveTo>
                <a:cubicBezTo>
                  <a:pt x="3" y="100"/>
                  <a:pt x="3" y="100"/>
                  <a:pt x="3" y="100"/>
                </a:cubicBezTo>
                <a:cubicBezTo>
                  <a:pt x="3" y="100"/>
                  <a:pt x="3" y="100"/>
                  <a:pt x="3" y="100"/>
                </a:cubicBezTo>
                <a:moveTo>
                  <a:pt x="3" y="99"/>
                </a:moveTo>
                <a:cubicBezTo>
                  <a:pt x="3" y="99"/>
                  <a:pt x="3" y="99"/>
                  <a:pt x="3" y="99"/>
                </a:cubicBezTo>
                <a:cubicBezTo>
                  <a:pt x="3" y="99"/>
                  <a:pt x="3" y="99"/>
                  <a:pt x="3" y="99"/>
                </a:cubicBezTo>
                <a:moveTo>
                  <a:pt x="3" y="99"/>
                </a:moveTo>
                <a:cubicBezTo>
                  <a:pt x="3" y="99"/>
                  <a:pt x="3" y="99"/>
                  <a:pt x="3" y="99"/>
                </a:cubicBezTo>
                <a:cubicBezTo>
                  <a:pt x="3" y="99"/>
                  <a:pt x="3" y="99"/>
                  <a:pt x="3" y="99"/>
                </a:cubicBezTo>
                <a:moveTo>
                  <a:pt x="3" y="98"/>
                </a:moveTo>
                <a:cubicBezTo>
                  <a:pt x="3" y="98"/>
                  <a:pt x="3" y="98"/>
                  <a:pt x="3" y="98"/>
                </a:cubicBezTo>
                <a:cubicBezTo>
                  <a:pt x="3" y="98"/>
                  <a:pt x="3" y="98"/>
                  <a:pt x="3" y="98"/>
                </a:cubicBezTo>
                <a:moveTo>
                  <a:pt x="4" y="98"/>
                </a:moveTo>
                <a:cubicBezTo>
                  <a:pt x="4" y="98"/>
                  <a:pt x="4" y="98"/>
                  <a:pt x="3" y="98"/>
                </a:cubicBezTo>
                <a:cubicBezTo>
                  <a:pt x="4" y="98"/>
                  <a:pt x="4" y="98"/>
                  <a:pt x="4" y="98"/>
                </a:cubicBezTo>
                <a:moveTo>
                  <a:pt x="4" y="97"/>
                </a:moveTo>
                <a:cubicBezTo>
                  <a:pt x="4" y="97"/>
                  <a:pt x="4" y="97"/>
                  <a:pt x="4" y="97"/>
                </a:cubicBezTo>
                <a:cubicBezTo>
                  <a:pt x="4" y="97"/>
                  <a:pt x="4" y="97"/>
                  <a:pt x="4" y="97"/>
                </a:cubicBezTo>
                <a:moveTo>
                  <a:pt x="4" y="97"/>
                </a:moveTo>
                <a:cubicBezTo>
                  <a:pt x="4" y="97"/>
                  <a:pt x="4" y="97"/>
                  <a:pt x="4" y="97"/>
                </a:cubicBezTo>
                <a:cubicBezTo>
                  <a:pt x="4" y="97"/>
                  <a:pt x="4" y="97"/>
                  <a:pt x="4" y="97"/>
                </a:cubicBezTo>
                <a:moveTo>
                  <a:pt x="4" y="96"/>
                </a:moveTo>
                <a:cubicBezTo>
                  <a:pt x="4" y="96"/>
                  <a:pt x="4" y="96"/>
                  <a:pt x="4" y="96"/>
                </a:cubicBezTo>
                <a:cubicBezTo>
                  <a:pt x="4" y="96"/>
                  <a:pt x="4" y="96"/>
                  <a:pt x="4" y="96"/>
                </a:cubicBezTo>
                <a:moveTo>
                  <a:pt x="4" y="96"/>
                </a:moveTo>
                <a:cubicBezTo>
                  <a:pt x="4" y="96"/>
                  <a:pt x="4" y="96"/>
                  <a:pt x="4" y="96"/>
                </a:cubicBezTo>
                <a:cubicBezTo>
                  <a:pt x="4" y="96"/>
                  <a:pt x="4" y="96"/>
                  <a:pt x="4" y="96"/>
                </a:cubicBezTo>
                <a:moveTo>
                  <a:pt x="4" y="95"/>
                </a:moveTo>
                <a:cubicBezTo>
                  <a:pt x="4" y="95"/>
                  <a:pt x="4" y="95"/>
                  <a:pt x="4" y="96"/>
                </a:cubicBezTo>
                <a:cubicBezTo>
                  <a:pt x="4" y="95"/>
                  <a:pt x="4" y="95"/>
                  <a:pt x="4" y="95"/>
                </a:cubicBezTo>
                <a:moveTo>
                  <a:pt x="4" y="95"/>
                </a:moveTo>
                <a:cubicBezTo>
                  <a:pt x="4" y="95"/>
                  <a:pt x="4" y="95"/>
                  <a:pt x="4" y="95"/>
                </a:cubicBezTo>
                <a:cubicBezTo>
                  <a:pt x="4" y="95"/>
                  <a:pt x="4" y="95"/>
                  <a:pt x="4" y="95"/>
                </a:cubicBezTo>
                <a:moveTo>
                  <a:pt x="4" y="94"/>
                </a:moveTo>
                <a:cubicBezTo>
                  <a:pt x="4" y="94"/>
                  <a:pt x="4" y="94"/>
                  <a:pt x="4" y="95"/>
                </a:cubicBezTo>
                <a:cubicBezTo>
                  <a:pt x="4" y="94"/>
                  <a:pt x="4" y="94"/>
                  <a:pt x="4" y="94"/>
                </a:cubicBezTo>
                <a:moveTo>
                  <a:pt x="4" y="94"/>
                </a:moveTo>
                <a:cubicBezTo>
                  <a:pt x="4" y="94"/>
                  <a:pt x="4" y="94"/>
                  <a:pt x="4" y="94"/>
                </a:cubicBezTo>
                <a:cubicBezTo>
                  <a:pt x="4" y="94"/>
                  <a:pt x="4" y="94"/>
                  <a:pt x="4" y="94"/>
                </a:cubicBezTo>
                <a:moveTo>
                  <a:pt x="4" y="93"/>
                </a:moveTo>
                <a:cubicBezTo>
                  <a:pt x="4" y="93"/>
                  <a:pt x="4" y="94"/>
                  <a:pt x="4" y="94"/>
                </a:cubicBezTo>
                <a:cubicBezTo>
                  <a:pt x="4" y="94"/>
                  <a:pt x="4" y="93"/>
                  <a:pt x="4" y="93"/>
                </a:cubicBezTo>
                <a:moveTo>
                  <a:pt x="4" y="93"/>
                </a:moveTo>
                <a:cubicBezTo>
                  <a:pt x="4" y="93"/>
                  <a:pt x="4" y="93"/>
                  <a:pt x="4" y="93"/>
                </a:cubicBezTo>
                <a:cubicBezTo>
                  <a:pt x="4" y="93"/>
                  <a:pt x="4" y="93"/>
                  <a:pt x="4" y="93"/>
                </a:cubicBezTo>
                <a:moveTo>
                  <a:pt x="4" y="92"/>
                </a:moveTo>
                <a:cubicBezTo>
                  <a:pt x="4" y="92"/>
                  <a:pt x="4" y="93"/>
                  <a:pt x="4" y="93"/>
                </a:cubicBezTo>
                <a:cubicBezTo>
                  <a:pt x="4" y="93"/>
                  <a:pt x="4" y="92"/>
                  <a:pt x="4" y="92"/>
                </a:cubicBezTo>
                <a:moveTo>
                  <a:pt x="4" y="92"/>
                </a:moveTo>
                <a:cubicBezTo>
                  <a:pt x="4" y="92"/>
                  <a:pt x="4" y="92"/>
                  <a:pt x="4" y="92"/>
                </a:cubicBezTo>
                <a:cubicBezTo>
                  <a:pt x="4" y="92"/>
                  <a:pt x="4" y="92"/>
                  <a:pt x="4" y="92"/>
                </a:cubicBezTo>
                <a:moveTo>
                  <a:pt x="4" y="91"/>
                </a:moveTo>
                <a:cubicBezTo>
                  <a:pt x="4" y="92"/>
                  <a:pt x="4" y="92"/>
                  <a:pt x="4" y="92"/>
                </a:cubicBezTo>
                <a:cubicBezTo>
                  <a:pt x="4" y="92"/>
                  <a:pt x="4" y="92"/>
                  <a:pt x="4" y="91"/>
                </a:cubicBezTo>
                <a:moveTo>
                  <a:pt x="5" y="91"/>
                </a:moveTo>
                <a:cubicBezTo>
                  <a:pt x="5" y="91"/>
                  <a:pt x="5" y="91"/>
                  <a:pt x="5" y="91"/>
                </a:cubicBezTo>
                <a:cubicBezTo>
                  <a:pt x="5" y="91"/>
                  <a:pt x="5" y="91"/>
                  <a:pt x="5" y="91"/>
                </a:cubicBezTo>
                <a:moveTo>
                  <a:pt x="5" y="90"/>
                </a:moveTo>
                <a:cubicBezTo>
                  <a:pt x="5" y="91"/>
                  <a:pt x="5" y="91"/>
                  <a:pt x="5" y="91"/>
                </a:cubicBezTo>
                <a:cubicBezTo>
                  <a:pt x="5" y="91"/>
                  <a:pt x="5" y="91"/>
                  <a:pt x="5" y="90"/>
                </a:cubicBezTo>
                <a:moveTo>
                  <a:pt x="5" y="90"/>
                </a:moveTo>
                <a:cubicBezTo>
                  <a:pt x="5" y="90"/>
                  <a:pt x="5" y="90"/>
                  <a:pt x="5" y="90"/>
                </a:cubicBezTo>
                <a:cubicBezTo>
                  <a:pt x="5" y="90"/>
                  <a:pt x="5" y="90"/>
                  <a:pt x="5" y="90"/>
                </a:cubicBezTo>
                <a:moveTo>
                  <a:pt x="5" y="90"/>
                </a:moveTo>
                <a:cubicBezTo>
                  <a:pt x="5" y="90"/>
                  <a:pt x="5" y="90"/>
                  <a:pt x="5" y="90"/>
                </a:cubicBezTo>
                <a:cubicBezTo>
                  <a:pt x="5" y="90"/>
                  <a:pt x="5" y="90"/>
                  <a:pt x="5" y="90"/>
                </a:cubicBezTo>
                <a:moveTo>
                  <a:pt x="5" y="89"/>
                </a:moveTo>
                <a:cubicBezTo>
                  <a:pt x="5" y="89"/>
                  <a:pt x="5" y="89"/>
                  <a:pt x="5" y="89"/>
                </a:cubicBezTo>
                <a:cubicBezTo>
                  <a:pt x="5" y="89"/>
                  <a:pt x="5" y="89"/>
                  <a:pt x="5" y="89"/>
                </a:cubicBezTo>
                <a:moveTo>
                  <a:pt x="5" y="89"/>
                </a:moveTo>
                <a:cubicBezTo>
                  <a:pt x="5" y="89"/>
                  <a:pt x="5" y="89"/>
                  <a:pt x="5" y="89"/>
                </a:cubicBezTo>
                <a:cubicBezTo>
                  <a:pt x="5" y="89"/>
                  <a:pt x="5" y="89"/>
                  <a:pt x="5" y="89"/>
                </a:cubicBezTo>
                <a:moveTo>
                  <a:pt x="5" y="88"/>
                </a:moveTo>
                <a:cubicBezTo>
                  <a:pt x="5" y="88"/>
                  <a:pt x="5" y="88"/>
                  <a:pt x="5" y="88"/>
                </a:cubicBezTo>
                <a:cubicBezTo>
                  <a:pt x="5" y="88"/>
                  <a:pt x="5" y="88"/>
                  <a:pt x="5" y="88"/>
                </a:cubicBezTo>
                <a:moveTo>
                  <a:pt x="5" y="88"/>
                </a:moveTo>
                <a:cubicBezTo>
                  <a:pt x="5" y="88"/>
                  <a:pt x="5" y="88"/>
                  <a:pt x="5" y="88"/>
                </a:cubicBezTo>
                <a:cubicBezTo>
                  <a:pt x="5" y="88"/>
                  <a:pt x="5" y="88"/>
                  <a:pt x="5" y="88"/>
                </a:cubicBezTo>
                <a:moveTo>
                  <a:pt x="5" y="87"/>
                </a:moveTo>
                <a:cubicBezTo>
                  <a:pt x="5" y="87"/>
                  <a:pt x="5" y="87"/>
                  <a:pt x="5" y="87"/>
                </a:cubicBezTo>
                <a:cubicBezTo>
                  <a:pt x="5" y="87"/>
                  <a:pt x="5" y="87"/>
                  <a:pt x="5" y="87"/>
                </a:cubicBezTo>
                <a:moveTo>
                  <a:pt x="5" y="87"/>
                </a:moveTo>
                <a:cubicBezTo>
                  <a:pt x="5" y="87"/>
                  <a:pt x="5" y="87"/>
                  <a:pt x="5" y="87"/>
                </a:cubicBezTo>
                <a:cubicBezTo>
                  <a:pt x="5" y="87"/>
                  <a:pt x="5" y="87"/>
                  <a:pt x="5" y="87"/>
                </a:cubicBezTo>
                <a:moveTo>
                  <a:pt x="5" y="86"/>
                </a:moveTo>
                <a:cubicBezTo>
                  <a:pt x="5" y="86"/>
                  <a:pt x="5" y="86"/>
                  <a:pt x="5" y="86"/>
                </a:cubicBezTo>
                <a:cubicBezTo>
                  <a:pt x="5" y="86"/>
                  <a:pt x="5" y="86"/>
                  <a:pt x="5" y="86"/>
                </a:cubicBezTo>
                <a:moveTo>
                  <a:pt x="5" y="86"/>
                </a:moveTo>
                <a:cubicBezTo>
                  <a:pt x="5" y="86"/>
                  <a:pt x="5" y="86"/>
                  <a:pt x="5" y="86"/>
                </a:cubicBezTo>
                <a:cubicBezTo>
                  <a:pt x="5" y="86"/>
                  <a:pt x="5" y="86"/>
                  <a:pt x="5" y="86"/>
                </a:cubicBezTo>
                <a:moveTo>
                  <a:pt x="5" y="85"/>
                </a:moveTo>
                <a:cubicBezTo>
                  <a:pt x="5" y="85"/>
                  <a:pt x="5" y="85"/>
                  <a:pt x="5" y="85"/>
                </a:cubicBezTo>
                <a:cubicBezTo>
                  <a:pt x="5" y="85"/>
                  <a:pt x="5" y="85"/>
                  <a:pt x="5" y="85"/>
                </a:cubicBezTo>
                <a:moveTo>
                  <a:pt x="5" y="85"/>
                </a:moveTo>
                <a:cubicBezTo>
                  <a:pt x="5" y="85"/>
                  <a:pt x="5" y="85"/>
                  <a:pt x="5" y="85"/>
                </a:cubicBezTo>
                <a:cubicBezTo>
                  <a:pt x="5" y="85"/>
                  <a:pt x="5" y="85"/>
                  <a:pt x="5" y="85"/>
                </a:cubicBezTo>
                <a:moveTo>
                  <a:pt x="5" y="84"/>
                </a:moveTo>
                <a:cubicBezTo>
                  <a:pt x="5" y="84"/>
                  <a:pt x="5" y="84"/>
                  <a:pt x="5" y="84"/>
                </a:cubicBezTo>
                <a:cubicBezTo>
                  <a:pt x="5" y="84"/>
                  <a:pt x="5" y="84"/>
                  <a:pt x="5" y="84"/>
                </a:cubicBezTo>
                <a:moveTo>
                  <a:pt x="5" y="84"/>
                </a:moveTo>
                <a:cubicBezTo>
                  <a:pt x="5" y="84"/>
                  <a:pt x="5" y="84"/>
                  <a:pt x="5" y="84"/>
                </a:cubicBezTo>
                <a:cubicBezTo>
                  <a:pt x="5" y="84"/>
                  <a:pt x="5" y="84"/>
                  <a:pt x="5" y="84"/>
                </a:cubicBezTo>
                <a:moveTo>
                  <a:pt x="6" y="83"/>
                </a:moveTo>
                <a:cubicBezTo>
                  <a:pt x="6" y="83"/>
                  <a:pt x="6" y="83"/>
                  <a:pt x="6" y="83"/>
                </a:cubicBezTo>
                <a:cubicBezTo>
                  <a:pt x="6" y="83"/>
                  <a:pt x="6" y="83"/>
                  <a:pt x="6" y="83"/>
                </a:cubicBezTo>
                <a:moveTo>
                  <a:pt x="6" y="83"/>
                </a:moveTo>
                <a:cubicBezTo>
                  <a:pt x="6" y="83"/>
                  <a:pt x="6" y="83"/>
                  <a:pt x="6" y="83"/>
                </a:cubicBezTo>
                <a:cubicBezTo>
                  <a:pt x="6" y="83"/>
                  <a:pt x="6" y="83"/>
                  <a:pt x="6" y="83"/>
                </a:cubicBezTo>
                <a:moveTo>
                  <a:pt x="6" y="82"/>
                </a:moveTo>
                <a:cubicBezTo>
                  <a:pt x="6" y="82"/>
                  <a:pt x="6" y="82"/>
                  <a:pt x="6" y="83"/>
                </a:cubicBezTo>
                <a:cubicBezTo>
                  <a:pt x="6" y="82"/>
                  <a:pt x="6" y="82"/>
                  <a:pt x="6" y="82"/>
                </a:cubicBezTo>
                <a:moveTo>
                  <a:pt x="6" y="82"/>
                </a:moveTo>
                <a:cubicBezTo>
                  <a:pt x="6" y="82"/>
                  <a:pt x="6" y="82"/>
                  <a:pt x="6" y="82"/>
                </a:cubicBezTo>
                <a:cubicBezTo>
                  <a:pt x="6" y="82"/>
                  <a:pt x="6" y="82"/>
                  <a:pt x="6" y="82"/>
                </a:cubicBezTo>
                <a:moveTo>
                  <a:pt x="6" y="81"/>
                </a:moveTo>
                <a:cubicBezTo>
                  <a:pt x="6" y="81"/>
                  <a:pt x="6" y="81"/>
                  <a:pt x="6" y="82"/>
                </a:cubicBezTo>
                <a:cubicBezTo>
                  <a:pt x="6" y="81"/>
                  <a:pt x="6" y="81"/>
                  <a:pt x="6" y="81"/>
                </a:cubicBezTo>
                <a:moveTo>
                  <a:pt x="6" y="81"/>
                </a:moveTo>
                <a:cubicBezTo>
                  <a:pt x="6" y="81"/>
                  <a:pt x="6" y="81"/>
                  <a:pt x="6" y="81"/>
                </a:cubicBezTo>
                <a:cubicBezTo>
                  <a:pt x="6" y="81"/>
                  <a:pt x="6" y="81"/>
                  <a:pt x="6" y="81"/>
                </a:cubicBezTo>
                <a:moveTo>
                  <a:pt x="6" y="80"/>
                </a:moveTo>
                <a:cubicBezTo>
                  <a:pt x="6" y="80"/>
                  <a:pt x="6" y="80"/>
                  <a:pt x="6" y="81"/>
                </a:cubicBezTo>
                <a:cubicBezTo>
                  <a:pt x="6" y="80"/>
                  <a:pt x="6" y="80"/>
                  <a:pt x="6" y="80"/>
                </a:cubicBezTo>
                <a:moveTo>
                  <a:pt x="6" y="80"/>
                </a:moveTo>
                <a:cubicBezTo>
                  <a:pt x="6" y="80"/>
                  <a:pt x="6" y="80"/>
                  <a:pt x="6" y="80"/>
                </a:cubicBezTo>
                <a:cubicBezTo>
                  <a:pt x="6" y="80"/>
                  <a:pt x="6" y="80"/>
                  <a:pt x="6" y="80"/>
                </a:cubicBezTo>
                <a:moveTo>
                  <a:pt x="6" y="79"/>
                </a:moveTo>
                <a:cubicBezTo>
                  <a:pt x="6" y="79"/>
                  <a:pt x="6" y="80"/>
                  <a:pt x="6" y="80"/>
                </a:cubicBezTo>
                <a:cubicBezTo>
                  <a:pt x="6" y="80"/>
                  <a:pt x="6" y="79"/>
                  <a:pt x="6" y="79"/>
                </a:cubicBezTo>
                <a:moveTo>
                  <a:pt x="6" y="79"/>
                </a:moveTo>
                <a:cubicBezTo>
                  <a:pt x="6" y="79"/>
                  <a:pt x="6" y="79"/>
                  <a:pt x="6" y="79"/>
                </a:cubicBezTo>
                <a:cubicBezTo>
                  <a:pt x="6" y="79"/>
                  <a:pt x="6" y="79"/>
                  <a:pt x="6" y="79"/>
                </a:cubicBezTo>
                <a:moveTo>
                  <a:pt x="6" y="78"/>
                </a:moveTo>
                <a:cubicBezTo>
                  <a:pt x="6" y="78"/>
                  <a:pt x="6" y="79"/>
                  <a:pt x="6" y="79"/>
                </a:cubicBezTo>
                <a:cubicBezTo>
                  <a:pt x="6" y="79"/>
                  <a:pt x="6" y="78"/>
                  <a:pt x="6" y="78"/>
                </a:cubicBezTo>
                <a:moveTo>
                  <a:pt x="6" y="78"/>
                </a:moveTo>
                <a:cubicBezTo>
                  <a:pt x="6" y="78"/>
                  <a:pt x="6" y="78"/>
                  <a:pt x="6" y="78"/>
                </a:cubicBezTo>
                <a:cubicBezTo>
                  <a:pt x="6" y="78"/>
                  <a:pt x="6" y="78"/>
                  <a:pt x="6" y="78"/>
                </a:cubicBezTo>
                <a:moveTo>
                  <a:pt x="6" y="77"/>
                </a:moveTo>
                <a:cubicBezTo>
                  <a:pt x="6" y="77"/>
                  <a:pt x="6" y="78"/>
                  <a:pt x="6" y="78"/>
                </a:cubicBezTo>
                <a:cubicBezTo>
                  <a:pt x="6" y="78"/>
                  <a:pt x="6" y="77"/>
                  <a:pt x="6" y="77"/>
                </a:cubicBezTo>
                <a:moveTo>
                  <a:pt x="6" y="77"/>
                </a:moveTo>
                <a:cubicBezTo>
                  <a:pt x="6" y="77"/>
                  <a:pt x="6" y="77"/>
                  <a:pt x="6" y="77"/>
                </a:cubicBezTo>
                <a:cubicBezTo>
                  <a:pt x="6" y="77"/>
                  <a:pt x="6" y="77"/>
                  <a:pt x="6" y="77"/>
                </a:cubicBezTo>
                <a:moveTo>
                  <a:pt x="6" y="76"/>
                </a:moveTo>
                <a:cubicBezTo>
                  <a:pt x="6" y="77"/>
                  <a:pt x="6" y="77"/>
                  <a:pt x="6" y="77"/>
                </a:cubicBezTo>
                <a:cubicBezTo>
                  <a:pt x="6" y="77"/>
                  <a:pt x="6" y="77"/>
                  <a:pt x="6" y="76"/>
                </a:cubicBezTo>
                <a:moveTo>
                  <a:pt x="6" y="76"/>
                </a:moveTo>
                <a:cubicBezTo>
                  <a:pt x="6" y="76"/>
                  <a:pt x="6" y="76"/>
                  <a:pt x="6" y="76"/>
                </a:cubicBezTo>
                <a:cubicBezTo>
                  <a:pt x="6" y="76"/>
                  <a:pt x="6" y="76"/>
                  <a:pt x="6" y="76"/>
                </a:cubicBezTo>
                <a:moveTo>
                  <a:pt x="6" y="75"/>
                </a:moveTo>
                <a:cubicBezTo>
                  <a:pt x="6" y="76"/>
                  <a:pt x="6" y="76"/>
                  <a:pt x="6" y="76"/>
                </a:cubicBezTo>
                <a:cubicBezTo>
                  <a:pt x="6" y="76"/>
                  <a:pt x="6" y="76"/>
                  <a:pt x="6" y="75"/>
                </a:cubicBezTo>
                <a:moveTo>
                  <a:pt x="6" y="75"/>
                </a:moveTo>
                <a:cubicBezTo>
                  <a:pt x="6" y="75"/>
                  <a:pt x="6" y="75"/>
                  <a:pt x="6" y="75"/>
                </a:cubicBezTo>
                <a:cubicBezTo>
                  <a:pt x="6" y="75"/>
                  <a:pt x="6" y="75"/>
                  <a:pt x="6" y="75"/>
                </a:cubicBezTo>
                <a:moveTo>
                  <a:pt x="6" y="74"/>
                </a:moveTo>
                <a:cubicBezTo>
                  <a:pt x="6" y="75"/>
                  <a:pt x="6" y="75"/>
                  <a:pt x="6" y="75"/>
                </a:cubicBezTo>
                <a:cubicBezTo>
                  <a:pt x="6" y="75"/>
                  <a:pt x="6" y="75"/>
                  <a:pt x="6" y="74"/>
                </a:cubicBezTo>
                <a:moveTo>
                  <a:pt x="6" y="74"/>
                </a:moveTo>
                <a:cubicBezTo>
                  <a:pt x="6" y="74"/>
                  <a:pt x="6" y="74"/>
                  <a:pt x="6" y="74"/>
                </a:cubicBezTo>
                <a:cubicBezTo>
                  <a:pt x="6" y="74"/>
                  <a:pt x="6" y="74"/>
                  <a:pt x="6" y="74"/>
                </a:cubicBezTo>
                <a:moveTo>
                  <a:pt x="6" y="73"/>
                </a:moveTo>
                <a:cubicBezTo>
                  <a:pt x="6" y="74"/>
                  <a:pt x="6" y="74"/>
                  <a:pt x="6" y="74"/>
                </a:cubicBezTo>
                <a:cubicBezTo>
                  <a:pt x="6" y="74"/>
                  <a:pt x="6" y="74"/>
                  <a:pt x="6" y="73"/>
                </a:cubicBezTo>
                <a:moveTo>
                  <a:pt x="7" y="73"/>
                </a:moveTo>
                <a:cubicBezTo>
                  <a:pt x="7" y="73"/>
                  <a:pt x="7" y="73"/>
                  <a:pt x="7" y="73"/>
                </a:cubicBezTo>
                <a:cubicBezTo>
                  <a:pt x="7" y="73"/>
                  <a:pt x="7" y="73"/>
                  <a:pt x="7" y="73"/>
                </a:cubicBezTo>
                <a:moveTo>
                  <a:pt x="7" y="72"/>
                </a:moveTo>
                <a:cubicBezTo>
                  <a:pt x="7" y="73"/>
                  <a:pt x="7" y="73"/>
                  <a:pt x="7" y="73"/>
                </a:cubicBezTo>
                <a:cubicBezTo>
                  <a:pt x="7" y="73"/>
                  <a:pt x="7" y="73"/>
                  <a:pt x="7" y="72"/>
                </a:cubicBezTo>
                <a:moveTo>
                  <a:pt x="7" y="72"/>
                </a:moveTo>
                <a:cubicBezTo>
                  <a:pt x="7" y="72"/>
                  <a:pt x="7" y="72"/>
                  <a:pt x="7" y="72"/>
                </a:cubicBezTo>
                <a:cubicBezTo>
                  <a:pt x="7" y="72"/>
                  <a:pt x="7" y="72"/>
                  <a:pt x="7" y="72"/>
                </a:cubicBezTo>
                <a:moveTo>
                  <a:pt x="7" y="71"/>
                </a:moveTo>
                <a:cubicBezTo>
                  <a:pt x="7" y="72"/>
                  <a:pt x="7" y="72"/>
                  <a:pt x="7" y="72"/>
                </a:cubicBezTo>
                <a:cubicBezTo>
                  <a:pt x="7" y="72"/>
                  <a:pt x="7" y="72"/>
                  <a:pt x="7" y="71"/>
                </a:cubicBezTo>
                <a:moveTo>
                  <a:pt x="7" y="71"/>
                </a:moveTo>
                <a:cubicBezTo>
                  <a:pt x="7" y="71"/>
                  <a:pt x="7" y="71"/>
                  <a:pt x="7" y="71"/>
                </a:cubicBezTo>
                <a:cubicBezTo>
                  <a:pt x="7" y="71"/>
                  <a:pt x="7" y="71"/>
                  <a:pt x="7" y="71"/>
                </a:cubicBezTo>
                <a:moveTo>
                  <a:pt x="7" y="71"/>
                </a:moveTo>
                <a:cubicBezTo>
                  <a:pt x="7" y="71"/>
                  <a:pt x="7" y="71"/>
                  <a:pt x="7" y="71"/>
                </a:cubicBezTo>
                <a:cubicBezTo>
                  <a:pt x="7" y="71"/>
                  <a:pt x="7" y="71"/>
                  <a:pt x="7" y="71"/>
                </a:cubicBezTo>
                <a:moveTo>
                  <a:pt x="7" y="70"/>
                </a:moveTo>
                <a:cubicBezTo>
                  <a:pt x="7" y="70"/>
                  <a:pt x="7" y="70"/>
                  <a:pt x="7" y="70"/>
                </a:cubicBezTo>
                <a:cubicBezTo>
                  <a:pt x="7" y="70"/>
                  <a:pt x="7" y="70"/>
                  <a:pt x="7" y="70"/>
                </a:cubicBezTo>
                <a:moveTo>
                  <a:pt x="7" y="70"/>
                </a:moveTo>
                <a:cubicBezTo>
                  <a:pt x="7" y="70"/>
                  <a:pt x="7" y="70"/>
                  <a:pt x="7" y="70"/>
                </a:cubicBezTo>
                <a:cubicBezTo>
                  <a:pt x="7" y="70"/>
                  <a:pt x="7" y="70"/>
                  <a:pt x="7" y="70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8"/>
                </a:moveTo>
                <a:cubicBezTo>
                  <a:pt x="7" y="68"/>
                  <a:pt x="7" y="68"/>
                  <a:pt x="7" y="68"/>
                </a:cubicBezTo>
                <a:cubicBezTo>
                  <a:pt x="7" y="68"/>
                  <a:pt x="7" y="68"/>
                  <a:pt x="7" y="68"/>
                </a:cubicBezTo>
                <a:moveTo>
                  <a:pt x="7" y="68"/>
                </a:moveTo>
                <a:cubicBezTo>
                  <a:pt x="7" y="68"/>
                  <a:pt x="7" y="68"/>
                  <a:pt x="7" y="68"/>
                </a:cubicBezTo>
                <a:cubicBezTo>
                  <a:pt x="7" y="68"/>
                  <a:pt x="7" y="68"/>
                  <a:pt x="7" y="68"/>
                </a:cubicBezTo>
                <a:moveTo>
                  <a:pt x="7" y="67"/>
                </a:moveTo>
                <a:cubicBezTo>
                  <a:pt x="7" y="67"/>
                  <a:pt x="7" y="67"/>
                  <a:pt x="7" y="67"/>
                </a:cubicBezTo>
                <a:cubicBezTo>
                  <a:pt x="7" y="67"/>
                  <a:pt x="7" y="67"/>
                  <a:pt x="7" y="67"/>
                </a:cubicBezTo>
                <a:moveTo>
                  <a:pt x="7" y="67"/>
                </a:moveTo>
                <a:cubicBezTo>
                  <a:pt x="7" y="67"/>
                  <a:pt x="7" y="67"/>
                  <a:pt x="7" y="67"/>
                </a:cubicBezTo>
                <a:cubicBezTo>
                  <a:pt x="7" y="67"/>
                  <a:pt x="7" y="67"/>
                  <a:pt x="7" y="67"/>
                </a:cubicBezTo>
                <a:moveTo>
                  <a:pt x="7" y="66"/>
                </a:moveTo>
                <a:cubicBezTo>
                  <a:pt x="7" y="66"/>
                  <a:pt x="7" y="66"/>
                  <a:pt x="7" y="66"/>
                </a:cubicBezTo>
                <a:cubicBezTo>
                  <a:pt x="7" y="66"/>
                  <a:pt x="7" y="66"/>
                  <a:pt x="7" y="66"/>
                </a:cubicBezTo>
                <a:moveTo>
                  <a:pt x="7" y="66"/>
                </a:moveTo>
                <a:cubicBezTo>
                  <a:pt x="7" y="66"/>
                  <a:pt x="7" y="66"/>
                  <a:pt x="7" y="66"/>
                </a:cubicBezTo>
                <a:cubicBezTo>
                  <a:pt x="7" y="66"/>
                  <a:pt x="7" y="66"/>
                  <a:pt x="7" y="66"/>
                </a:cubicBezTo>
                <a:moveTo>
                  <a:pt x="7" y="65"/>
                </a:moveTo>
                <a:cubicBezTo>
                  <a:pt x="7" y="65"/>
                  <a:pt x="7" y="65"/>
                  <a:pt x="7" y="65"/>
                </a:cubicBezTo>
                <a:cubicBezTo>
                  <a:pt x="7" y="65"/>
                  <a:pt x="7" y="65"/>
                  <a:pt x="7" y="65"/>
                </a:cubicBezTo>
                <a:moveTo>
                  <a:pt x="7" y="65"/>
                </a:moveTo>
                <a:cubicBezTo>
                  <a:pt x="7" y="65"/>
                  <a:pt x="7" y="65"/>
                  <a:pt x="7" y="65"/>
                </a:cubicBezTo>
                <a:cubicBezTo>
                  <a:pt x="7" y="65"/>
                  <a:pt x="7" y="65"/>
                  <a:pt x="7" y="65"/>
                </a:cubicBezTo>
                <a:moveTo>
                  <a:pt x="7" y="64"/>
                </a:moveTo>
                <a:cubicBezTo>
                  <a:pt x="7" y="64"/>
                  <a:pt x="7" y="64"/>
                  <a:pt x="7" y="64"/>
                </a:cubicBezTo>
                <a:cubicBezTo>
                  <a:pt x="7" y="64"/>
                  <a:pt x="7" y="64"/>
                  <a:pt x="7" y="64"/>
                </a:cubicBezTo>
                <a:moveTo>
                  <a:pt x="7" y="64"/>
                </a:moveTo>
                <a:cubicBezTo>
                  <a:pt x="7" y="64"/>
                  <a:pt x="7" y="64"/>
                  <a:pt x="7" y="64"/>
                </a:cubicBezTo>
                <a:cubicBezTo>
                  <a:pt x="7" y="64"/>
                  <a:pt x="7" y="64"/>
                  <a:pt x="7" y="64"/>
                </a:cubicBezTo>
                <a:moveTo>
                  <a:pt x="7" y="63"/>
                </a:moveTo>
                <a:cubicBezTo>
                  <a:pt x="7" y="63"/>
                  <a:pt x="7" y="63"/>
                  <a:pt x="7" y="63"/>
                </a:cubicBezTo>
                <a:cubicBezTo>
                  <a:pt x="7" y="63"/>
                  <a:pt x="7" y="63"/>
                  <a:pt x="7" y="63"/>
                </a:cubicBezTo>
                <a:moveTo>
                  <a:pt x="7" y="63"/>
                </a:moveTo>
                <a:cubicBezTo>
                  <a:pt x="7" y="63"/>
                  <a:pt x="7" y="63"/>
                  <a:pt x="7" y="63"/>
                </a:cubicBezTo>
                <a:cubicBezTo>
                  <a:pt x="7" y="63"/>
                  <a:pt x="7" y="63"/>
                  <a:pt x="7" y="63"/>
                </a:cubicBezTo>
                <a:moveTo>
                  <a:pt x="7" y="62"/>
                </a:moveTo>
                <a:cubicBezTo>
                  <a:pt x="7" y="62"/>
                  <a:pt x="7" y="62"/>
                  <a:pt x="7" y="62"/>
                </a:cubicBezTo>
                <a:cubicBezTo>
                  <a:pt x="7" y="62"/>
                  <a:pt x="7" y="62"/>
                  <a:pt x="7" y="62"/>
                </a:cubicBezTo>
                <a:moveTo>
                  <a:pt x="7" y="62"/>
                </a:moveTo>
                <a:cubicBezTo>
                  <a:pt x="7" y="62"/>
                  <a:pt x="7" y="62"/>
                  <a:pt x="7" y="62"/>
                </a:cubicBezTo>
                <a:cubicBezTo>
                  <a:pt x="7" y="62"/>
                  <a:pt x="7" y="62"/>
                  <a:pt x="7" y="62"/>
                </a:cubicBezTo>
                <a:moveTo>
                  <a:pt x="7" y="61"/>
                </a:move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7" y="61"/>
                  <a:pt x="7" y="61"/>
                </a:cubicBezTo>
                <a:moveTo>
                  <a:pt x="7" y="61"/>
                </a:move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7" y="61"/>
                  <a:pt x="7" y="61"/>
                </a:cubicBezTo>
                <a:moveTo>
                  <a:pt x="7" y="60"/>
                </a:moveTo>
                <a:cubicBezTo>
                  <a:pt x="7" y="60"/>
                  <a:pt x="7" y="60"/>
                  <a:pt x="7" y="60"/>
                </a:cubicBezTo>
                <a:cubicBezTo>
                  <a:pt x="7" y="60"/>
                  <a:pt x="7" y="60"/>
                  <a:pt x="7" y="60"/>
                </a:cubicBezTo>
                <a:moveTo>
                  <a:pt x="7" y="60"/>
                </a:moveTo>
                <a:cubicBezTo>
                  <a:pt x="7" y="60"/>
                  <a:pt x="7" y="60"/>
                  <a:pt x="7" y="60"/>
                </a:cubicBezTo>
                <a:cubicBezTo>
                  <a:pt x="7" y="60"/>
                  <a:pt x="7" y="60"/>
                  <a:pt x="7" y="60"/>
                </a:cubicBezTo>
                <a:moveTo>
                  <a:pt x="7" y="59"/>
                </a:moveTo>
                <a:cubicBezTo>
                  <a:pt x="7" y="59"/>
                  <a:pt x="7" y="59"/>
                  <a:pt x="7" y="59"/>
                </a:cubicBezTo>
                <a:cubicBezTo>
                  <a:pt x="7" y="59"/>
                  <a:pt x="7" y="59"/>
                  <a:pt x="7" y="59"/>
                </a:cubicBezTo>
                <a:moveTo>
                  <a:pt x="7" y="59"/>
                </a:moveTo>
                <a:cubicBezTo>
                  <a:pt x="7" y="59"/>
                  <a:pt x="7" y="59"/>
                  <a:pt x="7" y="59"/>
                </a:cubicBezTo>
                <a:cubicBezTo>
                  <a:pt x="7" y="59"/>
                  <a:pt x="7" y="59"/>
                  <a:pt x="7" y="59"/>
                </a:cubicBezTo>
                <a:moveTo>
                  <a:pt x="7" y="58"/>
                </a:moveTo>
                <a:cubicBezTo>
                  <a:pt x="7" y="58"/>
                  <a:pt x="7" y="58"/>
                  <a:pt x="7" y="58"/>
                </a:cubicBezTo>
                <a:cubicBezTo>
                  <a:pt x="7" y="58"/>
                  <a:pt x="7" y="58"/>
                  <a:pt x="7" y="58"/>
                </a:cubicBezTo>
                <a:moveTo>
                  <a:pt x="7" y="58"/>
                </a:moveTo>
                <a:cubicBezTo>
                  <a:pt x="7" y="58"/>
                  <a:pt x="7" y="58"/>
                  <a:pt x="7" y="58"/>
                </a:cubicBezTo>
                <a:cubicBezTo>
                  <a:pt x="7" y="58"/>
                  <a:pt x="7" y="58"/>
                  <a:pt x="7" y="58"/>
                </a:cubicBezTo>
                <a:moveTo>
                  <a:pt x="7" y="57"/>
                </a:moveTo>
                <a:cubicBezTo>
                  <a:pt x="7" y="57"/>
                  <a:pt x="7" y="57"/>
                  <a:pt x="7" y="57"/>
                </a:cubicBezTo>
                <a:cubicBezTo>
                  <a:pt x="7" y="57"/>
                  <a:pt x="7" y="57"/>
                  <a:pt x="7" y="57"/>
                </a:cubicBezTo>
                <a:moveTo>
                  <a:pt x="7" y="57"/>
                </a:moveTo>
                <a:cubicBezTo>
                  <a:pt x="7" y="57"/>
                  <a:pt x="7" y="57"/>
                  <a:pt x="7" y="57"/>
                </a:cubicBezTo>
                <a:cubicBezTo>
                  <a:pt x="7" y="57"/>
                  <a:pt x="7" y="57"/>
                  <a:pt x="7" y="57"/>
                </a:cubicBezTo>
                <a:moveTo>
                  <a:pt x="7" y="56"/>
                </a:moveTo>
                <a:cubicBezTo>
                  <a:pt x="7" y="56"/>
                  <a:pt x="7" y="56"/>
                  <a:pt x="7" y="56"/>
                </a:cubicBezTo>
                <a:cubicBezTo>
                  <a:pt x="7" y="56"/>
                  <a:pt x="7" y="56"/>
                  <a:pt x="7" y="56"/>
                </a:cubicBezTo>
                <a:moveTo>
                  <a:pt x="7" y="56"/>
                </a:moveTo>
                <a:cubicBezTo>
                  <a:pt x="7" y="56"/>
                  <a:pt x="7" y="56"/>
                  <a:pt x="7" y="56"/>
                </a:cubicBezTo>
                <a:cubicBezTo>
                  <a:pt x="7" y="56"/>
                  <a:pt x="7" y="56"/>
                  <a:pt x="7" y="56"/>
                </a:cubicBezTo>
                <a:moveTo>
                  <a:pt x="7" y="55"/>
                </a:moveTo>
                <a:cubicBezTo>
                  <a:pt x="7" y="55"/>
                  <a:pt x="7" y="55"/>
                  <a:pt x="7" y="55"/>
                </a:cubicBezTo>
                <a:cubicBezTo>
                  <a:pt x="7" y="55"/>
                  <a:pt x="7" y="55"/>
                  <a:pt x="7" y="55"/>
                </a:cubicBezTo>
                <a:moveTo>
                  <a:pt x="7" y="55"/>
                </a:moveTo>
                <a:cubicBezTo>
                  <a:pt x="7" y="55"/>
                  <a:pt x="7" y="55"/>
                  <a:pt x="7" y="55"/>
                </a:cubicBezTo>
                <a:cubicBezTo>
                  <a:pt x="7" y="55"/>
                  <a:pt x="7" y="55"/>
                  <a:pt x="7" y="55"/>
                </a:cubicBezTo>
                <a:moveTo>
                  <a:pt x="8" y="54"/>
                </a:moveTo>
                <a:cubicBezTo>
                  <a:pt x="8" y="54"/>
                  <a:pt x="7" y="54"/>
                  <a:pt x="7" y="54"/>
                </a:cubicBezTo>
                <a:cubicBezTo>
                  <a:pt x="7" y="54"/>
                  <a:pt x="8" y="54"/>
                  <a:pt x="8" y="54"/>
                </a:cubicBezTo>
                <a:moveTo>
                  <a:pt x="8" y="54"/>
                </a:moveTo>
                <a:cubicBezTo>
                  <a:pt x="8" y="54"/>
                  <a:pt x="8" y="54"/>
                  <a:pt x="8" y="54"/>
                </a:cubicBezTo>
                <a:cubicBezTo>
                  <a:pt x="8" y="54"/>
                  <a:pt x="8" y="54"/>
                  <a:pt x="8" y="54"/>
                </a:cubicBezTo>
                <a:moveTo>
                  <a:pt x="8" y="53"/>
                </a:moveTo>
                <a:cubicBezTo>
                  <a:pt x="8" y="53"/>
                  <a:pt x="8" y="53"/>
                  <a:pt x="8" y="53"/>
                </a:cubicBezTo>
                <a:cubicBezTo>
                  <a:pt x="8" y="53"/>
                  <a:pt x="8" y="53"/>
                  <a:pt x="8" y="53"/>
                </a:cubicBezTo>
                <a:moveTo>
                  <a:pt x="8" y="53"/>
                </a:moveTo>
                <a:cubicBezTo>
                  <a:pt x="8" y="53"/>
                  <a:pt x="8" y="53"/>
                  <a:pt x="8" y="53"/>
                </a:cubicBezTo>
                <a:cubicBezTo>
                  <a:pt x="8" y="53"/>
                  <a:pt x="8" y="53"/>
                  <a:pt x="8" y="53"/>
                </a:cubicBezTo>
                <a:moveTo>
                  <a:pt x="8" y="52"/>
                </a:moveTo>
                <a:cubicBezTo>
                  <a:pt x="8" y="52"/>
                  <a:pt x="8" y="52"/>
                  <a:pt x="8" y="52"/>
                </a:cubicBezTo>
                <a:cubicBezTo>
                  <a:pt x="8" y="52"/>
                  <a:pt x="8" y="52"/>
                  <a:pt x="8" y="52"/>
                </a:cubicBezTo>
                <a:moveTo>
                  <a:pt x="8" y="52"/>
                </a:moveTo>
                <a:cubicBezTo>
                  <a:pt x="8" y="52"/>
                  <a:pt x="8" y="52"/>
                  <a:pt x="8" y="52"/>
                </a:cubicBezTo>
                <a:cubicBezTo>
                  <a:pt x="8" y="52"/>
                  <a:pt x="8" y="52"/>
                  <a:pt x="8" y="52"/>
                </a:cubicBezTo>
                <a:moveTo>
                  <a:pt x="8" y="51"/>
                </a:moveTo>
                <a:cubicBezTo>
                  <a:pt x="8" y="51"/>
                  <a:pt x="8" y="51"/>
                  <a:pt x="8" y="51"/>
                </a:cubicBezTo>
                <a:cubicBezTo>
                  <a:pt x="8" y="51"/>
                  <a:pt x="8" y="51"/>
                  <a:pt x="8" y="51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49"/>
                  <a:pt x="8" y="49"/>
                  <a:pt x="8" y="50"/>
                </a:cubicBezTo>
                <a:cubicBezTo>
                  <a:pt x="8" y="49"/>
                  <a:pt x="8" y="49"/>
                  <a:pt x="8" y="49"/>
                </a:cubicBezTo>
                <a:moveTo>
                  <a:pt x="8" y="46"/>
                </a:moveTo>
                <a:cubicBezTo>
                  <a:pt x="8" y="46"/>
                  <a:pt x="8" y="46"/>
                  <a:pt x="8" y="46"/>
                </a:cubicBezTo>
                <a:cubicBezTo>
                  <a:pt x="8" y="46"/>
                  <a:pt x="8" y="46"/>
                  <a:pt x="8" y="46"/>
                </a:cubicBezTo>
                <a:moveTo>
                  <a:pt x="8" y="45"/>
                </a:move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moveTo>
                  <a:pt x="8" y="45"/>
                </a:move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moveTo>
                  <a:pt x="8" y="44"/>
                </a:moveTo>
                <a:cubicBezTo>
                  <a:pt x="8" y="44"/>
                  <a:pt x="8" y="44"/>
                  <a:pt x="8" y="44"/>
                </a:cubicBezTo>
                <a:cubicBezTo>
                  <a:pt x="8" y="44"/>
                  <a:pt x="8" y="44"/>
                  <a:pt x="8" y="44"/>
                </a:cubicBezTo>
                <a:moveTo>
                  <a:pt x="8" y="43"/>
                </a:moveTo>
                <a:cubicBezTo>
                  <a:pt x="8" y="43"/>
                  <a:pt x="8" y="43"/>
                  <a:pt x="8" y="43"/>
                </a:cubicBezTo>
                <a:cubicBezTo>
                  <a:pt x="8" y="43"/>
                  <a:pt x="8" y="43"/>
                  <a:pt x="8" y="43"/>
                </a:cubicBezTo>
                <a:moveTo>
                  <a:pt x="8" y="43"/>
                </a:moveTo>
                <a:cubicBezTo>
                  <a:pt x="8" y="43"/>
                  <a:pt x="8" y="43"/>
                  <a:pt x="8" y="43"/>
                </a:cubicBezTo>
                <a:cubicBezTo>
                  <a:pt x="8" y="43"/>
                  <a:pt x="8" y="43"/>
                  <a:pt x="8" y="43"/>
                </a:cubicBezTo>
                <a:moveTo>
                  <a:pt x="8" y="42"/>
                </a:moveTo>
                <a:cubicBezTo>
                  <a:pt x="8" y="42"/>
                  <a:pt x="8" y="42"/>
                  <a:pt x="8" y="42"/>
                </a:cubicBezTo>
                <a:cubicBezTo>
                  <a:pt x="8" y="42"/>
                  <a:pt x="8" y="42"/>
                  <a:pt x="8" y="42"/>
                </a:cubicBezTo>
                <a:moveTo>
                  <a:pt x="8" y="42"/>
                </a:moveTo>
                <a:cubicBezTo>
                  <a:pt x="8" y="42"/>
                  <a:pt x="8" y="42"/>
                  <a:pt x="8" y="42"/>
                </a:cubicBezTo>
                <a:cubicBezTo>
                  <a:pt x="8" y="42"/>
                  <a:pt x="8" y="42"/>
                  <a:pt x="8" y="42"/>
                </a:cubicBezTo>
                <a:moveTo>
                  <a:pt x="8" y="41"/>
                </a:moveTo>
                <a:cubicBezTo>
                  <a:pt x="8" y="41"/>
                  <a:pt x="8" y="41"/>
                  <a:pt x="8" y="41"/>
                </a:cubicBezTo>
                <a:cubicBezTo>
                  <a:pt x="8" y="41"/>
                  <a:pt x="8" y="41"/>
                  <a:pt x="8" y="41"/>
                </a:cubicBezTo>
                <a:moveTo>
                  <a:pt x="7" y="41"/>
                </a:moveTo>
                <a:cubicBezTo>
                  <a:pt x="7" y="41"/>
                  <a:pt x="7" y="41"/>
                  <a:pt x="8" y="41"/>
                </a:cubicBezTo>
                <a:cubicBezTo>
                  <a:pt x="8" y="41"/>
                  <a:pt x="7" y="41"/>
                  <a:pt x="7" y="41"/>
                </a:cubicBezTo>
                <a:moveTo>
                  <a:pt x="7" y="40"/>
                </a:moveTo>
                <a:cubicBezTo>
                  <a:pt x="7" y="40"/>
                  <a:pt x="7" y="40"/>
                  <a:pt x="7" y="40"/>
                </a:cubicBezTo>
                <a:cubicBezTo>
                  <a:pt x="7" y="40"/>
                  <a:pt x="7" y="40"/>
                  <a:pt x="7" y="40"/>
                </a:cubicBezTo>
                <a:moveTo>
                  <a:pt x="7" y="40"/>
                </a:moveTo>
                <a:cubicBezTo>
                  <a:pt x="7" y="40"/>
                  <a:pt x="7" y="40"/>
                  <a:pt x="7" y="40"/>
                </a:cubicBezTo>
                <a:cubicBezTo>
                  <a:pt x="7" y="40"/>
                  <a:pt x="7" y="40"/>
                  <a:pt x="7" y="40"/>
                </a:cubicBezTo>
                <a:moveTo>
                  <a:pt x="7" y="39"/>
                </a:moveTo>
                <a:cubicBezTo>
                  <a:pt x="7" y="39"/>
                  <a:pt x="7" y="39"/>
                  <a:pt x="7" y="39"/>
                </a:cubicBezTo>
                <a:cubicBezTo>
                  <a:pt x="7" y="39"/>
                  <a:pt x="7" y="39"/>
                  <a:pt x="7" y="39"/>
                </a:cubicBezTo>
                <a:moveTo>
                  <a:pt x="7" y="39"/>
                </a:moveTo>
                <a:cubicBezTo>
                  <a:pt x="7" y="39"/>
                  <a:pt x="7" y="39"/>
                  <a:pt x="7" y="39"/>
                </a:cubicBezTo>
                <a:cubicBezTo>
                  <a:pt x="7" y="39"/>
                  <a:pt x="7" y="39"/>
                  <a:pt x="7" y="39"/>
                </a:cubicBezTo>
                <a:moveTo>
                  <a:pt x="7" y="38"/>
                </a:move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8"/>
                </a:cubicBezTo>
                <a:moveTo>
                  <a:pt x="7" y="38"/>
                </a:move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8"/>
                </a:cubicBezTo>
                <a:moveTo>
                  <a:pt x="7" y="37"/>
                </a:moveTo>
                <a:cubicBezTo>
                  <a:pt x="7" y="37"/>
                  <a:pt x="7" y="37"/>
                  <a:pt x="7" y="37"/>
                </a:cubicBezTo>
                <a:cubicBezTo>
                  <a:pt x="7" y="37"/>
                  <a:pt x="7" y="37"/>
                  <a:pt x="7" y="37"/>
                </a:cubicBezTo>
                <a:moveTo>
                  <a:pt x="7" y="37"/>
                </a:moveTo>
                <a:cubicBezTo>
                  <a:pt x="7" y="37"/>
                  <a:pt x="7" y="37"/>
                  <a:pt x="7" y="37"/>
                </a:cubicBezTo>
                <a:cubicBezTo>
                  <a:pt x="7" y="37"/>
                  <a:pt x="7" y="37"/>
                  <a:pt x="7" y="37"/>
                </a:cubicBezTo>
                <a:moveTo>
                  <a:pt x="7" y="36"/>
                </a:moveTo>
                <a:cubicBezTo>
                  <a:pt x="7" y="36"/>
                  <a:pt x="7" y="36"/>
                  <a:pt x="7" y="36"/>
                </a:cubicBezTo>
                <a:cubicBezTo>
                  <a:pt x="7" y="36"/>
                  <a:pt x="7" y="36"/>
                  <a:pt x="7" y="36"/>
                </a:cubicBezTo>
                <a:moveTo>
                  <a:pt x="7" y="36"/>
                </a:moveTo>
                <a:cubicBezTo>
                  <a:pt x="7" y="36"/>
                  <a:pt x="7" y="36"/>
                  <a:pt x="7" y="36"/>
                </a:cubicBezTo>
                <a:cubicBezTo>
                  <a:pt x="7" y="36"/>
                  <a:pt x="7" y="36"/>
                  <a:pt x="7" y="36"/>
                </a:cubicBezTo>
                <a:moveTo>
                  <a:pt x="7" y="35"/>
                </a:moveTo>
                <a:cubicBezTo>
                  <a:pt x="7" y="35"/>
                  <a:pt x="7" y="35"/>
                  <a:pt x="7" y="35"/>
                </a:cubicBezTo>
                <a:cubicBezTo>
                  <a:pt x="7" y="35"/>
                  <a:pt x="7" y="35"/>
                  <a:pt x="7" y="35"/>
                </a:cubicBezTo>
                <a:moveTo>
                  <a:pt x="7" y="35"/>
                </a:moveTo>
                <a:cubicBezTo>
                  <a:pt x="7" y="35"/>
                  <a:pt x="7" y="35"/>
                  <a:pt x="7" y="35"/>
                </a:cubicBezTo>
                <a:cubicBezTo>
                  <a:pt x="7" y="35"/>
                  <a:pt x="7" y="35"/>
                  <a:pt x="7" y="35"/>
                </a:cubicBezTo>
                <a:moveTo>
                  <a:pt x="7" y="34"/>
                </a:move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moveTo>
                  <a:pt x="7" y="34"/>
                </a:move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moveTo>
                  <a:pt x="7" y="33"/>
                </a:moveTo>
                <a:cubicBezTo>
                  <a:pt x="7" y="33"/>
                  <a:pt x="7" y="33"/>
                  <a:pt x="7" y="33"/>
                </a:cubicBezTo>
                <a:cubicBezTo>
                  <a:pt x="7" y="33"/>
                  <a:pt x="7" y="33"/>
                  <a:pt x="7" y="33"/>
                </a:cubicBezTo>
                <a:moveTo>
                  <a:pt x="7" y="33"/>
                </a:moveTo>
                <a:cubicBezTo>
                  <a:pt x="7" y="33"/>
                  <a:pt x="7" y="33"/>
                  <a:pt x="7" y="33"/>
                </a:cubicBezTo>
                <a:cubicBezTo>
                  <a:pt x="7" y="33"/>
                  <a:pt x="7" y="33"/>
                  <a:pt x="7" y="33"/>
                </a:cubicBezTo>
                <a:moveTo>
                  <a:pt x="7" y="32"/>
                </a:moveTo>
                <a:cubicBezTo>
                  <a:pt x="7" y="32"/>
                  <a:pt x="7" y="32"/>
                  <a:pt x="7" y="32"/>
                </a:cubicBezTo>
                <a:cubicBezTo>
                  <a:pt x="7" y="32"/>
                  <a:pt x="7" y="32"/>
                  <a:pt x="7" y="32"/>
                </a:cubicBezTo>
                <a:moveTo>
                  <a:pt x="7" y="32"/>
                </a:moveTo>
                <a:cubicBezTo>
                  <a:pt x="7" y="32"/>
                  <a:pt x="7" y="32"/>
                  <a:pt x="7" y="32"/>
                </a:cubicBezTo>
                <a:cubicBezTo>
                  <a:pt x="7" y="32"/>
                  <a:pt x="7" y="32"/>
                  <a:pt x="7" y="32"/>
                </a:cubicBezTo>
                <a:moveTo>
                  <a:pt x="7" y="31"/>
                </a:moveTo>
                <a:cubicBezTo>
                  <a:pt x="7" y="31"/>
                  <a:pt x="7" y="31"/>
                  <a:pt x="7" y="31"/>
                </a:cubicBezTo>
                <a:cubicBezTo>
                  <a:pt x="7" y="31"/>
                  <a:pt x="7" y="31"/>
                  <a:pt x="7" y="31"/>
                </a:cubicBezTo>
                <a:moveTo>
                  <a:pt x="7" y="31"/>
                </a:moveTo>
                <a:cubicBezTo>
                  <a:pt x="7" y="31"/>
                  <a:pt x="7" y="31"/>
                  <a:pt x="7" y="31"/>
                </a:cubicBezTo>
                <a:cubicBezTo>
                  <a:pt x="7" y="31"/>
                  <a:pt x="7" y="31"/>
                  <a:pt x="7" y="31"/>
                </a:cubicBezTo>
                <a:moveTo>
                  <a:pt x="7" y="30"/>
                </a:moveTo>
                <a:cubicBezTo>
                  <a:pt x="7" y="30"/>
                  <a:pt x="7" y="30"/>
                  <a:pt x="7" y="30"/>
                </a:cubicBezTo>
                <a:cubicBezTo>
                  <a:pt x="7" y="30"/>
                  <a:pt x="7" y="30"/>
                  <a:pt x="7" y="30"/>
                </a:cubicBezTo>
                <a:moveTo>
                  <a:pt x="7" y="30"/>
                </a:moveTo>
                <a:cubicBezTo>
                  <a:pt x="7" y="30"/>
                  <a:pt x="7" y="30"/>
                  <a:pt x="7" y="30"/>
                </a:cubicBezTo>
                <a:cubicBezTo>
                  <a:pt x="7" y="30"/>
                  <a:pt x="7" y="30"/>
                  <a:pt x="7" y="30"/>
                </a:cubicBezTo>
                <a:moveTo>
                  <a:pt x="7" y="29"/>
                </a:moveTo>
                <a:cubicBezTo>
                  <a:pt x="7" y="29"/>
                  <a:pt x="7" y="29"/>
                  <a:pt x="7" y="29"/>
                </a:cubicBezTo>
                <a:cubicBezTo>
                  <a:pt x="7" y="29"/>
                  <a:pt x="7" y="29"/>
                  <a:pt x="7" y="29"/>
                </a:cubicBezTo>
                <a:moveTo>
                  <a:pt x="7" y="29"/>
                </a:moveTo>
                <a:cubicBezTo>
                  <a:pt x="7" y="29"/>
                  <a:pt x="7" y="29"/>
                  <a:pt x="7" y="29"/>
                </a:cubicBezTo>
                <a:cubicBezTo>
                  <a:pt x="7" y="29"/>
                  <a:pt x="7" y="29"/>
                  <a:pt x="7" y="29"/>
                </a:cubicBezTo>
                <a:moveTo>
                  <a:pt x="7" y="28"/>
                </a:moveTo>
                <a:cubicBezTo>
                  <a:pt x="7" y="28"/>
                  <a:pt x="7" y="28"/>
                  <a:pt x="7" y="28"/>
                </a:cubicBezTo>
                <a:cubicBezTo>
                  <a:pt x="7" y="28"/>
                  <a:pt x="7" y="28"/>
                  <a:pt x="7" y="28"/>
                </a:cubicBezTo>
                <a:moveTo>
                  <a:pt x="7" y="28"/>
                </a:moveTo>
                <a:cubicBezTo>
                  <a:pt x="7" y="28"/>
                  <a:pt x="7" y="28"/>
                  <a:pt x="7" y="28"/>
                </a:cubicBezTo>
                <a:cubicBezTo>
                  <a:pt x="7" y="28"/>
                  <a:pt x="7" y="28"/>
                  <a:pt x="7" y="28"/>
                </a:cubicBezTo>
                <a:moveTo>
                  <a:pt x="7" y="27"/>
                </a:moveTo>
                <a:cubicBezTo>
                  <a:pt x="7" y="27"/>
                  <a:pt x="7" y="27"/>
                  <a:pt x="7" y="27"/>
                </a:cubicBezTo>
                <a:cubicBezTo>
                  <a:pt x="7" y="27"/>
                  <a:pt x="7" y="27"/>
                  <a:pt x="7" y="27"/>
                </a:cubicBezTo>
                <a:moveTo>
                  <a:pt x="7" y="27"/>
                </a:moveTo>
                <a:cubicBezTo>
                  <a:pt x="7" y="27"/>
                  <a:pt x="7" y="27"/>
                  <a:pt x="7" y="27"/>
                </a:cubicBezTo>
                <a:cubicBezTo>
                  <a:pt x="7" y="27"/>
                  <a:pt x="7" y="27"/>
                  <a:pt x="7" y="27"/>
                </a:cubicBezTo>
                <a:moveTo>
                  <a:pt x="7" y="26"/>
                </a:move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moveTo>
                  <a:pt x="7" y="26"/>
                </a:move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moveTo>
                  <a:pt x="7" y="25"/>
                </a:moveTo>
                <a:cubicBezTo>
                  <a:pt x="7" y="25"/>
                  <a:pt x="7" y="25"/>
                  <a:pt x="7" y="25"/>
                </a:cubicBezTo>
                <a:cubicBezTo>
                  <a:pt x="7" y="25"/>
                  <a:pt x="7" y="25"/>
                  <a:pt x="7" y="25"/>
                </a:cubicBezTo>
                <a:moveTo>
                  <a:pt x="7" y="25"/>
                </a:moveTo>
                <a:cubicBezTo>
                  <a:pt x="7" y="25"/>
                  <a:pt x="7" y="25"/>
                  <a:pt x="7" y="25"/>
                </a:cubicBezTo>
                <a:cubicBezTo>
                  <a:pt x="7" y="25"/>
                  <a:pt x="7" y="25"/>
                  <a:pt x="7" y="25"/>
                </a:cubicBezTo>
                <a:moveTo>
                  <a:pt x="7" y="24"/>
                </a:move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moveTo>
                  <a:pt x="7" y="24"/>
                </a:move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moveTo>
                  <a:pt x="7" y="23"/>
                </a:moveTo>
                <a:cubicBezTo>
                  <a:pt x="7" y="23"/>
                  <a:pt x="7" y="23"/>
                  <a:pt x="7" y="23"/>
                </a:cubicBezTo>
                <a:cubicBezTo>
                  <a:pt x="7" y="23"/>
                  <a:pt x="7" y="23"/>
                  <a:pt x="7" y="23"/>
                </a:cubicBezTo>
                <a:moveTo>
                  <a:pt x="7" y="23"/>
                </a:moveTo>
                <a:cubicBezTo>
                  <a:pt x="7" y="23"/>
                  <a:pt x="7" y="23"/>
                  <a:pt x="7" y="23"/>
                </a:cubicBezTo>
                <a:cubicBezTo>
                  <a:pt x="7" y="23"/>
                  <a:pt x="7" y="23"/>
                  <a:pt x="7" y="23"/>
                </a:cubicBezTo>
                <a:moveTo>
                  <a:pt x="7" y="22"/>
                </a:moveTo>
                <a:cubicBezTo>
                  <a:pt x="7" y="22"/>
                  <a:pt x="7" y="22"/>
                  <a:pt x="7" y="22"/>
                </a:cubicBezTo>
                <a:cubicBezTo>
                  <a:pt x="7" y="22"/>
                  <a:pt x="7" y="22"/>
                  <a:pt x="7" y="22"/>
                </a:cubicBezTo>
                <a:moveTo>
                  <a:pt x="7" y="22"/>
                </a:moveTo>
                <a:cubicBezTo>
                  <a:pt x="7" y="22"/>
                  <a:pt x="7" y="22"/>
                  <a:pt x="7" y="22"/>
                </a:cubicBezTo>
                <a:cubicBezTo>
                  <a:pt x="7" y="22"/>
                  <a:pt x="7" y="22"/>
                  <a:pt x="7" y="22"/>
                </a:cubicBezTo>
                <a:moveTo>
                  <a:pt x="6" y="21"/>
                </a:move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moveTo>
                  <a:pt x="6" y="21"/>
                </a:move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moveTo>
                  <a:pt x="6" y="20"/>
                </a:moveTo>
                <a:cubicBezTo>
                  <a:pt x="6" y="20"/>
                  <a:pt x="6" y="20"/>
                  <a:pt x="6" y="20"/>
                </a:cubicBezTo>
                <a:cubicBezTo>
                  <a:pt x="6" y="20"/>
                  <a:pt x="6" y="20"/>
                  <a:pt x="6" y="20"/>
                </a:cubicBezTo>
                <a:moveTo>
                  <a:pt x="6" y="20"/>
                </a:moveTo>
                <a:cubicBezTo>
                  <a:pt x="6" y="20"/>
                  <a:pt x="6" y="20"/>
                  <a:pt x="6" y="20"/>
                </a:cubicBezTo>
                <a:cubicBezTo>
                  <a:pt x="6" y="20"/>
                  <a:pt x="6" y="20"/>
                  <a:pt x="6" y="20"/>
                </a:cubicBezTo>
                <a:moveTo>
                  <a:pt x="6" y="19"/>
                </a:moveTo>
                <a:cubicBezTo>
                  <a:pt x="6" y="19"/>
                  <a:pt x="6" y="19"/>
                  <a:pt x="6" y="19"/>
                </a:cubicBezTo>
                <a:cubicBezTo>
                  <a:pt x="6" y="19"/>
                  <a:pt x="6" y="19"/>
                  <a:pt x="6" y="19"/>
                </a:cubicBezTo>
                <a:moveTo>
                  <a:pt x="6" y="19"/>
                </a:moveTo>
                <a:cubicBezTo>
                  <a:pt x="6" y="19"/>
                  <a:pt x="6" y="19"/>
                  <a:pt x="6" y="19"/>
                </a:cubicBezTo>
                <a:cubicBezTo>
                  <a:pt x="6" y="19"/>
                  <a:pt x="6" y="19"/>
                  <a:pt x="6" y="19"/>
                </a:cubicBezTo>
                <a:moveTo>
                  <a:pt x="6" y="18"/>
                </a:moveTo>
                <a:cubicBezTo>
                  <a:pt x="6" y="18"/>
                  <a:pt x="6" y="18"/>
                  <a:pt x="6" y="18"/>
                </a:cubicBezTo>
                <a:cubicBezTo>
                  <a:pt x="6" y="18"/>
                  <a:pt x="6" y="18"/>
                  <a:pt x="6" y="18"/>
                </a:cubicBezTo>
                <a:moveTo>
                  <a:pt x="6" y="18"/>
                </a:moveTo>
                <a:cubicBezTo>
                  <a:pt x="6" y="18"/>
                  <a:pt x="6" y="18"/>
                  <a:pt x="6" y="18"/>
                </a:cubicBezTo>
                <a:cubicBezTo>
                  <a:pt x="6" y="18"/>
                  <a:pt x="6" y="18"/>
                  <a:pt x="6" y="18"/>
                </a:cubicBezTo>
                <a:moveTo>
                  <a:pt x="6" y="17"/>
                </a:moveTo>
                <a:cubicBezTo>
                  <a:pt x="6" y="17"/>
                  <a:pt x="6" y="17"/>
                  <a:pt x="6" y="18"/>
                </a:cubicBezTo>
                <a:cubicBezTo>
                  <a:pt x="6" y="17"/>
                  <a:pt x="6" y="17"/>
                  <a:pt x="6" y="17"/>
                </a:cubicBezTo>
                <a:moveTo>
                  <a:pt x="6" y="17"/>
                </a:moveTo>
                <a:cubicBezTo>
                  <a:pt x="6" y="17"/>
                  <a:pt x="6" y="17"/>
                  <a:pt x="6" y="17"/>
                </a:cubicBezTo>
                <a:cubicBezTo>
                  <a:pt x="6" y="17"/>
                  <a:pt x="6" y="17"/>
                  <a:pt x="6" y="17"/>
                </a:cubicBezTo>
                <a:moveTo>
                  <a:pt x="6" y="16"/>
                </a:moveTo>
                <a:cubicBezTo>
                  <a:pt x="6" y="16"/>
                  <a:pt x="6" y="17"/>
                  <a:pt x="6" y="17"/>
                </a:cubicBezTo>
                <a:cubicBezTo>
                  <a:pt x="6" y="17"/>
                  <a:pt x="6" y="16"/>
                  <a:pt x="6" y="16"/>
                </a:cubicBezTo>
                <a:moveTo>
                  <a:pt x="6" y="16"/>
                </a:move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moveTo>
                  <a:pt x="6" y="15"/>
                </a:moveTo>
                <a:cubicBezTo>
                  <a:pt x="6" y="15"/>
                  <a:pt x="6" y="16"/>
                  <a:pt x="6" y="16"/>
                </a:cubicBezTo>
                <a:cubicBezTo>
                  <a:pt x="6" y="16"/>
                  <a:pt x="6" y="15"/>
                  <a:pt x="6" y="15"/>
                </a:cubicBezTo>
                <a:moveTo>
                  <a:pt x="6" y="15"/>
                </a:move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moveTo>
                  <a:pt x="6" y="14"/>
                </a:move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4"/>
                </a:cubicBezTo>
                <a:moveTo>
                  <a:pt x="6" y="14"/>
                </a:moveTo>
                <a:cubicBezTo>
                  <a:pt x="6" y="14"/>
                  <a:pt x="6" y="14"/>
                  <a:pt x="6" y="14"/>
                </a:cubicBezTo>
                <a:cubicBezTo>
                  <a:pt x="6" y="14"/>
                  <a:pt x="6" y="14"/>
                  <a:pt x="6" y="14"/>
                </a:cubicBezTo>
                <a:moveTo>
                  <a:pt x="6" y="14"/>
                </a:moveTo>
                <a:cubicBezTo>
                  <a:pt x="6" y="14"/>
                  <a:pt x="6" y="14"/>
                  <a:pt x="6" y="14"/>
                </a:cubicBezTo>
                <a:cubicBezTo>
                  <a:pt x="6" y="14"/>
                  <a:pt x="6" y="14"/>
                  <a:pt x="6" y="14"/>
                </a:cubicBezTo>
                <a:moveTo>
                  <a:pt x="6" y="13"/>
                </a:moveTo>
                <a:cubicBezTo>
                  <a:pt x="6" y="13"/>
                  <a:pt x="6" y="13"/>
                  <a:pt x="6" y="13"/>
                </a:cubicBezTo>
                <a:cubicBezTo>
                  <a:pt x="6" y="13"/>
                  <a:pt x="6" y="13"/>
                  <a:pt x="6" y="13"/>
                </a:cubicBezTo>
                <a:moveTo>
                  <a:pt x="6" y="13"/>
                </a:moveTo>
                <a:cubicBezTo>
                  <a:pt x="6" y="13"/>
                  <a:pt x="6" y="13"/>
                  <a:pt x="6" y="13"/>
                </a:cubicBezTo>
                <a:cubicBezTo>
                  <a:pt x="6" y="13"/>
                  <a:pt x="6" y="13"/>
                  <a:pt x="6" y="13"/>
                </a:cubicBezTo>
                <a:moveTo>
                  <a:pt x="6" y="12"/>
                </a:moveTo>
                <a:cubicBezTo>
                  <a:pt x="6" y="12"/>
                  <a:pt x="6" y="12"/>
                  <a:pt x="6" y="12"/>
                </a:cubicBezTo>
                <a:cubicBezTo>
                  <a:pt x="6" y="12"/>
                  <a:pt x="6" y="12"/>
                  <a:pt x="6" y="12"/>
                </a:cubicBezTo>
                <a:moveTo>
                  <a:pt x="6" y="12"/>
                </a:moveTo>
                <a:cubicBezTo>
                  <a:pt x="6" y="12"/>
                  <a:pt x="6" y="12"/>
                  <a:pt x="6" y="12"/>
                </a:cubicBezTo>
                <a:cubicBezTo>
                  <a:pt x="6" y="12"/>
                  <a:pt x="6" y="12"/>
                  <a:pt x="6" y="12"/>
                </a:cubicBezTo>
                <a:moveTo>
                  <a:pt x="5" y="11"/>
                </a:moveTo>
                <a:cubicBezTo>
                  <a:pt x="5" y="11"/>
                  <a:pt x="5" y="11"/>
                  <a:pt x="5" y="11"/>
                </a:cubicBezTo>
                <a:cubicBezTo>
                  <a:pt x="5" y="11"/>
                  <a:pt x="5" y="11"/>
                  <a:pt x="5" y="11"/>
                </a:cubicBezTo>
                <a:moveTo>
                  <a:pt x="5" y="11"/>
                </a:moveTo>
                <a:cubicBezTo>
                  <a:pt x="5" y="11"/>
                  <a:pt x="5" y="11"/>
                  <a:pt x="5" y="11"/>
                </a:cubicBezTo>
                <a:cubicBezTo>
                  <a:pt x="5" y="11"/>
                  <a:pt x="5" y="11"/>
                  <a:pt x="5" y="11"/>
                </a:cubicBezTo>
                <a:moveTo>
                  <a:pt x="5" y="10"/>
                </a:moveTo>
                <a:cubicBezTo>
                  <a:pt x="5" y="10"/>
                  <a:pt x="5" y="10"/>
                  <a:pt x="5" y="10"/>
                </a:cubicBezTo>
                <a:cubicBezTo>
                  <a:pt x="5" y="10"/>
                  <a:pt x="5" y="10"/>
                  <a:pt x="5" y="10"/>
                </a:cubicBezTo>
                <a:moveTo>
                  <a:pt x="5" y="10"/>
                </a:moveTo>
                <a:cubicBezTo>
                  <a:pt x="5" y="10"/>
                  <a:pt x="5" y="10"/>
                  <a:pt x="5" y="10"/>
                </a:cubicBezTo>
                <a:cubicBezTo>
                  <a:pt x="5" y="10"/>
                  <a:pt x="5" y="10"/>
                  <a:pt x="5" y="10"/>
                </a:cubicBezTo>
                <a:moveTo>
                  <a:pt x="5" y="9"/>
                </a:moveTo>
                <a:cubicBezTo>
                  <a:pt x="5" y="9"/>
                  <a:pt x="5" y="9"/>
                  <a:pt x="5" y="9"/>
                </a:cubicBezTo>
                <a:cubicBezTo>
                  <a:pt x="5" y="9"/>
                  <a:pt x="5" y="9"/>
                  <a:pt x="5" y="9"/>
                </a:cubicBezTo>
                <a:moveTo>
                  <a:pt x="5" y="9"/>
                </a:moveTo>
                <a:cubicBezTo>
                  <a:pt x="5" y="9"/>
                  <a:pt x="5" y="9"/>
                  <a:pt x="5" y="9"/>
                </a:cubicBezTo>
                <a:cubicBezTo>
                  <a:pt x="5" y="9"/>
                  <a:pt x="5" y="9"/>
                  <a:pt x="5" y="9"/>
                </a:cubicBezTo>
                <a:moveTo>
                  <a:pt x="5" y="8"/>
                </a:moveTo>
                <a:cubicBezTo>
                  <a:pt x="5" y="8"/>
                  <a:pt x="5" y="8"/>
                  <a:pt x="5" y="8"/>
                </a:cubicBezTo>
                <a:cubicBezTo>
                  <a:pt x="5" y="8"/>
                  <a:pt x="5" y="8"/>
                  <a:pt x="5" y="8"/>
                </a:cubicBezTo>
                <a:moveTo>
                  <a:pt x="5" y="8"/>
                </a:moveTo>
                <a:cubicBezTo>
                  <a:pt x="5" y="8"/>
                  <a:pt x="5" y="8"/>
                  <a:pt x="5" y="8"/>
                </a:cubicBezTo>
                <a:cubicBezTo>
                  <a:pt x="5" y="8"/>
                  <a:pt x="5" y="8"/>
                  <a:pt x="5" y="8"/>
                </a:cubicBezTo>
                <a:moveTo>
                  <a:pt x="5" y="7"/>
                </a:moveTo>
                <a:cubicBezTo>
                  <a:pt x="5" y="7"/>
                  <a:pt x="5" y="7"/>
                  <a:pt x="5" y="7"/>
                </a:cubicBezTo>
                <a:cubicBezTo>
                  <a:pt x="5" y="7"/>
                  <a:pt x="5" y="7"/>
                  <a:pt x="5" y="7"/>
                </a:cubicBezTo>
                <a:moveTo>
                  <a:pt x="5" y="7"/>
                </a:moveTo>
                <a:cubicBezTo>
                  <a:pt x="5" y="7"/>
                  <a:pt x="5" y="7"/>
                  <a:pt x="5" y="7"/>
                </a:cubicBezTo>
                <a:cubicBezTo>
                  <a:pt x="5" y="7"/>
                  <a:pt x="5" y="7"/>
                  <a:pt x="5" y="7"/>
                </a:cubicBezTo>
                <a:moveTo>
                  <a:pt x="5" y="6"/>
                </a:moveTo>
                <a:cubicBezTo>
                  <a:pt x="5" y="6"/>
                  <a:pt x="5" y="6"/>
                  <a:pt x="5" y="6"/>
                </a:cubicBezTo>
                <a:cubicBezTo>
                  <a:pt x="5" y="6"/>
                  <a:pt x="5" y="6"/>
                  <a:pt x="5" y="6"/>
                </a:cubicBezTo>
                <a:moveTo>
                  <a:pt x="5" y="6"/>
                </a:moveTo>
                <a:cubicBezTo>
                  <a:pt x="5" y="6"/>
                  <a:pt x="5" y="6"/>
                  <a:pt x="5" y="6"/>
                </a:cubicBezTo>
                <a:cubicBezTo>
                  <a:pt x="5" y="6"/>
                  <a:pt x="5" y="6"/>
                  <a:pt x="5" y="6"/>
                </a:cubicBezTo>
                <a:moveTo>
                  <a:pt x="5" y="5"/>
                </a:moveTo>
                <a:cubicBezTo>
                  <a:pt x="5" y="5"/>
                  <a:pt x="5" y="5"/>
                  <a:pt x="5" y="5"/>
                </a:cubicBezTo>
                <a:cubicBezTo>
                  <a:pt x="5" y="5"/>
                  <a:pt x="5" y="5"/>
                  <a:pt x="5" y="5"/>
                </a:cubicBezTo>
                <a:moveTo>
                  <a:pt x="5" y="5"/>
                </a:moveTo>
                <a:cubicBezTo>
                  <a:pt x="5" y="5"/>
                  <a:pt x="5" y="5"/>
                  <a:pt x="5" y="5"/>
                </a:cubicBezTo>
                <a:cubicBezTo>
                  <a:pt x="5" y="5"/>
                  <a:pt x="5" y="5"/>
                  <a:pt x="5" y="5"/>
                </a:cubicBezTo>
                <a:moveTo>
                  <a:pt x="5" y="4"/>
                </a:moveTo>
                <a:cubicBezTo>
                  <a:pt x="5" y="4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moveTo>
                  <a:pt x="5" y="4"/>
                </a:moveTo>
                <a:cubicBezTo>
                  <a:pt x="5" y="4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moveTo>
                  <a:pt x="4" y="3"/>
                </a:move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moveTo>
                  <a:pt x="4" y="3"/>
                </a:move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moveTo>
                  <a:pt x="4" y="2"/>
                </a:move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moveTo>
                  <a:pt x="4" y="2"/>
                </a:move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D2C1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4" name="Freeform 144">
            <a:extLst>
              <a:ext uri="{FF2B5EF4-FFF2-40B4-BE49-F238E27FC236}">
                <a16:creationId xmlns:a16="http://schemas.microsoft.com/office/drawing/2014/main" id="{A056EF9E-4B6C-4A40-B2C0-5BB7E5F465F2}"/>
              </a:ext>
            </a:extLst>
          </p:cNvPr>
          <p:cNvSpPr>
            <a:spLocks/>
          </p:cNvSpPr>
          <p:nvPr/>
        </p:nvSpPr>
        <p:spPr bwMode="auto">
          <a:xfrm>
            <a:off x="8610601" y="5284788"/>
            <a:ext cx="615950" cy="320675"/>
          </a:xfrm>
          <a:custGeom>
            <a:avLst/>
            <a:gdLst>
              <a:gd name="T0" fmla="*/ 0 w 252"/>
              <a:gd name="T1" fmla="*/ 0 h 131"/>
              <a:gd name="T2" fmla="*/ 0 w 252"/>
              <a:gd name="T3" fmla="*/ 0 h 131"/>
              <a:gd name="T4" fmla="*/ 238 w 252"/>
              <a:gd name="T5" fmla="*/ 117 h 131"/>
              <a:gd name="T6" fmla="*/ 252 w 252"/>
              <a:gd name="T7" fmla="*/ 131 h 131"/>
              <a:gd name="T8" fmla="*/ 0 w 252"/>
              <a:gd name="T9" fmla="*/ 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2" h="131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97" y="1"/>
                  <a:pt x="182" y="47"/>
                  <a:pt x="238" y="117"/>
                </a:cubicBezTo>
                <a:cubicBezTo>
                  <a:pt x="243" y="122"/>
                  <a:pt x="247" y="127"/>
                  <a:pt x="252" y="131"/>
                </a:cubicBezTo>
                <a:cubicBezTo>
                  <a:pt x="196" y="52"/>
                  <a:pt x="104" y="1"/>
                  <a:pt x="0" y="0"/>
                </a:cubicBezTo>
              </a:path>
            </a:pathLst>
          </a:custGeom>
          <a:solidFill>
            <a:srgbClr val="E4D0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5" name="Freeform 145">
            <a:extLst>
              <a:ext uri="{FF2B5EF4-FFF2-40B4-BE49-F238E27FC236}">
                <a16:creationId xmlns:a16="http://schemas.microsoft.com/office/drawing/2014/main" id="{4449B9BB-6A13-4B3A-9620-C699158E4054}"/>
              </a:ext>
            </a:extLst>
          </p:cNvPr>
          <p:cNvSpPr>
            <a:spLocks/>
          </p:cNvSpPr>
          <p:nvPr/>
        </p:nvSpPr>
        <p:spPr bwMode="auto">
          <a:xfrm>
            <a:off x="8610601" y="5570538"/>
            <a:ext cx="752475" cy="1227138"/>
          </a:xfrm>
          <a:custGeom>
            <a:avLst/>
            <a:gdLst>
              <a:gd name="T0" fmla="*/ 238 w 308"/>
              <a:gd name="T1" fmla="*/ 0 h 502"/>
              <a:gd name="T2" fmla="*/ 305 w 308"/>
              <a:gd name="T3" fmla="*/ 193 h 502"/>
              <a:gd name="T4" fmla="*/ 0 w 308"/>
              <a:gd name="T5" fmla="*/ 502 h 502"/>
              <a:gd name="T6" fmla="*/ 0 w 308"/>
              <a:gd name="T7" fmla="*/ 502 h 502"/>
              <a:gd name="T8" fmla="*/ 308 w 308"/>
              <a:gd name="T9" fmla="*/ 193 h 502"/>
              <a:gd name="T10" fmla="*/ 252 w 308"/>
              <a:gd name="T11" fmla="*/ 14 h 502"/>
              <a:gd name="T12" fmla="*/ 238 w 308"/>
              <a:gd name="T13" fmla="*/ 0 h 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8" h="502">
                <a:moveTo>
                  <a:pt x="238" y="0"/>
                </a:moveTo>
                <a:cubicBezTo>
                  <a:pt x="280" y="53"/>
                  <a:pt x="305" y="120"/>
                  <a:pt x="305" y="193"/>
                </a:cubicBezTo>
                <a:cubicBezTo>
                  <a:pt x="305" y="362"/>
                  <a:pt x="169" y="500"/>
                  <a:pt x="0" y="502"/>
                </a:cubicBezTo>
                <a:cubicBezTo>
                  <a:pt x="0" y="502"/>
                  <a:pt x="0" y="502"/>
                  <a:pt x="0" y="502"/>
                </a:cubicBezTo>
                <a:cubicBezTo>
                  <a:pt x="170" y="501"/>
                  <a:pt x="308" y="363"/>
                  <a:pt x="308" y="193"/>
                </a:cubicBezTo>
                <a:cubicBezTo>
                  <a:pt x="308" y="126"/>
                  <a:pt x="287" y="65"/>
                  <a:pt x="252" y="14"/>
                </a:cubicBezTo>
                <a:cubicBezTo>
                  <a:pt x="247" y="10"/>
                  <a:pt x="243" y="5"/>
                  <a:pt x="238" y="0"/>
                </a:cubicBezTo>
              </a:path>
            </a:pathLst>
          </a:custGeom>
          <a:solidFill>
            <a:srgbClr val="D2C1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6" name="Freeform 146">
            <a:extLst>
              <a:ext uri="{FF2B5EF4-FFF2-40B4-BE49-F238E27FC236}">
                <a16:creationId xmlns:a16="http://schemas.microsoft.com/office/drawing/2014/main" id="{C9C9BDFF-8E5D-496C-BF91-4675C5DA78B8}"/>
              </a:ext>
            </a:extLst>
          </p:cNvPr>
          <p:cNvSpPr>
            <a:spLocks/>
          </p:cNvSpPr>
          <p:nvPr/>
        </p:nvSpPr>
        <p:spPr bwMode="auto">
          <a:xfrm>
            <a:off x="8610601" y="5284788"/>
            <a:ext cx="744538" cy="1512888"/>
          </a:xfrm>
          <a:custGeom>
            <a:avLst/>
            <a:gdLst>
              <a:gd name="T0" fmla="*/ 0 w 305"/>
              <a:gd name="T1" fmla="*/ 0 h 619"/>
              <a:gd name="T2" fmla="*/ 0 w 305"/>
              <a:gd name="T3" fmla="*/ 108 h 619"/>
              <a:gd name="T4" fmla="*/ 120 w 305"/>
              <a:gd name="T5" fmla="*/ 108 h 619"/>
              <a:gd name="T6" fmla="*/ 152 w 305"/>
              <a:gd name="T7" fmla="*/ 140 h 619"/>
              <a:gd name="T8" fmla="*/ 120 w 305"/>
              <a:gd name="T9" fmla="*/ 173 h 619"/>
              <a:gd name="T10" fmla="*/ 0 w 305"/>
              <a:gd name="T11" fmla="*/ 173 h 619"/>
              <a:gd name="T12" fmla="*/ 0 w 305"/>
              <a:gd name="T13" fmla="*/ 182 h 619"/>
              <a:gd name="T14" fmla="*/ 136 w 305"/>
              <a:gd name="T15" fmla="*/ 182 h 619"/>
              <a:gd name="T16" fmla="*/ 167 w 305"/>
              <a:gd name="T17" fmla="*/ 217 h 619"/>
              <a:gd name="T18" fmla="*/ 146 w 305"/>
              <a:gd name="T19" fmla="*/ 226 h 619"/>
              <a:gd name="T20" fmla="*/ 129 w 305"/>
              <a:gd name="T21" fmla="*/ 220 h 619"/>
              <a:gd name="T22" fmla="*/ 102 w 305"/>
              <a:gd name="T23" fmla="*/ 198 h 619"/>
              <a:gd name="T24" fmla="*/ 94 w 305"/>
              <a:gd name="T25" fmla="*/ 200 h 619"/>
              <a:gd name="T26" fmla="*/ 64 w 305"/>
              <a:gd name="T27" fmla="*/ 213 h 619"/>
              <a:gd name="T28" fmla="*/ 57 w 305"/>
              <a:gd name="T29" fmla="*/ 212 h 619"/>
              <a:gd name="T30" fmla="*/ 7 w 305"/>
              <a:gd name="T31" fmla="*/ 191 h 619"/>
              <a:gd name="T32" fmla="*/ 6 w 305"/>
              <a:gd name="T33" fmla="*/ 191 h 619"/>
              <a:gd name="T34" fmla="*/ 0 w 305"/>
              <a:gd name="T35" fmla="*/ 192 h 619"/>
              <a:gd name="T36" fmla="*/ 0 w 305"/>
              <a:gd name="T37" fmla="*/ 211 h 619"/>
              <a:gd name="T38" fmla="*/ 8 w 305"/>
              <a:gd name="T39" fmla="*/ 206 h 619"/>
              <a:gd name="T40" fmla="*/ 13 w 305"/>
              <a:gd name="T41" fmla="*/ 205 h 619"/>
              <a:gd name="T42" fmla="*/ 47 w 305"/>
              <a:gd name="T43" fmla="*/ 226 h 619"/>
              <a:gd name="T44" fmla="*/ 61 w 305"/>
              <a:gd name="T45" fmla="*/ 230 h 619"/>
              <a:gd name="T46" fmla="*/ 92 w 305"/>
              <a:gd name="T47" fmla="*/ 217 h 619"/>
              <a:gd name="T48" fmla="*/ 99 w 305"/>
              <a:gd name="T49" fmla="*/ 215 h 619"/>
              <a:gd name="T50" fmla="*/ 116 w 305"/>
              <a:gd name="T51" fmla="*/ 231 h 619"/>
              <a:gd name="T52" fmla="*/ 141 w 305"/>
              <a:gd name="T53" fmla="*/ 242 h 619"/>
              <a:gd name="T54" fmla="*/ 196 w 305"/>
              <a:gd name="T55" fmla="*/ 387 h 619"/>
              <a:gd name="T56" fmla="*/ 79 w 305"/>
              <a:gd name="T57" fmla="*/ 539 h 619"/>
              <a:gd name="T58" fmla="*/ 21 w 305"/>
              <a:gd name="T59" fmla="*/ 542 h 619"/>
              <a:gd name="T60" fmla="*/ 0 w 305"/>
              <a:gd name="T61" fmla="*/ 542 h 619"/>
              <a:gd name="T62" fmla="*/ 0 w 305"/>
              <a:gd name="T63" fmla="*/ 619 h 619"/>
              <a:gd name="T64" fmla="*/ 305 w 305"/>
              <a:gd name="T65" fmla="*/ 310 h 619"/>
              <a:gd name="T66" fmla="*/ 238 w 305"/>
              <a:gd name="T67" fmla="*/ 117 h 619"/>
              <a:gd name="T68" fmla="*/ 0 w 305"/>
              <a:gd name="T69" fmla="*/ 0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05" h="619">
                <a:moveTo>
                  <a:pt x="0" y="0"/>
                </a:moveTo>
                <a:cubicBezTo>
                  <a:pt x="0" y="108"/>
                  <a:pt x="0" y="108"/>
                  <a:pt x="0" y="108"/>
                </a:cubicBezTo>
                <a:cubicBezTo>
                  <a:pt x="120" y="108"/>
                  <a:pt x="120" y="108"/>
                  <a:pt x="120" y="108"/>
                </a:cubicBezTo>
                <a:cubicBezTo>
                  <a:pt x="138" y="108"/>
                  <a:pt x="152" y="123"/>
                  <a:pt x="152" y="140"/>
                </a:cubicBezTo>
                <a:cubicBezTo>
                  <a:pt x="152" y="158"/>
                  <a:pt x="138" y="173"/>
                  <a:pt x="120" y="173"/>
                </a:cubicBezTo>
                <a:cubicBezTo>
                  <a:pt x="0" y="173"/>
                  <a:pt x="0" y="173"/>
                  <a:pt x="0" y="173"/>
                </a:cubicBezTo>
                <a:cubicBezTo>
                  <a:pt x="0" y="182"/>
                  <a:pt x="0" y="182"/>
                  <a:pt x="0" y="182"/>
                </a:cubicBezTo>
                <a:cubicBezTo>
                  <a:pt x="136" y="182"/>
                  <a:pt x="136" y="182"/>
                  <a:pt x="136" y="182"/>
                </a:cubicBezTo>
                <a:cubicBezTo>
                  <a:pt x="136" y="182"/>
                  <a:pt x="147" y="214"/>
                  <a:pt x="167" y="217"/>
                </a:cubicBezTo>
                <a:cubicBezTo>
                  <a:pt x="167" y="217"/>
                  <a:pt x="158" y="226"/>
                  <a:pt x="146" y="226"/>
                </a:cubicBezTo>
                <a:cubicBezTo>
                  <a:pt x="141" y="226"/>
                  <a:pt x="135" y="224"/>
                  <a:pt x="129" y="220"/>
                </a:cubicBezTo>
                <a:cubicBezTo>
                  <a:pt x="114" y="207"/>
                  <a:pt x="109" y="198"/>
                  <a:pt x="102" y="198"/>
                </a:cubicBezTo>
                <a:cubicBezTo>
                  <a:pt x="99" y="198"/>
                  <a:pt x="97" y="199"/>
                  <a:pt x="94" y="200"/>
                </a:cubicBezTo>
                <a:cubicBezTo>
                  <a:pt x="83" y="207"/>
                  <a:pt x="76" y="213"/>
                  <a:pt x="64" y="213"/>
                </a:cubicBezTo>
                <a:cubicBezTo>
                  <a:pt x="62" y="213"/>
                  <a:pt x="60" y="212"/>
                  <a:pt x="57" y="212"/>
                </a:cubicBezTo>
                <a:cubicBezTo>
                  <a:pt x="40" y="209"/>
                  <a:pt x="32" y="191"/>
                  <a:pt x="7" y="191"/>
                </a:cubicBezTo>
                <a:cubicBezTo>
                  <a:pt x="7" y="191"/>
                  <a:pt x="6" y="191"/>
                  <a:pt x="6" y="191"/>
                </a:cubicBezTo>
                <a:cubicBezTo>
                  <a:pt x="4" y="191"/>
                  <a:pt x="2" y="191"/>
                  <a:pt x="0" y="192"/>
                </a:cubicBezTo>
                <a:cubicBezTo>
                  <a:pt x="0" y="211"/>
                  <a:pt x="0" y="211"/>
                  <a:pt x="0" y="211"/>
                </a:cubicBezTo>
                <a:cubicBezTo>
                  <a:pt x="4" y="209"/>
                  <a:pt x="6" y="207"/>
                  <a:pt x="8" y="206"/>
                </a:cubicBezTo>
                <a:cubicBezTo>
                  <a:pt x="10" y="205"/>
                  <a:pt x="11" y="205"/>
                  <a:pt x="13" y="205"/>
                </a:cubicBezTo>
                <a:cubicBezTo>
                  <a:pt x="23" y="205"/>
                  <a:pt x="34" y="218"/>
                  <a:pt x="47" y="226"/>
                </a:cubicBezTo>
                <a:cubicBezTo>
                  <a:pt x="51" y="229"/>
                  <a:pt x="56" y="230"/>
                  <a:pt x="61" y="230"/>
                </a:cubicBezTo>
                <a:cubicBezTo>
                  <a:pt x="73" y="230"/>
                  <a:pt x="85" y="223"/>
                  <a:pt x="92" y="217"/>
                </a:cubicBezTo>
                <a:cubicBezTo>
                  <a:pt x="95" y="216"/>
                  <a:pt x="97" y="215"/>
                  <a:pt x="99" y="215"/>
                </a:cubicBezTo>
                <a:cubicBezTo>
                  <a:pt x="104" y="215"/>
                  <a:pt x="108" y="222"/>
                  <a:pt x="116" y="231"/>
                </a:cubicBezTo>
                <a:cubicBezTo>
                  <a:pt x="127" y="242"/>
                  <a:pt x="141" y="242"/>
                  <a:pt x="141" y="242"/>
                </a:cubicBezTo>
                <a:cubicBezTo>
                  <a:pt x="141" y="242"/>
                  <a:pt x="192" y="287"/>
                  <a:pt x="196" y="387"/>
                </a:cubicBezTo>
                <a:cubicBezTo>
                  <a:pt x="200" y="487"/>
                  <a:pt x="105" y="533"/>
                  <a:pt x="79" y="539"/>
                </a:cubicBezTo>
                <a:cubicBezTo>
                  <a:pt x="68" y="541"/>
                  <a:pt x="46" y="542"/>
                  <a:pt x="21" y="542"/>
                </a:cubicBezTo>
                <a:cubicBezTo>
                  <a:pt x="14" y="542"/>
                  <a:pt x="7" y="542"/>
                  <a:pt x="0" y="542"/>
                </a:cubicBezTo>
                <a:cubicBezTo>
                  <a:pt x="0" y="619"/>
                  <a:pt x="0" y="619"/>
                  <a:pt x="0" y="619"/>
                </a:cubicBezTo>
                <a:cubicBezTo>
                  <a:pt x="169" y="617"/>
                  <a:pt x="305" y="479"/>
                  <a:pt x="305" y="310"/>
                </a:cubicBezTo>
                <a:cubicBezTo>
                  <a:pt x="305" y="237"/>
                  <a:pt x="280" y="170"/>
                  <a:pt x="238" y="117"/>
                </a:cubicBezTo>
                <a:cubicBezTo>
                  <a:pt x="182" y="47"/>
                  <a:pt x="97" y="1"/>
                  <a:pt x="0" y="0"/>
                </a:cubicBezTo>
              </a:path>
            </a:pathLst>
          </a:custGeom>
          <a:solidFill>
            <a:srgbClr val="E4AD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7" name="Freeform 147">
            <a:extLst>
              <a:ext uri="{FF2B5EF4-FFF2-40B4-BE49-F238E27FC236}">
                <a16:creationId xmlns:a16="http://schemas.microsoft.com/office/drawing/2014/main" id="{75DB13F4-60A4-4EC4-8E0D-C869708C9088}"/>
              </a:ext>
            </a:extLst>
          </p:cNvPr>
          <p:cNvSpPr>
            <a:spLocks/>
          </p:cNvSpPr>
          <p:nvPr/>
        </p:nvSpPr>
        <p:spPr bwMode="auto">
          <a:xfrm>
            <a:off x="8610601" y="5548313"/>
            <a:ext cx="371475" cy="158750"/>
          </a:xfrm>
          <a:custGeom>
            <a:avLst/>
            <a:gdLst>
              <a:gd name="T0" fmla="*/ 120 w 152"/>
              <a:gd name="T1" fmla="*/ 0 h 65"/>
              <a:gd name="T2" fmla="*/ 0 w 152"/>
              <a:gd name="T3" fmla="*/ 0 h 65"/>
              <a:gd name="T4" fmla="*/ 0 w 152"/>
              <a:gd name="T5" fmla="*/ 65 h 65"/>
              <a:gd name="T6" fmla="*/ 120 w 152"/>
              <a:gd name="T7" fmla="*/ 65 h 65"/>
              <a:gd name="T8" fmla="*/ 152 w 152"/>
              <a:gd name="T9" fmla="*/ 32 h 65"/>
              <a:gd name="T10" fmla="*/ 120 w 152"/>
              <a:gd name="T11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2" h="65">
                <a:moveTo>
                  <a:pt x="12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65"/>
                  <a:pt x="0" y="65"/>
                  <a:pt x="0" y="65"/>
                </a:cubicBezTo>
                <a:cubicBezTo>
                  <a:pt x="120" y="65"/>
                  <a:pt x="120" y="65"/>
                  <a:pt x="120" y="65"/>
                </a:cubicBezTo>
                <a:cubicBezTo>
                  <a:pt x="138" y="65"/>
                  <a:pt x="152" y="50"/>
                  <a:pt x="152" y="32"/>
                </a:cubicBezTo>
                <a:cubicBezTo>
                  <a:pt x="152" y="15"/>
                  <a:pt x="138" y="0"/>
                  <a:pt x="120" y="0"/>
                </a:cubicBezTo>
              </a:path>
            </a:pathLst>
          </a:custGeom>
          <a:solidFill>
            <a:srgbClr val="6D34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8" name="Freeform 148">
            <a:extLst>
              <a:ext uri="{FF2B5EF4-FFF2-40B4-BE49-F238E27FC236}">
                <a16:creationId xmlns:a16="http://schemas.microsoft.com/office/drawing/2014/main" id="{6334002E-658A-4D4B-9BC4-A3D39AAA6FB3}"/>
              </a:ext>
            </a:extLst>
          </p:cNvPr>
          <p:cNvSpPr>
            <a:spLocks/>
          </p:cNvSpPr>
          <p:nvPr/>
        </p:nvSpPr>
        <p:spPr bwMode="auto">
          <a:xfrm>
            <a:off x="8610601" y="5729288"/>
            <a:ext cx="407988" cy="107950"/>
          </a:xfrm>
          <a:custGeom>
            <a:avLst/>
            <a:gdLst>
              <a:gd name="T0" fmla="*/ 136 w 167"/>
              <a:gd name="T1" fmla="*/ 0 h 44"/>
              <a:gd name="T2" fmla="*/ 0 w 167"/>
              <a:gd name="T3" fmla="*/ 0 h 44"/>
              <a:gd name="T4" fmla="*/ 0 w 167"/>
              <a:gd name="T5" fmla="*/ 10 h 44"/>
              <a:gd name="T6" fmla="*/ 6 w 167"/>
              <a:gd name="T7" fmla="*/ 9 h 44"/>
              <a:gd name="T8" fmla="*/ 7 w 167"/>
              <a:gd name="T9" fmla="*/ 9 h 44"/>
              <a:gd name="T10" fmla="*/ 57 w 167"/>
              <a:gd name="T11" fmla="*/ 30 h 44"/>
              <a:gd name="T12" fmla="*/ 64 w 167"/>
              <a:gd name="T13" fmla="*/ 31 h 44"/>
              <a:gd name="T14" fmla="*/ 94 w 167"/>
              <a:gd name="T15" fmla="*/ 18 h 44"/>
              <a:gd name="T16" fmla="*/ 102 w 167"/>
              <a:gd name="T17" fmla="*/ 16 h 44"/>
              <a:gd name="T18" fmla="*/ 129 w 167"/>
              <a:gd name="T19" fmla="*/ 38 h 44"/>
              <a:gd name="T20" fmla="*/ 146 w 167"/>
              <a:gd name="T21" fmla="*/ 44 h 44"/>
              <a:gd name="T22" fmla="*/ 167 w 167"/>
              <a:gd name="T23" fmla="*/ 35 h 44"/>
              <a:gd name="T24" fmla="*/ 136 w 167"/>
              <a:gd name="T25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7" h="44">
                <a:moveTo>
                  <a:pt x="136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0"/>
                  <a:pt x="0" y="10"/>
                  <a:pt x="0" y="10"/>
                </a:cubicBezTo>
                <a:cubicBezTo>
                  <a:pt x="2" y="9"/>
                  <a:pt x="4" y="9"/>
                  <a:pt x="6" y="9"/>
                </a:cubicBezTo>
                <a:cubicBezTo>
                  <a:pt x="6" y="9"/>
                  <a:pt x="7" y="9"/>
                  <a:pt x="7" y="9"/>
                </a:cubicBezTo>
                <a:cubicBezTo>
                  <a:pt x="32" y="9"/>
                  <a:pt x="40" y="27"/>
                  <a:pt x="57" y="30"/>
                </a:cubicBezTo>
                <a:cubicBezTo>
                  <a:pt x="60" y="30"/>
                  <a:pt x="62" y="31"/>
                  <a:pt x="64" y="31"/>
                </a:cubicBezTo>
                <a:cubicBezTo>
                  <a:pt x="76" y="31"/>
                  <a:pt x="83" y="25"/>
                  <a:pt x="94" y="18"/>
                </a:cubicBezTo>
                <a:cubicBezTo>
                  <a:pt x="97" y="17"/>
                  <a:pt x="99" y="16"/>
                  <a:pt x="102" y="16"/>
                </a:cubicBezTo>
                <a:cubicBezTo>
                  <a:pt x="109" y="16"/>
                  <a:pt x="114" y="25"/>
                  <a:pt x="129" y="38"/>
                </a:cubicBezTo>
                <a:cubicBezTo>
                  <a:pt x="135" y="42"/>
                  <a:pt x="141" y="44"/>
                  <a:pt x="146" y="44"/>
                </a:cubicBezTo>
                <a:cubicBezTo>
                  <a:pt x="158" y="44"/>
                  <a:pt x="167" y="35"/>
                  <a:pt x="167" y="35"/>
                </a:cubicBezTo>
                <a:cubicBezTo>
                  <a:pt x="147" y="32"/>
                  <a:pt x="136" y="0"/>
                  <a:pt x="136" y="0"/>
                </a:cubicBezTo>
              </a:path>
            </a:pathLst>
          </a:custGeom>
          <a:solidFill>
            <a:srgbClr val="6D34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9" name="Freeform 149">
            <a:extLst>
              <a:ext uri="{FF2B5EF4-FFF2-40B4-BE49-F238E27FC236}">
                <a16:creationId xmlns:a16="http://schemas.microsoft.com/office/drawing/2014/main" id="{7F07D7C6-515E-406D-A958-5BBD97BF2C2C}"/>
              </a:ext>
            </a:extLst>
          </p:cNvPr>
          <p:cNvSpPr>
            <a:spLocks/>
          </p:cNvSpPr>
          <p:nvPr/>
        </p:nvSpPr>
        <p:spPr bwMode="auto">
          <a:xfrm>
            <a:off x="8610601" y="5786438"/>
            <a:ext cx="488950" cy="822325"/>
          </a:xfrm>
          <a:custGeom>
            <a:avLst/>
            <a:gdLst>
              <a:gd name="T0" fmla="*/ 13 w 200"/>
              <a:gd name="T1" fmla="*/ 0 h 337"/>
              <a:gd name="T2" fmla="*/ 8 w 200"/>
              <a:gd name="T3" fmla="*/ 1 h 337"/>
              <a:gd name="T4" fmla="*/ 0 w 200"/>
              <a:gd name="T5" fmla="*/ 6 h 337"/>
              <a:gd name="T6" fmla="*/ 0 w 200"/>
              <a:gd name="T7" fmla="*/ 337 h 337"/>
              <a:gd name="T8" fmla="*/ 21 w 200"/>
              <a:gd name="T9" fmla="*/ 337 h 337"/>
              <a:gd name="T10" fmla="*/ 79 w 200"/>
              <a:gd name="T11" fmla="*/ 334 h 337"/>
              <a:gd name="T12" fmla="*/ 196 w 200"/>
              <a:gd name="T13" fmla="*/ 182 h 337"/>
              <a:gd name="T14" fmla="*/ 141 w 200"/>
              <a:gd name="T15" fmla="*/ 37 h 337"/>
              <a:gd name="T16" fmla="*/ 116 w 200"/>
              <a:gd name="T17" fmla="*/ 26 h 337"/>
              <a:gd name="T18" fmla="*/ 99 w 200"/>
              <a:gd name="T19" fmla="*/ 10 h 337"/>
              <a:gd name="T20" fmla="*/ 92 w 200"/>
              <a:gd name="T21" fmla="*/ 12 h 337"/>
              <a:gd name="T22" fmla="*/ 61 w 200"/>
              <a:gd name="T23" fmla="*/ 25 h 337"/>
              <a:gd name="T24" fmla="*/ 47 w 200"/>
              <a:gd name="T25" fmla="*/ 21 h 337"/>
              <a:gd name="T26" fmla="*/ 13 w 200"/>
              <a:gd name="T27" fmla="*/ 0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0" h="337">
                <a:moveTo>
                  <a:pt x="13" y="0"/>
                </a:moveTo>
                <a:cubicBezTo>
                  <a:pt x="11" y="0"/>
                  <a:pt x="10" y="0"/>
                  <a:pt x="8" y="1"/>
                </a:cubicBezTo>
                <a:cubicBezTo>
                  <a:pt x="6" y="2"/>
                  <a:pt x="4" y="4"/>
                  <a:pt x="0" y="6"/>
                </a:cubicBezTo>
                <a:cubicBezTo>
                  <a:pt x="0" y="337"/>
                  <a:pt x="0" y="337"/>
                  <a:pt x="0" y="337"/>
                </a:cubicBezTo>
                <a:cubicBezTo>
                  <a:pt x="7" y="337"/>
                  <a:pt x="14" y="337"/>
                  <a:pt x="21" y="337"/>
                </a:cubicBezTo>
                <a:cubicBezTo>
                  <a:pt x="46" y="337"/>
                  <a:pt x="68" y="336"/>
                  <a:pt x="79" y="334"/>
                </a:cubicBezTo>
                <a:cubicBezTo>
                  <a:pt x="105" y="328"/>
                  <a:pt x="200" y="282"/>
                  <a:pt x="196" y="182"/>
                </a:cubicBezTo>
                <a:cubicBezTo>
                  <a:pt x="192" y="82"/>
                  <a:pt x="141" y="37"/>
                  <a:pt x="141" y="37"/>
                </a:cubicBezTo>
                <a:cubicBezTo>
                  <a:pt x="141" y="37"/>
                  <a:pt x="127" y="37"/>
                  <a:pt x="116" y="26"/>
                </a:cubicBezTo>
                <a:cubicBezTo>
                  <a:pt x="108" y="17"/>
                  <a:pt x="104" y="10"/>
                  <a:pt x="99" y="10"/>
                </a:cubicBezTo>
                <a:cubicBezTo>
                  <a:pt x="97" y="10"/>
                  <a:pt x="95" y="11"/>
                  <a:pt x="92" y="12"/>
                </a:cubicBezTo>
                <a:cubicBezTo>
                  <a:pt x="85" y="18"/>
                  <a:pt x="73" y="25"/>
                  <a:pt x="61" y="25"/>
                </a:cubicBezTo>
                <a:cubicBezTo>
                  <a:pt x="56" y="25"/>
                  <a:pt x="51" y="24"/>
                  <a:pt x="47" y="21"/>
                </a:cubicBezTo>
                <a:cubicBezTo>
                  <a:pt x="34" y="13"/>
                  <a:pt x="23" y="0"/>
                  <a:pt x="13" y="0"/>
                </a:cubicBezTo>
              </a:path>
            </a:pathLst>
          </a:custGeom>
          <a:solidFill>
            <a:srgbClr val="6D34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0" name="Freeform 150">
            <a:extLst>
              <a:ext uri="{FF2B5EF4-FFF2-40B4-BE49-F238E27FC236}">
                <a16:creationId xmlns:a16="http://schemas.microsoft.com/office/drawing/2014/main" id="{9EBB7C29-A6E3-4715-8BBC-9B763A0D1740}"/>
              </a:ext>
            </a:extLst>
          </p:cNvPr>
          <p:cNvSpPr>
            <a:spLocks/>
          </p:cNvSpPr>
          <p:nvPr/>
        </p:nvSpPr>
        <p:spPr bwMode="auto">
          <a:xfrm>
            <a:off x="10199688" y="5284788"/>
            <a:ext cx="752475" cy="1512888"/>
          </a:xfrm>
          <a:custGeom>
            <a:avLst/>
            <a:gdLst>
              <a:gd name="T0" fmla="*/ 0 w 308"/>
              <a:gd name="T1" fmla="*/ 0 h 619"/>
              <a:gd name="T2" fmla="*/ 0 w 308"/>
              <a:gd name="T3" fmla="*/ 101 h 619"/>
              <a:gd name="T4" fmla="*/ 75 w 308"/>
              <a:gd name="T5" fmla="*/ 101 h 619"/>
              <a:gd name="T6" fmla="*/ 94 w 308"/>
              <a:gd name="T7" fmla="*/ 120 h 619"/>
              <a:gd name="T8" fmla="*/ 75 w 308"/>
              <a:gd name="T9" fmla="*/ 139 h 619"/>
              <a:gd name="T10" fmla="*/ 0 w 308"/>
              <a:gd name="T11" fmla="*/ 139 h 619"/>
              <a:gd name="T12" fmla="*/ 0 w 308"/>
              <a:gd name="T13" fmla="*/ 150 h 619"/>
              <a:gd name="T14" fmla="*/ 107 w 308"/>
              <a:gd name="T15" fmla="*/ 150 h 619"/>
              <a:gd name="T16" fmla="*/ 126 w 308"/>
              <a:gd name="T17" fmla="*/ 169 h 619"/>
              <a:gd name="T18" fmla="*/ 107 w 308"/>
              <a:gd name="T19" fmla="*/ 188 h 619"/>
              <a:gd name="T20" fmla="*/ 0 w 308"/>
              <a:gd name="T21" fmla="*/ 188 h 619"/>
              <a:gd name="T22" fmla="*/ 0 w 308"/>
              <a:gd name="T23" fmla="*/ 195 h 619"/>
              <a:gd name="T24" fmla="*/ 147 w 308"/>
              <a:gd name="T25" fmla="*/ 195 h 619"/>
              <a:gd name="T26" fmla="*/ 166 w 308"/>
              <a:gd name="T27" fmla="*/ 214 h 619"/>
              <a:gd name="T28" fmla="*/ 147 w 308"/>
              <a:gd name="T29" fmla="*/ 233 h 619"/>
              <a:gd name="T30" fmla="*/ 0 w 308"/>
              <a:gd name="T31" fmla="*/ 233 h 619"/>
              <a:gd name="T32" fmla="*/ 0 w 308"/>
              <a:gd name="T33" fmla="*/ 245 h 619"/>
              <a:gd name="T34" fmla="*/ 189 w 308"/>
              <a:gd name="T35" fmla="*/ 245 h 619"/>
              <a:gd name="T36" fmla="*/ 208 w 308"/>
              <a:gd name="T37" fmla="*/ 264 h 619"/>
              <a:gd name="T38" fmla="*/ 189 w 308"/>
              <a:gd name="T39" fmla="*/ 283 h 619"/>
              <a:gd name="T40" fmla="*/ 0 w 308"/>
              <a:gd name="T41" fmla="*/ 283 h 619"/>
              <a:gd name="T42" fmla="*/ 0 w 308"/>
              <a:gd name="T43" fmla="*/ 296 h 619"/>
              <a:gd name="T44" fmla="*/ 212 w 308"/>
              <a:gd name="T45" fmla="*/ 296 h 619"/>
              <a:gd name="T46" fmla="*/ 230 w 308"/>
              <a:gd name="T47" fmla="*/ 315 h 619"/>
              <a:gd name="T48" fmla="*/ 212 w 308"/>
              <a:gd name="T49" fmla="*/ 334 h 619"/>
              <a:gd name="T50" fmla="*/ 0 w 308"/>
              <a:gd name="T51" fmla="*/ 334 h 619"/>
              <a:gd name="T52" fmla="*/ 0 w 308"/>
              <a:gd name="T53" fmla="*/ 344 h 619"/>
              <a:gd name="T54" fmla="*/ 189 w 308"/>
              <a:gd name="T55" fmla="*/ 344 h 619"/>
              <a:gd name="T56" fmla="*/ 208 w 308"/>
              <a:gd name="T57" fmla="*/ 363 h 619"/>
              <a:gd name="T58" fmla="*/ 189 w 308"/>
              <a:gd name="T59" fmla="*/ 382 h 619"/>
              <a:gd name="T60" fmla="*/ 0 w 308"/>
              <a:gd name="T61" fmla="*/ 382 h 619"/>
              <a:gd name="T62" fmla="*/ 0 w 308"/>
              <a:gd name="T63" fmla="*/ 395 h 619"/>
              <a:gd name="T64" fmla="*/ 147 w 308"/>
              <a:gd name="T65" fmla="*/ 395 h 619"/>
              <a:gd name="T66" fmla="*/ 166 w 308"/>
              <a:gd name="T67" fmla="*/ 413 h 619"/>
              <a:gd name="T68" fmla="*/ 147 w 308"/>
              <a:gd name="T69" fmla="*/ 432 h 619"/>
              <a:gd name="T70" fmla="*/ 0 w 308"/>
              <a:gd name="T71" fmla="*/ 432 h 619"/>
              <a:gd name="T72" fmla="*/ 0 w 308"/>
              <a:gd name="T73" fmla="*/ 439 h 619"/>
              <a:gd name="T74" fmla="*/ 107 w 308"/>
              <a:gd name="T75" fmla="*/ 439 h 619"/>
              <a:gd name="T76" fmla="*/ 126 w 308"/>
              <a:gd name="T77" fmla="*/ 458 h 619"/>
              <a:gd name="T78" fmla="*/ 107 w 308"/>
              <a:gd name="T79" fmla="*/ 477 h 619"/>
              <a:gd name="T80" fmla="*/ 0 w 308"/>
              <a:gd name="T81" fmla="*/ 477 h 619"/>
              <a:gd name="T82" fmla="*/ 0 w 308"/>
              <a:gd name="T83" fmla="*/ 488 h 619"/>
              <a:gd name="T84" fmla="*/ 75 w 308"/>
              <a:gd name="T85" fmla="*/ 488 h 619"/>
              <a:gd name="T86" fmla="*/ 94 w 308"/>
              <a:gd name="T87" fmla="*/ 507 h 619"/>
              <a:gd name="T88" fmla="*/ 75 w 308"/>
              <a:gd name="T89" fmla="*/ 526 h 619"/>
              <a:gd name="T90" fmla="*/ 0 w 308"/>
              <a:gd name="T91" fmla="*/ 526 h 619"/>
              <a:gd name="T92" fmla="*/ 0 w 308"/>
              <a:gd name="T93" fmla="*/ 619 h 619"/>
              <a:gd name="T94" fmla="*/ 308 w 308"/>
              <a:gd name="T95" fmla="*/ 310 h 619"/>
              <a:gd name="T96" fmla="*/ 0 w 308"/>
              <a:gd name="T97" fmla="*/ 0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08" h="619">
                <a:moveTo>
                  <a:pt x="0" y="0"/>
                </a:moveTo>
                <a:cubicBezTo>
                  <a:pt x="0" y="101"/>
                  <a:pt x="0" y="101"/>
                  <a:pt x="0" y="101"/>
                </a:cubicBezTo>
                <a:cubicBezTo>
                  <a:pt x="75" y="101"/>
                  <a:pt x="75" y="101"/>
                  <a:pt x="75" y="101"/>
                </a:cubicBezTo>
                <a:cubicBezTo>
                  <a:pt x="85" y="101"/>
                  <a:pt x="94" y="110"/>
                  <a:pt x="94" y="120"/>
                </a:cubicBezTo>
                <a:cubicBezTo>
                  <a:pt x="94" y="131"/>
                  <a:pt x="85" y="139"/>
                  <a:pt x="75" y="139"/>
                </a:cubicBezTo>
                <a:cubicBezTo>
                  <a:pt x="0" y="139"/>
                  <a:pt x="0" y="139"/>
                  <a:pt x="0" y="139"/>
                </a:cubicBezTo>
                <a:cubicBezTo>
                  <a:pt x="0" y="150"/>
                  <a:pt x="0" y="150"/>
                  <a:pt x="0" y="150"/>
                </a:cubicBezTo>
                <a:cubicBezTo>
                  <a:pt x="107" y="150"/>
                  <a:pt x="107" y="150"/>
                  <a:pt x="107" y="150"/>
                </a:cubicBezTo>
                <a:cubicBezTo>
                  <a:pt x="117" y="150"/>
                  <a:pt x="126" y="159"/>
                  <a:pt x="126" y="169"/>
                </a:cubicBezTo>
                <a:cubicBezTo>
                  <a:pt x="126" y="179"/>
                  <a:pt x="117" y="188"/>
                  <a:pt x="107" y="188"/>
                </a:cubicBezTo>
                <a:cubicBezTo>
                  <a:pt x="0" y="188"/>
                  <a:pt x="0" y="188"/>
                  <a:pt x="0" y="188"/>
                </a:cubicBezTo>
                <a:cubicBezTo>
                  <a:pt x="0" y="195"/>
                  <a:pt x="0" y="195"/>
                  <a:pt x="0" y="195"/>
                </a:cubicBezTo>
                <a:cubicBezTo>
                  <a:pt x="147" y="195"/>
                  <a:pt x="147" y="195"/>
                  <a:pt x="147" y="195"/>
                </a:cubicBezTo>
                <a:cubicBezTo>
                  <a:pt x="157" y="195"/>
                  <a:pt x="166" y="203"/>
                  <a:pt x="166" y="214"/>
                </a:cubicBezTo>
                <a:cubicBezTo>
                  <a:pt x="166" y="224"/>
                  <a:pt x="157" y="233"/>
                  <a:pt x="147" y="233"/>
                </a:cubicBezTo>
                <a:cubicBezTo>
                  <a:pt x="0" y="233"/>
                  <a:pt x="0" y="233"/>
                  <a:pt x="0" y="233"/>
                </a:cubicBezTo>
                <a:cubicBezTo>
                  <a:pt x="0" y="245"/>
                  <a:pt x="0" y="245"/>
                  <a:pt x="0" y="245"/>
                </a:cubicBezTo>
                <a:cubicBezTo>
                  <a:pt x="189" y="245"/>
                  <a:pt x="189" y="245"/>
                  <a:pt x="189" y="245"/>
                </a:cubicBezTo>
                <a:cubicBezTo>
                  <a:pt x="199" y="245"/>
                  <a:pt x="208" y="254"/>
                  <a:pt x="208" y="264"/>
                </a:cubicBezTo>
                <a:cubicBezTo>
                  <a:pt x="208" y="274"/>
                  <a:pt x="199" y="283"/>
                  <a:pt x="189" y="283"/>
                </a:cubicBezTo>
                <a:cubicBezTo>
                  <a:pt x="0" y="283"/>
                  <a:pt x="0" y="283"/>
                  <a:pt x="0" y="283"/>
                </a:cubicBezTo>
                <a:cubicBezTo>
                  <a:pt x="0" y="296"/>
                  <a:pt x="0" y="296"/>
                  <a:pt x="0" y="296"/>
                </a:cubicBezTo>
                <a:cubicBezTo>
                  <a:pt x="212" y="296"/>
                  <a:pt x="212" y="296"/>
                  <a:pt x="212" y="296"/>
                </a:cubicBezTo>
                <a:cubicBezTo>
                  <a:pt x="222" y="296"/>
                  <a:pt x="230" y="305"/>
                  <a:pt x="230" y="315"/>
                </a:cubicBezTo>
                <a:cubicBezTo>
                  <a:pt x="230" y="325"/>
                  <a:pt x="222" y="334"/>
                  <a:pt x="212" y="334"/>
                </a:cubicBezTo>
                <a:cubicBezTo>
                  <a:pt x="0" y="334"/>
                  <a:pt x="0" y="334"/>
                  <a:pt x="0" y="334"/>
                </a:cubicBezTo>
                <a:cubicBezTo>
                  <a:pt x="0" y="344"/>
                  <a:pt x="0" y="344"/>
                  <a:pt x="0" y="344"/>
                </a:cubicBezTo>
                <a:cubicBezTo>
                  <a:pt x="189" y="344"/>
                  <a:pt x="189" y="344"/>
                  <a:pt x="189" y="344"/>
                </a:cubicBezTo>
                <a:cubicBezTo>
                  <a:pt x="199" y="344"/>
                  <a:pt x="208" y="353"/>
                  <a:pt x="208" y="363"/>
                </a:cubicBezTo>
                <a:cubicBezTo>
                  <a:pt x="208" y="374"/>
                  <a:pt x="199" y="382"/>
                  <a:pt x="189" y="382"/>
                </a:cubicBezTo>
                <a:cubicBezTo>
                  <a:pt x="0" y="382"/>
                  <a:pt x="0" y="382"/>
                  <a:pt x="0" y="382"/>
                </a:cubicBezTo>
                <a:cubicBezTo>
                  <a:pt x="0" y="395"/>
                  <a:pt x="0" y="395"/>
                  <a:pt x="0" y="395"/>
                </a:cubicBezTo>
                <a:cubicBezTo>
                  <a:pt x="147" y="395"/>
                  <a:pt x="147" y="395"/>
                  <a:pt x="147" y="395"/>
                </a:cubicBezTo>
                <a:cubicBezTo>
                  <a:pt x="157" y="395"/>
                  <a:pt x="166" y="403"/>
                  <a:pt x="166" y="413"/>
                </a:cubicBezTo>
                <a:cubicBezTo>
                  <a:pt x="166" y="424"/>
                  <a:pt x="157" y="432"/>
                  <a:pt x="147" y="432"/>
                </a:cubicBezTo>
                <a:cubicBezTo>
                  <a:pt x="0" y="432"/>
                  <a:pt x="0" y="432"/>
                  <a:pt x="0" y="432"/>
                </a:cubicBezTo>
                <a:cubicBezTo>
                  <a:pt x="0" y="439"/>
                  <a:pt x="0" y="439"/>
                  <a:pt x="0" y="439"/>
                </a:cubicBezTo>
                <a:cubicBezTo>
                  <a:pt x="107" y="439"/>
                  <a:pt x="107" y="439"/>
                  <a:pt x="107" y="439"/>
                </a:cubicBezTo>
                <a:cubicBezTo>
                  <a:pt x="117" y="439"/>
                  <a:pt x="126" y="448"/>
                  <a:pt x="126" y="458"/>
                </a:cubicBezTo>
                <a:cubicBezTo>
                  <a:pt x="126" y="469"/>
                  <a:pt x="117" y="477"/>
                  <a:pt x="107" y="477"/>
                </a:cubicBezTo>
                <a:cubicBezTo>
                  <a:pt x="0" y="477"/>
                  <a:pt x="0" y="477"/>
                  <a:pt x="0" y="477"/>
                </a:cubicBezTo>
                <a:cubicBezTo>
                  <a:pt x="0" y="488"/>
                  <a:pt x="0" y="488"/>
                  <a:pt x="0" y="488"/>
                </a:cubicBezTo>
                <a:cubicBezTo>
                  <a:pt x="75" y="488"/>
                  <a:pt x="75" y="488"/>
                  <a:pt x="75" y="488"/>
                </a:cubicBezTo>
                <a:cubicBezTo>
                  <a:pt x="85" y="488"/>
                  <a:pt x="94" y="497"/>
                  <a:pt x="94" y="507"/>
                </a:cubicBezTo>
                <a:cubicBezTo>
                  <a:pt x="94" y="517"/>
                  <a:pt x="85" y="526"/>
                  <a:pt x="75" y="526"/>
                </a:cubicBezTo>
                <a:cubicBezTo>
                  <a:pt x="0" y="526"/>
                  <a:pt x="0" y="526"/>
                  <a:pt x="0" y="526"/>
                </a:cubicBezTo>
                <a:cubicBezTo>
                  <a:pt x="0" y="619"/>
                  <a:pt x="0" y="619"/>
                  <a:pt x="0" y="619"/>
                </a:cubicBezTo>
                <a:cubicBezTo>
                  <a:pt x="170" y="618"/>
                  <a:pt x="308" y="480"/>
                  <a:pt x="308" y="310"/>
                </a:cubicBezTo>
                <a:cubicBezTo>
                  <a:pt x="308" y="139"/>
                  <a:pt x="170" y="1"/>
                  <a:pt x="0" y="0"/>
                </a:cubicBezTo>
              </a:path>
            </a:pathLst>
          </a:custGeom>
          <a:solidFill>
            <a:srgbClr val="DE7E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1" name="Freeform 151">
            <a:extLst>
              <a:ext uri="{FF2B5EF4-FFF2-40B4-BE49-F238E27FC236}">
                <a16:creationId xmlns:a16="http://schemas.microsoft.com/office/drawing/2014/main" id="{525A2288-C7B9-48E6-9560-56474C6667BB}"/>
              </a:ext>
            </a:extLst>
          </p:cNvPr>
          <p:cNvSpPr>
            <a:spLocks/>
          </p:cNvSpPr>
          <p:nvPr/>
        </p:nvSpPr>
        <p:spPr bwMode="auto">
          <a:xfrm>
            <a:off x="10199688" y="5532438"/>
            <a:ext cx="230188" cy="92075"/>
          </a:xfrm>
          <a:custGeom>
            <a:avLst/>
            <a:gdLst>
              <a:gd name="T0" fmla="*/ 75 w 94"/>
              <a:gd name="T1" fmla="*/ 0 h 38"/>
              <a:gd name="T2" fmla="*/ 0 w 94"/>
              <a:gd name="T3" fmla="*/ 0 h 38"/>
              <a:gd name="T4" fmla="*/ 0 w 94"/>
              <a:gd name="T5" fmla="*/ 38 h 38"/>
              <a:gd name="T6" fmla="*/ 75 w 94"/>
              <a:gd name="T7" fmla="*/ 38 h 38"/>
              <a:gd name="T8" fmla="*/ 94 w 94"/>
              <a:gd name="T9" fmla="*/ 19 h 38"/>
              <a:gd name="T10" fmla="*/ 75 w 94"/>
              <a:gd name="T11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4" h="38">
                <a:moveTo>
                  <a:pt x="75" y="0"/>
                </a:moveTo>
                <a:cubicBezTo>
                  <a:pt x="0" y="0"/>
                  <a:pt x="0" y="0"/>
                  <a:pt x="0" y="0"/>
                </a:cubicBezTo>
                <a:cubicBezTo>
                  <a:pt x="0" y="38"/>
                  <a:pt x="0" y="38"/>
                  <a:pt x="0" y="38"/>
                </a:cubicBezTo>
                <a:cubicBezTo>
                  <a:pt x="75" y="38"/>
                  <a:pt x="75" y="38"/>
                  <a:pt x="75" y="38"/>
                </a:cubicBezTo>
                <a:cubicBezTo>
                  <a:pt x="85" y="38"/>
                  <a:pt x="94" y="30"/>
                  <a:pt x="94" y="19"/>
                </a:cubicBezTo>
                <a:cubicBezTo>
                  <a:pt x="94" y="9"/>
                  <a:pt x="85" y="0"/>
                  <a:pt x="75" y="0"/>
                </a:cubicBezTo>
              </a:path>
            </a:pathLst>
          </a:custGeom>
          <a:solidFill>
            <a:srgbClr val="6D34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2" name="Freeform 152">
            <a:extLst>
              <a:ext uri="{FF2B5EF4-FFF2-40B4-BE49-F238E27FC236}">
                <a16:creationId xmlns:a16="http://schemas.microsoft.com/office/drawing/2014/main" id="{53F03CC1-5DE3-4564-9061-96097F6C10DC}"/>
              </a:ext>
            </a:extLst>
          </p:cNvPr>
          <p:cNvSpPr>
            <a:spLocks/>
          </p:cNvSpPr>
          <p:nvPr/>
        </p:nvSpPr>
        <p:spPr bwMode="auto">
          <a:xfrm>
            <a:off x="10199688" y="5651500"/>
            <a:ext cx="307975" cy="92075"/>
          </a:xfrm>
          <a:custGeom>
            <a:avLst/>
            <a:gdLst>
              <a:gd name="T0" fmla="*/ 107 w 126"/>
              <a:gd name="T1" fmla="*/ 0 h 38"/>
              <a:gd name="T2" fmla="*/ 0 w 126"/>
              <a:gd name="T3" fmla="*/ 0 h 38"/>
              <a:gd name="T4" fmla="*/ 0 w 126"/>
              <a:gd name="T5" fmla="*/ 38 h 38"/>
              <a:gd name="T6" fmla="*/ 107 w 126"/>
              <a:gd name="T7" fmla="*/ 38 h 38"/>
              <a:gd name="T8" fmla="*/ 126 w 126"/>
              <a:gd name="T9" fmla="*/ 19 h 38"/>
              <a:gd name="T10" fmla="*/ 107 w 126"/>
              <a:gd name="T11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6" h="38">
                <a:moveTo>
                  <a:pt x="107" y="0"/>
                </a:moveTo>
                <a:cubicBezTo>
                  <a:pt x="0" y="0"/>
                  <a:pt x="0" y="0"/>
                  <a:pt x="0" y="0"/>
                </a:cubicBezTo>
                <a:cubicBezTo>
                  <a:pt x="0" y="38"/>
                  <a:pt x="0" y="38"/>
                  <a:pt x="0" y="38"/>
                </a:cubicBezTo>
                <a:cubicBezTo>
                  <a:pt x="107" y="38"/>
                  <a:pt x="107" y="38"/>
                  <a:pt x="107" y="38"/>
                </a:cubicBezTo>
                <a:cubicBezTo>
                  <a:pt x="117" y="38"/>
                  <a:pt x="126" y="29"/>
                  <a:pt x="126" y="19"/>
                </a:cubicBezTo>
                <a:cubicBezTo>
                  <a:pt x="126" y="9"/>
                  <a:pt x="117" y="0"/>
                  <a:pt x="107" y="0"/>
                </a:cubicBezTo>
              </a:path>
            </a:pathLst>
          </a:custGeom>
          <a:solidFill>
            <a:srgbClr val="6D34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3" name="Freeform 153">
            <a:extLst>
              <a:ext uri="{FF2B5EF4-FFF2-40B4-BE49-F238E27FC236}">
                <a16:creationId xmlns:a16="http://schemas.microsoft.com/office/drawing/2014/main" id="{E46DA1F3-B18D-4D0C-9773-D810EFA34DEC}"/>
              </a:ext>
            </a:extLst>
          </p:cNvPr>
          <p:cNvSpPr>
            <a:spLocks/>
          </p:cNvSpPr>
          <p:nvPr/>
        </p:nvSpPr>
        <p:spPr bwMode="auto">
          <a:xfrm>
            <a:off x="10199688" y="5761038"/>
            <a:ext cx="404813" cy="93663"/>
          </a:xfrm>
          <a:custGeom>
            <a:avLst/>
            <a:gdLst>
              <a:gd name="T0" fmla="*/ 147 w 166"/>
              <a:gd name="T1" fmla="*/ 0 h 38"/>
              <a:gd name="T2" fmla="*/ 0 w 166"/>
              <a:gd name="T3" fmla="*/ 0 h 38"/>
              <a:gd name="T4" fmla="*/ 0 w 166"/>
              <a:gd name="T5" fmla="*/ 38 h 38"/>
              <a:gd name="T6" fmla="*/ 147 w 166"/>
              <a:gd name="T7" fmla="*/ 38 h 38"/>
              <a:gd name="T8" fmla="*/ 166 w 166"/>
              <a:gd name="T9" fmla="*/ 19 h 38"/>
              <a:gd name="T10" fmla="*/ 147 w 166"/>
              <a:gd name="T11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6" h="38">
                <a:moveTo>
                  <a:pt x="147" y="0"/>
                </a:moveTo>
                <a:cubicBezTo>
                  <a:pt x="0" y="0"/>
                  <a:pt x="0" y="0"/>
                  <a:pt x="0" y="0"/>
                </a:cubicBezTo>
                <a:cubicBezTo>
                  <a:pt x="0" y="38"/>
                  <a:pt x="0" y="38"/>
                  <a:pt x="0" y="38"/>
                </a:cubicBezTo>
                <a:cubicBezTo>
                  <a:pt x="147" y="38"/>
                  <a:pt x="147" y="38"/>
                  <a:pt x="147" y="38"/>
                </a:cubicBezTo>
                <a:cubicBezTo>
                  <a:pt x="157" y="38"/>
                  <a:pt x="166" y="29"/>
                  <a:pt x="166" y="19"/>
                </a:cubicBezTo>
                <a:cubicBezTo>
                  <a:pt x="166" y="8"/>
                  <a:pt x="157" y="0"/>
                  <a:pt x="147" y="0"/>
                </a:cubicBezTo>
              </a:path>
            </a:pathLst>
          </a:custGeom>
          <a:solidFill>
            <a:srgbClr val="6D34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4" name="Freeform 154">
            <a:extLst>
              <a:ext uri="{FF2B5EF4-FFF2-40B4-BE49-F238E27FC236}">
                <a16:creationId xmlns:a16="http://schemas.microsoft.com/office/drawing/2014/main" id="{4BE40234-9640-4C76-90B4-FC7857C5B0FB}"/>
              </a:ext>
            </a:extLst>
          </p:cNvPr>
          <p:cNvSpPr>
            <a:spLocks/>
          </p:cNvSpPr>
          <p:nvPr/>
        </p:nvSpPr>
        <p:spPr bwMode="auto">
          <a:xfrm>
            <a:off x="10199688" y="5883275"/>
            <a:ext cx="508000" cy="93663"/>
          </a:xfrm>
          <a:custGeom>
            <a:avLst/>
            <a:gdLst>
              <a:gd name="T0" fmla="*/ 189 w 208"/>
              <a:gd name="T1" fmla="*/ 0 h 38"/>
              <a:gd name="T2" fmla="*/ 0 w 208"/>
              <a:gd name="T3" fmla="*/ 0 h 38"/>
              <a:gd name="T4" fmla="*/ 0 w 208"/>
              <a:gd name="T5" fmla="*/ 38 h 38"/>
              <a:gd name="T6" fmla="*/ 189 w 208"/>
              <a:gd name="T7" fmla="*/ 38 h 38"/>
              <a:gd name="T8" fmla="*/ 208 w 208"/>
              <a:gd name="T9" fmla="*/ 19 h 38"/>
              <a:gd name="T10" fmla="*/ 189 w 208"/>
              <a:gd name="T11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8" h="38">
                <a:moveTo>
                  <a:pt x="189" y="0"/>
                </a:moveTo>
                <a:cubicBezTo>
                  <a:pt x="0" y="0"/>
                  <a:pt x="0" y="0"/>
                  <a:pt x="0" y="0"/>
                </a:cubicBezTo>
                <a:cubicBezTo>
                  <a:pt x="0" y="38"/>
                  <a:pt x="0" y="38"/>
                  <a:pt x="0" y="38"/>
                </a:cubicBezTo>
                <a:cubicBezTo>
                  <a:pt x="189" y="38"/>
                  <a:pt x="189" y="38"/>
                  <a:pt x="189" y="38"/>
                </a:cubicBezTo>
                <a:cubicBezTo>
                  <a:pt x="199" y="38"/>
                  <a:pt x="208" y="29"/>
                  <a:pt x="208" y="19"/>
                </a:cubicBezTo>
                <a:cubicBezTo>
                  <a:pt x="208" y="9"/>
                  <a:pt x="199" y="0"/>
                  <a:pt x="189" y="0"/>
                </a:cubicBezTo>
              </a:path>
            </a:pathLst>
          </a:custGeom>
          <a:solidFill>
            <a:srgbClr val="6D34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5" name="Freeform 155">
            <a:extLst>
              <a:ext uri="{FF2B5EF4-FFF2-40B4-BE49-F238E27FC236}">
                <a16:creationId xmlns:a16="http://schemas.microsoft.com/office/drawing/2014/main" id="{25F45296-8B9D-40CF-8B1C-F021F4C7A78B}"/>
              </a:ext>
            </a:extLst>
          </p:cNvPr>
          <p:cNvSpPr>
            <a:spLocks/>
          </p:cNvSpPr>
          <p:nvPr/>
        </p:nvSpPr>
        <p:spPr bwMode="auto">
          <a:xfrm>
            <a:off x="10199688" y="6477000"/>
            <a:ext cx="230188" cy="92075"/>
          </a:xfrm>
          <a:custGeom>
            <a:avLst/>
            <a:gdLst>
              <a:gd name="T0" fmla="*/ 75 w 94"/>
              <a:gd name="T1" fmla="*/ 0 h 38"/>
              <a:gd name="T2" fmla="*/ 0 w 94"/>
              <a:gd name="T3" fmla="*/ 0 h 38"/>
              <a:gd name="T4" fmla="*/ 0 w 94"/>
              <a:gd name="T5" fmla="*/ 38 h 38"/>
              <a:gd name="T6" fmla="*/ 75 w 94"/>
              <a:gd name="T7" fmla="*/ 38 h 38"/>
              <a:gd name="T8" fmla="*/ 94 w 94"/>
              <a:gd name="T9" fmla="*/ 19 h 38"/>
              <a:gd name="T10" fmla="*/ 75 w 94"/>
              <a:gd name="T11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4" h="38">
                <a:moveTo>
                  <a:pt x="75" y="0"/>
                </a:moveTo>
                <a:cubicBezTo>
                  <a:pt x="0" y="0"/>
                  <a:pt x="0" y="0"/>
                  <a:pt x="0" y="0"/>
                </a:cubicBezTo>
                <a:cubicBezTo>
                  <a:pt x="0" y="38"/>
                  <a:pt x="0" y="38"/>
                  <a:pt x="0" y="38"/>
                </a:cubicBezTo>
                <a:cubicBezTo>
                  <a:pt x="75" y="38"/>
                  <a:pt x="75" y="38"/>
                  <a:pt x="75" y="38"/>
                </a:cubicBezTo>
                <a:cubicBezTo>
                  <a:pt x="85" y="38"/>
                  <a:pt x="94" y="29"/>
                  <a:pt x="94" y="19"/>
                </a:cubicBezTo>
                <a:cubicBezTo>
                  <a:pt x="94" y="9"/>
                  <a:pt x="85" y="0"/>
                  <a:pt x="75" y="0"/>
                </a:cubicBezTo>
              </a:path>
            </a:pathLst>
          </a:custGeom>
          <a:solidFill>
            <a:srgbClr val="6D34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6" name="Freeform 156">
            <a:extLst>
              <a:ext uri="{FF2B5EF4-FFF2-40B4-BE49-F238E27FC236}">
                <a16:creationId xmlns:a16="http://schemas.microsoft.com/office/drawing/2014/main" id="{79BD2E49-F7FE-45CF-A238-243BEE1788BD}"/>
              </a:ext>
            </a:extLst>
          </p:cNvPr>
          <p:cNvSpPr>
            <a:spLocks/>
          </p:cNvSpPr>
          <p:nvPr/>
        </p:nvSpPr>
        <p:spPr bwMode="auto">
          <a:xfrm>
            <a:off x="10199688" y="6357938"/>
            <a:ext cx="307975" cy="92075"/>
          </a:xfrm>
          <a:custGeom>
            <a:avLst/>
            <a:gdLst>
              <a:gd name="T0" fmla="*/ 107 w 126"/>
              <a:gd name="T1" fmla="*/ 0 h 38"/>
              <a:gd name="T2" fmla="*/ 0 w 126"/>
              <a:gd name="T3" fmla="*/ 0 h 38"/>
              <a:gd name="T4" fmla="*/ 0 w 126"/>
              <a:gd name="T5" fmla="*/ 38 h 38"/>
              <a:gd name="T6" fmla="*/ 107 w 126"/>
              <a:gd name="T7" fmla="*/ 38 h 38"/>
              <a:gd name="T8" fmla="*/ 126 w 126"/>
              <a:gd name="T9" fmla="*/ 19 h 38"/>
              <a:gd name="T10" fmla="*/ 107 w 126"/>
              <a:gd name="T11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6" h="38">
                <a:moveTo>
                  <a:pt x="107" y="0"/>
                </a:moveTo>
                <a:cubicBezTo>
                  <a:pt x="0" y="0"/>
                  <a:pt x="0" y="0"/>
                  <a:pt x="0" y="0"/>
                </a:cubicBezTo>
                <a:cubicBezTo>
                  <a:pt x="0" y="38"/>
                  <a:pt x="0" y="38"/>
                  <a:pt x="0" y="38"/>
                </a:cubicBezTo>
                <a:cubicBezTo>
                  <a:pt x="107" y="38"/>
                  <a:pt x="107" y="38"/>
                  <a:pt x="107" y="38"/>
                </a:cubicBezTo>
                <a:cubicBezTo>
                  <a:pt x="117" y="38"/>
                  <a:pt x="126" y="30"/>
                  <a:pt x="126" y="19"/>
                </a:cubicBezTo>
                <a:cubicBezTo>
                  <a:pt x="126" y="9"/>
                  <a:pt x="117" y="0"/>
                  <a:pt x="107" y="0"/>
                </a:cubicBezTo>
              </a:path>
            </a:pathLst>
          </a:custGeom>
          <a:solidFill>
            <a:srgbClr val="6D34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7" name="Freeform 157">
            <a:extLst>
              <a:ext uri="{FF2B5EF4-FFF2-40B4-BE49-F238E27FC236}">
                <a16:creationId xmlns:a16="http://schemas.microsoft.com/office/drawing/2014/main" id="{24C1729C-68E7-4A72-A6E2-010430021D01}"/>
              </a:ext>
            </a:extLst>
          </p:cNvPr>
          <p:cNvSpPr>
            <a:spLocks/>
          </p:cNvSpPr>
          <p:nvPr/>
        </p:nvSpPr>
        <p:spPr bwMode="auto">
          <a:xfrm>
            <a:off x="10199688" y="6249988"/>
            <a:ext cx="404813" cy="90488"/>
          </a:xfrm>
          <a:custGeom>
            <a:avLst/>
            <a:gdLst>
              <a:gd name="T0" fmla="*/ 147 w 166"/>
              <a:gd name="T1" fmla="*/ 0 h 37"/>
              <a:gd name="T2" fmla="*/ 0 w 166"/>
              <a:gd name="T3" fmla="*/ 0 h 37"/>
              <a:gd name="T4" fmla="*/ 0 w 166"/>
              <a:gd name="T5" fmla="*/ 37 h 37"/>
              <a:gd name="T6" fmla="*/ 147 w 166"/>
              <a:gd name="T7" fmla="*/ 37 h 37"/>
              <a:gd name="T8" fmla="*/ 166 w 166"/>
              <a:gd name="T9" fmla="*/ 18 h 37"/>
              <a:gd name="T10" fmla="*/ 147 w 166"/>
              <a:gd name="T11" fmla="*/ 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6" h="37">
                <a:moveTo>
                  <a:pt x="147" y="0"/>
                </a:moveTo>
                <a:cubicBezTo>
                  <a:pt x="0" y="0"/>
                  <a:pt x="0" y="0"/>
                  <a:pt x="0" y="0"/>
                </a:cubicBezTo>
                <a:cubicBezTo>
                  <a:pt x="0" y="37"/>
                  <a:pt x="0" y="37"/>
                  <a:pt x="0" y="37"/>
                </a:cubicBezTo>
                <a:cubicBezTo>
                  <a:pt x="147" y="37"/>
                  <a:pt x="147" y="37"/>
                  <a:pt x="147" y="37"/>
                </a:cubicBezTo>
                <a:cubicBezTo>
                  <a:pt x="157" y="37"/>
                  <a:pt x="166" y="29"/>
                  <a:pt x="166" y="18"/>
                </a:cubicBezTo>
                <a:cubicBezTo>
                  <a:pt x="166" y="8"/>
                  <a:pt x="157" y="0"/>
                  <a:pt x="147" y="0"/>
                </a:cubicBezTo>
              </a:path>
            </a:pathLst>
          </a:custGeom>
          <a:solidFill>
            <a:srgbClr val="6D34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8" name="Freeform 158">
            <a:extLst>
              <a:ext uri="{FF2B5EF4-FFF2-40B4-BE49-F238E27FC236}">
                <a16:creationId xmlns:a16="http://schemas.microsoft.com/office/drawing/2014/main" id="{C24A4F79-B155-4CCF-85F4-B3CFFC8E7EA5}"/>
              </a:ext>
            </a:extLst>
          </p:cNvPr>
          <p:cNvSpPr>
            <a:spLocks/>
          </p:cNvSpPr>
          <p:nvPr/>
        </p:nvSpPr>
        <p:spPr bwMode="auto">
          <a:xfrm>
            <a:off x="10199688" y="6124575"/>
            <a:ext cx="508000" cy="93663"/>
          </a:xfrm>
          <a:custGeom>
            <a:avLst/>
            <a:gdLst>
              <a:gd name="T0" fmla="*/ 189 w 208"/>
              <a:gd name="T1" fmla="*/ 0 h 38"/>
              <a:gd name="T2" fmla="*/ 0 w 208"/>
              <a:gd name="T3" fmla="*/ 0 h 38"/>
              <a:gd name="T4" fmla="*/ 0 w 208"/>
              <a:gd name="T5" fmla="*/ 38 h 38"/>
              <a:gd name="T6" fmla="*/ 189 w 208"/>
              <a:gd name="T7" fmla="*/ 38 h 38"/>
              <a:gd name="T8" fmla="*/ 208 w 208"/>
              <a:gd name="T9" fmla="*/ 19 h 38"/>
              <a:gd name="T10" fmla="*/ 189 w 208"/>
              <a:gd name="T11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8" h="38">
                <a:moveTo>
                  <a:pt x="189" y="0"/>
                </a:moveTo>
                <a:cubicBezTo>
                  <a:pt x="0" y="0"/>
                  <a:pt x="0" y="0"/>
                  <a:pt x="0" y="0"/>
                </a:cubicBezTo>
                <a:cubicBezTo>
                  <a:pt x="0" y="38"/>
                  <a:pt x="0" y="38"/>
                  <a:pt x="0" y="38"/>
                </a:cubicBezTo>
                <a:cubicBezTo>
                  <a:pt x="189" y="38"/>
                  <a:pt x="189" y="38"/>
                  <a:pt x="189" y="38"/>
                </a:cubicBezTo>
                <a:cubicBezTo>
                  <a:pt x="199" y="38"/>
                  <a:pt x="208" y="30"/>
                  <a:pt x="208" y="19"/>
                </a:cubicBezTo>
                <a:cubicBezTo>
                  <a:pt x="208" y="9"/>
                  <a:pt x="199" y="0"/>
                  <a:pt x="189" y="0"/>
                </a:cubicBezTo>
              </a:path>
            </a:pathLst>
          </a:custGeom>
          <a:solidFill>
            <a:srgbClr val="6D34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9" name="Freeform 159">
            <a:extLst>
              <a:ext uri="{FF2B5EF4-FFF2-40B4-BE49-F238E27FC236}">
                <a16:creationId xmlns:a16="http://schemas.microsoft.com/office/drawing/2014/main" id="{946C20B9-2BBA-48D0-9AC6-7923849D7B80}"/>
              </a:ext>
            </a:extLst>
          </p:cNvPr>
          <p:cNvSpPr>
            <a:spLocks/>
          </p:cNvSpPr>
          <p:nvPr/>
        </p:nvSpPr>
        <p:spPr bwMode="auto">
          <a:xfrm>
            <a:off x="10199688" y="6008688"/>
            <a:ext cx="561975" cy="92075"/>
          </a:xfrm>
          <a:custGeom>
            <a:avLst/>
            <a:gdLst>
              <a:gd name="T0" fmla="*/ 212 w 230"/>
              <a:gd name="T1" fmla="*/ 0 h 38"/>
              <a:gd name="T2" fmla="*/ 0 w 230"/>
              <a:gd name="T3" fmla="*/ 0 h 38"/>
              <a:gd name="T4" fmla="*/ 0 w 230"/>
              <a:gd name="T5" fmla="*/ 38 h 38"/>
              <a:gd name="T6" fmla="*/ 212 w 230"/>
              <a:gd name="T7" fmla="*/ 38 h 38"/>
              <a:gd name="T8" fmla="*/ 230 w 230"/>
              <a:gd name="T9" fmla="*/ 19 h 38"/>
              <a:gd name="T10" fmla="*/ 212 w 230"/>
              <a:gd name="T11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0" h="38">
                <a:moveTo>
                  <a:pt x="212" y="0"/>
                </a:moveTo>
                <a:cubicBezTo>
                  <a:pt x="0" y="0"/>
                  <a:pt x="0" y="0"/>
                  <a:pt x="0" y="0"/>
                </a:cubicBezTo>
                <a:cubicBezTo>
                  <a:pt x="0" y="38"/>
                  <a:pt x="0" y="38"/>
                  <a:pt x="0" y="38"/>
                </a:cubicBezTo>
                <a:cubicBezTo>
                  <a:pt x="212" y="38"/>
                  <a:pt x="212" y="38"/>
                  <a:pt x="212" y="38"/>
                </a:cubicBezTo>
                <a:cubicBezTo>
                  <a:pt x="222" y="38"/>
                  <a:pt x="230" y="29"/>
                  <a:pt x="230" y="19"/>
                </a:cubicBezTo>
                <a:cubicBezTo>
                  <a:pt x="230" y="9"/>
                  <a:pt x="222" y="0"/>
                  <a:pt x="212" y="0"/>
                </a:cubicBezTo>
              </a:path>
            </a:pathLst>
          </a:custGeom>
          <a:solidFill>
            <a:srgbClr val="6D34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0" name="Freeform 45">
            <a:extLst>
              <a:ext uri="{FF2B5EF4-FFF2-40B4-BE49-F238E27FC236}">
                <a16:creationId xmlns:a16="http://schemas.microsoft.com/office/drawing/2014/main" id="{9910A6E7-0B9C-4D2C-8B1A-024044713C0C}"/>
              </a:ext>
            </a:extLst>
          </p:cNvPr>
          <p:cNvSpPr>
            <a:spLocks/>
          </p:cNvSpPr>
          <p:nvPr/>
        </p:nvSpPr>
        <p:spPr bwMode="auto">
          <a:xfrm>
            <a:off x="6294438" y="5343525"/>
            <a:ext cx="1511300" cy="1514475"/>
          </a:xfrm>
          <a:custGeom>
            <a:avLst/>
            <a:gdLst>
              <a:gd name="T0" fmla="*/ 539 w 619"/>
              <a:gd name="T1" fmla="*/ 517 h 620"/>
              <a:gd name="T2" fmla="*/ 549 w 619"/>
              <a:gd name="T3" fmla="*/ 506 h 620"/>
              <a:gd name="T4" fmla="*/ 554 w 619"/>
              <a:gd name="T5" fmla="*/ 500 h 620"/>
              <a:gd name="T6" fmla="*/ 562 w 619"/>
              <a:gd name="T7" fmla="*/ 489 h 620"/>
              <a:gd name="T8" fmla="*/ 567 w 619"/>
              <a:gd name="T9" fmla="*/ 481 h 620"/>
              <a:gd name="T10" fmla="*/ 574 w 619"/>
              <a:gd name="T11" fmla="*/ 470 h 620"/>
              <a:gd name="T12" fmla="*/ 579 w 619"/>
              <a:gd name="T13" fmla="*/ 462 h 620"/>
              <a:gd name="T14" fmla="*/ 585 w 619"/>
              <a:gd name="T15" fmla="*/ 451 h 620"/>
              <a:gd name="T16" fmla="*/ 589 w 619"/>
              <a:gd name="T17" fmla="*/ 442 h 620"/>
              <a:gd name="T18" fmla="*/ 595 w 619"/>
              <a:gd name="T19" fmla="*/ 430 h 620"/>
              <a:gd name="T20" fmla="*/ 598 w 619"/>
              <a:gd name="T21" fmla="*/ 421 h 620"/>
              <a:gd name="T22" fmla="*/ 603 w 619"/>
              <a:gd name="T23" fmla="*/ 409 h 620"/>
              <a:gd name="T24" fmla="*/ 606 w 619"/>
              <a:gd name="T25" fmla="*/ 399 h 620"/>
              <a:gd name="T26" fmla="*/ 609 w 619"/>
              <a:gd name="T27" fmla="*/ 387 h 620"/>
              <a:gd name="T28" fmla="*/ 612 w 619"/>
              <a:gd name="T29" fmla="*/ 376 h 620"/>
              <a:gd name="T30" fmla="*/ 614 w 619"/>
              <a:gd name="T31" fmla="*/ 365 h 620"/>
              <a:gd name="T32" fmla="*/ 616 w 619"/>
              <a:gd name="T33" fmla="*/ 353 h 620"/>
              <a:gd name="T34" fmla="*/ 617 w 619"/>
              <a:gd name="T35" fmla="*/ 342 h 620"/>
              <a:gd name="T36" fmla="*/ 618 w 619"/>
              <a:gd name="T37" fmla="*/ 329 h 620"/>
              <a:gd name="T38" fmla="*/ 619 w 619"/>
              <a:gd name="T39" fmla="*/ 318 h 620"/>
              <a:gd name="T40" fmla="*/ 619 w 619"/>
              <a:gd name="T41" fmla="*/ 299 h 620"/>
              <a:gd name="T42" fmla="*/ 618 w 619"/>
              <a:gd name="T43" fmla="*/ 286 h 620"/>
              <a:gd name="T44" fmla="*/ 617 w 619"/>
              <a:gd name="T45" fmla="*/ 275 h 620"/>
              <a:gd name="T46" fmla="*/ 615 w 619"/>
              <a:gd name="T47" fmla="*/ 263 h 620"/>
              <a:gd name="T48" fmla="*/ 613 w 619"/>
              <a:gd name="T49" fmla="*/ 251 h 620"/>
              <a:gd name="T50" fmla="*/ 611 w 619"/>
              <a:gd name="T51" fmla="*/ 240 h 620"/>
              <a:gd name="T52" fmla="*/ 608 w 619"/>
              <a:gd name="T53" fmla="*/ 229 h 620"/>
              <a:gd name="T54" fmla="*/ 605 w 619"/>
              <a:gd name="T55" fmla="*/ 218 h 620"/>
              <a:gd name="T56" fmla="*/ 601 w 619"/>
              <a:gd name="T57" fmla="*/ 207 h 620"/>
              <a:gd name="T58" fmla="*/ 597 w 619"/>
              <a:gd name="T59" fmla="*/ 197 h 620"/>
              <a:gd name="T60" fmla="*/ 593 w 619"/>
              <a:gd name="T61" fmla="*/ 185 h 620"/>
              <a:gd name="T62" fmla="*/ 588 w 619"/>
              <a:gd name="T63" fmla="*/ 176 h 620"/>
              <a:gd name="T64" fmla="*/ 583 w 619"/>
              <a:gd name="T65" fmla="*/ 165 h 620"/>
              <a:gd name="T66" fmla="*/ 578 w 619"/>
              <a:gd name="T67" fmla="*/ 156 h 620"/>
              <a:gd name="T68" fmla="*/ 571 w 619"/>
              <a:gd name="T69" fmla="*/ 145 h 620"/>
              <a:gd name="T70" fmla="*/ 566 w 619"/>
              <a:gd name="T71" fmla="*/ 137 h 620"/>
              <a:gd name="T72" fmla="*/ 558 w 619"/>
              <a:gd name="T73" fmla="*/ 126 h 620"/>
              <a:gd name="T74" fmla="*/ 553 w 619"/>
              <a:gd name="T75" fmla="*/ 119 h 620"/>
              <a:gd name="T76" fmla="*/ 544 w 619"/>
              <a:gd name="T77" fmla="*/ 109 h 620"/>
              <a:gd name="T78" fmla="*/ 539 w 619"/>
              <a:gd name="T79" fmla="*/ 102 h 620"/>
              <a:gd name="T80" fmla="*/ 529 w 619"/>
              <a:gd name="T81" fmla="*/ 92 h 620"/>
              <a:gd name="T82" fmla="*/ 523 w 619"/>
              <a:gd name="T83" fmla="*/ 87 h 620"/>
              <a:gd name="T84" fmla="*/ 513 w 619"/>
              <a:gd name="T85" fmla="*/ 77 h 620"/>
              <a:gd name="T86" fmla="*/ 507 w 619"/>
              <a:gd name="T87" fmla="*/ 72 h 620"/>
              <a:gd name="T88" fmla="*/ 311 w 619"/>
              <a:gd name="T89" fmla="*/ 1 h 620"/>
              <a:gd name="T90" fmla="*/ 0 w 619"/>
              <a:gd name="T91" fmla="*/ 310 h 620"/>
              <a:gd name="T92" fmla="*/ 311 w 619"/>
              <a:gd name="T93" fmla="*/ 620 h 620"/>
              <a:gd name="T94" fmla="*/ 507 w 619"/>
              <a:gd name="T95" fmla="*/ 548 h 620"/>
              <a:gd name="T96" fmla="*/ 513 w 619"/>
              <a:gd name="T97" fmla="*/ 543 h 620"/>
              <a:gd name="T98" fmla="*/ 523 w 619"/>
              <a:gd name="T99" fmla="*/ 534 h 620"/>
              <a:gd name="T100" fmla="*/ 529 w 619"/>
              <a:gd name="T101" fmla="*/ 528 h 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19" h="620">
                <a:moveTo>
                  <a:pt x="534" y="523"/>
                </a:moveTo>
                <a:cubicBezTo>
                  <a:pt x="536" y="521"/>
                  <a:pt x="537" y="519"/>
                  <a:pt x="539" y="518"/>
                </a:cubicBezTo>
                <a:cubicBezTo>
                  <a:pt x="539" y="517"/>
                  <a:pt x="539" y="517"/>
                  <a:pt x="539" y="517"/>
                </a:cubicBezTo>
                <a:cubicBezTo>
                  <a:pt x="541" y="515"/>
                  <a:pt x="542" y="514"/>
                  <a:pt x="544" y="512"/>
                </a:cubicBezTo>
                <a:cubicBezTo>
                  <a:pt x="544" y="511"/>
                  <a:pt x="544" y="511"/>
                  <a:pt x="544" y="511"/>
                </a:cubicBezTo>
                <a:cubicBezTo>
                  <a:pt x="546" y="510"/>
                  <a:pt x="547" y="508"/>
                  <a:pt x="549" y="506"/>
                </a:cubicBezTo>
                <a:cubicBezTo>
                  <a:pt x="549" y="506"/>
                  <a:pt x="549" y="506"/>
                  <a:pt x="549" y="506"/>
                </a:cubicBezTo>
                <a:cubicBezTo>
                  <a:pt x="551" y="504"/>
                  <a:pt x="552" y="502"/>
                  <a:pt x="553" y="501"/>
                </a:cubicBezTo>
                <a:cubicBezTo>
                  <a:pt x="554" y="500"/>
                  <a:pt x="554" y="500"/>
                  <a:pt x="554" y="500"/>
                </a:cubicBezTo>
                <a:cubicBezTo>
                  <a:pt x="555" y="498"/>
                  <a:pt x="556" y="496"/>
                  <a:pt x="558" y="495"/>
                </a:cubicBezTo>
                <a:cubicBezTo>
                  <a:pt x="558" y="494"/>
                  <a:pt x="558" y="494"/>
                  <a:pt x="558" y="494"/>
                </a:cubicBezTo>
                <a:cubicBezTo>
                  <a:pt x="560" y="492"/>
                  <a:pt x="561" y="490"/>
                  <a:pt x="562" y="489"/>
                </a:cubicBezTo>
                <a:cubicBezTo>
                  <a:pt x="562" y="488"/>
                  <a:pt x="563" y="488"/>
                  <a:pt x="563" y="488"/>
                </a:cubicBezTo>
                <a:cubicBezTo>
                  <a:pt x="564" y="486"/>
                  <a:pt x="565" y="484"/>
                  <a:pt x="566" y="483"/>
                </a:cubicBezTo>
                <a:cubicBezTo>
                  <a:pt x="567" y="482"/>
                  <a:pt x="567" y="482"/>
                  <a:pt x="567" y="481"/>
                </a:cubicBezTo>
                <a:cubicBezTo>
                  <a:pt x="568" y="480"/>
                  <a:pt x="569" y="478"/>
                  <a:pt x="570" y="476"/>
                </a:cubicBezTo>
                <a:cubicBezTo>
                  <a:pt x="571" y="476"/>
                  <a:pt x="571" y="476"/>
                  <a:pt x="571" y="475"/>
                </a:cubicBezTo>
                <a:cubicBezTo>
                  <a:pt x="572" y="473"/>
                  <a:pt x="573" y="472"/>
                  <a:pt x="574" y="470"/>
                </a:cubicBezTo>
                <a:cubicBezTo>
                  <a:pt x="575" y="470"/>
                  <a:pt x="575" y="469"/>
                  <a:pt x="575" y="469"/>
                </a:cubicBezTo>
                <a:cubicBezTo>
                  <a:pt x="576" y="467"/>
                  <a:pt x="577" y="465"/>
                  <a:pt x="578" y="464"/>
                </a:cubicBezTo>
                <a:cubicBezTo>
                  <a:pt x="578" y="463"/>
                  <a:pt x="579" y="463"/>
                  <a:pt x="579" y="462"/>
                </a:cubicBezTo>
                <a:cubicBezTo>
                  <a:pt x="580" y="460"/>
                  <a:pt x="581" y="459"/>
                  <a:pt x="582" y="457"/>
                </a:cubicBezTo>
                <a:cubicBezTo>
                  <a:pt x="582" y="457"/>
                  <a:pt x="582" y="456"/>
                  <a:pt x="583" y="455"/>
                </a:cubicBezTo>
                <a:cubicBezTo>
                  <a:pt x="583" y="454"/>
                  <a:pt x="584" y="452"/>
                  <a:pt x="585" y="451"/>
                </a:cubicBezTo>
                <a:cubicBezTo>
                  <a:pt x="585" y="450"/>
                  <a:pt x="586" y="449"/>
                  <a:pt x="586" y="449"/>
                </a:cubicBezTo>
                <a:cubicBezTo>
                  <a:pt x="587" y="447"/>
                  <a:pt x="588" y="446"/>
                  <a:pt x="588" y="444"/>
                </a:cubicBezTo>
                <a:cubicBezTo>
                  <a:pt x="589" y="443"/>
                  <a:pt x="589" y="443"/>
                  <a:pt x="589" y="442"/>
                </a:cubicBezTo>
                <a:cubicBezTo>
                  <a:pt x="590" y="440"/>
                  <a:pt x="591" y="439"/>
                  <a:pt x="592" y="437"/>
                </a:cubicBezTo>
                <a:cubicBezTo>
                  <a:pt x="592" y="436"/>
                  <a:pt x="592" y="436"/>
                  <a:pt x="593" y="435"/>
                </a:cubicBezTo>
                <a:cubicBezTo>
                  <a:pt x="593" y="433"/>
                  <a:pt x="594" y="432"/>
                  <a:pt x="595" y="430"/>
                </a:cubicBezTo>
                <a:cubicBezTo>
                  <a:pt x="595" y="429"/>
                  <a:pt x="595" y="429"/>
                  <a:pt x="596" y="428"/>
                </a:cubicBezTo>
                <a:cubicBezTo>
                  <a:pt x="596" y="426"/>
                  <a:pt x="597" y="425"/>
                  <a:pt x="597" y="423"/>
                </a:cubicBezTo>
                <a:cubicBezTo>
                  <a:pt x="598" y="422"/>
                  <a:pt x="598" y="422"/>
                  <a:pt x="598" y="421"/>
                </a:cubicBezTo>
                <a:cubicBezTo>
                  <a:pt x="599" y="419"/>
                  <a:pt x="600" y="418"/>
                  <a:pt x="600" y="416"/>
                </a:cubicBezTo>
                <a:cubicBezTo>
                  <a:pt x="600" y="415"/>
                  <a:pt x="601" y="414"/>
                  <a:pt x="601" y="414"/>
                </a:cubicBezTo>
                <a:cubicBezTo>
                  <a:pt x="602" y="412"/>
                  <a:pt x="602" y="411"/>
                  <a:pt x="603" y="409"/>
                </a:cubicBezTo>
                <a:cubicBezTo>
                  <a:pt x="603" y="408"/>
                  <a:pt x="603" y="407"/>
                  <a:pt x="604" y="406"/>
                </a:cubicBezTo>
                <a:cubicBezTo>
                  <a:pt x="604" y="405"/>
                  <a:pt x="604" y="403"/>
                  <a:pt x="605" y="402"/>
                </a:cubicBezTo>
                <a:cubicBezTo>
                  <a:pt x="605" y="401"/>
                  <a:pt x="606" y="400"/>
                  <a:pt x="606" y="399"/>
                </a:cubicBezTo>
                <a:cubicBezTo>
                  <a:pt x="606" y="397"/>
                  <a:pt x="607" y="396"/>
                  <a:pt x="607" y="395"/>
                </a:cubicBezTo>
                <a:cubicBezTo>
                  <a:pt x="607" y="394"/>
                  <a:pt x="608" y="392"/>
                  <a:pt x="608" y="391"/>
                </a:cubicBezTo>
                <a:cubicBezTo>
                  <a:pt x="608" y="390"/>
                  <a:pt x="609" y="389"/>
                  <a:pt x="609" y="387"/>
                </a:cubicBezTo>
                <a:cubicBezTo>
                  <a:pt x="609" y="386"/>
                  <a:pt x="610" y="385"/>
                  <a:pt x="610" y="384"/>
                </a:cubicBezTo>
                <a:cubicBezTo>
                  <a:pt x="610" y="383"/>
                  <a:pt x="611" y="381"/>
                  <a:pt x="611" y="380"/>
                </a:cubicBezTo>
                <a:cubicBezTo>
                  <a:pt x="611" y="379"/>
                  <a:pt x="611" y="378"/>
                  <a:pt x="612" y="376"/>
                </a:cubicBezTo>
                <a:cubicBezTo>
                  <a:pt x="612" y="375"/>
                  <a:pt x="612" y="374"/>
                  <a:pt x="613" y="372"/>
                </a:cubicBezTo>
                <a:cubicBezTo>
                  <a:pt x="613" y="371"/>
                  <a:pt x="613" y="370"/>
                  <a:pt x="613" y="369"/>
                </a:cubicBezTo>
                <a:cubicBezTo>
                  <a:pt x="613" y="367"/>
                  <a:pt x="614" y="366"/>
                  <a:pt x="614" y="365"/>
                </a:cubicBezTo>
                <a:cubicBezTo>
                  <a:pt x="614" y="363"/>
                  <a:pt x="614" y="362"/>
                  <a:pt x="615" y="361"/>
                </a:cubicBezTo>
                <a:cubicBezTo>
                  <a:pt x="615" y="360"/>
                  <a:pt x="615" y="358"/>
                  <a:pt x="615" y="357"/>
                </a:cubicBezTo>
                <a:cubicBezTo>
                  <a:pt x="615" y="356"/>
                  <a:pt x="616" y="354"/>
                  <a:pt x="616" y="353"/>
                </a:cubicBezTo>
                <a:cubicBezTo>
                  <a:pt x="616" y="352"/>
                  <a:pt x="616" y="351"/>
                  <a:pt x="616" y="349"/>
                </a:cubicBezTo>
                <a:cubicBezTo>
                  <a:pt x="616" y="348"/>
                  <a:pt x="617" y="347"/>
                  <a:pt x="617" y="345"/>
                </a:cubicBezTo>
                <a:cubicBezTo>
                  <a:pt x="617" y="344"/>
                  <a:pt x="617" y="343"/>
                  <a:pt x="617" y="342"/>
                </a:cubicBezTo>
                <a:cubicBezTo>
                  <a:pt x="617" y="340"/>
                  <a:pt x="617" y="339"/>
                  <a:pt x="618" y="337"/>
                </a:cubicBezTo>
                <a:cubicBezTo>
                  <a:pt x="618" y="336"/>
                  <a:pt x="618" y="335"/>
                  <a:pt x="618" y="334"/>
                </a:cubicBezTo>
                <a:cubicBezTo>
                  <a:pt x="618" y="332"/>
                  <a:pt x="618" y="331"/>
                  <a:pt x="618" y="329"/>
                </a:cubicBezTo>
                <a:cubicBezTo>
                  <a:pt x="618" y="328"/>
                  <a:pt x="618" y="327"/>
                  <a:pt x="618" y="326"/>
                </a:cubicBezTo>
                <a:cubicBezTo>
                  <a:pt x="618" y="324"/>
                  <a:pt x="619" y="322"/>
                  <a:pt x="619" y="321"/>
                </a:cubicBezTo>
                <a:cubicBezTo>
                  <a:pt x="619" y="320"/>
                  <a:pt x="619" y="319"/>
                  <a:pt x="619" y="318"/>
                </a:cubicBezTo>
                <a:cubicBezTo>
                  <a:pt x="619" y="315"/>
                  <a:pt x="619" y="313"/>
                  <a:pt x="619" y="310"/>
                </a:cubicBezTo>
                <a:cubicBezTo>
                  <a:pt x="619" y="307"/>
                  <a:pt x="619" y="305"/>
                  <a:pt x="619" y="302"/>
                </a:cubicBezTo>
                <a:cubicBezTo>
                  <a:pt x="619" y="301"/>
                  <a:pt x="619" y="300"/>
                  <a:pt x="619" y="299"/>
                </a:cubicBezTo>
                <a:cubicBezTo>
                  <a:pt x="619" y="298"/>
                  <a:pt x="618" y="296"/>
                  <a:pt x="618" y="294"/>
                </a:cubicBezTo>
                <a:cubicBezTo>
                  <a:pt x="618" y="293"/>
                  <a:pt x="618" y="292"/>
                  <a:pt x="618" y="291"/>
                </a:cubicBezTo>
                <a:cubicBezTo>
                  <a:pt x="618" y="289"/>
                  <a:pt x="618" y="288"/>
                  <a:pt x="618" y="286"/>
                </a:cubicBezTo>
                <a:cubicBezTo>
                  <a:pt x="618" y="285"/>
                  <a:pt x="618" y="284"/>
                  <a:pt x="618" y="283"/>
                </a:cubicBezTo>
                <a:cubicBezTo>
                  <a:pt x="617" y="281"/>
                  <a:pt x="617" y="280"/>
                  <a:pt x="617" y="278"/>
                </a:cubicBezTo>
                <a:cubicBezTo>
                  <a:pt x="617" y="277"/>
                  <a:pt x="617" y="276"/>
                  <a:pt x="617" y="275"/>
                </a:cubicBezTo>
                <a:cubicBezTo>
                  <a:pt x="617" y="274"/>
                  <a:pt x="616" y="272"/>
                  <a:pt x="616" y="271"/>
                </a:cubicBezTo>
                <a:cubicBezTo>
                  <a:pt x="616" y="269"/>
                  <a:pt x="616" y="268"/>
                  <a:pt x="616" y="267"/>
                </a:cubicBezTo>
                <a:cubicBezTo>
                  <a:pt x="616" y="266"/>
                  <a:pt x="615" y="264"/>
                  <a:pt x="615" y="263"/>
                </a:cubicBezTo>
                <a:cubicBezTo>
                  <a:pt x="615" y="262"/>
                  <a:pt x="615" y="260"/>
                  <a:pt x="615" y="259"/>
                </a:cubicBezTo>
                <a:cubicBezTo>
                  <a:pt x="614" y="258"/>
                  <a:pt x="614" y="257"/>
                  <a:pt x="614" y="255"/>
                </a:cubicBezTo>
                <a:cubicBezTo>
                  <a:pt x="614" y="254"/>
                  <a:pt x="613" y="253"/>
                  <a:pt x="613" y="251"/>
                </a:cubicBezTo>
                <a:cubicBezTo>
                  <a:pt x="613" y="250"/>
                  <a:pt x="613" y="249"/>
                  <a:pt x="613" y="248"/>
                </a:cubicBezTo>
                <a:cubicBezTo>
                  <a:pt x="612" y="246"/>
                  <a:pt x="612" y="245"/>
                  <a:pt x="612" y="244"/>
                </a:cubicBezTo>
                <a:cubicBezTo>
                  <a:pt x="611" y="243"/>
                  <a:pt x="611" y="241"/>
                  <a:pt x="611" y="240"/>
                </a:cubicBezTo>
                <a:cubicBezTo>
                  <a:pt x="611" y="239"/>
                  <a:pt x="610" y="238"/>
                  <a:pt x="610" y="236"/>
                </a:cubicBezTo>
                <a:cubicBezTo>
                  <a:pt x="610" y="235"/>
                  <a:pt x="609" y="234"/>
                  <a:pt x="609" y="233"/>
                </a:cubicBezTo>
                <a:cubicBezTo>
                  <a:pt x="609" y="231"/>
                  <a:pt x="608" y="230"/>
                  <a:pt x="608" y="229"/>
                </a:cubicBezTo>
                <a:cubicBezTo>
                  <a:pt x="608" y="228"/>
                  <a:pt x="607" y="227"/>
                  <a:pt x="607" y="226"/>
                </a:cubicBezTo>
                <a:cubicBezTo>
                  <a:pt x="607" y="224"/>
                  <a:pt x="606" y="223"/>
                  <a:pt x="606" y="221"/>
                </a:cubicBezTo>
                <a:cubicBezTo>
                  <a:pt x="606" y="220"/>
                  <a:pt x="605" y="219"/>
                  <a:pt x="605" y="218"/>
                </a:cubicBezTo>
                <a:cubicBezTo>
                  <a:pt x="604" y="217"/>
                  <a:pt x="604" y="215"/>
                  <a:pt x="604" y="214"/>
                </a:cubicBezTo>
                <a:cubicBezTo>
                  <a:pt x="603" y="213"/>
                  <a:pt x="603" y="212"/>
                  <a:pt x="603" y="211"/>
                </a:cubicBezTo>
                <a:cubicBezTo>
                  <a:pt x="602" y="210"/>
                  <a:pt x="602" y="208"/>
                  <a:pt x="601" y="207"/>
                </a:cubicBezTo>
                <a:cubicBezTo>
                  <a:pt x="601" y="206"/>
                  <a:pt x="600" y="205"/>
                  <a:pt x="600" y="204"/>
                </a:cubicBezTo>
                <a:cubicBezTo>
                  <a:pt x="600" y="202"/>
                  <a:pt x="599" y="201"/>
                  <a:pt x="598" y="199"/>
                </a:cubicBezTo>
                <a:cubicBezTo>
                  <a:pt x="598" y="199"/>
                  <a:pt x="598" y="198"/>
                  <a:pt x="597" y="197"/>
                </a:cubicBezTo>
                <a:cubicBezTo>
                  <a:pt x="597" y="195"/>
                  <a:pt x="596" y="194"/>
                  <a:pt x="596" y="192"/>
                </a:cubicBezTo>
                <a:cubicBezTo>
                  <a:pt x="595" y="192"/>
                  <a:pt x="595" y="191"/>
                  <a:pt x="595" y="190"/>
                </a:cubicBezTo>
                <a:cubicBezTo>
                  <a:pt x="594" y="188"/>
                  <a:pt x="593" y="187"/>
                  <a:pt x="593" y="185"/>
                </a:cubicBezTo>
                <a:cubicBezTo>
                  <a:pt x="592" y="185"/>
                  <a:pt x="592" y="184"/>
                  <a:pt x="592" y="183"/>
                </a:cubicBezTo>
                <a:cubicBezTo>
                  <a:pt x="591" y="181"/>
                  <a:pt x="590" y="180"/>
                  <a:pt x="589" y="178"/>
                </a:cubicBezTo>
                <a:cubicBezTo>
                  <a:pt x="589" y="178"/>
                  <a:pt x="589" y="177"/>
                  <a:pt x="588" y="176"/>
                </a:cubicBezTo>
                <a:cubicBezTo>
                  <a:pt x="588" y="175"/>
                  <a:pt x="587" y="173"/>
                  <a:pt x="586" y="172"/>
                </a:cubicBezTo>
                <a:cubicBezTo>
                  <a:pt x="586" y="171"/>
                  <a:pt x="585" y="170"/>
                  <a:pt x="585" y="169"/>
                </a:cubicBezTo>
                <a:cubicBezTo>
                  <a:pt x="584" y="168"/>
                  <a:pt x="583" y="166"/>
                  <a:pt x="583" y="165"/>
                </a:cubicBezTo>
                <a:cubicBezTo>
                  <a:pt x="582" y="164"/>
                  <a:pt x="582" y="164"/>
                  <a:pt x="582" y="163"/>
                </a:cubicBezTo>
                <a:cubicBezTo>
                  <a:pt x="581" y="161"/>
                  <a:pt x="580" y="160"/>
                  <a:pt x="579" y="158"/>
                </a:cubicBezTo>
                <a:cubicBezTo>
                  <a:pt x="579" y="158"/>
                  <a:pt x="578" y="157"/>
                  <a:pt x="578" y="156"/>
                </a:cubicBezTo>
                <a:cubicBezTo>
                  <a:pt x="577" y="155"/>
                  <a:pt x="576" y="153"/>
                  <a:pt x="575" y="152"/>
                </a:cubicBezTo>
                <a:cubicBezTo>
                  <a:pt x="575" y="151"/>
                  <a:pt x="575" y="150"/>
                  <a:pt x="574" y="150"/>
                </a:cubicBezTo>
                <a:cubicBezTo>
                  <a:pt x="573" y="148"/>
                  <a:pt x="572" y="147"/>
                  <a:pt x="571" y="145"/>
                </a:cubicBezTo>
                <a:cubicBezTo>
                  <a:pt x="571" y="145"/>
                  <a:pt x="571" y="144"/>
                  <a:pt x="570" y="144"/>
                </a:cubicBezTo>
                <a:cubicBezTo>
                  <a:pt x="569" y="142"/>
                  <a:pt x="568" y="140"/>
                  <a:pt x="567" y="139"/>
                </a:cubicBezTo>
                <a:cubicBezTo>
                  <a:pt x="567" y="138"/>
                  <a:pt x="567" y="138"/>
                  <a:pt x="566" y="137"/>
                </a:cubicBezTo>
                <a:cubicBezTo>
                  <a:pt x="565" y="136"/>
                  <a:pt x="564" y="134"/>
                  <a:pt x="563" y="133"/>
                </a:cubicBezTo>
                <a:cubicBezTo>
                  <a:pt x="563" y="132"/>
                  <a:pt x="562" y="132"/>
                  <a:pt x="562" y="131"/>
                </a:cubicBezTo>
                <a:cubicBezTo>
                  <a:pt x="561" y="130"/>
                  <a:pt x="560" y="128"/>
                  <a:pt x="558" y="126"/>
                </a:cubicBezTo>
                <a:cubicBezTo>
                  <a:pt x="558" y="125"/>
                  <a:pt x="558" y="125"/>
                  <a:pt x="558" y="125"/>
                </a:cubicBezTo>
                <a:cubicBezTo>
                  <a:pt x="556" y="124"/>
                  <a:pt x="555" y="122"/>
                  <a:pt x="554" y="120"/>
                </a:cubicBezTo>
                <a:cubicBezTo>
                  <a:pt x="553" y="119"/>
                  <a:pt x="553" y="119"/>
                  <a:pt x="553" y="119"/>
                </a:cubicBezTo>
                <a:cubicBezTo>
                  <a:pt x="552" y="118"/>
                  <a:pt x="551" y="116"/>
                  <a:pt x="549" y="115"/>
                </a:cubicBezTo>
                <a:cubicBezTo>
                  <a:pt x="549" y="114"/>
                  <a:pt x="549" y="114"/>
                  <a:pt x="549" y="114"/>
                </a:cubicBezTo>
                <a:cubicBezTo>
                  <a:pt x="547" y="112"/>
                  <a:pt x="546" y="110"/>
                  <a:pt x="544" y="109"/>
                </a:cubicBezTo>
                <a:cubicBezTo>
                  <a:pt x="544" y="108"/>
                  <a:pt x="544" y="108"/>
                  <a:pt x="544" y="108"/>
                </a:cubicBezTo>
                <a:cubicBezTo>
                  <a:pt x="542" y="106"/>
                  <a:pt x="541" y="105"/>
                  <a:pt x="539" y="103"/>
                </a:cubicBezTo>
                <a:cubicBezTo>
                  <a:pt x="539" y="102"/>
                  <a:pt x="539" y="102"/>
                  <a:pt x="539" y="102"/>
                </a:cubicBezTo>
                <a:cubicBezTo>
                  <a:pt x="537" y="101"/>
                  <a:pt x="536" y="99"/>
                  <a:pt x="534" y="98"/>
                </a:cubicBezTo>
                <a:cubicBezTo>
                  <a:pt x="534" y="97"/>
                  <a:pt x="534" y="97"/>
                  <a:pt x="534" y="97"/>
                </a:cubicBezTo>
                <a:cubicBezTo>
                  <a:pt x="532" y="95"/>
                  <a:pt x="531" y="94"/>
                  <a:pt x="529" y="92"/>
                </a:cubicBezTo>
                <a:cubicBezTo>
                  <a:pt x="529" y="92"/>
                  <a:pt x="529" y="92"/>
                  <a:pt x="529" y="92"/>
                </a:cubicBezTo>
                <a:cubicBezTo>
                  <a:pt x="527" y="90"/>
                  <a:pt x="525" y="89"/>
                  <a:pt x="524" y="87"/>
                </a:cubicBezTo>
                <a:cubicBezTo>
                  <a:pt x="523" y="87"/>
                  <a:pt x="523" y="87"/>
                  <a:pt x="523" y="87"/>
                </a:cubicBezTo>
                <a:cubicBezTo>
                  <a:pt x="522" y="85"/>
                  <a:pt x="520" y="83"/>
                  <a:pt x="518" y="82"/>
                </a:cubicBezTo>
                <a:cubicBezTo>
                  <a:pt x="518" y="82"/>
                  <a:pt x="518" y="82"/>
                  <a:pt x="518" y="82"/>
                </a:cubicBezTo>
                <a:cubicBezTo>
                  <a:pt x="516" y="80"/>
                  <a:pt x="515" y="78"/>
                  <a:pt x="513" y="77"/>
                </a:cubicBezTo>
                <a:cubicBezTo>
                  <a:pt x="513" y="77"/>
                  <a:pt x="513" y="77"/>
                  <a:pt x="513" y="77"/>
                </a:cubicBezTo>
                <a:cubicBezTo>
                  <a:pt x="511" y="75"/>
                  <a:pt x="509" y="73"/>
                  <a:pt x="507" y="72"/>
                </a:cubicBezTo>
                <a:cubicBezTo>
                  <a:pt x="507" y="72"/>
                  <a:pt x="507" y="72"/>
                  <a:pt x="507" y="72"/>
                </a:cubicBezTo>
                <a:cubicBezTo>
                  <a:pt x="505" y="70"/>
                  <a:pt x="503" y="69"/>
                  <a:pt x="501" y="67"/>
                </a:cubicBezTo>
                <a:cubicBezTo>
                  <a:pt x="501" y="67"/>
                  <a:pt x="501" y="67"/>
                  <a:pt x="501" y="67"/>
                </a:cubicBezTo>
                <a:cubicBezTo>
                  <a:pt x="449" y="26"/>
                  <a:pt x="383" y="1"/>
                  <a:pt x="311" y="1"/>
                </a:cubicBezTo>
                <a:cubicBezTo>
                  <a:pt x="311" y="1"/>
                  <a:pt x="311" y="1"/>
                  <a:pt x="311" y="1"/>
                </a:cubicBezTo>
                <a:cubicBezTo>
                  <a:pt x="311" y="0"/>
                  <a:pt x="310" y="0"/>
                  <a:pt x="309" y="0"/>
                </a:cubicBezTo>
                <a:cubicBezTo>
                  <a:pt x="138" y="0"/>
                  <a:pt x="0" y="139"/>
                  <a:pt x="0" y="310"/>
                </a:cubicBezTo>
                <a:cubicBezTo>
                  <a:pt x="0" y="481"/>
                  <a:pt x="138" y="620"/>
                  <a:pt x="309" y="620"/>
                </a:cubicBezTo>
                <a:cubicBezTo>
                  <a:pt x="310" y="620"/>
                  <a:pt x="311" y="620"/>
                  <a:pt x="311" y="620"/>
                </a:cubicBezTo>
                <a:cubicBezTo>
                  <a:pt x="311" y="620"/>
                  <a:pt x="311" y="620"/>
                  <a:pt x="311" y="620"/>
                </a:cubicBezTo>
                <a:cubicBezTo>
                  <a:pt x="383" y="619"/>
                  <a:pt x="449" y="594"/>
                  <a:pt x="501" y="553"/>
                </a:cubicBezTo>
                <a:cubicBezTo>
                  <a:pt x="501" y="553"/>
                  <a:pt x="501" y="553"/>
                  <a:pt x="501" y="553"/>
                </a:cubicBezTo>
                <a:cubicBezTo>
                  <a:pt x="503" y="551"/>
                  <a:pt x="505" y="550"/>
                  <a:pt x="507" y="548"/>
                </a:cubicBezTo>
                <a:cubicBezTo>
                  <a:pt x="507" y="548"/>
                  <a:pt x="507" y="548"/>
                  <a:pt x="507" y="548"/>
                </a:cubicBezTo>
                <a:cubicBezTo>
                  <a:pt x="509" y="547"/>
                  <a:pt x="511" y="545"/>
                  <a:pt x="513" y="544"/>
                </a:cubicBezTo>
                <a:cubicBezTo>
                  <a:pt x="513" y="543"/>
                  <a:pt x="513" y="543"/>
                  <a:pt x="513" y="543"/>
                </a:cubicBezTo>
                <a:cubicBezTo>
                  <a:pt x="515" y="542"/>
                  <a:pt x="516" y="540"/>
                  <a:pt x="518" y="539"/>
                </a:cubicBezTo>
                <a:cubicBezTo>
                  <a:pt x="518" y="538"/>
                  <a:pt x="518" y="538"/>
                  <a:pt x="518" y="538"/>
                </a:cubicBezTo>
                <a:cubicBezTo>
                  <a:pt x="520" y="537"/>
                  <a:pt x="522" y="535"/>
                  <a:pt x="523" y="534"/>
                </a:cubicBezTo>
                <a:cubicBezTo>
                  <a:pt x="524" y="533"/>
                  <a:pt x="524" y="533"/>
                  <a:pt x="524" y="533"/>
                </a:cubicBezTo>
                <a:cubicBezTo>
                  <a:pt x="525" y="532"/>
                  <a:pt x="527" y="530"/>
                  <a:pt x="529" y="528"/>
                </a:cubicBezTo>
                <a:cubicBezTo>
                  <a:pt x="529" y="528"/>
                  <a:pt x="529" y="528"/>
                  <a:pt x="529" y="528"/>
                </a:cubicBezTo>
                <a:cubicBezTo>
                  <a:pt x="531" y="526"/>
                  <a:pt x="532" y="525"/>
                  <a:pt x="534" y="523"/>
                </a:cubicBezTo>
                <a:cubicBezTo>
                  <a:pt x="534" y="523"/>
                  <a:pt x="534" y="523"/>
                  <a:pt x="534" y="523"/>
                </a:cubicBezTo>
              </a:path>
            </a:pathLst>
          </a:custGeom>
          <a:solidFill>
            <a:srgbClr val="E6E7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1" name="Oval 50">
            <a:extLst>
              <a:ext uri="{FF2B5EF4-FFF2-40B4-BE49-F238E27FC236}">
                <a16:creationId xmlns:a16="http://schemas.microsoft.com/office/drawing/2014/main" id="{ECA69B06-A05C-4009-B656-8D13D8B1D6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5226" y="5284788"/>
            <a:ext cx="1512888" cy="1512888"/>
          </a:xfrm>
          <a:prstGeom prst="ellipse">
            <a:avLst/>
          </a:prstGeom>
          <a:solidFill>
            <a:srgbClr val="F79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2" name="Freeform 62">
            <a:extLst>
              <a:ext uri="{FF2B5EF4-FFF2-40B4-BE49-F238E27FC236}">
                <a16:creationId xmlns:a16="http://schemas.microsoft.com/office/drawing/2014/main" id="{8FFCED1E-24B9-4628-86C9-E56288BBE788}"/>
              </a:ext>
            </a:extLst>
          </p:cNvPr>
          <p:cNvSpPr>
            <a:spLocks/>
          </p:cNvSpPr>
          <p:nvPr/>
        </p:nvSpPr>
        <p:spPr bwMode="auto">
          <a:xfrm>
            <a:off x="6594476" y="5538788"/>
            <a:ext cx="744538" cy="158750"/>
          </a:xfrm>
          <a:custGeom>
            <a:avLst/>
            <a:gdLst>
              <a:gd name="T0" fmla="*/ 272 w 305"/>
              <a:gd name="T1" fmla="*/ 65 h 65"/>
              <a:gd name="T2" fmla="*/ 32 w 305"/>
              <a:gd name="T3" fmla="*/ 65 h 65"/>
              <a:gd name="T4" fmla="*/ 0 w 305"/>
              <a:gd name="T5" fmla="*/ 33 h 65"/>
              <a:gd name="T6" fmla="*/ 32 w 305"/>
              <a:gd name="T7" fmla="*/ 0 h 65"/>
              <a:gd name="T8" fmla="*/ 272 w 305"/>
              <a:gd name="T9" fmla="*/ 0 h 65"/>
              <a:gd name="T10" fmla="*/ 305 w 305"/>
              <a:gd name="T11" fmla="*/ 33 h 65"/>
              <a:gd name="T12" fmla="*/ 272 w 305"/>
              <a:gd name="T13" fmla="*/ 65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5" h="65">
                <a:moveTo>
                  <a:pt x="272" y="65"/>
                </a:moveTo>
                <a:cubicBezTo>
                  <a:pt x="32" y="65"/>
                  <a:pt x="32" y="65"/>
                  <a:pt x="32" y="65"/>
                </a:cubicBezTo>
                <a:cubicBezTo>
                  <a:pt x="14" y="65"/>
                  <a:pt x="0" y="50"/>
                  <a:pt x="0" y="33"/>
                </a:cubicBezTo>
                <a:cubicBezTo>
                  <a:pt x="0" y="15"/>
                  <a:pt x="14" y="0"/>
                  <a:pt x="32" y="0"/>
                </a:cubicBezTo>
                <a:cubicBezTo>
                  <a:pt x="272" y="0"/>
                  <a:pt x="272" y="0"/>
                  <a:pt x="272" y="0"/>
                </a:cubicBezTo>
                <a:cubicBezTo>
                  <a:pt x="290" y="0"/>
                  <a:pt x="305" y="15"/>
                  <a:pt x="305" y="33"/>
                </a:cubicBezTo>
                <a:cubicBezTo>
                  <a:pt x="305" y="50"/>
                  <a:pt x="290" y="65"/>
                  <a:pt x="272" y="65"/>
                </a:cubicBezTo>
              </a:path>
            </a:pathLst>
          </a:custGeom>
          <a:solidFill>
            <a:srgbClr val="753B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3" name="Freeform 63">
            <a:extLst>
              <a:ext uri="{FF2B5EF4-FFF2-40B4-BE49-F238E27FC236}">
                <a16:creationId xmlns:a16="http://schemas.microsoft.com/office/drawing/2014/main" id="{88772B73-45D5-42B5-8937-10182FF5954C}"/>
              </a:ext>
            </a:extLst>
          </p:cNvPr>
          <p:cNvSpPr>
            <a:spLocks noEditPoints="1"/>
          </p:cNvSpPr>
          <p:nvPr/>
        </p:nvSpPr>
        <p:spPr bwMode="auto">
          <a:xfrm>
            <a:off x="6496051" y="5727700"/>
            <a:ext cx="966788" cy="900113"/>
          </a:xfrm>
          <a:custGeom>
            <a:avLst/>
            <a:gdLst>
              <a:gd name="T0" fmla="*/ 324 w 396"/>
              <a:gd name="T1" fmla="*/ 59 h 369"/>
              <a:gd name="T2" fmla="*/ 321 w 396"/>
              <a:gd name="T3" fmla="*/ 0 h 369"/>
              <a:gd name="T4" fmla="*/ 69 w 396"/>
              <a:gd name="T5" fmla="*/ 0 h 369"/>
              <a:gd name="T6" fmla="*/ 17 w 396"/>
              <a:gd name="T7" fmla="*/ 141 h 369"/>
              <a:gd name="T8" fmla="*/ 83 w 396"/>
              <a:gd name="T9" fmla="*/ 344 h 369"/>
              <a:gd name="T10" fmla="*/ 381 w 396"/>
              <a:gd name="T11" fmla="*/ 253 h 369"/>
              <a:gd name="T12" fmla="*/ 324 w 396"/>
              <a:gd name="T13" fmla="*/ 59 h 369"/>
              <a:gd name="T14" fmla="*/ 121 w 396"/>
              <a:gd name="T15" fmla="*/ 131 h 369"/>
              <a:gd name="T16" fmla="*/ 42 w 396"/>
              <a:gd name="T17" fmla="*/ 129 h 369"/>
              <a:gd name="T18" fmla="*/ 93 w 396"/>
              <a:gd name="T19" fmla="*/ 23 h 369"/>
              <a:gd name="T20" fmla="*/ 298 w 396"/>
              <a:gd name="T21" fmla="*/ 19 h 369"/>
              <a:gd name="T22" fmla="*/ 340 w 396"/>
              <a:gd name="T23" fmla="*/ 128 h 369"/>
              <a:gd name="T24" fmla="*/ 121 w 396"/>
              <a:gd name="T25" fmla="*/ 131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96" h="369">
                <a:moveTo>
                  <a:pt x="324" y="59"/>
                </a:moveTo>
                <a:cubicBezTo>
                  <a:pt x="306" y="24"/>
                  <a:pt x="321" y="0"/>
                  <a:pt x="321" y="0"/>
                </a:cubicBezTo>
                <a:cubicBezTo>
                  <a:pt x="69" y="0"/>
                  <a:pt x="69" y="0"/>
                  <a:pt x="69" y="0"/>
                </a:cubicBezTo>
                <a:cubicBezTo>
                  <a:pt x="82" y="45"/>
                  <a:pt x="34" y="100"/>
                  <a:pt x="17" y="141"/>
                </a:cubicBezTo>
                <a:cubicBezTo>
                  <a:pt x="0" y="181"/>
                  <a:pt x="10" y="319"/>
                  <a:pt x="83" y="344"/>
                </a:cubicBezTo>
                <a:cubicBezTo>
                  <a:pt x="157" y="369"/>
                  <a:pt x="365" y="367"/>
                  <a:pt x="381" y="253"/>
                </a:cubicBezTo>
                <a:cubicBezTo>
                  <a:pt x="396" y="138"/>
                  <a:pt x="342" y="94"/>
                  <a:pt x="324" y="59"/>
                </a:cubicBezTo>
                <a:moveTo>
                  <a:pt x="121" y="131"/>
                </a:moveTo>
                <a:cubicBezTo>
                  <a:pt x="82" y="171"/>
                  <a:pt x="42" y="129"/>
                  <a:pt x="42" y="129"/>
                </a:cubicBezTo>
                <a:cubicBezTo>
                  <a:pt x="82" y="87"/>
                  <a:pt x="93" y="23"/>
                  <a:pt x="93" y="23"/>
                </a:cubicBezTo>
                <a:cubicBezTo>
                  <a:pt x="298" y="19"/>
                  <a:pt x="298" y="19"/>
                  <a:pt x="298" y="19"/>
                </a:cubicBezTo>
                <a:cubicBezTo>
                  <a:pt x="291" y="56"/>
                  <a:pt x="340" y="128"/>
                  <a:pt x="340" y="128"/>
                </a:cubicBezTo>
                <a:cubicBezTo>
                  <a:pt x="296" y="84"/>
                  <a:pt x="159" y="91"/>
                  <a:pt x="121" y="131"/>
                </a:cubicBezTo>
              </a:path>
            </a:pathLst>
          </a:custGeom>
          <a:solidFill>
            <a:srgbClr val="753B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4" name="Freeform 140">
            <a:extLst>
              <a:ext uri="{FF2B5EF4-FFF2-40B4-BE49-F238E27FC236}">
                <a16:creationId xmlns:a16="http://schemas.microsoft.com/office/drawing/2014/main" id="{44E9C499-431E-4524-9219-1FB711A1C737}"/>
              </a:ext>
            </a:extLst>
          </p:cNvPr>
          <p:cNvSpPr>
            <a:spLocks noEditPoints="1"/>
          </p:cNvSpPr>
          <p:nvPr/>
        </p:nvSpPr>
        <p:spPr bwMode="auto">
          <a:xfrm>
            <a:off x="7739063" y="5924550"/>
            <a:ext cx="19050" cy="280988"/>
          </a:xfrm>
          <a:custGeom>
            <a:avLst/>
            <a:gdLst>
              <a:gd name="T0" fmla="*/ 0 w 8"/>
              <a:gd name="T1" fmla="*/ 114 h 115"/>
              <a:gd name="T2" fmla="*/ 1 w 8"/>
              <a:gd name="T3" fmla="*/ 112 h 115"/>
              <a:gd name="T4" fmla="*/ 1 w 8"/>
              <a:gd name="T5" fmla="*/ 111 h 115"/>
              <a:gd name="T6" fmla="*/ 2 w 8"/>
              <a:gd name="T7" fmla="*/ 109 h 115"/>
              <a:gd name="T8" fmla="*/ 2 w 8"/>
              <a:gd name="T9" fmla="*/ 107 h 115"/>
              <a:gd name="T10" fmla="*/ 2 w 8"/>
              <a:gd name="T11" fmla="*/ 105 h 115"/>
              <a:gd name="T12" fmla="*/ 3 w 8"/>
              <a:gd name="T13" fmla="*/ 104 h 115"/>
              <a:gd name="T14" fmla="*/ 3 w 8"/>
              <a:gd name="T15" fmla="*/ 102 h 115"/>
              <a:gd name="T16" fmla="*/ 3 w 8"/>
              <a:gd name="T17" fmla="*/ 100 h 115"/>
              <a:gd name="T18" fmla="*/ 3 w 8"/>
              <a:gd name="T19" fmla="*/ 98 h 115"/>
              <a:gd name="T20" fmla="*/ 4 w 8"/>
              <a:gd name="T21" fmla="*/ 96 h 115"/>
              <a:gd name="T22" fmla="*/ 4 w 8"/>
              <a:gd name="T23" fmla="*/ 95 h 115"/>
              <a:gd name="T24" fmla="*/ 4 w 8"/>
              <a:gd name="T25" fmla="*/ 93 h 115"/>
              <a:gd name="T26" fmla="*/ 5 w 8"/>
              <a:gd name="T27" fmla="*/ 91 h 115"/>
              <a:gd name="T28" fmla="*/ 5 w 8"/>
              <a:gd name="T29" fmla="*/ 90 h 115"/>
              <a:gd name="T30" fmla="*/ 5 w 8"/>
              <a:gd name="T31" fmla="*/ 88 h 115"/>
              <a:gd name="T32" fmla="*/ 5 w 8"/>
              <a:gd name="T33" fmla="*/ 86 h 115"/>
              <a:gd name="T34" fmla="*/ 5 w 8"/>
              <a:gd name="T35" fmla="*/ 84 h 115"/>
              <a:gd name="T36" fmla="*/ 6 w 8"/>
              <a:gd name="T37" fmla="*/ 83 h 115"/>
              <a:gd name="T38" fmla="*/ 6 w 8"/>
              <a:gd name="T39" fmla="*/ 80 h 115"/>
              <a:gd name="T40" fmla="*/ 6 w 8"/>
              <a:gd name="T41" fmla="*/ 79 h 115"/>
              <a:gd name="T42" fmla="*/ 6 w 8"/>
              <a:gd name="T43" fmla="*/ 77 h 115"/>
              <a:gd name="T44" fmla="*/ 6 w 8"/>
              <a:gd name="T45" fmla="*/ 75 h 115"/>
              <a:gd name="T46" fmla="*/ 6 w 8"/>
              <a:gd name="T47" fmla="*/ 73 h 115"/>
              <a:gd name="T48" fmla="*/ 7 w 8"/>
              <a:gd name="T49" fmla="*/ 72 h 115"/>
              <a:gd name="T50" fmla="*/ 7 w 8"/>
              <a:gd name="T51" fmla="*/ 70 h 115"/>
              <a:gd name="T52" fmla="*/ 7 w 8"/>
              <a:gd name="T53" fmla="*/ 68 h 115"/>
              <a:gd name="T54" fmla="*/ 7 w 8"/>
              <a:gd name="T55" fmla="*/ 66 h 115"/>
              <a:gd name="T56" fmla="*/ 7 w 8"/>
              <a:gd name="T57" fmla="*/ 64 h 115"/>
              <a:gd name="T58" fmla="*/ 7 w 8"/>
              <a:gd name="T59" fmla="*/ 63 h 115"/>
              <a:gd name="T60" fmla="*/ 7 w 8"/>
              <a:gd name="T61" fmla="*/ 61 h 115"/>
              <a:gd name="T62" fmla="*/ 7 w 8"/>
              <a:gd name="T63" fmla="*/ 59 h 115"/>
              <a:gd name="T64" fmla="*/ 7 w 8"/>
              <a:gd name="T65" fmla="*/ 57 h 115"/>
              <a:gd name="T66" fmla="*/ 7 w 8"/>
              <a:gd name="T67" fmla="*/ 55 h 115"/>
              <a:gd name="T68" fmla="*/ 8 w 8"/>
              <a:gd name="T69" fmla="*/ 53 h 115"/>
              <a:gd name="T70" fmla="*/ 8 w 8"/>
              <a:gd name="T71" fmla="*/ 52 h 115"/>
              <a:gd name="T72" fmla="*/ 8 w 8"/>
              <a:gd name="T73" fmla="*/ 50 h 115"/>
              <a:gd name="T74" fmla="*/ 8 w 8"/>
              <a:gd name="T75" fmla="*/ 44 h 115"/>
              <a:gd name="T76" fmla="*/ 8 w 8"/>
              <a:gd name="T77" fmla="*/ 42 h 115"/>
              <a:gd name="T78" fmla="*/ 7 w 8"/>
              <a:gd name="T79" fmla="*/ 40 h 115"/>
              <a:gd name="T80" fmla="*/ 7 w 8"/>
              <a:gd name="T81" fmla="*/ 38 h 115"/>
              <a:gd name="T82" fmla="*/ 7 w 8"/>
              <a:gd name="T83" fmla="*/ 37 h 115"/>
              <a:gd name="T84" fmla="*/ 7 w 8"/>
              <a:gd name="T85" fmla="*/ 35 h 115"/>
              <a:gd name="T86" fmla="*/ 7 w 8"/>
              <a:gd name="T87" fmla="*/ 33 h 115"/>
              <a:gd name="T88" fmla="*/ 7 w 8"/>
              <a:gd name="T89" fmla="*/ 31 h 115"/>
              <a:gd name="T90" fmla="*/ 7 w 8"/>
              <a:gd name="T91" fmla="*/ 29 h 115"/>
              <a:gd name="T92" fmla="*/ 7 w 8"/>
              <a:gd name="T93" fmla="*/ 27 h 115"/>
              <a:gd name="T94" fmla="*/ 7 w 8"/>
              <a:gd name="T95" fmla="*/ 26 h 115"/>
              <a:gd name="T96" fmla="*/ 7 w 8"/>
              <a:gd name="T97" fmla="*/ 24 h 115"/>
              <a:gd name="T98" fmla="*/ 7 w 8"/>
              <a:gd name="T99" fmla="*/ 22 h 115"/>
              <a:gd name="T100" fmla="*/ 6 w 8"/>
              <a:gd name="T101" fmla="*/ 20 h 115"/>
              <a:gd name="T102" fmla="*/ 6 w 8"/>
              <a:gd name="T103" fmla="*/ 18 h 115"/>
              <a:gd name="T104" fmla="*/ 6 w 8"/>
              <a:gd name="T105" fmla="*/ 16 h 115"/>
              <a:gd name="T106" fmla="*/ 6 w 8"/>
              <a:gd name="T107" fmla="*/ 15 h 115"/>
              <a:gd name="T108" fmla="*/ 6 w 8"/>
              <a:gd name="T109" fmla="*/ 13 h 115"/>
              <a:gd name="T110" fmla="*/ 5 w 8"/>
              <a:gd name="T111" fmla="*/ 11 h 115"/>
              <a:gd name="T112" fmla="*/ 5 w 8"/>
              <a:gd name="T113" fmla="*/ 10 h 115"/>
              <a:gd name="T114" fmla="*/ 5 w 8"/>
              <a:gd name="T115" fmla="*/ 8 h 115"/>
              <a:gd name="T116" fmla="*/ 5 w 8"/>
              <a:gd name="T117" fmla="*/ 6 h 115"/>
              <a:gd name="T118" fmla="*/ 5 w 8"/>
              <a:gd name="T119" fmla="*/ 4 h 115"/>
              <a:gd name="T120" fmla="*/ 4 w 8"/>
              <a:gd name="T121" fmla="*/ 2 h 115"/>
              <a:gd name="T122" fmla="*/ 4 w 8"/>
              <a:gd name="T123" fmla="*/ 1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" h="115">
                <a:moveTo>
                  <a:pt x="0" y="115"/>
                </a:moveTo>
                <a:cubicBezTo>
                  <a:pt x="0" y="115"/>
                  <a:pt x="0" y="115"/>
                  <a:pt x="0" y="115"/>
                </a:cubicBezTo>
                <a:cubicBezTo>
                  <a:pt x="0" y="115"/>
                  <a:pt x="0" y="115"/>
                  <a:pt x="0" y="115"/>
                </a:cubicBezTo>
                <a:moveTo>
                  <a:pt x="0" y="115"/>
                </a:moveTo>
                <a:cubicBezTo>
                  <a:pt x="0" y="115"/>
                  <a:pt x="0" y="115"/>
                  <a:pt x="0" y="115"/>
                </a:cubicBezTo>
                <a:cubicBezTo>
                  <a:pt x="0" y="115"/>
                  <a:pt x="0" y="115"/>
                  <a:pt x="0" y="115"/>
                </a:cubicBezTo>
                <a:moveTo>
                  <a:pt x="0" y="114"/>
                </a:moveTo>
                <a:cubicBezTo>
                  <a:pt x="0" y="114"/>
                  <a:pt x="0" y="114"/>
                  <a:pt x="0" y="114"/>
                </a:cubicBezTo>
                <a:cubicBezTo>
                  <a:pt x="0" y="114"/>
                  <a:pt x="0" y="114"/>
                  <a:pt x="0" y="114"/>
                </a:cubicBezTo>
                <a:moveTo>
                  <a:pt x="0" y="114"/>
                </a:moveTo>
                <a:cubicBezTo>
                  <a:pt x="0" y="114"/>
                  <a:pt x="0" y="114"/>
                  <a:pt x="0" y="114"/>
                </a:cubicBezTo>
                <a:cubicBezTo>
                  <a:pt x="0" y="114"/>
                  <a:pt x="0" y="114"/>
                  <a:pt x="0" y="114"/>
                </a:cubicBezTo>
                <a:moveTo>
                  <a:pt x="1" y="113"/>
                </a:moveTo>
                <a:cubicBezTo>
                  <a:pt x="1" y="113"/>
                  <a:pt x="1" y="113"/>
                  <a:pt x="1" y="113"/>
                </a:cubicBezTo>
                <a:cubicBezTo>
                  <a:pt x="1" y="113"/>
                  <a:pt x="1" y="113"/>
                  <a:pt x="1" y="113"/>
                </a:cubicBezTo>
                <a:moveTo>
                  <a:pt x="1" y="113"/>
                </a:moveTo>
                <a:cubicBezTo>
                  <a:pt x="1" y="113"/>
                  <a:pt x="1" y="113"/>
                  <a:pt x="1" y="113"/>
                </a:cubicBezTo>
                <a:cubicBezTo>
                  <a:pt x="1" y="113"/>
                  <a:pt x="1" y="113"/>
                  <a:pt x="1" y="113"/>
                </a:cubicBezTo>
                <a:moveTo>
                  <a:pt x="1" y="112"/>
                </a:moveTo>
                <a:cubicBezTo>
                  <a:pt x="1" y="112"/>
                  <a:pt x="1" y="112"/>
                  <a:pt x="1" y="113"/>
                </a:cubicBezTo>
                <a:cubicBezTo>
                  <a:pt x="1" y="112"/>
                  <a:pt x="1" y="112"/>
                  <a:pt x="1" y="112"/>
                </a:cubicBezTo>
                <a:moveTo>
                  <a:pt x="1" y="112"/>
                </a:moveTo>
                <a:cubicBezTo>
                  <a:pt x="1" y="112"/>
                  <a:pt x="1" y="112"/>
                  <a:pt x="1" y="112"/>
                </a:cubicBezTo>
                <a:cubicBezTo>
                  <a:pt x="1" y="112"/>
                  <a:pt x="1" y="112"/>
                  <a:pt x="1" y="112"/>
                </a:cubicBezTo>
                <a:moveTo>
                  <a:pt x="1" y="112"/>
                </a:moveTo>
                <a:cubicBezTo>
                  <a:pt x="1" y="112"/>
                  <a:pt x="1" y="112"/>
                  <a:pt x="1" y="112"/>
                </a:cubicBezTo>
                <a:cubicBezTo>
                  <a:pt x="1" y="112"/>
                  <a:pt x="1" y="112"/>
                  <a:pt x="1" y="112"/>
                </a:cubicBezTo>
                <a:moveTo>
                  <a:pt x="1" y="111"/>
                </a:moveTo>
                <a:cubicBezTo>
                  <a:pt x="1" y="111"/>
                  <a:pt x="1" y="111"/>
                  <a:pt x="1" y="111"/>
                </a:cubicBezTo>
                <a:cubicBezTo>
                  <a:pt x="1" y="111"/>
                  <a:pt x="1" y="111"/>
                  <a:pt x="1" y="111"/>
                </a:cubicBezTo>
                <a:moveTo>
                  <a:pt x="1" y="111"/>
                </a:moveTo>
                <a:cubicBezTo>
                  <a:pt x="1" y="111"/>
                  <a:pt x="1" y="111"/>
                  <a:pt x="1" y="111"/>
                </a:cubicBezTo>
                <a:cubicBezTo>
                  <a:pt x="1" y="111"/>
                  <a:pt x="1" y="111"/>
                  <a:pt x="1" y="111"/>
                </a:cubicBezTo>
                <a:moveTo>
                  <a:pt x="1" y="110"/>
                </a:moveTo>
                <a:cubicBezTo>
                  <a:pt x="1" y="110"/>
                  <a:pt x="1" y="110"/>
                  <a:pt x="1" y="110"/>
                </a:cubicBezTo>
                <a:cubicBezTo>
                  <a:pt x="1" y="110"/>
                  <a:pt x="1" y="110"/>
                  <a:pt x="1" y="110"/>
                </a:cubicBezTo>
                <a:moveTo>
                  <a:pt x="1" y="110"/>
                </a:moveTo>
                <a:cubicBezTo>
                  <a:pt x="1" y="110"/>
                  <a:pt x="1" y="110"/>
                  <a:pt x="1" y="110"/>
                </a:cubicBezTo>
                <a:cubicBezTo>
                  <a:pt x="1" y="110"/>
                  <a:pt x="1" y="110"/>
                  <a:pt x="1" y="110"/>
                </a:cubicBezTo>
                <a:moveTo>
                  <a:pt x="1" y="109"/>
                </a:moveTo>
                <a:cubicBezTo>
                  <a:pt x="1" y="109"/>
                  <a:pt x="1" y="109"/>
                  <a:pt x="1" y="109"/>
                </a:cubicBezTo>
                <a:cubicBezTo>
                  <a:pt x="1" y="109"/>
                  <a:pt x="1" y="109"/>
                  <a:pt x="1" y="109"/>
                </a:cubicBezTo>
                <a:moveTo>
                  <a:pt x="2" y="109"/>
                </a:moveTo>
                <a:cubicBezTo>
                  <a:pt x="2" y="109"/>
                  <a:pt x="2" y="109"/>
                  <a:pt x="2" y="109"/>
                </a:cubicBezTo>
                <a:cubicBezTo>
                  <a:pt x="2" y="109"/>
                  <a:pt x="2" y="109"/>
                  <a:pt x="2" y="109"/>
                </a:cubicBezTo>
                <a:moveTo>
                  <a:pt x="2" y="108"/>
                </a:moveTo>
                <a:cubicBezTo>
                  <a:pt x="2" y="108"/>
                  <a:pt x="2" y="108"/>
                  <a:pt x="2" y="108"/>
                </a:cubicBezTo>
                <a:cubicBezTo>
                  <a:pt x="2" y="108"/>
                  <a:pt x="2" y="108"/>
                  <a:pt x="2" y="108"/>
                </a:cubicBezTo>
                <a:moveTo>
                  <a:pt x="2" y="108"/>
                </a:moveTo>
                <a:cubicBezTo>
                  <a:pt x="2" y="108"/>
                  <a:pt x="2" y="108"/>
                  <a:pt x="2" y="108"/>
                </a:cubicBezTo>
                <a:cubicBezTo>
                  <a:pt x="2" y="108"/>
                  <a:pt x="2" y="108"/>
                  <a:pt x="2" y="108"/>
                </a:cubicBezTo>
                <a:moveTo>
                  <a:pt x="2" y="107"/>
                </a:moveTo>
                <a:cubicBezTo>
                  <a:pt x="2" y="107"/>
                  <a:pt x="2" y="107"/>
                  <a:pt x="2" y="107"/>
                </a:cubicBezTo>
                <a:cubicBezTo>
                  <a:pt x="2" y="107"/>
                  <a:pt x="2" y="107"/>
                  <a:pt x="2" y="107"/>
                </a:cubicBezTo>
                <a:moveTo>
                  <a:pt x="2" y="107"/>
                </a:moveTo>
                <a:cubicBezTo>
                  <a:pt x="2" y="107"/>
                  <a:pt x="2" y="107"/>
                  <a:pt x="2" y="107"/>
                </a:cubicBezTo>
                <a:cubicBezTo>
                  <a:pt x="2" y="107"/>
                  <a:pt x="2" y="107"/>
                  <a:pt x="2" y="107"/>
                </a:cubicBezTo>
                <a:moveTo>
                  <a:pt x="2" y="106"/>
                </a:moveTo>
                <a:cubicBezTo>
                  <a:pt x="2" y="106"/>
                  <a:pt x="2" y="106"/>
                  <a:pt x="2" y="106"/>
                </a:cubicBezTo>
                <a:cubicBezTo>
                  <a:pt x="2" y="106"/>
                  <a:pt x="2" y="106"/>
                  <a:pt x="2" y="106"/>
                </a:cubicBezTo>
                <a:moveTo>
                  <a:pt x="2" y="106"/>
                </a:moveTo>
                <a:cubicBezTo>
                  <a:pt x="2" y="106"/>
                  <a:pt x="2" y="106"/>
                  <a:pt x="2" y="106"/>
                </a:cubicBezTo>
                <a:cubicBezTo>
                  <a:pt x="2" y="106"/>
                  <a:pt x="2" y="106"/>
                  <a:pt x="2" y="106"/>
                </a:cubicBezTo>
                <a:moveTo>
                  <a:pt x="2" y="105"/>
                </a:moveTo>
                <a:cubicBezTo>
                  <a:pt x="2" y="105"/>
                  <a:pt x="2" y="105"/>
                  <a:pt x="2" y="105"/>
                </a:cubicBezTo>
                <a:cubicBezTo>
                  <a:pt x="2" y="105"/>
                  <a:pt x="2" y="105"/>
                  <a:pt x="2" y="105"/>
                </a:cubicBezTo>
                <a:moveTo>
                  <a:pt x="2" y="105"/>
                </a:moveTo>
                <a:cubicBezTo>
                  <a:pt x="2" y="105"/>
                  <a:pt x="2" y="105"/>
                  <a:pt x="2" y="105"/>
                </a:cubicBezTo>
                <a:cubicBezTo>
                  <a:pt x="2" y="105"/>
                  <a:pt x="2" y="105"/>
                  <a:pt x="2" y="105"/>
                </a:cubicBezTo>
                <a:moveTo>
                  <a:pt x="2" y="104"/>
                </a:moveTo>
                <a:cubicBezTo>
                  <a:pt x="2" y="104"/>
                  <a:pt x="2" y="104"/>
                  <a:pt x="2" y="105"/>
                </a:cubicBezTo>
                <a:cubicBezTo>
                  <a:pt x="2" y="104"/>
                  <a:pt x="2" y="104"/>
                  <a:pt x="2" y="104"/>
                </a:cubicBezTo>
                <a:moveTo>
                  <a:pt x="2" y="104"/>
                </a:moveTo>
                <a:cubicBezTo>
                  <a:pt x="2" y="104"/>
                  <a:pt x="2" y="104"/>
                  <a:pt x="2" y="104"/>
                </a:cubicBezTo>
                <a:cubicBezTo>
                  <a:pt x="2" y="104"/>
                  <a:pt x="2" y="104"/>
                  <a:pt x="2" y="104"/>
                </a:cubicBezTo>
                <a:moveTo>
                  <a:pt x="3" y="103"/>
                </a:moveTo>
                <a:cubicBezTo>
                  <a:pt x="3" y="103"/>
                  <a:pt x="3" y="104"/>
                  <a:pt x="3" y="104"/>
                </a:cubicBezTo>
                <a:cubicBezTo>
                  <a:pt x="3" y="104"/>
                  <a:pt x="3" y="103"/>
                  <a:pt x="3" y="103"/>
                </a:cubicBezTo>
                <a:moveTo>
                  <a:pt x="3" y="103"/>
                </a:moveTo>
                <a:cubicBezTo>
                  <a:pt x="3" y="103"/>
                  <a:pt x="3" y="103"/>
                  <a:pt x="3" y="103"/>
                </a:cubicBezTo>
                <a:cubicBezTo>
                  <a:pt x="3" y="103"/>
                  <a:pt x="3" y="103"/>
                  <a:pt x="3" y="103"/>
                </a:cubicBezTo>
                <a:moveTo>
                  <a:pt x="3" y="103"/>
                </a:moveTo>
                <a:cubicBezTo>
                  <a:pt x="3" y="103"/>
                  <a:pt x="3" y="103"/>
                  <a:pt x="3" y="103"/>
                </a:cubicBezTo>
                <a:cubicBezTo>
                  <a:pt x="3" y="103"/>
                  <a:pt x="3" y="103"/>
                  <a:pt x="3" y="103"/>
                </a:cubicBezTo>
                <a:moveTo>
                  <a:pt x="3" y="102"/>
                </a:moveTo>
                <a:cubicBezTo>
                  <a:pt x="3" y="102"/>
                  <a:pt x="3" y="102"/>
                  <a:pt x="3" y="102"/>
                </a:cubicBezTo>
                <a:cubicBezTo>
                  <a:pt x="3" y="102"/>
                  <a:pt x="3" y="102"/>
                  <a:pt x="3" y="102"/>
                </a:cubicBezTo>
                <a:moveTo>
                  <a:pt x="3" y="102"/>
                </a:moveTo>
                <a:cubicBezTo>
                  <a:pt x="3" y="102"/>
                  <a:pt x="3" y="102"/>
                  <a:pt x="3" y="102"/>
                </a:cubicBezTo>
                <a:cubicBezTo>
                  <a:pt x="3" y="102"/>
                  <a:pt x="3" y="102"/>
                  <a:pt x="3" y="102"/>
                </a:cubicBezTo>
                <a:moveTo>
                  <a:pt x="3" y="101"/>
                </a:moveTo>
                <a:cubicBezTo>
                  <a:pt x="3" y="101"/>
                  <a:pt x="3" y="101"/>
                  <a:pt x="3" y="101"/>
                </a:cubicBezTo>
                <a:cubicBezTo>
                  <a:pt x="3" y="101"/>
                  <a:pt x="3" y="101"/>
                  <a:pt x="3" y="101"/>
                </a:cubicBezTo>
                <a:moveTo>
                  <a:pt x="3" y="101"/>
                </a:moveTo>
                <a:cubicBezTo>
                  <a:pt x="3" y="101"/>
                  <a:pt x="3" y="101"/>
                  <a:pt x="3" y="101"/>
                </a:cubicBezTo>
                <a:cubicBezTo>
                  <a:pt x="3" y="101"/>
                  <a:pt x="3" y="101"/>
                  <a:pt x="3" y="101"/>
                </a:cubicBezTo>
                <a:moveTo>
                  <a:pt x="3" y="100"/>
                </a:moveTo>
                <a:cubicBezTo>
                  <a:pt x="3" y="100"/>
                  <a:pt x="3" y="100"/>
                  <a:pt x="3" y="100"/>
                </a:cubicBezTo>
                <a:cubicBezTo>
                  <a:pt x="3" y="100"/>
                  <a:pt x="3" y="100"/>
                  <a:pt x="3" y="100"/>
                </a:cubicBezTo>
                <a:moveTo>
                  <a:pt x="3" y="100"/>
                </a:moveTo>
                <a:cubicBezTo>
                  <a:pt x="3" y="100"/>
                  <a:pt x="3" y="100"/>
                  <a:pt x="3" y="100"/>
                </a:cubicBezTo>
                <a:cubicBezTo>
                  <a:pt x="3" y="100"/>
                  <a:pt x="3" y="100"/>
                  <a:pt x="3" y="100"/>
                </a:cubicBezTo>
                <a:moveTo>
                  <a:pt x="3" y="99"/>
                </a:moveTo>
                <a:cubicBezTo>
                  <a:pt x="3" y="99"/>
                  <a:pt x="3" y="99"/>
                  <a:pt x="3" y="99"/>
                </a:cubicBezTo>
                <a:cubicBezTo>
                  <a:pt x="3" y="99"/>
                  <a:pt x="3" y="99"/>
                  <a:pt x="3" y="99"/>
                </a:cubicBezTo>
                <a:moveTo>
                  <a:pt x="3" y="99"/>
                </a:moveTo>
                <a:cubicBezTo>
                  <a:pt x="3" y="99"/>
                  <a:pt x="3" y="99"/>
                  <a:pt x="3" y="99"/>
                </a:cubicBezTo>
                <a:cubicBezTo>
                  <a:pt x="3" y="99"/>
                  <a:pt x="3" y="99"/>
                  <a:pt x="3" y="99"/>
                </a:cubicBezTo>
                <a:moveTo>
                  <a:pt x="3" y="98"/>
                </a:moveTo>
                <a:cubicBezTo>
                  <a:pt x="3" y="98"/>
                  <a:pt x="3" y="98"/>
                  <a:pt x="3" y="98"/>
                </a:cubicBezTo>
                <a:cubicBezTo>
                  <a:pt x="3" y="98"/>
                  <a:pt x="3" y="98"/>
                  <a:pt x="3" y="98"/>
                </a:cubicBezTo>
                <a:moveTo>
                  <a:pt x="4" y="98"/>
                </a:moveTo>
                <a:cubicBezTo>
                  <a:pt x="4" y="98"/>
                  <a:pt x="4" y="98"/>
                  <a:pt x="3" y="98"/>
                </a:cubicBezTo>
                <a:cubicBezTo>
                  <a:pt x="4" y="98"/>
                  <a:pt x="4" y="98"/>
                  <a:pt x="4" y="98"/>
                </a:cubicBezTo>
                <a:moveTo>
                  <a:pt x="4" y="97"/>
                </a:moveTo>
                <a:cubicBezTo>
                  <a:pt x="4" y="97"/>
                  <a:pt x="4" y="97"/>
                  <a:pt x="4" y="97"/>
                </a:cubicBezTo>
                <a:cubicBezTo>
                  <a:pt x="4" y="97"/>
                  <a:pt x="4" y="97"/>
                  <a:pt x="4" y="97"/>
                </a:cubicBezTo>
                <a:moveTo>
                  <a:pt x="4" y="97"/>
                </a:moveTo>
                <a:cubicBezTo>
                  <a:pt x="4" y="97"/>
                  <a:pt x="4" y="97"/>
                  <a:pt x="4" y="97"/>
                </a:cubicBezTo>
                <a:cubicBezTo>
                  <a:pt x="4" y="97"/>
                  <a:pt x="4" y="97"/>
                  <a:pt x="4" y="97"/>
                </a:cubicBezTo>
                <a:moveTo>
                  <a:pt x="4" y="96"/>
                </a:moveTo>
                <a:cubicBezTo>
                  <a:pt x="4" y="96"/>
                  <a:pt x="4" y="96"/>
                  <a:pt x="4" y="96"/>
                </a:cubicBezTo>
                <a:cubicBezTo>
                  <a:pt x="4" y="96"/>
                  <a:pt x="4" y="96"/>
                  <a:pt x="4" y="96"/>
                </a:cubicBezTo>
                <a:moveTo>
                  <a:pt x="4" y="96"/>
                </a:moveTo>
                <a:cubicBezTo>
                  <a:pt x="4" y="96"/>
                  <a:pt x="4" y="96"/>
                  <a:pt x="4" y="96"/>
                </a:cubicBezTo>
                <a:cubicBezTo>
                  <a:pt x="4" y="96"/>
                  <a:pt x="4" y="96"/>
                  <a:pt x="4" y="96"/>
                </a:cubicBezTo>
                <a:moveTo>
                  <a:pt x="4" y="95"/>
                </a:moveTo>
                <a:cubicBezTo>
                  <a:pt x="4" y="95"/>
                  <a:pt x="4" y="95"/>
                  <a:pt x="4" y="96"/>
                </a:cubicBezTo>
                <a:cubicBezTo>
                  <a:pt x="4" y="95"/>
                  <a:pt x="4" y="95"/>
                  <a:pt x="4" y="95"/>
                </a:cubicBezTo>
                <a:moveTo>
                  <a:pt x="4" y="95"/>
                </a:moveTo>
                <a:cubicBezTo>
                  <a:pt x="4" y="95"/>
                  <a:pt x="4" y="95"/>
                  <a:pt x="4" y="95"/>
                </a:cubicBezTo>
                <a:cubicBezTo>
                  <a:pt x="4" y="95"/>
                  <a:pt x="4" y="95"/>
                  <a:pt x="4" y="95"/>
                </a:cubicBezTo>
                <a:moveTo>
                  <a:pt x="4" y="94"/>
                </a:moveTo>
                <a:cubicBezTo>
                  <a:pt x="4" y="94"/>
                  <a:pt x="4" y="94"/>
                  <a:pt x="4" y="95"/>
                </a:cubicBezTo>
                <a:cubicBezTo>
                  <a:pt x="4" y="94"/>
                  <a:pt x="4" y="94"/>
                  <a:pt x="4" y="94"/>
                </a:cubicBezTo>
                <a:moveTo>
                  <a:pt x="4" y="94"/>
                </a:moveTo>
                <a:cubicBezTo>
                  <a:pt x="4" y="94"/>
                  <a:pt x="4" y="94"/>
                  <a:pt x="4" y="94"/>
                </a:cubicBezTo>
                <a:cubicBezTo>
                  <a:pt x="4" y="94"/>
                  <a:pt x="4" y="94"/>
                  <a:pt x="4" y="94"/>
                </a:cubicBezTo>
                <a:moveTo>
                  <a:pt x="4" y="93"/>
                </a:moveTo>
                <a:cubicBezTo>
                  <a:pt x="4" y="93"/>
                  <a:pt x="4" y="94"/>
                  <a:pt x="4" y="94"/>
                </a:cubicBezTo>
                <a:cubicBezTo>
                  <a:pt x="4" y="94"/>
                  <a:pt x="4" y="93"/>
                  <a:pt x="4" y="93"/>
                </a:cubicBezTo>
                <a:moveTo>
                  <a:pt x="4" y="93"/>
                </a:moveTo>
                <a:cubicBezTo>
                  <a:pt x="4" y="93"/>
                  <a:pt x="4" y="93"/>
                  <a:pt x="4" y="93"/>
                </a:cubicBezTo>
                <a:cubicBezTo>
                  <a:pt x="4" y="93"/>
                  <a:pt x="4" y="93"/>
                  <a:pt x="4" y="93"/>
                </a:cubicBezTo>
                <a:moveTo>
                  <a:pt x="4" y="92"/>
                </a:moveTo>
                <a:cubicBezTo>
                  <a:pt x="4" y="92"/>
                  <a:pt x="4" y="93"/>
                  <a:pt x="4" y="93"/>
                </a:cubicBezTo>
                <a:cubicBezTo>
                  <a:pt x="4" y="93"/>
                  <a:pt x="4" y="92"/>
                  <a:pt x="4" y="92"/>
                </a:cubicBezTo>
                <a:moveTo>
                  <a:pt x="4" y="92"/>
                </a:moveTo>
                <a:cubicBezTo>
                  <a:pt x="4" y="92"/>
                  <a:pt x="4" y="92"/>
                  <a:pt x="4" y="92"/>
                </a:cubicBezTo>
                <a:cubicBezTo>
                  <a:pt x="4" y="92"/>
                  <a:pt x="4" y="92"/>
                  <a:pt x="4" y="92"/>
                </a:cubicBezTo>
                <a:moveTo>
                  <a:pt x="4" y="91"/>
                </a:moveTo>
                <a:cubicBezTo>
                  <a:pt x="4" y="92"/>
                  <a:pt x="4" y="92"/>
                  <a:pt x="4" y="92"/>
                </a:cubicBezTo>
                <a:cubicBezTo>
                  <a:pt x="4" y="92"/>
                  <a:pt x="4" y="92"/>
                  <a:pt x="4" y="91"/>
                </a:cubicBezTo>
                <a:moveTo>
                  <a:pt x="5" y="91"/>
                </a:moveTo>
                <a:cubicBezTo>
                  <a:pt x="5" y="91"/>
                  <a:pt x="5" y="91"/>
                  <a:pt x="5" y="91"/>
                </a:cubicBezTo>
                <a:cubicBezTo>
                  <a:pt x="5" y="91"/>
                  <a:pt x="5" y="91"/>
                  <a:pt x="5" y="91"/>
                </a:cubicBezTo>
                <a:moveTo>
                  <a:pt x="5" y="90"/>
                </a:moveTo>
                <a:cubicBezTo>
                  <a:pt x="5" y="91"/>
                  <a:pt x="5" y="91"/>
                  <a:pt x="5" y="91"/>
                </a:cubicBezTo>
                <a:cubicBezTo>
                  <a:pt x="5" y="91"/>
                  <a:pt x="5" y="91"/>
                  <a:pt x="5" y="90"/>
                </a:cubicBezTo>
                <a:moveTo>
                  <a:pt x="5" y="90"/>
                </a:moveTo>
                <a:cubicBezTo>
                  <a:pt x="5" y="90"/>
                  <a:pt x="5" y="90"/>
                  <a:pt x="5" y="90"/>
                </a:cubicBezTo>
                <a:cubicBezTo>
                  <a:pt x="5" y="90"/>
                  <a:pt x="5" y="90"/>
                  <a:pt x="5" y="90"/>
                </a:cubicBezTo>
                <a:moveTo>
                  <a:pt x="5" y="90"/>
                </a:moveTo>
                <a:cubicBezTo>
                  <a:pt x="5" y="90"/>
                  <a:pt x="5" y="90"/>
                  <a:pt x="5" y="90"/>
                </a:cubicBezTo>
                <a:cubicBezTo>
                  <a:pt x="5" y="90"/>
                  <a:pt x="5" y="90"/>
                  <a:pt x="5" y="90"/>
                </a:cubicBezTo>
                <a:moveTo>
                  <a:pt x="5" y="89"/>
                </a:moveTo>
                <a:cubicBezTo>
                  <a:pt x="5" y="89"/>
                  <a:pt x="5" y="89"/>
                  <a:pt x="5" y="89"/>
                </a:cubicBezTo>
                <a:cubicBezTo>
                  <a:pt x="5" y="89"/>
                  <a:pt x="5" y="89"/>
                  <a:pt x="5" y="89"/>
                </a:cubicBezTo>
                <a:moveTo>
                  <a:pt x="5" y="89"/>
                </a:moveTo>
                <a:cubicBezTo>
                  <a:pt x="5" y="89"/>
                  <a:pt x="5" y="89"/>
                  <a:pt x="5" y="89"/>
                </a:cubicBezTo>
                <a:cubicBezTo>
                  <a:pt x="5" y="89"/>
                  <a:pt x="5" y="89"/>
                  <a:pt x="5" y="89"/>
                </a:cubicBezTo>
                <a:moveTo>
                  <a:pt x="5" y="88"/>
                </a:moveTo>
                <a:cubicBezTo>
                  <a:pt x="5" y="88"/>
                  <a:pt x="5" y="88"/>
                  <a:pt x="5" y="88"/>
                </a:cubicBezTo>
                <a:cubicBezTo>
                  <a:pt x="5" y="88"/>
                  <a:pt x="5" y="88"/>
                  <a:pt x="5" y="88"/>
                </a:cubicBezTo>
                <a:moveTo>
                  <a:pt x="5" y="88"/>
                </a:moveTo>
                <a:cubicBezTo>
                  <a:pt x="5" y="88"/>
                  <a:pt x="5" y="88"/>
                  <a:pt x="5" y="88"/>
                </a:cubicBezTo>
                <a:cubicBezTo>
                  <a:pt x="5" y="88"/>
                  <a:pt x="5" y="88"/>
                  <a:pt x="5" y="88"/>
                </a:cubicBezTo>
                <a:moveTo>
                  <a:pt x="5" y="87"/>
                </a:moveTo>
                <a:cubicBezTo>
                  <a:pt x="5" y="87"/>
                  <a:pt x="5" y="87"/>
                  <a:pt x="5" y="87"/>
                </a:cubicBezTo>
                <a:cubicBezTo>
                  <a:pt x="5" y="87"/>
                  <a:pt x="5" y="87"/>
                  <a:pt x="5" y="87"/>
                </a:cubicBezTo>
                <a:moveTo>
                  <a:pt x="5" y="87"/>
                </a:moveTo>
                <a:cubicBezTo>
                  <a:pt x="5" y="87"/>
                  <a:pt x="5" y="87"/>
                  <a:pt x="5" y="87"/>
                </a:cubicBezTo>
                <a:cubicBezTo>
                  <a:pt x="5" y="87"/>
                  <a:pt x="5" y="87"/>
                  <a:pt x="5" y="87"/>
                </a:cubicBezTo>
                <a:moveTo>
                  <a:pt x="5" y="86"/>
                </a:moveTo>
                <a:cubicBezTo>
                  <a:pt x="5" y="86"/>
                  <a:pt x="5" y="86"/>
                  <a:pt x="5" y="86"/>
                </a:cubicBezTo>
                <a:cubicBezTo>
                  <a:pt x="5" y="86"/>
                  <a:pt x="5" y="86"/>
                  <a:pt x="5" y="86"/>
                </a:cubicBezTo>
                <a:moveTo>
                  <a:pt x="5" y="86"/>
                </a:moveTo>
                <a:cubicBezTo>
                  <a:pt x="5" y="86"/>
                  <a:pt x="5" y="86"/>
                  <a:pt x="5" y="86"/>
                </a:cubicBezTo>
                <a:cubicBezTo>
                  <a:pt x="5" y="86"/>
                  <a:pt x="5" y="86"/>
                  <a:pt x="5" y="86"/>
                </a:cubicBezTo>
                <a:moveTo>
                  <a:pt x="5" y="85"/>
                </a:moveTo>
                <a:cubicBezTo>
                  <a:pt x="5" y="85"/>
                  <a:pt x="5" y="85"/>
                  <a:pt x="5" y="85"/>
                </a:cubicBezTo>
                <a:cubicBezTo>
                  <a:pt x="5" y="85"/>
                  <a:pt x="5" y="85"/>
                  <a:pt x="5" y="85"/>
                </a:cubicBezTo>
                <a:moveTo>
                  <a:pt x="5" y="85"/>
                </a:moveTo>
                <a:cubicBezTo>
                  <a:pt x="5" y="85"/>
                  <a:pt x="5" y="85"/>
                  <a:pt x="5" y="85"/>
                </a:cubicBezTo>
                <a:cubicBezTo>
                  <a:pt x="5" y="85"/>
                  <a:pt x="5" y="85"/>
                  <a:pt x="5" y="85"/>
                </a:cubicBezTo>
                <a:moveTo>
                  <a:pt x="5" y="84"/>
                </a:moveTo>
                <a:cubicBezTo>
                  <a:pt x="5" y="84"/>
                  <a:pt x="5" y="84"/>
                  <a:pt x="5" y="84"/>
                </a:cubicBezTo>
                <a:cubicBezTo>
                  <a:pt x="5" y="84"/>
                  <a:pt x="5" y="84"/>
                  <a:pt x="5" y="84"/>
                </a:cubicBezTo>
                <a:moveTo>
                  <a:pt x="5" y="84"/>
                </a:moveTo>
                <a:cubicBezTo>
                  <a:pt x="5" y="84"/>
                  <a:pt x="5" y="84"/>
                  <a:pt x="5" y="84"/>
                </a:cubicBezTo>
                <a:cubicBezTo>
                  <a:pt x="5" y="84"/>
                  <a:pt x="5" y="84"/>
                  <a:pt x="5" y="84"/>
                </a:cubicBezTo>
                <a:moveTo>
                  <a:pt x="6" y="83"/>
                </a:moveTo>
                <a:cubicBezTo>
                  <a:pt x="6" y="83"/>
                  <a:pt x="6" y="83"/>
                  <a:pt x="6" y="83"/>
                </a:cubicBezTo>
                <a:cubicBezTo>
                  <a:pt x="6" y="83"/>
                  <a:pt x="6" y="83"/>
                  <a:pt x="6" y="83"/>
                </a:cubicBezTo>
                <a:moveTo>
                  <a:pt x="6" y="83"/>
                </a:moveTo>
                <a:cubicBezTo>
                  <a:pt x="6" y="83"/>
                  <a:pt x="6" y="83"/>
                  <a:pt x="6" y="83"/>
                </a:cubicBezTo>
                <a:cubicBezTo>
                  <a:pt x="6" y="83"/>
                  <a:pt x="6" y="83"/>
                  <a:pt x="6" y="83"/>
                </a:cubicBezTo>
                <a:moveTo>
                  <a:pt x="6" y="82"/>
                </a:moveTo>
                <a:cubicBezTo>
                  <a:pt x="6" y="82"/>
                  <a:pt x="6" y="82"/>
                  <a:pt x="6" y="83"/>
                </a:cubicBezTo>
                <a:cubicBezTo>
                  <a:pt x="6" y="82"/>
                  <a:pt x="6" y="82"/>
                  <a:pt x="6" y="82"/>
                </a:cubicBezTo>
                <a:moveTo>
                  <a:pt x="6" y="82"/>
                </a:moveTo>
                <a:cubicBezTo>
                  <a:pt x="6" y="82"/>
                  <a:pt x="6" y="82"/>
                  <a:pt x="6" y="82"/>
                </a:cubicBezTo>
                <a:cubicBezTo>
                  <a:pt x="6" y="82"/>
                  <a:pt x="6" y="82"/>
                  <a:pt x="6" y="82"/>
                </a:cubicBezTo>
                <a:moveTo>
                  <a:pt x="6" y="81"/>
                </a:moveTo>
                <a:cubicBezTo>
                  <a:pt x="6" y="81"/>
                  <a:pt x="6" y="81"/>
                  <a:pt x="6" y="82"/>
                </a:cubicBezTo>
                <a:cubicBezTo>
                  <a:pt x="6" y="81"/>
                  <a:pt x="6" y="81"/>
                  <a:pt x="6" y="81"/>
                </a:cubicBezTo>
                <a:moveTo>
                  <a:pt x="6" y="81"/>
                </a:moveTo>
                <a:cubicBezTo>
                  <a:pt x="6" y="81"/>
                  <a:pt x="6" y="81"/>
                  <a:pt x="6" y="81"/>
                </a:cubicBezTo>
                <a:cubicBezTo>
                  <a:pt x="6" y="81"/>
                  <a:pt x="6" y="81"/>
                  <a:pt x="6" y="81"/>
                </a:cubicBezTo>
                <a:moveTo>
                  <a:pt x="6" y="80"/>
                </a:moveTo>
                <a:cubicBezTo>
                  <a:pt x="6" y="80"/>
                  <a:pt x="6" y="80"/>
                  <a:pt x="6" y="81"/>
                </a:cubicBezTo>
                <a:cubicBezTo>
                  <a:pt x="6" y="80"/>
                  <a:pt x="6" y="80"/>
                  <a:pt x="6" y="80"/>
                </a:cubicBezTo>
                <a:moveTo>
                  <a:pt x="6" y="80"/>
                </a:moveTo>
                <a:cubicBezTo>
                  <a:pt x="6" y="80"/>
                  <a:pt x="6" y="80"/>
                  <a:pt x="6" y="80"/>
                </a:cubicBezTo>
                <a:cubicBezTo>
                  <a:pt x="6" y="80"/>
                  <a:pt x="6" y="80"/>
                  <a:pt x="6" y="80"/>
                </a:cubicBezTo>
                <a:moveTo>
                  <a:pt x="6" y="79"/>
                </a:moveTo>
                <a:cubicBezTo>
                  <a:pt x="6" y="79"/>
                  <a:pt x="6" y="80"/>
                  <a:pt x="6" y="80"/>
                </a:cubicBezTo>
                <a:cubicBezTo>
                  <a:pt x="6" y="80"/>
                  <a:pt x="6" y="79"/>
                  <a:pt x="6" y="79"/>
                </a:cubicBezTo>
                <a:moveTo>
                  <a:pt x="6" y="79"/>
                </a:moveTo>
                <a:cubicBezTo>
                  <a:pt x="6" y="79"/>
                  <a:pt x="6" y="79"/>
                  <a:pt x="6" y="79"/>
                </a:cubicBezTo>
                <a:cubicBezTo>
                  <a:pt x="6" y="79"/>
                  <a:pt x="6" y="79"/>
                  <a:pt x="6" y="79"/>
                </a:cubicBezTo>
                <a:moveTo>
                  <a:pt x="6" y="78"/>
                </a:moveTo>
                <a:cubicBezTo>
                  <a:pt x="6" y="78"/>
                  <a:pt x="6" y="79"/>
                  <a:pt x="6" y="79"/>
                </a:cubicBezTo>
                <a:cubicBezTo>
                  <a:pt x="6" y="79"/>
                  <a:pt x="6" y="78"/>
                  <a:pt x="6" y="78"/>
                </a:cubicBezTo>
                <a:moveTo>
                  <a:pt x="6" y="78"/>
                </a:moveTo>
                <a:cubicBezTo>
                  <a:pt x="6" y="78"/>
                  <a:pt x="6" y="78"/>
                  <a:pt x="6" y="78"/>
                </a:cubicBezTo>
                <a:cubicBezTo>
                  <a:pt x="6" y="78"/>
                  <a:pt x="6" y="78"/>
                  <a:pt x="6" y="78"/>
                </a:cubicBezTo>
                <a:moveTo>
                  <a:pt x="6" y="77"/>
                </a:moveTo>
                <a:cubicBezTo>
                  <a:pt x="6" y="77"/>
                  <a:pt x="6" y="78"/>
                  <a:pt x="6" y="78"/>
                </a:cubicBezTo>
                <a:cubicBezTo>
                  <a:pt x="6" y="78"/>
                  <a:pt x="6" y="77"/>
                  <a:pt x="6" y="77"/>
                </a:cubicBezTo>
                <a:moveTo>
                  <a:pt x="6" y="77"/>
                </a:moveTo>
                <a:cubicBezTo>
                  <a:pt x="6" y="77"/>
                  <a:pt x="6" y="77"/>
                  <a:pt x="6" y="77"/>
                </a:cubicBezTo>
                <a:cubicBezTo>
                  <a:pt x="6" y="77"/>
                  <a:pt x="6" y="77"/>
                  <a:pt x="6" y="77"/>
                </a:cubicBezTo>
                <a:moveTo>
                  <a:pt x="6" y="76"/>
                </a:moveTo>
                <a:cubicBezTo>
                  <a:pt x="6" y="77"/>
                  <a:pt x="6" y="77"/>
                  <a:pt x="6" y="77"/>
                </a:cubicBezTo>
                <a:cubicBezTo>
                  <a:pt x="6" y="77"/>
                  <a:pt x="6" y="77"/>
                  <a:pt x="6" y="76"/>
                </a:cubicBezTo>
                <a:moveTo>
                  <a:pt x="6" y="76"/>
                </a:moveTo>
                <a:cubicBezTo>
                  <a:pt x="6" y="76"/>
                  <a:pt x="6" y="76"/>
                  <a:pt x="6" y="76"/>
                </a:cubicBezTo>
                <a:cubicBezTo>
                  <a:pt x="6" y="76"/>
                  <a:pt x="6" y="76"/>
                  <a:pt x="6" y="76"/>
                </a:cubicBezTo>
                <a:moveTo>
                  <a:pt x="6" y="75"/>
                </a:moveTo>
                <a:cubicBezTo>
                  <a:pt x="6" y="76"/>
                  <a:pt x="6" y="76"/>
                  <a:pt x="6" y="76"/>
                </a:cubicBezTo>
                <a:cubicBezTo>
                  <a:pt x="6" y="76"/>
                  <a:pt x="6" y="76"/>
                  <a:pt x="6" y="75"/>
                </a:cubicBezTo>
                <a:moveTo>
                  <a:pt x="6" y="75"/>
                </a:moveTo>
                <a:cubicBezTo>
                  <a:pt x="6" y="75"/>
                  <a:pt x="6" y="75"/>
                  <a:pt x="6" y="75"/>
                </a:cubicBezTo>
                <a:cubicBezTo>
                  <a:pt x="6" y="75"/>
                  <a:pt x="6" y="75"/>
                  <a:pt x="6" y="75"/>
                </a:cubicBezTo>
                <a:moveTo>
                  <a:pt x="6" y="74"/>
                </a:moveTo>
                <a:cubicBezTo>
                  <a:pt x="6" y="75"/>
                  <a:pt x="6" y="75"/>
                  <a:pt x="6" y="75"/>
                </a:cubicBezTo>
                <a:cubicBezTo>
                  <a:pt x="6" y="75"/>
                  <a:pt x="6" y="75"/>
                  <a:pt x="6" y="74"/>
                </a:cubicBezTo>
                <a:moveTo>
                  <a:pt x="6" y="74"/>
                </a:moveTo>
                <a:cubicBezTo>
                  <a:pt x="6" y="74"/>
                  <a:pt x="6" y="74"/>
                  <a:pt x="6" y="74"/>
                </a:cubicBezTo>
                <a:cubicBezTo>
                  <a:pt x="6" y="74"/>
                  <a:pt x="6" y="74"/>
                  <a:pt x="6" y="74"/>
                </a:cubicBezTo>
                <a:moveTo>
                  <a:pt x="6" y="73"/>
                </a:moveTo>
                <a:cubicBezTo>
                  <a:pt x="6" y="74"/>
                  <a:pt x="6" y="74"/>
                  <a:pt x="6" y="74"/>
                </a:cubicBezTo>
                <a:cubicBezTo>
                  <a:pt x="6" y="74"/>
                  <a:pt x="6" y="74"/>
                  <a:pt x="6" y="73"/>
                </a:cubicBezTo>
                <a:moveTo>
                  <a:pt x="7" y="73"/>
                </a:moveTo>
                <a:cubicBezTo>
                  <a:pt x="7" y="73"/>
                  <a:pt x="7" y="73"/>
                  <a:pt x="7" y="73"/>
                </a:cubicBezTo>
                <a:cubicBezTo>
                  <a:pt x="7" y="73"/>
                  <a:pt x="7" y="73"/>
                  <a:pt x="7" y="73"/>
                </a:cubicBezTo>
                <a:moveTo>
                  <a:pt x="7" y="72"/>
                </a:moveTo>
                <a:cubicBezTo>
                  <a:pt x="7" y="73"/>
                  <a:pt x="7" y="73"/>
                  <a:pt x="7" y="73"/>
                </a:cubicBezTo>
                <a:cubicBezTo>
                  <a:pt x="7" y="73"/>
                  <a:pt x="7" y="73"/>
                  <a:pt x="7" y="72"/>
                </a:cubicBezTo>
                <a:moveTo>
                  <a:pt x="7" y="72"/>
                </a:moveTo>
                <a:cubicBezTo>
                  <a:pt x="7" y="72"/>
                  <a:pt x="7" y="72"/>
                  <a:pt x="7" y="72"/>
                </a:cubicBezTo>
                <a:cubicBezTo>
                  <a:pt x="7" y="72"/>
                  <a:pt x="7" y="72"/>
                  <a:pt x="7" y="72"/>
                </a:cubicBezTo>
                <a:moveTo>
                  <a:pt x="7" y="71"/>
                </a:moveTo>
                <a:cubicBezTo>
                  <a:pt x="7" y="72"/>
                  <a:pt x="7" y="72"/>
                  <a:pt x="7" y="72"/>
                </a:cubicBezTo>
                <a:cubicBezTo>
                  <a:pt x="7" y="72"/>
                  <a:pt x="7" y="72"/>
                  <a:pt x="7" y="71"/>
                </a:cubicBezTo>
                <a:moveTo>
                  <a:pt x="7" y="71"/>
                </a:moveTo>
                <a:cubicBezTo>
                  <a:pt x="7" y="71"/>
                  <a:pt x="7" y="71"/>
                  <a:pt x="7" y="71"/>
                </a:cubicBezTo>
                <a:cubicBezTo>
                  <a:pt x="7" y="71"/>
                  <a:pt x="7" y="71"/>
                  <a:pt x="7" y="71"/>
                </a:cubicBezTo>
                <a:moveTo>
                  <a:pt x="7" y="71"/>
                </a:moveTo>
                <a:cubicBezTo>
                  <a:pt x="7" y="71"/>
                  <a:pt x="7" y="71"/>
                  <a:pt x="7" y="71"/>
                </a:cubicBezTo>
                <a:cubicBezTo>
                  <a:pt x="7" y="71"/>
                  <a:pt x="7" y="71"/>
                  <a:pt x="7" y="71"/>
                </a:cubicBezTo>
                <a:moveTo>
                  <a:pt x="7" y="70"/>
                </a:moveTo>
                <a:cubicBezTo>
                  <a:pt x="7" y="70"/>
                  <a:pt x="7" y="70"/>
                  <a:pt x="7" y="70"/>
                </a:cubicBezTo>
                <a:cubicBezTo>
                  <a:pt x="7" y="70"/>
                  <a:pt x="7" y="70"/>
                  <a:pt x="7" y="70"/>
                </a:cubicBezTo>
                <a:moveTo>
                  <a:pt x="7" y="70"/>
                </a:moveTo>
                <a:cubicBezTo>
                  <a:pt x="7" y="70"/>
                  <a:pt x="7" y="70"/>
                  <a:pt x="7" y="70"/>
                </a:cubicBezTo>
                <a:cubicBezTo>
                  <a:pt x="7" y="70"/>
                  <a:pt x="7" y="70"/>
                  <a:pt x="7" y="70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8"/>
                </a:moveTo>
                <a:cubicBezTo>
                  <a:pt x="7" y="68"/>
                  <a:pt x="7" y="68"/>
                  <a:pt x="7" y="68"/>
                </a:cubicBezTo>
                <a:cubicBezTo>
                  <a:pt x="7" y="68"/>
                  <a:pt x="7" y="68"/>
                  <a:pt x="7" y="68"/>
                </a:cubicBezTo>
                <a:moveTo>
                  <a:pt x="7" y="68"/>
                </a:moveTo>
                <a:cubicBezTo>
                  <a:pt x="7" y="68"/>
                  <a:pt x="7" y="68"/>
                  <a:pt x="7" y="68"/>
                </a:cubicBezTo>
                <a:cubicBezTo>
                  <a:pt x="7" y="68"/>
                  <a:pt x="7" y="68"/>
                  <a:pt x="7" y="68"/>
                </a:cubicBezTo>
                <a:moveTo>
                  <a:pt x="7" y="67"/>
                </a:moveTo>
                <a:cubicBezTo>
                  <a:pt x="7" y="67"/>
                  <a:pt x="7" y="67"/>
                  <a:pt x="7" y="67"/>
                </a:cubicBezTo>
                <a:cubicBezTo>
                  <a:pt x="7" y="67"/>
                  <a:pt x="7" y="67"/>
                  <a:pt x="7" y="67"/>
                </a:cubicBezTo>
                <a:moveTo>
                  <a:pt x="7" y="67"/>
                </a:moveTo>
                <a:cubicBezTo>
                  <a:pt x="7" y="67"/>
                  <a:pt x="7" y="67"/>
                  <a:pt x="7" y="67"/>
                </a:cubicBezTo>
                <a:cubicBezTo>
                  <a:pt x="7" y="67"/>
                  <a:pt x="7" y="67"/>
                  <a:pt x="7" y="67"/>
                </a:cubicBezTo>
                <a:moveTo>
                  <a:pt x="7" y="66"/>
                </a:moveTo>
                <a:cubicBezTo>
                  <a:pt x="7" y="66"/>
                  <a:pt x="7" y="66"/>
                  <a:pt x="7" y="66"/>
                </a:cubicBezTo>
                <a:cubicBezTo>
                  <a:pt x="7" y="66"/>
                  <a:pt x="7" y="66"/>
                  <a:pt x="7" y="66"/>
                </a:cubicBezTo>
                <a:moveTo>
                  <a:pt x="7" y="66"/>
                </a:moveTo>
                <a:cubicBezTo>
                  <a:pt x="7" y="66"/>
                  <a:pt x="7" y="66"/>
                  <a:pt x="7" y="66"/>
                </a:cubicBezTo>
                <a:cubicBezTo>
                  <a:pt x="7" y="66"/>
                  <a:pt x="7" y="66"/>
                  <a:pt x="7" y="66"/>
                </a:cubicBezTo>
                <a:moveTo>
                  <a:pt x="7" y="65"/>
                </a:moveTo>
                <a:cubicBezTo>
                  <a:pt x="7" y="65"/>
                  <a:pt x="7" y="65"/>
                  <a:pt x="7" y="65"/>
                </a:cubicBezTo>
                <a:cubicBezTo>
                  <a:pt x="7" y="65"/>
                  <a:pt x="7" y="65"/>
                  <a:pt x="7" y="65"/>
                </a:cubicBezTo>
                <a:moveTo>
                  <a:pt x="7" y="65"/>
                </a:moveTo>
                <a:cubicBezTo>
                  <a:pt x="7" y="65"/>
                  <a:pt x="7" y="65"/>
                  <a:pt x="7" y="65"/>
                </a:cubicBezTo>
                <a:cubicBezTo>
                  <a:pt x="7" y="65"/>
                  <a:pt x="7" y="65"/>
                  <a:pt x="7" y="65"/>
                </a:cubicBezTo>
                <a:moveTo>
                  <a:pt x="7" y="64"/>
                </a:moveTo>
                <a:cubicBezTo>
                  <a:pt x="7" y="64"/>
                  <a:pt x="7" y="64"/>
                  <a:pt x="7" y="64"/>
                </a:cubicBezTo>
                <a:cubicBezTo>
                  <a:pt x="7" y="64"/>
                  <a:pt x="7" y="64"/>
                  <a:pt x="7" y="64"/>
                </a:cubicBezTo>
                <a:moveTo>
                  <a:pt x="7" y="64"/>
                </a:moveTo>
                <a:cubicBezTo>
                  <a:pt x="7" y="64"/>
                  <a:pt x="7" y="64"/>
                  <a:pt x="7" y="64"/>
                </a:cubicBezTo>
                <a:cubicBezTo>
                  <a:pt x="7" y="64"/>
                  <a:pt x="7" y="64"/>
                  <a:pt x="7" y="64"/>
                </a:cubicBezTo>
                <a:moveTo>
                  <a:pt x="7" y="63"/>
                </a:moveTo>
                <a:cubicBezTo>
                  <a:pt x="7" y="63"/>
                  <a:pt x="7" y="63"/>
                  <a:pt x="7" y="63"/>
                </a:cubicBezTo>
                <a:cubicBezTo>
                  <a:pt x="7" y="63"/>
                  <a:pt x="7" y="63"/>
                  <a:pt x="7" y="63"/>
                </a:cubicBezTo>
                <a:moveTo>
                  <a:pt x="7" y="63"/>
                </a:moveTo>
                <a:cubicBezTo>
                  <a:pt x="7" y="63"/>
                  <a:pt x="7" y="63"/>
                  <a:pt x="7" y="63"/>
                </a:cubicBezTo>
                <a:cubicBezTo>
                  <a:pt x="7" y="63"/>
                  <a:pt x="7" y="63"/>
                  <a:pt x="7" y="63"/>
                </a:cubicBezTo>
                <a:moveTo>
                  <a:pt x="7" y="62"/>
                </a:moveTo>
                <a:cubicBezTo>
                  <a:pt x="7" y="62"/>
                  <a:pt x="7" y="62"/>
                  <a:pt x="7" y="62"/>
                </a:cubicBezTo>
                <a:cubicBezTo>
                  <a:pt x="7" y="62"/>
                  <a:pt x="7" y="62"/>
                  <a:pt x="7" y="62"/>
                </a:cubicBezTo>
                <a:moveTo>
                  <a:pt x="7" y="62"/>
                </a:moveTo>
                <a:cubicBezTo>
                  <a:pt x="7" y="62"/>
                  <a:pt x="7" y="62"/>
                  <a:pt x="7" y="62"/>
                </a:cubicBezTo>
                <a:cubicBezTo>
                  <a:pt x="7" y="62"/>
                  <a:pt x="7" y="62"/>
                  <a:pt x="7" y="62"/>
                </a:cubicBezTo>
                <a:moveTo>
                  <a:pt x="7" y="61"/>
                </a:move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7" y="61"/>
                  <a:pt x="7" y="61"/>
                </a:cubicBezTo>
                <a:moveTo>
                  <a:pt x="7" y="61"/>
                </a:move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7" y="61"/>
                  <a:pt x="7" y="61"/>
                </a:cubicBezTo>
                <a:moveTo>
                  <a:pt x="7" y="60"/>
                </a:moveTo>
                <a:cubicBezTo>
                  <a:pt x="7" y="60"/>
                  <a:pt x="7" y="60"/>
                  <a:pt x="7" y="60"/>
                </a:cubicBezTo>
                <a:cubicBezTo>
                  <a:pt x="7" y="60"/>
                  <a:pt x="7" y="60"/>
                  <a:pt x="7" y="60"/>
                </a:cubicBezTo>
                <a:moveTo>
                  <a:pt x="7" y="60"/>
                </a:moveTo>
                <a:cubicBezTo>
                  <a:pt x="7" y="60"/>
                  <a:pt x="7" y="60"/>
                  <a:pt x="7" y="60"/>
                </a:cubicBezTo>
                <a:cubicBezTo>
                  <a:pt x="7" y="60"/>
                  <a:pt x="7" y="60"/>
                  <a:pt x="7" y="60"/>
                </a:cubicBezTo>
                <a:moveTo>
                  <a:pt x="7" y="59"/>
                </a:moveTo>
                <a:cubicBezTo>
                  <a:pt x="7" y="59"/>
                  <a:pt x="7" y="59"/>
                  <a:pt x="7" y="59"/>
                </a:cubicBezTo>
                <a:cubicBezTo>
                  <a:pt x="7" y="59"/>
                  <a:pt x="7" y="59"/>
                  <a:pt x="7" y="59"/>
                </a:cubicBezTo>
                <a:moveTo>
                  <a:pt x="7" y="59"/>
                </a:moveTo>
                <a:cubicBezTo>
                  <a:pt x="7" y="59"/>
                  <a:pt x="7" y="59"/>
                  <a:pt x="7" y="59"/>
                </a:cubicBezTo>
                <a:cubicBezTo>
                  <a:pt x="7" y="59"/>
                  <a:pt x="7" y="59"/>
                  <a:pt x="7" y="59"/>
                </a:cubicBezTo>
                <a:moveTo>
                  <a:pt x="7" y="58"/>
                </a:moveTo>
                <a:cubicBezTo>
                  <a:pt x="7" y="58"/>
                  <a:pt x="7" y="58"/>
                  <a:pt x="7" y="58"/>
                </a:cubicBezTo>
                <a:cubicBezTo>
                  <a:pt x="7" y="58"/>
                  <a:pt x="7" y="58"/>
                  <a:pt x="7" y="58"/>
                </a:cubicBezTo>
                <a:moveTo>
                  <a:pt x="7" y="58"/>
                </a:moveTo>
                <a:cubicBezTo>
                  <a:pt x="7" y="58"/>
                  <a:pt x="7" y="58"/>
                  <a:pt x="7" y="58"/>
                </a:cubicBezTo>
                <a:cubicBezTo>
                  <a:pt x="7" y="58"/>
                  <a:pt x="7" y="58"/>
                  <a:pt x="7" y="58"/>
                </a:cubicBezTo>
                <a:moveTo>
                  <a:pt x="7" y="57"/>
                </a:moveTo>
                <a:cubicBezTo>
                  <a:pt x="7" y="57"/>
                  <a:pt x="7" y="57"/>
                  <a:pt x="7" y="57"/>
                </a:cubicBezTo>
                <a:cubicBezTo>
                  <a:pt x="7" y="57"/>
                  <a:pt x="7" y="57"/>
                  <a:pt x="7" y="57"/>
                </a:cubicBezTo>
                <a:moveTo>
                  <a:pt x="7" y="57"/>
                </a:moveTo>
                <a:cubicBezTo>
                  <a:pt x="7" y="57"/>
                  <a:pt x="7" y="57"/>
                  <a:pt x="7" y="57"/>
                </a:cubicBezTo>
                <a:cubicBezTo>
                  <a:pt x="7" y="57"/>
                  <a:pt x="7" y="57"/>
                  <a:pt x="7" y="57"/>
                </a:cubicBezTo>
                <a:moveTo>
                  <a:pt x="7" y="56"/>
                </a:moveTo>
                <a:cubicBezTo>
                  <a:pt x="7" y="56"/>
                  <a:pt x="7" y="56"/>
                  <a:pt x="7" y="56"/>
                </a:cubicBezTo>
                <a:cubicBezTo>
                  <a:pt x="7" y="56"/>
                  <a:pt x="7" y="56"/>
                  <a:pt x="7" y="56"/>
                </a:cubicBezTo>
                <a:moveTo>
                  <a:pt x="7" y="56"/>
                </a:moveTo>
                <a:cubicBezTo>
                  <a:pt x="7" y="56"/>
                  <a:pt x="7" y="56"/>
                  <a:pt x="7" y="56"/>
                </a:cubicBezTo>
                <a:cubicBezTo>
                  <a:pt x="7" y="56"/>
                  <a:pt x="7" y="56"/>
                  <a:pt x="7" y="56"/>
                </a:cubicBezTo>
                <a:moveTo>
                  <a:pt x="7" y="55"/>
                </a:moveTo>
                <a:cubicBezTo>
                  <a:pt x="7" y="55"/>
                  <a:pt x="7" y="55"/>
                  <a:pt x="7" y="55"/>
                </a:cubicBezTo>
                <a:cubicBezTo>
                  <a:pt x="7" y="55"/>
                  <a:pt x="7" y="55"/>
                  <a:pt x="7" y="55"/>
                </a:cubicBezTo>
                <a:moveTo>
                  <a:pt x="7" y="55"/>
                </a:moveTo>
                <a:cubicBezTo>
                  <a:pt x="7" y="55"/>
                  <a:pt x="7" y="55"/>
                  <a:pt x="7" y="55"/>
                </a:cubicBezTo>
                <a:cubicBezTo>
                  <a:pt x="7" y="55"/>
                  <a:pt x="7" y="55"/>
                  <a:pt x="7" y="55"/>
                </a:cubicBezTo>
                <a:moveTo>
                  <a:pt x="8" y="54"/>
                </a:moveTo>
                <a:cubicBezTo>
                  <a:pt x="8" y="54"/>
                  <a:pt x="7" y="54"/>
                  <a:pt x="7" y="54"/>
                </a:cubicBezTo>
                <a:cubicBezTo>
                  <a:pt x="7" y="54"/>
                  <a:pt x="8" y="54"/>
                  <a:pt x="8" y="54"/>
                </a:cubicBezTo>
                <a:moveTo>
                  <a:pt x="8" y="54"/>
                </a:moveTo>
                <a:cubicBezTo>
                  <a:pt x="8" y="54"/>
                  <a:pt x="8" y="54"/>
                  <a:pt x="8" y="54"/>
                </a:cubicBezTo>
                <a:cubicBezTo>
                  <a:pt x="8" y="54"/>
                  <a:pt x="8" y="54"/>
                  <a:pt x="8" y="54"/>
                </a:cubicBezTo>
                <a:moveTo>
                  <a:pt x="8" y="53"/>
                </a:moveTo>
                <a:cubicBezTo>
                  <a:pt x="8" y="53"/>
                  <a:pt x="8" y="53"/>
                  <a:pt x="8" y="53"/>
                </a:cubicBezTo>
                <a:cubicBezTo>
                  <a:pt x="8" y="53"/>
                  <a:pt x="8" y="53"/>
                  <a:pt x="8" y="53"/>
                </a:cubicBezTo>
                <a:moveTo>
                  <a:pt x="8" y="53"/>
                </a:moveTo>
                <a:cubicBezTo>
                  <a:pt x="8" y="53"/>
                  <a:pt x="8" y="53"/>
                  <a:pt x="8" y="53"/>
                </a:cubicBezTo>
                <a:cubicBezTo>
                  <a:pt x="8" y="53"/>
                  <a:pt x="8" y="53"/>
                  <a:pt x="8" y="53"/>
                </a:cubicBezTo>
                <a:moveTo>
                  <a:pt x="8" y="52"/>
                </a:moveTo>
                <a:cubicBezTo>
                  <a:pt x="8" y="52"/>
                  <a:pt x="8" y="52"/>
                  <a:pt x="8" y="52"/>
                </a:cubicBezTo>
                <a:cubicBezTo>
                  <a:pt x="8" y="52"/>
                  <a:pt x="8" y="52"/>
                  <a:pt x="8" y="52"/>
                </a:cubicBezTo>
                <a:moveTo>
                  <a:pt x="8" y="52"/>
                </a:moveTo>
                <a:cubicBezTo>
                  <a:pt x="8" y="52"/>
                  <a:pt x="8" y="52"/>
                  <a:pt x="8" y="52"/>
                </a:cubicBezTo>
                <a:cubicBezTo>
                  <a:pt x="8" y="52"/>
                  <a:pt x="8" y="52"/>
                  <a:pt x="8" y="52"/>
                </a:cubicBezTo>
                <a:moveTo>
                  <a:pt x="8" y="51"/>
                </a:moveTo>
                <a:cubicBezTo>
                  <a:pt x="8" y="51"/>
                  <a:pt x="8" y="51"/>
                  <a:pt x="8" y="51"/>
                </a:cubicBezTo>
                <a:cubicBezTo>
                  <a:pt x="8" y="51"/>
                  <a:pt x="8" y="51"/>
                  <a:pt x="8" y="51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49"/>
                  <a:pt x="8" y="49"/>
                  <a:pt x="8" y="50"/>
                </a:cubicBezTo>
                <a:cubicBezTo>
                  <a:pt x="8" y="49"/>
                  <a:pt x="8" y="49"/>
                  <a:pt x="8" y="49"/>
                </a:cubicBezTo>
                <a:moveTo>
                  <a:pt x="8" y="46"/>
                </a:moveTo>
                <a:cubicBezTo>
                  <a:pt x="8" y="46"/>
                  <a:pt x="8" y="46"/>
                  <a:pt x="8" y="46"/>
                </a:cubicBezTo>
                <a:cubicBezTo>
                  <a:pt x="8" y="46"/>
                  <a:pt x="8" y="46"/>
                  <a:pt x="8" y="46"/>
                </a:cubicBezTo>
                <a:moveTo>
                  <a:pt x="8" y="45"/>
                </a:move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moveTo>
                  <a:pt x="8" y="45"/>
                </a:move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moveTo>
                  <a:pt x="8" y="44"/>
                </a:moveTo>
                <a:cubicBezTo>
                  <a:pt x="8" y="44"/>
                  <a:pt x="8" y="44"/>
                  <a:pt x="8" y="44"/>
                </a:cubicBezTo>
                <a:cubicBezTo>
                  <a:pt x="8" y="44"/>
                  <a:pt x="8" y="44"/>
                  <a:pt x="8" y="44"/>
                </a:cubicBezTo>
                <a:moveTo>
                  <a:pt x="8" y="43"/>
                </a:moveTo>
                <a:cubicBezTo>
                  <a:pt x="8" y="43"/>
                  <a:pt x="8" y="43"/>
                  <a:pt x="8" y="43"/>
                </a:cubicBezTo>
                <a:cubicBezTo>
                  <a:pt x="8" y="43"/>
                  <a:pt x="8" y="43"/>
                  <a:pt x="8" y="43"/>
                </a:cubicBezTo>
                <a:moveTo>
                  <a:pt x="8" y="43"/>
                </a:moveTo>
                <a:cubicBezTo>
                  <a:pt x="8" y="43"/>
                  <a:pt x="8" y="43"/>
                  <a:pt x="8" y="43"/>
                </a:cubicBezTo>
                <a:cubicBezTo>
                  <a:pt x="8" y="43"/>
                  <a:pt x="8" y="43"/>
                  <a:pt x="8" y="43"/>
                </a:cubicBezTo>
                <a:moveTo>
                  <a:pt x="8" y="42"/>
                </a:moveTo>
                <a:cubicBezTo>
                  <a:pt x="8" y="42"/>
                  <a:pt x="8" y="42"/>
                  <a:pt x="8" y="42"/>
                </a:cubicBezTo>
                <a:cubicBezTo>
                  <a:pt x="8" y="42"/>
                  <a:pt x="8" y="42"/>
                  <a:pt x="8" y="42"/>
                </a:cubicBezTo>
                <a:moveTo>
                  <a:pt x="8" y="42"/>
                </a:moveTo>
                <a:cubicBezTo>
                  <a:pt x="8" y="42"/>
                  <a:pt x="8" y="42"/>
                  <a:pt x="8" y="42"/>
                </a:cubicBezTo>
                <a:cubicBezTo>
                  <a:pt x="8" y="42"/>
                  <a:pt x="8" y="42"/>
                  <a:pt x="8" y="42"/>
                </a:cubicBezTo>
                <a:moveTo>
                  <a:pt x="8" y="41"/>
                </a:moveTo>
                <a:cubicBezTo>
                  <a:pt x="8" y="41"/>
                  <a:pt x="8" y="41"/>
                  <a:pt x="8" y="41"/>
                </a:cubicBezTo>
                <a:cubicBezTo>
                  <a:pt x="8" y="41"/>
                  <a:pt x="8" y="41"/>
                  <a:pt x="8" y="41"/>
                </a:cubicBezTo>
                <a:moveTo>
                  <a:pt x="7" y="41"/>
                </a:moveTo>
                <a:cubicBezTo>
                  <a:pt x="7" y="41"/>
                  <a:pt x="7" y="41"/>
                  <a:pt x="8" y="41"/>
                </a:cubicBezTo>
                <a:cubicBezTo>
                  <a:pt x="8" y="41"/>
                  <a:pt x="7" y="41"/>
                  <a:pt x="7" y="41"/>
                </a:cubicBezTo>
                <a:moveTo>
                  <a:pt x="7" y="40"/>
                </a:moveTo>
                <a:cubicBezTo>
                  <a:pt x="7" y="40"/>
                  <a:pt x="7" y="40"/>
                  <a:pt x="7" y="40"/>
                </a:cubicBezTo>
                <a:cubicBezTo>
                  <a:pt x="7" y="40"/>
                  <a:pt x="7" y="40"/>
                  <a:pt x="7" y="40"/>
                </a:cubicBezTo>
                <a:moveTo>
                  <a:pt x="7" y="40"/>
                </a:moveTo>
                <a:cubicBezTo>
                  <a:pt x="7" y="40"/>
                  <a:pt x="7" y="40"/>
                  <a:pt x="7" y="40"/>
                </a:cubicBezTo>
                <a:cubicBezTo>
                  <a:pt x="7" y="40"/>
                  <a:pt x="7" y="40"/>
                  <a:pt x="7" y="40"/>
                </a:cubicBezTo>
                <a:moveTo>
                  <a:pt x="7" y="39"/>
                </a:moveTo>
                <a:cubicBezTo>
                  <a:pt x="7" y="39"/>
                  <a:pt x="7" y="39"/>
                  <a:pt x="7" y="39"/>
                </a:cubicBezTo>
                <a:cubicBezTo>
                  <a:pt x="7" y="39"/>
                  <a:pt x="7" y="39"/>
                  <a:pt x="7" y="39"/>
                </a:cubicBezTo>
                <a:moveTo>
                  <a:pt x="7" y="39"/>
                </a:moveTo>
                <a:cubicBezTo>
                  <a:pt x="7" y="39"/>
                  <a:pt x="7" y="39"/>
                  <a:pt x="7" y="39"/>
                </a:cubicBezTo>
                <a:cubicBezTo>
                  <a:pt x="7" y="39"/>
                  <a:pt x="7" y="39"/>
                  <a:pt x="7" y="39"/>
                </a:cubicBezTo>
                <a:moveTo>
                  <a:pt x="7" y="38"/>
                </a:move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8"/>
                </a:cubicBezTo>
                <a:moveTo>
                  <a:pt x="7" y="38"/>
                </a:move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8"/>
                </a:cubicBezTo>
                <a:moveTo>
                  <a:pt x="7" y="37"/>
                </a:moveTo>
                <a:cubicBezTo>
                  <a:pt x="7" y="37"/>
                  <a:pt x="7" y="37"/>
                  <a:pt x="7" y="37"/>
                </a:cubicBezTo>
                <a:cubicBezTo>
                  <a:pt x="7" y="37"/>
                  <a:pt x="7" y="37"/>
                  <a:pt x="7" y="37"/>
                </a:cubicBezTo>
                <a:moveTo>
                  <a:pt x="7" y="37"/>
                </a:moveTo>
                <a:cubicBezTo>
                  <a:pt x="7" y="37"/>
                  <a:pt x="7" y="37"/>
                  <a:pt x="7" y="37"/>
                </a:cubicBezTo>
                <a:cubicBezTo>
                  <a:pt x="7" y="37"/>
                  <a:pt x="7" y="37"/>
                  <a:pt x="7" y="37"/>
                </a:cubicBezTo>
                <a:moveTo>
                  <a:pt x="7" y="36"/>
                </a:moveTo>
                <a:cubicBezTo>
                  <a:pt x="7" y="36"/>
                  <a:pt x="7" y="36"/>
                  <a:pt x="7" y="36"/>
                </a:cubicBezTo>
                <a:cubicBezTo>
                  <a:pt x="7" y="36"/>
                  <a:pt x="7" y="36"/>
                  <a:pt x="7" y="36"/>
                </a:cubicBezTo>
                <a:moveTo>
                  <a:pt x="7" y="36"/>
                </a:moveTo>
                <a:cubicBezTo>
                  <a:pt x="7" y="36"/>
                  <a:pt x="7" y="36"/>
                  <a:pt x="7" y="36"/>
                </a:cubicBezTo>
                <a:cubicBezTo>
                  <a:pt x="7" y="36"/>
                  <a:pt x="7" y="36"/>
                  <a:pt x="7" y="36"/>
                </a:cubicBezTo>
                <a:moveTo>
                  <a:pt x="7" y="35"/>
                </a:moveTo>
                <a:cubicBezTo>
                  <a:pt x="7" y="35"/>
                  <a:pt x="7" y="35"/>
                  <a:pt x="7" y="35"/>
                </a:cubicBezTo>
                <a:cubicBezTo>
                  <a:pt x="7" y="35"/>
                  <a:pt x="7" y="35"/>
                  <a:pt x="7" y="35"/>
                </a:cubicBezTo>
                <a:moveTo>
                  <a:pt x="7" y="35"/>
                </a:moveTo>
                <a:cubicBezTo>
                  <a:pt x="7" y="35"/>
                  <a:pt x="7" y="35"/>
                  <a:pt x="7" y="35"/>
                </a:cubicBezTo>
                <a:cubicBezTo>
                  <a:pt x="7" y="35"/>
                  <a:pt x="7" y="35"/>
                  <a:pt x="7" y="35"/>
                </a:cubicBezTo>
                <a:moveTo>
                  <a:pt x="7" y="34"/>
                </a:move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moveTo>
                  <a:pt x="7" y="34"/>
                </a:move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moveTo>
                  <a:pt x="7" y="33"/>
                </a:moveTo>
                <a:cubicBezTo>
                  <a:pt x="7" y="33"/>
                  <a:pt x="7" y="33"/>
                  <a:pt x="7" y="33"/>
                </a:cubicBezTo>
                <a:cubicBezTo>
                  <a:pt x="7" y="33"/>
                  <a:pt x="7" y="33"/>
                  <a:pt x="7" y="33"/>
                </a:cubicBezTo>
                <a:moveTo>
                  <a:pt x="7" y="33"/>
                </a:moveTo>
                <a:cubicBezTo>
                  <a:pt x="7" y="33"/>
                  <a:pt x="7" y="33"/>
                  <a:pt x="7" y="33"/>
                </a:cubicBezTo>
                <a:cubicBezTo>
                  <a:pt x="7" y="33"/>
                  <a:pt x="7" y="33"/>
                  <a:pt x="7" y="33"/>
                </a:cubicBezTo>
                <a:moveTo>
                  <a:pt x="7" y="32"/>
                </a:moveTo>
                <a:cubicBezTo>
                  <a:pt x="7" y="32"/>
                  <a:pt x="7" y="32"/>
                  <a:pt x="7" y="32"/>
                </a:cubicBezTo>
                <a:cubicBezTo>
                  <a:pt x="7" y="32"/>
                  <a:pt x="7" y="32"/>
                  <a:pt x="7" y="32"/>
                </a:cubicBezTo>
                <a:moveTo>
                  <a:pt x="7" y="32"/>
                </a:moveTo>
                <a:cubicBezTo>
                  <a:pt x="7" y="32"/>
                  <a:pt x="7" y="32"/>
                  <a:pt x="7" y="32"/>
                </a:cubicBezTo>
                <a:cubicBezTo>
                  <a:pt x="7" y="32"/>
                  <a:pt x="7" y="32"/>
                  <a:pt x="7" y="32"/>
                </a:cubicBezTo>
                <a:moveTo>
                  <a:pt x="7" y="31"/>
                </a:moveTo>
                <a:cubicBezTo>
                  <a:pt x="7" y="31"/>
                  <a:pt x="7" y="31"/>
                  <a:pt x="7" y="31"/>
                </a:cubicBezTo>
                <a:cubicBezTo>
                  <a:pt x="7" y="31"/>
                  <a:pt x="7" y="31"/>
                  <a:pt x="7" y="31"/>
                </a:cubicBezTo>
                <a:moveTo>
                  <a:pt x="7" y="31"/>
                </a:moveTo>
                <a:cubicBezTo>
                  <a:pt x="7" y="31"/>
                  <a:pt x="7" y="31"/>
                  <a:pt x="7" y="31"/>
                </a:cubicBezTo>
                <a:cubicBezTo>
                  <a:pt x="7" y="31"/>
                  <a:pt x="7" y="31"/>
                  <a:pt x="7" y="31"/>
                </a:cubicBezTo>
                <a:moveTo>
                  <a:pt x="7" y="30"/>
                </a:moveTo>
                <a:cubicBezTo>
                  <a:pt x="7" y="30"/>
                  <a:pt x="7" y="30"/>
                  <a:pt x="7" y="30"/>
                </a:cubicBezTo>
                <a:cubicBezTo>
                  <a:pt x="7" y="30"/>
                  <a:pt x="7" y="30"/>
                  <a:pt x="7" y="30"/>
                </a:cubicBezTo>
                <a:moveTo>
                  <a:pt x="7" y="30"/>
                </a:moveTo>
                <a:cubicBezTo>
                  <a:pt x="7" y="30"/>
                  <a:pt x="7" y="30"/>
                  <a:pt x="7" y="30"/>
                </a:cubicBezTo>
                <a:cubicBezTo>
                  <a:pt x="7" y="30"/>
                  <a:pt x="7" y="30"/>
                  <a:pt x="7" y="30"/>
                </a:cubicBezTo>
                <a:moveTo>
                  <a:pt x="7" y="29"/>
                </a:moveTo>
                <a:cubicBezTo>
                  <a:pt x="7" y="29"/>
                  <a:pt x="7" y="29"/>
                  <a:pt x="7" y="29"/>
                </a:cubicBezTo>
                <a:cubicBezTo>
                  <a:pt x="7" y="29"/>
                  <a:pt x="7" y="29"/>
                  <a:pt x="7" y="29"/>
                </a:cubicBezTo>
                <a:moveTo>
                  <a:pt x="7" y="29"/>
                </a:moveTo>
                <a:cubicBezTo>
                  <a:pt x="7" y="29"/>
                  <a:pt x="7" y="29"/>
                  <a:pt x="7" y="29"/>
                </a:cubicBezTo>
                <a:cubicBezTo>
                  <a:pt x="7" y="29"/>
                  <a:pt x="7" y="29"/>
                  <a:pt x="7" y="29"/>
                </a:cubicBezTo>
                <a:moveTo>
                  <a:pt x="7" y="28"/>
                </a:moveTo>
                <a:cubicBezTo>
                  <a:pt x="7" y="28"/>
                  <a:pt x="7" y="28"/>
                  <a:pt x="7" y="28"/>
                </a:cubicBezTo>
                <a:cubicBezTo>
                  <a:pt x="7" y="28"/>
                  <a:pt x="7" y="28"/>
                  <a:pt x="7" y="28"/>
                </a:cubicBezTo>
                <a:moveTo>
                  <a:pt x="7" y="28"/>
                </a:moveTo>
                <a:cubicBezTo>
                  <a:pt x="7" y="28"/>
                  <a:pt x="7" y="28"/>
                  <a:pt x="7" y="28"/>
                </a:cubicBezTo>
                <a:cubicBezTo>
                  <a:pt x="7" y="28"/>
                  <a:pt x="7" y="28"/>
                  <a:pt x="7" y="28"/>
                </a:cubicBezTo>
                <a:moveTo>
                  <a:pt x="7" y="27"/>
                </a:moveTo>
                <a:cubicBezTo>
                  <a:pt x="7" y="27"/>
                  <a:pt x="7" y="27"/>
                  <a:pt x="7" y="27"/>
                </a:cubicBezTo>
                <a:cubicBezTo>
                  <a:pt x="7" y="27"/>
                  <a:pt x="7" y="27"/>
                  <a:pt x="7" y="27"/>
                </a:cubicBezTo>
                <a:moveTo>
                  <a:pt x="7" y="27"/>
                </a:moveTo>
                <a:cubicBezTo>
                  <a:pt x="7" y="27"/>
                  <a:pt x="7" y="27"/>
                  <a:pt x="7" y="27"/>
                </a:cubicBezTo>
                <a:cubicBezTo>
                  <a:pt x="7" y="27"/>
                  <a:pt x="7" y="27"/>
                  <a:pt x="7" y="27"/>
                </a:cubicBezTo>
                <a:moveTo>
                  <a:pt x="7" y="26"/>
                </a:move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moveTo>
                  <a:pt x="7" y="26"/>
                </a:move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moveTo>
                  <a:pt x="7" y="25"/>
                </a:moveTo>
                <a:cubicBezTo>
                  <a:pt x="7" y="25"/>
                  <a:pt x="7" y="25"/>
                  <a:pt x="7" y="25"/>
                </a:cubicBezTo>
                <a:cubicBezTo>
                  <a:pt x="7" y="25"/>
                  <a:pt x="7" y="25"/>
                  <a:pt x="7" y="25"/>
                </a:cubicBezTo>
                <a:moveTo>
                  <a:pt x="7" y="25"/>
                </a:moveTo>
                <a:cubicBezTo>
                  <a:pt x="7" y="25"/>
                  <a:pt x="7" y="25"/>
                  <a:pt x="7" y="25"/>
                </a:cubicBezTo>
                <a:cubicBezTo>
                  <a:pt x="7" y="25"/>
                  <a:pt x="7" y="25"/>
                  <a:pt x="7" y="25"/>
                </a:cubicBezTo>
                <a:moveTo>
                  <a:pt x="7" y="24"/>
                </a:move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moveTo>
                  <a:pt x="7" y="24"/>
                </a:move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moveTo>
                  <a:pt x="7" y="23"/>
                </a:moveTo>
                <a:cubicBezTo>
                  <a:pt x="7" y="23"/>
                  <a:pt x="7" y="23"/>
                  <a:pt x="7" y="23"/>
                </a:cubicBezTo>
                <a:cubicBezTo>
                  <a:pt x="7" y="23"/>
                  <a:pt x="7" y="23"/>
                  <a:pt x="7" y="23"/>
                </a:cubicBezTo>
                <a:moveTo>
                  <a:pt x="7" y="23"/>
                </a:moveTo>
                <a:cubicBezTo>
                  <a:pt x="7" y="23"/>
                  <a:pt x="7" y="23"/>
                  <a:pt x="7" y="23"/>
                </a:cubicBezTo>
                <a:cubicBezTo>
                  <a:pt x="7" y="23"/>
                  <a:pt x="7" y="23"/>
                  <a:pt x="7" y="23"/>
                </a:cubicBezTo>
                <a:moveTo>
                  <a:pt x="7" y="22"/>
                </a:moveTo>
                <a:cubicBezTo>
                  <a:pt x="7" y="22"/>
                  <a:pt x="7" y="22"/>
                  <a:pt x="7" y="22"/>
                </a:cubicBezTo>
                <a:cubicBezTo>
                  <a:pt x="7" y="22"/>
                  <a:pt x="7" y="22"/>
                  <a:pt x="7" y="22"/>
                </a:cubicBezTo>
                <a:moveTo>
                  <a:pt x="7" y="22"/>
                </a:moveTo>
                <a:cubicBezTo>
                  <a:pt x="7" y="22"/>
                  <a:pt x="7" y="22"/>
                  <a:pt x="7" y="22"/>
                </a:cubicBezTo>
                <a:cubicBezTo>
                  <a:pt x="7" y="22"/>
                  <a:pt x="7" y="22"/>
                  <a:pt x="7" y="22"/>
                </a:cubicBezTo>
                <a:moveTo>
                  <a:pt x="6" y="21"/>
                </a:move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moveTo>
                  <a:pt x="6" y="21"/>
                </a:move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moveTo>
                  <a:pt x="6" y="20"/>
                </a:moveTo>
                <a:cubicBezTo>
                  <a:pt x="6" y="20"/>
                  <a:pt x="6" y="20"/>
                  <a:pt x="6" y="20"/>
                </a:cubicBezTo>
                <a:cubicBezTo>
                  <a:pt x="6" y="20"/>
                  <a:pt x="6" y="20"/>
                  <a:pt x="6" y="20"/>
                </a:cubicBezTo>
                <a:moveTo>
                  <a:pt x="6" y="20"/>
                </a:moveTo>
                <a:cubicBezTo>
                  <a:pt x="6" y="20"/>
                  <a:pt x="6" y="20"/>
                  <a:pt x="6" y="20"/>
                </a:cubicBezTo>
                <a:cubicBezTo>
                  <a:pt x="6" y="20"/>
                  <a:pt x="6" y="20"/>
                  <a:pt x="6" y="20"/>
                </a:cubicBezTo>
                <a:moveTo>
                  <a:pt x="6" y="19"/>
                </a:moveTo>
                <a:cubicBezTo>
                  <a:pt x="6" y="19"/>
                  <a:pt x="6" y="19"/>
                  <a:pt x="6" y="19"/>
                </a:cubicBezTo>
                <a:cubicBezTo>
                  <a:pt x="6" y="19"/>
                  <a:pt x="6" y="19"/>
                  <a:pt x="6" y="19"/>
                </a:cubicBezTo>
                <a:moveTo>
                  <a:pt x="6" y="19"/>
                </a:moveTo>
                <a:cubicBezTo>
                  <a:pt x="6" y="19"/>
                  <a:pt x="6" y="19"/>
                  <a:pt x="6" y="19"/>
                </a:cubicBezTo>
                <a:cubicBezTo>
                  <a:pt x="6" y="19"/>
                  <a:pt x="6" y="19"/>
                  <a:pt x="6" y="19"/>
                </a:cubicBezTo>
                <a:moveTo>
                  <a:pt x="6" y="18"/>
                </a:moveTo>
                <a:cubicBezTo>
                  <a:pt x="6" y="18"/>
                  <a:pt x="6" y="18"/>
                  <a:pt x="6" y="18"/>
                </a:cubicBezTo>
                <a:cubicBezTo>
                  <a:pt x="6" y="18"/>
                  <a:pt x="6" y="18"/>
                  <a:pt x="6" y="18"/>
                </a:cubicBezTo>
                <a:moveTo>
                  <a:pt x="6" y="18"/>
                </a:moveTo>
                <a:cubicBezTo>
                  <a:pt x="6" y="18"/>
                  <a:pt x="6" y="18"/>
                  <a:pt x="6" y="18"/>
                </a:cubicBezTo>
                <a:cubicBezTo>
                  <a:pt x="6" y="18"/>
                  <a:pt x="6" y="18"/>
                  <a:pt x="6" y="18"/>
                </a:cubicBezTo>
                <a:moveTo>
                  <a:pt x="6" y="17"/>
                </a:moveTo>
                <a:cubicBezTo>
                  <a:pt x="6" y="17"/>
                  <a:pt x="6" y="17"/>
                  <a:pt x="6" y="18"/>
                </a:cubicBezTo>
                <a:cubicBezTo>
                  <a:pt x="6" y="17"/>
                  <a:pt x="6" y="17"/>
                  <a:pt x="6" y="17"/>
                </a:cubicBezTo>
                <a:moveTo>
                  <a:pt x="6" y="17"/>
                </a:moveTo>
                <a:cubicBezTo>
                  <a:pt x="6" y="17"/>
                  <a:pt x="6" y="17"/>
                  <a:pt x="6" y="17"/>
                </a:cubicBezTo>
                <a:cubicBezTo>
                  <a:pt x="6" y="17"/>
                  <a:pt x="6" y="17"/>
                  <a:pt x="6" y="17"/>
                </a:cubicBezTo>
                <a:moveTo>
                  <a:pt x="6" y="16"/>
                </a:moveTo>
                <a:cubicBezTo>
                  <a:pt x="6" y="16"/>
                  <a:pt x="6" y="17"/>
                  <a:pt x="6" y="17"/>
                </a:cubicBezTo>
                <a:cubicBezTo>
                  <a:pt x="6" y="17"/>
                  <a:pt x="6" y="16"/>
                  <a:pt x="6" y="16"/>
                </a:cubicBezTo>
                <a:moveTo>
                  <a:pt x="6" y="16"/>
                </a:move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moveTo>
                  <a:pt x="6" y="15"/>
                </a:moveTo>
                <a:cubicBezTo>
                  <a:pt x="6" y="15"/>
                  <a:pt x="6" y="16"/>
                  <a:pt x="6" y="16"/>
                </a:cubicBezTo>
                <a:cubicBezTo>
                  <a:pt x="6" y="16"/>
                  <a:pt x="6" y="15"/>
                  <a:pt x="6" y="15"/>
                </a:cubicBezTo>
                <a:moveTo>
                  <a:pt x="6" y="15"/>
                </a:move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moveTo>
                  <a:pt x="6" y="14"/>
                </a:move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4"/>
                </a:cubicBezTo>
                <a:moveTo>
                  <a:pt x="6" y="14"/>
                </a:moveTo>
                <a:cubicBezTo>
                  <a:pt x="6" y="14"/>
                  <a:pt x="6" y="14"/>
                  <a:pt x="6" y="14"/>
                </a:cubicBezTo>
                <a:cubicBezTo>
                  <a:pt x="6" y="14"/>
                  <a:pt x="6" y="14"/>
                  <a:pt x="6" y="14"/>
                </a:cubicBezTo>
                <a:moveTo>
                  <a:pt x="6" y="14"/>
                </a:moveTo>
                <a:cubicBezTo>
                  <a:pt x="6" y="14"/>
                  <a:pt x="6" y="14"/>
                  <a:pt x="6" y="14"/>
                </a:cubicBezTo>
                <a:cubicBezTo>
                  <a:pt x="6" y="14"/>
                  <a:pt x="6" y="14"/>
                  <a:pt x="6" y="14"/>
                </a:cubicBezTo>
                <a:moveTo>
                  <a:pt x="6" y="13"/>
                </a:moveTo>
                <a:cubicBezTo>
                  <a:pt x="6" y="13"/>
                  <a:pt x="6" y="13"/>
                  <a:pt x="6" y="13"/>
                </a:cubicBezTo>
                <a:cubicBezTo>
                  <a:pt x="6" y="13"/>
                  <a:pt x="6" y="13"/>
                  <a:pt x="6" y="13"/>
                </a:cubicBezTo>
                <a:moveTo>
                  <a:pt x="6" y="13"/>
                </a:moveTo>
                <a:cubicBezTo>
                  <a:pt x="6" y="13"/>
                  <a:pt x="6" y="13"/>
                  <a:pt x="6" y="13"/>
                </a:cubicBezTo>
                <a:cubicBezTo>
                  <a:pt x="6" y="13"/>
                  <a:pt x="6" y="13"/>
                  <a:pt x="6" y="13"/>
                </a:cubicBezTo>
                <a:moveTo>
                  <a:pt x="6" y="12"/>
                </a:moveTo>
                <a:cubicBezTo>
                  <a:pt x="6" y="12"/>
                  <a:pt x="6" y="12"/>
                  <a:pt x="6" y="12"/>
                </a:cubicBezTo>
                <a:cubicBezTo>
                  <a:pt x="6" y="12"/>
                  <a:pt x="6" y="12"/>
                  <a:pt x="6" y="12"/>
                </a:cubicBezTo>
                <a:moveTo>
                  <a:pt x="6" y="12"/>
                </a:moveTo>
                <a:cubicBezTo>
                  <a:pt x="6" y="12"/>
                  <a:pt x="6" y="12"/>
                  <a:pt x="6" y="12"/>
                </a:cubicBezTo>
                <a:cubicBezTo>
                  <a:pt x="6" y="12"/>
                  <a:pt x="6" y="12"/>
                  <a:pt x="6" y="12"/>
                </a:cubicBezTo>
                <a:moveTo>
                  <a:pt x="5" y="11"/>
                </a:moveTo>
                <a:cubicBezTo>
                  <a:pt x="5" y="11"/>
                  <a:pt x="5" y="11"/>
                  <a:pt x="5" y="11"/>
                </a:cubicBezTo>
                <a:cubicBezTo>
                  <a:pt x="5" y="11"/>
                  <a:pt x="5" y="11"/>
                  <a:pt x="5" y="11"/>
                </a:cubicBezTo>
                <a:moveTo>
                  <a:pt x="5" y="11"/>
                </a:moveTo>
                <a:cubicBezTo>
                  <a:pt x="5" y="11"/>
                  <a:pt x="5" y="11"/>
                  <a:pt x="5" y="11"/>
                </a:cubicBezTo>
                <a:cubicBezTo>
                  <a:pt x="5" y="11"/>
                  <a:pt x="5" y="11"/>
                  <a:pt x="5" y="11"/>
                </a:cubicBezTo>
                <a:moveTo>
                  <a:pt x="5" y="10"/>
                </a:moveTo>
                <a:cubicBezTo>
                  <a:pt x="5" y="10"/>
                  <a:pt x="5" y="10"/>
                  <a:pt x="5" y="10"/>
                </a:cubicBezTo>
                <a:cubicBezTo>
                  <a:pt x="5" y="10"/>
                  <a:pt x="5" y="10"/>
                  <a:pt x="5" y="10"/>
                </a:cubicBezTo>
                <a:moveTo>
                  <a:pt x="5" y="10"/>
                </a:moveTo>
                <a:cubicBezTo>
                  <a:pt x="5" y="10"/>
                  <a:pt x="5" y="10"/>
                  <a:pt x="5" y="10"/>
                </a:cubicBezTo>
                <a:cubicBezTo>
                  <a:pt x="5" y="10"/>
                  <a:pt x="5" y="10"/>
                  <a:pt x="5" y="10"/>
                </a:cubicBezTo>
                <a:moveTo>
                  <a:pt x="5" y="9"/>
                </a:moveTo>
                <a:cubicBezTo>
                  <a:pt x="5" y="9"/>
                  <a:pt x="5" y="9"/>
                  <a:pt x="5" y="9"/>
                </a:cubicBezTo>
                <a:cubicBezTo>
                  <a:pt x="5" y="9"/>
                  <a:pt x="5" y="9"/>
                  <a:pt x="5" y="9"/>
                </a:cubicBezTo>
                <a:moveTo>
                  <a:pt x="5" y="9"/>
                </a:moveTo>
                <a:cubicBezTo>
                  <a:pt x="5" y="9"/>
                  <a:pt x="5" y="9"/>
                  <a:pt x="5" y="9"/>
                </a:cubicBezTo>
                <a:cubicBezTo>
                  <a:pt x="5" y="9"/>
                  <a:pt x="5" y="9"/>
                  <a:pt x="5" y="9"/>
                </a:cubicBezTo>
                <a:moveTo>
                  <a:pt x="5" y="8"/>
                </a:moveTo>
                <a:cubicBezTo>
                  <a:pt x="5" y="8"/>
                  <a:pt x="5" y="8"/>
                  <a:pt x="5" y="8"/>
                </a:cubicBezTo>
                <a:cubicBezTo>
                  <a:pt x="5" y="8"/>
                  <a:pt x="5" y="8"/>
                  <a:pt x="5" y="8"/>
                </a:cubicBezTo>
                <a:moveTo>
                  <a:pt x="5" y="8"/>
                </a:moveTo>
                <a:cubicBezTo>
                  <a:pt x="5" y="8"/>
                  <a:pt x="5" y="8"/>
                  <a:pt x="5" y="8"/>
                </a:cubicBezTo>
                <a:cubicBezTo>
                  <a:pt x="5" y="8"/>
                  <a:pt x="5" y="8"/>
                  <a:pt x="5" y="8"/>
                </a:cubicBezTo>
                <a:moveTo>
                  <a:pt x="5" y="7"/>
                </a:moveTo>
                <a:cubicBezTo>
                  <a:pt x="5" y="7"/>
                  <a:pt x="5" y="7"/>
                  <a:pt x="5" y="7"/>
                </a:cubicBezTo>
                <a:cubicBezTo>
                  <a:pt x="5" y="7"/>
                  <a:pt x="5" y="7"/>
                  <a:pt x="5" y="7"/>
                </a:cubicBezTo>
                <a:moveTo>
                  <a:pt x="5" y="7"/>
                </a:moveTo>
                <a:cubicBezTo>
                  <a:pt x="5" y="7"/>
                  <a:pt x="5" y="7"/>
                  <a:pt x="5" y="7"/>
                </a:cubicBezTo>
                <a:cubicBezTo>
                  <a:pt x="5" y="7"/>
                  <a:pt x="5" y="7"/>
                  <a:pt x="5" y="7"/>
                </a:cubicBezTo>
                <a:moveTo>
                  <a:pt x="5" y="6"/>
                </a:moveTo>
                <a:cubicBezTo>
                  <a:pt x="5" y="6"/>
                  <a:pt x="5" y="6"/>
                  <a:pt x="5" y="6"/>
                </a:cubicBezTo>
                <a:cubicBezTo>
                  <a:pt x="5" y="6"/>
                  <a:pt x="5" y="6"/>
                  <a:pt x="5" y="6"/>
                </a:cubicBezTo>
                <a:moveTo>
                  <a:pt x="5" y="6"/>
                </a:moveTo>
                <a:cubicBezTo>
                  <a:pt x="5" y="6"/>
                  <a:pt x="5" y="6"/>
                  <a:pt x="5" y="6"/>
                </a:cubicBezTo>
                <a:cubicBezTo>
                  <a:pt x="5" y="6"/>
                  <a:pt x="5" y="6"/>
                  <a:pt x="5" y="6"/>
                </a:cubicBezTo>
                <a:moveTo>
                  <a:pt x="5" y="5"/>
                </a:moveTo>
                <a:cubicBezTo>
                  <a:pt x="5" y="5"/>
                  <a:pt x="5" y="5"/>
                  <a:pt x="5" y="5"/>
                </a:cubicBezTo>
                <a:cubicBezTo>
                  <a:pt x="5" y="5"/>
                  <a:pt x="5" y="5"/>
                  <a:pt x="5" y="5"/>
                </a:cubicBezTo>
                <a:moveTo>
                  <a:pt x="5" y="5"/>
                </a:moveTo>
                <a:cubicBezTo>
                  <a:pt x="5" y="5"/>
                  <a:pt x="5" y="5"/>
                  <a:pt x="5" y="5"/>
                </a:cubicBezTo>
                <a:cubicBezTo>
                  <a:pt x="5" y="5"/>
                  <a:pt x="5" y="5"/>
                  <a:pt x="5" y="5"/>
                </a:cubicBezTo>
                <a:moveTo>
                  <a:pt x="5" y="4"/>
                </a:moveTo>
                <a:cubicBezTo>
                  <a:pt x="5" y="4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moveTo>
                  <a:pt x="5" y="4"/>
                </a:moveTo>
                <a:cubicBezTo>
                  <a:pt x="5" y="4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moveTo>
                  <a:pt x="4" y="3"/>
                </a:move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moveTo>
                  <a:pt x="4" y="3"/>
                </a:move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moveTo>
                  <a:pt x="4" y="2"/>
                </a:move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moveTo>
                  <a:pt x="4" y="2"/>
                </a:move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D2C1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5" name="Freeform 141">
            <a:extLst>
              <a:ext uri="{FF2B5EF4-FFF2-40B4-BE49-F238E27FC236}">
                <a16:creationId xmlns:a16="http://schemas.microsoft.com/office/drawing/2014/main" id="{3CF035A5-AE84-43F8-BC5D-E28DC0EE5464}"/>
              </a:ext>
            </a:extLst>
          </p:cNvPr>
          <p:cNvSpPr>
            <a:spLocks noEditPoints="1"/>
          </p:cNvSpPr>
          <p:nvPr/>
        </p:nvSpPr>
        <p:spPr bwMode="auto">
          <a:xfrm>
            <a:off x="7007226" y="5284788"/>
            <a:ext cx="750888" cy="1512888"/>
          </a:xfrm>
          <a:custGeom>
            <a:avLst/>
            <a:gdLst>
              <a:gd name="T0" fmla="*/ 0 w 308"/>
              <a:gd name="T1" fmla="*/ 104 h 619"/>
              <a:gd name="T2" fmla="*/ 115 w 308"/>
              <a:gd name="T3" fmla="*/ 240 h 619"/>
              <a:gd name="T4" fmla="*/ 300 w 308"/>
              <a:gd name="T5" fmla="*/ 376 h 619"/>
              <a:gd name="T6" fmla="*/ 301 w 308"/>
              <a:gd name="T7" fmla="*/ 375 h 619"/>
              <a:gd name="T8" fmla="*/ 301 w 308"/>
              <a:gd name="T9" fmla="*/ 373 h 619"/>
              <a:gd name="T10" fmla="*/ 302 w 308"/>
              <a:gd name="T11" fmla="*/ 371 h 619"/>
              <a:gd name="T12" fmla="*/ 302 w 308"/>
              <a:gd name="T13" fmla="*/ 369 h 619"/>
              <a:gd name="T14" fmla="*/ 302 w 308"/>
              <a:gd name="T15" fmla="*/ 367 h 619"/>
              <a:gd name="T16" fmla="*/ 303 w 308"/>
              <a:gd name="T17" fmla="*/ 365 h 619"/>
              <a:gd name="T18" fmla="*/ 303 w 308"/>
              <a:gd name="T19" fmla="*/ 363 h 619"/>
              <a:gd name="T20" fmla="*/ 303 w 308"/>
              <a:gd name="T21" fmla="*/ 361 h 619"/>
              <a:gd name="T22" fmla="*/ 304 w 308"/>
              <a:gd name="T23" fmla="*/ 359 h 619"/>
              <a:gd name="T24" fmla="*/ 304 w 308"/>
              <a:gd name="T25" fmla="*/ 358 h 619"/>
              <a:gd name="T26" fmla="*/ 304 w 308"/>
              <a:gd name="T27" fmla="*/ 356 h 619"/>
              <a:gd name="T28" fmla="*/ 304 w 308"/>
              <a:gd name="T29" fmla="*/ 354 h 619"/>
              <a:gd name="T30" fmla="*/ 305 w 308"/>
              <a:gd name="T31" fmla="*/ 352 h 619"/>
              <a:gd name="T32" fmla="*/ 305 w 308"/>
              <a:gd name="T33" fmla="*/ 350 h 619"/>
              <a:gd name="T34" fmla="*/ 305 w 308"/>
              <a:gd name="T35" fmla="*/ 348 h 619"/>
              <a:gd name="T36" fmla="*/ 305 w 308"/>
              <a:gd name="T37" fmla="*/ 346 h 619"/>
              <a:gd name="T38" fmla="*/ 306 w 308"/>
              <a:gd name="T39" fmla="*/ 344 h 619"/>
              <a:gd name="T40" fmla="*/ 306 w 308"/>
              <a:gd name="T41" fmla="*/ 342 h 619"/>
              <a:gd name="T42" fmla="*/ 306 w 308"/>
              <a:gd name="T43" fmla="*/ 340 h 619"/>
              <a:gd name="T44" fmla="*/ 306 w 308"/>
              <a:gd name="T45" fmla="*/ 338 h 619"/>
              <a:gd name="T46" fmla="*/ 306 w 308"/>
              <a:gd name="T47" fmla="*/ 336 h 619"/>
              <a:gd name="T48" fmla="*/ 307 w 308"/>
              <a:gd name="T49" fmla="*/ 334 h 619"/>
              <a:gd name="T50" fmla="*/ 307 w 308"/>
              <a:gd name="T51" fmla="*/ 332 h 619"/>
              <a:gd name="T52" fmla="*/ 307 w 308"/>
              <a:gd name="T53" fmla="*/ 330 h 619"/>
              <a:gd name="T54" fmla="*/ 307 w 308"/>
              <a:gd name="T55" fmla="*/ 328 h 619"/>
              <a:gd name="T56" fmla="*/ 307 w 308"/>
              <a:gd name="T57" fmla="*/ 326 h 619"/>
              <a:gd name="T58" fmla="*/ 307 w 308"/>
              <a:gd name="T59" fmla="*/ 324 h 619"/>
              <a:gd name="T60" fmla="*/ 307 w 308"/>
              <a:gd name="T61" fmla="*/ 322 h 619"/>
              <a:gd name="T62" fmla="*/ 307 w 308"/>
              <a:gd name="T63" fmla="*/ 320 h 619"/>
              <a:gd name="T64" fmla="*/ 307 w 308"/>
              <a:gd name="T65" fmla="*/ 318 h 619"/>
              <a:gd name="T66" fmla="*/ 307 w 308"/>
              <a:gd name="T67" fmla="*/ 316 h 619"/>
              <a:gd name="T68" fmla="*/ 308 w 308"/>
              <a:gd name="T69" fmla="*/ 314 h 619"/>
              <a:gd name="T70" fmla="*/ 308 w 308"/>
              <a:gd name="T71" fmla="*/ 312 h 619"/>
              <a:gd name="T72" fmla="*/ 308 w 308"/>
              <a:gd name="T73" fmla="*/ 307 h 619"/>
              <a:gd name="T74" fmla="*/ 308 w 308"/>
              <a:gd name="T75" fmla="*/ 305 h 619"/>
              <a:gd name="T76" fmla="*/ 308 w 308"/>
              <a:gd name="T77" fmla="*/ 303 h 619"/>
              <a:gd name="T78" fmla="*/ 307 w 308"/>
              <a:gd name="T79" fmla="*/ 301 h 619"/>
              <a:gd name="T80" fmla="*/ 307 w 308"/>
              <a:gd name="T81" fmla="*/ 299 h 619"/>
              <a:gd name="T82" fmla="*/ 307 w 308"/>
              <a:gd name="T83" fmla="*/ 297 h 619"/>
              <a:gd name="T84" fmla="*/ 307 w 308"/>
              <a:gd name="T85" fmla="*/ 295 h 619"/>
              <a:gd name="T86" fmla="*/ 307 w 308"/>
              <a:gd name="T87" fmla="*/ 293 h 619"/>
              <a:gd name="T88" fmla="*/ 307 w 308"/>
              <a:gd name="T89" fmla="*/ 291 h 619"/>
              <a:gd name="T90" fmla="*/ 307 w 308"/>
              <a:gd name="T91" fmla="*/ 289 h 619"/>
              <a:gd name="T92" fmla="*/ 307 w 308"/>
              <a:gd name="T93" fmla="*/ 287 h 619"/>
              <a:gd name="T94" fmla="*/ 307 w 308"/>
              <a:gd name="T95" fmla="*/ 285 h 619"/>
              <a:gd name="T96" fmla="*/ 306 w 308"/>
              <a:gd name="T97" fmla="*/ 283 h 619"/>
              <a:gd name="T98" fmla="*/ 306 w 308"/>
              <a:gd name="T99" fmla="*/ 281 h 619"/>
              <a:gd name="T100" fmla="*/ 306 w 308"/>
              <a:gd name="T101" fmla="*/ 279 h 619"/>
              <a:gd name="T102" fmla="*/ 306 w 308"/>
              <a:gd name="T103" fmla="*/ 277 h 619"/>
              <a:gd name="T104" fmla="*/ 306 w 308"/>
              <a:gd name="T105" fmla="*/ 275 h 619"/>
              <a:gd name="T106" fmla="*/ 305 w 308"/>
              <a:gd name="T107" fmla="*/ 273 h 619"/>
              <a:gd name="T108" fmla="*/ 305 w 308"/>
              <a:gd name="T109" fmla="*/ 271 h 619"/>
              <a:gd name="T110" fmla="*/ 305 w 308"/>
              <a:gd name="T111" fmla="*/ 269 h 619"/>
              <a:gd name="T112" fmla="*/ 305 w 308"/>
              <a:gd name="T113" fmla="*/ 267 h 619"/>
              <a:gd name="T114" fmla="*/ 304 w 308"/>
              <a:gd name="T115" fmla="*/ 265 h 619"/>
              <a:gd name="T116" fmla="*/ 304 w 308"/>
              <a:gd name="T117" fmla="*/ 263 h 619"/>
              <a:gd name="T118" fmla="*/ 0 w 308"/>
              <a:gd name="T119" fmla="*/ 0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08" h="619">
                <a:moveTo>
                  <a:pt x="89" y="200"/>
                </a:moveTo>
                <a:cubicBezTo>
                  <a:pt x="0" y="202"/>
                  <a:pt x="0" y="202"/>
                  <a:pt x="0" y="202"/>
                </a:cubicBezTo>
                <a:cubicBezTo>
                  <a:pt x="0" y="280"/>
                  <a:pt x="0" y="280"/>
                  <a:pt x="0" y="280"/>
                </a:cubicBezTo>
                <a:cubicBezTo>
                  <a:pt x="9" y="279"/>
                  <a:pt x="18" y="279"/>
                  <a:pt x="27" y="279"/>
                </a:cubicBezTo>
                <a:cubicBezTo>
                  <a:pt x="69" y="279"/>
                  <a:pt x="111" y="288"/>
                  <a:pt x="131" y="309"/>
                </a:cubicBezTo>
                <a:cubicBezTo>
                  <a:pt x="131" y="309"/>
                  <a:pt x="82" y="237"/>
                  <a:pt x="89" y="200"/>
                </a:cubicBezTo>
                <a:moveTo>
                  <a:pt x="0" y="0"/>
                </a:moveTo>
                <a:cubicBezTo>
                  <a:pt x="0" y="104"/>
                  <a:pt x="0" y="104"/>
                  <a:pt x="0" y="104"/>
                </a:cubicBezTo>
                <a:cubicBezTo>
                  <a:pt x="103" y="104"/>
                  <a:pt x="103" y="104"/>
                  <a:pt x="103" y="104"/>
                </a:cubicBezTo>
                <a:cubicBezTo>
                  <a:pt x="121" y="104"/>
                  <a:pt x="136" y="119"/>
                  <a:pt x="136" y="137"/>
                </a:cubicBezTo>
                <a:cubicBezTo>
                  <a:pt x="136" y="154"/>
                  <a:pt x="121" y="169"/>
                  <a:pt x="103" y="169"/>
                </a:cubicBezTo>
                <a:cubicBezTo>
                  <a:pt x="0" y="169"/>
                  <a:pt x="0" y="169"/>
                  <a:pt x="0" y="169"/>
                </a:cubicBezTo>
                <a:cubicBezTo>
                  <a:pt x="0" y="181"/>
                  <a:pt x="0" y="181"/>
                  <a:pt x="0" y="181"/>
                </a:cubicBezTo>
                <a:cubicBezTo>
                  <a:pt x="112" y="181"/>
                  <a:pt x="112" y="181"/>
                  <a:pt x="112" y="181"/>
                </a:cubicBezTo>
                <a:cubicBezTo>
                  <a:pt x="112" y="181"/>
                  <a:pt x="112" y="181"/>
                  <a:pt x="112" y="181"/>
                </a:cubicBezTo>
                <a:cubicBezTo>
                  <a:pt x="112" y="181"/>
                  <a:pt x="97" y="205"/>
                  <a:pt x="115" y="240"/>
                </a:cubicBezTo>
                <a:cubicBezTo>
                  <a:pt x="133" y="275"/>
                  <a:pt x="187" y="319"/>
                  <a:pt x="172" y="434"/>
                </a:cubicBezTo>
                <a:cubicBezTo>
                  <a:pt x="162" y="504"/>
                  <a:pt x="79" y="532"/>
                  <a:pt x="0" y="537"/>
                </a:cubicBezTo>
                <a:cubicBezTo>
                  <a:pt x="0" y="619"/>
                  <a:pt x="0" y="619"/>
                  <a:pt x="0" y="619"/>
                </a:cubicBezTo>
                <a:cubicBezTo>
                  <a:pt x="147" y="618"/>
                  <a:pt x="269" y="515"/>
                  <a:pt x="300" y="377"/>
                </a:cubicBezTo>
                <a:cubicBezTo>
                  <a:pt x="300" y="377"/>
                  <a:pt x="300" y="377"/>
                  <a:pt x="300" y="377"/>
                </a:cubicBezTo>
                <a:cubicBezTo>
                  <a:pt x="300" y="377"/>
                  <a:pt x="300" y="377"/>
                  <a:pt x="300" y="377"/>
                </a:cubicBezTo>
                <a:cubicBezTo>
                  <a:pt x="300" y="377"/>
                  <a:pt x="300" y="377"/>
                  <a:pt x="300" y="377"/>
                </a:cubicBezTo>
                <a:cubicBezTo>
                  <a:pt x="300" y="377"/>
                  <a:pt x="300" y="377"/>
                  <a:pt x="300" y="376"/>
                </a:cubicBezTo>
                <a:cubicBezTo>
                  <a:pt x="300" y="376"/>
                  <a:pt x="300" y="376"/>
                  <a:pt x="300" y="376"/>
                </a:cubicBezTo>
                <a:cubicBezTo>
                  <a:pt x="300" y="376"/>
                  <a:pt x="300" y="376"/>
                  <a:pt x="300" y="376"/>
                </a:cubicBezTo>
                <a:cubicBezTo>
                  <a:pt x="300" y="376"/>
                  <a:pt x="300" y="376"/>
                  <a:pt x="300" y="376"/>
                </a:cubicBezTo>
                <a:cubicBezTo>
                  <a:pt x="300" y="376"/>
                  <a:pt x="301" y="376"/>
                  <a:pt x="301" y="375"/>
                </a:cubicBezTo>
                <a:cubicBezTo>
                  <a:pt x="301" y="375"/>
                  <a:pt x="301" y="375"/>
                  <a:pt x="301" y="375"/>
                </a:cubicBezTo>
                <a:cubicBezTo>
                  <a:pt x="301" y="375"/>
                  <a:pt x="301" y="375"/>
                  <a:pt x="301" y="375"/>
                </a:cubicBezTo>
                <a:cubicBezTo>
                  <a:pt x="301" y="375"/>
                  <a:pt x="301" y="375"/>
                  <a:pt x="301" y="375"/>
                </a:cubicBezTo>
                <a:cubicBezTo>
                  <a:pt x="301" y="375"/>
                  <a:pt x="301" y="375"/>
                  <a:pt x="301" y="375"/>
                </a:cubicBezTo>
                <a:cubicBezTo>
                  <a:pt x="301" y="374"/>
                  <a:pt x="301" y="374"/>
                  <a:pt x="301" y="374"/>
                </a:cubicBezTo>
                <a:cubicBezTo>
                  <a:pt x="301" y="374"/>
                  <a:pt x="301" y="374"/>
                  <a:pt x="301" y="374"/>
                </a:cubicBezTo>
                <a:cubicBezTo>
                  <a:pt x="301" y="374"/>
                  <a:pt x="301" y="374"/>
                  <a:pt x="301" y="374"/>
                </a:cubicBezTo>
                <a:cubicBezTo>
                  <a:pt x="301" y="374"/>
                  <a:pt x="301" y="374"/>
                  <a:pt x="301" y="374"/>
                </a:cubicBezTo>
                <a:cubicBezTo>
                  <a:pt x="301" y="374"/>
                  <a:pt x="301" y="374"/>
                  <a:pt x="301" y="374"/>
                </a:cubicBezTo>
                <a:cubicBezTo>
                  <a:pt x="301" y="373"/>
                  <a:pt x="301" y="373"/>
                  <a:pt x="301" y="373"/>
                </a:cubicBezTo>
                <a:cubicBezTo>
                  <a:pt x="301" y="373"/>
                  <a:pt x="301" y="373"/>
                  <a:pt x="301" y="373"/>
                </a:cubicBezTo>
                <a:cubicBezTo>
                  <a:pt x="301" y="373"/>
                  <a:pt x="301" y="373"/>
                  <a:pt x="301" y="373"/>
                </a:cubicBezTo>
                <a:cubicBezTo>
                  <a:pt x="301" y="373"/>
                  <a:pt x="301" y="373"/>
                  <a:pt x="301" y="373"/>
                </a:cubicBezTo>
                <a:cubicBezTo>
                  <a:pt x="301" y="372"/>
                  <a:pt x="301" y="372"/>
                  <a:pt x="301" y="372"/>
                </a:cubicBezTo>
                <a:cubicBezTo>
                  <a:pt x="301" y="372"/>
                  <a:pt x="301" y="372"/>
                  <a:pt x="301" y="372"/>
                </a:cubicBezTo>
                <a:cubicBezTo>
                  <a:pt x="301" y="372"/>
                  <a:pt x="301" y="372"/>
                  <a:pt x="301" y="372"/>
                </a:cubicBezTo>
                <a:cubicBezTo>
                  <a:pt x="301" y="372"/>
                  <a:pt x="301" y="372"/>
                  <a:pt x="301" y="372"/>
                </a:cubicBezTo>
                <a:cubicBezTo>
                  <a:pt x="301" y="371"/>
                  <a:pt x="301" y="371"/>
                  <a:pt x="301" y="371"/>
                </a:cubicBezTo>
                <a:cubicBezTo>
                  <a:pt x="301" y="371"/>
                  <a:pt x="301" y="371"/>
                  <a:pt x="301" y="371"/>
                </a:cubicBezTo>
                <a:cubicBezTo>
                  <a:pt x="301" y="371"/>
                  <a:pt x="301" y="371"/>
                  <a:pt x="302" y="371"/>
                </a:cubicBezTo>
                <a:cubicBezTo>
                  <a:pt x="302" y="371"/>
                  <a:pt x="302" y="371"/>
                  <a:pt x="302" y="371"/>
                </a:cubicBezTo>
                <a:cubicBezTo>
                  <a:pt x="302" y="371"/>
                  <a:pt x="302" y="370"/>
                  <a:pt x="302" y="370"/>
                </a:cubicBezTo>
                <a:cubicBezTo>
                  <a:pt x="302" y="370"/>
                  <a:pt x="302" y="370"/>
                  <a:pt x="302" y="370"/>
                </a:cubicBezTo>
                <a:cubicBezTo>
                  <a:pt x="302" y="370"/>
                  <a:pt x="302" y="370"/>
                  <a:pt x="302" y="370"/>
                </a:cubicBezTo>
                <a:cubicBezTo>
                  <a:pt x="302" y="370"/>
                  <a:pt x="302" y="370"/>
                  <a:pt x="302" y="370"/>
                </a:cubicBezTo>
                <a:cubicBezTo>
                  <a:pt x="302" y="370"/>
                  <a:pt x="302" y="369"/>
                  <a:pt x="302" y="369"/>
                </a:cubicBezTo>
                <a:cubicBezTo>
                  <a:pt x="302" y="369"/>
                  <a:pt x="302" y="369"/>
                  <a:pt x="302" y="369"/>
                </a:cubicBezTo>
                <a:cubicBezTo>
                  <a:pt x="302" y="369"/>
                  <a:pt x="302" y="369"/>
                  <a:pt x="302" y="369"/>
                </a:cubicBezTo>
                <a:cubicBezTo>
                  <a:pt x="302" y="369"/>
                  <a:pt x="302" y="369"/>
                  <a:pt x="302" y="369"/>
                </a:cubicBezTo>
                <a:cubicBezTo>
                  <a:pt x="302" y="369"/>
                  <a:pt x="302" y="369"/>
                  <a:pt x="302" y="368"/>
                </a:cubicBezTo>
                <a:cubicBezTo>
                  <a:pt x="302" y="368"/>
                  <a:pt x="302" y="368"/>
                  <a:pt x="302" y="368"/>
                </a:cubicBezTo>
                <a:cubicBezTo>
                  <a:pt x="302" y="368"/>
                  <a:pt x="302" y="368"/>
                  <a:pt x="302" y="368"/>
                </a:cubicBezTo>
                <a:cubicBezTo>
                  <a:pt x="302" y="368"/>
                  <a:pt x="302" y="368"/>
                  <a:pt x="302" y="368"/>
                </a:cubicBezTo>
                <a:cubicBezTo>
                  <a:pt x="302" y="368"/>
                  <a:pt x="302" y="368"/>
                  <a:pt x="302" y="367"/>
                </a:cubicBezTo>
                <a:cubicBezTo>
                  <a:pt x="302" y="367"/>
                  <a:pt x="302" y="367"/>
                  <a:pt x="302" y="367"/>
                </a:cubicBezTo>
                <a:cubicBezTo>
                  <a:pt x="302" y="367"/>
                  <a:pt x="302" y="367"/>
                  <a:pt x="302" y="367"/>
                </a:cubicBezTo>
                <a:cubicBezTo>
                  <a:pt x="302" y="367"/>
                  <a:pt x="302" y="367"/>
                  <a:pt x="302" y="367"/>
                </a:cubicBezTo>
                <a:cubicBezTo>
                  <a:pt x="302" y="367"/>
                  <a:pt x="302" y="367"/>
                  <a:pt x="302" y="367"/>
                </a:cubicBezTo>
                <a:cubicBezTo>
                  <a:pt x="302" y="366"/>
                  <a:pt x="302" y="366"/>
                  <a:pt x="302" y="366"/>
                </a:cubicBezTo>
                <a:cubicBezTo>
                  <a:pt x="302" y="366"/>
                  <a:pt x="302" y="366"/>
                  <a:pt x="302" y="366"/>
                </a:cubicBezTo>
                <a:cubicBezTo>
                  <a:pt x="302" y="366"/>
                  <a:pt x="302" y="366"/>
                  <a:pt x="302" y="366"/>
                </a:cubicBezTo>
                <a:cubicBezTo>
                  <a:pt x="302" y="366"/>
                  <a:pt x="302" y="366"/>
                  <a:pt x="303" y="366"/>
                </a:cubicBezTo>
                <a:cubicBezTo>
                  <a:pt x="303" y="366"/>
                  <a:pt x="303" y="365"/>
                  <a:pt x="303" y="365"/>
                </a:cubicBezTo>
                <a:cubicBezTo>
                  <a:pt x="303" y="365"/>
                  <a:pt x="303" y="365"/>
                  <a:pt x="303" y="365"/>
                </a:cubicBezTo>
                <a:cubicBezTo>
                  <a:pt x="303" y="365"/>
                  <a:pt x="303" y="365"/>
                  <a:pt x="303" y="365"/>
                </a:cubicBezTo>
                <a:cubicBezTo>
                  <a:pt x="303" y="365"/>
                  <a:pt x="303" y="365"/>
                  <a:pt x="303" y="365"/>
                </a:cubicBezTo>
                <a:cubicBezTo>
                  <a:pt x="303" y="365"/>
                  <a:pt x="303" y="365"/>
                  <a:pt x="303" y="365"/>
                </a:cubicBezTo>
                <a:cubicBezTo>
                  <a:pt x="303" y="364"/>
                  <a:pt x="303" y="364"/>
                  <a:pt x="303" y="364"/>
                </a:cubicBezTo>
                <a:cubicBezTo>
                  <a:pt x="303" y="364"/>
                  <a:pt x="303" y="364"/>
                  <a:pt x="303" y="364"/>
                </a:cubicBezTo>
                <a:cubicBezTo>
                  <a:pt x="303" y="364"/>
                  <a:pt x="303" y="364"/>
                  <a:pt x="303" y="364"/>
                </a:cubicBezTo>
                <a:cubicBezTo>
                  <a:pt x="303" y="364"/>
                  <a:pt x="303" y="364"/>
                  <a:pt x="303" y="364"/>
                </a:cubicBezTo>
                <a:cubicBezTo>
                  <a:pt x="303" y="363"/>
                  <a:pt x="303" y="363"/>
                  <a:pt x="303" y="363"/>
                </a:cubicBezTo>
                <a:cubicBezTo>
                  <a:pt x="303" y="363"/>
                  <a:pt x="303" y="363"/>
                  <a:pt x="303" y="363"/>
                </a:cubicBezTo>
                <a:cubicBezTo>
                  <a:pt x="303" y="363"/>
                  <a:pt x="303" y="363"/>
                  <a:pt x="303" y="363"/>
                </a:cubicBezTo>
                <a:cubicBezTo>
                  <a:pt x="303" y="363"/>
                  <a:pt x="303" y="363"/>
                  <a:pt x="303" y="363"/>
                </a:cubicBezTo>
                <a:cubicBezTo>
                  <a:pt x="303" y="362"/>
                  <a:pt x="303" y="362"/>
                  <a:pt x="303" y="362"/>
                </a:cubicBezTo>
                <a:cubicBezTo>
                  <a:pt x="303" y="362"/>
                  <a:pt x="303" y="362"/>
                  <a:pt x="303" y="362"/>
                </a:cubicBezTo>
                <a:cubicBezTo>
                  <a:pt x="303" y="362"/>
                  <a:pt x="303" y="362"/>
                  <a:pt x="303" y="362"/>
                </a:cubicBezTo>
                <a:cubicBezTo>
                  <a:pt x="303" y="362"/>
                  <a:pt x="303" y="362"/>
                  <a:pt x="303" y="362"/>
                </a:cubicBezTo>
                <a:cubicBezTo>
                  <a:pt x="303" y="362"/>
                  <a:pt x="303" y="361"/>
                  <a:pt x="303" y="361"/>
                </a:cubicBezTo>
                <a:cubicBezTo>
                  <a:pt x="303" y="361"/>
                  <a:pt x="303" y="361"/>
                  <a:pt x="303" y="361"/>
                </a:cubicBezTo>
                <a:cubicBezTo>
                  <a:pt x="303" y="361"/>
                  <a:pt x="303" y="361"/>
                  <a:pt x="303" y="361"/>
                </a:cubicBezTo>
                <a:cubicBezTo>
                  <a:pt x="303" y="361"/>
                  <a:pt x="303" y="361"/>
                  <a:pt x="303" y="361"/>
                </a:cubicBezTo>
                <a:cubicBezTo>
                  <a:pt x="303" y="361"/>
                  <a:pt x="303" y="360"/>
                  <a:pt x="303" y="360"/>
                </a:cubicBezTo>
                <a:cubicBezTo>
                  <a:pt x="303" y="360"/>
                  <a:pt x="303" y="360"/>
                  <a:pt x="303" y="360"/>
                </a:cubicBezTo>
                <a:cubicBezTo>
                  <a:pt x="303" y="360"/>
                  <a:pt x="303" y="360"/>
                  <a:pt x="303" y="360"/>
                </a:cubicBezTo>
                <a:cubicBezTo>
                  <a:pt x="304" y="360"/>
                  <a:pt x="304" y="360"/>
                  <a:pt x="304" y="360"/>
                </a:cubicBezTo>
                <a:cubicBezTo>
                  <a:pt x="304" y="360"/>
                  <a:pt x="304" y="360"/>
                  <a:pt x="304" y="359"/>
                </a:cubicBezTo>
                <a:cubicBezTo>
                  <a:pt x="304" y="359"/>
                  <a:pt x="304" y="359"/>
                  <a:pt x="304" y="359"/>
                </a:cubicBezTo>
                <a:cubicBezTo>
                  <a:pt x="304" y="359"/>
                  <a:pt x="304" y="359"/>
                  <a:pt x="304" y="359"/>
                </a:cubicBezTo>
                <a:cubicBezTo>
                  <a:pt x="304" y="359"/>
                  <a:pt x="304" y="359"/>
                  <a:pt x="304" y="359"/>
                </a:cubicBezTo>
                <a:cubicBezTo>
                  <a:pt x="304" y="359"/>
                  <a:pt x="304" y="359"/>
                  <a:pt x="304" y="358"/>
                </a:cubicBezTo>
                <a:cubicBezTo>
                  <a:pt x="304" y="358"/>
                  <a:pt x="304" y="358"/>
                  <a:pt x="304" y="358"/>
                </a:cubicBezTo>
                <a:cubicBezTo>
                  <a:pt x="304" y="358"/>
                  <a:pt x="304" y="358"/>
                  <a:pt x="304" y="358"/>
                </a:cubicBezTo>
                <a:cubicBezTo>
                  <a:pt x="304" y="358"/>
                  <a:pt x="304" y="358"/>
                  <a:pt x="304" y="358"/>
                </a:cubicBezTo>
                <a:cubicBezTo>
                  <a:pt x="304" y="358"/>
                  <a:pt x="304" y="358"/>
                  <a:pt x="304" y="358"/>
                </a:cubicBezTo>
                <a:cubicBezTo>
                  <a:pt x="304" y="357"/>
                  <a:pt x="304" y="357"/>
                  <a:pt x="304" y="357"/>
                </a:cubicBezTo>
                <a:cubicBezTo>
                  <a:pt x="304" y="357"/>
                  <a:pt x="304" y="357"/>
                  <a:pt x="304" y="357"/>
                </a:cubicBezTo>
                <a:cubicBezTo>
                  <a:pt x="304" y="357"/>
                  <a:pt x="304" y="357"/>
                  <a:pt x="304" y="357"/>
                </a:cubicBezTo>
                <a:cubicBezTo>
                  <a:pt x="304" y="357"/>
                  <a:pt x="304" y="357"/>
                  <a:pt x="304" y="357"/>
                </a:cubicBezTo>
                <a:cubicBezTo>
                  <a:pt x="304" y="356"/>
                  <a:pt x="304" y="356"/>
                  <a:pt x="304" y="356"/>
                </a:cubicBezTo>
                <a:cubicBezTo>
                  <a:pt x="304" y="356"/>
                  <a:pt x="304" y="356"/>
                  <a:pt x="304" y="356"/>
                </a:cubicBezTo>
                <a:cubicBezTo>
                  <a:pt x="304" y="356"/>
                  <a:pt x="304" y="356"/>
                  <a:pt x="304" y="356"/>
                </a:cubicBezTo>
                <a:cubicBezTo>
                  <a:pt x="304" y="356"/>
                  <a:pt x="304" y="356"/>
                  <a:pt x="304" y="356"/>
                </a:cubicBezTo>
                <a:cubicBezTo>
                  <a:pt x="304" y="356"/>
                  <a:pt x="304" y="355"/>
                  <a:pt x="304" y="355"/>
                </a:cubicBezTo>
                <a:cubicBezTo>
                  <a:pt x="304" y="355"/>
                  <a:pt x="304" y="355"/>
                  <a:pt x="304" y="355"/>
                </a:cubicBezTo>
                <a:cubicBezTo>
                  <a:pt x="304" y="355"/>
                  <a:pt x="304" y="355"/>
                  <a:pt x="304" y="355"/>
                </a:cubicBezTo>
                <a:cubicBezTo>
                  <a:pt x="304" y="355"/>
                  <a:pt x="304" y="355"/>
                  <a:pt x="304" y="355"/>
                </a:cubicBezTo>
                <a:cubicBezTo>
                  <a:pt x="304" y="355"/>
                  <a:pt x="304" y="354"/>
                  <a:pt x="304" y="354"/>
                </a:cubicBezTo>
                <a:cubicBezTo>
                  <a:pt x="304" y="354"/>
                  <a:pt x="304" y="354"/>
                  <a:pt x="304" y="354"/>
                </a:cubicBezTo>
                <a:cubicBezTo>
                  <a:pt x="304" y="354"/>
                  <a:pt x="304" y="354"/>
                  <a:pt x="304" y="354"/>
                </a:cubicBezTo>
                <a:cubicBezTo>
                  <a:pt x="304" y="354"/>
                  <a:pt x="304" y="354"/>
                  <a:pt x="304" y="354"/>
                </a:cubicBezTo>
                <a:cubicBezTo>
                  <a:pt x="304" y="354"/>
                  <a:pt x="304" y="354"/>
                  <a:pt x="304" y="353"/>
                </a:cubicBezTo>
                <a:cubicBezTo>
                  <a:pt x="304" y="353"/>
                  <a:pt x="305" y="353"/>
                  <a:pt x="305" y="353"/>
                </a:cubicBezTo>
                <a:cubicBezTo>
                  <a:pt x="305" y="353"/>
                  <a:pt x="305" y="353"/>
                  <a:pt x="305" y="353"/>
                </a:cubicBezTo>
                <a:cubicBezTo>
                  <a:pt x="305" y="353"/>
                  <a:pt x="305" y="353"/>
                  <a:pt x="305" y="353"/>
                </a:cubicBezTo>
                <a:cubicBezTo>
                  <a:pt x="305" y="353"/>
                  <a:pt x="305" y="353"/>
                  <a:pt x="305" y="352"/>
                </a:cubicBezTo>
                <a:cubicBezTo>
                  <a:pt x="305" y="352"/>
                  <a:pt x="305" y="352"/>
                  <a:pt x="305" y="352"/>
                </a:cubicBezTo>
                <a:cubicBezTo>
                  <a:pt x="305" y="352"/>
                  <a:pt x="305" y="352"/>
                  <a:pt x="305" y="352"/>
                </a:cubicBezTo>
                <a:cubicBezTo>
                  <a:pt x="305" y="352"/>
                  <a:pt x="305" y="352"/>
                  <a:pt x="305" y="352"/>
                </a:cubicBezTo>
                <a:cubicBezTo>
                  <a:pt x="305" y="352"/>
                  <a:pt x="305" y="352"/>
                  <a:pt x="305" y="352"/>
                </a:cubicBezTo>
                <a:cubicBezTo>
                  <a:pt x="305" y="351"/>
                  <a:pt x="305" y="351"/>
                  <a:pt x="305" y="351"/>
                </a:cubicBezTo>
                <a:cubicBezTo>
                  <a:pt x="305" y="351"/>
                  <a:pt x="305" y="351"/>
                  <a:pt x="305" y="351"/>
                </a:cubicBezTo>
                <a:cubicBezTo>
                  <a:pt x="305" y="351"/>
                  <a:pt x="305" y="351"/>
                  <a:pt x="305" y="351"/>
                </a:cubicBezTo>
                <a:cubicBezTo>
                  <a:pt x="305" y="351"/>
                  <a:pt x="305" y="351"/>
                  <a:pt x="305" y="351"/>
                </a:cubicBezTo>
                <a:cubicBezTo>
                  <a:pt x="305" y="350"/>
                  <a:pt x="305" y="350"/>
                  <a:pt x="305" y="350"/>
                </a:cubicBezTo>
                <a:cubicBezTo>
                  <a:pt x="305" y="350"/>
                  <a:pt x="305" y="350"/>
                  <a:pt x="305" y="350"/>
                </a:cubicBezTo>
                <a:cubicBezTo>
                  <a:pt x="305" y="350"/>
                  <a:pt x="305" y="350"/>
                  <a:pt x="305" y="350"/>
                </a:cubicBezTo>
                <a:cubicBezTo>
                  <a:pt x="305" y="350"/>
                  <a:pt x="305" y="350"/>
                  <a:pt x="305" y="350"/>
                </a:cubicBezTo>
                <a:cubicBezTo>
                  <a:pt x="305" y="349"/>
                  <a:pt x="305" y="349"/>
                  <a:pt x="305" y="349"/>
                </a:cubicBezTo>
                <a:cubicBezTo>
                  <a:pt x="305" y="349"/>
                  <a:pt x="305" y="349"/>
                  <a:pt x="305" y="349"/>
                </a:cubicBezTo>
                <a:cubicBezTo>
                  <a:pt x="305" y="349"/>
                  <a:pt x="305" y="349"/>
                  <a:pt x="305" y="349"/>
                </a:cubicBezTo>
                <a:cubicBezTo>
                  <a:pt x="305" y="349"/>
                  <a:pt x="305" y="349"/>
                  <a:pt x="305" y="349"/>
                </a:cubicBezTo>
                <a:cubicBezTo>
                  <a:pt x="305" y="349"/>
                  <a:pt x="305" y="348"/>
                  <a:pt x="305" y="348"/>
                </a:cubicBezTo>
                <a:cubicBezTo>
                  <a:pt x="305" y="348"/>
                  <a:pt x="305" y="348"/>
                  <a:pt x="305" y="348"/>
                </a:cubicBezTo>
                <a:cubicBezTo>
                  <a:pt x="305" y="348"/>
                  <a:pt x="305" y="348"/>
                  <a:pt x="305" y="348"/>
                </a:cubicBezTo>
                <a:cubicBezTo>
                  <a:pt x="305" y="348"/>
                  <a:pt x="305" y="348"/>
                  <a:pt x="305" y="348"/>
                </a:cubicBezTo>
                <a:cubicBezTo>
                  <a:pt x="305" y="348"/>
                  <a:pt x="305" y="347"/>
                  <a:pt x="305" y="347"/>
                </a:cubicBezTo>
                <a:cubicBezTo>
                  <a:pt x="305" y="347"/>
                  <a:pt x="305" y="347"/>
                  <a:pt x="305" y="347"/>
                </a:cubicBezTo>
                <a:cubicBezTo>
                  <a:pt x="305" y="347"/>
                  <a:pt x="305" y="347"/>
                  <a:pt x="305" y="347"/>
                </a:cubicBezTo>
                <a:cubicBezTo>
                  <a:pt x="305" y="347"/>
                  <a:pt x="305" y="347"/>
                  <a:pt x="305" y="347"/>
                </a:cubicBezTo>
                <a:cubicBezTo>
                  <a:pt x="305" y="347"/>
                  <a:pt x="305" y="347"/>
                  <a:pt x="305" y="346"/>
                </a:cubicBezTo>
                <a:cubicBezTo>
                  <a:pt x="305" y="346"/>
                  <a:pt x="305" y="346"/>
                  <a:pt x="305" y="346"/>
                </a:cubicBezTo>
                <a:cubicBezTo>
                  <a:pt x="305" y="346"/>
                  <a:pt x="305" y="346"/>
                  <a:pt x="305" y="346"/>
                </a:cubicBezTo>
                <a:cubicBezTo>
                  <a:pt x="305" y="346"/>
                  <a:pt x="305" y="346"/>
                  <a:pt x="305" y="346"/>
                </a:cubicBezTo>
                <a:cubicBezTo>
                  <a:pt x="305" y="346"/>
                  <a:pt x="305" y="346"/>
                  <a:pt x="306" y="345"/>
                </a:cubicBezTo>
                <a:cubicBezTo>
                  <a:pt x="306" y="345"/>
                  <a:pt x="306" y="345"/>
                  <a:pt x="306" y="345"/>
                </a:cubicBezTo>
                <a:cubicBezTo>
                  <a:pt x="306" y="345"/>
                  <a:pt x="306" y="345"/>
                  <a:pt x="306" y="345"/>
                </a:cubicBezTo>
                <a:cubicBezTo>
                  <a:pt x="306" y="345"/>
                  <a:pt x="306" y="345"/>
                  <a:pt x="306" y="345"/>
                </a:cubicBezTo>
                <a:cubicBezTo>
                  <a:pt x="306" y="345"/>
                  <a:pt x="306" y="345"/>
                  <a:pt x="306" y="345"/>
                </a:cubicBezTo>
                <a:cubicBezTo>
                  <a:pt x="306" y="344"/>
                  <a:pt x="306" y="344"/>
                  <a:pt x="306" y="344"/>
                </a:cubicBezTo>
                <a:cubicBezTo>
                  <a:pt x="306" y="344"/>
                  <a:pt x="306" y="344"/>
                  <a:pt x="306" y="344"/>
                </a:cubicBezTo>
                <a:cubicBezTo>
                  <a:pt x="306" y="344"/>
                  <a:pt x="306" y="344"/>
                  <a:pt x="306" y="344"/>
                </a:cubicBezTo>
                <a:cubicBezTo>
                  <a:pt x="306" y="344"/>
                  <a:pt x="306" y="344"/>
                  <a:pt x="306" y="344"/>
                </a:cubicBezTo>
                <a:cubicBezTo>
                  <a:pt x="306" y="343"/>
                  <a:pt x="306" y="343"/>
                  <a:pt x="306" y="343"/>
                </a:cubicBezTo>
                <a:cubicBezTo>
                  <a:pt x="306" y="343"/>
                  <a:pt x="306" y="343"/>
                  <a:pt x="306" y="343"/>
                </a:cubicBezTo>
                <a:cubicBezTo>
                  <a:pt x="306" y="343"/>
                  <a:pt x="306" y="343"/>
                  <a:pt x="306" y="343"/>
                </a:cubicBezTo>
                <a:cubicBezTo>
                  <a:pt x="306" y="343"/>
                  <a:pt x="306" y="343"/>
                  <a:pt x="306" y="343"/>
                </a:cubicBezTo>
                <a:cubicBezTo>
                  <a:pt x="306" y="342"/>
                  <a:pt x="306" y="342"/>
                  <a:pt x="306" y="342"/>
                </a:cubicBezTo>
                <a:cubicBezTo>
                  <a:pt x="306" y="342"/>
                  <a:pt x="306" y="342"/>
                  <a:pt x="306" y="342"/>
                </a:cubicBezTo>
                <a:cubicBezTo>
                  <a:pt x="306" y="342"/>
                  <a:pt x="306" y="342"/>
                  <a:pt x="306" y="342"/>
                </a:cubicBezTo>
                <a:cubicBezTo>
                  <a:pt x="306" y="342"/>
                  <a:pt x="306" y="342"/>
                  <a:pt x="306" y="342"/>
                </a:cubicBezTo>
                <a:cubicBezTo>
                  <a:pt x="306" y="342"/>
                  <a:pt x="306" y="341"/>
                  <a:pt x="306" y="341"/>
                </a:cubicBezTo>
                <a:cubicBezTo>
                  <a:pt x="306" y="341"/>
                  <a:pt x="306" y="341"/>
                  <a:pt x="306" y="341"/>
                </a:cubicBezTo>
                <a:cubicBezTo>
                  <a:pt x="306" y="341"/>
                  <a:pt x="306" y="341"/>
                  <a:pt x="306" y="341"/>
                </a:cubicBezTo>
                <a:cubicBezTo>
                  <a:pt x="306" y="341"/>
                  <a:pt x="306" y="341"/>
                  <a:pt x="306" y="341"/>
                </a:cubicBezTo>
                <a:cubicBezTo>
                  <a:pt x="306" y="341"/>
                  <a:pt x="306" y="340"/>
                  <a:pt x="306" y="340"/>
                </a:cubicBezTo>
                <a:cubicBezTo>
                  <a:pt x="306" y="340"/>
                  <a:pt x="306" y="340"/>
                  <a:pt x="306" y="340"/>
                </a:cubicBezTo>
                <a:cubicBezTo>
                  <a:pt x="306" y="340"/>
                  <a:pt x="306" y="340"/>
                  <a:pt x="306" y="340"/>
                </a:cubicBezTo>
                <a:cubicBezTo>
                  <a:pt x="306" y="340"/>
                  <a:pt x="306" y="340"/>
                  <a:pt x="306" y="340"/>
                </a:cubicBezTo>
                <a:cubicBezTo>
                  <a:pt x="306" y="340"/>
                  <a:pt x="306" y="339"/>
                  <a:pt x="306" y="339"/>
                </a:cubicBezTo>
                <a:cubicBezTo>
                  <a:pt x="306" y="339"/>
                  <a:pt x="306" y="339"/>
                  <a:pt x="306" y="339"/>
                </a:cubicBezTo>
                <a:cubicBezTo>
                  <a:pt x="306" y="339"/>
                  <a:pt x="306" y="339"/>
                  <a:pt x="306" y="339"/>
                </a:cubicBezTo>
                <a:cubicBezTo>
                  <a:pt x="306" y="339"/>
                  <a:pt x="306" y="339"/>
                  <a:pt x="306" y="339"/>
                </a:cubicBezTo>
                <a:cubicBezTo>
                  <a:pt x="306" y="339"/>
                  <a:pt x="306" y="339"/>
                  <a:pt x="306" y="338"/>
                </a:cubicBezTo>
                <a:cubicBezTo>
                  <a:pt x="306" y="338"/>
                  <a:pt x="306" y="338"/>
                  <a:pt x="306" y="338"/>
                </a:cubicBezTo>
                <a:cubicBezTo>
                  <a:pt x="306" y="338"/>
                  <a:pt x="306" y="338"/>
                  <a:pt x="306" y="338"/>
                </a:cubicBezTo>
                <a:cubicBezTo>
                  <a:pt x="306" y="338"/>
                  <a:pt x="306" y="338"/>
                  <a:pt x="306" y="338"/>
                </a:cubicBezTo>
                <a:cubicBezTo>
                  <a:pt x="306" y="338"/>
                  <a:pt x="306" y="338"/>
                  <a:pt x="306" y="337"/>
                </a:cubicBezTo>
                <a:cubicBezTo>
                  <a:pt x="306" y="337"/>
                  <a:pt x="306" y="337"/>
                  <a:pt x="306" y="337"/>
                </a:cubicBezTo>
                <a:cubicBezTo>
                  <a:pt x="306" y="337"/>
                  <a:pt x="306" y="337"/>
                  <a:pt x="306" y="337"/>
                </a:cubicBezTo>
                <a:cubicBezTo>
                  <a:pt x="306" y="337"/>
                  <a:pt x="306" y="337"/>
                  <a:pt x="306" y="337"/>
                </a:cubicBezTo>
                <a:cubicBezTo>
                  <a:pt x="306" y="337"/>
                  <a:pt x="306" y="337"/>
                  <a:pt x="306" y="336"/>
                </a:cubicBezTo>
                <a:cubicBezTo>
                  <a:pt x="306" y="336"/>
                  <a:pt x="306" y="336"/>
                  <a:pt x="306" y="336"/>
                </a:cubicBezTo>
                <a:cubicBezTo>
                  <a:pt x="306" y="336"/>
                  <a:pt x="306" y="336"/>
                  <a:pt x="306" y="336"/>
                </a:cubicBezTo>
                <a:cubicBezTo>
                  <a:pt x="306" y="336"/>
                  <a:pt x="306" y="336"/>
                  <a:pt x="306" y="336"/>
                </a:cubicBezTo>
                <a:cubicBezTo>
                  <a:pt x="306" y="336"/>
                  <a:pt x="306" y="336"/>
                  <a:pt x="306" y="335"/>
                </a:cubicBezTo>
                <a:cubicBezTo>
                  <a:pt x="307" y="335"/>
                  <a:pt x="307" y="335"/>
                  <a:pt x="307" y="335"/>
                </a:cubicBezTo>
                <a:cubicBezTo>
                  <a:pt x="307" y="335"/>
                  <a:pt x="307" y="335"/>
                  <a:pt x="307" y="335"/>
                </a:cubicBezTo>
                <a:cubicBezTo>
                  <a:pt x="307" y="335"/>
                  <a:pt x="307" y="335"/>
                  <a:pt x="307" y="335"/>
                </a:cubicBezTo>
                <a:cubicBezTo>
                  <a:pt x="307" y="335"/>
                  <a:pt x="307" y="335"/>
                  <a:pt x="307" y="334"/>
                </a:cubicBezTo>
                <a:cubicBezTo>
                  <a:pt x="307" y="334"/>
                  <a:pt x="307" y="334"/>
                  <a:pt x="307" y="334"/>
                </a:cubicBezTo>
                <a:cubicBezTo>
                  <a:pt x="307" y="334"/>
                  <a:pt x="307" y="334"/>
                  <a:pt x="307" y="334"/>
                </a:cubicBezTo>
                <a:cubicBezTo>
                  <a:pt x="307" y="334"/>
                  <a:pt x="307" y="334"/>
                  <a:pt x="307" y="334"/>
                </a:cubicBezTo>
                <a:cubicBezTo>
                  <a:pt x="307" y="334"/>
                  <a:pt x="307" y="334"/>
                  <a:pt x="307" y="333"/>
                </a:cubicBezTo>
                <a:cubicBezTo>
                  <a:pt x="307" y="333"/>
                  <a:pt x="307" y="333"/>
                  <a:pt x="307" y="333"/>
                </a:cubicBezTo>
                <a:cubicBezTo>
                  <a:pt x="307" y="333"/>
                  <a:pt x="307" y="333"/>
                  <a:pt x="307" y="333"/>
                </a:cubicBezTo>
                <a:cubicBezTo>
                  <a:pt x="307" y="333"/>
                  <a:pt x="307" y="333"/>
                  <a:pt x="307" y="333"/>
                </a:cubicBezTo>
                <a:cubicBezTo>
                  <a:pt x="307" y="333"/>
                  <a:pt x="307" y="333"/>
                  <a:pt x="307" y="333"/>
                </a:cubicBezTo>
                <a:cubicBezTo>
                  <a:pt x="307" y="332"/>
                  <a:pt x="307" y="332"/>
                  <a:pt x="307" y="332"/>
                </a:cubicBezTo>
                <a:cubicBezTo>
                  <a:pt x="307" y="332"/>
                  <a:pt x="307" y="332"/>
                  <a:pt x="307" y="332"/>
                </a:cubicBezTo>
                <a:cubicBezTo>
                  <a:pt x="307" y="332"/>
                  <a:pt x="307" y="332"/>
                  <a:pt x="307" y="332"/>
                </a:cubicBezTo>
                <a:cubicBezTo>
                  <a:pt x="307" y="332"/>
                  <a:pt x="307" y="332"/>
                  <a:pt x="307" y="332"/>
                </a:cubicBezTo>
                <a:cubicBezTo>
                  <a:pt x="307" y="331"/>
                  <a:pt x="307" y="331"/>
                  <a:pt x="307" y="331"/>
                </a:cubicBezTo>
                <a:cubicBezTo>
                  <a:pt x="307" y="331"/>
                  <a:pt x="307" y="331"/>
                  <a:pt x="307" y="331"/>
                </a:cubicBezTo>
                <a:cubicBezTo>
                  <a:pt x="307" y="331"/>
                  <a:pt x="307" y="331"/>
                  <a:pt x="307" y="331"/>
                </a:cubicBezTo>
                <a:cubicBezTo>
                  <a:pt x="307" y="331"/>
                  <a:pt x="307" y="331"/>
                  <a:pt x="307" y="331"/>
                </a:cubicBezTo>
                <a:cubicBezTo>
                  <a:pt x="307" y="330"/>
                  <a:pt x="307" y="330"/>
                  <a:pt x="307" y="330"/>
                </a:cubicBezTo>
                <a:cubicBezTo>
                  <a:pt x="307" y="330"/>
                  <a:pt x="307" y="330"/>
                  <a:pt x="307" y="330"/>
                </a:cubicBezTo>
                <a:cubicBezTo>
                  <a:pt x="307" y="330"/>
                  <a:pt x="307" y="330"/>
                  <a:pt x="307" y="330"/>
                </a:cubicBezTo>
                <a:cubicBezTo>
                  <a:pt x="307" y="330"/>
                  <a:pt x="307" y="330"/>
                  <a:pt x="307" y="330"/>
                </a:cubicBezTo>
                <a:cubicBezTo>
                  <a:pt x="307" y="330"/>
                  <a:pt x="307" y="329"/>
                  <a:pt x="307" y="329"/>
                </a:cubicBezTo>
                <a:cubicBezTo>
                  <a:pt x="307" y="329"/>
                  <a:pt x="307" y="329"/>
                  <a:pt x="307" y="329"/>
                </a:cubicBezTo>
                <a:cubicBezTo>
                  <a:pt x="307" y="329"/>
                  <a:pt x="307" y="329"/>
                  <a:pt x="307" y="329"/>
                </a:cubicBezTo>
                <a:cubicBezTo>
                  <a:pt x="307" y="329"/>
                  <a:pt x="307" y="329"/>
                  <a:pt x="307" y="329"/>
                </a:cubicBezTo>
                <a:cubicBezTo>
                  <a:pt x="307" y="329"/>
                  <a:pt x="307" y="328"/>
                  <a:pt x="307" y="328"/>
                </a:cubicBezTo>
                <a:cubicBezTo>
                  <a:pt x="307" y="328"/>
                  <a:pt x="307" y="328"/>
                  <a:pt x="307" y="328"/>
                </a:cubicBezTo>
                <a:cubicBezTo>
                  <a:pt x="307" y="328"/>
                  <a:pt x="307" y="328"/>
                  <a:pt x="307" y="328"/>
                </a:cubicBezTo>
                <a:cubicBezTo>
                  <a:pt x="307" y="328"/>
                  <a:pt x="307" y="328"/>
                  <a:pt x="307" y="328"/>
                </a:cubicBezTo>
                <a:cubicBezTo>
                  <a:pt x="307" y="328"/>
                  <a:pt x="307" y="327"/>
                  <a:pt x="307" y="327"/>
                </a:cubicBezTo>
                <a:cubicBezTo>
                  <a:pt x="307" y="327"/>
                  <a:pt x="307" y="327"/>
                  <a:pt x="307" y="327"/>
                </a:cubicBezTo>
                <a:cubicBezTo>
                  <a:pt x="307" y="327"/>
                  <a:pt x="307" y="327"/>
                  <a:pt x="307" y="327"/>
                </a:cubicBezTo>
                <a:cubicBezTo>
                  <a:pt x="307" y="327"/>
                  <a:pt x="307" y="327"/>
                  <a:pt x="307" y="327"/>
                </a:cubicBezTo>
                <a:cubicBezTo>
                  <a:pt x="307" y="327"/>
                  <a:pt x="307" y="326"/>
                  <a:pt x="307" y="326"/>
                </a:cubicBezTo>
                <a:cubicBezTo>
                  <a:pt x="307" y="326"/>
                  <a:pt x="307" y="326"/>
                  <a:pt x="307" y="326"/>
                </a:cubicBezTo>
                <a:cubicBezTo>
                  <a:pt x="307" y="326"/>
                  <a:pt x="307" y="326"/>
                  <a:pt x="307" y="326"/>
                </a:cubicBezTo>
                <a:cubicBezTo>
                  <a:pt x="307" y="326"/>
                  <a:pt x="307" y="326"/>
                  <a:pt x="307" y="326"/>
                </a:cubicBezTo>
                <a:cubicBezTo>
                  <a:pt x="307" y="326"/>
                  <a:pt x="307" y="325"/>
                  <a:pt x="307" y="325"/>
                </a:cubicBezTo>
                <a:cubicBezTo>
                  <a:pt x="307" y="325"/>
                  <a:pt x="307" y="325"/>
                  <a:pt x="307" y="325"/>
                </a:cubicBezTo>
                <a:cubicBezTo>
                  <a:pt x="307" y="325"/>
                  <a:pt x="307" y="325"/>
                  <a:pt x="307" y="325"/>
                </a:cubicBezTo>
                <a:cubicBezTo>
                  <a:pt x="307" y="325"/>
                  <a:pt x="307" y="325"/>
                  <a:pt x="307" y="325"/>
                </a:cubicBezTo>
                <a:cubicBezTo>
                  <a:pt x="307" y="325"/>
                  <a:pt x="307" y="324"/>
                  <a:pt x="307" y="324"/>
                </a:cubicBezTo>
                <a:cubicBezTo>
                  <a:pt x="307" y="324"/>
                  <a:pt x="307" y="324"/>
                  <a:pt x="307" y="324"/>
                </a:cubicBezTo>
                <a:cubicBezTo>
                  <a:pt x="307" y="324"/>
                  <a:pt x="307" y="324"/>
                  <a:pt x="307" y="324"/>
                </a:cubicBezTo>
                <a:cubicBezTo>
                  <a:pt x="307" y="324"/>
                  <a:pt x="307" y="324"/>
                  <a:pt x="307" y="324"/>
                </a:cubicBezTo>
                <a:cubicBezTo>
                  <a:pt x="307" y="324"/>
                  <a:pt x="307" y="324"/>
                  <a:pt x="307" y="323"/>
                </a:cubicBezTo>
                <a:cubicBezTo>
                  <a:pt x="307" y="323"/>
                  <a:pt x="307" y="323"/>
                  <a:pt x="307" y="323"/>
                </a:cubicBezTo>
                <a:cubicBezTo>
                  <a:pt x="307" y="323"/>
                  <a:pt x="307" y="323"/>
                  <a:pt x="307" y="323"/>
                </a:cubicBezTo>
                <a:cubicBezTo>
                  <a:pt x="307" y="323"/>
                  <a:pt x="307" y="323"/>
                  <a:pt x="307" y="323"/>
                </a:cubicBezTo>
                <a:cubicBezTo>
                  <a:pt x="307" y="323"/>
                  <a:pt x="307" y="323"/>
                  <a:pt x="307" y="322"/>
                </a:cubicBezTo>
                <a:cubicBezTo>
                  <a:pt x="307" y="322"/>
                  <a:pt x="307" y="322"/>
                  <a:pt x="307" y="322"/>
                </a:cubicBezTo>
                <a:cubicBezTo>
                  <a:pt x="307" y="322"/>
                  <a:pt x="307" y="322"/>
                  <a:pt x="307" y="322"/>
                </a:cubicBezTo>
                <a:cubicBezTo>
                  <a:pt x="307" y="322"/>
                  <a:pt x="307" y="322"/>
                  <a:pt x="307" y="322"/>
                </a:cubicBezTo>
                <a:cubicBezTo>
                  <a:pt x="307" y="322"/>
                  <a:pt x="307" y="322"/>
                  <a:pt x="307" y="321"/>
                </a:cubicBezTo>
                <a:cubicBezTo>
                  <a:pt x="307" y="321"/>
                  <a:pt x="307" y="321"/>
                  <a:pt x="307" y="321"/>
                </a:cubicBezTo>
                <a:cubicBezTo>
                  <a:pt x="307" y="321"/>
                  <a:pt x="307" y="321"/>
                  <a:pt x="307" y="321"/>
                </a:cubicBezTo>
                <a:cubicBezTo>
                  <a:pt x="307" y="321"/>
                  <a:pt x="307" y="321"/>
                  <a:pt x="307" y="321"/>
                </a:cubicBezTo>
                <a:cubicBezTo>
                  <a:pt x="307" y="321"/>
                  <a:pt x="307" y="321"/>
                  <a:pt x="307" y="320"/>
                </a:cubicBezTo>
                <a:cubicBezTo>
                  <a:pt x="307" y="320"/>
                  <a:pt x="307" y="320"/>
                  <a:pt x="307" y="320"/>
                </a:cubicBezTo>
                <a:cubicBezTo>
                  <a:pt x="307" y="320"/>
                  <a:pt x="307" y="320"/>
                  <a:pt x="307" y="320"/>
                </a:cubicBezTo>
                <a:cubicBezTo>
                  <a:pt x="307" y="320"/>
                  <a:pt x="307" y="320"/>
                  <a:pt x="307" y="320"/>
                </a:cubicBezTo>
                <a:cubicBezTo>
                  <a:pt x="307" y="320"/>
                  <a:pt x="307" y="320"/>
                  <a:pt x="307" y="319"/>
                </a:cubicBezTo>
                <a:cubicBezTo>
                  <a:pt x="307" y="319"/>
                  <a:pt x="307" y="319"/>
                  <a:pt x="307" y="319"/>
                </a:cubicBezTo>
                <a:cubicBezTo>
                  <a:pt x="307" y="319"/>
                  <a:pt x="307" y="319"/>
                  <a:pt x="307" y="319"/>
                </a:cubicBezTo>
                <a:cubicBezTo>
                  <a:pt x="307" y="319"/>
                  <a:pt x="307" y="319"/>
                  <a:pt x="307" y="319"/>
                </a:cubicBezTo>
                <a:cubicBezTo>
                  <a:pt x="307" y="319"/>
                  <a:pt x="307" y="319"/>
                  <a:pt x="307" y="318"/>
                </a:cubicBezTo>
                <a:cubicBezTo>
                  <a:pt x="307" y="318"/>
                  <a:pt x="307" y="318"/>
                  <a:pt x="307" y="318"/>
                </a:cubicBezTo>
                <a:cubicBezTo>
                  <a:pt x="307" y="318"/>
                  <a:pt x="307" y="318"/>
                  <a:pt x="307" y="318"/>
                </a:cubicBezTo>
                <a:cubicBezTo>
                  <a:pt x="307" y="318"/>
                  <a:pt x="307" y="318"/>
                  <a:pt x="307" y="318"/>
                </a:cubicBezTo>
                <a:cubicBezTo>
                  <a:pt x="307" y="318"/>
                  <a:pt x="307" y="318"/>
                  <a:pt x="307" y="317"/>
                </a:cubicBezTo>
                <a:cubicBezTo>
                  <a:pt x="307" y="317"/>
                  <a:pt x="307" y="317"/>
                  <a:pt x="307" y="317"/>
                </a:cubicBezTo>
                <a:cubicBezTo>
                  <a:pt x="307" y="317"/>
                  <a:pt x="307" y="317"/>
                  <a:pt x="307" y="317"/>
                </a:cubicBezTo>
                <a:cubicBezTo>
                  <a:pt x="307" y="317"/>
                  <a:pt x="307" y="317"/>
                  <a:pt x="307" y="317"/>
                </a:cubicBezTo>
                <a:cubicBezTo>
                  <a:pt x="307" y="317"/>
                  <a:pt x="307" y="317"/>
                  <a:pt x="307" y="316"/>
                </a:cubicBezTo>
                <a:cubicBezTo>
                  <a:pt x="307" y="316"/>
                  <a:pt x="308" y="316"/>
                  <a:pt x="308" y="316"/>
                </a:cubicBezTo>
                <a:cubicBezTo>
                  <a:pt x="308" y="316"/>
                  <a:pt x="308" y="316"/>
                  <a:pt x="308" y="316"/>
                </a:cubicBezTo>
                <a:cubicBezTo>
                  <a:pt x="308" y="316"/>
                  <a:pt x="308" y="316"/>
                  <a:pt x="308" y="316"/>
                </a:cubicBezTo>
                <a:cubicBezTo>
                  <a:pt x="308" y="316"/>
                  <a:pt x="308" y="316"/>
                  <a:pt x="308" y="315"/>
                </a:cubicBezTo>
                <a:cubicBezTo>
                  <a:pt x="308" y="315"/>
                  <a:pt x="308" y="315"/>
                  <a:pt x="308" y="315"/>
                </a:cubicBezTo>
                <a:cubicBezTo>
                  <a:pt x="308" y="315"/>
                  <a:pt x="308" y="315"/>
                  <a:pt x="308" y="315"/>
                </a:cubicBezTo>
                <a:cubicBezTo>
                  <a:pt x="308" y="315"/>
                  <a:pt x="308" y="315"/>
                  <a:pt x="308" y="315"/>
                </a:cubicBezTo>
                <a:cubicBezTo>
                  <a:pt x="308" y="315"/>
                  <a:pt x="308" y="315"/>
                  <a:pt x="308" y="314"/>
                </a:cubicBezTo>
                <a:cubicBezTo>
                  <a:pt x="308" y="314"/>
                  <a:pt x="308" y="314"/>
                  <a:pt x="308" y="314"/>
                </a:cubicBezTo>
                <a:cubicBezTo>
                  <a:pt x="308" y="314"/>
                  <a:pt x="308" y="314"/>
                  <a:pt x="308" y="314"/>
                </a:cubicBezTo>
                <a:cubicBezTo>
                  <a:pt x="308" y="314"/>
                  <a:pt x="308" y="314"/>
                  <a:pt x="308" y="314"/>
                </a:cubicBezTo>
                <a:cubicBezTo>
                  <a:pt x="308" y="314"/>
                  <a:pt x="308" y="314"/>
                  <a:pt x="308" y="313"/>
                </a:cubicBezTo>
                <a:cubicBezTo>
                  <a:pt x="308" y="313"/>
                  <a:pt x="308" y="313"/>
                  <a:pt x="308" y="313"/>
                </a:cubicBezTo>
                <a:cubicBezTo>
                  <a:pt x="308" y="313"/>
                  <a:pt x="308" y="313"/>
                  <a:pt x="308" y="312"/>
                </a:cubicBezTo>
                <a:cubicBezTo>
                  <a:pt x="308" y="312"/>
                  <a:pt x="308" y="312"/>
                  <a:pt x="308" y="312"/>
                </a:cubicBezTo>
                <a:cubicBezTo>
                  <a:pt x="308" y="312"/>
                  <a:pt x="308" y="312"/>
                  <a:pt x="308" y="312"/>
                </a:cubicBezTo>
                <a:cubicBezTo>
                  <a:pt x="308" y="312"/>
                  <a:pt x="308" y="312"/>
                  <a:pt x="308" y="312"/>
                </a:cubicBezTo>
                <a:cubicBezTo>
                  <a:pt x="308" y="312"/>
                  <a:pt x="308" y="312"/>
                  <a:pt x="308" y="312"/>
                </a:cubicBezTo>
                <a:cubicBezTo>
                  <a:pt x="308" y="311"/>
                  <a:pt x="308" y="311"/>
                  <a:pt x="308" y="311"/>
                </a:cubicBezTo>
                <a:cubicBezTo>
                  <a:pt x="308" y="310"/>
                  <a:pt x="308" y="310"/>
                  <a:pt x="308" y="310"/>
                </a:cubicBezTo>
                <a:cubicBezTo>
                  <a:pt x="308" y="310"/>
                  <a:pt x="308" y="310"/>
                  <a:pt x="308" y="310"/>
                </a:cubicBezTo>
                <a:cubicBezTo>
                  <a:pt x="308" y="309"/>
                  <a:pt x="308" y="309"/>
                  <a:pt x="308" y="308"/>
                </a:cubicBezTo>
                <a:cubicBezTo>
                  <a:pt x="308" y="308"/>
                  <a:pt x="308" y="308"/>
                  <a:pt x="308" y="308"/>
                </a:cubicBezTo>
                <a:cubicBezTo>
                  <a:pt x="308" y="307"/>
                  <a:pt x="308" y="307"/>
                  <a:pt x="308" y="307"/>
                </a:cubicBezTo>
                <a:cubicBezTo>
                  <a:pt x="308" y="307"/>
                  <a:pt x="308" y="307"/>
                  <a:pt x="308" y="307"/>
                </a:cubicBezTo>
                <a:cubicBezTo>
                  <a:pt x="308" y="307"/>
                  <a:pt x="308" y="307"/>
                  <a:pt x="308" y="307"/>
                </a:cubicBezTo>
                <a:cubicBezTo>
                  <a:pt x="308" y="307"/>
                  <a:pt x="308" y="307"/>
                  <a:pt x="308" y="307"/>
                </a:cubicBezTo>
                <a:cubicBezTo>
                  <a:pt x="308" y="306"/>
                  <a:pt x="308" y="306"/>
                  <a:pt x="308" y="306"/>
                </a:cubicBezTo>
                <a:cubicBezTo>
                  <a:pt x="308" y="306"/>
                  <a:pt x="308" y="306"/>
                  <a:pt x="308" y="306"/>
                </a:cubicBezTo>
                <a:cubicBezTo>
                  <a:pt x="308" y="305"/>
                  <a:pt x="308" y="305"/>
                  <a:pt x="308" y="305"/>
                </a:cubicBezTo>
                <a:cubicBezTo>
                  <a:pt x="308" y="305"/>
                  <a:pt x="308" y="305"/>
                  <a:pt x="308" y="305"/>
                </a:cubicBezTo>
                <a:cubicBezTo>
                  <a:pt x="308" y="305"/>
                  <a:pt x="308" y="305"/>
                  <a:pt x="308" y="305"/>
                </a:cubicBezTo>
                <a:cubicBezTo>
                  <a:pt x="308" y="305"/>
                  <a:pt x="308" y="305"/>
                  <a:pt x="308" y="305"/>
                </a:cubicBezTo>
                <a:cubicBezTo>
                  <a:pt x="308" y="304"/>
                  <a:pt x="308" y="304"/>
                  <a:pt x="308" y="304"/>
                </a:cubicBezTo>
                <a:cubicBezTo>
                  <a:pt x="308" y="304"/>
                  <a:pt x="308" y="304"/>
                  <a:pt x="308" y="304"/>
                </a:cubicBezTo>
                <a:cubicBezTo>
                  <a:pt x="308" y="304"/>
                  <a:pt x="308" y="304"/>
                  <a:pt x="308" y="304"/>
                </a:cubicBezTo>
                <a:cubicBezTo>
                  <a:pt x="308" y="304"/>
                  <a:pt x="308" y="304"/>
                  <a:pt x="308" y="304"/>
                </a:cubicBezTo>
                <a:cubicBezTo>
                  <a:pt x="308" y="303"/>
                  <a:pt x="308" y="303"/>
                  <a:pt x="308" y="303"/>
                </a:cubicBezTo>
                <a:cubicBezTo>
                  <a:pt x="308" y="303"/>
                  <a:pt x="308" y="303"/>
                  <a:pt x="308" y="303"/>
                </a:cubicBezTo>
                <a:cubicBezTo>
                  <a:pt x="308" y="303"/>
                  <a:pt x="308" y="303"/>
                  <a:pt x="308" y="303"/>
                </a:cubicBezTo>
                <a:cubicBezTo>
                  <a:pt x="307" y="303"/>
                  <a:pt x="307" y="303"/>
                  <a:pt x="307" y="303"/>
                </a:cubicBezTo>
                <a:cubicBezTo>
                  <a:pt x="307" y="302"/>
                  <a:pt x="307" y="302"/>
                  <a:pt x="307" y="302"/>
                </a:cubicBezTo>
                <a:cubicBezTo>
                  <a:pt x="307" y="302"/>
                  <a:pt x="307" y="302"/>
                  <a:pt x="307" y="302"/>
                </a:cubicBezTo>
                <a:cubicBezTo>
                  <a:pt x="307" y="302"/>
                  <a:pt x="307" y="302"/>
                  <a:pt x="307" y="302"/>
                </a:cubicBezTo>
                <a:cubicBezTo>
                  <a:pt x="307" y="302"/>
                  <a:pt x="307" y="302"/>
                  <a:pt x="307" y="302"/>
                </a:cubicBezTo>
                <a:cubicBezTo>
                  <a:pt x="307" y="301"/>
                  <a:pt x="307" y="301"/>
                  <a:pt x="307" y="301"/>
                </a:cubicBezTo>
                <a:cubicBezTo>
                  <a:pt x="307" y="301"/>
                  <a:pt x="307" y="301"/>
                  <a:pt x="307" y="301"/>
                </a:cubicBezTo>
                <a:cubicBezTo>
                  <a:pt x="307" y="301"/>
                  <a:pt x="307" y="301"/>
                  <a:pt x="307" y="301"/>
                </a:cubicBezTo>
                <a:cubicBezTo>
                  <a:pt x="307" y="301"/>
                  <a:pt x="307" y="301"/>
                  <a:pt x="307" y="301"/>
                </a:cubicBezTo>
                <a:cubicBezTo>
                  <a:pt x="307" y="300"/>
                  <a:pt x="307" y="300"/>
                  <a:pt x="307" y="300"/>
                </a:cubicBezTo>
                <a:cubicBezTo>
                  <a:pt x="307" y="300"/>
                  <a:pt x="307" y="300"/>
                  <a:pt x="307" y="300"/>
                </a:cubicBezTo>
                <a:cubicBezTo>
                  <a:pt x="307" y="300"/>
                  <a:pt x="307" y="300"/>
                  <a:pt x="307" y="300"/>
                </a:cubicBezTo>
                <a:cubicBezTo>
                  <a:pt x="307" y="300"/>
                  <a:pt x="307" y="300"/>
                  <a:pt x="307" y="300"/>
                </a:cubicBezTo>
                <a:cubicBezTo>
                  <a:pt x="307" y="299"/>
                  <a:pt x="307" y="299"/>
                  <a:pt x="307" y="299"/>
                </a:cubicBezTo>
                <a:cubicBezTo>
                  <a:pt x="307" y="299"/>
                  <a:pt x="307" y="299"/>
                  <a:pt x="307" y="299"/>
                </a:cubicBezTo>
                <a:cubicBezTo>
                  <a:pt x="307" y="299"/>
                  <a:pt x="307" y="299"/>
                  <a:pt x="307" y="299"/>
                </a:cubicBezTo>
                <a:cubicBezTo>
                  <a:pt x="307" y="299"/>
                  <a:pt x="307" y="299"/>
                  <a:pt x="307" y="299"/>
                </a:cubicBezTo>
                <a:cubicBezTo>
                  <a:pt x="307" y="298"/>
                  <a:pt x="307" y="298"/>
                  <a:pt x="307" y="298"/>
                </a:cubicBezTo>
                <a:cubicBezTo>
                  <a:pt x="307" y="298"/>
                  <a:pt x="307" y="298"/>
                  <a:pt x="307" y="298"/>
                </a:cubicBezTo>
                <a:cubicBezTo>
                  <a:pt x="307" y="298"/>
                  <a:pt x="307" y="298"/>
                  <a:pt x="307" y="298"/>
                </a:cubicBezTo>
                <a:cubicBezTo>
                  <a:pt x="307" y="298"/>
                  <a:pt x="307" y="298"/>
                  <a:pt x="307" y="298"/>
                </a:cubicBezTo>
                <a:cubicBezTo>
                  <a:pt x="307" y="297"/>
                  <a:pt x="307" y="297"/>
                  <a:pt x="307" y="297"/>
                </a:cubicBezTo>
                <a:cubicBezTo>
                  <a:pt x="307" y="297"/>
                  <a:pt x="307" y="297"/>
                  <a:pt x="307" y="297"/>
                </a:cubicBezTo>
                <a:cubicBezTo>
                  <a:pt x="307" y="297"/>
                  <a:pt x="307" y="297"/>
                  <a:pt x="307" y="297"/>
                </a:cubicBezTo>
                <a:cubicBezTo>
                  <a:pt x="307" y="297"/>
                  <a:pt x="307" y="297"/>
                  <a:pt x="307" y="297"/>
                </a:cubicBezTo>
                <a:cubicBezTo>
                  <a:pt x="307" y="296"/>
                  <a:pt x="307" y="296"/>
                  <a:pt x="307" y="296"/>
                </a:cubicBezTo>
                <a:cubicBezTo>
                  <a:pt x="307" y="296"/>
                  <a:pt x="307" y="296"/>
                  <a:pt x="307" y="296"/>
                </a:cubicBezTo>
                <a:cubicBezTo>
                  <a:pt x="307" y="296"/>
                  <a:pt x="307" y="296"/>
                  <a:pt x="307" y="296"/>
                </a:cubicBezTo>
                <a:cubicBezTo>
                  <a:pt x="307" y="296"/>
                  <a:pt x="307" y="296"/>
                  <a:pt x="307" y="296"/>
                </a:cubicBezTo>
                <a:cubicBezTo>
                  <a:pt x="307" y="295"/>
                  <a:pt x="307" y="295"/>
                  <a:pt x="307" y="295"/>
                </a:cubicBezTo>
                <a:cubicBezTo>
                  <a:pt x="307" y="295"/>
                  <a:pt x="307" y="295"/>
                  <a:pt x="307" y="295"/>
                </a:cubicBezTo>
                <a:cubicBezTo>
                  <a:pt x="307" y="295"/>
                  <a:pt x="307" y="295"/>
                  <a:pt x="307" y="295"/>
                </a:cubicBezTo>
                <a:cubicBezTo>
                  <a:pt x="307" y="295"/>
                  <a:pt x="307" y="295"/>
                  <a:pt x="307" y="295"/>
                </a:cubicBezTo>
                <a:cubicBezTo>
                  <a:pt x="307" y="295"/>
                  <a:pt x="307" y="294"/>
                  <a:pt x="307" y="294"/>
                </a:cubicBezTo>
                <a:cubicBezTo>
                  <a:pt x="307" y="294"/>
                  <a:pt x="307" y="294"/>
                  <a:pt x="307" y="294"/>
                </a:cubicBezTo>
                <a:cubicBezTo>
                  <a:pt x="307" y="294"/>
                  <a:pt x="307" y="294"/>
                  <a:pt x="307" y="294"/>
                </a:cubicBezTo>
                <a:cubicBezTo>
                  <a:pt x="307" y="294"/>
                  <a:pt x="307" y="294"/>
                  <a:pt x="307" y="294"/>
                </a:cubicBezTo>
                <a:cubicBezTo>
                  <a:pt x="307" y="293"/>
                  <a:pt x="307" y="293"/>
                  <a:pt x="307" y="293"/>
                </a:cubicBezTo>
                <a:cubicBezTo>
                  <a:pt x="307" y="293"/>
                  <a:pt x="307" y="293"/>
                  <a:pt x="307" y="293"/>
                </a:cubicBezTo>
                <a:cubicBezTo>
                  <a:pt x="307" y="293"/>
                  <a:pt x="307" y="293"/>
                  <a:pt x="307" y="293"/>
                </a:cubicBezTo>
                <a:cubicBezTo>
                  <a:pt x="307" y="293"/>
                  <a:pt x="307" y="293"/>
                  <a:pt x="307" y="293"/>
                </a:cubicBezTo>
                <a:cubicBezTo>
                  <a:pt x="307" y="293"/>
                  <a:pt x="307" y="292"/>
                  <a:pt x="307" y="292"/>
                </a:cubicBezTo>
                <a:cubicBezTo>
                  <a:pt x="307" y="292"/>
                  <a:pt x="307" y="292"/>
                  <a:pt x="307" y="292"/>
                </a:cubicBezTo>
                <a:cubicBezTo>
                  <a:pt x="307" y="292"/>
                  <a:pt x="307" y="292"/>
                  <a:pt x="307" y="292"/>
                </a:cubicBezTo>
                <a:cubicBezTo>
                  <a:pt x="307" y="292"/>
                  <a:pt x="307" y="292"/>
                  <a:pt x="307" y="292"/>
                </a:cubicBezTo>
                <a:cubicBezTo>
                  <a:pt x="307" y="292"/>
                  <a:pt x="307" y="291"/>
                  <a:pt x="307" y="291"/>
                </a:cubicBezTo>
                <a:cubicBezTo>
                  <a:pt x="307" y="291"/>
                  <a:pt x="307" y="291"/>
                  <a:pt x="307" y="291"/>
                </a:cubicBezTo>
                <a:cubicBezTo>
                  <a:pt x="307" y="291"/>
                  <a:pt x="307" y="291"/>
                  <a:pt x="307" y="291"/>
                </a:cubicBezTo>
                <a:cubicBezTo>
                  <a:pt x="307" y="291"/>
                  <a:pt x="307" y="291"/>
                  <a:pt x="307" y="291"/>
                </a:cubicBezTo>
                <a:cubicBezTo>
                  <a:pt x="307" y="291"/>
                  <a:pt x="307" y="290"/>
                  <a:pt x="307" y="290"/>
                </a:cubicBezTo>
                <a:cubicBezTo>
                  <a:pt x="307" y="290"/>
                  <a:pt x="307" y="290"/>
                  <a:pt x="307" y="290"/>
                </a:cubicBezTo>
                <a:cubicBezTo>
                  <a:pt x="307" y="290"/>
                  <a:pt x="307" y="290"/>
                  <a:pt x="307" y="290"/>
                </a:cubicBezTo>
                <a:cubicBezTo>
                  <a:pt x="307" y="290"/>
                  <a:pt x="307" y="290"/>
                  <a:pt x="307" y="290"/>
                </a:cubicBezTo>
                <a:cubicBezTo>
                  <a:pt x="307" y="290"/>
                  <a:pt x="307" y="289"/>
                  <a:pt x="307" y="289"/>
                </a:cubicBezTo>
                <a:cubicBezTo>
                  <a:pt x="307" y="289"/>
                  <a:pt x="307" y="289"/>
                  <a:pt x="307" y="289"/>
                </a:cubicBezTo>
                <a:cubicBezTo>
                  <a:pt x="307" y="289"/>
                  <a:pt x="307" y="289"/>
                  <a:pt x="307" y="289"/>
                </a:cubicBezTo>
                <a:cubicBezTo>
                  <a:pt x="307" y="289"/>
                  <a:pt x="307" y="289"/>
                  <a:pt x="307" y="289"/>
                </a:cubicBezTo>
                <a:cubicBezTo>
                  <a:pt x="307" y="289"/>
                  <a:pt x="307" y="288"/>
                  <a:pt x="307" y="288"/>
                </a:cubicBezTo>
                <a:cubicBezTo>
                  <a:pt x="307" y="288"/>
                  <a:pt x="307" y="288"/>
                  <a:pt x="307" y="288"/>
                </a:cubicBezTo>
                <a:cubicBezTo>
                  <a:pt x="307" y="288"/>
                  <a:pt x="307" y="288"/>
                  <a:pt x="307" y="288"/>
                </a:cubicBezTo>
                <a:cubicBezTo>
                  <a:pt x="307" y="288"/>
                  <a:pt x="307" y="288"/>
                  <a:pt x="307" y="288"/>
                </a:cubicBezTo>
                <a:cubicBezTo>
                  <a:pt x="307" y="288"/>
                  <a:pt x="307" y="287"/>
                  <a:pt x="307" y="287"/>
                </a:cubicBezTo>
                <a:cubicBezTo>
                  <a:pt x="307" y="287"/>
                  <a:pt x="307" y="287"/>
                  <a:pt x="307" y="287"/>
                </a:cubicBezTo>
                <a:cubicBezTo>
                  <a:pt x="307" y="287"/>
                  <a:pt x="307" y="287"/>
                  <a:pt x="307" y="287"/>
                </a:cubicBezTo>
                <a:cubicBezTo>
                  <a:pt x="307" y="287"/>
                  <a:pt x="307" y="287"/>
                  <a:pt x="307" y="287"/>
                </a:cubicBezTo>
                <a:cubicBezTo>
                  <a:pt x="307" y="287"/>
                  <a:pt x="307" y="286"/>
                  <a:pt x="307" y="286"/>
                </a:cubicBezTo>
                <a:cubicBezTo>
                  <a:pt x="307" y="286"/>
                  <a:pt x="307" y="286"/>
                  <a:pt x="307" y="286"/>
                </a:cubicBezTo>
                <a:cubicBezTo>
                  <a:pt x="307" y="286"/>
                  <a:pt x="307" y="286"/>
                  <a:pt x="307" y="286"/>
                </a:cubicBezTo>
                <a:cubicBezTo>
                  <a:pt x="307" y="286"/>
                  <a:pt x="307" y="286"/>
                  <a:pt x="307" y="286"/>
                </a:cubicBezTo>
                <a:cubicBezTo>
                  <a:pt x="307" y="286"/>
                  <a:pt x="307" y="286"/>
                  <a:pt x="307" y="285"/>
                </a:cubicBezTo>
                <a:cubicBezTo>
                  <a:pt x="307" y="285"/>
                  <a:pt x="307" y="285"/>
                  <a:pt x="307" y="285"/>
                </a:cubicBezTo>
                <a:cubicBezTo>
                  <a:pt x="307" y="285"/>
                  <a:pt x="307" y="285"/>
                  <a:pt x="307" y="285"/>
                </a:cubicBezTo>
                <a:cubicBezTo>
                  <a:pt x="307" y="285"/>
                  <a:pt x="307" y="285"/>
                  <a:pt x="307" y="285"/>
                </a:cubicBezTo>
                <a:cubicBezTo>
                  <a:pt x="307" y="285"/>
                  <a:pt x="307" y="285"/>
                  <a:pt x="307" y="284"/>
                </a:cubicBezTo>
                <a:cubicBezTo>
                  <a:pt x="307" y="284"/>
                  <a:pt x="307" y="284"/>
                  <a:pt x="307" y="284"/>
                </a:cubicBezTo>
                <a:cubicBezTo>
                  <a:pt x="307" y="284"/>
                  <a:pt x="307" y="284"/>
                  <a:pt x="307" y="284"/>
                </a:cubicBezTo>
                <a:cubicBezTo>
                  <a:pt x="307" y="284"/>
                  <a:pt x="307" y="284"/>
                  <a:pt x="307" y="284"/>
                </a:cubicBezTo>
                <a:cubicBezTo>
                  <a:pt x="307" y="284"/>
                  <a:pt x="307" y="284"/>
                  <a:pt x="306" y="283"/>
                </a:cubicBezTo>
                <a:cubicBezTo>
                  <a:pt x="306" y="283"/>
                  <a:pt x="306" y="283"/>
                  <a:pt x="306" y="283"/>
                </a:cubicBezTo>
                <a:cubicBezTo>
                  <a:pt x="306" y="283"/>
                  <a:pt x="306" y="283"/>
                  <a:pt x="306" y="283"/>
                </a:cubicBezTo>
                <a:cubicBezTo>
                  <a:pt x="306" y="283"/>
                  <a:pt x="306" y="283"/>
                  <a:pt x="306" y="283"/>
                </a:cubicBezTo>
                <a:cubicBezTo>
                  <a:pt x="306" y="283"/>
                  <a:pt x="306" y="283"/>
                  <a:pt x="306" y="282"/>
                </a:cubicBezTo>
                <a:cubicBezTo>
                  <a:pt x="306" y="282"/>
                  <a:pt x="306" y="282"/>
                  <a:pt x="306" y="282"/>
                </a:cubicBezTo>
                <a:cubicBezTo>
                  <a:pt x="306" y="282"/>
                  <a:pt x="306" y="282"/>
                  <a:pt x="306" y="282"/>
                </a:cubicBezTo>
                <a:cubicBezTo>
                  <a:pt x="306" y="282"/>
                  <a:pt x="306" y="282"/>
                  <a:pt x="306" y="282"/>
                </a:cubicBezTo>
                <a:cubicBezTo>
                  <a:pt x="306" y="282"/>
                  <a:pt x="306" y="282"/>
                  <a:pt x="306" y="281"/>
                </a:cubicBezTo>
                <a:cubicBezTo>
                  <a:pt x="306" y="281"/>
                  <a:pt x="306" y="281"/>
                  <a:pt x="306" y="281"/>
                </a:cubicBezTo>
                <a:cubicBezTo>
                  <a:pt x="306" y="281"/>
                  <a:pt x="306" y="281"/>
                  <a:pt x="306" y="281"/>
                </a:cubicBezTo>
                <a:cubicBezTo>
                  <a:pt x="306" y="281"/>
                  <a:pt x="306" y="281"/>
                  <a:pt x="306" y="281"/>
                </a:cubicBezTo>
                <a:cubicBezTo>
                  <a:pt x="306" y="281"/>
                  <a:pt x="306" y="281"/>
                  <a:pt x="306" y="280"/>
                </a:cubicBezTo>
                <a:cubicBezTo>
                  <a:pt x="306" y="280"/>
                  <a:pt x="306" y="280"/>
                  <a:pt x="306" y="280"/>
                </a:cubicBezTo>
                <a:cubicBezTo>
                  <a:pt x="306" y="280"/>
                  <a:pt x="306" y="280"/>
                  <a:pt x="306" y="280"/>
                </a:cubicBezTo>
                <a:cubicBezTo>
                  <a:pt x="306" y="280"/>
                  <a:pt x="306" y="280"/>
                  <a:pt x="306" y="280"/>
                </a:cubicBezTo>
                <a:cubicBezTo>
                  <a:pt x="306" y="280"/>
                  <a:pt x="306" y="280"/>
                  <a:pt x="306" y="280"/>
                </a:cubicBezTo>
                <a:cubicBezTo>
                  <a:pt x="306" y="279"/>
                  <a:pt x="306" y="279"/>
                  <a:pt x="306" y="279"/>
                </a:cubicBezTo>
                <a:cubicBezTo>
                  <a:pt x="306" y="279"/>
                  <a:pt x="306" y="279"/>
                  <a:pt x="306" y="279"/>
                </a:cubicBezTo>
                <a:cubicBezTo>
                  <a:pt x="306" y="279"/>
                  <a:pt x="306" y="279"/>
                  <a:pt x="306" y="279"/>
                </a:cubicBezTo>
                <a:cubicBezTo>
                  <a:pt x="306" y="279"/>
                  <a:pt x="306" y="279"/>
                  <a:pt x="306" y="279"/>
                </a:cubicBezTo>
                <a:cubicBezTo>
                  <a:pt x="306" y="279"/>
                  <a:pt x="306" y="278"/>
                  <a:pt x="306" y="278"/>
                </a:cubicBezTo>
                <a:cubicBezTo>
                  <a:pt x="306" y="278"/>
                  <a:pt x="306" y="278"/>
                  <a:pt x="306" y="278"/>
                </a:cubicBezTo>
                <a:cubicBezTo>
                  <a:pt x="306" y="278"/>
                  <a:pt x="306" y="278"/>
                  <a:pt x="306" y="278"/>
                </a:cubicBezTo>
                <a:cubicBezTo>
                  <a:pt x="306" y="278"/>
                  <a:pt x="306" y="278"/>
                  <a:pt x="306" y="278"/>
                </a:cubicBezTo>
                <a:cubicBezTo>
                  <a:pt x="306" y="278"/>
                  <a:pt x="306" y="277"/>
                  <a:pt x="306" y="277"/>
                </a:cubicBezTo>
                <a:cubicBezTo>
                  <a:pt x="306" y="277"/>
                  <a:pt x="306" y="277"/>
                  <a:pt x="306" y="277"/>
                </a:cubicBezTo>
                <a:cubicBezTo>
                  <a:pt x="306" y="277"/>
                  <a:pt x="306" y="277"/>
                  <a:pt x="306" y="277"/>
                </a:cubicBezTo>
                <a:cubicBezTo>
                  <a:pt x="306" y="277"/>
                  <a:pt x="306" y="277"/>
                  <a:pt x="306" y="277"/>
                </a:cubicBezTo>
                <a:cubicBezTo>
                  <a:pt x="306" y="277"/>
                  <a:pt x="306" y="277"/>
                  <a:pt x="306" y="276"/>
                </a:cubicBezTo>
                <a:cubicBezTo>
                  <a:pt x="306" y="276"/>
                  <a:pt x="306" y="276"/>
                  <a:pt x="306" y="276"/>
                </a:cubicBezTo>
                <a:cubicBezTo>
                  <a:pt x="306" y="276"/>
                  <a:pt x="306" y="276"/>
                  <a:pt x="306" y="276"/>
                </a:cubicBezTo>
                <a:cubicBezTo>
                  <a:pt x="306" y="276"/>
                  <a:pt x="306" y="276"/>
                  <a:pt x="306" y="276"/>
                </a:cubicBezTo>
                <a:cubicBezTo>
                  <a:pt x="306" y="276"/>
                  <a:pt x="306" y="276"/>
                  <a:pt x="306" y="276"/>
                </a:cubicBezTo>
                <a:cubicBezTo>
                  <a:pt x="306" y="275"/>
                  <a:pt x="306" y="275"/>
                  <a:pt x="306" y="275"/>
                </a:cubicBezTo>
                <a:cubicBezTo>
                  <a:pt x="306" y="275"/>
                  <a:pt x="306" y="275"/>
                  <a:pt x="306" y="275"/>
                </a:cubicBezTo>
                <a:cubicBezTo>
                  <a:pt x="306" y="275"/>
                  <a:pt x="306" y="275"/>
                  <a:pt x="306" y="275"/>
                </a:cubicBezTo>
                <a:cubicBezTo>
                  <a:pt x="306" y="275"/>
                  <a:pt x="306" y="275"/>
                  <a:pt x="306" y="275"/>
                </a:cubicBezTo>
                <a:cubicBezTo>
                  <a:pt x="306" y="274"/>
                  <a:pt x="306" y="274"/>
                  <a:pt x="306" y="274"/>
                </a:cubicBezTo>
                <a:cubicBezTo>
                  <a:pt x="306" y="274"/>
                  <a:pt x="306" y="274"/>
                  <a:pt x="306" y="274"/>
                </a:cubicBezTo>
                <a:cubicBezTo>
                  <a:pt x="306" y="274"/>
                  <a:pt x="306" y="274"/>
                  <a:pt x="306" y="274"/>
                </a:cubicBezTo>
                <a:cubicBezTo>
                  <a:pt x="306" y="274"/>
                  <a:pt x="306" y="274"/>
                  <a:pt x="306" y="274"/>
                </a:cubicBezTo>
                <a:cubicBezTo>
                  <a:pt x="305" y="273"/>
                  <a:pt x="305" y="273"/>
                  <a:pt x="305" y="273"/>
                </a:cubicBezTo>
                <a:cubicBezTo>
                  <a:pt x="305" y="273"/>
                  <a:pt x="305" y="273"/>
                  <a:pt x="305" y="273"/>
                </a:cubicBezTo>
                <a:cubicBezTo>
                  <a:pt x="305" y="273"/>
                  <a:pt x="305" y="273"/>
                  <a:pt x="305" y="273"/>
                </a:cubicBezTo>
                <a:cubicBezTo>
                  <a:pt x="305" y="273"/>
                  <a:pt x="305" y="273"/>
                  <a:pt x="305" y="273"/>
                </a:cubicBezTo>
                <a:cubicBezTo>
                  <a:pt x="305" y="272"/>
                  <a:pt x="305" y="272"/>
                  <a:pt x="305" y="272"/>
                </a:cubicBezTo>
                <a:cubicBezTo>
                  <a:pt x="305" y="272"/>
                  <a:pt x="305" y="272"/>
                  <a:pt x="305" y="272"/>
                </a:cubicBezTo>
                <a:cubicBezTo>
                  <a:pt x="305" y="272"/>
                  <a:pt x="305" y="272"/>
                  <a:pt x="305" y="272"/>
                </a:cubicBezTo>
                <a:cubicBezTo>
                  <a:pt x="305" y="272"/>
                  <a:pt x="305" y="272"/>
                  <a:pt x="305" y="272"/>
                </a:cubicBezTo>
                <a:cubicBezTo>
                  <a:pt x="305" y="272"/>
                  <a:pt x="305" y="271"/>
                  <a:pt x="305" y="271"/>
                </a:cubicBezTo>
                <a:cubicBezTo>
                  <a:pt x="305" y="271"/>
                  <a:pt x="305" y="271"/>
                  <a:pt x="305" y="271"/>
                </a:cubicBezTo>
                <a:cubicBezTo>
                  <a:pt x="305" y="271"/>
                  <a:pt x="305" y="271"/>
                  <a:pt x="305" y="271"/>
                </a:cubicBezTo>
                <a:cubicBezTo>
                  <a:pt x="305" y="271"/>
                  <a:pt x="305" y="271"/>
                  <a:pt x="305" y="271"/>
                </a:cubicBezTo>
                <a:cubicBezTo>
                  <a:pt x="305" y="271"/>
                  <a:pt x="305" y="270"/>
                  <a:pt x="305" y="270"/>
                </a:cubicBezTo>
                <a:cubicBezTo>
                  <a:pt x="305" y="270"/>
                  <a:pt x="305" y="270"/>
                  <a:pt x="305" y="270"/>
                </a:cubicBezTo>
                <a:cubicBezTo>
                  <a:pt x="305" y="270"/>
                  <a:pt x="305" y="270"/>
                  <a:pt x="305" y="270"/>
                </a:cubicBezTo>
                <a:cubicBezTo>
                  <a:pt x="305" y="270"/>
                  <a:pt x="305" y="270"/>
                  <a:pt x="305" y="270"/>
                </a:cubicBezTo>
                <a:cubicBezTo>
                  <a:pt x="305" y="270"/>
                  <a:pt x="305" y="269"/>
                  <a:pt x="305" y="269"/>
                </a:cubicBezTo>
                <a:cubicBezTo>
                  <a:pt x="305" y="269"/>
                  <a:pt x="305" y="269"/>
                  <a:pt x="305" y="269"/>
                </a:cubicBezTo>
                <a:cubicBezTo>
                  <a:pt x="305" y="269"/>
                  <a:pt x="305" y="269"/>
                  <a:pt x="305" y="269"/>
                </a:cubicBezTo>
                <a:cubicBezTo>
                  <a:pt x="305" y="269"/>
                  <a:pt x="305" y="269"/>
                  <a:pt x="305" y="269"/>
                </a:cubicBezTo>
                <a:cubicBezTo>
                  <a:pt x="305" y="269"/>
                  <a:pt x="305" y="268"/>
                  <a:pt x="305" y="268"/>
                </a:cubicBezTo>
                <a:cubicBezTo>
                  <a:pt x="305" y="268"/>
                  <a:pt x="305" y="268"/>
                  <a:pt x="305" y="268"/>
                </a:cubicBezTo>
                <a:cubicBezTo>
                  <a:pt x="305" y="268"/>
                  <a:pt x="305" y="268"/>
                  <a:pt x="305" y="268"/>
                </a:cubicBezTo>
                <a:cubicBezTo>
                  <a:pt x="305" y="268"/>
                  <a:pt x="305" y="268"/>
                  <a:pt x="305" y="268"/>
                </a:cubicBezTo>
                <a:cubicBezTo>
                  <a:pt x="305" y="268"/>
                  <a:pt x="305" y="268"/>
                  <a:pt x="305" y="267"/>
                </a:cubicBezTo>
                <a:cubicBezTo>
                  <a:pt x="305" y="267"/>
                  <a:pt x="305" y="267"/>
                  <a:pt x="305" y="267"/>
                </a:cubicBezTo>
                <a:cubicBezTo>
                  <a:pt x="305" y="267"/>
                  <a:pt x="305" y="267"/>
                  <a:pt x="305" y="267"/>
                </a:cubicBezTo>
                <a:cubicBezTo>
                  <a:pt x="305" y="267"/>
                  <a:pt x="305" y="267"/>
                  <a:pt x="305" y="267"/>
                </a:cubicBezTo>
                <a:cubicBezTo>
                  <a:pt x="305" y="267"/>
                  <a:pt x="305" y="267"/>
                  <a:pt x="305" y="266"/>
                </a:cubicBezTo>
                <a:cubicBezTo>
                  <a:pt x="305" y="266"/>
                  <a:pt x="305" y="266"/>
                  <a:pt x="305" y="266"/>
                </a:cubicBezTo>
                <a:cubicBezTo>
                  <a:pt x="305" y="266"/>
                  <a:pt x="305" y="266"/>
                  <a:pt x="305" y="266"/>
                </a:cubicBezTo>
                <a:cubicBezTo>
                  <a:pt x="305" y="266"/>
                  <a:pt x="305" y="266"/>
                  <a:pt x="305" y="266"/>
                </a:cubicBezTo>
                <a:cubicBezTo>
                  <a:pt x="305" y="266"/>
                  <a:pt x="304" y="266"/>
                  <a:pt x="304" y="265"/>
                </a:cubicBezTo>
                <a:cubicBezTo>
                  <a:pt x="304" y="265"/>
                  <a:pt x="304" y="265"/>
                  <a:pt x="304" y="265"/>
                </a:cubicBezTo>
                <a:cubicBezTo>
                  <a:pt x="304" y="265"/>
                  <a:pt x="304" y="265"/>
                  <a:pt x="304" y="265"/>
                </a:cubicBezTo>
                <a:cubicBezTo>
                  <a:pt x="304" y="265"/>
                  <a:pt x="304" y="265"/>
                  <a:pt x="304" y="265"/>
                </a:cubicBezTo>
                <a:cubicBezTo>
                  <a:pt x="304" y="265"/>
                  <a:pt x="304" y="265"/>
                  <a:pt x="304" y="264"/>
                </a:cubicBezTo>
                <a:cubicBezTo>
                  <a:pt x="304" y="264"/>
                  <a:pt x="304" y="264"/>
                  <a:pt x="304" y="264"/>
                </a:cubicBezTo>
                <a:cubicBezTo>
                  <a:pt x="304" y="264"/>
                  <a:pt x="304" y="264"/>
                  <a:pt x="304" y="264"/>
                </a:cubicBezTo>
                <a:cubicBezTo>
                  <a:pt x="304" y="264"/>
                  <a:pt x="304" y="264"/>
                  <a:pt x="304" y="264"/>
                </a:cubicBezTo>
                <a:cubicBezTo>
                  <a:pt x="304" y="264"/>
                  <a:pt x="304" y="264"/>
                  <a:pt x="304" y="263"/>
                </a:cubicBezTo>
                <a:cubicBezTo>
                  <a:pt x="304" y="263"/>
                  <a:pt x="304" y="263"/>
                  <a:pt x="304" y="263"/>
                </a:cubicBezTo>
                <a:cubicBezTo>
                  <a:pt x="304" y="263"/>
                  <a:pt x="304" y="263"/>
                  <a:pt x="304" y="263"/>
                </a:cubicBezTo>
                <a:cubicBezTo>
                  <a:pt x="304" y="263"/>
                  <a:pt x="304" y="263"/>
                  <a:pt x="304" y="263"/>
                </a:cubicBezTo>
                <a:cubicBezTo>
                  <a:pt x="304" y="263"/>
                  <a:pt x="304" y="263"/>
                  <a:pt x="304" y="263"/>
                </a:cubicBezTo>
                <a:cubicBezTo>
                  <a:pt x="304" y="263"/>
                  <a:pt x="304" y="263"/>
                  <a:pt x="304" y="263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281" y="114"/>
                  <a:pt x="154" y="1"/>
                  <a:pt x="0" y="0"/>
                </a:cubicBezTo>
              </a:path>
            </a:pathLst>
          </a:custGeom>
          <a:solidFill>
            <a:srgbClr val="DE7E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6" name="Freeform 142">
            <a:extLst>
              <a:ext uri="{FF2B5EF4-FFF2-40B4-BE49-F238E27FC236}">
                <a16:creationId xmlns:a16="http://schemas.microsoft.com/office/drawing/2014/main" id="{8B311AA3-D57A-4F76-A951-8CEF3B8C3B7D}"/>
              </a:ext>
            </a:extLst>
          </p:cNvPr>
          <p:cNvSpPr>
            <a:spLocks/>
          </p:cNvSpPr>
          <p:nvPr/>
        </p:nvSpPr>
        <p:spPr bwMode="auto">
          <a:xfrm>
            <a:off x="7007226" y="5538788"/>
            <a:ext cx="331788" cy="158750"/>
          </a:xfrm>
          <a:custGeom>
            <a:avLst/>
            <a:gdLst>
              <a:gd name="T0" fmla="*/ 103 w 136"/>
              <a:gd name="T1" fmla="*/ 0 h 65"/>
              <a:gd name="T2" fmla="*/ 0 w 136"/>
              <a:gd name="T3" fmla="*/ 0 h 65"/>
              <a:gd name="T4" fmla="*/ 0 w 136"/>
              <a:gd name="T5" fmla="*/ 65 h 65"/>
              <a:gd name="T6" fmla="*/ 103 w 136"/>
              <a:gd name="T7" fmla="*/ 65 h 65"/>
              <a:gd name="T8" fmla="*/ 136 w 136"/>
              <a:gd name="T9" fmla="*/ 33 h 65"/>
              <a:gd name="T10" fmla="*/ 103 w 136"/>
              <a:gd name="T11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65">
                <a:moveTo>
                  <a:pt x="103" y="0"/>
                </a:moveTo>
                <a:cubicBezTo>
                  <a:pt x="0" y="0"/>
                  <a:pt x="0" y="0"/>
                  <a:pt x="0" y="0"/>
                </a:cubicBezTo>
                <a:cubicBezTo>
                  <a:pt x="0" y="65"/>
                  <a:pt x="0" y="65"/>
                  <a:pt x="0" y="65"/>
                </a:cubicBezTo>
                <a:cubicBezTo>
                  <a:pt x="103" y="65"/>
                  <a:pt x="103" y="65"/>
                  <a:pt x="103" y="65"/>
                </a:cubicBezTo>
                <a:cubicBezTo>
                  <a:pt x="121" y="65"/>
                  <a:pt x="136" y="50"/>
                  <a:pt x="136" y="33"/>
                </a:cubicBezTo>
                <a:cubicBezTo>
                  <a:pt x="136" y="15"/>
                  <a:pt x="121" y="0"/>
                  <a:pt x="103" y="0"/>
                </a:cubicBezTo>
              </a:path>
            </a:pathLst>
          </a:custGeom>
          <a:solidFill>
            <a:srgbClr val="6D34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7" name="Freeform 143">
            <a:extLst>
              <a:ext uri="{FF2B5EF4-FFF2-40B4-BE49-F238E27FC236}">
                <a16:creationId xmlns:a16="http://schemas.microsoft.com/office/drawing/2014/main" id="{42FFB9CD-D251-4B57-8559-69CEEFBA9A02}"/>
              </a:ext>
            </a:extLst>
          </p:cNvPr>
          <p:cNvSpPr>
            <a:spLocks/>
          </p:cNvSpPr>
          <p:nvPr/>
        </p:nvSpPr>
        <p:spPr bwMode="auto">
          <a:xfrm>
            <a:off x="7007226" y="5727700"/>
            <a:ext cx="455613" cy="868363"/>
          </a:xfrm>
          <a:custGeom>
            <a:avLst/>
            <a:gdLst>
              <a:gd name="T0" fmla="*/ 112 w 187"/>
              <a:gd name="T1" fmla="*/ 0 h 356"/>
              <a:gd name="T2" fmla="*/ 0 w 187"/>
              <a:gd name="T3" fmla="*/ 0 h 356"/>
              <a:gd name="T4" fmla="*/ 0 w 187"/>
              <a:gd name="T5" fmla="*/ 21 h 356"/>
              <a:gd name="T6" fmla="*/ 89 w 187"/>
              <a:gd name="T7" fmla="*/ 19 h 356"/>
              <a:gd name="T8" fmla="*/ 131 w 187"/>
              <a:gd name="T9" fmla="*/ 128 h 356"/>
              <a:gd name="T10" fmla="*/ 27 w 187"/>
              <a:gd name="T11" fmla="*/ 98 h 356"/>
              <a:gd name="T12" fmla="*/ 0 w 187"/>
              <a:gd name="T13" fmla="*/ 99 h 356"/>
              <a:gd name="T14" fmla="*/ 0 w 187"/>
              <a:gd name="T15" fmla="*/ 356 h 356"/>
              <a:gd name="T16" fmla="*/ 172 w 187"/>
              <a:gd name="T17" fmla="*/ 253 h 356"/>
              <a:gd name="T18" fmla="*/ 115 w 187"/>
              <a:gd name="T19" fmla="*/ 59 h 356"/>
              <a:gd name="T20" fmla="*/ 112 w 187"/>
              <a:gd name="T21" fmla="*/ 0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87" h="356">
                <a:moveTo>
                  <a:pt x="112" y="0"/>
                </a:moveTo>
                <a:cubicBezTo>
                  <a:pt x="0" y="0"/>
                  <a:pt x="0" y="0"/>
                  <a:pt x="0" y="0"/>
                </a:cubicBezTo>
                <a:cubicBezTo>
                  <a:pt x="0" y="21"/>
                  <a:pt x="0" y="21"/>
                  <a:pt x="0" y="21"/>
                </a:cubicBezTo>
                <a:cubicBezTo>
                  <a:pt x="89" y="19"/>
                  <a:pt x="89" y="19"/>
                  <a:pt x="89" y="19"/>
                </a:cubicBezTo>
                <a:cubicBezTo>
                  <a:pt x="82" y="56"/>
                  <a:pt x="131" y="128"/>
                  <a:pt x="131" y="128"/>
                </a:cubicBezTo>
                <a:cubicBezTo>
                  <a:pt x="111" y="107"/>
                  <a:pt x="69" y="98"/>
                  <a:pt x="27" y="98"/>
                </a:cubicBezTo>
                <a:cubicBezTo>
                  <a:pt x="18" y="98"/>
                  <a:pt x="9" y="98"/>
                  <a:pt x="0" y="99"/>
                </a:cubicBezTo>
                <a:cubicBezTo>
                  <a:pt x="0" y="356"/>
                  <a:pt x="0" y="356"/>
                  <a:pt x="0" y="356"/>
                </a:cubicBezTo>
                <a:cubicBezTo>
                  <a:pt x="79" y="351"/>
                  <a:pt x="162" y="323"/>
                  <a:pt x="172" y="253"/>
                </a:cubicBezTo>
                <a:cubicBezTo>
                  <a:pt x="187" y="138"/>
                  <a:pt x="133" y="94"/>
                  <a:pt x="115" y="59"/>
                </a:cubicBezTo>
                <a:cubicBezTo>
                  <a:pt x="97" y="24"/>
                  <a:pt x="112" y="0"/>
                  <a:pt x="112" y="0"/>
                </a:cubicBezTo>
              </a:path>
            </a:pathLst>
          </a:custGeom>
          <a:solidFill>
            <a:srgbClr val="6D34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233" name="Grupo 232">
            <a:extLst>
              <a:ext uri="{FF2B5EF4-FFF2-40B4-BE49-F238E27FC236}">
                <a16:creationId xmlns:a16="http://schemas.microsoft.com/office/drawing/2014/main" id="{71788FB0-B7B4-4D21-9D3A-9A931C9DB59D}"/>
              </a:ext>
            </a:extLst>
          </p:cNvPr>
          <p:cNvGrpSpPr/>
          <p:nvPr/>
        </p:nvGrpSpPr>
        <p:grpSpPr>
          <a:xfrm rot="1520531">
            <a:off x="9268521" y="1860311"/>
            <a:ext cx="973977" cy="610638"/>
            <a:chOff x="-5125474" y="2125310"/>
            <a:chExt cx="4008182" cy="2512945"/>
          </a:xfrm>
        </p:grpSpPr>
        <p:sp>
          <p:nvSpPr>
            <p:cNvPr id="234" name="Freeform 5">
              <a:extLst>
                <a:ext uri="{FF2B5EF4-FFF2-40B4-BE49-F238E27FC236}">
                  <a16:creationId xmlns:a16="http://schemas.microsoft.com/office/drawing/2014/main" id="{A2AA1F1B-5942-4702-B9D0-63BC9ECB9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-3109499" y="2181489"/>
              <a:ext cx="1992207" cy="2428677"/>
            </a:xfrm>
            <a:custGeom>
              <a:avLst/>
              <a:gdLst>
                <a:gd name="T0" fmla="*/ 1330 w 1446"/>
                <a:gd name="T1" fmla="*/ 440 h 1761"/>
                <a:gd name="T2" fmla="*/ 1208 w 1446"/>
                <a:gd name="T3" fmla="*/ 423 h 1761"/>
                <a:gd name="T4" fmla="*/ 551 w 1446"/>
                <a:gd name="T5" fmla="*/ 541 h 1761"/>
                <a:gd name="T6" fmla="*/ 314 w 1446"/>
                <a:gd name="T7" fmla="*/ 602 h 1761"/>
                <a:gd name="T8" fmla="*/ 304 w 1446"/>
                <a:gd name="T9" fmla="*/ 586 h 1761"/>
                <a:gd name="T10" fmla="*/ 341 w 1446"/>
                <a:gd name="T11" fmla="*/ 532 h 1761"/>
                <a:gd name="T12" fmla="*/ 586 w 1446"/>
                <a:gd name="T13" fmla="*/ 260 h 1761"/>
                <a:gd name="T14" fmla="*/ 612 w 1446"/>
                <a:gd name="T15" fmla="*/ 227 h 1761"/>
                <a:gd name="T16" fmla="*/ 765 w 1446"/>
                <a:gd name="T17" fmla="*/ 138 h 1761"/>
                <a:gd name="T18" fmla="*/ 765 w 1446"/>
                <a:gd name="T19" fmla="*/ 124 h 1761"/>
                <a:gd name="T20" fmla="*/ 711 w 1446"/>
                <a:gd name="T21" fmla="*/ 119 h 1761"/>
                <a:gd name="T22" fmla="*/ 649 w 1446"/>
                <a:gd name="T23" fmla="*/ 155 h 1761"/>
                <a:gd name="T24" fmla="*/ 510 w 1446"/>
                <a:gd name="T25" fmla="*/ 317 h 1761"/>
                <a:gd name="T26" fmla="*/ 483 w 1446"/>
                <a:gd name="T27" fmla="*/ 356 h 1761"/>
                <a:gd name="T28" fmla="*/ 371 w 1446"/>
                <a:gd name="T29" fmla="*/ 436 h 1761"/>
                <a:gd name="T30" fmla="*/ 235 w 1446"/>
                <a:gd name="T31" fmla="*/ 493 h 1761"/>
                <a:gd name="T32" fmla="*/ 201 w 1446"/>
                <a:gd name="T33" fmla="*/ 463 h 1761"/>
                <a:gd name="T34" fmla="*/ 246 w 1446"/>
                <a:gd name="T35" fmla="*/ 338 h 1761"/>
                <a:gd name="T36" fmla="*/ 143 w 1446"/>
                <a:gd name="T37" fmla="*/ 221 h 1761"/>
                <a:gd name="T38" fmla="*/ 460 w 1446"/>
                <a:gd name="T39" fmla="*/ 22 h 1761"/>
                <a:gd name="T40" fmla="*/ 446 w 1446"/>
                <a:gd name="T41" fmla="*/ 0 h 1761"/>
                <a:gd name="T42" fmla="*/ 80 w 1446"/>
                <a:gd name="T43" fmla="*/ 215 h 1761"/>
                <a:gd name="T44" fmla="*/ 0 w 1446"/>
                <a:gd name="T45" fmla="*/ 180 h 1761"/>
                <a:gd name="T46" fmla="*/ 0 w 1446"/>
                <a:gd name="T47" fmla="*/ 1761 h 1761"/>
                <a:gd name="T48" fmla="*/ 73 w 1446"/>
                <a:gd name="T49" fmla="*/ 1712 h 1761"/>
                <a:gd name="T50" fmla="*/ 100 w 1446"/>
                <a:gd name="T51" fmla="*/ 1683 h 1761"/>
                <a:gd name="T52" fmla="*/ 238 w 1446"/>
                <a:gd name="T53" fmla="*/ 1416 h 1761"/>
                <a:gd name="T54" fmla="*/ 277 w 1446"/>
                <a:gd name="T55" fmla="*/ 1222 h 1761"/>
                <a:gd name="T56" fmla="*/ 651 w 1446"/>
                <a:gd name="T57" fmla="*/ 1682 h 1761"/>
                <a:gd name="T58" fmla="*/ 644 w 1446"/>
                <a:gd name="T59" fmla="*/ 1646 h 1761"/>
                <a:gd name="T60" fmla="*/ 586 w 1446"/>
                <a:gd name="T61" fmla="*/ 1603 h 1761"/>
                <a:gd name="T62" fmla="*/ 510 w 1446"/>
                <a:gd name="T63" fmla="*/ 1524 h 1761"/>
                <a:gd name="T64" fmla="*/ 450 w 1446"/>
                <a:gd name="T65" fmla="*/ 1411 h 1761"/>
                <a:gd name="T66" fmla="*/ 419 w 1446"/>
                <a:gd name="T67" fmla="*/ 1360 h 1761"/>
                <a:gd name="T68" fmla="*/ 331 w 1446"/>
                <a:gd name="T69" fmla="*/ 1186 h 1761"/>
                <a:gd name="T70" fmla="*/ 240 w 1446"/>
                <a:gd name="T71" fmla="*/ 986 h 1761"/>
                <a:gd name="T72" fmla="*/ 276 w 1446"/>
                <a:gd name="T73" fmla="*/ 998 h 1761"/>
                <a:gd name="T74" fmla="*/ 490 w 1446"/>
                <a:gd name="T75" fmla="*/ 1117 h 1761"/>
                <a:gd name="T76" fmla="*/ 507 w 1446"/>
                <a:gd name="T77" fmla="*/ 1145 h 1761"/>
                <a:gd name="T78" fmla="*/ 755 w 1446"/>
                <a:gd name="T79" fmla="*/ 1394 h 1761"/>
                <a:gd name="T80" fmla="*/ 808 w 1446"/>
                <a:gd name="T81" fmla="*/ 1384 h 1761"/>
                <a:gd name="T82" fmla="*/ 646 w 1446"/>
                <a:gd name="T83" fmla="*/ 1285 h 1761"/>
                <a:gd name="T84" fmla="*/ 591 w 1446"/>
                <a:gd name="T85" fmla="*/ 1208 h 1761"/>
                <a:gd name="T86" fmla="*/ 328 w 1446"/>
                <a:gd name="T87" fmla="*/ 966 h 1761"/>
                <a:gd name="T88" fmla="*/ 274 w 1446"/>
                <a:gd name="T89" fmla="*/ 940 h 1761"/>
                <a:gd name="T90" fmla="*/ 200 w 1446"/>
                <a:gd name="T91" fmla="*/ 887 h 1761"/>
                <a:gd name="T92" fmla="*/ 176 w 1446"/>
                <a:gd name="T93" fmla="*/ 846 h 1761"/>
                <a:gd name="T94" fmla="*/ 216 w 1446"/>
                <a:gd name="T95" fmla="*/ 821 h 1761"/>
                <a:gd name="T96" fmla="*/ 287 w 1446"/>
                <a:gd name="T97" fmla="*/ 851 h 1761"/>
                <a:gd name="T98" fmla="*/ 527 w 1446"/>
                <a:gd name="T99" fmla="*/ 975 h 1761"/>
                <a:gd name="T100" fmla="*/ 731 w 1446"/>
                <a:gd name="T101" fmla="*/ 1006 h 1761"/>
                <a:gd name="T102" fmla="*/ 1038 w 1446"/>
                <a:gd name="T103" fmla="*/ 835 h 1761"/>
                <a:gd name="T104" fmla="*/ 1068 w 1446"/>
                <a:gd name="T105" fmla="*/ 823 h 1761"/>
                <a:gd name="T106" fmla="*/ 1399 w 1446"/>
                <a:gd name="T107" fmla="*/ 605 h 1761"/>
                <a:gd name="T108" fmla="*/ 1330 w 1446"/>
                <a:gd name="T109" fmla="*/ 440 h 1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46" h="1761">
                  <a:moveTo>
                    <a:pt x="1330" y="440"/>
                  </a:moveTo>
                  <a:cubicBezTo>
                    <a:pt x="1291" y="429"/>
                    <a:pt x="1249" y="424"/>
                    <a:pt x="1208" y="423"/>
                  </a:cubicBezTo>
                  <a:cubicBezTo>
                    <a:pt x="981" y="421"/>
                    <a:pt x="768" y="492"/>
                    <a:pt x="551" y="541"/>
                  </a:cubicBezTo>
                  <a:cubicBezTo>
                    <a:pt x="471" y="560"/>
                    <a:pt x="393" y="582"/>
                    <a:pt x="314" y="602"/>
                  </a:cubicBezTo>
                  <a:cubicBezTo>
                    <a:pt x="311" y="597"/>
                    <a:pt x="307" y="591"/>
                    <a:pt x="304" y="586"/>
                  </a:cubicBezTo>
                  <a:cubicBezTo>
                    <a:pt x="316" y="567"/>
                    <a:pt x="324" y="537"/>
                    <a:pt x="341" y="532"/>
                  </a:cubicBezTo>
                  <a:cubicBezTo>
                    <a:pt x="476" y="488"/>
                    <a:pt x="527" y="370"/>
                    <a:pt x="586" y="260"/>
                  </a:cubicBezTo>
                  <a:cubicBezTo>
                    <a:pt x="593" y="248"/>
                    <a:pt x="601" y="234"/>
                    <a:pt x="612" y="227"/>
                  </a:cubicBezTo>
                  <a:cubicBezTo>
                    <a:pt x="662" y="196"/>
                    <a:pt x="714" y="167"/>
                    <a:pt x="765" y="138"/>
                  </a:cubicBezTo>
                  <a:cubicBezTo>
                    <a:pt x="765" y="133"/>
                    <a:pt x="765" y="128"/>
                    <a:pt x="765" y="124"/>
                  </a:cubicBezTo>
                  <a:cubicBezTo>
                    <a:pt x="747" y="122"/>
                    <a:pt x="727" y="114"/>
                    <a:pt x="711" y="119"/>
                  </a:cubicBezTo>
                  <a:cubicBezTo>
                    <a:pt x="689" y="127"/>
                    <a:pt x="671" y="146"/>
                    <a:pt x="649" y="155"/>
                  </a:cubicBezTo>
                  <a:cubicBezTo>
                    <a:pt x="577" y="188"/>
                    <a:pt x="524" y="235"/>
                    <a:pt x="510" y="317"/>
                  </a:cubicBezTo>
                  <a:cubicBezTo>
                    <a:pt x="507" y="332"/>
                    <a:pt x="495" y="347"/>
                    <a:pt x="483" y="356"/>
                  </a:cubicBezTo>
                  <a:cubicBezTo>
                    <a:pt x="447" y="385"/>
                    <a:pt x="411" y="414"/>
                    <a:pt x="371" y="436"/>
                  </a:cubicBezTo>
                  <a:cubicBezTo>
                    <a:pt x="328" y="459"/>
                    <a:pt x="281" y="476"/>
                    <a:pt x="235" y="493"/>
                  </a:cubicBezTo>
                  <a:cubicBezTo>
                    <a:pt x="229" y="495"/>
                    <a:pt x="216" y="476"/>
                    <a:pt x="201" y="463"/>
                  </a:cubicBezTo>
                  <a:cubicBezTo>
                    <a:pt x="273" y="435"/>
                    <a:pt x="244" y="381"/>
                    <a:pt x="246" y="338"/>
                  </a:cubicBezTo>
                  <a:cubicBezTo>
                    <a:pt x="250" y="271"/>
                    <a:pt x="165" y="280"/>
                    <a:pt x="143" y="221"/>
                  </a:cubicBezTo>
                  <a:cubicBezTo>
                    <a:pt x="248" y="155"/>
                    <a:pt x="354" y="89"/>
                    <a:pt x="460" y="22"/>
                  </a:cubicBezTo>
                  <a:cubicBezTo>
                    <a:pt x="455" y="15"/>
                    <a:pt x="451" y="8"/>
                    <a:pt x="446" y="0"/>
                  </a:cubicBezTo>
                  <a:cubicBezTo>
                    <a:pt x="325" y="72"/>
                    <a:pt x="203" y="143"/>
                    <a:pt x="80" y="215"/>
                  </a:cubicBezTo>
                  <a:cubicBezTo>
                    <a:pt x="54" y="189"/>
                    <a:pt x="28" y="178"/>
                    <a:pt x="0" y="180"/>
                  </a:cubicBezTo>
                  <a:cubicBezTo>
                    <a:pt x="0" y="1761"/>
                    <a:pt x="0" y="1761"/>
                    <a:pt x="0" y="1761"/>
                  </a:cubicBezTo>
                  <a:cubicBezTo>
                    <a:pt x="23" y="1752"/>
                    <a:pt x="46" y="1736"/>
                    <a:pt x="73" y="1712"/>
                  </a:cubicBezTo>
                  <a:cubicBezTo>
                    <a:pt x="83" y="1704"/>
                    <a:pt x="91" y="1693"/>
                    <a:pt x="100" y="1683"/>
                  </a:cubicBezTo>
                  <a:cubicBezTo>
                    <a:pt x="170" y="1607"/>
                    <a:pt x="209" y="1513"/>
                    <a:pt x="238" y="1416"/>
                  </a:cubicBezTo>
                  <a:cubicBezTo>
                    <a:pt x="255" y="1354"/>
                    <a:pt x="263" y="1290"/>
                    <a:pt x="277" y="1222"/>
                  </a:cubicBezTo>
                  <a:cubicBezTo>
                    <a:pt x="363" y="1408"/>
                    <a:pt x="468" y="1575"/>
                    <a:pt x="651" y="1682"/>
                  </a:cubicBezTo>
                  <a:cubicBezTo>
                    <a:pt x="653" y="1668"/>
                    <a:pt x="652" y="1653"/>
                    <a:pt x="644" y="1646"/>
                  </a:cubicBezTo>
                  <a:cubicBezTo>
                    <a:pt x="627" y="1629"/>
                    <a:pt x="604" y="1619"/>
                    <a:pt x="586" y="1603"/>
                  </a:cubicBezTo>
                  <a:cubicBezTo>
                    <a:pt x="558" y="1578"/>
                    <a:pt x="507" y="1547"/>
                    <a:pt x="510" y="1524"/>
                  </a:cubicBezTo>
                  <a:cubicBezTo>
                    <a:pt x="516" y="1466"/>
                    <a:pt x="470" y="1448"/>
                    <a:pt x="450" y="1411"/>
                  </a:cubicBezTo>
                  <a:cubicBezTo>
                    <a:pt x="441" y="1394"/>
                    <a:pt x="428" y="1378"/>
                    <a:pt x="419" y="1360"/>
                  </a:cubicBezTo>
                  <a:cubicBezTo>
                    <a:pt x="390" y="1302"/>
                    <a:pt x="369" y="1238"/>
                    <a:pt x="331" y="1186"/>
                  </a:cubicBezTo>
                  <a:cubicBezTo>
                    <a:pt x="287" y="1126"/>
                    <a:pt x="245" y="1069"/>
                    <a:pt x="240" y="986"/>
                  </a:cubicBezTo>
                  <a:cubicBezTo>
                    <a:pt x="254" y="990"/>
                    <a:pt x="266" y="992"/>
                    <a:pt x="276" y="998"/>
                  </a:cubicBezTo>
                  <a:cubicBezTo>
                    <a:pt x="348" y="1037"/>
                    <a:pt x="419" y="1077"/>
                    <a:pt x="490" y="1117"/>
                  </a:cubicBezTo>
                  <a:cubicBezTo>
                    <a:pt x="498" y="1122"/>
                    <a:pt x="504" y="1135"/>
                    <a:pt x="507" y="1145"/>
                  </a:cubicBezTo>
                  <a:cubicBezTo>
                    <a:pt x="538" y="1280"/>
                    <a:pt x="638" y="1347"/>
                    <a:pt x="755" y="1394"/>
                  </a:cubicBezTo>
                  <a:cubicBezTo>
                    <a:pt x="768" y="1399"/>
                    <a:pt x="788" y="1388"/>
                    <a:pt x="808" y="1384"/>
                  </a:cubicBezTo>
                  <a:cubicBezTo>
                    <a:pt x="746" y="1347"/>
                    <a:pt x="693" y="1320"/>
                    <a:pt x="646" y="1285"/>
                  </a:cubicBezTo>
                  <a:cubicBezTo>
                    <a:pt x="622" y="1267"/>
                    <a:pt x="605" y="1236"/>
                    <a:pt x="591" y="1208"/>
                  </a:cubicBezTo>
                  <a:cubicBezTo>
                    <a:pt x="534" y="1094"/>
                    <a:pt x="485" y="972"/>
                    <a:pt x="328" y="966"/>
                  </a:cubicBezTo>
                  <a:cubicBezTo>
                    <a:pt x="310" y="965"/>
                    <a:pt x="291" y="950"/>
                    <a:pt x="274" y="940"/>
                  </a:cubicBezTo>
                  <a:cubicBezTo>
                    <a:pt x="248" y="924"/>
                    <a:pt x="222" y="907"/>
                    <a:pt x="200" y="887"/>
                  </a:cubicBezTo>
                  <a:cubicBezTo>
                    <a:pt x="188" y="877"/>
                    <a:pt x="173" y="857"/>
                    <a:pt x="176" y="846"/>
                  </a:cubicBezTo>
                  <a:cubicBezTo>
                    <a:pt x="179" y="834"/>
                    <a:pt x="204" y="819"/>
                    <a:pt x="216" y="821"/>
                  </a:cubicBezTo>
                  <a:cubicBezTo>
                    <a:pt x="241" y="825"/>
                    <a:pt x="264" y="839"/>
                    <a:pt x="287" y="851"/>
                  </a:cubicBezTo>
                  <a:cubicBezTo>
                    <a:pt x="367" y="893"/>
                    <a:pt x="443" y="943"/>
                    <a:pt x="527" y="975"/>
                  </a:cubicBezTo>
                  <a:cubicBezTo>
                    <a:pt x="591" y="999"/>
                    <a:pt x="670" y="1023"/>
                    <a:pt x="731" y="1006"/>
                  </a:cubicBezTo>
                  <a:cubicBezTo>
                    <a:pt x="844" y="975"/>
                    <a:pt x="960" y="935"/>
                    <a:pt x="1038" y="835"/>
                  </a:cubicBezTo>
                  <a:cubicBezTo>
                    <a:pt x="1044" y="828"/>
                    <a:pt x="1058" y="823"/>
                    <a:pt x="1068" y="823"/>
                  </a:cubicBezTo>
                  <a:cubicBezTo>
                    <a:pt x="1229" y="827"/>
                    <a:pt x="1326" y="734"/>
                    <a:pt x="1399" y="605"/>
                  </a:cubicBezTo>
                  <a:cubicBezTo>
                    <a:pt x="1446" y="522"/>
                    <a:pt x="1423" y="465"/>
                    <a:pt x="1330" y="440"/>
                  </a:cubicBezTo>
                  <a:close/>
                </a:path>
              </a:pathLst>
            </a:custGeom>
            <a:solidFill>
              <a:srgbClr val="45454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5" name="Freeform 6">
              <a:extLst>
                <a:ext uri="{FF2B5EF4-FFF2-40B4-BE49-F238E27FC236}">
                  <a16:creationId xmlns:a16="http://schemas.microsoft.com/office/drawing/2014/main" id="{FAE49F10-2FB6-4D8B-AF98-ECCCD566C149}"/>
                </a:ext>
              </a:extLst>
            </p:cNvPr>
            <p:cNvSpPr>
              <a:spLocks/>
            </p:cNvSpPr>
            <p:nvPr/>
          </p:nvSpPr>
          <p:spPr bwMode="auto">
            <a:xfrm>
              <a:off x="-5125474" y="2125310"/>
              <a:ext cx="2015975" cy="2512945"/>
            </a:xfrm>
            <a:custGeom>
              <a:avLst/>
              <a:gdLst>
                <a:gd name="T0" fmla="*/ 1420 w 1463"/>
                <a:gd name="T1" fmla="*/ 232 h 1821"/>
                <a:gd name="T2" fmla="*/ 1375 w 1463"/>
                <a:gd name="T3" fmla="*/ 228 h 1821"/>
                <a:gd name="T4" fmla="*/ 1199 w 1463"/>
                <a:gd name="T5" fmla="*/ 100 h 1821"/>
                <a:gd name="T6" fmla="*/ 1059 w 1463"/>
                <a:gd name="T7" fmla="*/ 0 h 1821"/>
                <a:gd name="T8" fmla="*/ 1048 w 1463"/>
                <a:gd name="T9" fmla="*/ 17 h 1821"/>
                <a:gd name="T10" fmla="*/ 1358 w 1463"/>
                <a:gd name="T11" fmla="*/ 265 h 1821"/>
                <a:gd name="T12" fmla="*/ 1239 w 1463"/>
                <a:gd name="T13" fmla="*/ 364 h 1821"/>
                <a:gd name="T14" fmla="*/ 1260 w 1463"/>
                <a:gd name="T15" fmla="*/ 517 h 1821"/>
                <a:gd name="T16" fmla="*/ 1089 w 1463"/>
                <a:gd name="T17" fmla="*/ 427 h 1821"/>
                <a:gd name="T18" fmla="*/ 946 w 1463"/>
                <a:gd name="T19" fmla="*/ 242 h 1821"/>
                <a:gd name="T20" fmla="*/ 934 w 1463"/>
                <a:gd name="T21" fmla="*/ 225 h 1821"/>
                <a:gd name="T22" fmla="*/ 778 w 1463"/>
                <a:gd name="T23" fmla="*/ 100 h 1821"/>
                <a:gd name="T24" fmla="*/ 722 w 1463"/>
                <a:gd name="T25" fmla="*/ 107 h 1821"/>
                <a:gd name="T26" fmla="*/ 862 w 1463"/>
                <a:gd name="T27" fmla="*/ 199 h 1821"/>
                <a:gd name="T28" fmla="*/ 899 w 1463"/>
                <a:gd name="T29" fmla="*/ 243 h 1821"/>
                <a:gd name="T30" fmla="*/ 1055 w 1463"/>
                <a:gd name="T31" fmla="*/ 484 h 1821"/>
                <a:gd name="T32" fmla="*/ 1179 w 1463"/>
                <a:gd name="T33" fmla="*/ 625 h 1821"/>
                <a:gd name="T34" fmla="*/ 1105 w 1463"/>
                <a:gd name="T35" fmla="*/ 620 h 1821"/>
                <a:gd name="T36" fmla="*/ 687 w 1463"/>
                <a:gd name="T37" fmla="*/ 471 h 1821"/>
                <a:gd name="T38" fmla="*/ 331 w 1463"/>
                <a:gd name="T39" fmla="*/ 373 h 1821"/>
                <a:gd name="T40" fmla="*/ 75 w 1463"/>
                <a:gd name="T41" fmla="*/ 396 h 1821"/>
                <a:gd name="T42" fmla="*/ 30 w 1463"/>
                <a:gd name="T43" fmla="*/ 504 h 1821"/>
                <a:gd name="T44" fmla="*/ 401 w 1463"/>
                <a:gd name="T45" fmla="*/ 770 h 1821"/>
                <a:gd name="T46" fmla="*/ 494 w 1463"/>
                <a:gd name="T47" fmla="*/ 894 h 1821"/>
                <a:gd name="T48" fmla="*/ 600 w 1463"/>
                <a:gd name="T49" fmla="*/ 959 h 1821"/>
                <a:gd name="T50" fmla="*/ 847 w 1463"/>
                <a:gd name="T51" fmla="*/ 996 h 1821"/>
                <a:gd name="T52" fmla="*/ 979 w 1463"/>
                <a:gd name="T53" fmla="*/ 948 h 1821"/>
                <a:gd name="T54" fmla="*/ 1214 w 1463"/>
                <a:gd name="T55" fmla="*/ 843 h 1821"/>
                <a:gd name="T56" fmla="*/ 1240 w 1463"/>
                <a:gd name="T57" fmla="*/ 897 h 1821"/>
                <a:gd name="T58" fmla="*/ 1169 w 1463"/>
                <a:gd name="T59" fmla="*/ 916 h 1821"/>
                <a:gd name="T60" fmla="*/ 943 w 1463"/>
                <a:gd name="T61" fmla="*/ 1011 h 1821"/>
                <a:gd name="T62" fmla="*/ 887 w 1463"/>
                <a:gd name="T63" fmla="*/ 1044 h 1821"/>
                <a:gd name="T64" fmla="*/ 817 w 1463"/>
                <a:gd name="T65" fmla="*/ 1176 h 1821"/>
                <a:gd name="T66" fmla="*/ 693 w 1463"/>
                <a:gd name="T67" fmla="*/ 1314 h 1821"/>
                <a:gd name="T68" fmla="*/ 597 w 1463"/>
                <a:gd name="T69" fmla="*/ 1353 h 1821"/>
                <a:gd name="T70" fmla="*/ 653 w 1463"/>
                <a:gd name="T71" fmla="*/ 1379 h 1821"/>
                <a:gd name="T72" fmla="*/ 856 w 1463"/>
                <a:gd name="T73" fmla="*/ 1222 h 1821"/>
                <a:gd name="T74" fmla="*/ 955 w 1463"/>
                <a:gd name="T75" fmla="*/ 1102 h 1821"/>
                <a:gd name="T76" fmla="*/ 1152 w 1463"/>
                <a:gd name="T77" fmla="*/ 999 h 1821"/>
                <a:gd name="T78" fmla="*/ 1170 w 1463"/>
                <a:gd name="T79" fmla="*/ 1011 h 1821"/>
                <a:gd name="T80" fmla="*/ 1131 w 1463"/>
                <a:gd name="T81" fmla="*/ 1115 h 1821"/>
                <a:gd name="T82" fmla="*/ 985 w 1463"/>
                <a:gd name="T83" fmla="*/ 1367 h 1821"/>
                <a:gd name="T84" fmla="*/ 951 w 1463"/>
                <a:gd name="T85" fmla="*/ 1403 h 1821"/>
                <a:gd name="T86" fmla="*/ 870 w 1463"/>
                <a:gd name="T87" fmla="*/ 1506 h 1821"/>
                <a:gd name="T88" fmla="*/ 856 w 1463"/>
                <a:gd name="T89" fmla="*/ 1523 h 1821"/>
                <a:gd name="T90" fmla="*/ 676 w 1463"/>
                <a:gd name="T91" fmla="*/ 1650 h 1821"/>
                <a:gd name="T92" fmla="*/ 745 w 1463"/>
                <a:gd name="T93" fmla="*/ 1649 h 1821"/>
                <a:gd name="T94" fmla="*/ 931 w 1463"/>
                <a:gd name="T95" fmla="*/ 1509 h 1821"/>
                <a:gd name="T96" fmla="*/ 1070 w 1463"/>
                <a:gd name="T97" fmla="*/ 1332 h 1821"/>
                <a:gd name="T98" fmla="*/ 1119 w 1463"/>
                <a:gd name="T99" fmla="*/ 1260 h 1821"/>
                <a:gd name="T100" fmla="*/ 1123 w 1463"/>
                <a:gd name="T101" fmla="*/ 1296 h 1821"/>
                <a:gd name="T102" fmla="*/ 1319 w 1463"/>
                <a:gd name="T103" fmla="*/ 1745 h 1821"/>
                <a:gd name="T104" fmla="*/ 1463 w 1463"/>
                <a:gd name="T105" fmla="*/ 1802 h 1821"/>
                <a:gd name="T106" fmla="*/ 1463 w 1463"/>
                <a:gd name="T107" fmla="*/ 221 h 1821"/>
                <a:gd name="T108" fmla="*/ 1420 w 1463"/>
                <a:gd name="T109" fmla="*/ 232 h 1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63" h="1821">
                  <a:moveTo>
                    <a:pt x="1420" y="232"/>
                  </a:moveTo>
                  <a:cubicBezTo>
                    <a:pt x="1408" y="238"/>
                    <a:pt x="1386" y="236"/>
                    <a:pt x="1375" y="228"/>
                  </a:cubicBezTo>
                  <a:cubicBezTo>
                    <a:pt x="1316" y="187"/>
                    <a:pt x="1258" y="142"/>
                    <a:pt x="1199" y="100"/>
                  </a:cubicBezTo>
                  <a:cubicBezTo>
                    <a:pt x="1153" y="66"/>
                    <a:pt x="1106" y="33"/>
                    <a:pt x="1059" y="0"/>
                  </a:cubicBezTo>
                  <a:cubicBezTo>
                    <a:pt x="1056" y="6"/>
                    <a:pt x="1052" y="11"/>
                    <a:pt x="1048" y="17"/>
                  </a:cubicBezTo>
                  <a:cubicBezTo>
                    <a:pt x="1150" y="99"/>
                    <a:pt x="1253" y="181"/>
                    <a:pt x="1358" y="265"/>
                  </a:cubicBezTo>
                  <a:cubicBezTo>
                    <a:pt x="1323" y="310"/>
                    <a:pt x="1235" y="285"/>
                    <a:pt x="1239" y="364"/>
                  </a:cubicBezTo>
                  <a:cubicBezTo>
                    <a:pt x="1242" y="415"/>
                    <a:pt x="1253" y="467"/>
                    <a:pt x="1260" y="517"/>
                  </a:cubicBezTo>
                  <a:cubicBezTo>
                    <a:pt x="1186" y="511"/>
                    <a:pt x="1134" y="484"/>
                    <a:pt x="1089" y="427"/>
                  </a:cubicBezTo>
                  <a:cubicBezTo>
                    <a:pt x="1040" y="367"/>
                    <a:pt x="939" y="347"/>
                    <a:pt x="946" y="242"/>
                  </a:cubicBezTo>
                  <a:cubicBezTo>
                    <a:pt x="947" y="237"/>
                    <a:pt x="939" y="229"/>
                    <a:pt x="934" y="225"/>
                  </a:cubicBezTo>
                  <a:cubicBezTo>
                    <a:pt x="882" y="182"/>
                    <a:pt x="831" y="139"/>
                    <a:pt x="778" y="100"/>
                  </a:cubicBezTo>
                  <a:cubicBezTo>
                    <a:pt x="770" y="94"/>
                    <a:pt x="751" y="102"/>
                    <a:pt x="722" y="107"/>
                  </a:cubicBezTo>
                  <a:cubicBezTo>
                    <a:pt x="778" y="143"/>
                    <a:pt x="821" y="169"/>
                    <a:pt x="862" y="199"/>
                  </a:cubicBezTo>
                  <a:cubicBezTo>
                    <a:pt x="878" y="210"/>
                    <a:pt x="898" y="227"/>
                    <a:pt x="899" y="243"/>
                  </a:cubicBezTo>
                  <a:cubicBezTo>
                    <a:pt x="907" y="353"/>
                    <a:pt x="975" y="430"/>
                    <a:pt x="1055" y="484"/>
                  </a:cubicBezTo>
                  <a:cubicBezTo>
                    <a:pt x="1112" y="522"/>
                    <a:pt x="1136" y="577"/>
                    <a:pt x="1179" y="625"/>
                  </a:cubicBezTo>
                  <a:cubicBezTo>
                    <a:pt x="1153" y="627"/>
                    <a:pt x="1127" y="628"/>
                    <a:pt x="1105" y="620"/>
                  </a:cubicBezTo>
                  <a:cubicBezTo>
                    <a:pt x="965" y="571"/>
                    <a:pt x="824" y="525"/>
                    <a:pt x="687" y="471"/>
                  </a:cubicBezTo>
                  <a:cubicBezTo>
                    <a:pt x="571" y="425"/>
                    <a:pt x="456" y="376"/>
                    <a:pt x="331" y="373"/>
                  </a:cubicBezTo>
                  <a:cubicBezTo>
                    <a:pt x="246" y="371"/>
                    <a:pt x="159" y="379"/>
                    <a:pt x="75" y="396"/>
                  </a:cubicBezTo>
                  <a:cubicBezTo>
                    <a:pt x="15" y="408"/>
                    <a:pt x="0" y="450"/>
                    <a:pt x="30" y="504"/>
                  </a:cubicBezTo>
                  <a:cubicBezTo>
                    <a:pt x="111" y="648"/>
                    <a:pt x="204" y="780"/>
                    <a:pt x="401" y="770"/>
                  </a:cubicBezTo>
                  <a:cubicBezTo>
                    <a:pt x="403" y="834"/>
                    <a:pt x="443" y="867"/>
                    <a:pt x="494" y="894"/>
                  </a:cubicBezTo>
                  <a:cubicBezTo>
                    <a:pt x="530" y="914"/>
                    <a:pt x="565" y="936"/>
                    <a:pt x="600" y="959"/>
                  </a:cubicBezTo>
                  <a:cubicBezTo>
                    <a:pt x="676" y="1010"/>
                    <a:pt x="759" y="1023"/>
                    <a:pt x="847" y="996"/>
                  </a:cubicBezTo>
                  <a:cubicBezTo>
                    <a:pt x="892" y="983"/>
                    <a:pt x="936" y="966"/>
                    <a:pt x="979" y="948"/>
                  </a:cubicBezTo>
                  <a:cubicBezTo>
                    <a:pt x="1056" y="915"/>
                    <a:pt x="1132" y="879"/>
                    <a:pt x="1214" y="843"/>
                  </a:cubicBezTo>
                  <a:cubicBezTo>
                    <a:pt x="1223" y="862"/>
                    <a:pt x="1231" y="879"/>
                    <a:pt x="1240" y="897"/>
                  </a:cubicBezTo>
                  <a:cubicBezTo>
                    <a:pt x="1212" y="905"/>
                    <a:pt x="1189" y="908"/>
                    <a:pt x="1169" y="916"/>
                  </a:cubicBezTo>
                  <a:cubicBezTo>
                    <a:pt x="1093" y="947"/>
                    <a:pt x="1018" y="979"/>
                    <a:pt x="943" y="1011"/>
                  </a:cubicBezTo>
                  <a:cubicBezTo>
                    <a:pt x="923" y="1020"/>
                    <a:pt x="898" y="1028"/>
                    <a:pt x="887" y="1044"/>
                  </a:cubicBezTo>
                  <a:cubicBezTo>
                    <a:pt x="859" y="1085"/>
                    <a:pt x="827" y="1129"/>
                    <a:pt x="817" y="1176"/>
                  </a:cubicBezTo>
                  <a:cubicBezTo>
                    <a:pt x="801" y="1250"/>
                    <a:pt x="749" y="1283"/>
                    <a:pt x="693" y="1314"/>
                  </a:cubicBezTo>
                  <a:cubicBezTo>
                    <a:pt x="663" y="1331"/>
                    <a:pt x="629" y="1340"/>
                    <a:pt x="597" y="1353"/>
                  </a:cubicBezTo>
                  <a:cubicBezTo>
                    <a:pt x="615" y="1370"/>
                    <a:pt x="637" y="1384"/>
                    <a:pt x="653" y="1379"/>
                  </a:cubicBezTo>
                  <a:cubicBezTo>
                    <a:pt x="740" y="1353"/>
                    <a:pt x="812" y="1302"/>
                    <a:pt x="856" y="1222"/>
                  </a:cubicBezTo>
                  <a:cubicBezTo>
                    <a:pt x="882" y="1175"/>
                    <a:pt x="900" y="1127"/>
                    <a:pt x="955" y="1102"/>
                  </a:cubicBezTo>
                  <a:cubicBezTo>
                    <a:pt x="1022" y="1072"/>
                    <a:pt x="1086" y="1034"/>
                    <a:pt x="1152" y="999"/>
                  </a:cubicBezTo>
                  <a:cubicBezTo>
                    <a:pt x="1158" y="1003"/>
                    <a:pt x="1164" y="1007"/>
                    <a:pt x="1170" y="1011"/>
                  </a:cubicBezTo>
                  <a:cubicBezTo>
                    <a:pt x="1157" y="1046"/>
                    <a:pt x="1148" y="1083"/>
                    <a:pt x="1131" y="1115"/>
                  </a:cubicBezTo>
                  <a:cubicBezTo>
                    <a:pt x="1084" y="1200"/>
                    <a:pt x="1035" y="1283"/>
                    <a:pt x="985" y="1367"/>
                  </a:cubicBezTo>
                  <a:cubicBezTo>
                    <a:pt x="977" y="1380"/>
                    <a:pt x="964" y="1392"/>
                    <a:pt x="951" y="1403"/>
                  </a:cubicBezTo>
                  <a:cubicBezTo>
                    <a:pt x="917" y="1431"/>
                    <a:pt x="858" y="1440"/>
                    <a:pt x="870" y="1506"/>
                  </a:cubicBezTo>
                  <a:cubicBezTo>
                    <a:pt x="871" y="1511"/>
                    <a:pt x="862" y="1519"/>
                    <a:pt x="856" y="1523"/>
                  </a:cubicBezTo>
                  <a:cubicBezTo>
                    <a:pt x="802" y="1562"/>
                    <a:pt x="747" y="1601"/>
                    <a:pt x="676" y="1650"/>
                  </a:cubicBezTo>
                  <a:cubicBezTo>
                    <a:pt x="708" y="1650"/>
                    <a:pt x="732" y="1658"/>
                    <a:pt x="745" y="1649"/>
                  </a:cubicBezTo>
                  <a:cubicBezTo>
                    <a:pt x="809" y="1605"/>
                    <a:pt x="876" y="1563"/>
                    <a:pt x="931" y="1509"/>
                  </a:cubicBezTo>
                  <a:cubicBezTo>
                    <a:pt x="984" y="1457"/>
                    <a:pt x="1025" y="1392"/>
                    <a:pt x="1070" y="1332"/>
                  </a:cubicBezTo>
                  <a:cubicBezTo>
                    <a:pt x="1085" y="1312"/>
                    <a:pt x="1098" y="1291"/>
                    <a:pt x="1119" y="1260"/>
                  </a:cubicBezTo>
                  <a:cubicBezTo>
                    <a:pt x="1121" y="1280"/>
                    <a:pt x="1124" y="1288"/>
                    <a:pt x="1123" y="1296"/>
                  </a:cubicBezTo>
                  <a:cubicBezTo>
                    <a:pt x="1120" y="1476"/>
                    <a:pt x="1209" y="1616"/>
                    <a:pt x="1319" y="1745"/>
                  </a:cubicBezTo>
                  <a:cubicBezTo>
                    <a:pt x="1370" y="1804"/>
                    <a:pt x="1413" y="1821"/>
                    <a:pt x="1463" y="1802"/>
                  </a:cubicBezTo>
                  <a:cubicBezTo>
                    <a:pt x="1463" y="221"/>
                    <a:pt x="1463" y="221"/>
                    <a:pt x="1463" y="221"/>
                  </a:cubicBezTo>
                  <a:cubicBezTo>
                    <a:pt x="1449" y="222"/>
                    <a:pt x="1435" y="226"/>
                    <a:pt x="1420" y="232"/>
                  </a:cubicBezTo>
                  <a:close/>
                </a:path>
              </a:pathLst>
            </a:custGeom>
            <a:solidFill>
              <a:srgbClr val="45454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236" name="Grupo 235">
            <a:extLst>
              <a:ext uri="{FF2B5EF4-FFF2-40B4-BE49-F238E27FC236}">
                <a16:creationId xmlns:a16="http://schemas.microsoft.com/office/drawing/2014/main" id="{57B50808-95FA-4E33-9A02-9A4EB8F065CB}"/>
              </a:ext>
            </a:extLst>
          </p:cNvPr>
          <p:cNvGrpSpPr/>
          <p:nvPr/>
        </p:nvGrpSpPr>
        <p:grpSpPr>
          <a:xfrm rot="1271631">
            <a:off x="8777533" y="2001644"/>
            <a:ext cx="472710" cy="296367"/>
            <a:chOff x="-5125474" y="2125310"/>
            <a:chExt cx="4008182" cy="2512945"/>
          </a:xfrm>
        </p:grpSpPr>
        <p:sp>
          <p:nvSpPr>
            <p:cNvPr id="237" name="Freeform 5">
              <a:extLst>
                <a:ext uri="{FF2B5EF4-FFF2-40B4-BE49-F238E27FC236}">
                  <a16:creationId xmlns:a16="http://schemas.microsoft.com/office/drawing/2014/main" id="{77FF91F7-E434-4777-AAC1-634C50AB786F}"/>
                </a:ext>
              </a:extLst>
            </p:cNvPr>
            <p:cNvSpPr>
              <a:spLocks/>
            </p:cNvSpPr>
            <p:nvPr/>
          </p:nvSpPr>
          <p:spPr bwMode="auto">
            <a:xfrm>
              <a:off x="-3109499" y="2181489"/>
              <a:ext cx="1992207" cy="2428677"/>
            </a:xfrm>
            <a:custGeom>
              <a:avLst/>
              <a:gdLst>
                <a:gd name="T0" fmla="*/ 1330 w 1446"/>
                <a:gd name="T1" fmla="*/ 440 h 1761"/>
                <a:gd name="T2" fmla="*/ 1208 w 1446"/>
                <a:gd name="T3" fmla="*/ 423 h 1761"/>
                <a:gd name="T4" fmla="*/ 551 w 1446"/>
                <a:gd name="T5" fmla="*/ 541 h 1761"/>
                <a:gd name="T6" fmla="*/ 314 w 1446"/>
                <a:gd name="T7" fmla="*/ 602 h 1761"/>
                <a:gd name="T8" fmla="*/ 304 w 1446"/>
                <a:gd name="T9" fmla="*/ 586 h 1761"/>
                <a:gd name="T10" fmla="*/ 341 w 1446"/>
                <a:gd name="T11" fmla="*/ 532 h 1761"/>
                <a:gd name="T12" fmla="*/ 586 w 1446"/>
                <a:gd name="T13" fmla="*/ 260 h 1761"/>
                <a:gd name="T14" fmla="*/ 612 w 1446"/>
                <a:gd name="T15" fmla="*/ 227 h 1761"/>
                <a:gd name="T16" fmla="*/ 765 w 1446"/>
                <a:gd name="T17" fmla="*/ 138 h 1761"/>
                <a:gd name="T18" fmla="*/ 765 w 1446"/>
                <a:gd name="T19" fmla="*/ 124 h 1761"/>
                <a:gd name="T20" fmla="*/ 711 w 1446"/>
                <a:gd name="T21" fmla="*/ 119 h 1761"/>
                <a:gd name="T22" fmla="*/ 649 w 1446"/>
                <a:gd name="T23" fmla="*/ 155 h 1761"/>
                <a:gd name="T24" fmla="*/ 510 w 1446"/>
                <a:gd name="T25" fmla="*/ 317 h 1761"/>
                <a:gd name="T26" fmla="*/ 483 w 1446"/>
                <a:gd name="T27" fmla="*/ 356 h 1761"/>
                <a:gd name="T28" fmla="*/ 371 w 1446"/>
                <a:gd name="T29" fmla="*/ 436 h 1761"/>
                <a:gd name="T30" fmla="*/ 235 w 1446"/>
                <a:gd name="T31" fmla="*/ 493 h 1761"/>
                <a:gd name="T32" fmla="*/ 201 w 1446"/>
                <a:gd name="T33" fmla="*/ 463 h 1761"/>
                <a:gd name="T34" fmla="*/ 246 w 1446"/>
                <a:gd name="T35" fmla="*/ 338 h 1761"/>
                <a:gd name="T36" fmla="*/ 143 w 1446"/>
                <a:gd name="T37" fmla="*/ 221 h 1761"/>
                <a:gd name="T38" fmla="*/ 460 w 1446"/>
                <a:gd name="T39" fmla="*/ 22 h 1761"/>
                <a:gd name="T40" fmla="*/ 446 w 1446"/>
                <a:gd name="T41" fmla="*/ 0 h 1761"/>
                <a:gd name="T42" fmla="*/ 80 w 1446"/>
                <a:gd name="T43" fmla="*/ 215 h 1761"/>
                <a:gd name="T44" fmla="*/ 0 w 1446"/>
                <a:gd name="T45" fmla="*/ 180 h 1761"/>
                <a:gd name="T46" fmla="*/ 0 w 1446"/>
                <a:gd name="T47" fmla="*/ 1761 h 1761"/>
                <a:gd name="T48" fmla="*/ 73 w 1446"/>
                <a:gd name="T49" fmla="*/ 1712 h 1761"/>
                <a:gd name="T50" fmla="*/ 100 w 1446"/>
                <a:gd name="T51" fmla="*/ 1683 h 1761"/>
                <a:gd name="T52" fmla="*/ 238 w 1446"/>
                <a:gd name="T53" fmla="*/ 1416 h 1761"/>
                <a:gd name="T54" fmla="*/ 277 w 1446"/>
                <a:gd name="T55" fmla="*/ 1222 h 1761"/>
                <a:gd name="T56" fmla="*/ 651 w 1446"/>
                <a:gd name="T57" fmla="*/ 1682 h 1761"/>
                <a:gd name="T58" fmla="*/ 644 w 1446"/>
                <a:gd name="T59" fmla="*/ 1646 h 1761"/>
                <a:gd name="T60" fmla="*/ 586 w 1446"/>
                <a:gd name="T61" fmla="*/ 1603 h 1761"/>
                <a:gd name="T62" fmla="*/ 510 w 1446"/>
                <a:gd name="T63" fmla="*/ 1524 h 1761"/>
                <a:gd name="T64" fmla="*/ 450 w 1446"/>
                <a:gd name="T65" fmla="*/ 1411 h 1761"/>
                <a:gd name="T66" fmla="*/ 419 w 1446"/>
                <a:gd name="T67" fmla="*/ 1360 h 1761"/>
                <a:gd name="T68" fmla="*/ 331 w 1446"/>
                <a:gd name="T69" fmla="*/ 1186 h 1761"/>
                <a:gd name="T70" fmla="*/ 240 w 1446"/>
                <a:gd name="T71" fmla="*/ 986 h 1761"/>
                <a:gd name="T72" fmla="*/ 276 w 1446"/>
                <a:gd name="T73" fmla="*/ 998 h 1761"/>
                <a:gd name="T74" fmla="*/ 490 w 1446"/>
                <a:gd name="T75" fmla="*/ 1117 h 1761"/>
                <a:gd name="T76" fmla="*/ 507 w 1446"/>
                <a:gd name="T77" fmla="*/ 1145 h 1761"/>
                <a:gd name="T78" fmla="*/ 755 w 1446"/>
                <a:gd name="T79" fmla="*/ 1394 h 1761"/>
                <a:gd name="T80" fmla="*/ 808 w 1446"/>
                <a:gd name="T81" fmla="*/ 1384 h 1761"/>
                <a:gd name="T82" fmla="*/ 646 w 1446"/>
                <a:gd name="T83" fmla="*/ 1285 h 1761"/>
                <a:gd name="T84" fmla="*/ 591 w 1446"/>
                <a:gd name="T85" fmla="*/ 1208 h 1761"/>
                <a:gd name="T86" fmla="*/ 328 w 1446"/>
                <a:gd name="T87" fmla="*/ 966 h 1761"/>
                <a:gd name="T88" fmla="*/ 274 w 1446"/>
                <a:gd name="T89" fmla="*/ 940 h 1761"/>
                <a:gd name="T90" fmla="*/ 200 w 1446"/>
                <a:gd name="T91" fmla="*/ 887 h 1761"/>
                <a:gd name="T92" fmla="*/ 176 w 1446"/>
                <a:gd name="T93" fmla="*/ 846 h 1761"/>
                <a:gd name="T94" fmla="*/ 216 w 1446"/>
                <a:gd name="T95" fmla="*/ 821 h 1761"/>
                <a:gd name="T96" fmla="*/ 287 w 1446"/>
                <a:gd name="T97" fmla="*/ 851 h 1761"/>
                <a:gd name="T98" fmla="*/ 527 w 1446"/>
                <a:gd name="T99" fmla="*/ 975 h 1761"/>
                <a:gd name="T100" fmla="*/ 731 w 1446"/>
                <a:gd name="T101" fmla="*/ 1006 h 1761"/>
                <a:gd name="T102" fmla="*/ 1038 w 1446"/>
                <a:gd name="T103" fmla="*/ 835 h 1761"/>
                <a:gd name="T104" fmla="*/ 1068 w 1446"/>
                <a:gd name="T105" fmla="*/ 823 h 1761"/>
                <a:gd name="T106" fmla="*/ 1399 w 1446"/>
                <a:gd name="T107" fmla="*/ 605 h 1761"/>
                <a:gd name="T108" fmla="*/ 1330 w 1446"/>
                <a:gd name="T109" fmla="*/ 440 h 1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46" h="1761">
                  <a:moveTo>
                    <a:pt x="1330" y="440"/>
                  </a:moveTo>
                  <a:cubicBezTo>
                    <a:pt x="1291" y="429"/>
                    <a:pt x="1249" y="424"/>
                    <a:pt x="1208" y="423"/>
                  </a:cubicBezTo>
                  <a:cubicBezTo>
                    <a:pt x="981" y="421"/>
                    <a:pt x="768" y="492"/>
                    <a:pt x="551" y="541"/>
                  </a:cubicBezTo>
                  <a:cubicBezTo>
                    <a:pt x="471" y="560"/>
                    <a:pt x="393" y="582"/>
                    <a:pt x="314" y="602"/>
                  </a:cubicBezTo>
                  <a:cubicBezTo>
                    <a:pt x="311" y="597"/>
                    <a:pt x="307" y="591"/>
                    <a:pt x="304" y="586"/>
                  </a:cubicBezTo>
                  <a:cubicBezTo>
                    <a:pt x="316" y="567"/>
                    <a:pt x="324" y="537"/>
                    <a:pt x="341" y="532"/>
                  </a:cubicBezTo>
                  <a:cubicBezTo>
                    <a:pt x="476" y="488"/>
                    <a:pt x="527" y="370"/>
                    <a:pt x="586" y="260"/>
                  </a:cubicBezTo>
                  <a:cubicBezTo>
                    <a:pt x="593" y="248"/>
                    <a:pt x="601" y="234"/>
                    <a:pt x="612" y="227"/>
                  </a:cubicBezTo>
                  <a:cubicBezTo>
                    <a:pt x="662" y="196"/>
                    <a:pt x="714" y="167"/>
                    <a:pt x="765" y="138"/>
                  </a:cubicBezTo>
                  <a:cubicBezTo>
                    <a:pt x="765" y="133"/>
                    <a:pt x="765" y="128"/>
                    <a:pt x="765" y="124"/>
                  </a:cubicBezTo>
                  <a:cubicBezTo>
                    <a:pt x="747" y="122"/>
                    <a:pt x="727" y="114"/>
                    <a:pt x="711" y="119"/>
                  </a:cubicBezTo>
                  <a:cubicBezTo>
                    <a:pt x="689" y="127"/>
                    <a:pt x="671" y="146"/>
                    <a:pt x="649" y="155"/>
                  </a:cubicBezTo>
                  <a:cubicBezTo>
                    <a:pt x="577" y="188"/>
                    <a:pt x="524" y="235"/>
                    <a:pt x="510" y="317"/>
                  </a:cubicBezTo>
                  <a:cubicBezTo>
                    <a:pt x="507" y="332"/>
                    <a:pt x="495" y="347"/>
                    <a:pt x="483" y="356"/>
                  </a:cubicBezTo>
                  <a:cubicBezTo>
                    <a:pt x="447" y="385"/>
                    <a:pt x="411" y="414"/>
                    <a:pt x="371" y="436"/>
                  </a:cubicBezTo>
                  <a:cubicBezTo>
                    <a:pt x="328" y="459"/>
                    <a:pt x="281" y="476"/>
                    <a:pt x="235" y="493"/>
                  </a:cubicBezTo>
                  <a:cubicBezTo>
                    <a:pt x="229" y="495"/>
                    <a:pt x="216" y="476"/>
                    <a:pt x="201" y="463"/>
                  </a:cubicBezTo>
                  <a:cubicBezTo>
                    <a:pt x="273" y="435"/>
                    <a:pt x="244" y="381"/>
                    <a:pt x="246" y="338"/>
                  </a:cubicBezTo>
                  <a:cubicBezTo>
                    <a:pt x="250" y="271"/>
                    <a:pt x="165" y="280"/>
                    <a:pt x="143" y="221"/>
                  </a:cubicBezTo>
                  <a:cubicBezTo>
                    <a:pt x="248" y="155"/>
                    <a:pt x="354" y="89"/>
                    <a:pt x="460" y="22"/>
                  </a:cubicBezTo>
                  <a:cubicBezTo>
                    <a:pt x="455" y="15"/>
                    <a:pt x="451" y="8"/>
                    <a:pt x="446" y="0"/>
                  </a:cubicBezTo>
                  <a:cubicBezTo>
                    <a:pt x="325" y="72"/>
                    <a:pt x="203" y="143"/>
                    <a:pt x="80" y="215"/>
                  </a:cubicBezTo>
                  <a:cubicBezTo>
                    <a:pt x="54" y="189"/>
                    <a:pt x="28" y="178"/>
                    <a:pt x="0" y="180"/>
                  </a:cubicBezTo>
                  <a:cubicBezTo>
                    <a:pt x="0" y="1761"/>
                    <a:pt x="0" y="1761"/>
                    <a:pt x="0" y="1761"/>
                  </a:cubicBezTo>
                  <a:cubicBezTo>
                    <a:pt x="23" y="1752"/>
                    <a:pt x="46" y="1736"/>
                    <a:pt x="73" y="1712"/>
                  </a:cubicBezTo>
                  <a:cubicBezTo>
                    <a:pt x="83" y="1704"/>
                    <a:pt x="91" y="1693"/>
                    <a:pt x="100" y="1683"/>
                  </a:cubicBezTo>
                  <a:cubicBezTo>
                    <a:pt x="170" y="1607"/>
                    <a:pt x="209" y="1513"/>
                    <a:pt x="238" y="1416"/>
                  </a:cubicBezTo>
                  <a:cubicBezTo>
                    <a:pt x="255" y="1354"/>
                    <a:pt x="263" y="1290"/>
                    <a:pt x="277" y="1222"/>
                  </a:cubicBezTo>
                  <a:cubicBezTo>
                    <a:pt x="363" y="1408"/>
                    <a:pt x="468" y="1575"/>
                    <a:pt x="651" y="1682"/>
                  </a:cubicBezTo>
                  <a:cubicBezTo>
                    <a:pt x="653" y="1668"/>
                    <a:pt x="652" y="1653"/>
                    <a:pt x="644" y="1646"/>
                  </a:cubicBezTo>
                  <a:cubicBezTo>
                    <a:pt x="627" y="1629"/>
                    <a:pt x="604" y="1619"/>
                    <a:pt x="586" y="1603"/>
                  </a:cubicBezTo>
                  <a:cubicBezTo>
                    <a:pt x="558" y="1578"/>
                    <a:pt x="507" y="1547"/>
                    <a:pt x="510" y="1524"/>
                  </a:cubicBezTo>
                  <a:cubicBezTo>
                    <a:pt x="516" y="1466"/>
                    <a:pt x="470" y="1448"/>
                    <a:pt x="450" y="1411"/>
                  </a:cubicBezTo>
                  <a:cubicBezTo>
                    <a:pt x="441" y="1394"/>
                    <a:pt x="428" y="1378"/>
                    <a:pt x="419" y="1360"/>
                  </a:cubicBezTo>
                  <a:cubicBezTo>
                    <a:pt x="390" y="1302"/>
                    <a:pt x="369" y="1238"/>
                    <a:pt x="331" y="1186"/>
                  </a:cubicBezTo>
                  <a:cubicBezTo>
                    <a:pt x="287" y="1126"/>
                    <a:pt x="245" y="1069"/>
                    <a:pt x="240" y="986"/>
                  </a:cubicBezTo>
                  <a:cubicBezTo>
                    <a:pt x="254" y="990"/>
                    <a:pt x="266" y="992"/>
                    <a:pt x="276" y="998"/>
                  </a:cubicBezTo>
                  <a:cubicBezTo>
                    <a:pt x="348" y="1037"/>
                    <a:pt x="419" y="1077"/>
                    <a:pt x="490" y="1117"/>
                  </a:cubicBezTo>
                  <a:cubicBezTo>
                    <a:pt x="498" y="1122"/>
                    <a:pt x="504" y="1135"/>
                    <a:pt x="507" y="1145"/>
                  </a:cubicBezTo>
                  <a:cubicBezTo>
                    <a:pt x="538" y="1280"/>
                    <a:pt x="638" y="1347"/>
                    <a:pt x="755" y="1394"/>
                  </a:cubicBezTo>
                  <a:cubicBezTo>
                    <a:pt x="768" y="1399"/>
                    <a:pt x="788" y="1388"/>
                    <a:pt x="808" y="1384"/>
                  </a:cubicBezTo>
                  <a:cubicBezTo>
                    <a:pt x="746" y="1347"/>
                    <a:pt x="693" y="1320"/>
                    <a:pt x="646" y="1285"/>
                  </a:cubicBezTo>
                  <a:cubicBezTo>
                    <a:pt x="622" y="1267"/>
                    <a:pt x="605" y="1236"/>
                    <a:pt x="591" y="1208"/>
                  </a:cubicBezTo>
                  <a:cubicBezTo>
                    <a:pt x="534" y="1094"/>
                    <a:pt x="485" y="972"/>
                    <a:pt x="328" y="966"/>
                  </a:cubicBezTo>
                  <a:cubicBezTo>
                    <a:pt x="310" y="965"/>
                    <a:pt x="291" y="950"/>
                    <a:pt x="274" y="940"/>
                  </a:cubicBezTo>
                  <a:cubicBezTo>
                    <a:pt x="248" y="924"/>
                    <a:pt x="222" y="907"/>
                    <a:pt x="200" y="887"/>
                  </a:cubicBezTo>
                  <a:cubicBezTo>
                    <a:pt x="188" y="877"/>
                    <a:pt x="173" y="857"/>
                    <a:pt x="176" y="846"/>
                  </a:cubicBezTo>
                  <a:cubicBezTo>
                    <a:pt x="179" y="834"/>
                    <a:pt x="204" y="819"/>
                    <a:pt x="216" y="821"/>
                  </a:cubicBezTo>
                  <a:cubicBezTo>
                    <a:pt x="241" y="825"/>
                    <a:pt x="264" y="839"/>
                    <a:pt x="287" y="851"/>
                  </a:cubicBezTo>
                  <a:cubicBezTo>
                    <a:pt x="367" y="893"/>
                    <a:pt x="443" y="943"/>
                    <a:pt x="527" y="975"/>
                  </a:cubicBezTo>
                  <a:cubicBezTo>
                    <a:pt x="591" y="999"/>
                    <a:pt x="670" y="1023"/>
                    <a:pt x="731" y="1006"/>
                  </a:cubicBezTo>
                  <a:cubicBezTo>
                    <a:pt x="844" y="975"/>
                    <a:pt x="960" y="935"/>
                    <a:pt x="1038" y="835"/>
                  </a:cubicBezTo>
                  <a:cubicBezTo>
                    <a:pt x="1044" y="828"/>
                    <a:pt x="1058" y="823"/>
                    <a:pt x="1068" y="823"/>
                  </a:cubicBezTo>
                  <a:cubicBezTo>
                    <a:pt x="1229" y="827"/>
                    <a:pt x="1326" y="734"/>
                    <a:pt x="1399" y="605"/>
                  </a:cubicBezTo>
                  <a:cubicBezTo>
                    <a:pt x="1446" y="522"/>
                    <a:pt x="1423" y="465"/>
                    <a:pt x="1330" y="440"/>
                  </a:cubicBezTo>
                  <a:close/>
                </a:path>
              </a:pathLst>
            </a:custGeom>
            <a:solidFill>
              <a:srgbClr val="45454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8" name="Freeform 6">
              <a:extLst>
                <a:ext uri="{FF2B5EF4-FFF2-40B4-BE49-F238E27FC236}">
                  <a16:creationId xmlns:a16="http://schemas.microsoft.com/office/drawing/2014/main" id="{154BDB21-4A27-4A12-94EF-91AE84F45D63}"/>
                </a:ext>
              </a:extLst>
            </p:cNvPr>
            <p:cNvSpPr>
              <a:spLocks/>
            </p:cNvSpPr>
            <p:nvPr/>
          </p:nvSpPr>
          <p:spPr bwMode="auto">
            <a:xfrm>
              <a:off x="-5125474" y="2125310"/>
              <a:ext cx="2015975" cy="2512945"/>
            </a:xfrm>
            <a:custGeom>
              <a:avLst/>
              <a:gdLst>
                <a:gd name="T0" fmla="*/ 1420 w 1463"/>
                <a:gd name="T1" fmla="*/ 232 h 1821"/>
                <a:gd name="T2" fmla="*/ 1375 w 1463"/>
                <a:gd name="T3" fmla="*/ 228 h 1821"/>
                <a:gd name="T4" fmla="*/ 1199 w 1463"/>
                <a:gd name="T5" fmla="*/ 100 h 1821"/>
                <a:gd name="T6" fmla="*/ 1059 w 1463"/>
                <a:gd name="T7" fmla="*/ 0 h 1821"/>
                <a:gd name="T8" fmla="*/ 1048 w 1463"/>
                <a:gd name="T9" fmla="*/ 17 h 1821"/>
                <a:gd name="T10" fmla="*/ 1358 w 1463"/>
                <a:gd name="T11" fmla="*/ 265 h 1821"/>
                <a:gd name="T12" fmla="*/ 1239 w 1463"/>
                <a:gd name="T13" fmla="*/ 364 h 1821"/>
                <a:gd name="T14" fmla="*/ 1260 w 1463"/>
                <a:gd name="T15" fmla="*/ 517 h 1821"/>
                <a:gd name="T16" fmla="*/ 1089 w 1463"/>
                <a:gd name="T17" fmla="*/ 427 h 1821"/>
                <a:gd name="T18" fmla="*/ 946 w 1463"/>
                <a:gd name="T19" fmla="*/ 242 h 1821"/>
                <a:gd name="T20" fmla="*/ 934 w 1463"/>
                <a:gd name="T21" fmla="*/ 225 h 1821"/>
                <a:gd name="T22" fmla="*/ 778 w 1463"/>
                <a:gd name="T23" fmla="*/ 100 h 1821"/>
                <a:gd name="T24" fmla="*/ 722 w 1463"/>
                <a:gd name="T25" fmla="*/ 107 h 1821"/>
                <a:gd name="T26" fmla="*/ 862 w 1463"/>
                <a:gd name="T27" fmla="*/ 199 h 1821"/>
                <a:gd name="T28" fmla="*/ 899 w 1463"/>
                <a:gd name="T29" fmla="*/ 243 h 1821"/>
                <a:gd name="T30" fmla="*/ 1055 w 1463"/>
                <a:gd name="T31" fmla="*/ 484 h 1821"/>
                <a:gd name="T32" fmla="*/ 1179 w 1463"/>
                <a:gd name="T33" fmla="*/ 625 h 1821"/>
                <a:gd name="T34" fmla="*/ 1105 w 1463"/>
                <a:gd name="T35" fmla="*/ 620 h 1821"/>
                <a:gd name="T36" fmla="*/ 687 w 1463"/>
                <a:gd name="T37" fmla="*/ 471 h 1821"/>
                <a:gd name="T38" fmla="*/ 331 w 1463"/>
                <a:gd name="T39" fmla="*/ 373 h 1821"/>
                <a:gd name="T40" fmla="*/ 75 w 1463"/>
                <a:gd name="T41" fmla="*/ 396 h 1821"/>
                <a:gd name="T42" fmla="*/ 30 w 1463"/>
                <a:gd name="T43" fmla="*/ 504 h 1821"/>
                <a:gd name="T44" fmla="*/ 401 w 1463"/>
                <a:gd name="T45" fmla="*/ 770 h 1821"/>
                <a:gd name="T46" fmla="*/ 494 w 1463"/>
                <a:gd name="T47" fmla="*/ 894 h 1821"/>
                <a:gd name="T48" fmla="*/ 600 w 1463"/>
                <a:gd name="T49" fmla="*/ 959 h 1821"/>
                <a:gd name="T50" fmla="*/ 847 w 1463"/>
                <a:gd name="T51" fmla="*/ 996 h 1821"/>
                <a:gd name="T52" fmla="*/ 979 w 1463"/>
                <a:gd name="T53" fmla="*/ 948 h 1821"/>
                <a:gd name="T54" fmla="*/ 1214 w 1463"/>
                <a:gd name="T55" fmla="*/ 843 h 1821"/>
                <a:gd name="T56" fmla="*/ 1240 w 1463"/>
                <a:gd name="T57" fmla="*/ 897 h 1821"/>
                <a:gd name="T58" fmla="*/ 1169 w 1463"/>
                <a:gd name="T59" fmla="*/ 916 h 1821"/>
                <a:gd name="T60" fmla="*/ 943 w 1463"/>
                <a:gd name="T61" fmla="*/ 1011 h 1821"/>
                <a:gd name="T62" fmla="*/ 887 w 1463"/>
                <a:gd name="T63" fmla="*/ 1044 h 1821"/>
                <a:gd name="T64" fmla="*/ 817 w 1463"/>
                <a:gd name="T65" fmla="*/ 1176 h 1821"/>
                <a:gd name="T66" fmla="*/ 693 w 1463"/>
                <a:gd name="T67" fmla="*/ 1314 h 1821"/>
                <a:gd name="T68" fmla="*/ 597 w 1463"/>
                <a:gd name="T69" fmla="*/ 1353 h 1821"/>
                <a:gd name="T70" fmla="*/ 653 w 1463"/>
                <a:gd name="T71" fmla="*/ 1379 h 1821"/>
                <a:gd name="T72" fmla="*/ 856 w 1463"/>
                <a:gd name="T73" fmla="*/ 1222 h 1821"/>
                <a:gd name="T74" fmla="*/ 955 w 1463"/>
                <a:gd name="T75" fmla="*/ 1102 h 1821"/>
                <a:gd name="T76" fmla="*/ 1152 w 1463"/>
                <a:gd name="T77" fmla="*/ 999 h 1821"/>
                <a:gd name="T78" fmla="*/ 1170 w 1463"/>
                <a:gd name="T79" fmla="*/ 1011 h 1821"/>
                <a:gd name="T80" fmla="*/ 1131 w 1463"/>
                <a:gd name="T81" fmla="*/ 1115 h 1821"/>
                <a:gd name="T82" fmla="*/ 985 w 1463"/>
                <a:gd name="T83" fmla="*/ 1367 h 1821"/>
                <a:gd name="T84" fmla="*/ 951 w 1463"/>
                <a:gd name="T85" fmla="*/ 1403 h 1821"/>
                <a:gd name="T86" fmla="*/ 870 w 1463"/>
                <a:gd name="T87" fmla="*/ 1506 h 1821"/>
                <a:gd name="T88" fmla="*/ 856 w 1463"/>
                <a:gd name="T89" fmla="*/ 1523 h 1821"/>
                <a:gd name="T90" fmla="*/ 676 w 1463"/>
                <a:gd name="T91" fmla="*/ 1650 h 1821"/>
                <a:gd name="T92" fmla="*/ 745 w 1463"/>
                <a:gd name="T93" fmla="*/ 1649 h 1821"/>
                <a:gd name="T94" fmla="*/ 931 w 1463"/>
                <a:gd name="T95" fmla="*/ 1509 h 1821"/>
                <a:gd name="T96" fmla="*/ 1070 w 1463"/>
                <a:gd name="T97" fmla="*/ 1332 h 1821"/>
                <a:gd name="T98" fmla="*/ 1119 w 1463"/>
                <a:gd name="T99" fmla="*/ 1260 h 1821"/>
                <a:gd name="T100" fmla="*/ 1123 w 1463"/>
                <a:gd name="T101" fmla="*/ 1296 h 1821"/>
                <a:gd name="T102" fmla="*/ 1319 w 1463"/>
                <a:gd name="T103" fmla="*/ 1745 h 1821"/>
                <a:gd name="T104" fmla="*/ 1463 w 1463"/>
                <a:gd name="T105" fmla="*/ 1802 h 1821"/>
                <a:gd name="T106" fmla="*/ 1463 w 1463"/>
                <a:gd name="T107" fmla="*/ 221 h 1821"/>
                <a:gd name="T108" fmla="*/ 1420 w 1463"/>
                <a:gd name="T109" fmla="*/ 232 h 1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63" h="1821">
                  <a:moveTo>
                    <a:pt x="1420" y="232"/>
                  </a:moveTo>
                  <a:cubicBezTo>
                    <a:pt x="1408" y="238"/>
                    <a:pt x="1386" y="236"/>
                    <a:pt x="1375" y="228"/>
                  </a:cubicBezTo>
                  <a:cubicBezTo>
                    <a:pt x="1316" y="187"/>
                    <a:pt x="1258" y="142"/>
                    <a:pt x="1199" y="100"/>
                  </a:cubicBezTo>
                  <a:cubicBezTo>
                    <a:pt x="1153" y="66"/>
                    <a:pt x="1106" y="33"/>
                    <a:pt x="1059" y="0"/>
                  </a:cubicBezTo>
                  <a:cubicBezTo>
                    <a:pt x="1056" y="6"/>
                    <a:pt x="1052" y="11"/>
                    <a:pt x="1048" y="17"/>
                  </a:cubicBezTo>
                  <a:cubicBezTo>
                    <a:pt x="1150" y="99"/>
                    <a:pt x="1253" y="181"/>
                    <a:pt x="1358" y="265"/>
                  </a:cubicBezTo>
                  <a:cubicBezTo>
                    <a:pt x="1323" y="310"/>
                    <a:pt x="1235" y="285"/>
                    <a:pt x="1239" y="364"/>
                  </a:cubicBezTo>
                  <a:cubicBezTo>
                    <a:pt x="1242" y="415"/>
                    <a:pt x="1253" y="467"/>
                    <a:pt x="1260" y="517"/>
                  </a:cubicBezTo>
                  <a:cubicBezTo>
                    <a:pt x="1186" y="511"/>
                    <a:pt x="1134" y="484"/>
                    <a:pt x="1089" y="427"/>
                  </a:cubicBezTo>
                  <a:cubicBezTo>
                    <a:pt x="1040" y="367"/>
                    <a:pt x="939" y="347"/>
                    <a:pt x="946" y="242"/>
                  </a:cubicBezTo>
                  <a:cubicBezTo>
                    <a:pt x="947" y="237"/>
                    <a:pt x="939" y="229"/>
                    <a:pt x="934" y="225"/>
                  </a:cubicBezTo>
                  <a:cubicBezTo>
                    <a:pt x="882" y="182"/>
                    <a:pt x="831" y="139"/>
                    <a:pt x="778" y="100"/>
                  </a:cubicBezTo>
                  <a:cubicBezTo>
                    <a:pt x="770" y="94"/>
                    <a:pt x="751" y="102"/>
                    <a:pt x="722" y="107"/>
                  </a:cubicBezTo>
                  <a:cubicBezTo>
                    <a:pt x="778" y="143"/>
                    <a:pt x="821" y="169"/>
                    <a:pt x="862" y="199"/>
                  </a:cubicBezTo>
                  <a:cubicBezTo>
                    <a:pt x="878" y="210"/>
                    <a:pt x="898" y="227"/>
                    <a:pt x="899" y="243"/>
                  </a:cubicBezTo>
                  <a:cubicBezTo>
                    <a:pt x="907" y="353"/>
                    <a:pt x="975" y="430"/>
                    <a:pt x="1055" y="484"/>
                  </a:cubicBezTo>
                  <a:cubicBezTo>
                    <a:pt x="1112" y="522"/>
                    <a:pt x="1136" y="577"/>
                    <a:pt x="1179" y="625"/>
                  </a:cubicBezTo>
                  <a:cubicBezTo>
                    <a:pt x="1153" y="627"/>
                    <a:pt x="1127" y="628"/>
                    <a:pt x="1105" y="620"/>
                  </a:cubicBezTo>
                  <a:cubicBezTo>
                    <a:pt x="965" y="571"/>
                    <a:pt x="824" y="525"/>
                    <a:pt x="687" y="471"/>
                  </a:cubicBezTo>
                  <a:cubicBezTo>
                    <a:pt x="571" y="425"/>
                    <a:pt x="456" y="376"/>
                    <a:pt x="331" y="373"/>
                  </a:cubicBezTo>
                  <a:cubicBezTo>
                    <a:pt x="246" y="371"/>
                    <a:pt x="159" y="379"/>
                    <a:pt x="75" y="396"/>
                  </a:cubicBezTo>
                  <a:cubicBezTo>
                    <a:pt x="15" y="408"/>
                    <a:pt x="0" y="450"/>
                    <a:pt x="30" y="504"/>
                  </a:cubicBezTo>
                  <a:cubicBezTo>
                    <a:pt x="111" y="648"/>
                    <a:pt x="204" y="780"/>
                    <a:pt x="401" y="770"/>
                  </a:cubicBezTo>
                  <a:cubicBezTo>
                    <a:pt x="403" y="834"/>
                    <a:pt x="443" y="867"/>
                    <a:pt x="494" y="894"/>
                  </a:cubicBezTo>
                  <a:cubicBezTo>
                    <a:pt x="530" y="914"/>
                    <a:pt x="565" y="936"/>
                    <a:pt x="600" y="959"/>
                  </a:cubicBezTo>
                  <a:cubicBezTo>
                    <a:pt x="676" y="1010"/>
                    <a:pt x="759" y="1023"/>
                    <a:pt x="847" y="996"/>
                  </a:cubicBezTo>
                  <a:cubicBezTo>
                    <a:pt x="892" y="983"/>
                    <a:pt x="936" y="966"/>
                    <a:pt x="979" y="948"/>
                  </a:cubicBezTo>
                  <a:cubicBezTo>
                    <a:pt x="1056" y="915"/>
                    <a:pt x="1132" y="879"/>
                    <a:pt x="1214" y="843"/>
                  </a:cubicBezTo>
                  <a:cubicBezTo>
                    <a:pt x="1223" y="862"/>
                    <a:pt x="1231" y="879"/>
                    <a:pt x="1240" y="897"/>
                  </a:cubicBezTo>
                  <a:cubicBezTo>
                    <a:pt x="1212" y="905"/>
                    <a:pt x="1189" y="908"/>
                    <a:pt x="1169" y="916"/>
                  </a:cubicBezTo>
                  <a:cubicBezTo>
                    <a:pt x="1093" y="947"/>
                    <a:pt x="1018" y="979"/>
                    <a:pt x="943" y="1011"/>
                  </a:cubicBezTo>
                  <a:cubicBezTo>
                    <a:pt x="923" y="1020"/>
                    <a:pt x="898" y="1028"/>
                    <a:pt x="887" y="1044"/>
                  </a:cubicBezTo>
                  <a:cubicBezTo>
                    <a:pt x="859" y="1085"/>
                    <a:pt x="827" y="1129"/>
                    <a:pt x="817" y="1176"/>
                  </a:cubicBezTo>
                  <a:cubicBezTo>
                    <a:pt x="801" y="1250"/>
                    <a:pt x="749" y="1283"/>
                    <a:pt x="693" y="1314"/>
                  </a:cubicBezTo>
                  <a:cubicBezTo>
                    <a:pt x="663" y="1331"/>
                    <a:pt x="629" y="1340"/>
                    <a:pt x="597" y="1353"/>
                  </a:cubicBezTo>
                  <a:cubicBezTo>
                    <a:pt x="615" y="1370"/>
                    <a:pt x="637" y="1384"/>
                    <a:pt x="653" y="1379"/>
                  </a:cubicBezTo>
                  <a:cubicBezTo>
                    <a:pt x="740" y="1353"/>
                    <a:pt x="812" y="1302"/>
                    <a:pt x="856" y="1222"/>
                  </a:cubicBezTo>
                  <a:cubicBezTo>
                    <a:pt x="882" y="1175"/>
                    <a:pt x="900" y="1127"/>
                    <a:pt x="955" y="1102"/>
                  </a:cubicBezTo>
                  <a:cubicBezTo>
                    <a:pt x="1022" y="1072"/>
                    <a:pt x="1086" y="1034"/>
                    <a:pt x="1152" y="999"/>
                  </a:cubicBezTo>
                  <a:cubicBezTo>
                    <a:pt x="1158" y="1003"/>
                    <a:pt x="1164" y="1007"/>
                    <a:pt x="1170" y="1011"/>
                  </a:cubicBezTo>
                  <a:cubicBezTo>
                    <a:pt x="1157" y="1046"/>
                    <a:pt x="1148" y="1083"/>
                    <a:pt x="1131" y="1115"/>
                  </a:cubicBezTo>
                  <a:cubicBezTo>
                    <a:pt x="1084" y="1200"/>
                    <a:pt x="1035" y="1283"/>
                    <a:pt x="985" y="1367"/>
                  </a:cubicBezTo>
                  <a:cubicBezTo>
                    <a:pt x="977" y="1380"/>
                    <a:pt x="964" y="1392"/>
                    <a:pt x="951" y="1403"/>
                  </a:cubicBezTo>
                  <a:cubicBezTo>
                    <a:pt x="917" y="1431"/>
                    <a:pt x="858" y="1440"/>
                    <a:pt x="870" y="1506"/>
                  </a:cubicBezTo>
                  <a:cubicBezTo>
                    <a:pt x="871" y="1511"/>
                    <a:pt x="862" y="1519"/>
                    <a:pt x="856" y="1523"/>
                  </a:cubicBezTo>
                  <a:cubicBezTo>
                    <a:pt x="802" y="1562"/>
                    <a:pt x="747" y="1601"/>
                    <a:pt x="676" y="1650"/>
                  </a:cubicBezTo>
                  <a:cubicBezTo>
                    <a:pt x="708" y="1650"/>
                    <a:pt x="732" y="1658"/>
                    <a:pt x="745" y="1649"/>
                  </a:cubicBezTo>
                  <a:cubicBezTo>
                    <a:pt x="809" y="1605"/>
                    <a:pt x="876" y="1563"/>
                    <a:pt x="931" y="1509"/>
                  </a:cubicBezTo>
                  <a:cubicBezTo>
                    <a:pt x="984" y="1457"/>
                    <a:pt x="1025" y="1392"/>
                    <a:pt x="1070" y="1332"/>
                  </a:cubicBezTo>
                  <a:cubicBezTo>
                    <a:pt x="1085" y="1312"/>
                    <a:pt x="1098" y="1291"/>
                    <a:pt x="1119" y="1260"/>
                  </a:cubicBezTo>
                  <a:cubicBezTo>
                    <a:pt x="1121" y="1280"/>
                    <a:pt x="1124" y="1288"/>
                    <a:pt x="1123" y="1296"/>
                  </a:cubicBezTo>
                  <a:cubicBezTo>
                    <a:pt x="1120" y="1476"/>
                    <a:pt x="1209" y="1616"/>
                    <a:pt x="1319" y="1745"/>
                  </a:cubicBezTo>
                  <a:cubicBezTo>
                    <a:pt x="1370" y="1804"/>
                    <a:pt x="1413" y="1821"/>
                    <a:pt x="1463" y="1802"/>
                  </a:cubicBezTo>
                  <a:cubicBezTo>
                    <a:pt x="1463" y="221"/>
                    <a:pt x="1463" y="221"/>
                    <a:pt x="1463" y="221"/>
                  </a:cubicBezTo>
                  <a:cubicBezTo>
                    <a:pt x="1449" y="222"/>
                    <a:pt x="1435" y="226"/>
                    <a:pt x="1420" y="232"/>
                  </a:cubicBezTo>
                  <a:close/>
                </a:path>
              </a:pathLst>
            </a:custGeom>
            <a:solidFill>
              <a:srgbClr val="45454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239" name="Grupo 238">
            <a:extLst>
              <a:ext uri="{FF2B5EF4-FFF2-40B4-BE49-F238E27FC236}">
                <a16:creationId xmlns:a16="http://schemas.microsoft.com/office/drawing/2014/main" id="{681D1838-D3BB-451A-A34B-68F46FB65081}"/>
              </a:ext>
            </a:extLst>
          </p:cNvPr>
          <p:cNvGrpSpPr/>
          <p:nvPr/>
        </p:nvGrpSpPr>
        <p:grpSpPr>
          <a:xfrm rot="1271631">
            <a:off x="9257236" y="1395580"/>
            <a:ext cx="472710" cy="296367"/>
            <a:chOff x="-5125474" y="2125310"/>
            <a:chExt cx="4008182" cy="2512945"/>
          </a:xfrm>
        </p:grpSpPr>
        <p:sp>
          <p:nvSpPr>
            <p:cNvPr id="240" name="Freeform 5">
              <a:extLst>
                <a:ext uri="{FF2B5EF4-FFF2-40B4-BE49-F238E27FC236}">
                  <a16:creationId xmlns:a16="http://schemas.microsoft.com/office/drawing/2014/main" id="{276AE690-3FE7-4E49-A45D-5E7DCFDBD93C}"/>
                </a:ext>
              </a:extLst>
            </p:cNvPr>
            <p:cNvSpPr>
              <a:spLocks/>
            </p:cNvSpPr>
            <p:nvPr/>
          </p:nvSpPr>
          <p:spPr bwMode="auto">
            <a:xfrm>
              <a:off x="-3109499" y="2181489"/>
              <a:ext cx="1992207" cy="2428677"/>
            </a:xfrm>
            <a:custGeom>
              <a:avLst/>
              <a:gdLst>
                <a:gd name="T0" fmla="*/ 1330 w 1446"/>
                <a:gd name="T1" fmla="*/ 440 h 1761"/>
                <a:gd name="T2" fmla="*/ 1208 w 1446"/>
                <a:gd name="T3" fmla="*/ 423 h 1761"/>
                <a:gd name="T4" fmla="*/ 551 w 1446"/>
                <a:gd name="T5" fmla="*/ 541 h 1761"/>
                <a:gd name="T6" fmla="*/ 314 w 1446"/>
                <a:gd name="T7" fmla="*/ 602 h 1761"/>
                <a:gd name="T8" fmla="*/ 304 w 1446"/>
                <a:gd name="T9" fmla="*/ 586 h 1761"/>
                <a:gd name="T10" fmla="*/ 341 w 1446"/>
                <a:gd name="T11" fmla="*/ 532 h 1761"/>
                <a:gd name="T12" fmla="*/ 586 w 1446"/>
                <a:gd name="T13" fmla="*/ 260 h 1761"/>
                <a:gd name="T14" fmla="*/ 612 w 1446"/>
                <a:gd name="T15" fmla="*/ 227 h 1761"/>
                <a:gd name="T16" fmla="*/ 765 w 1446"/>
                <a:gd name="T17" fmla="*/ 138 h 1761"/>
                <a:gd name="T18" fmla="*/ 765 w 1446"/>
                <a:gd name="T19" fmla="*/ 124 h 1761"/>
                <a:gd name="T20" fmla="*/ 711 w 1446"/>
                <a:gd name="T21" fmla="*/ 119 h 1761"/>
                <a:gd name="T22" fmla="*/ 649 w 1446"/>
                <a:gd name="T23" fmla="*/ 155 h 1761"/>
                <a:gd name="T24" fmla="*/ 510 w 1446"/>
                <a:gd name="T25" fmla="*/ 317 h 1761"/>
                <a:gd name="T26" fmla="*/ 483 w 1446"/>
                <a:gd name="T27" fmla="*/ 356 h 1761"/>
                <a:gd name="T28" fmla="*/ 371 w 1446"/>
                <a:gd name="T29" fmla="*/ 436 h 1761"/>
                <a:gd name="T30" fmla="*/ 235 w 1446"/>
                <a:gd name="T31" fmla="*/ 493 h 1761"/>
                <a:gd name="T32" fmla="*/ 201 w 1446"/>
                <a:gd name="T33" fmla="*/ 463 h 1761"/>
                <a:gd name="T34" fmla="*/ 246 w 1446"/>
                <a:gd name="T35" fmla="*/ 338 h 1761"/>
                <a:gd name="T36" fmla="*/ 143 w 1446"/>
                <a:gd name="T37" fmla="*/ 221 h 1761"/>
                <a:gd name="T38" fmla="*/ 460 w 1446"/>
                <a:gd name="T39" fmla="*/ 22 h 1761"/>
                <a:gd name="T40" fmla="*/ 446 w 1446"/>
                <a:gd name="T41" fmla="*/ 0 h 1761"/>
                <a:gd name="T42" fmla="*/ 80 w 1446"/>
                <a:gd name="T43" fmla="*/ 215 h 1761"/>
                <a:gd name="T44" fmla="*/ 0 w 1446"/>
                <a:gd name="T45" fmla="*/ 180 h 1761"/>
                <a:gd name="T46" fmla="*/ 0 w 1446"/>
                <a:gd name="T47" fmla="*/ 1761 h 1761"/>
                <a:gd name="T48" fmla="*/ 73 w 1446"/>
                <a:gd name="T49" fmla="*/ 1712 h 1761"/>
                <a:gd name="T50" fmla="*/ 100 w 1446"/>
                <a:gd name="T51" fmla="*/ 1683 h 1761"/>
                <a:gd name="T52" fmla="*/ 238 w 1446"/>
                <a:gd name="T53" fmla="*/ 1416 h 1761"/>
                <a:gd name="T54" fmla="*/ 277 w 1446"/>
                <a:gd name="T55" fmla="*/ 1222 h 1761"/>
                <a:gd name="T56" fmla="*/ 651 w 1446"/>
                <a:gd name="T57" fmla="*/ 1682 h 1761"/>
                <a:gd name="T58" fmla="*/ 644 w 1446"/>
                <a:gd name="T59" fmla="*/ 1646 h 1761"/>
                <a:gd name="T60" fmla="*/ 586 w 1446"/>
                <a:gd name="T61" fmla="*/ 1603 h 1761"/>
                <a:gd name="T62" fmla="*/ 510 w 1446"/>
                <a:gd name="T63" fmla="*/ 1524 h 1761"/>
                <a:gd name="T64" fmla="*/ 450 w 1446"/>
                <a:gd name="T65" fmla="*/ 1411 h 1761"/>
                <a:gd name="T66" fmla="*/ 419 w 1446"/>
                <a:gd name="T67" fmla="*/ 1360 h 1761"/>
                <a:gd name="T68" fmla="*/ 331 w 1446"/>
                <a:gd name="T69" fmla="*/ 1186 h 1761"/>
                <a:gd name="T70" fmla="*/ 240 w 1446"/>
                <a:gd name="T71" fmla="*/ 986 h 1761"/>
                <a:gd name="T72" fmla="*/ 276 w 1446"/>
                <a:gd name="T73" fmla="*/ 998 h 1761"/>
                <a:gd name="T74" fmla="*/ 490 w 1446"/>
                <a:gd name="T75" fmla="*/ 1117 h 1761"/>
                <a:gd name="T76" fmla="*/ 507 w 1446"/>
                <a:gd name="T77" fmla="*/ 1145 h 1761"/>
                <a:gd name="T78" fmla="*/ 755 w 1446"/>
                <a:gd name="T79" fmla="*/ 1394 h 1761"/>
                <a:gd name="T80" fmla="*/ 808 w 1446"/>
                <a:gd name="T81" fmla="*/ 1384 h 1761"/>
                <a:gd name="T82" fmla="*/ 646 w 1446"/>
                <a:gd name="T83" fmla="*/ 1285 h 1761"/>
                <a:gd name="T84" fmla="*/ 591 w 1446"/>
                <a:gd name="T85" fmla="*/ 1208 h 1761"/>
                <a:gd name="T86" fmla="*/ 328 w 1446"/>
                <a:gd name="T87" fmla="*/ 966 h 1761"/>
                <a:gd name="T88" fmla="*/ 274 w 1446"/>
                <a:gd name="T89" fmla="*/ 940 h 1761"/>
                <a:gd name="T90" fmla="*/ 200 w 1446"/>
                <a:gd name="T91" fmla="*/ 887 h 1761"/>
                <a:gd name="T92" fmla="*/ 176 w 1446"/>
                <a:gd name="T93" fmla="*/ 846 h 1761"/>
                <a:gd name="T94" fmla="*/ 216 w 1446"/>
                <a:gd name="T95" fmla="*/ 821 h 1761"/>
                <a:gd name="T96" fmla="*/ 287 w 1446"/>
                <a:gd name="T97" fmla="*/ 851 h 1761"/>
                <a:gd name="T98" fmla="*/ 527 w 1446"/>
                <a:gd name="T99" fmla="*/ 975 h 1761"/>
                <a:gd name="T100" fmla="*/ 731 w 1446"/>
                <a:gd name="T101" fmla="*/ 1006 h 1761"/>
                <a:gd name="T102" fmla="*/ 1038 w 1446"/>
                <a:gd name="T103" fmla="*/ 835 h 1761"/>
                <a:gd name="T104" fmla="*/ 1068 w 1446"/>
                <a:gd name="T105" fmla="*/ 823 h 1761"/>
                <a:gd name="T106" fmla="*/ 1399 w 1446"/>
                <a:gd name="T107" fmla="*/ 605 h 1761"/>
                <a:gd name="T108" fmla="*/ 1330 w 1446"/>
                <a:gd name="T109" fmla="*/ 440 h 1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46" h="1761">
                  <a:moveTo>
                    <a:pt x="1330" y="440"/>
                  </a:moveTo>
                  <a:cubicBezTo>
                    <a:pt x="1291" y="429"/>
                    <a:pt x="1249" y="424"/>
                    <a:pt x="1208" y="423"/>
                  </a:cubicBezTo>
                  <a:cubicBezTo>
                    <a:pt x="981" y="421"/>
                    <a:pt x="768" y="492"/>
                    <a:pt x="551" y="541"/>
                  </a:cubicBezTo>
                  <a:cubicBezTo>
                    <a:pt x="471" y="560"/>
                    <a:pt x="393" y="582"/>
                    <a:pt x="314" y="602"/>
                  </a:cubicBezTo>
                  <a:cubicBezTo>
                    <a:pt x="311" y="597"/>
                    <a:pt x="307" y="591"/>
                    <a:pt x="304" y="586"/>
                  </a:cubicBezTo>
                  <a:cubicBezTo>
                    <a:pt x="316" y="567"/>
                    <a:pt x="324" y="537"/>
                    <a:pt x="341" y="532"/>
                  </a:cubicBezTo>
                  <a:cubicBezTo>
                    <a:pt x="476" y="488"/>
                    <a:pt x="527" y="370"/>
                    <a:pt x="586" y="260"/>
                  </a:cubicBezTo>
                  <a:cubicBezTo>
                    <a:pt x="593" y="248"/>
                    <a:pt x="601" y="234"/>
                    <a:pt x="612" y="227"/>
                  </a:cubicBezTo>
                  <a:cubicBezTo>
                    <a:pt x="662" y="196"/>
                    <a:pt x="714" y="167"/>
                    <a:pt x="765" y="138"/>
                  </a:cubicBezTo>
                  <a:cubicBezTo>
                    <a:pt x="765" y="133"/>
                    <a:pt x="765" y="128"/>
                    <a:pt x="765" y="124"/>
                  </a:cubicBezTo>
                  <a:cubicBezTo>
                    <a:pt x="747" y="122"/>
                    <a:pt x="727" y="114"/>
                    <a:pt x="711" y="119"/>
                  </a:cubicBezTo>
                  <a:cubicBezTo>
                    <a:pt x="689" y="127"/>
                    <a:pt x="671" y="146"/>
                    <a:pt x="649" y="155"/>
                  </a:cubicBezTo>
                  <a:cubicBezTo>
                    <a:pt x="577" y="188"/>
                    <a:pt x="524" y="235"/>
                    <a:pt x="510" y="317"/>
                  </a:cubicBezTo>
                  <a:cubicBezTo>
                    <a:pt x="507" y="332"/>
                    <a:pt x="495" y="347"/>
                    <a:pt x="483" y="356"/>
                  </a:cubicBezTo>
                  <a:cubicBezTo>
                    <a:pt x="447" y="385"/>
                    <a:pt x="411" y="414"/>
                    <a:pt x="371" y="436"/>
                  </a:cubicBezTo>
                  <a:cubicBezTo>
                    <a:pt x="328" y="459"/>
                    <a:pt x="281" y="476"/>
                    <a:pt x="235" y="493"/>
                  </a:cubicBezTo>
                  <a:cubicBezTo>
                    <a:pt x="229" y="495"/>
                    <a:pt x="216" y="476"/>
                    <a:pt x="201" y="463"/>
                  </a:cubicBezTo>
                  <a:cubicBezTo>
                    <a:pt x="273" y="435"/>
                    <a:pt x="244" y="381"/>
                    <a:pt x="246" y="338"/>
                  </a:cubicBezTo>
                  <a:cubicBezTo>
                    <a:pt x="250" y="271"/>
                    <a:pt x="165" y="280"/>
                    <a:pt x="143" y="221"/>
                  </a:cubicBezTo>
                  <a:cubicBezTo>
                    <a:pt x="248" y="155"/>
                    <a:pt x="354" y="89"/>
                    <a:pt x="460" y="22"/>
                  </a:cubicBezTo>
                  <a:cubicBezTo>
                    <a:pt x="455" y="15"/>
                    <a:pt x="451" y="8"/>
                    <a:pt x="446" y="0"/>
                  </a:cubicBezTo>
                  <a:cubicBezTo>
                    <a:pt x="325" y="72"/>
                    <a:pt x="203" y="143"/>
                    <a:pt x="80" y="215"/>
                  </a:cubicBezTo>
                  <a:cubicBezTo>
                    <a:pt x="54" y="189"/>
                    <a:pt x="28" y="178"/>
                    <a:pt x="0" y="180"/>
                  </a:cubicBezTo>
                  <a:cubicBezTo>
                    <a:pt x="0" y="1761"/>
                    <a:pt x="0" y="1761"/>
                    <a:pt x="0" y="1761"/>
                  </a:cubicBezTo>
                  <a:cubicBezTo>
                    <a:pt x="23" y="1752"/>
                    <a:pt x="46" y="1736"/>
                    <a:pt x="73" y="1712"/>
                  </a:cubicBezTo>
                  <a:cubicBezTo>
                    <a:pt x="83" y="1704"/>
                    <a:pt x="91" y="1693"/>
                    <a:pt x="100" y="1683"/>
                  </a:cubicBezTo>
                  <a:cubicBezTo>
                    <a:pt x="170" y="1607"/>
                    <a:pt x="209" y="1513"/>
                    <a:pt x="238" y="1416"/>
                  </a:cubicBezTo>
                  <a:cubicBezTo>
                    <a:pt x="255" y="1354"/>
                    <a:pt x="263" y="1290"/>
                    <a:pt x="277" y="1222"/>
                  </a:cubicBezTo>
                  <a:cubicBezTo>
                    <a:pt x="363" y="1408"/>
                    <a:pt x="468" y="1575"/>
                    <a:pt x="651" y="1682"/>
                  </a:cubicBezTo>
                  <a:cubicBezTo>
                    <a:pt x="653" y="1668"/>
                    <a:pt x="652" y="1653"/>
                    <a:pt x="644" y="1646"/>
                  </a:cubicBezTo>
                  <a:cubicBezTo>
                    <a:pt x="627" y="1629"/>
                    <a:pt x="604" y="1619"/>
                    <a:pt x="586" y="1603"/>
                  </a:cubicBezTo>
                  <a:cubicBezTo>
                    <a:pt x="558" y="1578"/>
                    <a:pt x="507" y="1547"/>
                    <a:pt x="510" y="1524"/>
                  </a:cubicBezTo>
                  <a:cubicBezTo>
                    <a:pt x="516" y="1466"/>
                    <a:pt x="470" y="1448"/>
                    <a:pt x="450" y="1411"/>
                  </a:cubicBezTo>
                  <a:cubicBezTo>
                    <a:pt x="441" y="1394"/>
                    <a:pt x="428" y="1378"/>
                    <a:pt x="419" y="1360"/>
                  </a:cubicBezTo>
                  <a:cubicBezTo>
                    <a:pt x="390" y="1302"/>
                    <a:pt x="369" y="1238"/>
                    <a:pt x="331" y="1186"/>
                  </a:cubicBezTo>
                  <a:cubicBezTo>
                    <a:pt x="287" y="1126"/>
                    <a:pt x="245" y="1069"/>
                    <a:pt x="240" y="986"/>
                  </a:cubicBezTo>
                  <a:cubicBezTo>
                    <a:pt x="254" y="990"/>
                    <a:pt x="266" y="992"/>
                    <a:pt x="276" y="998"/>
                  </a:cubicBezTo>
                  <a:cubicBezTo>
                    <a:pt x="348" y="1037"/>
                    <a:pt x="419" y="1077"/>
                    <a:pt x="490" y="1117"/>
                  </a:cubicBezTo>
                  <a:cubicBezTo>
                    <a:pt x="498" y="1122"/>
                    <a:pt x="504" y="1135"/>
                    <a:pt x="507" y="1145"/>
                  </a:cubicBezTo>
                  <a:cubicBezTo>
                    <a:pt x="538" y="1280"/>
                    <a:pt x="638" y="1347"/>
                    <a:pt x="755" y="1394"/>
                  </a:cubicBezTo>
                  <a:cubicBezTo>
                    <a:pt x="768" y="1399"/>
                    <a:pt x="788" y="1388"/>
                    <a:pt x="808" y="1384"/>
                  </a:cubicBezTo>
                  <a:cubicBezTo>
                    <a:pt x="746" y="1347"/>
                    <a:pt x="693" y="1320"/>
                    <a:pt x="646" y="1285"/>
                  </a:cubicBezTo>
                  <a:cubicBezTo>
                    <a:pt x="622" y="1267"/>
                    <a:pt x="605" y="1236"/>
                    <a:pt x="591" y="1208"/>
                  </a:cubicBezTo>
                  <a:cubicBezTo>
                    <a:pt x="534" y="1094"/>
                    <a:pt x="485" y="972"/>
                    <a:pt x="328" y="966"/>
                  </a:cubicBezTo>
                  <a:cubicBezTo>
                    <a:pt x="310" y="965"/>
                    <a:pt x="291" y="950"/>
                    <a:pt x="274" y="940"/>
                  </a:cubicBezTo>
                  <a:cubicBezTo>
                    <a:pt x="248" y="924"/>
                    <a:pt x="222" y="907"/>
                    <a:pt x="200" y="887"/>
                  </a:cubicBezTo>
                  <a:cubicBezTo>
                    <a:pt x="188" y="877"/>
                    <a:pt x="173" y="857"/>
                    <a:pt x="176" y="846"/>
                  </a:cubicBezTo>
                  <a:cubicBezTo>
                    <a:pt x="179" y="834"/>
                    <a:pt x="204" y="819"/>
                    <a:pt x="216" y="821"/>
                  </a:cubicBezTo>
                  <a:cubicBezTo>
                    <a:pt x="241" y="825"/>
                    <a:pt x="264" y="839"/>
                    <a:pt x="287" y="851"/>
                  </a:cubicBezTo>
                  <a:cubicBezTo>
                    <a:pt x="367" y="893"/>
                    <a:pt x="443" y="943"/>
                    <a:pt x="527" y="975"/>
                  </a:cubicBezTo>
                  <a:cubicBezTo>
                    <a:pt x="591" y="999"/>
                    <a:pt x="670" y="1023"/>
                    <a:pt x="731" y="1006"/>
                  </a:cubicBezTo>
                  <a:cubicBezTo>
                    <a:pt x="844" y="975"/>
                    <a:pt x="960" y="935"/>
                    <a:pt x="1038" y="835"/>
                  </a:cubicBezTo>
                  <a:cubicBezTo>
                    <a:pt x="1044" y="828"/>
                    <a:pt x="1058" y="823"/>
                    <a:pt x="1068" y="823"/>
                  </a:cubicBezTo>
                  <a:cubicBezTo>
                    <a:pt x="1229" y="827"/>
                    <a:pt x="1326" y="734"/>
                    <a:pt x="1399" y="605"/>
                  </a:cubicBezTo>
                  <a:cubicBezTo>
                    <a:pt x="1446" y="522"/>
                    <a:pt x="1423" y="465"/>
                    <a:pt x="1330" y="440"/>
                  </a:cubicBezTo>
                  <a:close/>
                </a:path>
              </a:pathLst>
            </a:custGeom>
            <a:solidFill>
              <a:srgbClr val="45454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1" name="Freeform 6">
              <a:extLst>
                <a:ext uri="{FF2B5EF4-FFF2-40B4-BE49-F238E27FC236}">
                  <a16:creationId xmlns:a16="http://schemas.microsoft.com/office/drawing/2014/main" id="{A1308A19-C435-4E7C-AAD8-BC0C97C70C1F}"/>
                </a:ext>
              </a:extLst>
            </p:cNvPr>
            <p:cNvSpPr>
              <a:spLocks/>
            </p:cNvSpPr>
            <p:nvPr/>
          </p:nvSpPr>
          <p:spPr bwMode="auto">
            <a:xfrm>
              <a:off x="-5125474" y="2125310"/>
              <a:ext cx="2015975" cy="2512945"/>
            </a:xfrm>
            <a:custGeom>
              <a:avLst/>
              <a:gdLst>
                <a:gd name="T0" fmla="*/ 1420 w 1463"/>
                <a:gd name="T1" fmla="*/ 232 h 1821"/>
                <a:gd name="T2" fmla="*/ 1375 w 1463"/>
                <a:gd name="T3" fmla="*/ 228 h 1821"/>
                <a:gd name="T4" fmla="*/ 1199 w 1463"/>
                <a:gd name="T5" fmla="*/ 100 h 1821"/>
                <a:gd name="T6" fmla="*/ 1059 w 1463"/>
                <a:gd name="T7" fmla="*/ 0 h 1821"/>
                <a:gd name="T8" fmla="*/ 1048 w 1463"/>
                <a:gd name="T9" fmla="*/ 17 h 1821"/>
                <a:gd name="T10" fmla="*/ 1358 w 1463"/>
                <a:gd name="T11" fmla="*/ 265 h 1821"/>
                <a:gd name="T12" fmla="*/ 1239 w 1463"/>
                <a:gd name="T13" fmla="*/ 364 h 1821"/>
                <a:gd name="T14" fmla="*/ 1260 w 1463"/>
                <a:gd name="T15" fmla="*/ 517 h 1821"/>
                <a:gd name="T16" fmla="*/ 1089 w 1463"/>
                <a:gd name="T17" fmla="*/ 427 h 1821"/>
                <a:gd name="T18" fmla="*/ 946 w 1463"/>
                <a:gd name="T19" fmla="*/ 242 h 1821"/>
                <a:gd name="T20" fmla="*/ 934 w 1463"/>
                <a:gd name="T21" fmla="*/ 225 h 1821"/>
                <a:gd name="T22" fmla="*/ 778 w 1463"/>
                <a:gd name="T23" fmla="*/ 100 h 1821"/>
                <a:gd name="T24" fmla="*/ 722 w 1463"/>
                <a:gd name="T25" fmla="*/ 107 h 1821"/>
                <a:gd name="T26" fmla="*/ 862 w 1463"/>
                <a:gd name="T27" fmla="*/ 199 h 1821"/>
                <a:gd name="T28" fmla="*/ 899 w 1463"/>
                <a:gd name="T29" fmla="*/ 243 h 1821"/>
                <a:gd name="T30" fmla="*/ 1055 w 1463"/>
                <a:gd name="T31" fmla="*/ 484 h 1821"/>
                <a:gd name="T32" fmla="*/ 1179 w 1463"/>
                <a:gd name="T33" fmla="*/ 625 h 1821"/>
                <a:gd name="T34" fmla="*/ 1105 w 1463"/>
                <a:gd name="T35" fmla="*/ 620 h 1821"/>
                <a:gd name="T36" fmla="*/ 687 w 1463"/>
                <a:gd name="T37" fmla="*/ 471 h 1821"/>
                <a:gd name="T38" fmla="*/ 331 w 1463"/>
                <a:gd name="T39" fmla="*/ 373 h 1821"/>
                <a:gd name="T40" fmla="*/ 75 w 1463"/>
                <a:gd name="T41" fmla="*/ 396 h 1821"/>
                <a:gd name="T42" fmla="*/ 30 w 1463"/>
                <a:gd name="T43" fmla="*/ 504 h 1821"/>
                <a:gd name="T44" fmla="*/ 401 w 1463"/>
                <a:gd name="T45" fmla="*/ 770 h 1821"/>
                <a:gd name="T46" fmla="*/ 494 w 1463"/>
                <a:gd name="T47" fmla="*/ 894 h 1821"/>
                <a:gd name="T48" fmla="*/ 600 w 1463"/>
                <a:gd name="T49" fmla="*/ 959 h 1821"/>
                <a:gd name="T50" fmla="*/ 847 w 1463"/>
                <a:gd name="T51" fmla="*/ 996 h 1821"/>
                <a:gd name="T52" fmla="*/ 979 w 1463"/>
                <a:gd name="T53" fmla="*/ 948 h 1821"/>
                <a:gd name="T54" fmla="*/ 1214 w 1463"/>
                <a:gd name="T55" fmla="*/ 843 h 1821"/>
                <a:gd name="T56" fmla="*/ 1240 w 1463"/>
                <a:gd name="T57" fmla="*/ 897 h 1821"/>
                <a:gd name="T58" fmla="*/ 1169 w 1463"/>
                <a:gd name="T59" fmla="*/ 916 h 1821"/>
                <a:gd name="T60" fmla="*/ 943 w 1463"/>
                <a:gd name="T61" fmla="*/ 1011 h 1821"/>
                <a:gd name="T62" fmla="*/ 887 w 1463"/>
                <a:gd name="T63" fmla="*/ 1044 h 1821"/>
                <a:gd name="T64" fmla="*/ 817 w 1463"/>
                <a:gd name="T65" fmla="*/ 1176 h 1821"/>
                <a:gd name="T66" fmla="*/ 693 w 1463"/>
                <a:gd name="T67" fmla="*/ 1314 h 1821"/>
                <a:gd name="T68" fmla="*/ 597 w 1463"/>
                <a:gd name="T69" fmla="*/ 1353 h 1821"/>
                <a:gd name="T70" fmla="*/ 653 w 1463"/>
                <a:gd name="T71" fmla="*/ 1379 h 1821"/>
                <a:gd name="T72" fmla="*/ 856 w 1463"/>
                <a:gd name="T73" fmla="*/ 1222 h 1821"/>
                <a:gd name="T74" fmla="*/ 955 w 1463"/>
                <a:gd name="T75" fmla="*/ 1102 h 1821"/>
                <a:gd name="T76" fmla="*/ 1152 w 1463"/>
                <a:gd name="T77" fmla="*/ 999 h 1821"/>
                <a:gd name="T78" fmla="*/ 1170 w 1463"/>
                <a:gd name="T79" fmla="*/ 1011 h 1821"/>
                <a:gd name="T80" fmla="*/ 1131 w 1463"/>
                <a:gd name="T81" fmla="*/ 1115 h 1821"/>
                <a:gd name="T82" fmla="*/ 985 w 1463"/>
                <a:gd name="T83" fmla="*/ 1367 h 1821"/>
                <a:gd name="T84" fmla="*/ 951 w 1463"/>
                <a:gd name="T85" fmla="*/ 1403 h 1821"/>
                <a:gd name="T86" fmla="*/ 870 w 1463"/>
                <a:gd name="T87" fmla="*/ 1506 h 1821"/>
                <a:gd name="T88" fmla="*/ 856 w 1463"/>
                <a:gd name="T89" fmla="*/ 1523 h 1821"/>
                <a:gd name="T90" fmla="*/ 676 w 1463"/>
                <a:gd name="T91" fmla="*/ 1650 h 1821"/>
                <a:gd name="T92" fmla="*/ 745 w 1463"/>
                <a:gd name="T93" fmla="*/ 1649 h 1821"/>
                <a:gd name="T94" fmla="*/ 931 w 1463"/>
                <a:gd name="T95" fmla="*/ 1509 h 1821"/>
                <a:gd name="T96" fmla="*/ 1070 w 1463"/>
                <a:gd name="T97" fmla="*/ 1332 h 1821"/>
                <a:gd name="T98" fmla="*/ 1119 w 1463"/>
                <a:gd name="T99" fmla="*/ 1260 h 1821"/>
                <a:gd name="T100" fmla="*/ 1123 w 1463"/>
                <a:gd name="T101" fmla="*/ 1296 h 1821"/>
                <a:gd name="T102" fmla="*/ 1319 w 1463"/>
                <a:gd name="T103" fmla="*/ 1745 h 1821"/>
                <a:gd name="T104" fmla="*/ 1463 w 1463"/>
                <a:gd name="T105" fmla="*/ 1802 h 1821"/>
                <a:gd name="T106" fmla="*/ 1463 w 1463"/>
                <a:gd name="T107" fmla="*/ 221 h 1821"/>
                <a:gd name="T108" fmla="*/ 1420 w 1463"/>
                <a:gd name="T109" fmla="*/ 232 h 1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63" h="1821">
                  <a:moveTo>
                    <a:pt x="1420" y="232"/>
                  </a:moveTo>
                  <a:cubicBezTo>
                    <a:pt x="1408" y="238"/>
                    <a:pt x="1386" y="236"/>
                    <a:pt x="1375" y="228"/>
                  </a:cubicBezTo>
                  <a:cubicBezTo>
                    <a:pt x="1316" y="187"/>
                    <a:pt x="1258" y="142"/>
                    <a:pt x="1199" y="100"/>
                  </a:cubicBezTo>
                  <a:cubicBezTo>
                    <a:pt x="1153" y="66"/>
                    <a:pt x="1106" y="33"/>
                    <a:pt x="1059" y="0"/>
                  </a:cubicBezTo>
                  <a:cubicBezTo>
                    <a:pt x="1056" y="6"/>
                    <a:pt x="1052" y="11"/>
                    <a:pt x="1048" y="17"/>
                  </a:cubicBezTo>
                  <a:cubicBezTo>
                    <a:pt x="1150" y="99"/>
                    <a:pt x="1253" y="181"/>
                    <a:pt x="1358" y="265"/>
                  </a:cubicBezTo>
                  <a:cubicBezTo>
                    <a:pt x="1323" y="310"/>
                    <a:pt x="1235" y="285"/>
                    <a:pt x="1239" y="364"/>
                  </a:cubicBezTo>
                  <a:cubicBezTo>
                    <a:pt x="1242" y="415"/>
                    <a:pt x="1253" y="467"/>
                    <a:pt x="1260" y="517"/>
                  </a:cubicBezTo>
                  <a:cubicBezTo>
                    <a:pt x="1186" y="511"/>
                    <a:pt x="1134" y="484"/>
                    <a:pt x="1089" y="427"/>
                  </a:cubicBezTo>
                  <a:cubicBezTo>
                    <a:pt x="1040" y="367"/>
                    <a:pt x="939" y="347"/>
                    <a:pt x="946" y="242"/>
                  </a:cubicBezTo>
                  <a:cubicBezTo>
                    <a:pt x="947" y="237"/>
                    <a:pt x="939" y="229"/>
                    <a:pt x="934" y="225"/>
                  </a:cubicBezTo>
                  <a:cubicBezTo>
                    <a:pt x="882" y="182"/>
                    <a:pt x="831" y="139"/>
                    <a:pt x="778" y="100"/>
                  </a:cubicBezTo>
                  <a:cubicBezTo>
                    <a:pt x="770" y="94"/>
                    <a:pt x="751" y="102"/>
                    <a:pt x="722" y="107"/>
                  </a:cubicBezTo>
                  <a:cubicBezTo>
                    <a:pt x="778" y="143"/>
                    <a:pt x="821" y="169"/>
                    <a:pt x="862" y="199"/>
                  </a:cubicBezTo>
                  <a:cubicBezTo>
                    <a:pt x="878" y="210"/>
                    <a:pt x="898" y="227"/>
                    <a:pt x="899" y="243"/>
                  </a:cubicBezTo>
                  <a:cubicBezTo>
                    <a:pt x="907" y="353"/>
                    <a:pt x="975" y="430"/>
                    <a:pt x="1055" y="484"/>
                  </a:cubicBezTo>
                  <a:cubicBezTo>
                    <a:pt x="1112" y="522"/>
                    <a:pt x="1136" y="577"/>
                    <a:pt x="1179" y="625"/>
                  </a:cubicBezTo>
                  <a:cubicBezTo>
                    <a:pt x="1153" y="627"/>
                    <a:pt x="1127" y="628"/>
                    <a:pt x="1105" y="620"/>
                  </a:cubicBezTo>
                  <a:cubicBezTo>
                    <a:pt x="965" y="571"/>
                    <a:pt x="824" y="525"/>
                    <a:pt x="687" y="471"/>
                  </a:cubicBezTo>
                  <a:cubicBezTo>
                    <a:pt x="571" y="425"/>
                    <a:pt x="456" y="376"/>
                    <a:pt x="331" y="373"/>
                  </a:cubicBezTo>
                  <a:cubicBezTo>
                    <a:pt x="246" y="371"/>
                    <a:pt x="159" y="379"/>
                    <a:pt x="75" y="396"/>
                  </a:cubicBezTo>
                  <a:cubicBezTo>
                    <a:pt x="15" y="408"/>
                    <a:pt x="0" y="450"/>
                    <a:pt x="30" y="504"/>
                  </a:cubicBezTo>
                  <a:cubicBezTo>
                    <a:pt x="111" y="648"/>
                    <a:pt x="204" y="780"/>
                    <a:pt x="401" y="770"/>
                  </a:cubicBezTo>
                  <a:cubicBezTo>
                    <a:pt x="403" y="834"/>
                    <a:pt x="443" y="867"/>
                    <a:pt x="494" y="894"/>
                  </a:cubicBezTo>
                  <a:cubicBezTo>
                    <a:pt x="530" y="914"/>
                    <a:pt x="565" y="936"/>
                    <a:pt x="600" y="959"/>
                  </a:cubicBezTo>
                  <a:cubicBezTo>
                    <a:pt x="676" y="1010"/>
                    <a:pt x="759" y="1023"/>
                    <a:pt x="847" y="996"/>
                  </a:cubicBezTo>
                  <a:cubicBezTo>
                    <a:pt x="892" y="983"/>
                    <a:pt x="936" y="966"/>
                    <a:pt x="979" y="948"/>
                  </a:cubicBezTo>
                  <a:cubicBezTo>
                    <a:pt x="1056" y="915"/>
                    <a:pt x="1132" y="879"/>
                    <a:pt x="1214" y="843"/>
                  </a:cubicBezTo>
                  <a:cubicBezTo>
                    <a:pt x="1223" y="862"/>
                    <a:pt x="1231" y="879"/>
                    <a:pt x="1240" y="897"/>
                  </a:cubicBezTo>
                  <a:cubicBezTo>
                    <a:pt x="1212" y="905"/>
                    <a:pt x="1189" y="908"/>
                    <a:pt x="1169" y="916"/>
                  </a:cubicBezTo>
                  <a:cubicBezTo>
                    <a:pt x="1093" y="947"/>
                    <a:pt x="1018" y="979"/>
                    <a:pt x="943" y="1011"/>
                  </a:cubicBezTo>
                  <a:cubicBezTo>
                    <a:pt x="923" y="1020"/>
                    <a:pt x="898" y="1028"/>
                    <a:pt x="887" y="1044"/>
                  </a:cubicBezTo>
                  <a:cubicBezTo>
                    <a:pt x="859" y="1085"/>
                    <a:pt x="827" y="1129"/>
                    <a:pt x="817" y="1176"/>
                  </a:cubicBezTo>
                  <a:cubicBezTo>
                    <a:pt x="801" y="1250"/>
                    <a:pt x="749" y="1283"/>
                    <a:pt x="693" y="1314"/>
                  </a:cubicBezTo>
                  <a:cubicBezTo>
                    <a:pt x="663" y="1331"/>
                    <a:pt x="629" y="1340"/>
                    <a:pt x="597" y="1353"/>
                  </a:cubicBezTo>
                  <a:cubicBezTo>
                    <a:pt x="615" y="1370"/>
                    <a:pt x="637" y="1384"/>
                    <a:pt x="653" y="1379"/>
                  </a:cubicBezTo>
                  <a:cubicBezTo>
                    <a:pt x="740" y="1353"/>
                    <a:pt x="812" y="1302"/>
                    <a:pt x="856" y="1222"/>
                  </a:cubicBezTo>
                  <a:cubicBezTo>
                    <a:pt x="882" y="1175"/>
                    <a:pt x="900" y="1127"/>
                    <a:pt x="955" y="1102"/>
                  </a:cubicBezTo>
                  <a:cubicBezTo>
                    <a:pt x="1022" y="1072"/>
                    <a:pt x="1086" y="1034"/>
                    <a:pt x="1152" y="999"/>
                  </a:cubicBezTo>
                  <a:cubicBezTo>
                    <a:pt x="1158" y="1003"/>
                    <a:pt x="1164" y="1007"/>
                    <a:pt x="1170" y="1011"/>
                  </a:cubicBezTo>
                  <a:cubicBezTo>
                    <a:pt x="1157" y="1046"/>
                    <a:pt x="1148" y="1083"/>
                    <a:pt x="1131" y="1115"/>
                  </a:cubicBezTo>
                  <a:cubicBezTo>
                    <a:pt x="1084" y="1200"/>
                    <a:pt x="1035" y="1283"/>
                    <a:pt x="985" y="1367"/>
                  </a:cubicBezTo>
                  <a:cubicBezTo>
                    <a:pt x="977" y="1380"/>
                    <a:pt x="964" y="1392"/>
                    <a:pt x="951" y="1403"/>
                  </a:cubicBezTo>
                  <a:cubicBezTo>
                    <a:pt x="917" y="1431"/>
                    <a:pt x="858" y="1440"/>
                    <a:pt x="870" y="1506"/>
                  </a:cubicBezTo>
                  <a:cubicBezTo>
                    <a:pt x="871" y="1511"/>
                    <a:pt x="862" y="1519"/>
                    <a:pt x="856" y="1523"/>
                  </a:cubicBezTo>
                  <a:cubicBezTo>
                    <a:pt x="802" y="1562"/>
                    <a:pt x="747" y="1601"/>
                    <a:pt x="676" y="1650"/>
                  </a:cubicBezTo>
                  <a:cubicBezTo>
                    <a:pt x="708" y="1650"/>
                    <a:pt x="732" y="1658"/>
                    <a:pt x="745" y="1649"/>
                  </a:cubicBezTo>
                  <a:cubicBezTo>
                    <a:pt x="809" y="1605"/>
                    <a:pt x="876" y="1563"/>
                    <a:pt x="931" y="1509"/>
                  </a:cubicBezTo>
                  <a:cubicBezTo>
                    <a:pt x="984" y="1457"/>
                    <a:pt x="1025" y="1392"/>
                    <a:pt x="1070" y="1332"/>
                  </a:cubicBezTo>
                  <a:cubicBezTo>
                    <a:pt x="1085" y="1312"/>
                    <a:pt x="1098" y="1291"/>
                    <a:pt x="1119" y="1260"/>
                  </a:cubicBezTo>
                  <a:cubicBezTo>
                    <a:pt x="1121" y="1280"/>
                    <a:pt x="1124" y="1288"/>
                    <a:pt x="1123" y="1296"/>
                  </a:cubicBezTo>
                  <a:cubicBezTo>
                    <a:pt x="1120" y="1476"/>
                    <a:pt x="1209" y="1616"/>
                    <a:pt x="1319" y="1745"/>
                  </a:cubicBezTo>
                  <a:cubicBezTo>
                    <a:pt x="1370" y="1804"/>
                    <a:pt x="1413" y="1821"/>
                    <a:pt x="1463" y="1802"/>
                  </a:cubicBezTo>
                  <a:cubicBezTo>
                    <a:pt x="1463" y="221"/>
                    <a:pt x="1463" y="221"/>
                    <a:pt x="1463" y="221"/>
                  </a:cubicBezTo>
                  <a:cubicBezTo>
                    <a:pt x="1449" y="222"/>
                    <a:pt x="1435" y="226"/>
                    <a:pt x="1420" y="232"/>
                  </a:cubicBezTo>
                  <a:close/>
                </a:path>
              </a:pathLst>
            </a:custGeom>
            <a:solidFill>
              <a:srgbClr val="45454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242" name="Grupo 241">
            <a:extLst>
              <a:ext uri="{FF2B5EF4-FFF2-40B4-BE49-F238E27FC236}">
                <a16:creationId xmlns:a16="http://schemas.microsoft.com/office/drawing/2014/main" id="{F260E32D-CAA2-4EBB-B4A2-8DAA26D48DD9}"/>
              </a:ext>
            </a:extLst>
          </p:cNvPr>
          <p:cNvGrpSpPr/>
          <p:nvPr/>
        </p:nvGrpSpPr>
        <p:grpSpPr>
          <a:xfrm rot="1271631">
            <a:off x="9683009" y="1202834"/>
            <a:ext cx="853619" cy="535179"/>
            <a:chOff x="-5125474" y="2125310"/>
            <a:chExt cx="4008182" cy="2512945"/>
          </a:xfrm>
        </p:grpSpPr>
        <p:sp>
          <p:nvSpPr>
            <p:cNvPr id="243" name="Freeform 5">
              <a:extLst>
                <a:ext uri="{FF2B5EF4-FFF2-40B4-BE49-F238E27FC236}">
                  <a16:creationId xmlns:a16="http://schemas.microsoft.com/office/drawing/2014/main" id="{1D430FA7-4749-4F3A-AAA0-CE8D711AA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-3109499" y="2181489"/>
              <a:ext cx="1992207" cy="2428677"/>
            </a:xfrm>
            <a:custGeom>
              <a:avLst/>
              <a:gdLst>
                <a:gd name="T0" fmla="*/ 1330 w 1446"/>
                <a:gd name="T1" fmla="*/ 440 h 1761"/>
                <a:gd name="T2" fmla="*/ 1208 w 1446"/>
                <a:gd name="T3" fmla="*/ 423 h 1761"/>
                <a:gd name="T4" fmla="*/ 551 w 1446"/>
                <a:gd name="T5" fmla="*/ 541 h 1761"/>
                <a:gd name="T6" fmla="*/ 314 w 1446"/>
                <a:gd name="T7" fmla="*/ 602 h 1761"/>
                <a:gd name="T8" fmla="*/ 304 w 1446"/>
                <a:gd name="T9" fmla="*/ 586 h 1761"/>
                <a:gd name="T10" fmla="*/ 341 w 1446"/>
                <a:gd name="T11" fmla="*/ 532 h 1761"/>
                <a:gd name="T12" fmla="*/ 586 w 1446"/>
                <a:gd name="T13" fmla="*/ 260 h 1761"/>
                <a:gd name="T14" fmla="*/ 612 w 1446"/>
                <a:gd name="T15" fmla="*/ 227 h 1761"/>
                <a:gd name="T16" fmla="*/ 765 w 1446"/>
                <a:gd name="T17" fmla="*/ 138 h 1761"/>
                <a:gd name="T18" fmla="*/ 765 w 1446"/>
                <a:gd name="T19" fmla="*/ 124 h 1761"/>
                <a:gd name="T20" fmla="*/ 711 w 1446"/>
                <a:gd name="T21" fmla="*/ 119 h 1761"/>
                <a:gd name="T22" fmla="*/ 649 w 1446"/>
                <a:gd name="T23" fmla="*/ 155 h 1761"/>
                <a:gd name="T24" fmla="*/ 510 w 1446"/>
                <a:gd name="T25" fmla="*/ 317 h 1761"/>
                <a:gd name="T26" fmla="*/ 483 w 1446"/>
                <a:gd name="T27" fmla="*/ 356 h 1761"/>
                <a:gd name="T28" fmla="*/ 371 w 1446"/>
                <a:gd name="T29" fmla="*/ 436 h 1761"/>
                <a:gd name="T30" fmla="*/ 235 w 1446"/>
                <a:gd name="T31" fmla="*/ 493 h 1761"/>
                <a:gd name="T32" fmla="*/ 201 w 1446"/>
                <a:gd name="T33" fmla="*/ 463 h 1761"/>
                <a:gd name="T34" fmla="*/ 246 w 1446"/>
                <a:gd name="T35" fmla="*/ 338 h 1761"/>
                <a:gd name="T36" fmla="*/ 143 w 1446"/>
                <a:gd name="T37" fmla="*/ 221 h 1761"/>
                <a:gd name="T38" fmla="*/ 460 w 1446"/>
                <a:gd name="T39" fmla="*/ 22 h 1761"/>
                <a:gd name="T40" fmla="*/ 446 w 1446"/>
                <a:gd name="T41" fmla="*/ 0 h 1761"/>
                <a:gd name="T42" fmla="*/ 80 w 1446"/>
                <a:gd name="T43" fmla="*/ 215 h 1761"/>
                <a:gd name="T44" fmla="*/ 0 w 1446"/>
                <a:gd name="T45" fmla="*/ 180 h 1761"/>
                <a:gd name="T46" fmla="*/ 0 w 1446"/>
                <a:gd name="T47" fmla="*/ 1761 h 1761"/>
                <a:gd name="T48" fmla="*/ 73 w 1446"/>
                <a:gd name="T49" fmla="*/ 1712 h 1761"/>
                <a:gd name="T50" fmla="*/ 100 w 1446"/>
                <a:gd name="T51" fmla="*/ 1683 h 1761"/>
                <a:gd name="T52" fmla="*/ 238 w 1446"/>
                <a:gd name="T53" fmla="*/ 1416 h 1761"/>
                <a:gd name="T54" fmla="*/ 277 w 1446"/>
                <a:gd name="T55" fmla="*/ 1222 h 1761"/>
                <a:gd name="T56" fmla="*/ 651 w 1446"/>
                <a:gd name="T57" fmla="*/ 1682 h 1761"/>
                <a:gd name="T58" fmla="*/ 644 w 1446"/>
                <a:gd name="T59" fmla="*/ 1646 h 1761"/>
                <a:gd name="T60" fmla="*/ 586 w 1446"/>
                <a:gd name="T61" fmla="*/ 1603 h 1761"/>
                <a:gd name="T62" fmla="*/ 510 w 1446"/>
                <a:gd name="T63" fmla="*/ 1524 h 1761"/>
                <a:gd name="T64" fmla="*/ 450 w 1446"/>
                <a:gd name="T65" fmla="*/ 1411 h 1761"/>
                <a:gd name="T66" fmla="*/ 419 w 1446"/>
                <a:gd name="T67" fmla="*/ 1360 h 1761"/>
                <a:gd name="T68" fmla="*/ 331 w 1446"/>
                <a:gd name="T69" fmla="*/ 1186 h 1761"/>
                <a:gd name="T70" fmla="*/ 240 w 1446"/>
                <a:gd name="T71" fmla="*/ 986 h 1761"/>
                <a:gd name="T72" fmla="*/ 276 w 1446"/>
                <a:gd name="T73" fmla="*/ 998 h 1761"/>
                <a:gd name="T74" fmla="*/ 490 w 1446"/>
                <a:gd name="T75" fmla="*/ 1117 h 1761"/>
                <a:gd name="T76" fmla="*/ 507 w 1446"/>
                <a:gd name="T77" fmla="*/ 1145 h 1761"/>
                <a:gd name="T78" fmla="*/ 755 w 1446"/>
                <a:gd name="T79" fmla="*/ 1394 h 1761"/>
                <a:gd name="T80" fmla="*/ 808 w 1446"/>
                <a:gd name="T81" fmla="*/ 1384 h 1761"/>
                <a:gd name="T82" fmla="*/ 646 w 1446"/>
                <a:gd name="T83" fmla="*/ 1285 h 1761"/>
                <a:gd name="T84" fmla="*/ 591 w 1446"/>
                <a:gd name="T85" fmla="*/ 1208 h 1761"/>
                <a:gd name="T86" fmla="*/ 328 w 1446"/>
                <a:gd name="T87" fmla="*/ 966 h 1761"/>
                <a:gd name="T88" fmla="*/ 274 w 1446"/>
                <a:gd name="T89" fmla="*/ 940 h 1761"/>
                <a:gd name="T90" fmla="*/ 200 w 1446"/>
                <a:gd name="T91" fmla="*/ 887 h 1761"/>
                <a:gd name="T92" fmla="*/ 176 w 1446"/>
                <a:gd name="T93" fmla="*/ 846 h 1761"/>
                <a:gd name="T94" fmla="*/ 216 w 1446"/>
                <a:gd name="T95" fmla="*/ 821 h 1761"/>
                <a:gd name="T96" fmla="*/ 287 w 1446"/>
                <a:gd name="T97" fmla="*/ 851 h 1761"/>
                <a:gd name="T98" fmla="*/ 527 w 1446"/>
                <a:gd name="T99" fmla="*/ 975 h 1761"/>
                <a:gd name="T100" fmla="*/ 731 w 1446"/>
                <a:gd name="T101" fmla="*/ 1006 h 1761"/>
                <a:gd name="T102" fmla="*/ 1038 w 1446"/>
                <a:gd name="T103" fmla="*/ 835 h 1761"/>
                <a:gd name="T104" fmla="*/ 1068 w 1446"/>
                <a:gd name="T105" fmla="*/ 823 h 1761"/>
                <a:gd name="T106" fmla="*/ 1399 w 1446"/>
                <a:gd name="T107" fmla="*/ 605 h 1761"/>
                <a:gd name="T108" fmla="*/ 1330 w 1446"/>
                <a:gd name="T109" fmla="*/ 440 h 1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46" h="1761">
                  <a:moveTo>
                    <a:pt x="1330" y="440"/>
                  </a:moveTo>
                  <a:cubicBezTo>
                    <a:pt x="1291" y="429"/>
                    <a:pt x="1249" y="424"/>
                    <a:pt x="1208" y="423"/>
                  </a:cubicBezTo>
                  <a:cubicBezTo>
                    <a:pt x="981" y="421"/>
                    <a:pt x="768" y="492"/>
                    <a:pt x="551" y="541"/>
                  </a:cubicBezTo>
                  <a:cubicBezTo>
                    <a:pt x="471" y="560"/>
                    <a:pt x="393" y="582"/>
                    <a:pt x="314" y="602"/>
                  </a:cubicBezTo>
                  <a:cubicBezTo>
                    <a:pt x="311" y="597"/>
                    <a:pt x="307" y="591"/>
                    <a:pt x="304" y="586"/>
                  </a:cubicBezTo>
                  <a:cubicBezTo>
                    <a:pt x="316" y="567"/>
                    <a:pt x="324" y="537"/>
                    <a:pt x="341" y="532"/>
                  </a:cubicBezTo>
                  <a:cubicBezTo>
                    <a:pt x="476" y="488"/>
                    <a:pt x="527" y="370"/>
                    <a:pt x="586" y="260"/>
                  </a:cubicBezTo>
                  <a:cubicBezTo>
                    <a:pt x="593" y="248"/>
                    <a:pt x="601" y="234"/>
                    <a:pt x="612" y="227"/>
                  </a:cubicBezTo>
                  <a:cubicBezTo>
                    <a:pt x="662" y="196"/>
                    <a:pt x="714" y="167"/>
                    <a:pt x="765" y="138"/>
                  </a:cubicBezTo>
                  <a:cubicBezTo>
                    <a:pt x="765" y="133"/>
                    <a:pt x="765" y="128"/>
                    <a:pt x="765" y="124"/>
                  </a:cubicBezTo>
                  <a:cubicBezTo>
                    <a:pt x="747" y="122"/>
                    <a:pt x="727" y="114"/>
                    <a:pt x="711" y="119"/>
                  </a:cubicBezTo>
                  <a:cubicBezTo>
                    <a:pt x="689" y="127"/>
                    <a:pt x="671" y="146"/>
                    <a:pt x="649" y="155"/>
                  </a:cubicBezTo>
                  <a:cubicBezTo>
                    <a:pt x="577" y="188"/>
                    <a:pt x="524" y="235"/>
                    <a:pt x="510" y="317"/>
                  </a:cubicBezTo>
                  <a:cubicBezTo>
                    <a:pt x="507" y="332"/>
                    <a:pt x="495" y="347"/>
                    <a:pt x="483" y="356"/>
                  </a:cubicBezTo>
                  <a:cubicBezTo>
                    <a:pt x="447" y="385"/>
                    <a:pt x="411" y="414"/>
                    <a:pt x="371" y="436"/>
                  </a:cubicBezTo>
                  <a:cubicBezTo>
                    <a:pt x="328" y="459"/>
                    <a:pt x="281" y="476"/>
                    <a:pt x="235" y="493"/>
                  </a:cubicBezTo>
                  <a:cubicBezTo>
                    <a:pt x="229" y="495"/>
                    <a:pt x="216" y="476"/>
                    <a:pt x="201" y="463"/>
                  </a:cubicBezTo>
                  <a:cubicBezTo>
                    <a:pt x="273" y="435"/>
                    <a:pt x="244" y="381"/>
                    <a:pt x="246" y="338"/>
                  </a:cubicBezTo>
                  <a:cubicBezTo>
                    <a:pt x="250" y="271"/>
                    <a:pt x="165" y="280"/>
                    <a:pt x="143" y="221"/>
                  </a:cubicBezTo>
                  <a:cubicBezTo>
                    <a:pt x="248" y="155"/>
                    <a:pt x="354" y="89"/>
                    <a:pt x="460" y="22"/>
                  </a:cubicBezTo>
                  <a:cubicBezTo>
                    <a:pt x="455" y="15"/>
                    <a:pt x="451" y="8"/>
                    <a:pt x="446" y="0"/>
                  </a:cubicBezTo>
                  <a:cubicBezTo>
                    <a:pt x="325" y="72"/>
                    <a:pt x="203" y="143"/>
                    <a:pt x="80" y="215"/>
                  </a:cubicBezTo>
                  <a:cubicBezTo>
                    <a:pt x="54" y="189"/>
                    <a:pt x="28" y="178"/>
                    <a:pt x="0" y="180"/>
                  </a:cubicBezTo>
                  <a:cubicBezTo>
                    <a:pt x="0" y="1761"/>
                    <a:pt x="0" y="1761"/>
                    <a:pt x="0" y="1761"/>
                  </a:cubicBezTo>
                  <a:cubicBezTo>
                    <a:pt x="23" y="1752"/>
                    <a:pt x="46" y="1736"/>
                    <a:pt x="73" y="1712"/>
                  </a:cubicBezTo>
                  <a:cubicBezTo>
                    <a:pt x="83" y="1704"/>
                    <a:pt x="91" y="1693"/>
                    <a:pt x="100" y="1683"/>
                  </a:cubicBezTo>
                  <a:cubicBezTo>
                    <a:pt x="170" y="1607"/>
                    <a:pt x="209" y="1513"/>
                    <a:pt x="238" y="1416"/>
                  </a:cubicBezTo>
                  <a:cubicBezTo>
                    <a:pt x="255" y="1354"/>
                    <a:pt x="263" y="1290"/>
                    <a:pt x="277" y="1222"/>
                  </a:cubicBezTo>
                  <a:cubicBezTo>
                    <a:pt x="363" y="1408"/>
                    <a:pt x="468" y="1575"/>
                    <a:pt x="651" y="1682"/>
                  </a:cubicBezTo>
                  <a:cubicBezTo>
                    <a:pt x="653" y="1668"/>
                    <a:pt x="652" y="1653"/>
                    <a:pt x="644" y="1646"/>
                  </a:cubicBezTo>
                  <a:cubicBezTo>
                    <a:pt x="627" y="1629"/>
                    <a:pt x="604" y="1619"/>
                    <a:pt x="586" y="1603"/>
                  </a:cubicBezTo>
                  <a:cubicBezTo>
                    <a:pt x="558" y="1578"/>
                    <a:pt x="507" y="1547"/>
                    <a:pt x="510" y="1524"/>
                  </a:cubicBezTo>
                  <a:cubicBezTo>
                    <a:pt x="516" y="1466"/>
                    <a:pt x="470" y="1448"/>
                    <a:pt x="450" y="1411"/>
                  </a:cubicBezTo>
                  <a:cubicBezTo>
                    <a:pt x="441" y="1394"/>
                    <a:pt x="428" y="1378"/>
                    <a:pt x="419" y="1360"/>
                  </a:cubicBezTo>
                  <a:cubicBezTo>
                    <a:pt x="390" y="1302"/>
                    <a:pt x="369" y="1238"/>
                    <a:pt x="331" y="1186"/>
                  </a:cubicBezTo>
                  <a:cubicBezTo>
                    <a:pt x="287" y="1126"/>
                    <a:pt x="245" y="1069"/>
                    <a:pt x="240" y="986"/>
                  </a:cubicBezTo>
                  <a:cubicBezTo>
                    <a:pt x="254" y="990"/>
                    <a:pt x="266" y="992"/>
                    <a:pt x="276" y="998"/>
                  </a:cubicBezTo>
                  <a:cubicBezTo>
                    <a:pt x="348" y="1037"/>
                    <a:pt x="419" y="1077"/>
                    <a:pt x="490" y="1117"/>
                  </a:cubicBezTo>
                  <a:cubicBezTo>
                    <a:pt x="498" y="1122"/>
                    <a:pt x="504" y="1135"/>
                    <a:pt x="507" y="1145"/>
                  </a:cubicBezTo>
                  <a:cubicBezTo>
                    <a:pt x="538" y="1280"/>
                    <a:pt x="638" y="1347"/>
                    <a:pt x="755" y="1394"/>
                  </a:cubicBezTo>
                  <a:cubicBezTo>
                    <a:pt x="768" y="1399"/>
                    <a:pt x="788" y="1388"/>
                    <a:pt x="808" y="1384"/>
                  </a:cubicBezTo>
                  <a:cubicBezTo>
                    <a:pt x="746" y="1347"/>
                    <a:pt x="693" y="1320"/>
                    <a:pt x="646" y="1285"/>
                  </a:cubicBezTo>
                  <a:cubicBezTo>
                    <a:pt x="622" y="1267"/>
                    <a:pt x="605" y="1236"/>
                    <a:pt x="591" y="1208"/>
                  </a:cubicBezTo>
                  <a:cubicBezTo>
                    <a:pt x="534" y="1094"/>
                    <a:pt x="485" y="972"/>
                    <a:pt x="328" y="966"/>
                  </a:cubicBezTo>
                  <a:cubicBezTo>
                    <a:pt x="310" y="965"/>
                    <a:pt x="291" y="950"/>
                    <a:pt x="274" y="940"/>
                  </a:cubicBezTo>
                  <a:cubicBezTo>
                    <a:pt x="248" y="924"/>
                    <a:pt x="222" y="907"/>
                    <a:pt x="200" y="887"/>
                  </a:cubicBezTo>
                  <a:cubicBezTo>
                    <a:pt x="188" y="877"/>
                    <a:pt x="173" y="857"/>
                    <a:pt x="176" y="846"/>
                  </a:cubicBezTo>
                  <a:cubicBezTo>
                    <a:pt x="179" y="834"/>
                    <a:pt x="204" y="819"/>
                    <a:pt x="216" y="821"/>
                  </a:cubicBezTo>
                  <a:cubicBezTo>
                    <a:pt x="241" y="825"/>
                    <a:pt x="264" y="839"/>
                    <a:pt x="287" y="851"/>
                  </a:cubicBezTo>
                  <a:cubicBezTo>
                    <a:pt x="367" y="893"/>
                    <a:pt x="443" y="943"/>
                    <a:pt x="527" y="975"/>
                  </a:cubicBezTo>
                  <a:cubicBezTo>
                    <a:pt x="591" y="999"/>
                    <a:pt x="670" y="1023"/>
                    <a:pt x="731" y="1006"/>
                  </a:cubicBezTo>
                  <a:cubicBezTo>
                    <a:pt x="844" y="975"/>
                    <a:pt x="960" y="935"/>
                    <a:pt x="1038" y="835"/>
                  </a:cubicBezTo>
                  <a:cubicBezTo>
                    <a:pt x="1044" y="828"/>
                    <a:pt x="1058" y="823"/>
                    <a:pt x="1068" y="823"/>
                  </a:cubicBezTo>
                  <a:cubicBezTo>
                    <a:pt x="1229" y="827"/>
                    <a:pt x="1326" y="734"/>
                    <a:pt x="1399" y="605"/>
                  </a:cubicBezTo>
                  <a:cubicBezTo>
                    <a:pt x="1446" y="522"/>
                    <a:pt x="1423" y="465"/>
                    <a:pt x="1330" y="440"/>
                  </a:cubicBezTo>
                  <a:close/>
                </a:path>
              </a:pathLst>
            </a:custGeom>
            <a:solidFill>
              <a:srgbClr val="45454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4" name="Freeform 6">
              <a:extLst>
                <a:ext uri="{FF2B5EF4-FFF2-40B4-BE49-F238E27FC236}">
                  <a16:creationId xmlns:a16="http://schemas.microsoft.com/office/drawing/2014/main" id="{0A722A92-7821-47D5-9E14-B9C895F6E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-5125474" y="2125310"/>
              <a:ext cx="2015975" cy="2512945"/>
            </a:xfrm>
            <a:custGeom>
              <a:avLst/>
              <a:gdLst>
                <a:gd name="T0" fmla="*/ 1420 w 1463"/>
                <a:gd name="T1" fmla="*/ 232 h 1821"/>
                <a:gd name="T2" fmla="*/ 1375 w 1463"/>
                <a:gd name="T3" fmla="*/ 228 h 1821"/>
                <a:gd name="T4" fmla="*/ 1199 w 1463"/>
                <a:gd name="T5" fmla="*/ 100 h 1821"/>
                <a:gd name="T6" fmla="*/ 1059 w 1463"/>
                <a:gd name="T7" fmla="*/ 0 h 1821"/>
                <a:gd name="T8" fmla="*/ 1048 w 1463"/>
                <a:gd name="T9" fmla="*/ 17 h 1821"/>
                <a:gd name="T10" fmla="*/ 1358 w 1463"/>
                <a:gd name="T11" fmla="*/ 265 h 1821"/>
                <a:gd name="T12" fmla="*/ 1239 w 1463"/>
                <a:gd name="T13" fmla="*/ 364 h 1821"/>
                <a:gd name="T14" fmla="*/ 1260 w 1463"/>
                <a:gd name="T15" fmla="*/ 517 h 1821"/>
                <a:gd name="T16" fmla="*/ 1089 w 1463"/>
                <a:gd name="T17" fmla="*/ 427 h 1821"/>
                <a:gd name="T18" fmla="*/ 946 w 1463"/>
                <a:gd name="T19" fmla="*/ 242 h 1821"/>
                <a:gd name="T20" fmla="*/ 934 w 1463"/>
                <a:gd name="T21" fmla="*/ 225 h 1821"/>
                <a:gd name="T22" fmla="*/ 778 w 1463"/>
                <a:gd name="T23" fmla="*/ 100 h 1821"/>
                <a:gd name="T24" fmla="*/ 722 w 1463"/>
                <a:gd name="T25" fmla="*/ 107 h 1821"/>
                <a:gd name="T26" fmla="*/ 862 w 1463"/>
                <a:gd name="T27" fmla="*/ 199 h 1821"/>
                <a:gd name="T28" fmla="*/ 899 w 1463"/>
                <a:gd name="T29" fmla="*/ 243 h 1821"/>
                <a:gd name="T30" fmla="*/ 1055 w 1463"/>
                <a:gd name="T31" fmla="*/ 484 h 1821"/>
                <a:gd name="T32" fmla="*/ 1179 w 1463"/>
                <a:gd name="T33" fmla="*/ 625 h 1821"/>
                <a:gd name="T34" fmla="*/ 1105 w 1463"/>
                <a:gd name="T35" fmla="*/ 620 h 1821"/>
                <a:gd name="T36" fmla="*/ 687 w 1463"/>
                <a:gd name="T37" fmla="*/ 471 h 1821"/>
                <a:gd name="T38" fmla="*/ 331 w 1463"/>
                <a:gd name="T39" fmla="*/ 373 h 1821"/>
                <a:gd name="T40" fmla="*/ 75 w 1463"/>
                <a:gd name="T41" fmla="*/ 396 h 1821"/>
                <a:gd name="T42" fmla="*/ 30 w 1463"/>
                <a:gd name="T43" fmla="*/ 504 h 1821"/>
                <a:gd name="T44" fmla="*/ 401 w 1463"/>
                <a:gd name="T45" fmla="*/ 770 h 1821"/>
                <a:gd name="T46" fmla="*/ 494 w 1463"/>
                <a:gd name="T47" fmla="*/ 894 h 1821"/>
                <a:gd name="T48" fmla="*/ 600 w 1463"/>
                <a:gd name="T49" fmla="*/ 959 h 1821"/>
                <a:gd name="T50" fmla="*/ 847 w 1463"/>
                <a:gd name="T51" fmla="*/ 996 h 1821"/>
                <a:gd name="T52" fmla="*/ 979 w 1463"/>
                <a:gd name="T53" fmla="*/ 948 h 1821"/>
                <a:gd name="T54" fmla="*/ 1214 w 1463"/>
                <a:gd name="T55" fmla="*/ 843 h 1821"/>
                <a:gd name="T56" fmla="*/ 1240 w 1463"/>
                <a:gd name="T57" fmla="*/ 897 h 1821"/>
                <a:gd name="T58" fmla="*/ 1169 w 1463"/>
                <a:gd name="T59" fmla="*/ 916 h 1821"/>
                <a:gd name="T60" fmla="*/ 943 w 1463"/>
                <a:gd name="T61" fmla="*/ 1011 h 1821"/>
                <a:gd name="T62" fmla="*/ 887 w 1463"/>
                <a:gd name="T63" fmla="*/ 1044 h 1821"/>
                <a:gd name="T64" fmla="*/ 817 w 1463"/>
                <a:gd name="T65" fmla="*/ 1176 h 1821"/>
                <a:gd name="T66" fmla="*/ 693 w 1463"/>
                <a:gd name="T67" fmla="*/ 1314 h 1821"/>
                <a:gd name="T68" fmla="*/ 597 w 1463"/>
                <a:gd name="T69" fmla="*/ 1353 h 1821"/>
                <a:gd name="T70" fmla="*/ 653 w 1463"/>
                <a:gd name="T71" fmla="*/ 1379 h 1821"/>
                <a:gd name="T72" fmla="*/ 856 w 1463"/>
                <a:gd name="T73" fmla="*/ 1222 h 1821"/>
                <a:gd name="T74" fmla="*/ 955 w 1463"/>
                <a:gd name="T75" fmla="*/ 1102 h 1821"/>
                <a:gd name="T76" fmla="*/ 1152 w 1463"/>
                <a:gd name="T77" fmla="*/ 999 h 1821"/>
                <a:gd name="T78" fmla="*/ 1170 w 1463"/>
                <a:gd name="T79" fmla="*/ 1011 h 1821"/>
                <a:gd name="T80" fmla="*/ 1131 w 1463"/>
                <a:gd name="T81" fmla="*/ 1115 h 1821"/>
                <a:gd name="T82" fmla="*/ 985 w 1463"/>
                <a:gd name="T83" fmla="*/ 1367 h 1821"/>
                <a:gd name="T84" fmla="*/ 951 w 1463"/>
                <a:gd name="T85" fmla="*/ 1403 h 1821"/>
                <a:gd name="T86" fmla="*/ 870 w 1463"/>
                <a:gd name="T87" fmla="*/ 1506 h 1821"/>
                <a:gd name="T88" fmla="*/ 856 w 1463"/>
                <a:gd name="T89" fmla="*/ 1523 h 1821"/>
                <a:gd name="T90" fmla="*/ 676 w 1463"/>
                <a:gd name="T91" fmla="*/ 1650 h 1821"/>
                <a:gd name="T92" fmla="*/ 745 w 1463"/>
                <a:gd name="T93" fmla="*/ 1649 h 1821"/>
                <a:gd name="T94" fmla="*/ 931 w 1463"/>
                <a:gd name="T95" fmla="*/ 1509 h 1821"/>
                <a:gd name="T96" fmla="*/ 1070 w 1463"/>
                <a:gd name="T97" fmla="*/ 1332 h 1821"/>
                <a:gd name="T98" fmla="*/ 1119 w 1463"/>
                <a:gd name="T99" fmla="*/ 1260 h 1821"/>
                <a:gd name="T100" fmla="*/ 1123 w 1463"/>
                <a:gd name="T101" fmla="*/ 1296 h 1821"/>
                <a:gd name="T102" fmla="*/ 1319 w 1463"/>
                <a:gd name="T103" fmla="*/ 1745 h 1821"/>
                <a:gd name="T104" fmla="*/ 1463 w 1463"/>
                <a:gd name="T105" fmla="*/ 1802 h 1821"/>
                <a:gd name="T106" fmla="*/ 1463 w 1463"/>
                <a:gd name="T107" fmla="*/ 221 h 1821"/>
                <a:gd name="T108" fmla="*/ 1420 w 1463"/>
                <a:gd name="T109" fmla="*/ 232 h 1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63" h="1821">
                  <a:moveTo>
                    <a:pt x="1420" y="232"/>
                  </a:moveTo>
                  <a:cubicBezTo>
                    <a:pt x="1408" y="238"/>
                    <a:pt x="1386" y="236"/>
                    <a:pt x="1375" y="228"/>
                  </a:cubicBezTo>
                  <a:cubicBezTo>
                    <a:pt x="1316" y="187"/>
                    <a:pt x="1258" y="142"/>
                    <a:pt x="1199" y="100"/>
                  </a:cubicBezTo>
                  <a:cubicBezTo>
                    <a:pt x="1153" y="66"/>
                    <a:pt x="1106" y="33"/>
                    <a:pt x="1059" y="0"/>
                  </a:cubicBezTo>
                  <a:cubicBezTo>
                    <a:pt x="1056" y="6"/>
                    <a:pt x="1052" y="11"/>
                    <a:pt x="1048" y="17"/>
                  </a:cubicBezTo>
                  <a:cubicBezTo>
                    <a:pt x="1150" y="99"/>
                    <a:pt x="1253" y="181"/>
                    <a:pt x="1358" y="265"/>
                  </a:cubicBezTo>
                  <a:cubicBezTo>
                    <a:pt x="1323" y="310"/>
                    <a:pt x="1235" y="285"/>
                    <a:pt x="1239" y="364"/>
                  </a:cubicBezTo>
                  <a:cubicBezTo>
                    <a:pt x="1242" y="415"/>
                    <a:pt x="1253" y="467"/>
                    <a:pt x="1260" y="517"/>
                  </a:cubicBezTo>
                  <a:cubicBezTo>
                    <a:pt x="1186" y="511"/>
                    <a:pt x="1134" y="484"/>
                    <a:pt x="1089" y="427"/>
                  </a:cubicBezTo>
                  <a:cubicBezTo>
                    <a:pt x="1040" y="367"/>
                    <a:pt x="939" y="347"/>
                    <a:pt x="946" y="242"/>
                  </a:cubicBezTo>
                  <a:cubicBezTo>
                    <a:pt x="947" y="237"/>
                    <a:pt x="939" y="229"/>
                    <a:pt x="934" y="225"/>
                  </a:cubicBezTo>
                  <a:cubicBezTo>
                    <a:pt x="882" y="182"/>
                    <a:pt x="831" y="139"/>
                    <a:pt x="778" y="100"/>
                  </a:cubicBezTo>
                  <a:cubicBezTo>
                    <a:pt x="770" y="94"/>
                    <a:pt x="751" y="102"/>
                    <a:pt x="722" y="107"/>
                  </a:cubicBezTo>
                  <a:cubicBezTo>
                    <a:pt x="778" y="143"/>
                    <a:pt x="821" y="169"/>
                    <a:pt x="862" y="199"/>
                  </a:cubicBezTo>
                  <a:cubicBezTo>
                    <a:pt x="878" y="210"/>
                    <a:pt x="898" y="227"/>
                    <a:pt x="899" y="243"/>
                  </a:cubicBezTo>
                  <a:cubicBezTo>
                    <a:pt x="907" y="353"/>
                    <a:pt x="975" y="430"/>
                    <a:pt x="1055" y="484"/>
                  </a:cubicBezTo>
                  <a:cubicBezTo>
                    <a:pt x="1112" y="522"/>
                    <a:pt x="1136" y="577"/>
                    <a:pt x="1179" y="625"/>
                  </a:cubicBezTo>
                  <a:cubicBezTo>
                    <a:pt x="1153" y="627"/>
                    <a:pt x="1127" y="628"/>
                    <a:pt x="1105" y="620"/>
                  </a:cubicBezTo>
                  <a:cubicBezTo>
                    <a:pt x="965" y="571"/>
                    <a:pt x="824" y="525"/>
                    <a:pt x="687" y="471"/>
                  </a:cubicBezTo>
                  <a:cubicBezTo>
                    <a:pt x="571" y="425"/>
                    <a:pt x="456" y="376"/>
                    <a:pt x="331" y="373"/>
                  </a:cubicBezTo>
                  <a:cubicBezTo>
                    <a:pt x="246" y="371"/>
                    <a:pt x="159" y="379"/>
                    <a:pt x="75" y="396"/>
                  </a:cubicBezTo>
                  <a:cubicBezTo>
                    <a:pt x="15" y="408"/>
                    <a:pt x="0" y="450"/>
                    <a:pt x="30" y="504"/>
                  </a:cubicBezTo>
                  <a:cubicBezTo>
                    <a:pt x="111" y="648"/>
                    <a:pt x="204" y="780"/>
                    <a:pt x="401" y="770"/>
                  </a:cubicBezTo>
                  <a:cubicBezTo>
                    <a:pt x="403" y="834"/>
                    <a:pt x="443" y="867"/>
                    <a:pt x="494" y="894"/>
                  </a:cubicBezTo>
                  <a:cubicBezTo>
                    <a:pt x="530" y="914"/>
                    <a:pt x="565" y="936"/>
                    <a:pt x="600" y="959"/>
                  </a:cubicBezTo>
                  <a:cubicBezTo>
                    <a:pt x="676" y="1010"/>
                    <a:pt x="759" y="1023"/>
                    <a:pt x="847" y="996"/>
                  </a:cubicBezTo>
                  <a:cubicBezTo>
                    <a:pt x="892" y="983"/>
                    <a:pt x="936" y="966"/>
                    <a:pt x="979" y="948"/>
                  </a:cubicBezTo>
                  <a:cubicBezTo>
                    <a:pt x="1056" y="915"/>
                    <a:pt x="1132" y="879"/>
                    <a:pt x="1214" y="843"/>
                  </a:cubicBezTo>
                  <a:cubicBezTo>
                    <a:pt x="1223" y="862"/>
                    <a:pt x="1231" y="879"/>
                    <a:pt x="1240" y="897"/>
                  </a:cubicBezTo>
                  <a:cubicBezTo>
                    <a:pt x="1212" y="905"/>
                    <a:pt x="1189" y="908"/>
                    <a:pt x="1169" y="916"/>
                  </a:cubicBezTo>
                  <a:cubicBezTo>
                    <a:pt x="1093" y="947"/>
                    <a:pt x="1018" y="979"/>
                    <a:pt x="943" y="1011"/>
                  </a:cubicBezTo>
                  <a:cubicBezTo>
                    <a:pt x="923" y="1020"/>
                    <a:pt x="898" y="1028"/>
                    <a:pt x="887" y="1044"/>
                  </a:cubicBezTo>
                  <a:cubicBezTo>
                    <a:pt x="859" y="1085"/>
                    <a:pt x="827" y="1129"/>
                    <a:pt x="817" y="1176"/>
                  </a:cubicBezTo>
                  <a:cubicBezTo>
                    <a:pt x="801" y="1250"/>
                    <a:pt x="749" y="1283"/>
                    <a:pt x="693" y="1314"/>
                  </a:cubicBezTo>
                  <a:cubicBezTo>
                    <a:pt x="663" y="1331"/>
                    <a:pt x="629" y="1340"/>
                    <a:pt x="597" y="1353"/>
                  </a:cubicBezTo>
                  <a:cubicBezTo>
                    <a:pt x="615" y="1370"/>
                    <a:pt x="637" y="1384"/>
                    <a:pt x="653" y="1379"/>
                  </a:cubicBezTo>
                  <a:cubicBezTo>
                    <a:pt x="740" y="1353"/>
                    <a:pt x="812" y="1302"/>
                    <a:pt x="856" y="1222"/>
                  </a:cubicBezTo>
                  <a:cubicBezTo>
                    <a:pt x="882" y="1175"/>
                    <a:pt x="900" y="1127"/>
                    <a:pt x="955" y="1102"/>
                  </a:cubicBezTo>
                  <a:cubicBezTo>
                    <a:pt x="1022" y="1072"/>
                    <a:pt x="1086" y="1034"/>
                    <a:pt x="1152" y="999"/>
                  </a:cubicBezTo>
                  <a:cubicBezTo>
                    <a:pt x="1158" y="1003"/>
                    <a:pt x="1164" y="1007"/>
                    <a:pt x="1170" y="1011"/>
                  </a:cubicBezTo>
                  <a:cubicBezTo>
                    <a:pt x="1157" y="1046"/>
                    <a:pt x="1148" y="1083"/>
                    <a:pt x="1131" y="1115"/>
                  </a:cubicBezTo>
                  <a:cubicBezTo>
                    <a:pt x="1084" y="1200"/>
                    <a:pt x="1035" y="1283"/>
                    <a:pt x="985" y="1367"/>
                  </a:cubicBezTo>
                  <a:cubicBezTo>
                    <a:pt x="977" y="1380"/>
                    <a:pt x="964" y="1392"/>
                    <a:pt x="951" y="1403"/>
                  </a:cubicBezTo>
                  <a:cubicBezTo>
                    <a:pt x="917" y="1431"/>
                    <a:pt x="858" y="1440"/>
                    <a:pt x="870" y="1506"/>
                  </a:cubicBezTo>
                  <a:cubicBezTo>
                    <a:pt x="871" y="1511"/>
                    <a:pt x="862" y="1519"/>
                    <a:pt x="856" y="1523"/>
                  </a:cubicBezTo>
                  <a:cubicBezTo>
                    <a:pt x="802" y="1562"/>
                    <a:pt x="747" y="1601"/>
                    <a:pt x="676" y="1650"/>
                  </a:cubicBezTo>
                  <a:cubicBezTo>
                    <a:pt x="708" y="1650"/>
                    <a:pt x="732" y="1658"/>
                    <a:pt x="745" y="1649"/>
                  </a:cubicBezTo>
                  <a:cubicBezTo>
                    <a:pt x="809" y="1605"/>
                    <a:pt x="876" y="1563"/>
                    <a:pt x="931" y="1509"/>
                  </a:cubicBezTo>
                  <a:cubicBezTo>
                    <a:pt x="984" y="1457"/>
                    <a:pt x="1025" y="1392"/>
                    <a:pt x="1070" y="1332"/>
                  </a:cubicBezTo>
                  <a:cubicBezTo>
                    <a:pt x="1085" y="1312"/>
                    <a:pt x="1098" y="1291"/>
                    <a:pt x="1119" y="1260"/>
                  </a:cubicBezTo>
                  <a:cubicBezTo>
                    <a:pt x="1121" y="1280"/>
                    <a:pt x="1124" y="1288"/>
                    <a:pt x="1123" y="1296"/>
                  </a:cubicBezTo>
                  <a:cubicBezTo>
                    <a:pt x="1120" y="1476"/>
                    <a:pt x="1209" y="1616"/>
                    <a:pt x="1319" y="1745"/>
                  </a:cubicBezTo>
                  <a:cubicBezTo>
                    <a:pt x="1370" y="1804"/>
                    <a:pt x="1413" y="1821"/>
                    <a:pt x="1463" y="1802"/>
                  </a:cubicBezTo>
                  <a:cubicBezTo>
                    <a:pt x="1463" y="221"/>
                    <a:pt x="1463" y="221"/>
                    <a:pt x="1463" y="221"/>
                  </a:cubicBezTo>
                  <a:cubicBezTo>
                    <a:pt x="1449" y="222"/>
                    <a:pt x="1435" y="226"/>
                    <a:pt x="1420" y="232"/>
                  </a:cubicBezTo>
                  <a:close/>
                </a:path>
              </a:pathLst>
            </a:custGeom>
            <a:solidFill>
              <a:srgbClr val="45454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7772068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69" y="1492151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5" y="1562685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5" y="4520205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5" y="4641908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5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0" y="3600565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3" y="1518715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3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6" y="4618983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5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0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0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2" y="2543931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1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2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1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2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5" y="2527503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4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7" y="2552021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4" y="5535337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2" y="2471635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2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1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1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3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7" y="3520149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3" y="3545246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7" y="5476481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4" y="4613416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19" y="2554105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1" y="1539347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19" y="1539413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1" y="1440015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5" y="2475142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7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3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09" y="1432247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1" y="1433264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4" y="1485954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3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1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6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0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1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5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09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3" y="3588495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6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59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7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5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0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8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5" y="4798175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59" y="4700089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5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4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2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39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5" y="5634755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6" y="5634755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1" y="5634755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1" y="5634755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6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4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3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39" y="4689593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7" y="3634370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39" y="4747558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0" y="3641888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6" y="5652771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0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09" y="1534986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7" y="3640605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4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4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79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5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2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4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7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6" y="1509091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3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29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29" y="5684793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3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5" y="5653379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79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29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29" y="1450294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8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2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6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2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6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4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7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7" y="4745773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299" y="2468549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299" y="2626897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099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3541E5F2-FA2A-4064-938B-DB7EF7BFDE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17" name="Freeform: Shape 3">
            <a:extLst>
              <a:ext uri="{FF2B5EF4-FFF2-40B4-BE49-F238E27FC236}">
                <a16:creationId xmlns:a16="http://schemas.microsoft.com/office/drawing/2014/main" id="{40EB2A63-A532-4774-BAD5-4F65351390B6}"/>
              </a:ext>
            </a:extLst>
          </p:cNvPr>
          <p:cNvSpPr/>
          <p:nvPr/>
        </p:nvSpPr>
        <p:spPr>
          <a:xfrm rot="8341735" flipH="1">
            <a:off x="3778201" y="3513174"/>
            <a:ext cx="1037784" cy="11070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18516" y="4499"/>
                  <a:pt x="14591" y="8500"/>
                  <a:pt x="10132" y="11778"/>
                </a:cubicBezTo>
                <a:cubicBezTo>
                  <a:pt x="8255" y="13157"/>
                  <a:pt x="5662" y="14203"/>
                  <a:pt x="4109" y="12842"/>
                </a:cubicBezTo>
                <a:cubicBezTo>
                  <a:pt x="1726" y="10754"/>
                  <a:pt x="4412" y="6732"/>
                  <a:pt x="8055" y="7797"/>
                </a:cubicBezTo>
                <a:cubicBezTo>
                  <a:pt x="11161" y="8705"/>
                  <a:pt x="11409" y="12598"/>
                  <a:pt x="9408" y="15522"/>
                </a:cubicBezTo>
                <a:cubicBezTo>
                  <a:pt x="7373" y="18496"/>
                  <a:pt x="3870" y="20653"/>
                  <a:pt x="0" y="21600"/>
                </a:cubicBezTo>
              </a:path>
            </a:pathLst>
          </a:custGeom>
          <a:ln w="50800" cap="rnd">
            <a:solidFill>
              <a:schemeClr val="accent2"/>
            </a:solidFill>
            <a:custDash>
              <a:ds d="100000" sp="200000"/>
            </a:custDash>
            <a:miter lim="400000"/>
            <a:tailEnd type="arrow"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8" name="Freeform: Shape 4">
            <a:extLst>
              <a:ext uri="{FF2B5EF4-FFF2-40B4-BE49-F238E27FC236}">
                <a16:creationId xmlns:a16="http://schemas.microsoft.com/office/drawing/2014/main" id="{E94BE621-E0D8-426A-97D8-ECDCD102CFAD}"/>
              </a:ext>
            </a:extLst>
          </p:cNvPr>
          <p:cNvSpPr/>
          <p:nvPr/>
        </p:nvSpPr>
        <p:spPr>
          <a:xfrm>
            <a:off x="3365256" y="2419737"/>
            <a:ext cx="1678942" cy="7762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760" extrusionOk="0">
                <a:moveTo>
                  <a:pt x="21600" y="20760"/>
                </a:moveTo>
                <a:cubicBezTo>
                  <a:pt x="18369" y="9606"/>
                  <a:pt x="14127" y="2481"/>
                  <a:pt x="9559" y="535"/>
                </a:cubicBezTo>
                <a:cubicBezTo>
                  <a:pt x="6331" y="-840"/>
                  <a:pt x="3052" y="446"/>
                  <a:pt x="0" y="4285"/>
                </a:cubicBezTo>
              </a:path>
            </a:pathLst>
          </a:custGeom>
          <a:ln w="50800" cap="rnd">
            <a:solidFill>
              <a:srgbClr val="FED715"/>
            </a:solidFill>
            <a:custDash>
              <a:ds d="100000" sp="200000"/>
            </a:custDash>
            <a:miter lim="400000"/>
            <a:tailEnd type="arrow"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9" name="Freeform: Shape 5">
            <a:extLst>
              <a:ext uri="{FF2B5EF4-FFF2-40B4-BE49-F238E27FC236}">
                <a16:creationId xmlns:a16="http://schemas.microsoft.com/office/drawing/2014/main" id="{5348A4A9-562D-49B2-9133-153345DE32F0}"/>
              </a:ext>
            </a:extLst>
          </p:cNvPr>
          <p:cNvSpPr/>
          <p:nvPr/>
        </p:nvSpPr>
        <p:spPr>
          <a:xfrm rot="13260000">
            <a:off x="7332570" y="3513031"/>
            <a:ext cx="1037784" cy="11070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18516" y="4499"/>
                  <a:pt x="14591" y="8500"/>
                  <a:pt x="10132" y="11778"/>
                </a:cubicBezTo>
                <a:cubicBezTo>
                  <a:pt x="8255" y="13157"/>
                  <a:pt x="5662" y="14203"/>
                  <a:pt x="4109" y="12842"/>
                </a:cubicBezTo>
                <a:cubicBezTo>
                  <a:pt x="1726" y="10754"/>
                  <a:pt x="4412" y="6732"/>
                  <a:pt x="8055" y="7797"/>
                </a:cubicBezTo>
                <a:cubicBezTo>
                  <a:pt x="11161" y="8705"/>
                  <a:pt x="11409" y="12598"/>
                  <a:pt x="9408" y="15522"/>
                </a:cubicBezTo>
                <a:cubicBezTo>
                  <a:pt x="7373" y="18496"/>
                  <a:pt x="3870" y="20653"/>
                  <a:pt x="0" y="21600"/>
                </a:cubicBezTo>
              </a:path>
            </a:pathLst>
          </a:custGeom>
          <a:ln w="50800" cap="rnd">
            <a:solidFill>
              <a:schemeClr val="accent4"/>
            </a:solidFill>
            <a:custDash>
              <a:ds d="100000" sp="200000"/>
            </a:custDash>
            <a:miter lim="400000"/>
            <a:tailEnd type="arrow"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20" name="Freeform: Shape 6">
            <a:extLst>
              <a:ext uri="{FF2B5EF4-FFF2-40B4-BE49-F238E27FC236}">
                <a16:creationId xmlns:a16="http://schemas.microsoft.com/office/drawing/2014/main" id="{C22D8F80-00CB-43EC-A192-ABCC05B6C33F}"/>
              </a:ext>
            </a:extLst>
          </p:cNvPr>
          <p:cNvSpPr/>
          <p:nvPr/>
        </p:nvSpPr>
        <p:spPr>
          <a:xfrm flipH="1">
            <a:off x="7093382" y="2419737"/>
            <a:ext cx="1678942" cy="7762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760" extrusionOk="0">
                <a:moveTo>
                  <a:pt x="21600" y="20760"/>
                </a:moveTo>
                <a:cubicBezTo>
                  <a:pt x="18369" y="9606"/>
                  <a:pt x="14127" y="2481"/>
                  <a:pt x="9559" y="535"/>
                </a:cubicBezTo>
                <a:cubicBezTo>
                  <a:pt x="6331" y="-840"/>
                  <a:pt x="3052" y="446"/>
                  <a:pt x="0" y="4285"/>
                </a:cubicBezTo>
              </a:path>
            </a:pathLst>
          </a:custGeom>
          <a:ln w="50800" cap="rnd">
            <a:solidFill>
              <a:srgbClr val="FED715"/>
            </a:solidFill>
            <a:custDash>
              <a:ds d="100000" sp="200000"/>
            </a:custDash>
            <a:miter lim="400000"/>
            <a:tailEnd type="arrow"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32" name="Freeform: Shape 16">
            <a:extLst>
              <a:ext uri="{FF2B5EF4-FFF2-40B4-BE49-F238E27FC236}">
                <a16:creationId xmlns:a16="http://schemas.microsoft.com/office/drawing/2014/main" id="{3E12190A-7DCD-4190-9D1B-B3EBD4DAFC20}"/>
              </a:ext>
            </a:extLst>
          </p:cNvPr>
          <p:cNvSpPr/>
          <p:nvPr/>
        </p:nvSpPr>
        <p:spPr>
          <a:xfrm>
            <a:off x="8709276" y="3841782"/>
            <a:ext cx="575346" cy="5753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30" name="Freeform: Shape 19">
            <a:extLst>
              <a:ext uri="{FF2B5EF4-FFF2-40B4-BE49-F238E27FC236}">
                <a16:creationId xmlns:a16="http://schemas.microsoft.com/office/drawing/2014/main" id="{7E358E78-F976-47A3-9C5F-57F2CB2B6609}"/>
              </a:ext>
            </a:extLst>
          </p:cNvPr>
          <p:cNvSpPr/>
          <p:nvPr/>
        </p:nvSpPr>
        <p:spPr>
          <a:xfrm>
            <a:off x="8709276" y="2641459"/>
            <a:ext cx="575346" cy="5753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ED715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28" name="Freeform: Shape 22">
            <a:extLst>
              <a:ext uri="{FF2B5EF4-FFF2-40B4-BE49-F238E27FC236}">
                <a16:creationId xmlns:a16="http://schemas.microsoft.com/office/drawing/2014/main" id="{0896A1E1-5CAD-4CFD-878D-02699BF06630}"/>
              </a:ext>
            </a:extLst>
          </p:cNvPr>
          <p:cNvSpPr/>
          <p:nvPr/>
        </p:nvSpPr>
        <p:spPr>
          <a:xfrm>
            <a:off x="2907377" y="3841782"/>
            <a:ext cx="575346" cy="5753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371EB50-FCB2-47A9-9B58-882BFC65790F}"/>
              </a:ext>
            </a:extLst>
          </p:cNvPr>
          <p:cNvGrpSpPr/>
          <p:nvPr/>
        </p:nvGrpSpPr>
        <p:grpSpPr>
          <a:xfrm>
            <a:off x="2907377" y="2641459"/>
            <a:ext cx="575346" cy="575347"/>
            <a:chOff x="0" y="0"/>
            <a:chExt cx="1270000" cy="1270000"/>
          </a:xfrm>
          <a:solidFill>
            <a:srgbClr val="FED715"/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A70A309-55B6-4F41-AE36-00DC75EBFE84}"/>
                </a:ext>
              </a:extLst>
            </p:cNvPr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15AF37E4-29C4-4378-A9A2-70BBD45198BF}"/>
                </a:ext>
              </a:extLst>
            </p:cNvPr>
            <p:cNvSpPr/>
            <p:nvPr/>
          </p:nvSpPr>
          <p:spPr>
            <a:xfrm>
              <a:off x="244455" y="392458"/>
              <a:ext cx="806490" cy="5358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99" y="0"/>
                  </a:moveTo>
                  <a:cubicBezTo>
                    <a:pt x="470" y="0"/>
                    <a:pt x="195" y="307"/>
                    <a:pt x="86" y="741"/>
                  </a:cubicBezTo>
                  <a:cubicBezTo>
                    <a:pt x="32" y="899"/>
                    <a:pt x="0" y="1079"/>
                    <a:pt x="0" y="1267"/>
                  </a:cubicBezTo>
                  <a:lnTo>
                    <a:pt x="0" y="2845"/>
                  </a:lnTo>
                  <a:cubicBezTo>
                    <a:pt x="0" y="3191"/>
                    <a:pt x="12" y="3535"/>
                    <a:pt x="29" y="3876"/>
                  </a:cubicBezTo>
                  <a:cubicBezTo>
                    <a:pt x="274" y="8891"/>
                    <a:pt x="2295" y="13166"/>
                    <a:pt x="5150" y="15287"/>
                  </a:cubicBezTo>
                  <a:cubicBezTo>
                    <a:pt x="5186" y="16408"/>
                    <a:pt x="5802" y="17295"/>
                    <a:pt x="6556" y="17295"/>
                  </a:cubicBezTo>
                  <a:cubicBezTo>
                    <a:pt x="6564" y="17295"/>
                    <a:pt x="6575" y="17295"/>
                    <a:pt x="6584" y="17295"/>
                  </a:cubicBezTo>
                  <a:cubicBezTo>
                    <a:pt x="6588" y="17295"/>
                    <a:pt x="6593" y="17295"/>
                    <a:pt x="6598" y="17295"/>
                  </a:cubicBezTo>
                  <a:lnTo>
                    <a:pt x="12184" y="17295"/>
                  </a:lnTo>
                  <a:cubicBezTo>
                    <a:pt x="12248" y="17295"/>
                    <a:pt x="12310" y="17286"/>
                    <a:pt x="12369" y="17263"/>
                  </a:cubicBezTo>
                  <a:cubicBezTo>
                    <a:pt x="12982" y="17090"/>
                    <a:pt x="13448" y="16314"/>
                    <a:pt x="13504" y="15363"/>
                  </a:cubicBezTo>
                  <a:cubicBezTo>
                    <a:pt x="15141" y="14193"/>
                    <a:pt x="16516" y="12328"/>
                    <a:pt x="17448" y="10006"/>
                  </a:cubicBezTo>
                  <a:cubicBezTo>
                    <a:pt x="17522" y="10045"/>
                    <a:pt x="17603" y="10059"/>
                    <a:pt x="17684" y="10059"/>
                  </a:cubicBezTo>
                  <a:lnTo>
                    <a:pt x="19039" y="10059"/>
                  </a:lnTo>
                  <a:cubicBezTo>
                    <a:pt x="20451" y="10059"/>
                    <a:pt x="21600" y="8340"/>
                    <a:pt x="21600" y="6216"/>
                  </a:cubicBezTo>
                  <a:cubicBezTo>
                    <a:pt x="21600" y="4093"/>
                    <a:pt x="20451" y="2362"/>
                    <a:pt x="19039" y="2362"/>
                  </a:cubicBezTo>
                  <a:lnTo>
                    <a:pt x="18775" y="2362"/>
                  </a:lnTo>
                  <a:lnTo>
                    <a:pt x="18775" y="1267"/>
                  </a:lnTo>
                  <a:cubicBezTo>
                    <a:pt x="18775" y="1248"/>
                    <a:pt x="18776" y="1232"/>
                    <a:pt x="18775" y="1213"/>
                  </a:cubicBezTo>
                  <a:cubicBezTo>
                    <a:pt x="18776" y="1195"/>
                    <a:pt x="18775" y="1179"/>
                    <a:pt x="18775" y="1159"/>
                  </a:cubicBezTo>
                  <a:cubicBezTo>
                    <a:pt x="18775" y="522"/>
                    <a:pt x="18429" y="0"/>
                    <a:pt x="18005" y="0"/>
                  </a:cubicBezTo>
                  <a:lnTo>
                    <a:pt x="799" y="0"/>
                  </a:lnTo>
                  <a:close/>
                  <a:moveTo>
                    <a:pt x="1584" y="2308"/>
                  </a:moveTo>
                  <a:lnTo>
                    <a:pt x="17192" y="2308"/>
                  </a:lnTo>
                  <a:cubicBezTo>
                    <a:pt x="17192" y="2308"/>
                    <a:pt x="17192" y="2974"/>
                    <a:pt x="17192" y="2974"/>
                  </a:cubicBezTo>
                  <a:cubicBezTo>
                    <a:pt x="17144" y="9245"/>
                    <a:pt x="13743" y="14332"/>
                    <a:pt x="9566" y="14332"/>
                  </a:cubicBezTo>
                  <a:lnTo>
                    <a:pt x="9209" y="14332"/>
                  </a:lnTo>
                  <a:cubicBezTo>
                    <a:pt x="5034" y="14332"/>
                    <a:pt x="1632" y="9245"/>
                    <a:pt x="1584" y="2974"/>
                  </a:cubicBezTo>
                  <a:lnTo>
                    <a:pt x="1584" y="2308"/>
                  </a:lnTo>
                  <a:close/>
                  <a:moveTo>
                    <a:pt x="18711" y="4477"/>
                  </a:moveTo>
                  <a:lnTo>
                    <a:pt x="19039" y="4477"/>
                  </a:lnTo>
                  <a:cubicBezTo>
                    <a:pt x="19675" y="4477"/>
                    <a:pt x="20195" y="5261"/>
                    <a:pt x="20195" y="6216"/>
                  </a:cubicBezTo>
                  <a:cubicBezTo>
                    <a:pt x="20195" y="7173"/>
                    <a:pt x="19675" y="7944"/>
                    <a:pt x="19039" y="7944"/>
                  </a:cubicBezTo>
                  <a:lnTo>
                    <a:pt x="18126" y="7944"/>
                  </a:lnTo>
                  <a:cubicBezTo>
                    <a:pt x="18416" y="6848"/>
                    <a:pt x="18616" y="5688"/>
                    <a:pt x="18711" y="4477"/>
                  </a:cubicBezTo>
                  <a:close/>
                  <a:moveTo>
                    <a:pt x="528" y="18551"/>
                  </a:moveTo>
                  <a:cubicBezTo>
                    <a:pt x="502" y="18551"/>
                    <a:pt x="482" y="18556"/>
                    <a:pt x="457" y="18562"/>
                  </a:cubicBezTo>
                  <a:cubicBezTo>
                    <a:pt x="461" y="19726"/>
                    <a:pt x="1086" y="20666"/>
                    <a:pt x="1862" y="20666"/>
                  </a:cubicBezTo>
                  <a:lnTo>
                    <a:pt x="4266" y="20666"/>
                  </a:lnTo>
                  <a:cubicBezTo>
                    <a:pt x="4308" y="21189"/>
                    <a:pt x="4598" y="21600"/>
                    <a:pt x="4958" y="21600"/>
                  </a:cubicBezTo>
                  <a:lnTo>
                    <a:pt x="13817" y="21600"/>
                  </a:lnTo>
                  <a:cubicBezTo>
                    <a:pt x="14177" y="21600"/>
                    <a:pt x="14474" y="21189"/>
                    <a:pt x="14517" y="20666"/>
                  </a:cubicBezTo>
                  <a:lnTo>
                    <a:pt x="16956" y="20666"/>
                  </a:lnTo>
                  <a:cubicBezTo>
                    <a:pt x="17728" y="20666"/>
                    <a:pt x="18362" y="19735"/>
                    <a:pt x="18369" y="18573"/>
                  </a:cubicBezTo>
                  <a:cubicBezTo>
                    <a:pt x="18330" y="18562"/>
                    <a:pt x="18286" y="18551"/>
                    <a:pt x="18247" y="18551"/>
                  </a:cubicBezTo>
                  <a:lnTo>
                    <a:pt x="528" y="18551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/>
            </a:p>
          </p:txBody>
        </p:sp>
      </p:grpSp>
      <p:grpSp>
        <p:nvGrpSpPr>
          <p:cNvPr id="5" name="Group 32">
            <a:extLst>
              <a:ext uri="{FF2B5EF4-FFF2-40B4-BE49-F238E27FC236}">
                <a16:creationId xmlns:a16="http://schemas.microsoft.com/office/drawing/2014/main" id="{93BA574C-88E7-4721-8ED5-43A21E31E69F}"/>
              </a:ext>
            </a:extLst>
          </p:cNvPr>
          <p:cNvGrpSpPr/>
          <p:nvPr/>
        </p:nvGrpSpPr>
        <p:grpSpPr>
          <a:xfrm>
            <a:off x="528680" y="2540683"/>
            <a:ext cx="2378697" cy="902979"/>
            <a:chOff x="1918379" y="1734048"/>
            <a:chExt cx="2348822" cy="891638"/>
          </a:xfrm>
        </p:grpSpPr>
        <p:sp>
          <p:nvSpPr>
            <p:cNvPr id="15" name="TextBox 33">
              <a:extLst>
                <a:ext uri="{FF2B5EF4-FFF2-40B4-BE49-F238E27FC236}">
                  <a16:creationId xmlns:a16="http://schemas.microsoft.com/office/drawing/2014/main" id="{D203DD86-4EAC-4DF5-8E33-84C1B2DCD293}"/>
                </a:ext>
              </a:extLst>
            </p:cNvPr>
            <p:cNvSpPr txBox="1"/>
            <p:nvPr/>
          </p:nvSpPr>
          <p:spPr>
            <a:xfrm>
              <a:off x="1918379" y="2071688"/>
              <a:ext cx="2348822" cy="553998"/>
            </a:xfrm>
            <a:prstGeom prst="rect">
              <a:avLst/>
            </a:prstGeom>
            <a:noFill/>
          </p:spPr>
          <p:txBody>
            <a:bodyPr wrap="square" rIns="216000" anchor="t" anchorCtr="0">
              <a:no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dk1">
                      <a:lumMod val="100000"/>
                    </a:schemeClr>
                  </a:solidFill>
                </a:rPr>
                <a:t>This part of the content is displayed as a text typesetting (recommended to use the theme font)</a:t>
              </a:r>
              <a:endParaRPr lang="zh-CN" altLang="en-US" sz="12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sp>
          <p:nvSpPr>
            <p:cNvPr id="16" name="Rectangle 34">
              <a:extLst>
                <a:ext uri="{FF2B5EF4-FFF2-40B4-BE49-F238E27FC236}">
                  <a16:creationId xmlns:a16="http://schemas.microsoft.com/office/drawing/2014/main" id="{E6904D28-A235-4627-89B4-224408102C17}"/>
                </a:ext>
              </a:extLst>
            </p:cNvPr>
            <p:cNvSpPr/>
            <p:nvPr/>
          </p:nvSpPr>
          <p:spPr>
            <a:xfrm>
              <a:off x="2971874" y="1734048"/>
              <a:ext cx="1295327" cy="323165"/>
            </a:xfrm>
            <a:prstGeom prst="rect">
              <a:avLst/>
            </a:prstGeom>
          </p:spPr>
          <p:txBody>
            <a:bodyPr wrap="none" lIns="0" tIns="0" rIns="216000" bIns="0" anchor="b" anchorCtr="0">
              <a:normAutofit/>
            </a:bodyPr>
            <a:lstStyle/>
            <a:p>
              <a:pPr algn="r"/>
              <a:r>
                <a:rPr lang="en-US" altLang="zh-CN" sz="1200" b="1" dirty="0">
                  <a:solidFill>
                    <a:schemeClr val="accent1">
                      <a:lumMod val="100000"/>
                    </a:schemeClr>
                  </a:solidFill>
                </a:rPr>
                <a:t>Title text preset</a:t>
              </a:r>
              <a:endParaRPr lang="zh-CN" altLang="en-US" sz="1200" b="1" dirty="0">
                <a:solidFill>
                  <a:schemeClr val="accent1">
                    <a:lumMod val="100000"/>
                  </a:schemeClr>
                </a:solidFill>
              </a:endParaRPr>
            </a:p>
          </p:txBody>
        </p:sp>
      </p:grpSp>
      <p:grpSp>
        <p:nvGrpSpPr>
          <p:cNvPr id="6" name="Group 35">
            <a:extLst>
              <a:ext uri="{FF2B5EF4-FFF2-40B4-BE49-F238E27FC236}">
                <a16:creationId xmlns:a16="http://schemas.microsoft.com/office/drawing/2014/main" id="{89A92235-7650-47F0-B45D-7848338ACA42}"/>
              </a:ext>
            </a:extLst>
          </p:cNvPr>
          <p:cNvGrpSpPr/>
          <p:nvPr/>
        </p:nvGrpSpPr>
        <p:grpSpPr>
          <a:xfrm>
            <a:off x="9284621" y="2527810"/>
            <a:ext cx="2378697" cy="991359"/>
            <a:chOff x="7996807" y="1734930"/>
            <a:chExt cx="2348822" cy="978908"/>
          </a:xfrm>
        </p:grpSpPr>
        <p:sp>
          <p:nvSpPr>
            <p:cNvPr id="13" name="TextBox 36">
              <a:extLst>
                <a:ext uri="{FF2B5EF4-FFF2-40B4-BE49-F238E27FC236}">
                  <a16:creationId xmlns:a16="http://schemas.microsoft.com/office/drawing/2014/main" id="{1C998058-0D2F-4252-9B4C-8BFE18099FA8}"/>
                </a:ext>
              </a:extLst>
            </p:cNvPr>
            <p:cNvSpPr txBox="1"/>
            <p:nvPr/>
          </p:nvSpPr>
          <p:spPr>
            <a:xfrm>
              <a:off x="7996807" y="2159840"/>
              <a:ext cx="2348822" cy="553998"/>
            </a:xfrm>
            <a:prstGeom prst="rect">
              <a:avLst/>
            </a:prstGeom>
            <a:noFill/>
          </p:spPr>
          <p:txBody>
            <a:bodyPr wrap="square" lIns="216000" rIns="216000" anchor="ctr" anchorCtr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dk1">
                      <a:lumMod val="100000"/>
                    </a:schemeClr>
                  </a:solidFill>
                </a:rPr>
                <a:t>This part of the content is displayed as a text typesetting (recommended to use the theme font)</a:t>
              </a:r>
              <a:endParaRPr lang="zh-CN" altLang="en-US" sz="12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sp>
          <p:nvSpPr>
            <p:cNvPr id="14" name="Rectangle 37">
              <a:extLst>
                <a:ext uri="{FF2B5EF4-FFF2-40B4-BE49-F238E27FC236}">
                  <a16:creationId xmlns:a16="http://schemas.microsoft.com/office/drawing/2014/main" id="{5019B56F-D0E8-4CC2-AFE5-F6A4C127C8B1}"/>
                </a:ext>
              </a:extLst>
            </p:cNvPr>
            <p:cNvSpPr/>
            <p:nvPr/>
          </p:nvSpPr>
          <p:spPr>
            <a:xfrm>
              <a:off x="7996808" y="1734930"/>
              <a:ext cx="1513437" cy="323165"/>
            </a:xfrm>
            <a:prstGeom prst="rect">
              <a:avLst/>
            </a:prstGeom>
          </p:spPr>
          <p:txBody>
            <a:bodyPr wrap="none" lIns="216000" tIns="0" rIns="216000" bIns="0" anchor="ctr" anchorCtr="0">
              <a:normAutofit/>
            </a:bodyPr>
            <a:lstStyle/>
            <a:p>
              <a:r>
                <a:rPr lang="en-US" altLang="zh-CN" sz="1200" b="1" dirty="0">
                  <a:solidFill>
                    <a:schemeClr val="accent3">
                      <a:lumMod val="100000"/>
                    </a:schemeClr>
                  </a:solidFill>
                </a:rPr>
                <a:t>Title text preset</a:t>
              </a:r>
              <a:endParaRPr lang="zh-CN" altLang="en-US" sz="1200" b="1" dirty="0">
                <a:solidFill>
                  <a:schemeClr val="accent3">
                    <a:lumMod val="100000"/>
                  </a:schemeClr>
                </a:solidFill>
              </a:endParaRPr>
            </a:p>
          </p:txBody>
        </p:sp>
      </p:grpSp>
      <p:grpSp>
        <p:nvGrpSpPr>
          <p:cNvPr id="7" name="Group 38">
            <a:extLst>
              <a:ext uri="{FF2B5EF4-FFF2-40B4-BE49-F238E27FC236}">
                <a16:creationId xmlns:a16="http://schemas.microsoft.com/office/drawing/2014/main" id="{3039FA71-02AD-4C12-8118-49C394F60C63}"/>
              </a:ext>
            </a:extLst>
          </p:cNvPr>
          <p:cNvGrpSpPr/>
          <p:nvPr/>
        </p:nvGrpSpPr>
        <p:grpSpPr>
          <a:xfrm>
            <a:off x="528680" y="3733212"/>
            <a:ext cx="2378697" cy="902979"/>
            <a:chOff x="1918379" y="1734048"/>
            <a:chExt cx="2348822" cy="891638"/>
          </a:xfrm>
        </p:grpSpPr>
        <p:sp>
          <p:nvSpPr>
            <p:cNvPr id="11" name="TextBox 39">
              <a:extLst>
                <a:ext uri="{FF2B5EF4-FFF2-40B4-BE49-F238E27FC236}">
                  <a16:creationId xmlns:a16="http://schemas.microsoft.com/office/drawing/2014/main" id="{C763297E-7176-48A9-BAAF-8AAD14AF6682}"/>
                </a:ext>
              </a:extLst>
            </p:cNvPr>
            <p:cNvSpPr txBox="1"/>
            <p:nvPr/>
          </p:nvSpPr>
          <p:spPr>
            <a:xfrm>
              <a:off x="1918379" y="2071688"/>
              <a:ext cx="2348822" cy="553998"/>
            </a:xfrm>
            <a:prstGeom prst="rect">
              <a:avLst/>
            </a:prstGeom>
            <a:noFill/>
          </p:spPr>
          <p:txBody>
            <a:bodyPr wrap="square" rIns="216000" anchor="t" anchorCtr="0">
              <a:no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dk1">
                      <a:lumMod val="100000"/>
                    </a:schemeClr>
                  </a:solidFill>
                </a:rPr>
                <a:t>This part of the content is displayed as a text typesetting (recommended to use the theme font)</a:t>
              </a:r>
              <a:endParaRPr lang="zh-CN" altLang="en-US" sz="12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sp>
          <p:nvSpPr>
            <p:cNvPr id="12" name="Rectangle 40">
              <a:extLst>
                <a:ext uri="{FF2B5EF4-FFF2-40B4-BE49-F238E27FC236}">
                  <a16:creationId xmlns:a16="http://schemas.microsoft.com/office/drawing/2014/main" id="{099B1AC7-41FB-44E6-8FF6-49F980FBE5A1}"/>
                </a:ext>
              </a:extLst>
            </p:cNvPr>
            <p:cNvSpPr/>
            <p:nvPr/>
          </p:nvSpPr>
          <p:spPr>
            <a:xfrm>
              <a:off x="2971874" y="1734048"/>
              <a:ext cx="1295327" cy="323165"/>
            </a:xfrm>
            <a:prstGeom prst="rect">
              <a:avLst/>
            </a:prstGeom>
          </p:spPr>
          <p:txBody>
            <a:bodyPr wrap="none" lIns="0" tIns="0" rIns="216000" bIns="0" anchor="b" anchorCtr="0">
              <a:normAutofit/>
            </a:bodyPr>
            <a:lstStyle/>
            <a:p>
              <a:pPr algn="r"/>
              <a:r>
                <a:rPr lang="en-US" altLang="zh-CN" sz="1200" b="1" dirty="0">
                  <a:solidFill>
                    <a:schemeClr val="accent2">
                      <a:lumMod val="100000"/>
                    </a:schemeClr>
                  </a:solidFill>
                </a:rPr>
                <a:t>Title text preset</a:t>
              </a:r>
              <a:endParaRPr lang="zh-CN" altLang="en-US" sz="1200" b="1" dirty="0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</p:grpSp>
      <p:grpSp>
        <p:nvGrpSpPr>
          <p:cNvPr id="8" name="Group 41">
            <a:extLst>
              <a:ext uri="{FF2B5EF4-FFF2-40B4-BE49-F238E27FC236}">
                <a16:creationId xmlns:a16="http://schemas.microsoft.com/office/drawing/2014/main" id="{AB55807D-1B15-48E8-8C39-70E0489A654C}"/>
              </a:ext>
            </a:extLst>
          </p:cNvPr>
          <p:cNvGrpSpPr/>
          <p:nvPr/>
        </p:nvGrpSpPr>
        <p:grpSpPr>
          <a:xfrm>
            <a:off x="9284621" y="3720339"/>
            <a:ext cx="2378697" cy="992436"/>
            <a:chOff x="7996807" y="1734930"/>
            <a:chExt cx="2348822" cy="979971"/>
          </a:xfrm>
        </p:grpSpPr>
        <p:sp>
          <p:nvSpPr>
            <p:cNvPr id="9" name="TextBox 42">
              <a:extLst>
                <a:ext uri="{FF2B5EF4-FFF2-40B4-BE49-F238E27FC236}">
                  <a16:creationId xmlns:a16="http://schemas.microsoft.com/office/drawing/2014/main" id="{454AEFD5-0DE8-4161-BB81-70F9FFBCED7D}"/>
                </a:ext>
              </a:extLst>
            </p:cNvPr>
            <p:cNvSpPr txBox="1"/>
            <p:nvPr/>
          </p:nvSpPr>
          <p:spPr>
            <a:xfrm>
              <a:off x="7996807" y="2160903"/>
              <a:ext cx="2348822" cy="553998"/>
            </a:xfrm>
            <a:prstGeom prst="rect">
              <a:avLst/>
            </a:prstGeom>
            <a:noFill/>
          </p:spPr>
          <p:txBody>
            <a:bodyPr wrap="square" lIns="216000" rIns="216000" anchor="ctr" anchorCtr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dk1">
                      <a:lumMod val="100000"/>
                    </a:schemeClr>
                  </a:solidFill>
                </a:rPr>
                <a:t>This part of the content is displayed as a text typesetting (recommended to use the theme font)</a:t>
              </a:r>
              <a:endParaRPr lang="zh-CN" altLang="en-US" sz="12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sp>
          <p:nvSpPr>
            <p:cNvPr id="10" name="Rectangle 43">
              <a:extLst>
                <a:ext uri="{FF2B5EF4-FFF2-40B4-BE49-F238E27FC236}">
                  <a16:creationId xmlns:a16="http://schemas.microsoft.com/office/drawing/2014/main" id="{0F403235-9248-4CDB-B608-820EB446D282}"/>
                </a:ext>
              </a:extLst>
            </p:cNvPr>
            <p:cNvSpPr/>
            <p:nvPr/>
          </p:nvSpPr>
          <p:spPr>
            <a:xfrm>
              <a:off x="7996808" y="1734930"/>
              <a:ext cx="1513437" cy="323165"/>
            </a:xfrm>
            <a:prstGeom prst="rect">
              <a:avLst/>
            </a:prstGeom>
          </p:spPr>
          <p:txBody>
            <a:bodyPr wrap="none" lIns="216000" tIns="0" rIns="216000" bIns="0" anchor="ctr" anchorCtr="0">
              <a:normAutofit/>
            </a:bodyPr>
            <a:lstStyle/>
            <a:p>
              <a:r>
                <a:rPr lang="en-US" altLang="zh-CN" sz="1200" b="1" dirty="0">
                  <a:solidFill>
                    <a:schemeClr val="accent4">
                      <a:lumMod val="100000"/>
                    </a:schemeClr>
                  </a:solidFill>
                </a:rPr>
                <a:t>Title text preset</a:t>
              </a:r>
              <a:endParaRPr lang="zh-CN" altLang="en-US" sz="1200" b="1" dirty="0">
                <a:solidFill>
                  <a:schemeClr val="accent4">
                    <a:lumMod val="100000"/>
                  </a:schemeClr>
                </a:solidFill>
              </a:endParaRPr>
            </a:p>
          </p:txBody>
        </p:sp>
      </p:grpSp>
      <p:pic>
        <p:nvPicPr>
          <p:cNvPr id="41" name="Imagen 40">
            <a:extLst>
              <a:ext uri="{FF2B5EF4-FFF2-40B4-BE49-F238E27FC236}">
                <a16:creationId xmlns:a16="http://schemas.microsoft.com/office/drawing/2014/main" id="{B4C7346D-C8BF-4F75-9680-78CC2FE16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823" y="2721105"/>
            <a:ext cx="2618352" cy="1720165"/>
          </a:xfrm>
          <a:prstGeom prst="rect">
            <a:avLst/>
          </a:prstGeom>
        </p:spPr>
      </p:pic>
      <p:grpSp>
        <p:nvGrpSpPr>
          <p:cNvPr id="88" name="Grupo 87">
            <a:extLst>
              <a:ext uri="{FF2B5EF4-FFF2-40B4-BE49-F238E27FC236}">
                <a16:creationId xmlns:a16="http://schemas.microsoft.com/office/drawing/2014/main" id="{F4B37B4F-F3B1-4CEB-ADDE-D2061D7FCF47}"/>
              </a:ext>
            </a:extLst>
          </p:cNvPr>
          <p:cNvGrpSpPr/>
          <p:nvPr/>
        </p:nvGrpSpPr>
        <p:grpSpPr>
          <a:xfrm>
            <a:off x="2989610" y="3883977"/>
            <a:ext cx="427133" cy="526861"/>
            <a:chOff x="6868671" y="5172111"/>
            <a:chExt cx="427133" cy="526861"/>
          </a:xfrm>
        </p:grpSpPr>
        <p:sp>
          <p:nvSpPr>
            <p:cNvPr id="42" name="Freeform 17">
              <a:extLst>
                <a:ext uri="{FF2B5EF4-FFF2-40B4-BE49-F238E27FC236}">
                  <a16:creationId xmlns:a16="http://schemas.microsoft.com/office/drawing/2014/main" id="{270B07EB-7C56-4DF1-8AC4-4AB7EB15680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9794" y="5335814"/>
              <a:ext cx="154295" cy="133597"/>
            </a:xfrm>
            <a:custGeom>
              <a:avLst/>
              <a:gdLst>
                <a:gd name="T0" fmla="*/ 61 w 246"/>
                <a:gd name="T1" fmla="*/ 0 h 213"/>
                <a:gd name="T2" fmla="*/ 0 w 246"/>
                <a:gd name="T3" fmla="*/ 107 h 213"/>
                <a:gd name="T4" fmla="*/ 61 w 246"/>
                <a:gd name="T5" fmla="*/ 213 h 213"/>
                <a:gd name="T6" fmla="*/ 184 w 246"/>
                <a:gd name="T7" fmla="*/ 213 h 213"/>
                <a:gd name="T8" fmla="*/ 246 w 246"/>
                <a:gd name="T9" fmla="*/ 107 h 213"/>
                <a:gd name="T10" fmla="*/ 184 w 246"/>
                <a:gd name="T11" fmla="*/ 0 h 213"/>
                <a:gd name="T12" fmla="*/ 61 w 246"/>
                <a:gd name="T13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6" h="213">
                  <a:moveTo>
                    <a:pt x="61" y="0"/>
                  </a:moveTo>
                  <a:lnTo>
                    <a:pt x="0" y="107"/>
                  </a:lnTo>
                  <a:lnTo>
                    <a:pt x="61" y="213"/>
                  </a:lnTo>
                  <a:lnTo>
                    <a:pt x="184" y="213"/>
                  </a:lnTo>
                  <a:lnTo>
                    <a:pt x="246" y="107"/>
                  </a:lnTo>
                  <a:lnTo>
                    <a:pt x="184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18">
              <a:extLst>
                <a:ext uri="{FF2B5EF4-FFF2-40B4-BE49-F238E27FC236}">
                  <a16:creationId xmlns:a16="http://schemas.microsoft.com/office/drawing/2014/main" id="{B9C0BFFF-1721-41C8-B420-67639FBFF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9794" y="5172111"/>
              <a:ext cx="154295" cy="132969"/>
            </a:xfrm>
            <a:custGeom>
              <a:avLst/>
              <a:gdLst>
                <a:gd name="T0" fmla="*/ 184 w 246"/>
                <a:gd name="T1" fmla="*/ 212 h 212"/>
                <a:gd name="T2" fmla="*/ 246 w 246"/>
                <a:gd name="T3" fmla="*/ 106 h 212"/>
                <a:gd name="T4" fmla="*/ 184 w 246"/>
                <a:gd name="T5" fmla="*/ 0 h 212"/>
                <a:gd name="T6" fmla="*/ 61 w 246"/>
                <a:gd name="T7" fmla="*/ 0 h 212"/>
                <a:gd name="T8" fmla="*/ 0 w 246"/>
                <a:gd name="T9" fmla="*/ 106 h 212"/>
                <a:gd name="T10" fmla="*/ 61 w 246"/>
                <a:gd name="T11" fmla="*/ 212 h 212"/>
                <a:gd name="T12" fmla="*/ 184 w 246"/>
                <a:gd name="T13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6" h="212">
                  <a:moveTo>
                    <a:pt x="184" y="212"/>
                  </a:moveTo>
                  <a:lnTo>
                    <a:pt x="246" y="106"/>
                  </a:lnTo>
                  <a:lnTo>
                    <a:pt x="184" y="0"/>
                  </a:lnTo>
                  <a:lnTo>
                    <a:pt x="61" y="0"/>
                  </a:lnTo>
                  <a:lnTo>
                    <a:pt x="0" y="106"/>
                  </a:lnTo>
                  <a:lnTo>
                    <a:pt x="61" y="212"/>
                  </a:lnTo>
                  <a:lnTo>
                    <a:pt x="184" y="2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19">
              <a:extLst>
                <a:ext uri="{FF2B5EF4-FFF2-40B4-BE49-F238E27FC236}">
                  <a16:creationId xmlns:a16="http://schemas.microsoft.com/office/drawing/2014/main" id="{F713C5BB-8F26-42A1-98C4-7F76519C518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4777" y="5497009"/>
              <a:ext cx="169348" cy="201963"/>
            </a:xfrm>
            <a:custGeom>
              <a:avLst/>
              <a:gdLst>
                <a:gd name="T0" fmla="*/ 125 w 176"/>
                <a:gd name="T1" fmla="*/ 0 h 209"/>
                <a:gd name="T2" fmla="*/ 45 w 176"/>
                <a:gd name="T3" fmla="*/ 0 h 209"/>
                <a:gd name="T4" fmla="*/ 5 w 176"/>
                <a:gd name="T5" fmla="*/ 69 h 209"/>
                <a:gd name="T6" fmla="*/ 18 w 176"/>
                <a:gd name="T7" fmla="*/ 172 h 209"/>
                <a:gd name="T8" fmla="*/ 29 w 176"/>
                <a:gd name="T9" fmla="*/ 138 h 209"/>
                <a:gd name="T10" fmla="*/ 53 w 176"/>
                <a:gd name="T11" fmla="*/ 202 h 209"/>
                <a:gd name="T12" fmla="*/ 85 w 176"/>
                <a:gd name="T13" fmla="*/ 151 h 209"/>
                <a:gd name="T14" fmla="*/ 106 w 176"/>
                <a:gd name="T15" fmla="*/ 181 h 209"/>
                <a:gd name="T16" fmla="*/ 143 w 176"/>
                <a:gd name="T17" fmla="*/ 155 h 209"/>
                <a:gd name="T18" fmla="*/ 143 w 176"/>
                <a:gd name="T19" fmla="*/ 193 h 209"/>
                <a:gd name="T20" fmla="*/ 165 w 176"/>
                <a:gd name="T21" fmla="*/ 69 h 209"/>
                <a:gd name="T22" fmla="*/ 125 w 176"/>
                <a:gd name="T2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" h="209">
                  <a:moveTo>
                    <a:pt x="12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0" y="169"/>
                    <a:pt x="18" y="172"/>
                  </a:cubicBezTo>
                  <a:cubicBezTo>
                    <a:pt x="36" y="174"/>
                    <a:pt x="13" y="138"/>
                    <a:pt x="29" y="138"/>
                  </a:cubicBezTo>
                  <a:cubicBezTo>
                    <a:pt x="45" y="138"/>
                    <a:pt x="26" y="195"/>
                    <a:pt x="53" y="202"/>
                  </a:cubicBezTo>
                  <a:cubicBezTo>
                    <a:pt x="80" y="209"/>
                    <a:pt x="59" y="144"/>
                    <a:pt x="85" y="151"/>
                  </a:cubicBezTo>
                  <a:cubicBezTo>
                    <a:pt x="111" y="158"/>
                    <a:pt x="87" y="179"/>
                    <a:pt x="106" y="181"/>
                  </a:cubicBezTo>
                  <a:cubicBezTo>
                    <a:pt x="125" y="183"/>
                    <a:pt x="133" y="153"/>
                    <a:pt x="143" y="155"/>
                  </a:cubicBezTo>
                  <a:cubicBezTo>
                    <a:pt x="153" y="158"/>
                    <a:pt x="117" y="197"/>
                    <a:pt x="143" y="193"/>
                  </a:cubicBezTo>
                  <a:cubicBezTo>
                    <a:pt x="169" y="188"/>
                    <a:pt x="176" y="134"/>
                    <a:pt x="165" y="69"/>
                  </a:cubicBezTo>
                  <a:lnTo>
                    <a:pt x="12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20">
              <a:extLst>
                <a:ext uri="{FF2B5EF4-FFF2-40B4-BE49-F238E27FC236}">
                  <a16:creationId xmlns:a16="http://schemas.microsoft.com/office/drawing/2014/main" id="{4F1CF05A-A4F4-47D6-862E-51971BEE33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8671" y="5417979"/>
              <a:ext cx="153668" cy="200082"/>
            </a:xfrm>
            <a:custGeom>
              <a:avLst/>
              <a:gdLst>
                <a:gd name="T0" fmla="*/ 159 w 159"/>
                <a:gd name="T1" fmla="*/ 69 h 207"/>
                <a:gd name="T2" fmla="*/ 119 w 159"/>
                <a:gd name="T3" fmla="*/ 0 h 207"/>
                <a:gd name="T4" fmla="*/ 40 w 159"/>
                <a:gd name="T5" fmla="*/ 0 h 207"/>
                <a:gd name="T6" fmla="*/ 0 w 159"/>
                <a:gd name="T7" fmla="*/ 69 h 207"/>
                <a:gd name="T8" fmla="*/ 19 w 159"/>
                <a:gd name="T9" fmla="*/ 138 h 207"/>
                <a:gd name="T10" fmla="*/ 35 w 159"/>
                <a:gd name="T11" fmla="*/ 203 h 207"/>
                <a:gd name="T12" fmla="*/ 58 w 159"/>
                <a:gd name="T13" fmla="*/ 151 h 207"/>
                <a:gd name="T14" fmla="*/ 79 w 159"/>
                <a:gd name="T15" fmla="*/ 177 h 207"/>
                <a:gd name="T16" fmla="*/ 98 w 159"/>
                <a:gd name="T17" fmla="*/ 151 h 207"/>
                <a:gd name="T18" fmla="*/ 124 w 159"/>
                <a:gd name="T19" fmla="*/ 165 h 207"/>
                <a:gd name="T20" fmla="*/ 141 w 159"/>
                <a:gd name="T21" fmla="*/ 101 h 207"/>
                <a:gd name="T22" fmla="*/ 159 w 159"/>
                <a:gd name="T23" fmla="*/ 69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9" h="207">
                  <a:moveTo>
                    <a:pt x="159" y="69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5" y="112"/>
                    <a:pt x="19" y="138"/>
                  </a:cubicBezTo>
                  <a:cubicBezTo>
                    <a:pt x="33" y="163"/>
                    <a:pt x="17" y="198"/>
                    <a:pt x="35" y="203"/>
                  </a:cubicBezTo>
                  <a:cubicBezTo>
                    <a:pt x="54" y="207"/>
                    <a:pt x="42" y="140"/>
                    <a:pt x="58" y="151"/>
                  </a:cubicBezTo>
                  <a:cubicBezTo>
                    <a:pt x="75" y="163"/>
                    <a:pt x="61" y="175"/>
                    <a:pt x="79" y="177"/>
                  </a:cubicBezTo>
                  <a:cubicBezTo>
                    <a:pt x="98" y="179"/>
                    <a:pt x="84" y="147"/>
                    <a:pt x="98" y="151"/>
                  </a:cubicBezTo>
                  <a:cubicBezTo>
                    <a:pt x="112" y="156"/>
                    <a:pt x="101" y="179"/>
                    <a:pt x="124" y="165"/>
                  </a:cubicBezTo>
                  <a:cubicBezTo>
                    <a:pt x="140" y="155"/>
                    <a:pt x="138" y="123"/>
                    <a:pt x="141" y="101"/>
                  </a:cubicBezTo>
                  <a:lnTo>
                    <a:pt x="159" y="6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21">
              <a:extLst>
                <a:ext uri="{FF2B5EF4-FFF2-40B4-BE49-F238E27FC236}">
                  <a16:creationId xmlns:a16="http://schemas.microsoft.com/office/drawing/2014/main" id="{62A94563-D8F8-45A2-AC56-4FDD36BDC64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8671" y="5254276"/>
              <a:ext cx="153668" cy="132969"/>
            </a:xfrm>
            <a:custGeom>
              <a:avLst/>
              <a:gdLst>
                <a:gd name="T0" fmla="*/ 183 w 245"/>
                <a:gd name="T1" fmla="*/ 212 h 212"/>
                <a:gd name="T2" fmla="*/ 245 w 245"/>
                <a:gd name="T3" fmla="*/ 106 h 212"/>
                <a:gd name="T4" fmla="*/ 183 w 245"/>
                <a:gd name="T5" fmla="*/ 0 h 212"/>
                <a:gd name="T6" fmla="*/ 62 w 245"/>
                <a:gd name="T7" fmla="*/ 0 h 212"/>
                <a:gd name="T8" fmla="*/ 0 w 245"/>
                <a:gd name="T9" fmla="*/ 106 h 212"/>
                <a:gd name="T10" fmla="*/ 62 w 245"/>
                <a:gd name="T11" fmla="*/ 212 h 212"/>
                <a:gd name="T12" fmla="*/ 183 w 245"/>
                <a:gd name="T13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5" h="212">
                  <a:moveTo>
                    <a:pt x="183" y="212"/>
                  </a:moveTo>
                  <a:lnTo>
                    <a:pt x="245" y="106"/>
                  </a:lnTo>
                  <a:lnTo>
                    <a:pt x="183" y="0"/>
                  </a:lnTo>
                  <a:lnTo>
                    <a:pt x="62" y="0"/>
                  </a:lnTo>
                  <a:lnTo>
                    <a:pt x="0" y="106"/>
                  </a:lnTo>
                  <a:lnTo>
                    <a:pt x="62" y="212"/>
                  </a:lnTo>
                  <a:lnTo>
                    <a:pt x="183" y="2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22">
              <a:extLst>
                <a:ext uri="{FF2B5EF4-FFF2-40B4-BE49-F238E27FC236}">
                  <a16:creationId xmlns:a16="http://schemas.microsoft.com/office/drawing/2014/main" id="{519F3763-3A88-4337-986E-8C011BEEF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2764" y="5417979"/>
              <a:ext cx="153040" cy="227052"/>
            </a:xfrm>
            <a:custGeom>
              <a:avLst/>
              <a:gdLst>
                <a:gd name="T0" fmla="*/ 40 w 159"/>
                <a:gd name="T1" fmla="*/ 0 h 235"/>
                <a:gd name="T2" fmla="*/ 0 w 159"/>
                <a:gd name="T3" fmla="*/ 69 h 235"/>
                <a:gd name="T4" fmla="*/ 40 w 159"/>
                <a:gd name="T5" fmla="*/ 138 h 235"/>
                <a:gd name="T6" fmla="*/ 54 w 159"/>
                <a:gd name="T7" fmla="*/ 186 h 235"/>
                <a:gd name="T8" fmla="*/ 80 w 159"/>
                <a:gd name="T9" fmla="*/ 162 h 235"/>
                <a:gd name="T10" fmla="*/ 98 w 159"/>
                <a:gd name="T11" fmla="*/ 233 h 235"/>
                <a:gd name="T12" fmla="*/ 114 w 159"/>
                <a:gd name="T13" fmla="*/ 151 h 235"/>
                <a:gd name="T14" fmla="*/ 135 w 159"/>
                <a:gd name="T15" fmla="*/ 185 h 235"/>
                <a:gd name="T16" fmla="*/ 159 w 159"/>
                <a:gd name="T17" fmla="*/ 69 h 235"/>
                <a:gd name="T18" fmla="*/ 119 w 159"/>
                <a:gd name="T19" fmla="*/ 0 h 235"/>
                <a:gd name="T20" fmla="*/ 40 w 159"/>
                <a:gd name="T21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235">
                  <a:moveTo>
                    <a:pt x="40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40" y="138"/>
                    <a:pt x="40" y="138"/>
                    <a:pt x="40" y="138"/>
                  </a:cubicBezTo>
                  <a:cubicBezTo>
                    <a:pt x="40" y="138"/>
                    <a:pt x="40" y="179"/>
                    <a:pt x="54" y="186"/>
                  </a:cubicBezTo>
                  <a:cubicBezTo>
                    <a:pt x="68" y="193"/>
                    <a:pt x="63" y="147"/>
                    <a:pt x="80" y="162"/>
                  </a:cubicBezTo>
                  <a:cubicBezTo>
                    <a:pt x="96" y="177"/>
                    <a:pt x="70" y="235"/>
                    <a:pt x="98" y="233"/>
                  </a:cubicBezTo>
                  <a:cubicBezTo>
                    <a:pt x="126" y="230"/>
                    <a:pt x="91" y="147"/>
                    <a:pt x="114" y="151"/>
                  </a:cubicBezTo>
                  <a:cubicBezTo>
                    <a:pt x="138" y="156"/>
                    <a:pt x="114" y="189"/>
                    <a:pt x="135" y="185"/>
                  </a:cubicBezTo>
                  <a:cubicBezTo>
                    <a:pt x="156" y="182"/>
                    <a:pt x="159" y="69"/>
                    <a:pt x="159" y="69"/>
                  </a:cubicBezTo>
                  <a:cubicBezTo>
                    <a:pt x="119" y="0"/>
                    <a:pt x="119" y="0"/>
                    <a:pt x="119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23">
              <a:extLst>
                <a:ext uri="{FF2B5EF4-FFF2-40B4-BE49-F238E27FC236}">
                  <a16:creationId xmlns:a16="http://schemas.microsoft.com/office/drawing/2014/main" id="{94CB4B11-ED41-443F-9EF1-C23C686C733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2764" y="5254276"/>
              <a:ext cx="153040" cy="132969"/>
            </a:xfrm>
            <a:custGeom>
              <a:avLst/>
              <a:gdLst>
                <a:gd name="T0" fmla="*/ 61 w 244"/>
                <a:gd name="T1" fmla="*/ 212 h 212"/>
                <a:gd name="T2" fmla="*/ 183 w 244"/>
                <a:gd name="T3" fmla="*/ 212 h 212"/>
                <a:gd name="T4" fmla="*/ 244 w 244"/>
                <a:gd name="T5" fmla="*/ 106 h 212"/>
                <a:gd name="T6" fmla="*/ 183 w 244"/>
                <a:gd name="T7" fmla="*/ 0 h 212"/>
                <a:gd name="T8" fmla="*/ 61 w 244"/>
                <a:gd name="T9" fmla="*/ 0 h 212"/>
                <a:gd name="T10" fmla="*/ 0 w 244"/>
                <a:gd name="T11" fmla="*/ 106 h 212"/>
                <a:gd name="T12" fmla="*/ 61 w 244"/>
                <a:gd name="T13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4" h="212">
                  <a:moveTo>
                    <a:pt x="61" y="212"/>
                  </a:moveTo>
                  <a:lnTo>
                    <a:pt x="183" y="212"/>
                  </a:lnTo>
                  <a:lnTo>
                    <a:pt x="244" y="106"/>
                  </a:lnTo>
                  <a:lnTo>
                    <a:pt x="183" y="0"/>
                  </a:lnTo>
                  <a:lnTo>
                    <a:pt x="61" y="0"/>
                  </a:lnTo>
                  <a:lnTo>
                    <a:pt x="0" y="106"/>
                  </a:lnTo>
                  <a:lnTo>
                    <a:pt x="61" y="2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89" name="Grupo 88">
            <a:extLst>
              <a:ext uri="{FF2B5EF4-FFF2-40B4-BE49-F238E27FC236}">
                <a16:creationId xmlns:a16="http://schemas.microsoft.com/office/drawing/2014/main" id="{FC3145C3-28E0-4CC9-914E-30435AEC79CF}"/>
              </a:ext>
            </a:extLst>
          </p:cNvPr>
          <p:cNvGrpSpPr/>
          <p:nvPr/>
        </p:nvGrpSpPr>
        <p:grpSpPr>
          <a:xfrm>
            <a:off x="8827183" y="3866652"/>
            <a:ext cx="354376" cy="525606"/>
            <a:chOff x="7692204" y="5153920"/>
            <a:chExt cx="354376" cy="525606"/>
          </a:xfrm>
        </p:grpSpPr>
        <p:sp>
          <p:nvSpPr>
            <p:cNvPr id="49" name="Freeform 28">
              <a:extLst>
                <a:ext uri="{FF2B5EF4-FFF2-40B4-BE49-F238E27FC236}">
                  <a16:creationId xmlns:a16="http://schemas.microsoft.com/office/drawing/2014/main" id="{3B7BA3DD-8C0E-4B14-9337-BE0AF170454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8547" y="5259921"/>
              <a:ext cx="292281" cy="65230"/>
            </a:xfrm>
            <a:custGeom>
              <a:avLst/>
              <a:gdLst>
                <a:gd name="T0" fmla="*/ 34 w 303"/>
                <a:gd name="T1" fmla="*/ 68 h 68"/>
                <a:gd name="T2" fmla="*/ 269 w 303"/>
                <a:gd name="T3" fmla="*/ 68 h 68"/>
                <a:gd name="T4" fmla="*/ 303 w 303"/>
                <a:gd name="T5" fmla="*/ 34 h 68"/>
                <a:gd name="T6" fmla="*/ 269 w 303"/>
                <a:gd name="T7" fmla="*/ 0 h 68"/>
                <a:gd name="T8" fmla="*/ 34 w 303"/>
                <a:gd name="T9" fmla="*/ 0 h 68"/>
                <a:gd name="T10" fmla="*/ 0 w 303"/>
                <a:gd name="T11" fmla="*/ 34 h 68"/>
                <a:gd name="T12" fmla="*/ 34 w 303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3" h="68">
                  <a:moveTo>
                    <a:pt x="34" y="68"/>
                  </a:moveTo>
                  <a:cubicBezTo>
                    <a:pt x="269" y="68"/>
                    <a:pt x="269" y="68"/>
                    <a:pt x="269" y="68"/>
                  </a:cubicBezTo>
                  <a:cubicBezTo>
                    <a:pt x="287" y="68"/>
                    <a:pt x="303" y="52"/>
                    <a:pt x="303" y="34"/>
                  </a:cubicBezTo>
                  <a:cubicBezTo>
                    <a:pt x="303" y="15"/>
                    <a:pt x="287" y="0"/>
                    <a:pt x="26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4"/>
                  </a:cubicBezTo>
                  <a:cubicBezTo>
                    <a:pt x="0" y="52"/>
                    <a:pt x="15" y="68"/>
                    <a:pt x="34" y="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29">
              <a:extLst>
                <a:ext uri="{FF2B5EF4-FFF2-40B4-BE49-F238E27FC236}">
                  <a16:creationId xmlns:a16="http://schemas.microsoft.com/office/drawing/2014/main" id="{AF266E4B-5998-4F8A-A96D-EF8111AA31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2204" y="5344595"/>
              <a:ext cx="354376" cy="62722"/>
            </a:xfrm>
            <a:custGeom>
              <a:avLst/>
              <a:gdLst>
                <a:gd name="T0" fmla="*/ 335 w 367"/>
                <a:gd name="T1" fmla="*/ 0 h 65"/>
                <a:gd name="T2" fmla="*/ 33 w 367"/>
                <a:gd name="T3" fmla="*/ 0 h 65"/>
                <a:gd name="T4" fmla="*/ 0 w 367"/>
                <a:gd name="T5" fmla="*/ 33 h 65"/>
                <a:gd name="T6" fmla="*/ 33 w 367"/>
                <a:gd name="T7" fmla="*/ 65 h 65"/>
                <a:gd name="T8" fmla="*/ 335 w 367"/>
                <a:gd name="T9" fmla="*/ 65 h 65"/>
                <a:gd name="T10" fmla="*/ 367 w 367"/>
                <a:gd name="T11" fmla="*/ 33 h 65"/>
                <a:gd name="T12" fmla="*/ 335 w 367"/>
                <a:gd name="T13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7" h="65">
                  <a:moveTo>
                    <a:pt x="335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50"/>
                    <a:pt x="15" y="65"/>
                    <a:pt x="33" y="65"/>
                  </a:cubicBezTo>
                  <a:cubicBezTo>
                    <a:pt x="335" y="65"/>
                    <a:pt x="335" y="65"/>
                    <a:pt x="335" y="65"/>
                  </a:cubicBezTo>
                  <a:cubicBezTo>
                    <a:pt x="353" y="65"/>
                    <a:pt x="367" y="50"/>
                    <a:pt x="367" y="33"/>
                  </a:cubicBezTo>
                  <a:cubicBezTo>
                    <a:pt x="367" y="15"/>
                    <a:pt x="353" y="0"/>
                    <a:pt x="33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30">
              <a:extLst>
                <a:ext uri="{FF2B5EF4-FFF2-40B4-BE49-F238E27FC236}">
                  <a16:creationId xmlns:a16="http://schemas.microsoft.com/office/drawing/2014/main" id="{80754DF9-FC1D-4431-ACF2-8363ABAE32E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0357" y="5414216"/>
              <a:ext cx="335559" cy="65858"/>
            </a:xfrm>
            <a:custGeom>
              <a:avLst/>
              <a:gdLst>
                <a:gd name="T0" fmla="*/ 314 w 348"/>
                <a:gd name="T1" fmla="*/ 0 h 68"/>
                <a:gd name="T2" fmla="*/ 34 w 348"/>
                <a:gd name="T3" fmla="*/ 0 h 68"/>
                <a:gd name="T4" fmla="*/ 0 w 348"/>
                <a:gd name="T5" fmla="*/ 34 h 68"/>
                <a:gd name="T6" fmla="*/ 34 w 348"/>
                <a:gd name="T7" fmla="*/ 68 h 68"/>
                <a:gd name="T8" fmla="*/ 314 w 348"/>
                <a:gd name="T9" fmla="*/ 68 h 68"/>
                <a:gd name="T10" fmla="*/ 348 w 348"/>
                <a:gd name="T11" fmla="*/ 34 h 68"/>
                <a:gd name="T12" fmla="*/ 314 w 348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8" h="68">
                  <a:moveTo>
                    <a:pt x="314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6"/>
                    <a:pt x="0" y="34"/>
                  </a:cubicBezTo>
                  <a:cubicBezTo>
                    <a:pt x="0" y="53"/>
                    <a:pt x="15" y="68"/>
                    <a:pt x="34" y="68"/>
                  </a:cubicBezTo>
                  <a:cubicBezTo>
                    <a:pt x="314" y="68"/>
                    <a:pt x="314" y="68"/>
                    <a:pt x="314" y="68"/>
                  </a:cubicBezTo>
                  <a:cubicBezTo>
                    <a:pt x="333" y="68"/>
                    <a:pt x="348" y="53"/>
                    <a:pt x="348" y="34"/>
                  </a:cubicBezTo>
                  <a:cubicBezTo>
                    <a:pt x="348" y="16"/>
                    <a:pt x="333" y="0"/>
                    <a:pt x="31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31">
              <a:extLst>
                <a:ext uri="{FF2B5EF4-FFF2-40B4-BE49-F238E27FC236}">
                  <a16:creationId xmlns:a16="http://schemas.microsoft.com/office/drawing/2014/main" id="{94E231AA-A95A-42D7-901C-3F40F990549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1091" y="5502026"/>
              <a:ext cx="277856" cy="69621"/>
            </a:xfrm>
            <a:custGeom>
              <a:avLst/>
              <a:gdLst>
                <a:gd name="T0" fmla="*/ 252 w 288"/>
                <a:gd name="T1" fmla="*/ 0 h 72"/>
                <a:gd name="T2" fmla="*/ 36 w 288"/>
                <a:gd name="T3" fmla="*/ 0 h 72"/>
                <a:gd name="T4" fmla="*/ 0 w 288"/>
                <a:gd name="T5" fmla="*/ 36 h 72"/>
                <a:gd name="T6" fmla="*/ 36 w 288"/>
                <a:gd name="T7" fmla="*/ 72 h 72"/>
                <a:gd name="T8" fmla="*/ 252 w 288"/>
                <a:gd name="T9" fmla="*/ 72 h 72"/>
                <a:gd name="T10" fmla="*/ 288 w 288"/>
                <a:gd name="T11" fmla="*/ 36 h 72"/>
                <a:gd name="T12" fmla="*/ 252 w 288"/>
                <a:gd name="T1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" h="72">
                  <a:moveTo>
                    <a:pt x="252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16" y="0"/>
                    <a:pt x="0" y="16"/>
                    <a:pt x="0" y="36"/>
                  </a:cubicBezTo>
                  <a:cubicBezTo>
                    <a:pt x="0" y="56"/>
                    <a:pt x="16" y="72"/>
                    <a:pt x="36" y="72"/>
                  </a:cubicBezTo>
                  <a:cubicBezTo>
                    <a:pt x="252" y="72"/>
                    <a:pt x="252" y="72"/>
                    <a:pt x="252" y="72"/>
                  </a:cubicBezTo>
                  <a:cubicBezTo>
                    <a:pt x="272" y="72"/>
                    <a:pt x="288" y="56"/>
                    <a:pt x="288" y="36"/>
                  </a:cubicBezTo>
                  <a:cubicBezTo>
                    <a:pt x="288" y="16"/>
                    <a:pt x="272" y="0"/>
                    <a:pt x="25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32">
              <a:extLst>
                <a:ext uri="{FF2B5EF4-FFF2-40B4-BE49-F238E27FC236}">
                  <a16:creationId xmlns:a16="http://schemas.microsoft.com/office/drawing/2014/main" id="{22BC28EF-854A-4676-8139-84B6F4F925A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5588" y="5204726"/>
              <a:ext cx="196945" cy="43278"/>
            </a:xfrm>
            <a:custGeom>
              <a:avLst/>
              <a:gdLst>
                <a:gd name="T0" fmla="*/ 23 w 204"/>
                <a:gd name="T1" fmla="*/ 45 h 45"/>
                <a:gd name="T2" fmla="*/ 182 w 204"/>
                <a:gd name="T3" fmla="*/ 45 h 45"/>
                <a:gd name="T4" fmla="*/ 204 w 204"/>
                <a:gd name="T5" fmla="*/ 22 h 45"/>
                <a:gd name="T6" fmla="*/ 182 w 204"/>
                <a:gd name="T7" fmla="*/ 0 h 45"/>
                <a:gd name="T8" fmla="*/ 23 w 204"/>
                <a:gd name="T9" fmla="*/ 0 h 45"/>
                <a:gd name="T10" fmla="*/ 0 w 204"/>
                <a:gd name="T11" fmla="*/ 22 h 45"/>
                <a:gd name="T12" fmla="*/ 23 w 204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4" h="45">
                  <a:moveTo>
                    <a:pt x="23" y="45"/>
                  </a:moveTo>
                  <a:cubicBezTo>
                    <a:pt x="182" y="45"/>
                    <a:pt x="182" y="45"/>
                    <a:pt x="182" y="45"/>
                  </a:cubicBezTo>
                  <a:cubicBezTo>
                    <a:pt x="194" y="45"/>
                    <a:pt x="204" y="35"/>
                    <a:pt x="204" y="22"/>
                  </a:cubicBezTo>
                  <a:cubicBezTo>
                    <a:pt x="204" y="10"/>
                    <a:pt x="194" y="0"/>
                    <a:pt x="18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35"/>
                    <a:pt x="10" y="45"/>
                    <a:pt x="23" y="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33">
              <a:extLst>
                <a:ext uri="{FF2B5EF4-FFF2-40B4-BE49-F238E27FC236}">
                  <a16:creationId xmlns:a16="http://schemas.microsoft.com/office/drawing/2014/main" id="{65C95258-B00C-4EA4-9AED-D58E466600D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6250" y="5581055"/>
              <a:ext cx="183146" cy="51432"/>
            </a:xfrm>
            <a:custGeom>
              <a:avLst/>
              <a:gdLst>
                <a:gd name="T0" fmla="*/ 163 w 190"/>
                <a:gd name="T1" fmla="*/ 0 h 53"/>
                <a:gd name="T2" fmla="*/ 27 w 190"/>
                <a:gd name="T3" fmla="*/ 0 h 53"/>
                <a:gd name="T4" fmla="*/ 0 w 190"/>
                <a:gd name="T5" fmla="*/ 26 h 53"/>
                <a:gd name="T6" fmla="*/ 27 w 190"/>
                <a:gd name="T7" fmla="*/ 53 h 53"/>
                <a:gd name="T8" fmla="*/ 163 w 190"/>
                <a:gd name="T9" fmla="*/ 53 h 53"/>
                <a:gd name="T10" fmla="*/ 190 w 190"/>
                <a:gd name="T11" fmla="*/ 26 h 53"/>
                <a:gd name="T12" fmla="*/ 163 w 190"/>
                <a:gd name="T13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0" h="53">
                  <a:moveTo>
                    <a:pt x="163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1"/>
                    <a:pt x="0" y="26"/>
                  </a:cubicBezTo>
                  <a:cubicBezTo>
                    <a:pt x="0" y="41"/>
                    <a:pt x="12" y="53"/>
                    <a:pt x="27" y="53"/>
                  </a:cubicBezTo>
                  <a:cubicBezTo>
                    <a:pt x="163" y="53"/>
                    <a:pt x="163" y="53"/>
                    <a:pt x="163" y="53"/>
                  </a:cubicBezTo>
                  <a:cubicBezTo>
                    <a:pt x="178" y="53"/>
                    <a:pt x="190" y="41"/>
                    <a:pt x="190" y="26"/>
                  </a:cubicBezTo>
                  <a:cubicBezTo>
                    <a:pt x="190" y="11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34">
              <a:extLst>
                <a:ext uri="{FF2B5EF4-FFF2-40B4-BE49-F238E27FC236}">
                  <a16:creationId xmlns:a16="http://schemas.microsoft.com/office/drawing/2014/main" id="{C0A77CB0-3F64-4DA5-B8C9-97C52C204CF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0782" y="5153920"/>
              <a:ext cx="94710" cy="39515"/>
            </a:xfrm>
            <a:custGeom>
              <a:avLst/>
              <a:gdLst>
                <a:gd name="T0" fmla="*/ 21 w 98"/>
                <a:gd name="T1" fmla="*/ 41 h 41"/>
                <a:gd name="T2" fmla="*/ 77 w 98"/>
                <a:gd name="T3" fmla="*/ 41 h 41"/>
                <a:gd name="T4" fmla="*/ 98 w 98"/>
                <a:gd name="T5" fmla="*/ 21 h 41"/>
                <a:gd name="T6" fmla="*/ 77 w 98"/>
                <a:gd name="T7" fmla="*/ 0 h 41"/>
                <a:gd name="T8" fmla="*/ 21 w 98"/>
                <a:gd name="T9" fmla="*/ 0 h 41"/>
                <a:gd name="T10" fmla="*/ 0 w 98"/>
                <a:gd name="T11" fmla="*/ 21 h 41"/>
                <a:gd name="T12" fmla="*/ 21 w 98"/>
                <a:gd name="T1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41">
                  <a:moveTo>
                    <a:pt x="21" y="41"/>
                  </a:moveTo>
                  <a:cubicBezTo>
                    <a:pt x="77" y="41"/>
                    <a:pt x="77" y="41"/>
                    <a:pt x="77" y="41"/>
                  </a:cubicBezTo>
                  <a:cubicBezTo>
                    <a:pt x="89" y="41"/>
                    <a:pt x="98" y="32"/>
                    <a:pt x="98" y="21"/>
                  </a:cubicBezTo>
                  <a:cubicBezTo>
                    <a:pt x="98" y="9"/>
                    <a:pt x="89" y="0"/>
                    <a:pt x="77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9"/>
                    <a:pt x="0" y="21"/>
                  </a:cubicBezTo>
                  <a:cubicBezTo>
                    <a:pt x="0" y="32"/>
                    <a:pt x="9" y="41"/>
                    <a:pt x="21" y="4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35">
              <a:extLst>
                <a:ext uri="{FF2B5EF4-FFF2-40B4-BE49-F238E27FC236}">
                  <a16:creationId xmlns:a16="http://schemas.microsoft.com/office/drawing/2014/main" id="{7BF8752B-323A-4A02-A31F-4278B608DE3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7682" y="5638757"/>
              <a:ext cx="87810" cy="40769"/>
            </a:xfrm>
            <a:custGeom>
              <a:avLst/>
              <a:gdLst>
                <a:gd name="T0" fmla="*/ 70 w 91"/>
                <a:gd name="T1" fmla="*/ 0 h 42"/>
                <a:gd name="T2" fmla="*/ 21 w 91"/>
                <a:gd name="T3" fmla="*/ 0 h 42"/>
                <a:gd name="T4" fmla="*/ 0 w 91"/>
                <a:gd name="T5" fmla="*/ 21 h 42"/>
                <a:gd name="T6" fmla="*/ 21 w 91"/>
                <a:gd name="T7" fmla="*/ 42 h 42"/>
                <a:gd name="T8" fmla="*/ 70 w 91"/>
                <a:gd name="T9" fmla="*/ 42 h 42"/>
                <a:gd name="T10" fmla="*/ 91 w 91"/>
                <a:gd name="T11" fmla="*/ 21 h 42"/>
                <a:gd name="T12" fmla="*/ 70 w 91"/>
                <a:gd name="T1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42">
                  <a:moveTo>
                    <a:pt x="70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0" y="0"/>
                    <a:pt x="0" y="9"/>
                    <a:pt x="0" y="21"/>
                  </a:cubicBezTo>
                  <a:cubicBezTo>
                    <a:pt x="0" y="32"/>
                    <a:pt x="10" y="42"/>
                    <a:pt x="21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82" y="42"/>
                    <a:pt x="91" y="32"/>
                    <a:pt x="91" y="21"/>
                  </a:cubicBezTo>
                  <a:cubicBezTo>
                    <a:pt x="91" y="9"/>
                    <a:pt x="82" y="0"/>
                    <a:pt x="7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71" name="Grupo 70">
            <a:extLst>
              <a:ext uri="{FF2B5EF4-FFF2-40B4-BE49-F238E27FC236}">
                <a16:creationId xmlns:a16="http://schemas.microsoft.com/office/drawing/2014/main" id="{871CC0F7-3892-43ED-BEF8-EDBED6959C59}"/>
              </a:ext>
            </a:extLst>
          </p:cNvPr>
          <p:cNvGrpSpPr/>
          <p:nvPr/>
        </p:nvGrpSpPr>
        <p:grpSpPr>
          <a:xfrm>
            <a:off x="8814390" y="2723249"/>
            <a:ext cx="413358" cy="465622"/>
            <a:chOff x="5158020" y="5082723"/>
            <a:chExt cx="966788" cy="1089025"/>
          </a:xfrm>
        </p:grpSpPr>
        <p:sp>
          <p:nvSpPr>
            <p:cNvPr id="72" name="Freeform 62">
              <a:extLst>
                <a:ext uri="{FF2B5EF4-FFF2-40B4-BE49-F238E27FC236}">
                  <a16:creationId xmlns:a16="http://schemas.microsoft.com/office/drawing/2014/main" id="{8B89F822-F673-42D6-9C04-361B33AAFF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6445" y="5082723"/>
              <a:ext cx="744538" cy="158750"/>
            </a:xfrm>
            <a:custGeom>
              <a:avLst/>
              <a:gdLst>
                <a:gd name="T0" fmla="*/ 272 w 305"/>
                <a:gd name="T1" fmla="*/ 65 h 65"/>
                <a:gd name="T2" fmla="*/ 32 w 305"/>
                <a:gd name="T3" fmla="*/ 65 h 65"/>
                <a:gd name="T4" fmla="*/ 0 w 305"/>
                <a:gd name="T5" fmla="*/ 33 h 65"/>
                <a:gd name="T6" fmla="*/ 32 w 305"/>
                <a:gd name="T7" fmla="*/ 0 h 65"/>
                <a:gd name="T8" fmla="*/ 272 w 305"/>
                <a:gd name="T9" fmla="*/ 0 h 65"/>
                <a:gd name="T10" fmla="*/ 305 w 305"/>
                <a:gd name="T11" fmla="*/ 33 h 65"/>
                <a:gd name="T12" fmla="*/ 272 w 305"/>
                <a:gd name="T1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5" h="65">
                  <a:moveTo>
                    <a:pt x="272" y="65"/>
                  </a:moveTo>
                  <a:cubicBezTo>
                    <a:pt x="32" y="65"/>
                    <a:pt x="32" y="65"/>
                    <a:pt x="32" y="65"/>
                  </a:cubicBezTo>
                  <a:cubicBezTo>
                    <a:pt x="14" y="65"/>
                    <a:pt x="0" y="50"/>
                    <a:pt x="0" y="33"/>
                  </a:cubicBezTo>
                  <a:cubicBezTo>
                    <a:pt x="0" y="15"/>
                    <a:pt x="14" y="0"/>
                    <a:pt x="32" y="0"/>
                  </a:cubicBezTo>
                  <a:cubicBezTo>
                    <a:pt x="272" y="0"/>
                    <a:pt x="272" y="0"/>
                    <a:pt x="272" y="0"/>
                  </a:cubicBezTo>
                  <a:cubicBezTo>
                    <a:pt x="290" y="0"/>
                    <a:pt x="305" y="15"/>
                    <a:pt x="305" y="33"/>
                  </a:cubicBezTo>
                  <a:cubicBezTo>
                    <a:pt x="305" y="50"/>
                    <a:pt x="290" y="65"/>
                    <a:pt x="272" y="6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63">
              <a:extLst>
                <a:ext uri="{FF2B5EF4-FFF2-40B4-BE49-F238E27FC236}">
                  <a16:creationId xmlns:a16="http://schemas.microsoft.com/office/drawing/2014/main" id="{AB908FDC-0401-468D-BF95-241FC3E962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58020" y="5271635"/>
              <a:ext cx="966788" cy="900113"/>
            </a:xfrm>
            <a:custGeom>
              <a:avLst/>
              <a:gdLst>
                <a:gd name="T0" fmla="*/ 324 w 396"/>
                <a:gd name="T1" fmla="*/ 59 h 369"/>
                <a:gd name="T2" fmla="*/ 321 w 396"/>
                <a:gd name="T3" fmla="*/ 0 h 369"/>
                <a:gd name="T4" fmla="*/ 69 w 396"/>
                <a:gd name="T5" fmla="*/ 0 h 369"/>
                <a:gd name="T6" fmla="*/ 17 w 396"/>
                <a:gd name="T7" fmla="*/ 141 h 369"/>
                <a:gd name="T8" fmla="*/ 83 w 396"/>
                <a:gd name="T9" fmla="*/ 344 h 369"/>
                <a:gd name="T10" fmla="*/ 381 w 396"/>
                <a:gd name="T11" fmla="*/ 253 h 369"/>
                <a:gd name="T12" fmla="*/ 324 w 396"/>
                <a:gd name="T13" fmla="*/ 59 h 369"/>
                <a:gd name="T14" fmla="*/ 121 w 396"/>
                <a:gd name="T15" fmla="*/ 131 h 369"/>
                <a:gd name="T16" fmla="*/ 42 w 396"/>
                <a:gd name="T17" fmla="*/ 129 h 369"/>
                <a:gd name="T18" fmla="*/ 93 w 396"/>
                <a:gd name="T19" fmla="*/ 23 h 369"/>
                <a:gd name="T20" fmla="*/ 298 w 396"/>
                <a:gd name="T21" fmla="*/ 19 h 369"/>
                <a:gd name="T22" fmla="*/ 340 w 396"/>
                <a:gd name="T23" fmla="*/ 128 h 369"/>
                <a:gd name="T24" fmla="*/ 121 w 396"/>
                <a:gd name="T25" fmla="*/ 131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6" h="369">
                  <a:moveTo>
                    <a:pt x="324" y="59"/>
                  </a:moveTo>
                  <a:cubicBezTo>
                    <a:pt x="306" y="24"/>
                    <a:pt x="321" y="0"/>
                    <a:pt x="321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82" y="45"/>
                    <a:pt x="34" y="100"/>
                    <a:pt x="17" y="141"/>
                  </a:cubicBezTo>
                  <a:cubicBezTo>
                    <a:pt x="0" y="181"/>
                    <a:pt x="10" y="319"/>
                    <a:pt x="83" y="344"/>
                  </a:cubicBezTo>
                  <a:cubicBezTo>
                    <a:pt x="157" y="369"/>
                    <a:pt x="365" y="367"/>
                    <a:pt x="381" y="253"/>
                  </a:cubicBezTo>
                  <a:cubicBezTo>
                    <a:pt x="396" y="138"/>
                    <a:pt x="342" y="94"/>
                    <a:pt x="324" y="59"/>
                  </a:cubicBezTo>
                  <a:moveTo>
                    <a:pt x="121" y="131"/>
                  </a:moveTo>
                  <a:cubicBezTo>
                    <a:pt x="82" y="171"/>
                    <a:pt x="42" y="129"/>
                    <a:pt x="42" y="129"/>
                  </a:cubicBezTo>
                  <a:cubicBezTo>
                    <a:pt x="82" y="87"/>
                    <a:pt x="93" y="23"/>
                    <a:pt x="93" y="23"/>
                  </a:cubicBezTo>
                  <a:cubicBezTo>
                    <a:pt x="298" y="19"/>
                    <a:pt x="298" y="19"/>
                    <a:pt x="298" y="19"/>
                  </a:cubicBezTo>
                  <a:cubicBezTo>
                    <a:pt x="291" y="56"/>
                    <a:pt x="340" y="128"/>
                    <a:pt x="340" y="128"/>
                  </a:cubicBezTo>
                  <a:cubicBezTo>
                    <a:pt x="296" y="84"/>
                    <a:pt x="159" y="91"/>
                    <a:pt x="121" y="13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142">
              <a:extLst>
                <a:ext uri="{FF2B5EF4-FFF2-40B4-BE49-F238E27FC236}">
                  <a16:creationId xmlns:a16="http://schemas.microsoft.com/office/drawing/2014/main" id="{D85A1334-3C8F-465E-872C-BFF9379CE6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9195" y="5082723"/>
              <a:ext cx="331788" cy="158750"/>
            </a:xfrm>
            <a:custGeom>
              <a:avLst/>
              <a:gdLst>
                <a:gd name="T0" fmla="*/ 103 w 136"/>
                <a:gd name="T1" fmla="*/ 0 h 65"/>
                <a:gd name="T2" fmla="*/ 0 w 136"/>
                <a:gd name="T3" fmla="*/ 0 h 65"/>
                <a:gd name="T4" fmla="*/ 0 w 136"/>
                <a:gd name="T5" fmla="*/ 65 h 65"/>
                <a:gd name="T6" fmla="*/ 103 w 136"/>
                <a:gd name="T7" fmla="*/ 65 h 65"/>
                <a:gd name="T8" fmla="*/ 136 w 136"/>
                <a:gd name="T9" fmla="*/ 33 h 65"/>
                <a:gd name="T10" fmla="*/ 103 w 136"/>
                <a:gd name="T11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6" h="65">
                  <a:moveTo>
                    <a:pt x="10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103" y="65"/>
                    <a:pt x="103" y="65"/>
                    <a:pt x="103" y="65"/>
                  </a:cubicBezTo>
                  <a:cubicBezTo>
                    <a:pt x="121" y="65"/>
                    <a:pt x="136" y="50"/>
                    <a:pt x="136" y="33"/>
                  </a:cubicBezTo>
                  <a:cubicBezTo>
                    <a:pt x="136" y="15"/>
                    <a:pt x="121" y="0"/>
                    <a:pt x="103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143">
              <a:extLst>
                <a:ext uri="{FF2B5EF4-FFF2-40B4-BE49-F238E27FC236}">
                  <a16:creationId xmlns:a16="http://schemas.microsoft.com/office/drawing/2014/main" id="{CA56E74B-561C-4489-882F-65C9C7F868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9195" y="5271635"/>
              <a:ext cx="455613" cy="868363"/>
            </a:xfrm>
            <a:custGeom>
              <a:avLst/>
              <a:gdLst>
                <a:gd name="T0" fmla="*/ 112 w 187"/>
                <a:gd name="T1" fmla="*/ 0 h 356"/>
                <a:gd name="T2" fmla="*/ 0 w 187"/>
                <a:gd name="T3" fmla="*/ 0 h 356"/>
                <a:gd name="T4" fmla="*/ 0 w 187"/>
                <a:gd name="T5" fmla="*/ 21 h 356"/>
                <a:gd name="T6" fmla="*/ 89 w 187"/>
                <a:gd name="T7" fmla="*/ 19 h 356"/>
                <a:gd name="T8" fmla="*/ 131 w 187"/>
                <a:gd name="T9" fmla="*/ 128 h 356"/>
                <a:gd name="T10" fmla="*/ 27 w 187"/>
                <a:gd name="T11" fmla="*/ 98 h 356"/>
                <a:gd name="T12" fmla="*/ 0 w 187"/>
                <a:gd name="T13" fmla="*/ 99 h 356"/>
                <a:gd name="T14" fmla="*/ 0 w 187"/>
                <a:gd name="T15" fmla="*/ 356 h 356"/>
                <a:gd name="T16" fmla="*/ 172 w 187"/>
                <a:gd name="T17" fmla="*/ 253 h 356"/>
                <a:gd name="T18" fmla="*/ 115 w 187"/>
                <a:gd name="T19" fmla="*/ 59 h 356"/>
                <a:gd name="T20" fmla="*/ 112 w 187"/>
                <a:gd name="T21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7" h="356">
                  <a:moveTo>
                    <a:pt x="1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89" y="19"/>
                    <a:pt x="89" y="19"/>
                    <a:pt x="89" y="19"/>
                  </a:cubicBezTo>
                  <a:cubicBezTo>
                    <a:pt x="82" y="56"/>
                    <a:pt x="131" y="128"/>
                    <a:pt x="131" y="128"/>
                  </a:cubicBezTo>
                  <a:cubicBezTo>
                    <a:pt x="111" y="107"/>
                    <a:pt x="69" y="98"/>
                    <a:pt x="27" y="98"/>
                  </a:cubicBezTo>
                  <a:cubicBezTo>
                    <a:pt x="18" y="98"/>
                    <a:pt x="9" y="98"/>
                    <a:pt x="0" y="99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79" y="351"/>
                    <a:pt x="162" y="323"/>
                    <a:pt x="172" y="253"/>
                  </a:cubicBezTo>
                  <a:cubicBezTo>
                    <a:pt x="187" y="138"/>
                    <a:pt x="133" y="94"/>
                    <a:pt x="115" y="59"/>
                  </a:cubicBezTo>
                  <a:cubicBezTo>
                    <a:pt x="97" y="24"/>
                    <a:pt x="112" y="0"/>
                    <a:pt x="11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718703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posición de imagen 7" descr="Una flor amarilla&#10;&#10;Descripción generada automáticamente con confianza media">
            <a:extLst>
              <a:ext uri="{FF2B5EF4-FFF2-40B4-BE49-F238E27FC236}">
                <a16:creationId xmlns:a16="http://schemas.microsoft.com/office/drawing/2014/main" id="{0D64B46F-EFF2-4F78-83A3-BC33FA02B0BC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7" r="9297"/>
          <a:stretch>
            <a:fillRect/>
          </a:stretch>
        </p:blipFill>
        <p:spPr/>
      </p:pic>
      <p:grpSp>
        <p:nvGrpSpPr>
          <p:cNvPr id="10" name="Group 33">
            <a:extLst>
              <a:ext uri="{FF2B5EF4-FFF2-40B4-BE49-F238E27FC236}">
                <a16:creationId xmlns:a16="http://schemas.microsoft.com/office/drawing/2014/main" id="{48B4989E-4F4A-4EDB-AC5C-FC5D1E82FE17}"/>
              </a:ext>
            </a:extLst>
          </p:cNvPr>
          <p:cNvGrpSpPr/>
          <p:nvPr/>
        </p:nvGrpSpPr>
        <p:grpSpPr>
          <a:xfrm>
            <a:off x="2062716" y="1392693"/>
            <a:ext cx="5377402" cy="710483"/>
            <a:chOff x="6210998" y="1433695"/>
            <a:chExt cx="2931973" cy="710483"/>
          </a:xfrm>
        </p:grpSpPr>
        <p:sp>
          <p:nvSpPr>
            <p:cNvPr id="12" name="TextBox 34">
              <a:extLst>
                <a:ext uri="{FF2B5EF4-FFF2-40B4-BE49-F238E27FC236}">
                  <a16:creationId xmlns:a16="http://schemas.microsoft.com/office/drawing/2014/main" id="{B1A7840C-D4B4-4533-9857-711643A8C428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35">
              <a:extLst>
                <a:ext uri="{FF2B5EF4-FFF2-40B4-BE49-F238E27FC236}">
                  <a16:creationId xmlns:a16="http://schemas.microsoft.com/office/drawing/2014/main" id="{51DD620D-0561-47A9-8DEC-FEF3BCFE8C00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36">
            <a:extLst>
              <a:ext uri="{FF2B5EF4-FFF2-40B4-BE49-F238E27FC236}">
                <a16:creationId xmlns:a16="http://schemas.microsoft.com/office/drawing/2014/main" id="{B1511585-B31E-4DEC-87CB-DAB1FADDCFFD}"/>
              </a:ext>
            </a:extLst>
          </p:cNvPr>
          <p:cNvGrpSpPr/>
          <p:nvPr/>
        </p:nvGrpSpPr>
        <p:grpSpPr>
          <a:xfrm>
            <a:off x="2767254" y="3230570"/>
            <a:ext cx="5377402" cy="710483"/>
            <a:chOff x="6210998" y="1433695"/>
            <a:chExt cx="2931973" cy="710483"/>
          </a:xfrm>
        </p:grpSpPr>
        <p:sp>
          <p:nvSpPr>
            <p:cNvPr id="15" name="TextBox 37">
              <a:extLst>
                <a:ext uri="{FF2B5EF4-FFF2-40B4-BE49-F238E27FC236}">
                  <a16:creationId xmlns:a16="http://schemas.microsoft.com/office/drawing/2014/main" id="{745AB37A-B540-49F6-96F4-9E45EB21BEC3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38">
              <a:extLst>
                <a:ext uri="{FF2B5EF4-FFF2-40B4-BE49-F238E27FC236}">
                  <a16:creationId xmlns:a16="http://schemas.microsoft.com/office/drawing/2014/main" id="{A88F8C19-ECB9-4CBB-93D2-186F29DA87EB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39">
            <a:extLst>
              <a:ext uri="{FF2B5EF4-FFF2-40B4-BE49-F238E27FC236}">
                <a16:creationId xmlns:a16="http://schemas.microsoft.com/office/drawing/2014/main" id="{65B92F3B-EE56-4BCB-ACCE-D908536B3FD8}"/>
              </a:ext>
            </a:extLst>
          </p:cNvPr>
          <p:cNvGrpSpPr/>
          <p:nvPr/>
        </p:nvGrpSpPr>
        <p:grpSpPr>
          <a:xfrm>
            <a:off x="2167648" y="4920810"/>
            <a:ext cx="5377402" cy="990308"/>
            <a:chOff x="6210998" y="1959094"/>
            <a:chExt cx="2931973" cy="990308"/>
          </a:xfrm>
        </p:grpSpPr>
        <p:sp>
          <p:nvSpPr>
            <p:cNvPr id="18" name="TextBox 40">
              <a:extLst>
                <a:ext uri="{FF2B5EF4-FFF2-40B4-BE49-F238E27FC236}">
                  <a16:creationId xmlns:a16="http://schemas.microsoft.com/office/drawing/2014/main" id="{1462BE1B-31E9-4C37-ACE6-3E25417D274F}"/>
                </a:ext>
              </a:extLst>
            </p:cNvPr>
            <p:cNvSpPr txBox="1"/>
            <p:nvPr/>
          </p:nvSpPr>
          <p:spPr>
            <a:xfrm>
              <a:off x="6210998" y="1959094"/>
              <a:ext cx="2931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41">
              <a:extLst>
                <a:ext uri="{FF2B5EF4-FFF2-40B4-BE49-F238E27FC236}">
                  <a16:creationId xmlns:a16="http://schemas.microsoft.com/office/drawing/2014/main" id="{CDA78B9A-9D88-4E14-BBC5-B6BFBC09B3EC}"/>
                </a:ext>
              </a:extLst>
            </p:cNvPr>
            <p:cNvSpPr txBox="1"/>
            <p:nvPr/>
          </p:nvSpPr>
          <p:spPr>
            <a:xfrm>
              <a:off x="6210998" y="2487737"/>
              <a:ext cx="29319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0" name="Rectángulo 19">
            <a:extLst>
              <a:ext uri="{FF2B5EF4-FFF2-40B4-BE49-F238E27FC236}">
                <a16:creationId xmlns:a16="http://schemas.microsoft.com/office/drawing/2014/main" id="{C95E3C72-6CA5-414B-8CB9-BDE2542A3090}"/>
              </a:ext>
            </a:extLst>
          </p:cNvPr>
          <p:cNvSpPr/>
          <p:nvPr/>
        </p:nvSpPr>
        <p:spPr>
          <a:xfrm>
            <a:off x="826006" y="500465"/>
            <a:ext cx="22092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Proyecto</a:t>
            </a:r>
            <a:endParaRPr lang="es-E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2D2EB50E-13ED-43F9-82B8-2D59C7839336}"/>
              </a:ext>
            </a:extLst>
          </p:cNvPr>
          <p:cNvGrpSpPr/>
          <p:nvPr/>
        </p:nvGrpSpPr>
        <p:grpSpPr>
          <a:xfrm>
            <a:off x="1734570" y="3082933"/>
            <a:ext cx="859807" cy="1060556"/>
            <a:chOff x="3227418" y="7164240"/>
            <a:chExt cx="1443249" cy="1780221"/>
          </a:xfrm>
        </p:grpSpPr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D39EDB19-7020-4EE5-92AB-FA23A82408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4261" y="7717381"/>
              <a:ext cx="521350" cy="451413"/>
            </a:xfrm>
            <a:custGeom>
              <a:avLst/>
              <a:gdLst>
                <a:gd name="T0" fmla="*/ 61 w 246"/>
                <a:gd name="T1" fmla="*/ 0 h 213"/>
                <a:gd name="T2" fmla="*/ 0 w 246"/>
                <a:gd name="T3" fmla="*/ 107 h 213"/>
                <a:gd name="T4" fmla="*/ 61 w 246"/>
                <a:gd name="T5" fmla="*/ 213 h 213"/>
                <a:gd name="T6" fmla="*/ 184 w 246"/>
                <a:gd name="T7" fmla="*/ 213 h 213"/>
                <a:gd name="T8" fmla="*/ 246 w 246"/>
                <a:gd name="T9" fmla="*/ 107 h 213"/>
                <a:gd name="T10" fmla="*/ 184 w 246"/>
                <a:gd name="T11" fmla="*/ 0 h 213"/>
                <a:gd name="T12" fmla="*/ 61 w 246"/>
                <a:gd name="T13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6" h="213">
                  <a:moveTo>
                    <a:pt x="61" y="0"/>
                  </a:moveTo>
                  <a:lnTo>
                    <a:pt x="0" y="107"/>
                  </a:lnTo>
                  <a:lnTo>
                    <a:pt x="61" y="213"/>
                  </a:lnTo>
                  <a:lnTo>
                    <a:pt x="184" y="213"/>
                  </a:lnTo>
                  <a:lnTo>
                    <a:pt x="246" y="107"/>
                  </a:lnTo>
                  <a:lnTo>
                    <a:pt x="184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ED71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D38E7AEC-A101-4C95-9E49-C31ABC0CF6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4261" y="7164240"/>
              <a:ext cx="521350" cy="449292"/>
            </a:xfrm>
            <a:custGeom>
              <a:avLst/>
              <a:gdLst>
                <a:gd name="T0" fmla="*/ 184 w 246"/>
                <a:gd name="T1" fmla="*/ 212 h 212"/>
                <a:gd name="T2" fmla="*/ 246 w 246"/>
                <a:gd name="T3" fmla="*/ 106 h 212"/>
                <a:gd name="T4" fmla="*/ 184 w 246"/>
                <a:gd name="T5" fmla="*/ 0 h 212"/>
                <a:gd name="T6" fmla="*/ 61 w 246"/>
                <a:gd name="T7" fmla="*/ 0 h 212"/>
                <a:gd name="T8" fmla="*/ 0 w 246"/>
                <a:gd name="T9" fmla="*/ 106 h 212"/>
                <a:gd name="T10" fmla="*/ 61 w 246"/>
                <a:gd name="T11" fmla="*/ 212 h 212"/>
                <a:gd name="T12" fmla="*/ 184 w 246"/>
                <a:gd name="T13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6" h="212">
                  <a:moveTo>
                    <a:pt x="184" y="212"/>
                  </a:moveTo>
                  <a:lnTo>
                    <a:pt x="246" y="106"/>
                  </a:lnTo>
                  <a:lnTo>
                    <a:pt x="184" y="0"/>
                  </a:lnTo>
                  <a:lnTo>
                    <a:pt x="61" y="0"/>
                  </a:lnTo>
                  <a:lnTo>
                    <a:pt x="0" y="106"/>
                  </a:lnTo>
                  <a:lnTo>
                    <a:pt x="61" y="212"/>
                  </a:lnTo>
                  <a:lnTo>
                    <a:pt x="184" y="212"/>
                  </a:lnTo>
                  <a:close/>
                </a:path>
              </a:pathLst>
            </a:custGeom>
            <a:solidFill>
              <a:srgbClr val="FED71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46E8097C-F96E-47BE-A003-A2C6837E4A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7307" y="8262043"/>
              <a:ext cx="572213" cy="682418"/>
            </a:xfrm>
            <a:custGeom>
              <a:avLst/>
              <a:gdLst>
                <a:gd name="T0" fmla="*/ 125 w 176"/>
                <a:gd name="T1" fmla="*/ 0 h 209"/>
                <a:gd name="T2" fmla="*/ 45 w 176"/>
                <a:gd name="T3" fmla="*/ 0 h 209"/>
                <a:gd name="T4" fmla="*/ 5 w 176"/>
                <a:gd name="T5" fmla="*/ 69 h 209"/>
                <a:gd name="T6" fmla="*/ 18 w 176"/>
                <a:gd name="T7" fmla="*/ 172 h 209"/>
                <a:gd name="T8" fmla="*/ 29 w 176"/>
                <a:gd name="T9" fmla="*/ 138 h 209"/>
                <a:gd name="T10" fmla="*/ 53 w 176"/>
                <a:gd name="T11" fmla="*/ 202 h 209"/>
                <a:gd name="T12" fmla="*/ 85 w 176"/>
                <a:gd name="T13" fmla="*/ 151 h 209"/>
                <a:gd name="T14" fmla="*/ 106 w 176"/>
                <a:gd name="T15" fmla="*/ 181 h 209"/>
                <a:gd name="T16" fmla="*/ 143 w 176"/>
                <a:gd name="T17" fmla="*/ 155 h 209"/>
                <a:gd name="T18" fmla="*/ 143 w 176"/>
                <a:gd name="T19" fmla="*/ 193 h 209"/>
                <a:gd name="T20" fmla="*/ 165 w 176"/>
                <a:gd name="T21" fmla="*/ 69 h 209"/>
                <a:gd name="T22" fmla="*/ 125 w 176"/>
                <a:gd name="T2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" h="209">
                  <a:moveTo>
                    <a:pt x="12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0" y="169"/>
                    <a:pt x="18" y="172"/>
                  </a:cubicBezTo>
                  <a:cubicBezTo>
                    <a:pt x="36" y="174"/>
                    <a:pt x="13" y="138"/>
                    <a:pt x="29" y="138"/>
                  </a:cubicBezTo>
                  <a:cubicBezTo>
                    <a:pt x="45" y="138"/>
                    <a:pt x="26" y="195"/>
                    <a:pt x="53" y="202"/>
                  </a:cubicBezTo>
                  <a:cubicBezTo>
                    <a:pt x="80" y="209"/>
                    <a:pt x="59" y="144"/>
                    <a:pt x="85" y="151"/>
                  </a:cubicBezTo>
                  <a:cubicBezTo>
                    <a:pt x="111" y="158"/>
                    <a:pt x="87" y="179"/>
                    <a:pt x="106" y="181"/>
                  </a:cubicBezTo>
                  <a:cubicBezTo>
                    <a:pt x="125" y="183"/>
                    <a:pt x="133" y="153"/>
                    <a:pt x="143" y="155"/>
                  </a:cubicBezTo>
                  <a:cubicBezTo>
                    <a:pt x="153" y="158"/>
                    <a:pt x="117" y="197"/>
                    <a:pt x="143" y="193"/>
                  </a:cubicBezTo>
                  <a:cubicBezTo>
                    <a:pt x="169" y="188"/>
                    <a:pt x="176" y="134"/>
                    <a:pt x="165" y="69"/>
                  </a:cubicBezTo>
                  <a:lnTo>
                    <a:pt x="125" y="0"/>
                  </a:lnTo>
                  <a:close/>
                </a:path>
              </a:pathLst>
            </a:custGeom>
            <a:solidFill>
              <a:srgbClr val="FED71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34F3855E-96C8-406A-84FB-596B36958A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7418" y="7995008"/>
              <a:ext cx="519232" cy="676059"/>
            </a:xfrm>
            <a:custGeom>
              <a:avLst/>
              <a:gdLst>
                <a:gd name="T0" fmla="*/ 159 w 159"/>
                <a:gd name="T1" fmla="*/ 69 h 207"/>
                <a:gd name="T2" fmla="*/ 119 w 159"/>
                <a:gd name="T3" fmla="*/ 0 h 207"/>
                <a:gd name="T4" fmla="*/ 40 w 159"/>
                <a:gd name="T5" fmla="*/ 0 h 207"/>
                <a:gd name="T6" fmla="*/ 0 w 159"/>
                <a:gd name="T7" fmla="*/ 69 h 207"/>
                <a:gd name="T8" fmla="*/ 19 w 159"/>
                <a:gd name="T9" fmla="*/ 138 h 207"/>
                <a:gd name="T10" fmla="*/ 35 w 159"/>
                <a:gd name="T11" fmla="*/ 203 h 207"/>
                <a:gd name="T12" fmla="*/ 58 w 159"/>
                <a:gd name="T13" fmla="*/ 151 h 207"/>
                <a:gd name="T14" fmla="*/ 79 w 159"/>
                <a:gd name="T15" fmla="*/ 177 h 207"/>
                <a:gd name="T16" fmla="*/ 98 w 159"/>
                <a:gd name="T17" fmla="*/ 151 h 207"/>
                <a:gd name="T18" fmla="*/ 124 w 159"/>
                <a:gd name="T19" fmla="*/ 165 h 207"/>
                <a:gd name="T20" fmla="*/ 141 w 159"/>
                <a:gd name="T21" fmla="*/ 101 h 207"/>
                <a:gd name="T22" fmla="*/ 159 w 159"/>
                <a:gd name="T23" fmla="*/ 69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9" h="207">
                  <a:moveTo>
                    <a:pt x="159" y="69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5" y="112"/>
                    <a:pt x="19" y="138"/>
                  </a:cubicBezTo>
                  <a:cubicBezTo>
                    <a:pt x="33" y="163"/>
                    <a:pt x="17" y="198"/>
                    <a:pt x="35" y="203"/>
                  </a:cubicBezTo>
                  <a:cubicBezTo>
                    <a:pt x="54" y="207"/>
                    <a:pt x="42" y="140"/>
                    <a:pt x="58" y="151"/>
                  </a:cubicBezTo>
                  <a:cubicBezTo>
                    <a:pt x="75" y="163"/>
                    <a:pt x="61" y="175"/>
                    <a:pt x="79" y="177"/>
                  </a:cubicBezTo>
                  <a:cubicBezTo>
                    <a:pt x="98" y="179"/>
                    <a:pt x="84" y="147"/>
                    <a:pt x="98" y="151"/>
                  </a:cubicBezTo>
                  <a:cubicBezTo>
                    <a:pt x="112" y="156"/>
                    <a:pt x="101" y="179"/>
                    <a:pt x="124" y="165"/>
                  </a:cubicBezTo>
                  <a:cubicBezTo>
                    <a:pt x="140" y="155"/>
                    <a:pt x="138" y="123"/>
                    <a:pt x="141" y="101"/>
                  </a:cubicBezTo>
                  <a:lnTo>
                    <a:pt x="159" y="69"/>
                  </a:lnTo>
                  <a:close/>
                </a:path>
              </a:pathLst>
            </a:custGeom>
            <a:solidFill>
              <a:srgbClr val="FED71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5EF5962A-146E-47CE-BCC0-74A9180730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7418" y="7441869"/>
              <a:ext cx="519232" cy="449292"/>
            </a:xfrm>
            <a:custGeom>
              <a:avLst/>
              <a:gdLst>
                <a:gd name="T0" fmla="*/ 183 w 245"/>
                <a:gd name="T1" fmla="*/ 212 h 212"/>
                <a:gd name="T2" fmla="*/ 245 w 245"/>
                <a:gd name="T3" fmla="*/ 106 h 212"/>
                <a:gd name="T4" fmla="*/ 183 w 245"/>
                <a:gd name="T5" fmla="*/ 0 h 212"/>
                <a:gd name="T6" fmla="*/ 62 w 245"/>
                <a:gd name="T7" fmla="*/ 0 h 212"/>
                <a:gd name="T8" fmla="*/ 0 w 245"/>
                <a:gd name="T9" fmla="*/ 106 h 212"/>
                <a:gd name="T10" fmla="*/ 62 w 245"/>
                <a:gd name="T11" fmla="*/ 212 h 212"/>
                <a:gd name="T12" fmla="*/ 183 w 245"/>
                <a:gd name="T13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5" h="212">
                  <a:moveTo>
                    <a:pt x="183" y="212"/>
                  </a:moveTo>
                  <a:lnTo>
                    <a:pt x="245" y="106"/>
                  </a:lnTo>
                  <a:lnTo>
                    <a:pt x="183" y="0"/>
                  </a:lnTo>
                  <a:lnTo>
                    <a:pt x="62" y="0"/>
                  </a:lnTo>
                  <a:lnTo>
                    <a:pt x="0" y="106"/>
                  </a:lnTo>
                  <a:lnTo>
                    <a:pt x="62" y="212"/>
                  </a:lnTo>
                  <a:lnTo>
                    <a:pt x="183" y="212"/>
                  </a:lnTo>
                  <a:close/>
                </a:path>
              </a:pathLst>
            </a:custGeom>
            <a:solidFill>
              <a:srgbClr val="FED71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F37CF396-2C9E-4D6F-8F14-F5EDF1C76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3556" y="7995008"/>
              <a:ext cx="517111" cy="767190"/>
            </a:xfrm>
            <a:custGeom>
              <a:avLst/>
              <a:gdLst>
                <a:gd name="T0" fmla="*/ 40 w 159"/>
                <a:gd name="T1" fmla="*/ 0 h 235"/>
                <a:gd name="T2" fmla="*/ 0 w 159"/>
                <a:gd name="T3" fmla="*/ 69 h 235"/>
                <a:gd name="T4" fmla="*/ 40 w 159"/>
                <a:gd name="T5" fmla="*/ 138 h 235"/>
                <a:gd name="T6" fmla="*/ 54 w 159"/>
                <a:gd name="T7" fmla="*/ 186 h 235"/>
                <a:gd name="T8" fmla="*/ 80 w 159"/>
                <a:gd name="T9" fmla="*/ 162 h 235"/>
                <a:gd name="T10" fmla="*/ 98 w 159"/>
                <a:gd name="T11" fmla="*/ 233 h 235"/>
                <a:gd name="T12" fmla="*/ 114 w 159"/>
                <a:gd name="T13" fmla="*/ 151 h 235"/>
                <a:gd name="T14" fmla="*/ 135 w 159"/>
                <a:gd name="T15" fmla="*/ 185 h 235"/>
                <a:gd name="T16" fmla="*/ 159 w 159"/>
                <a:gd name="T17" fmla="*/ 69 h 235"/>
                <a:gd name="T18" fmla="*/ 119 w 159"/>
                <a:gd name="T19" fmla="*/ 0 h 235"/>
                <a:gd name="T20" fmla="*/ 40 w 159"/>
                <a:gd name="T21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235">
                  <a:moveTo>
                    <a:pt x="40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40" y="138"/>
                    <a:pt x="40" y="138"/>
                    <a:pt x="40" y="138"/>
                  </a:cubicBezTo>
                  <a:cubicBezTo>
                    <a:pt x="40" y="138"/>
                    <a:pt x="40" y="179"/>
                    <a:pt x="54" y="186"/>
                  </a:cubicBezTo>
                  <a:cubicBezTo>
                    <a:pt x="68" y="193"/>
                    <a:pt x="63" y="147"/>
                    <a:pt x="80" y="162"/>
                  </a:cubicBezTo>
                  <a:cubicBezTo>
                    <a:pt x="96" y="177"/>
                    <a:pt x="70" y="235"/>
                    <a:pt x="98" y="233"/>
                  </a:cubicBezTo>
                  <a:cubicBezTo>
                    <a:pt x="126" y="230"/>
                    <a:pt x="91" y="147"/>
                    <a:pt x="114" y="151"/>
                  </a:cubicBezTo>
                  <a:cubicBezTo>
                    <a:pt x="138" y="156"/>
                    <a:pt x="114" y="189"/>
                    <a:pt x="135" y="185"/>
                  </a:cubicBezTo>
                  <a:cubicBezTo>
                    <a:pt x="156" y="182"/>
                    <a:pt x="159" y="69"/>
                    <a:pt x="159" y="69"/>
                  </a:cubicBezTo>
                  <a:cubicBezTo>
                    <a:pt x="119" y="0"/>
                    <a:pt x="119" y="0"/>
                    <a:pt x="119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FED71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9FD13EAD-BEF5-4EF0-A181-3AF1921CF9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3556" y="7441869"/>
              <a:ext cx="517111" cy="449292"/>
            </a:xfrm>
            <a:custGeom>
              <a:avLst/>
              <a:gdLst>
                <a:gd name="T0" fmla="*/ 61 w 244"/>
                <a:gd name="T1" fmla="*/ 212 h 212"/>
                <a:gd name="T2" fmla="*/ 183 w 244"/>
                <a:gd name="T3" fmla="*/ 212 h 212"/>
                <a:gd name="T4" fmla="*/ 244 w 244"/>
                <a:gd name="T5" fmla="*/ 106 h 212"/>
                <a:gd name="T6" fmla="*/ 183 w 244"/>
                <a:gd name="T7" fmla="*/ 0 h 212"/>
                <a:gd name="T8" fmla="*/ 61 w 244"/>
                <a:gd name="T9" fmla="*/ 0 h 212"/>
                <a:gd name="T10" fmla="*/ 0 w 244"/>
                <a:gd name="T11" fmla="*/ 106 h 212"/>
                <a:gd name="T12" fmla="*/ 61 w 244"/>
                <a:gd name="T13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4" h="212">
                  <a:moveTo>
                    <a:pt x="61" y="212"/>
                  </a:moveTo>
                  <a:lnTo>
                    <a:pt x="183" y="212"/>
                  </a:lnTo>
                  <a:lnTo>
                    <a:pt x="244" y="106"/>
                  </a:lnTo>
                  <a:lnTo>
                    <a:pt x="183" y="0"/>
                  </a:lnTo>
                  <a:lnTo>
                    <a:pt x="61" y="0"/>
                  </a:lnTo>
                  <a:lnTo>
                    <a:pt x="0" y="106"/>
                  </a:lnTo>
                  <a:lnTo>
                    <a:pt x="61" y="212"/>
                  </a:lnTo>
                  <a:close/>
                </a:path>
              </a:pathLst>
            </a:custGeom>
            <a:solidFill>
              <a:srgbClr val="FED71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28" name="Grupo 27">
            <a:extLst>
              <a:ext uri="{FF2B5EF4-FFF2-40B4-BE49-F238E27FC236}">
                <a16:creationId xmlns:a16="http://schemas.microsoft.com/office/drawing/2014/main" id="{BE79F315-567F-4930-8F19-C561D1E9466C}"/>
              </a:ext>
            </a:extLst>
          </p:cNvPr>
          <p:cNvGrpSpPr/>
          <p:nvPr/>
        </p:nvGrpSpPr>
        <p:grpSpPr>
          <a:xfrm>
            <a:off x="960762" y="1392645"/>
            <a:ext cx="1083137" cy="774694"/>
            <a:chOff x="9580563" y="3981450"/>
            <a:chExt cx="1198563" cy="857250"/>
          </a:xfrm>
          <a:solidFill>
            <a:srgbClr val="FED715"/>
          </a:solidFill>
        </p:grpSpPr>
        <p:sp>
          <p:nvSpPr>
            <p:cNvPr id="29" name="Freeform 103">
              <a:extLst>
                <a:ext uri="{FF2B5EF4-FFF2-40B4-BE49-F238E27FC236}">
                  <a16:creationId xmlns:a16="http://schemas.microsoft.com/office/drawing/2014/main" id="{1CB496D0-EC95-4335-9699-89E328DF8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0563" y="4187825"/>
              <a:ext cx="146050" cy="239713"/>
            </a:xfrm>
            <a:custGeom>
              <a:avLst/>
              <a:gdLst>
                <a:gd name="T0" fmla="*/ 59 w 60"/>
                <a:gd name="T1" fmla="*/ 1 h 98"/>
                <a:gd name="T2" fmla="*/ 34 w 60"/>
                <a:gd name="T3" fmla="*/ 7 h 98"/>
                <a:gd name="T4" fmla="*/ 2 w 60"/>
                <a:gd name="T5" fmla="*/ 88 h 98"/>
                <a:gd name="T6" fmla="*/ 22 w 60"/>
                <a:gd name="T7" fmla="*/ 93 h 98"/>
                <a:gd name="T8" fmla="*/ 40 w 60"/>
                <a:gd name="T9" fmla="*/ 21 h 98"/>
                <a:gd name="T10" fmla="*/ 60 w 60"/>
                <a:gd name="T11" fmla="*/ 15 h 98"/>
                <a:gd name="T12" fmla="*/ 59 w 60"/>
                <a:gd name="T13" fmla="*/ 1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98">
                  <a:moveTo>
                    <a:pt x="59" y="1"/>
                  </a:moveTo>
                  <a:cubicBezTo>
                    <a:pt x="59" y="1"/>
                    <a:pt x="45" y="0"/>
                    <a:pt x="34" y="7"/>
                  </a:cubicBezTo>
                  <a:cubicBezTo>
                    <a:pt x="24" y="14"/>
                    <a:pt x="0" y="79"/>
                    <a:pt x="2" y="88"/>
                  </a:cubicBezTo>
                  <a:cubicBezTo>
                    <a:pt x="4" y="97"/>
                    <a:pt x="16" y="98"/>
                    <a:pt x="22" y="93"/>
                  </a:cubicBezTo>
                  <a:cubicBezTo>
                    <a:pt x="28" y="87"/>
                    <a:pt x="36" y="25"/>
                    <a:pt x="40" y="21"/>
                  </a:cubicBezTo>
                  <a:cubicBezTo>
                    <a:pt x="45" y="16"/>
                    <a:pt x="60" y="15"/>
                    <a:pt x="60" y="15"/>
                  </a:cubicBezTo>
                  <a:lnTo>
                    <a:pt x="59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grpSp>
          <p:nvGrpSpPr>
            <p:cNvPr id="30" name="Grupo 29">
              <a:extLst>
                <a:ext uri="{FF2B5EF4-FFF2-40B4-BE49-F238E27FC236}">
                  <a16:creationId xmlns:a16="http://schemas.microsoft.com/office/drawing/2014/main" id="{155ACE4F-9280-4A56-AF6D-DCE0A5E66AF3}"/>
                </a:ext>
              </a:extLst>
            </p:cNvPr>
            <p:cNvGrpSpPr/>
            <p:nvPr/>
          </p:nvGrpSpPr>
          <p:grpSpPr>
            <a:xfrm>
              <a:off x="9723438" y="3981450"/>
              <a:ext cx="1055688" cy="857250"/>
              <a:chOff x="9723438" y="3981450"/>
              <a:chExt cx="1055688" cy="857250"/>
            </a:xfrm>
            <a:grpFill/>
          </p:grpSpPr>
          <p:sp>
            <p:nvSpPr>
              <p:cNvPr id="31" name="Freeform 100">
                <a:extLst>
                  <a:ext uri="{FF2B5EF4-FFF2-40B4-BE49-F238E27FC236}">
                    <a16:creationId xmlns:a16="http://schemas.microsoft.com/office/drawing/2014/main" id="{3BBD8152-F09A-453F-8947-BD9772D50E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39351" y="3981450"/>
                <a:ext cx="739775" cy="317500"/>
              </a:xfrm>
              <a:custGeom>
                <a:avLst/>
                <a:gdLst>
                  <a:gd name="T0" fmla="*/ 4 w 303"/>
                  <a:gd name="T1" fmla="*/ 99 h 130"/>
                  <a:gd name="T2" fmla="*/ 255 w 303"/>
                  <a:gd name="T3" fmla="*/ 13 h 130"/>
                  <a:gd name="T4" fmla="*/ 277 w 303"/>
                  <a:gd name="T5" fmla="*/ 106 h 130"/>
                  <a:gd name="T6" fmla="*/ 4 w 303"/>
                  <a:gd name="T7" fmla="*/ 99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3" h="130">
                    <a:moveTo>
                      <a:pt x="4" y="99"/>
                    </a:moveTo>
                    <a:cubicBezTo>
                      <a:pt x="0" y="87"/>
                      <a:pt x="211" y="0"/>
                      <a:pt x="255" y="13"/>
                    </a:cubicBezTo>
                    <a:cubicBezTo>
                      <a:pt x="299" y="25"/>
                      <a:pt x="303" y="85"/>
                      <a:pt x="277" y="106"/>
                    </a:cubicBezTo>
                    <a:cubicBezTo>
                      <a:pt x="252" y="126"/>
                      <a:pt x="16" y="130"/>
                      <a:pt x="4" y="9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2" name="Freeform 101">
                <a:extLst>
                  <a:ext uri="{FF2B5EF4-FFF2-40B4-BE49-F238E27FC236}">
                    <a16:creationId xmlns:a16="http://schemas.microsoft.com/office/drawing/2014/main" id="{142E758C-198E-423A-A887-FBE4BD0BFA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55213" y="4173538"/>
                <a:ext cx="307975" cy="338138"/>
              </a:xfrm>
              <a:custGeom>
                <a:avLst/>
                <a:gdLst>
                  <a:gd name="T0" fmla="*/ 43 w 126"/>
                  <a:gd name="T1" fmla="*/ 0 h 138"/>
                  <a:gd name="T2" fmla="*/ 27 w 126"/>
                  <a:gd name="T3" fmla="*/ 32 h 138"/>
                  <a:gd name="T4" fmla="*/ 115 w 126"/>
                  <a:gd name="T5" fmla="*/ 52 h 138"/>
                  <a:gd name="T6" fmla="*/ 76 w 126"/>
                  <a:gd name="T7" fmla="*/ 117 h 138"/>
                  <a:gd name="T8" fmla="*/ 5 w 126"/>
                  <a:gd name="T9" fmla="*/ 54 h 138"/>
                  <a:gd name="T10" fmla="*/ 43 w 126"/>
                  <a:gd name="T11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6" h="138">
                    <a:moveTo>
                      <a:pt x="43" y="0"/>
                    </a:moveTo>
                    <a:cubicBezTo>
                      <a:pt x="43" y="0"/>
                      <a:pt x="13" y="11"/>
                      <a:pt x="27" y="32"/>
                    </a:cubicBezTo>
                    <a:cubicBezTo>
                      <a:pt x="41" y="53"/>
                      <a:pt x="110" y="53"/>
                      <a:pt x="115" y="52"/>
                    </a:cubicBezTo>
                    <a:cubicBezTo>
                      <a:pt x="115" y="52"/>
                      <a:pt x="126" y="96"/>
                      <a:pt x="76" y="117"/>
                    </a:cubicBezTo>
                    <a:cubicBezTo>
                      <a:pt x="26" y="138"/>
                      <a:pt x="9" y="83"/>
                      <a:pt x="5" y="54"/>
                    </a:cubicBezTo>
                    <a:cubicBezTo>
                      <a:pt x="0" y="25"/>
                      <a:pt x="14" y="3"/>
                      <a:pt x="4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3" name="Freeform 102">
                <a:extLst>
                  <a:ext uri="{FF2B5EF4-FFF2-40B4-BE49-F238E27FC236}">
                    <a16:creationId xmlns:a16="http://schemas.microsoft.com/office/drawing/2014/main" id="{E3E72EE3-C8BB-4F86-B79F-D8C489015B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23438" y="4124325"/>
                <a:ext cx="285750" cy="312738"/>
              </a:xfrm>
              <a:custGeom>
                <a:avLst/>
                <a:gdLst>
                  <a:gd name="T0" fmla="*/ 71 w 117"/>
                  <a:gd name="T1" fmla="*/ 2 h 128"/>
                  <a:gd name="T2" fmla="*/ 13 w 117"/>
                  <a:gd name="T3" fmla="*/ 73 h 128"/>
                  <a:gd name="T4" fmla="*/ 57 w 117"/>
                  <a:gd name="T5" fmla="*/ 122 h 128"/>
                  <a:gd name="T6" fmla="*/ 71 w 117"/>
                  <a:gd name="T7" fmla="*/ 2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7" h="128">
                    <a:moveTo>
                      <a:pt x="71" y="2"/>
                    </a:moveTo>
                    <a:cubicBezTo>
                      <a:pt x="29" y="0"/>
                      <a:pt x="0" y="27"/>
                      <a:pt x="13" y="73"/>
                    </a:cubicBezTo>
                    <a:cubicBezTo>
                      <a:pt x="25" y="120"/>
                      <a:pt x="37" y="128"/>
                      <a:pt x="57" y="122"/>
                    </a:cubicBezTo>
                    <a:cubicBezTo>
                      <a:pt x="77" y="116"/>
                      <a:pt x="117" y="5"/>
                      <a:pt x="7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" name="Freeform 104">
                <a:extLst>
                  <a:ext uri="{FF2B5EF4-FFF2-40B4-BE49-F238E27FC236}">
                    <a16:creationId xmlns:a16="http://schemas.microsoft.com/office/drawing/2014/main" id="{789AD538-C5A5-44D5-A9C8-DC5B23BCD7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93338" y="4283075"/>
                <a:ext cx="511175" cy="479425"/>
              </a:xfrm>
              <a:custGeom>
                <a:avLst/>
                <a:gdLst>
                  <a:gd name="T0" fmla="*/ 31 w 210"/>
                  <a:gd name="T1" fmla="*/ 20 h 196"/>
                  <a:gd name="T2" fmla="*/ 11 w 210"/>
                  <a:gd name="T3" fmla="*/ 70 h 196"/>
                  <a:gd name="T4" fmla="*/ 63 w 210"/>
                  <a:gd name="T5" fmla="*/ 146 h 196"/>
                  <a:gd name="T6" fmla="*/ 196 w 210"/>
                  <a:gd name="T7" fmla="*/ 180 h 196"/>
                  <a:gd name="T8" fmla="*/ 31 w 210"/>
                  <a:gd name="T9" fmla="*/ 20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0" h="196">
                    <a:moveTo>
                      <a:pt x="31" y="20"/>
                    </a:moveTo>
                    <a:cubicBezTo>
                      <a:pt x="31" y="20"/>
                      <a:pt x="32" y="48"/>
                      <a:pt x="11" y="70"/>
                    </a:cubicBezTo>
                    <a:cubicBezTo>
                      <a:pt x="11" y="70"/>
                      <a:pt x="0" y="114"/>
                      <a:pt x="63" y="146"/>
                    </a:cubicBezTo>
                    <a:cubicBezTo>
                      <a:pt x="127" y="179"/>
                      <a:pt x="182" y="196"/>
                      <a:pt x="196" y="180"/>
                    </a:cubicBezTo>
                    <a:cubicBezTo>
                      <a:pt x="210" y="164"/>
                      <a:pt x="157" y="0"/>
                      <a:pt x="31" y="2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" name="Freeform 105">
                <a:extLst>
                  <a:ext uri="{FF2B5EF4-FFF2-40B4-BE49-F238E27FC236}">
                    <a16:creationId xmlns:a16="http://schemas.microsoft.com/office/drawing/2014/main" id="{F3A19727-5918-49C5-813D-C432B5905B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99638" y="4408488"/>
                <a:ext cx="176213" cy="280988"/>
              </a:xfrm>
              <a:custGeom>
                <a:avLst/>
                <a:gdLst>
                  <a:gd name="T0" fmla="*/ 62 w 72"/>
                  <a:gd name="T1" fmla="*/ 1 h 115"/>
                  <a:gd name="T2" fmla="*/ 25 w 72"/>
                  <a:gd name="T3" fmla="*/ 39 h 115"/>
                  <a:gd name="T4" fmla="*/ 5 w 72"/>
                  <a:gd name="T5" fmla="*/ 87 h 115"/>
                  <a:gd name="T6" fmla="*/ 32 w 72"/>
                  <a:gd name="T7" fmla="*/ 109 h 115"/>
                  <a:gd name="T8" fmla="*/ 18 w 72"/>
                  <a:gd name="T9" fmla="*/ 81 h 115"/>
                  <a:gd name="T10" fmla="*/ 70 w 72"/>
                  <a:gd name="T11" fmla="*/ 15 h 115"/>
                  <a:gd name="T12" fmla="*/ 62 w 72"/>
                  <a:gd name="T13" fmla="*/ 1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" h="115">
                    <a:moveTo>
                      <a:pt x="62" y="1"/>
                    </a:moveTo>
                    <a:cubicBezTo>
                      <a:pt x="62" y="1"/>
                      <a:pt x="46" y="17"/>
                      <a:pt x="25" y="39"/>
                    </a:cubicBezTo>
                    <a:cubicBezTo>
                      <a:pt x="4" y="62"/>
                      <a:pt x="0" y="77"/>
                      <a:pt x="5" y="87"/>
                    </a:cubicBezTo>
                    <a:cubicBezTo>
                      <a:pt x="11" y="96"/>
                      <a:pt x="27" y="115"/>
                      <a:pt x="32" y="109"/>
                    </a:cubicBezTo>
                    <a:cubicBezTo>
                      <a:pt x="36" y="104"/>
                      <a:pt x="17" y="92"/>
                      <a:pt x="18" y="81"/>
                    </a:cubicBezTo>
                    <a:cubicBezTo>
                      <a:pt x="20" y="71"/>
                      <a:pt x="67" y="18"/>
                      <a:pt x="70" y="15"/>
                    </a:cubicBezTo>
                    <a:cubicBezTo>
                      <a:pt x="72" y="11"/>
                      <a:pt x="69" y="0"/>
                      <a:pt x="6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6" name="Freeform 106">
                <a:extLst>
                  <a:ext uri="{FF2B5EF4-FFF2-40B4-BE49-F238E27FC236}">
                    <a16:creationId xmlns:a16="http://schemas.microsoft.com/office/drawing/2014/main" id="{03BA6200-697E-42AE-90E7-691A62A89D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31401" y="4459288"/>
                <a:ext cx="95250" cy="307975"/>
              </a:xfrm>
              <a:custGeom>
                <a:avLst/>
                <a:gdLst>
                  <a:gd name="T0" fmla="*/ 29 w 39"/>
                  <a:gd name="T1" fmla="*/ 6 h 126"/>
                  <a:gd name="T2" fmla="*/ 0 w 39"/>
                  <a:gd name="T3" fmla="*/ 97 h 126"/>
                  <a:gd name="T4" fmla="*/ 37 w 39"/>
                  <a:gd name="T5" fmla="*/ 121 h 126"/>
                  <a:gd name="T6" fmla="*/ 15 w 39"/>
                  <a:gd name="T7" fmla="*/ 102 h 126"/>
                  <a:gd name="T8" fmla="*/ 38 w 39"/>
                  <a:gd name="T9" fmla="*/ 14 h 126"/>
                  <a:gd name="T10" fmla="*/ 29 w 39"/>
                  <a:gd name="T11" fmla="*/ 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126">
                    <a:moveTo>
                      <a:pt x="29" y="6"/>
                    </a:moveTo>
                    <a:cubicBezTo>
                      <a:pt x="26" y="8"/>
                      <a:pt x="0" y="80"/>
                      <a:pt x="0" y="97"/>
                    </a:cubicBezTo>
                    <a:cubicBezTo>
                      <a:pt x="0" y="113"/>
                      <a:pt x="35" y="126"/>
                      <a:pt x="37" y="121"/>
                    </a:cubicBezTo>
                    <a:cubicBezTo>
                      <a:pt x="39" y="116"/>
                      <a:pt x="18" y="110"/>
                      <a:pt x="15" y="102"/>
                    </a:cubicBezTo>
                    <a:cubicBezTo>
                      <a:pt x="11" y="94"/>
                      <a:pt x="37" y="19"/>
                      <a:pt x="38" y="14"/>
                    </a:cubicBezTo>
                    <a:cubicBezTo>
                      <a:pt x="39" y="9"/>
                      <a:pt x="38" y="0"/>
                      <a:pt x="2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7" name="Freeform 107">
                <a:extLst>
                  <a:ext uri="{FF2B5EF4-FFF2-40B4-BE49-F238E27FC236}">
                    <a16:creationId xmlns:a16="http://schemas.microsoft.com/office/drawing/2014/main" id="{5B9EE8FD-42E3-4359-BAB7-6C17664C95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29838" y="4476750"/>
                <a:ext cx="204788" cy="361950"/>
              </a:xfrm>
              <a:custGeom>
                <a:avLst/>
                <a:gdLst>
                  <a:gd name="T0" fmla="*/ 0 w 84"/>
                  <a:gd name="T1" fmla="*/ 9 h 148"/>
                  <a:gd name="T2" fmla="*/ 36 w 84"/>
                  <a:gd name="T3" fmla="*/ 136 h 148"/>
                  <a:gd name="T4" fmla="*/ 82 w 84"/>
                  <a:gd name="T5" fmla="*/ 142 h 148"/>
                  <a:gd name="T6" fmla="*/ 73 w 84"/>
                  <a:gd name="T7" fmla="*/ 140 h 148"/>
                  <a:gd name="T8" fmla="*/ 49 w 84"/>
                  <a:gd name="T9" fmla="*/ 134 h 148"/>
                  <a:gd name="T10" fmla="*/ 16 w 84"/>
                  <a:gd name="T11" fmla="*/ 7 h 148"/>
                  <a:gd name="T12" fmla="*/ 0 w 84"/>
                  <a:gd name="T13" fmla="*/ 9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148">
                    <a:moveTo>
                      <a:pt x="0" y="9"/>
                    </a:moveTo>
                    <a:cubicBezTo>
                      <a:pt x="0" y="9"/>
                      <a:pt x="29" y="124"/>
                      <a:pt x="36" y="136"/>
                    </a:cubicBezTo>
                    <a:cubicBezTo>
                      <a:pt x="43" y="148"/>
                      <a:pt x="79" y="146"/>
                      <a:pt x="82" y="142"/>
                    </a:cubicBezTo>
                    <a:cubicBezTo>
                      <a:pt x="84" y="140"/>
                      <a:pt x="79" y="140"/>
                      <a:pt x="73" y="140"/>
                    </a:cubicBezTo>
                    <a:cubicBezTo>
                      <a:pt x="64" y="140"/>
                      <a:pt x="51" y="140"/>
                      <a:pt x="49" y="134"/>
                    </a:cubicBezTo>
                    <a:cubicBezTo>
                      <a:pt x="45" y="123"/>
                      <a:pt x="21" y="11"/>
                      <a:pt x="16" y="7"/>
                    </a:cubicBezTo>
                    <a:cubicBezTo>
                      <a:pt x="12" y="4"/>
                      <a:pt x="0" y="0"/>
                      <a:pt x="0" y="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8" name="Freeform 136">
                <a:extLst>
                  <a:ext uri="{FF2B5EF4-FFF2-40B4-BE49-F238E27FC236}">
                    <a16:creationId xmlns:a16="http://schemas.microsoft.com/office/drawing/2014/main" id="{3A0AC7A3-AF16-4FE8-B5A9-44558F6012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99688" y="4008438"/>
                <a:ext cx="579438" cy="269875"/>
              </a:xfrm>
              <a:custGeom>
                <a:avLst/>
                <a:gdLst>
                  <a:gd name="T0" fmla="*/ 178 w 237"/>
                  <a:gd name="T1" fmla="*/ 0 h 111"/>
                  <a:gd name="T2" fmla="*/ 0 w 237"/>
                  <a:gd name="T3" fmla="*/ 53 h 111"/>
                  <a:gd name="T4" fmla="*/ 0 w 237"/>
                  <a:gd name="T5" fmla="*/ 107 h 111"/>
                  <a:gd name="T6" fmla="*/ 76 w 237"/>
                  <a:gd name="T7" fmla="*/ 111 h 111"/>
                  <a:gd name="T8" fmla="*/ 211 w 237"/>
                  <a:gd name="T9" fmla="*/ 95 h 111"/>
                  <a:gd name="T10" fmla="*/ 189 w 237"/>
                  <a:gd name="T11" fmla="*/ 2 h 111"/>
                  <a:gd name="T12" fmla="*/ 178 w 237"/>
                  <a:gd name="T13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7" h="111">
                    <a:moveTo>
                      <a:pt x="178" y="0"/>
                    </a:moveTo>
                    <a:cubicBezTo>
                      <a:pt x="141" y="0"/>
                      <a:pt x="58" y="29"/>
                      <a:pt x="0" y="53"/>
                    </a:cubicBezTo>
                    <a:cubicBezTo>
                      <a:pt x="0" y="107"/>
                      <a:pt x="0" y="107"/>
                      <a:pt x="0" y="107"/>
                    </a:cubicBezTo>
                    <a:cubicBezTo>
                      <a:pt x="23" y="110"/>
                      <a:pt x="50" y="111"/>
                      <a:pt x="76" y="111"/>
                    </a:cubicBezTo>
                    <a:cubicBezTo>
                      <a:pt x="138" y="111"/>
                      <a:pt x="199" y="105"/>
                      <a:pt x="211" y="95"/>
                    </a:cubicBezTo>
                    <a:cubicBezTo>
                      <a:pt x="237" y="74"/>
                      <a:pt x="233" y="14"/>
                      <a:pt x="189" y="2"/>
                    </a:cubicBezTo>
                    <a:cubicBezTo>
                      <a:pt x="186" y="1"/>
                      <a:pt x="183" y="0"/>
                      <a:pt x="17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9" name="Freeform 137">
                <a:extLst>
                  <a:ext uri="{FF2B5EF4-FFF2-40B4-BE49-F238E27FC236}">
                    <a16:creationId xmlns:a16="http://schemas.microsoft.com/office/drawing/2014/main" id="{0DF1CB5D-1669-4E4C-87E0-43C4C4EB8D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99688" y="4300538"/>
                <a:ext cx="53975" cy="120650"/>
              </a:xfrm>
              <a:custGeom>
                <a:avLst/>
                <a:gdLst>
                  <a:gd name="T0" fmla="*/ 15 w 22"/>
                  <a:gd name="T1" fmla="*/ 0 h 49"/>
                  <a:gd name="T2" fmla="*/ 6 w 22"/>
                  <a:gd name="T3" fmla="*/ 0 h 49"/>
                  <a:gd name="T4" fmla="*/ 0 w 22"/>
                  <a:gd name="T5" fmla="*/ 0 h 49"/>
                  <a:gd name="T6" fmla="*/ 0 w 22"/>
                  <a:gd name="T7" fmla="*/ 49 h 49"/>
                  <a:gd name="T8" fmla="*/ 15 w 22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49">
                    <a:moveTo>
                      <a:pt x="15" y="0"/>
                    </a:moveTo>
                    <a:cubicBezTo>
                      <a:pt x="14" y="0"/>
                      <a:pt x="11" y="0"/>
                      <a:pt x="6" y="0"/>
                    </a:cubicBezTo>
                    <a:cubicBezTo>
                      <a:pt x="4" y="0"/>
                      <a:pt x="2" y="0"/>
                      <a:pt x="0" y="0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22" y="27"/>
                      <a:pt x="15" y="0"/>
                      <a:pt x="1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0" name="Freeform 138">
                <a:extLst>
                  <a:ext uri="{FF2B5EF4-FFF2-40B4-BE49-F238E27FC236}">
                    <a16:creationId xmlns:a16="http://schemas.microsoft.com/office/drawing/2014/main" id="{74B04E29-3366-4612-8C3F-A7FA112E4A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93338" y="4327525"/>
                <a:ext cx="509588" cy="411163"/>
              </a:xfrm>
              <a:custGeom>
                <a:avLst/>
                <a:gdLst>
                  <a:gd name="T0" fmla="*/ 52 w 209"/>
                  <a:gd name="T1" fmla="*/ 0 h 168"/>
                  <a:gd name="T2" fmla="*/ 31 w 209"/>
                  <a:gd name="T3" fmla="*/ 2 h 168"/>
                  <a:gd name="T4" fmla="*/ 11 w 209"/>
                  <a:gd name="T5" fmla="*/ 52 h 168"/>
                  <a:gd name="T6" fmla="*/ 63 w 209"/>
                  <a:gd name="T7" fmla="*/ 128 h 168"/>
                  <a:gd name="T8" fmla="*/ 177 w 209"/>
                  <a:gd name="T9" fmla="*/ 168 h 168"/>
                  <a:gd name="T10" fmla="*/ 196 w 209"/>
                  <a:gd name="T11" fmla="*/ 162 h 168"/>
                  <a:gd name="T12" fmla="*/ 52 w 209"/>
                  <a:gd name="T13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9" h="168">
                    <a:moveTo>
                      <a:pt x="52" y="0"/>
                    </a:moveTo>
                    <a:cubicBezTo>
                      <a:pt x="45" y="0"/>
                      <a:pt x="38" y="1"/>
                      <a:pt x="31" y="2"/>
                    </a:cubicBezTo>
                    <a:cubicBezTo>
                      <a:pt x="31" y="2"/>
                      <a:pt x="32" y="30"/>
                      <a:pt x="11" y="52"/>
                    </a:cubicBezTo>
                    <a:cubicBezTo>
                      <a:pt x="11" y="52"/>
                      <a:pt x="0" y="96"/>
                      <a:pt x="63" y="128"/>
                    </a:cubicBezTo>
                    <a:cubicBezTo>
                      <a:pt x="111" y="152"/>
                      <a:pt x="153" y="168"/>
                      <a:pt x="177" y="168"/>
                    </a:cubicBezTo>
                    <a:cubicBezTo>
                      <a:pt x="186" y="168"/>
                      <a:pt x="192" y="166"/>
                      <a:pt x="196" y="162"/>
                    </a:cubicBezTo>
                    <a:cubicBezTo>
                      <a:pt x="209" y="147"/>
                      <a:pt x="163" y="0"/>
                      <a:pt x="5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1" name="Freeform 139">
                <a:extLst>
                  <a:ext uri="{FF2B5EF4-FFF2-40B4-BE49-F238E27FC236}">
                    <a16:creationId xmlns:a16="http://schemas.microsoft.com/office/drawing/2014/main" id="{2107FC92-21DF-460C-B871-E43225DE90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99688" y="4606925"/>
                <a:ext cx="134938" cy="223838"/>
              </a:xfrm>
              <a:custGeom>
                <a:avLst/>
                <a:gdLst>
                  <a:gd name="T0" fmla="*/ 0 w 55"/>
                  <a:gd name="T1" fmla="*/ 0 h 92"/>
                  <a:gd name="T2" fmla="*/ 0 w 55"/>
                  <a:gd name="T3" fmla="*/ 64 h 92"/>
                  <a:gd name="T4" fmla="*/ 7 w 55"/>
                  <a:gd name="T5" fmla="*/ 83 h 92"/>
                  <a:gd name="T6" fmla="*/ 36 w 55"/>
                  <a:gd name="T7" fmla="*/ 92 h 92"/>
                  <a:gd name="T8" fmla="*/ 53 w 55"/>
                  <a:gd name="T9" fmla="*/ 89 h 92"/>
                  <a:gd name="T10" fmla="*/ 44 w 55"/>
                  <a:gd name="T11" fmla="*/ 87 h 92"/>
                  <a:gd name="T12" fmla="*/ 20 w 55"/>
                  <a:gd name="T13" fmla="*/ 81 h 92"/>
                  <a:gd name="T14" fmla="*/ 0 w 55"/>
                  <a:gd name="T15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92">
                    <a:moveTo>
                      <a:pt x="0" y="0"/>
                    </a:moveTo>
                    <a:cubicBezTo>
                      <a:pt x="0" y="64"/>
                      <a:pt x="0" y="64"/>
                      <a:pt x="0" y="64"/>
                    </a:cubicBezTo>
                    <a:cubicBezTo>
                      <a:pt x="3" y="74"/>
                      <a:pt x="6" y="81"/>
                      <a:pt x="7" y="83"/>
                    </a:cubicBezTo>
                    <a:cubicBezTo>
                      <a:pt x="11" y="90"/>
                      <a:pt x="25" y="92"/>
                      <a:pt x="36" y="92"/>
                    </a:cubicBezTo>
                    <a:cubicBezTo>
                      <a:pt x="45" y="92"/>
                      <a:pt x="52" y="91"/>
                      <a:pt x="53" y="89"/>
                    </a:cubicBezTo>
                    <a:cubicBezTo>
                      <a:pt x="55" y="87"/>
                      <a:pt x="50" y="87"/>
                      <a:pt x="44" y="87"/>
                    </a:cubicBezTo>
                    <a:cubicBezTo>
                      <a:pt x="35" y="87"/>
                      <a:pt x="22" y="87"/>
                      <a:pt x="20" y="81"/>
                    </a:cubicBezTo>
                    <a:cubicBezTo>
                      <a:pt x="18" y="75"/>
                      <a:pt x="8" y="33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</p:grpSp>
      <p:grpSp>
        <p:nvGrpSpPr>
          <p:cNvPr id="42" name="Grupo 41">
            <a:extLst>
              <a:ext uri="{FF2B5EF4-FFF2-40B4-BE49-F238E27FC236}">
                <a16:creationId xmlns:a16="http://schemas.microsoft.com/office/drawing/2014/main" id="{9BE7F2AE-B3AB-4C54-86C2-D456A363A17F}"/>
              </a:ext>
            </a:extLst>
          </p:cNvPr>
          <p:cNvGrpSpPr/>
          <p:nvPr/>
        </p:nvGrpSpPr>
        <p:grpSpPr>
          <a:xfrm>
            <a:off x="1305791" y="5059309"/>
            <a:ext cx="832078" cy="937283"/>
            <a:chOff x="5158020" y="5082723"/>
            <a:chExt cx="966788" cy="1089025"/>
          </a:xfrm>
          <a:solidFill>
            <a:srgbClr val="FED715"/>
          </a:solidFill>
        </p:grpSpPr>
        <p:sp>
          <p:nvSpPr>
            <p:cNvPr id="43" name="Freeform 62">
              <a:extLst>
                <a:ext uri="{FF2B5EF4-FFF2-40B4-BE49-F238E27FC236}">
                  <a16:creationId xmlns:a16="http://schemas.microsoft.com/office/drawing/2014/main" id="{D9FFB9D6-C7BB-4FB2-80FD-D004F1381B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6445" y="5082723"/>
              <a:ext cx="744538" cy="158750"/>
            </a:xfrm>
            <a:custGeom>
              <a:avLst/>
              <a:gdLst>
                <a:gd name="T0" fmla="*/ 272 w 305"/>
                <a:gd name="T1" fmla="*/ 65 h 65"/>
                <a:gd name="T2" fmla="*/ 32 w 305"/>
                <a:gd name="T3" fmla="*/ 65 h 65"/>
                <a:gd name="T4" fmla="*/ 0 w 305"/>
                <a:gd name="T5" fmla="*/ 33 h 65"/>
                <a:gd name="T6" fmla="*/ 32 w 305"/>
                <a:gd name="T7" fmla="*/ 0 h 65"/>
                <a:gd name="T8" fmla="*/ 272 w 305"/>
                <a:gd name="T9" fmla="*/ 0 h 65"/>
                <a:gd name="T10" fmla="*/ 305 w 305"/>
                <a:gd name="T11" fmla="*/ 33 h 65"/>
                <a:gd name="T12" fmla="*/ 272 w 305"/>
                <a:gd name="T1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5" h="65">
                  <a:moveTo>
                    <a:pt x="272" y="65"/>
                  </a:moveTo>
                  <a:cubicBezTo>
                    <a:pt x="32" y="65"/>
                    <a:pt x="32" y="65"/>
                    <a:pt x="32" y="65"/>
                  </a:cubicBezTo>
                  <a:cubicBezTo>
                    <a:pt x="14" y="65"/>
                    <a:pt x="0" y="50"/>
                    <a:pt x="0" y="33"/>
                  </a:cubicBezTo>
                  <a:cubicBezTo>
                    <a:pt x="0" y="15"/>
                    <a:pt x="14" y="0"/>
                    <a:pt x="32" y="0"/>
                  </a:cubicBezTo>
                  <a:cubicBezTo>
                    <a:pt x="272" y="0"/>
                    <a:pt x="272" y="0"/>
                    <a:pt x="272" y="0"/>
                  </a:cubicBezTo>
                  <a:cubicBezTo>
                    <a:pt x="290" y="0"/>
                    <a:pt x="305" y="15"/>
                    <a:pt x="305" y="33"/>
                  </a:cubicBezTo>
                  <a:cubicBezTo>
                    <a:pt x="305" y="50"/>
                    <a:pt x="290" y="65"/>
                    <a:pt x="272" y="6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63">
              <a:extLst>
                <a:ext uri="{FF2B5EF4-FFF2-40B4-BE49-F238E27FC236}">
                  <a16:creationId xmlns:a16="http://schemas.microsoft.com/office/drawing/2014/main" id="{2015D932-6B66-42E3-9501-FCEF15F5B3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58020" y="5271635"/>
              <a:ext cx="966788" cy="900113"/>
            </a:xfrm>
            <a:custGeom>
              <a:avLst/>
              <a:gdLst>
                <a:gd name="T0" fmla="*/ 324 w 396"/>
                <a:gd name="T1" fmla="*/ 59 h 369"/>
                <a:gd name="T2" fmla="*/ 321 w 396"/>
                <a:gd name="T3" fmla="*/ 0 h 369"/>
                <a:gd name="T4" fmla="*/ 69 w 396"/>
                <a:gd name="T5" fmla="*/ 0 h 369"/>
                <a:gd name="T6" fmla="*/ 17 w 396"/>
                <a:gd name="T7" fmla="*/ 141 h 369"/>
                <a:gd name="T8" fmla="*/ 83 w 396"/>
                <a:gd name="T9" fmla="*/ 344 h 369"/>
                <a:gd name="T10" fmla="*/ 381 w 396"/>
                <a:gd name="T11" fmla="*/ 253 h 369"/>
                <a:gd name="T12" fmla="*/ 324 w 396"/>
                <a:gd name="T13" fmla="*/ 59 h 369"/>
                <a:gd name="T14" fmla="*/ 121 w 396"/>
                <a:gd name="T15" fmla="*/ 131 h 369"/>
                <a:gd name="T16" fmla="*/ 42 w 396"/>
                <a:gd name="T17" fmla="*/ 129 h 369"/>
                <a:gd name="T18" fmla="*/ 93 w 396"/>
                <a:gd name="T19" fmla="*/ 23 h 369"/>
                <a:gd name="T20" fmla="*/ 298 w 396"/>
                <a:gd name="T21" fmla="*/ 19 h 369"/>
                <a:gd name="T22" fmla="*/ 340 w 396"/>
                <a:gd name="T23" fmla="*/ 128 h 369"/>
                <a:gd name="T24" fmla="*/ 121 w 396"/>
                <a:gd name="T25" fmla="*/ 131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6" h="369">
                  <a:moveTo>
                    <a:pt x="324" y="59"/>
                  </a:moveTo>
                  <a:cubicBezTo>
                    <a:pt x="306" y="24"/>
                    <a:pt x="321" y="0"/>
                    <a:pt x="321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82" y="45"/>
                    <a:pt x="34" y="100"/>
                    <a:pt x="17" y="141"/>
                  </a:cubicBezTo>
                  <a:cubicBezTo>
                    <a:pt x="0" y="181"/>
                    <a:pt x="10" y="319"/>
                    <a:pt x="83" y="344"/>
                  </a:cubicBezTo>
                  <a:cubicBezTo>
                    <a:pt x="157" y="369"/>
                    <a:pt x="365" y="367"/>
                    <a:pt x="381" y="253"/>
                  </a:cubicBezTo>
                  <a:cubicBezTo>
                    <a:pt x="396" y="138"/>
                    <a:pt x="342" y="94"/>
                    <a:pt x="324" y="59"/>
                  </a:cubicBezTo>
                  <a:moveTo>
                    <a:pt x="121" y="131"/>
                  </a:moveTo>
                  <a:cubicBezTo>
                    <a:pt x="82" y="171"/>
                    <a:pt x="42" y="129"/>
                    <a:pt x="42" y="129"/>
                  </a:cubicBezTo>
                  <a:cubicBezTo>
                    <a:pt x="82" y="87"/>
                    <a:pt x="93" y="23"/>
                    <a:pt x="93" y="23"/>
                  </a:cubicBezTo>
                  <a:cubicBezTo>
                    <a:pt x="298" y="19"/>
                    <a:pt x="298" y="19"/>
                    <a:pt x="298" y="19"/>
                  </a:cubicBezTo>
                  <a:cubicBezTo>
                    <a:pt x="291" y="56"/>
                    <a:pt x="340" y="128"/>
                    <a:pt x="340" y="128"/>
                  </a:cubicBezTo>
                  <a:cubicBezTo>
                    <a:pt x="296" y="84"/>
                    <a:pt x="159" y="91"/>
                    <a:pt x="121" y="131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142">
              <a:extLst>
                <a:ext uri="{FF2B5EF4-FFF2-40B4-BE49-F238E27FC236}">
                  <a16:creationId xmlns:a16="http://schemas.microsoft.com/office/drawing/2014/main" id="{F5332471-686C-46C4-8493-9786BAF622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9195" y="5082723"/>
              <a:ext cx="331788" cy="158750"/>
            </a:xfrm>
            <a:custGeom>
              <a:avLst/>
              <a:gdLst>
                <a:gd name="T0" fmla="*/ 103 w 136"/>
                <a:gd name="T1" fmla="*/ 0 h 65"/>
                <a:gd name="T2" fmla="*/ 0 w 136"/>
                <a:gd name="T3" fmla="*/ 0 h 65"/>
                <a:gd name="T4" fmla="*/ 0 w 136"/>
                <a:gd name="T5" fmla="*/ 65 h 65"/>
                <a:gd name="T6" fmla="*/ 103 w 136"/>
                <a:gd name="T7" fmla="*/ 65 h 65"/>
                <a:gd name="T8" fmla="*/ 136 w 136"/>
                <a:gd name="T9" fmla="*/ 33 h 65"/>
                <a:gd name="T10" fmla="*/ 103 w 136"/>
                <a:gd name="T11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6" h="65">
                  <a:moveTo>
                    <a:pt x="10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103" y="65"/>
                    <a:pt x="103" y="65"/>
                    <a:pt x="103" y="65"/>
                  </a:cubicBezTo>
                  <a:cubicBezTo>
                    <a:pt x="121" y="65"/>
                    <a:pt x="136" y="50"/>
                    <a:pt x="136" y="33"/>
                  </a:cubicBezTo>
                  <a:cubicBezTo>
                    <a:pt x="136" y="15"/>
                    <a:pt x="121" y="0"/>
                    <a:pt x="103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143">
              <a:extLst>
                <a:ext uri="{FF2B5EF4-FFF2-40B4-BE49-F238E27FC236}">
                  <a16:creationId xmlns:a16="http://schemas.microsoft.com/office/drawing/2014/main" id="{7950D27F-0EBD-4556-A5E6-CFAE4F979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9195" y="5271635"/>
              <a:ext cx="455613" cy="868363"/>
            </a:xfrm>
            <a:custGeom>
              <a:avLst/>
              <a:gdLst>
                <a:gd name="T0" fmla="*/ 112 w 187"/>
                <a:gd name="T1" fmla="*/ 0 h 356"/>
                <a:gd name="T2" fmla="*/ 0 w 187"/>
                <a:gd name="T3" fmla="*/ 0 h 356"/>
                <a:gd name="T4" fmla="*/ 0 w 187"/>
                <a:gd name="T5" fmla="*/ 21 h 356"/>
                <a:gd name="T6" fmla="*/ 89 w 187"/>
                <a:gd name="T7" fmla="*/ 19 h 356"/>
                <a:gd name="T8" fmla="*/ 131 w 187"/>
                <a:gd name="T9" fmla="*/ 128 h 356"/>
                <a:gd name="T10" fmla="*/ 27 w 187"/>
                <a:gd name="T11" fmla="*/ 98 h 356"/>
                <a:gd name="T12" fmla="*/ 0 w 187"/>
                <a:gd name="T13" fmla="*/ 99 h 356"/>
                <a:gd name="T14" fmla="*/ 0 w 187"/>
                <a:gd name="T15" fmla="*/ 356 h 356"/>
                <a:gd name="T16" fmla="*/ 172 w 187"/>
                <a:gd name="T17" fmla="*/ 253 h 356"/>
                <a:gd name="T18" fmla="*/ 115 w 187"/>
                <a:gd name="T19" fmla="*/ 59 h 356"/>
                <a:gd name="T20" fmla="*/ 112 w 187"/>
                <a:gd name="T21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7" h="356">
                  <a:moveTo>
                    <a:pt x="1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89" y="19"/>
                    <a:pt x="89" y="19"/>
                    <a:pt x="89" y="19"/>
                  </a:cubicBezTo>
                  <a:cubicBezTo>
                    <a:pt x="82" y="56"/>
                    <a:pt x="131" y="128"/>
                    <a:pt x="131" y="128"/>
                  </a:cubicBezTo>
                  <a:cubicBezTo>
                    <a:pt x="111" y="107"/>
                    <a:pt x="69" y="98"/>
                    <a:pt x="27" y="98"/>
                  </a:cubicBezTo>
                  <a:cubicBezTo>
                    <a:pt x="18" y="98"/>
                    <a:pt x="9" y="98"/>
                    <a:pt x="0" y="99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79" y="351"/>
                    <a:pt x="162" y="323"/>
                    <a:pt x="172" y="253"/>
                  </a:cubicBezTo>
                  <a:cubicBezTo>
                    <a:pt x="187" y="138"/>
                    <a:pt x="133" y="94"/>
                    <a:pt x="115" y="59"/>
                  </a:cubicBezTo>
                  <a:cubicBezTo>
                    <a:pt x="97" y="24"/>
                    <a:pt x="112" y="0"/>
                    <a:pt x="112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65264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21BBBDAF-87E7-42A9-AD61-6CF1B352FE05}"/>
              </a:ext>
            </a:extLst>
          </p:cNvPr>
          <p:cNvGrpSpPr/>
          <p:nvPr/>
        </p:nvGrpSpPr>
        <p:grpSpPr>
          <a:xfrm rot="10800000">
            <a:off x="7122350" y="3550855"/>
            <a:ext cx="1424395" cy="433188"/>
            <a:chOff x="1184908" y="1108704"/>
            <a:chExt cx="2519511" cy="766236"/>
          </a:xfrm>
        </p:grpSpPr>
        <p:sp>
          <p:nvSpPr>
            <p:cNvPr id="3" name="Round Same Side Corner Rectangle 23">
              <a:extLst>
                <a:ext uri="{FF2B5EF4-FFF2-40B4-BE49-F238E27FC236}">
                  <a16:creationId xmlns:a16="http://schemas.microsoft.com/office/drawing/2014/main" id="{313ED97F-9A24-48C7-BB92-DE5D8BEA4849}"/>
                </a:ext>
              </a:extLst>
            </p:cNvPr>
            <p:cNvSpPr/>
            <p:nvPr/>
          </p:nvSpPr>
          <p:spPr>
            <a:xfrm rot="5400000">
              <a:off x="2274357" y="424140"/>
              <a:ext cx="720000" cy="214012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ED7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" name="Freeform 25">
              <a:extLst>
                <a:ext uri="{FF2B5EF4-FFF2-40B4-BE49-F238E27FC236}">
                  <a16:creationId xmlns:a16="http://schemas.microsoft.com/office/drawing/2014/main" id="{5D5F5975-4447-4C92-96AD-6E1F6228A460}"/>
                </a:ext>
              </a:extLst>
            </p:cNvPr>
            <p:cNvSpPr>
              <a:spLocks/>
            </p:cNvSpPr>
            <p:nvPr/>
          </p:nvSpPr>
          <p:spPr bwMode="auto">
            <a:xfrm rot="20763925">
              <a:off x="1184908" y="1108704"/>
              <a:ext cx="766236" cy="766236"/>
            </a:xfrm>
            <a:custGeom>
              <a:avLst/>
              <a:gdLst>
                <a:gd name="T0" fmla="*/ 471 w 537"/>
                <a:gd name="T1" fmla="*/ 455 h 537"/>
                <a:gd name="T2" fmla="*/ 537 w 537"/>
                <a:gd name="T3" fmla="*/ 201 h 537"/>
                <a:gd name="T4" fmla="*/ 338 w 537"/>
                <a:gd name="T5" fmla="*/ 0 h 537"/>
                <a:gd name="T6" fmla="*/ 81 w 537"/>
                <a:gd name="T7" fmla="*/ 80 h 537"/>
                <a:gd name="T8" fmla="*/ 0 w 537"/>
                <a:gd name="T9" fmla="*/ 336 h 537"/>
                <a:gd name="T10" fmla="*/ 201 w 537"/>
                <a:gd name="T11" fmla="*/ 537 h 537"/>
                <a:gd name="T12" fmla="*/ 471 w 537"/>
                <a:gd name="T13" fmla="*/ 455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7" h="537">
                  <a:moveTo>
                    <a:pt x="471" y="455"/>
                  </a:moveTo>
                  <a:lnTo>
                    <a:pt x="537" y="201"/>
                  </a:lnTo>
                  <a:lnTo>
                    <a:pt x="338" y="0"/>
                  </a:lnTo>
                  <a:lnTo>
                    <a:pt x="81" y="80"/>
                  </a:lnTo>
                  <a:lnTo>
                    <a:pt x="0" y="336"/>
                  </a:lnTo>
                  <a:lnTo>
                    <a:pt x="201" y="537"/>
                  </a:lnTo>
                  <a:lnTo>
                    <a:pt x="471" y="455"/>
                  </a:lnTo>
                  <a:close/>
                </a:path>
              </a:pathLst>
            </a:custGeom>
            <a:solidFill>
              <a:srgbClr val="FED715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456B76D0-9B6E-4D18-B650-49F9E6CEC35D}"/>
              </a:ext>
            </a:extLst>
          </p:cNvPr>
          <p:cNvGrpSpPr/>
          <p:nvPr/>
        </p:nvGrpSpPr>
        <p:grpSpPr>
          <a:xfrm rot="10800000">
            <a:off x="6803733" y="4423692"/>
            <a:ext cx="1424395" cy="433188"/>
            <a:chOff x="1184908" y="1108704"/>
            <a:chExt cx="2519511" cy="766236"/>
          </a:xfrm>
        </p:grpSpPr>
        <p:sp>
          <p:nvSpPr>
            <p:cNvPr id="6" name="Round Same Side Corner Rectangle 23">
              <a:extLst>
                <a:ext uri="{FF2B5EF4-FFF2-40B4-BE49-F238E27FC236}">
                  <a16:creationId xmlns:a16="http://schemas.microsoft.com/office/drawing/2014/main" id="{528F74CB-2901-4AF4-9B8A-1819355D70EF}"/>
                </a:ext>
              </a:extLst>
            </p:cNvPr>
            <p:cNvSpPr/>
            <p:nvPr/>
          </p:nvSpPr>
          <p:spPr>
            <a:xfrm rot="5400000">
              <a:off x="2274357" y="424140"/>
              <a:ext cx="720000" cy="214012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ED7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7" name="Freeform 25">
              <a:extLst>
                <a:ext uri="{FF2B5EF4-FFF2-40B4-BE49-F238E27FC236}">
                  <a16:creationId xmlns:a16="http://schemas.microsoft.com/office/drawing/2014/main" id="{9EC87E00-6570-499E-911F-15A2A46C2E5B}"/>
                </a:ext>
              </a:extLst>
            </p:cNvPr>
            <p:cNvSpPr>
              <a:spLocks/>
            </p:cNvSpPr>
            <p:nvPr/>
          </p:nvSpPr>
          <p:spPr bwMode="auto">
            <a:xfrm rot="20763925">
              <a:off x="1184908" y="1108704"/>
              <a:ext cx="766236" cy="766236"/>
            </a:xfrm>
            <a:custGeom>
              <a:avLst/>
              <a:gdLst>
                <a:gd name="T0" fmla="*/ 471 w 537"/>
                <a:gd name="T1" fmla="*/ 455 h 537"/>
                <a:gd name="T2" fmla="*/ 537 w 537"/>
                <a:gd name="T3" fmla="*/ 201 h 537"/>
                <a:gd name="T4" fmla="*/ 338 w 537"/>
                <a:gd name="T5" fmla="*/ 0 h 537"/>
                <a:gd name="T6" fmla="*/ 81 w 537"/>
                <a:gd name="T7" fmla="*/ 80 h 537"/>
                <a:gd name="T8" fmla="*/ 0 w 537"/>
                <a:gd name="T9" fmla="*/ 336 h 537"/>
                <a:gd name="T10" fmla="*/ 201 w 537"/>
                <a:gd name="T11" fmla="*/ 537 h 537"/>
                <a:gd name="T12" fmla="*/ 471 w 537"/>
                <a:gd name="T13" fmla="*/ 455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7" h="537">
                  <a:moveTo>
                    <a:pt x="471" y="455"/>
                  </a:moveTo>
                  <a:lnTo>
                    <a:pt x="537" y="201"/>
                  </a:lnTo>
                  <a:lnTo>
                    <a:pt x="338" y="0"/>
                  </a:lnTo>
                  <a:lnTo>
                    <a:pt x="81" y="80"/>
                  </a:lnTo>
                  <a:lnTo>
                    <a:pt x="0" y="336"/>
                  </a:lnTo>
                  <a:lnTo>
                    <a:pt x="201" y="537"/>
                  </a:lnTo>
                  <a:lnTo>
                    <a:pt x="471" y="455"/>
                  </a:lnTo>
                  <a:close/>
                </a:path>
              </a:pathLst>
            </a:custGeom>
            <a:solidFill>
              <a:srgbClr val="FED715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9A957577-6450-4ED1-ACE3-03312A2C281D}"/>
              </a:ext>
            </a:extLst>
          </p:cNvPr>
          <p:cNvGrpSpPr/>
          <p:nvPr/>
        </p:nvGrpSpPr>
        <p:grpSpPr>
          <a:xfrm>
            <a:off x="4013880" y="4246483"/>
            <a:ext cx="1424396" cy="433188"/>
            <a:chOff x="6275613" y="1355504"/>
            <a:chExt cx="1424396" cy="433188"/>
          </a:xfrm>
        </p:grpSpPr>
        <p:sp>
          <p:nvSpPr>
            <p:cNvPr id="9" name="Round Same Side Corner Rectangle 23">
              <a:extLst>
                <a:ext uri="{FF2B5EF4-FFF2-40B4-BE49-F238E27FC236}">
                  <a16:creationId xmlns:a16="http://schemas.microsoft.com/office/drawing/2014/main" id="{79D6A1A8-A876-40D9-ADB7-A1135FCECA82}"/>
                </a:ext>
              </a:extLst>
            </p:cNvPr>
            <p:cNvSpPr/>
            <p:nvPr/>
          </p:nvSpPr>
          <p:spPr>
            <a:xfrm rot="5400000">
              <a:off x="6891529" y="968488"/>
              <a:ext cx="407049" cy="120991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4545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0" name="Freeform 25">
              <a:extLst>
                <a:ext uri="{FF2B5EF4-FFF2-40B4-BE49-F238E27FC236}">
                  <a16:creationId xmlns:a16="http://schemas.microsoft.com/office/drawing/2014/main" id="{8725EFD3-B8AD-4729-A711-CFFAF91B3CB4}"/>
                </a:ext>
              </a:extLst>
            </p:cNvPr>
            <p:cNvSpPr>
              <a:spLocks/>
            </p:cNvSpPr>
            <p:nvPr/>
          </p:nvSpPr>
          <p:spPr bwMode="auto">
            <a:xfrm rot="20763925">
              <a:off x="6275613" y="1355504"/>
              <a:ext cx="433188" cy="433188"/>
            </a:xfrm>
            <a:custGeom>
              <a:avLst/>
              <a:gdLst>
                <a:gd name="T0" fmla="*/ 471 w 537"/>
                <a:gd name="T1" fmla="*/ 455 h 537"/>
                <a:gd name="T2" fmla="*/ 537 w 537"/>
                <a:gd name="T3" fmla="*/ 201 h 537"/>
                <a:gd name="T4" fmla="*/ 338 w 537"/>
                <a:gd name="T5" fmla="*/ 0 h 537"/>
                <a:gd name="T6" fmla="*/ 81 w 537"/>
                <a:gd name="T7" fmla="*/ 80 h 537"/>
                <a:gd name="T8" fmla="*/ 0 w 537"/>
                <a:gd name="T9" fmla="*/ 336 h 537"/>
                <a:gd name="T10" fmla="*/ 201 w 537"/>
                <a:gd name="T11" fmla="*/ 537 h 537"/>
                <a:gd name="T12" fmla="*/ 471 w 537"/>
                <a:gd name="T13" fmla="*/ 455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7" h="537">
                  <a:moveTo>
                    <a:pt x="471" y="455"/>
                  </a:moveTo>
                  <a:lnTo>
                    <a:pt x="537" y="201"/>
                  </a:lnTo>
                  <a:lnTo>
                    <a:pt x="338" y="0"/>
                  </a:lnTo>
                  <a:lnTo>
                    <a:pt x="81" y="80"/>
                  </a:lnTo>
                  <a:lnTo>
                    <a:pt x="0" y="336"/>
                  </a:lnTo>
                  <a:lnTo>
                    <a:pt x="201" y="537"/>
                  </a:lnTo>
                  <a:lnTo>
                    <a:pt x="471" y="455"/>
                  </a:lnTo>
                  <a:close/>
                </a:path>
              </a:pathLst>
            </a:custGeom>
            <a:solidFill>
              <a:srgbClr val="454545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8B97648B-1523-4139-AF4F-C5909FE3F0FB}"/>
              </a:ext>
            </a:extLst>
          </p:cNvPr>
          <p:cNvGrpSpPr/>
          <p:nvPr/>
        </p:nvGrpSpPr>
        <p:grpSpPr>
          <a:xfrm>
            <a:off x="3666891" y="3160470"/>
            <a:ext cx="1424396" cy="433188"/>
            <a:chOff x="6275613" y="1355504"/>
            <a:chExt cx="1424396" cy="433188"/>
          </a:xfrm>
        </p:grpSpPr>
        <p:sp>
          <p:nvSpPr>
            <p:cNvPr id="12" name="Round Same Side Corner Rectangle 23">
              <a:extLst>
                <a:ext uri="{FF2B5EF4-FFF2-40B4-BE49-F238E27FC236}">
                  <a16:creationId xmlns:a16="http://schemas.microsoft.com/office/drawing/2014/main" id="{0B05014D-E78B-4D37-A0AB-872D6594EFC2}"/>
                </a:ext>
              </a:extLst>
            </p:cNvPr>
            <p:cNvSpPr/>
            <p:nvPr/>
          </p:nvSpPr>
          <p:spPr>
            <a:xfrm rot="5400000">
              <a:off x="6891529" y="968488"/>
              <a:ext cx="407049" cy="120991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4545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3" name="Freeform 25">
              <a:extLst>
                <a:ext uri="{FF2B5EF4-FFF2-40B4-BE49-F238E27FC236}">
                  <a16:creationId xmlns:a16="http://schemas.microsoft.com/office/drawing/2014/main" id="{CB60FE31-1D66-450E-AF41-102BAFAFF0DF}"/>
                </a:ext>
              </a:extLst>
            </p:cNvPr>
            <p:cNvSpPr>
              <a:spLocks/>
            </p:cNvSpPr>
            <p:nvPr/>
          </p:nvSpPr>
          <p:spPr bwMode="auto">
            <a:xfrm rot="20763925">
              <a:off x="6275613" y="1355504"/>
              <a:ext cx="433188" cy="433188"/>
            </a:xfrm>
            <a:custGeom>
              <a:avLst/>
              <a:gdLst>
                <a:gd name="T0" fmla="*/ 471 w 537"/>
                <a:gd name="T1" fmla="*/ 455 h 537"/>
                <a:gd name="T2" fmla="*/ 537 w 537"/>
                <a:gd name="T3" fmla="*/ 201 h 537"/>
                <a:gd name="T4" fmla="*/ 338 w 537"/>
                <a:gd name="T5" fmla="*/ 0 h 537"/>
                <a:gd name="T6" fmla="*/ 81 w 537"/>
                <a:gd name="T7" fmla="*/ 80 h 537"/>
                <a:gd name="T8" fmla="*/ 0 w 537"/>
                <a:gd name="T9" fmla="*/ 336 h 537"/>
                <a:gd name="T10" fmla="*/ 201 w 537"/>
                <a:gd name="T11" fmla="*/ 537 h 537"/>
                <a:gd name="T12" fmla="*/ 471 w 537"/>
                <a:gd name="T13" fmla="*/ 455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7" h="537">
                  <a:moveTo>
                    <a:pt x="471" y="455"/>
                  </a:moveTo>
                  <a:lnTo>
                    <a:pt x="537" y="201"/>
                  </a:lnTo>
                  <a:lnTo>
                    <a:pt x="338" y="0"/>
                  </a:lnTo>
                  <a:lnTo>
                    <a:pt x="81" y="80"/>
                  </a:lnTo>
                  <a:lnTo>
                    <a:pt x="0" y="336"/>
                  </a:lnTo>
                  <a:lnTo>
                    <a:pt x="201" y="537"/>
                  </a:lnTo>
                  <a:lnTo>
                    <a:pt x="471" y="455"/>
                  </a:lnTo>
                  <a:close/>
                </a:path>
              </a:pathLst>
            </a:custGeom>
            <a:solidFill>
              <a:srgbClr val="454545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15" name="Group 45">
            <a:extLst>
              <a:ext uri="{FF2B5EF4-FFF2-40B4-BE49-F238E27FC236}">
                <a16:creationId xmlns:a16="http://schemas.microsoft.com/office/drawing/2014/main" id="{F1F32630-B42F-400C-90CF-995900D7FF7C}"/>
              </a:ext>
            </a:extLst>
          </p:cNvPr>
          <p:cNvGrpSpPr/>
          <p:nvPr/>
        </p:nvGrpSpPr>
        <p:grpSpPr>
          <a:xfrm>
            <a:off x="8383827" y="4438384"/>
            <a:ext cx="2953404" cy="863315"/>
            <a:chOff x="993672" y="3698889"/>
            <a:chExt cx="1998939" cy="863315"/>
          </a:xfrm>
        </p:grpSpPr>
        <p:sp>
          <p:nvSpPr>
            <p:cNvPr id="16" name="TextBox 35">
              <a:extLst>
                <a:ext uri="{FF2B5EF4-FFF2-40B4-BE49-F238E27FC236}">
                  <a16:creationId xmlns:a16="http://schemas.microsoft.com/office/drawing/2014/main" id="{ECAF12DD-27FF-4863-AF55-23674AA88BDC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36">
              <a:extLst>
                <a:ext uri="{FF2B5EF4-FFF2-40B4-BE49-F238E27FC236}">
                  <a16:creationId xmlns:a16="http://schemas.microsoft.com/office/drawing/2014/main" id="{7E14B985-8BCD-47DA-A6AA-BA4421672ECD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48">
            <a:extLst>
              <a:ext uri="{FF2B5EF4-FFF2-40B4-BE49-F238E27FC236}">
                <a16:creationId xmlns:a16="http://schemas.microsoft.com/office/drawing/2014/main" id="{BC39AD7A-C05A-4825-B800-C3D4E0406269}"/>
              </a:ext>
            </a:extLst>
          </p:cNvPr>
          <p:cNvGrpSpPr/>
          <p:nvPr/>
        </p:nvGrpSpPr>
        <p:grpSpPr>
          <a:xfrm>
            <a:off x="8580711" y="3234841"/>
            <a:ext cx="2953404" cy="863315"/>
            <a:chOff x="993672" y="3698889"/>
            <a:chExt cx="1998939" cy="863315"/>
          </a:xfrm>
        </p:grpSpPr>
        <p:sp>
          <p:nvSpPr>
            <p:cNvPr id="19" name="TextBox 38">
              <a:extLst>
                <a:ext uri="{FF2B5EF4-FFF2-40B4-BE49-F238E27FC236}">
                  <a16:creationId xmlns:a16="http://schemas.microsoft.com/office/drawing/2014/main" id="{4E5422DF-98BF-4059-8086-BEC15DF3E8A6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39">
              <a:extLst>
                <a:ext uri="{FF2B5EF4-FFF2-40B4-BE49-F238E27FC236}">
                  <a16:creationId xmlns:a16="http://schemas.microsoft.com/office/drawing/2014/main" id="{CB6A5D45-7916-47D0-8FD1-07945434C643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51">
            <a:extLst>
              <a:ext uri="{FF2B5EF4-FFF2-40B4-BE49-F238E27FC236}">
                <a16:creationId xmlns:a16="http://schemas.microsoft.com/office/drawing/2014/main" id="{D9F6A92B-C1EF-4DAD-BEB3-F645473095D0}"/>
              </a:ext>
            </a:extLst>
          </p:cNvPr>
          <p:cNvGrpSpPr/>
          <p:nvPr/>
        </p:nvGrpSpPr>
        <p:grpSpPr>
          <a:xfrm>
            <a:off x="8414670" y="2031297"/>
            <a:ext cx="2953404" cy="863315"/>
            <a:chOff x="993672" y="3698889"/>
            <a:chExt cx="1998939" cy="863315"/>
          </a:xfrm>
        </p:grpSpPr>
        <p:sp>
          <p:nvSpPr>
            <p:cNvPr id="22" name="TextBox 41">
              <a:extLst>
                <a:ext uri="{FF2B5EF4-FFF2-40B4-BE49-F238E27FC236}">
                  <a16:creationId xmlns:a16="http://schemas.microsoft.com/office/drawing/2014/main" id="{C68BD928-36B2-4BFF-AF73-98D7F8D42BCB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42">
              <a:extLst>
                <a:ext uri="{FF2B5EF4-FFF2-40B4-BE49-F238E27FC236}">
                  <a16:creationId xmlns:a16="http://schemas.microsoft.com/office/drawing/2014/main" id="{C8D0D837-F767-4B64-8F69-969BC886D13D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54">
            <a:extLst>
              <a:ext uri="{FF2B5EF4-FFF2-40B4-BE49-F238E27FC236}">
                <a16:creationId xmlns:a16="http://schemas.microsoft.com/office/drawing/2014/main" id="{D1CA713D-3A93-4870-82BE-B88507DC38E2}"/>
              </a:ext>
            </a:extLst>
          </p:cNvPr>
          <p:cNvGrpSpPr/>
          <p:nvPr/>
        </p:nvGrpSpPr>
        <p:grpSpPr>
          <a:xfrm>
            <a:off x="1221620" y="3919263"/>
            <a:ext cx="2805629" cy="863315"/>
            <a:chOff x="993672" y="3698889"/>
            <a:chExt cx="1998939" cy="863315"/>
          </a:xfrm>
        </p:grpSpPr>
        <p:sp>
          <p:nvSpPr>
            <p:cNvPr id="25" name="TextBox 44">
              <a:extLst>
                <a:ext uri="{FF2B5EF4-FFF2-40B4-BE49-F238E27FC236}">
                  <a16:creationId xmlns:a16="http://schemas.microsoft.com/office/drawing/2014/main" id="{A0487662-0E8C-425F-A439-A295343538BE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45">
              <a:extLst>
                <a:ext uri="{FF2B5EF4-FFF2-40B4-BE49-F238E27FC236}">
                  <a16:creationId xmlns:a16="http://schemas.microsoft.com/office/drawing/2014/main" id="{AF807EE0-404D-4E31-9981-585D89B24641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57">
            <a:extLst>
              <a:ext uri="{FF2B5EF4-FFF2-40B4-BE49-F238E27FC236}">
                <a16:creationId xmlns:a16="http://schemas.microsoft.com/office/drawing/2014/main" id="{09DA9715-BAB2-4EBC-B88C-D755B6EC973C}"/>
              </a:ext>
            </a:extLst>
          </p:cNvPr>
          <p:cNvGrpSpPr/>
          <p:nvPr/>
        </p:nvGrpSpPr>
        <p:grpSpPr>
          <a:xfrm>
            <a:off x="1040357" y="1881273"/>
            <a:ext cx="2805629" cy="863315"/>
            <a:chOff x="993672" y="3698889"/>
            <a:chExt cx="1998939" cy="863315"/>
          </a:xfrm>
        </p:grpSpPr>
        <p:sp>
          <p:nvSpPr>
            <p:cNvPr id="28" name="TextBox 47">
              <a:extLst>
                <a:ext uri="{FF2B5EF4-FFF2-40B4-BE49-F238E27FC236}">
                  <a16:creationId xmlns:a16="http://schemas.microsoft.com/office/drawing/2014/main" id="{962921C1-947F-4EF6-92E5-D9D0D1D14F8E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48">
              <a:extLst>
                <a:ext uri="{FF2B5EF4-FFF2-40B4-BE49-F238E27FC236}">
                  <a16:creationId xmlns:a16="http://schemas.microsoft.com/office/drawing/2014/main" id="{08C6D8C5-2C51-44AC-967A-01CD05AA10B1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60">
            <a:extLst>
              <a:ext uri="{FF2B5EF4-FFF2-40B4-BE49-F238E27FC236}">
                <a16:creationId xmlns:a16="http://schemas.microsoft.com/office/drawing/2014/main" id="{C2C6EADC-6E1A-418B-9E97-805CBA8166BD}"/>
              </a:ext>
            </a:extLst>
          </p:cNvPr>
          <p:cNvGrpSpPr/>
          <p:nvPr/>
        </p:nvGrpSpPr>
        <p:grpSpPr>
          <a:xfrm>
            <a:off x="771541" y="2900268"/>
            <a:ext cx="2805629" cy="863315"/>
            <a:chOff x="993672" y="3698889"/>
            <a:chExt cx="1998939" cy="863315"/>
          </a:xfrm>
        </p:grpSpPr>
        <p:sp>
          <p:nvSpPr>
            <p:cNvPr id="31" name="TextBox 50">
              <a:extLst>
                <a:ext uri="{FF2B5EF4-FFF2-40B4-BE49-F238E27FC236}">
                  <a16:creationId xmlns:a16="http://schemas.microsoft.com/office/drawing/2014/main" id="{58478815-6E8E-4111-8ACC-BE5F0895D271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51">
              <a:extLst>
                <a:ext uri="{FF2B5EF4-FFF2-40B4-BE49-F238E27FC236}">
                  <a16:creationId xmlns:a16="http://schemas.microsoft.com/office/drawing/2014/main" id="{5F5E8CA9-C29A-4280-95FA-D0F76BBD9502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upo 32">
            <a:extLst>
              <a:ext uri="{FF2B5EF4-FFF2-40B4-BE49-F238E27FC236}">
                <a16:creationId xmlns:a16="http://schemas.microsoft.com/office/drawing/2014/main" id="{0D475134-6A28-4B7C-8DB6-2EC96CCB06CD}"/>
              </a:ext>
            </a:extLst>
          </p:cNvPr>
          <p:cNvGrpSpPr/>
          <p:nvPr/>
        </p:nvGrpSpPr>
        <p:grpSpPr>
          <a:xfrm rot="10800000">
            <a:off x="6997311" y="2318272"/>
            <a:ext cx="1424395" cy="433188"/>
            <a:chOff x="1184908" y="1108704"/>
            <a:chExt cx="2519511" cy="766236"/>
          </a:xfrm>
        </p:grpSpPr>
        <p:sp>
          <p:nvSpPr>
            <p:cNvPr id="34" name="Round Same Side Corner Rectangle 23">
              <a:extLst>
                <a:ext uri="{FF2B5EF4-FFF2-40B4-BE49-F238E27FC236}">
                  <a16:creationId xmlns:a16="http://schemas.microsoft.com/office/drawing/2014/main" id="{A2DABEA4-1474-48C2-B34C-7F9C1D060338}"/>
                </a:ext>
              </a:extLst>
            </p:cNvPr>
            <p:cNvSpPr/>
            <p:nvPr/>
          </p:nvSpPr>
          <p:spPr>
            <a:xfrm rot="5400000">
              <a:off x="2274357" y="424140"/>
              <a:ext cx="720000" cy="214012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ED7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8EE2A113-1B8C-4B56-B991-EAA732C0CD9D}"/>
                </a:ext>
              </a:extLst>
            </p:cNvPr>
            <p:cNvSpPr>
              <a:spLocks/>
            </p:cNvSpPr>
            <p:nvPr/>
          </p:nvSpPr>
          <p:spPr bwMode="auto">
            <a:xfrm rot="20763925">
              <a:off x="1184908" y="1108704"/>
              <a:ext cx="766236" cy="766236"/>
            </a:xfrm>
            <a:custGeom>
              <a:avLst/>
              <a:gdLst>
                <a:gd name="T0" fmla="*/ 471 w 537"/>
                <a:gd name="T1" fmla="*/ 455 h 537"/>
                <a:gd name="T2" fmla="*/ 537 w 537"/>
                <a:gd name="T3" fmla="*/ 201 h 537"/>
                <a:gd name="T4" fmla="*/ 338 w 537"/>
                <a:gd name="T5" fmla="*/ 0 h 537"/>
                <a:gd name="T6" fmla="*/ 81 w 537"/>
                <a:gd name="T7" fmla="*/ 80 h 537"/>
                <a:gd name="T8" fmla="*/ 0 w 537"/>
                <a:gd name="T9" fmla="*/ 336 h 537"/>
                <a:gd name="T10" fmla="*/ 201 w 537"/>
                <a:gd name="T11" fmla="*/ 537 h 537"/>
                <a:gd name="T12" fmla="*/ 471 w 537"/>
                <a:gd name="T13" fmla="*/ 455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7" h="537">
                  <a:moveTo>
                    <a:pt x="471" y="455"/>
                  </a:moveTo>
                  <a:lnTo>
                    <a:pt x="537" y="201"/>
                  </a:lnTo>
                  <a:lnTo>
                    <a:pt x="338" y="0"/>
                  </a:lnTo>
                  <a:lnTo>
                    <a:pt x="81" y="80"/>
                  </a:lnTo>
                  <a:lnTo>
                    <a:pt x="0" y="336"/>
                  </a:lnTo>
                  <a:lnTo>
                    <a:pt x="201" y="537"/>
                  </a:lnTo>
                  <a:lnTo>
                    <a:pt x="471" y="455"/>
                  </a:lnTo>
                  <a:close/>
                </a:path>
              </a:pathLst>
            </a:custGeom>
            <a:solidFill>
              <a:srgbClr val="FED715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36" name="Grupo 35">
            <a:extLst>
              <a:ext uri="{FF2B5EF4-FFF2-40B4-BE49-F238E27FC236}">
                <a16:creationId xmlns:a16="http://schemas.microsoft.com/office/drawing/2014/main" id="{388D3E37-C786-4FD2-9843-D9029302D2E7}"/>
              </a:ext>
            </a:extLst>
          </p:cNvPr>
          <p:cNvGrpSpPr/>
          <p:nvPr/>
        </p:nvGrpSpPr>
        <p:grpSpPr>
          <a:xfrm>
            <a:off x="3900116" y="2166077"/>
            <a:ext cx="1424396" cy="433188"/>
            <a:chOff x="6275613" y="1355504"/>
            <a:chExt cx="1424396" cy="433188"/>
          </a:xfrm>
        </p:grpSpPr>
        <p:sp>
          <p:nvSpPr>
            <p:cNvPr id="37" name="Round Same Side Corner Rectangle 23">
              <a:extLst>
                <a:ext uri="{FF2B5EF4-FFF2-40B4-BE49-F238E27FC236}">
                  <a16:creationId xmlns:a16="http://schemas.microsoft.com/office/drawing/2014/main" id="{391CAAD2-8340-4895-984E-BC6B0F2A97D5}"/>
                </a:ext>
              </a:extLst>
            </p:cNvPr>
            <p:cNvSpPr/>
            <p:nvPr/>
          </p:nvSpPr>
          <p:spPr>
            <a:xfrm rot="5400000">
              <a:off x="6891529" y="968488"/>
              <a:ext cx="407049" cy="120991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4545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8" name="Freeform 25">
              <a:extLst>
                <a:ext uri="{FF2B5EF4-FFF2-40B4-BE49-F238E27FC236}">
                  <a16:creationId xmlns:a16="http://schemas.microsoft.com/office/drawing/2014/main" id="{1A95D331-8312-4AF1-9110-1F7AA06B3058}"/>
                </a:ext>
              </a:extLst>
            </p:cNvPr>
            <p:cNvSpPr>
              <a:spLocks/>
            </p:cNvSpPr>
            <p:nvPr/>
          </p:nvSpPr>
          <p:spPr bwMode="auto">
            <a:xfrm rot="20763925">
              <a:off x="6275613" y="1355504"/>
              <a:ext cx="433188" cy="433188"/>
            </a:xfrm>
            <a:custGeom>
              <a:avLst/>
              <a:gdLst>
                <a:gd name="T0" fmla="*/ 471 w 537"/>
                <a:gd name="T1" fmla="*/ 455 h 537"/>
                <a:gd name="T2" fmla="*/ 537 w 537"/>
                <a:gd name="T3" fmla="*/ 201 h 537"/>
                <a:gd name="T4" fmla="*/ 338 w 537"/>
                <a:gd name="T5" fmla="*/ 0 h 537"/>
                <a:gd name="T6" fmla="*/ 81 w 537"/>
                <a:gd name="T7" fmla="*/ 80 h 537"/>
                <a:gd name="T8" fmla="*/ 0 w 537"/>
                <a:gd name="T9" fmla="*/ 336 h 537"/>
                <a:gd name="T10" fmla="*/ 201 w 537"/>
                <a:gd name="T11" fmla="*/ 537 h 537"/>
                <a:gd name="T12" fmla="*/ 471 w 537"/>
                <a:gd name="T13" fmla="*/ 455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7" h="537">
                  <a:moveTo>
                    <a:pt x="471" y="455"/>
                  </a:moveTo>
                  <a:lnTo>
                    <a:pt x="537" y="201"/>
                  </a:lnTo>
                  <a:lnTo>
                    <a:pt x="338" y="0"/>
                  </a:lnTo>
                  <a:lnTo>
                    <a:pt x="81" y="80"/>
                  </a:lnTo>
                  <a:lnTo>
                    <a:pt x="0" y="336"/>
                  </a:lnTo>
                  <a:lnTo>
                    <a:pt x="201" y="537"/>
                  </a:lnTo>
                  <a:lnTo>
                    <a:pt x="471" y="455"/>
                  </a:lnTo>
                  <a:close/>
                </a:path>
              </a:pathLst>
            </a:custGeom>
            <a:solidFill>
              <a:srgbClr val="454545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39" name="Grupo 38">
            <a:extLst>
              <a:ext uri="{FF2B5EF4-FFF2-40B4-BE49-F238E27FC236}">
                <a16:creationId xmlns:a16="http://schemas.microsoft.com/office/drawing/2014/main" id="{1C4F3BBB-3F44-4FE4-94F7-0DB558BE5856}"/>
              </a:ext>
            </a:extLst>
          </p:cNvPr>
          <p:cNvGrpSpPr/>
          <p:nvPr/>
        </p:nvGrpSpPr>
        <p:grpSpPr>
          <a:xfrm>
            <a:off x="4115814" y="2253955"/>
            <a:ext cx="4008182" cy="2512945"/>
            <a:chOff x="4271298" y="2125923"/>
            <a:chExt cx="3917897" cy="2456341"/>
          </a:xfrm>
        </p:grpSpPr>
        <p:sp>
          <p:nvSpPr>
            <p:cNvPr id="40" name="Freeform 5">
              <a:extLst>
                <a:ext uri="{FF2B5EF4-FFF2-40B4-BE49-F238E27FC236}">
                  <a16:creationId xmlns:a16="http://schemas.microsoft.com/office/drawing/2014/main" id="{BFBABF73-20F2-408D-B052-3551EB144C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1863" y="2180837"/>
              <a:ext cx="1947332" cy="2373971"/>
            </a:xfrm>
            <a:custGeom>
              <a:avLst/>
              <a:gdLst>
                <a:gd name="T0" fmla="*/ 1330 w 1446"/>
                <a:gd name="T1" fmla="*/ 440 h 1761"/>
                <a:gd name="T2" fmla="*/ 1208 w 1446"/>
                <a:gd name="T3" fmla="*/ 423 h 1761"/>
                <a:gd name="T4" fmla="*/ 551 w 1446"/>
                <a:gd name="T5" fmla="*/ 541 h 1761"/>
                <a:gd name="T6" fmla="*/ 314 w 1446"/>
                <a:gd name="T7" fmla="*/ 602 h 1761"/>
                <a:gd name="T8" fmla="*/ 304 w 1446"/>
                <a:gd name="T9" fmla="*/ 586 h 1761"/>
                <a:gd name="T10" fmla="*/ 341 w 1446"/>
                <a:gd name="T11" fmla="*/ 532 h 1761"/>
                <a:gd name="T12" fmla="*/ 586 w 1446"/>
                <a:gd name="T13" fmla="*/ 260 h 1761"/>
                <a:gd name="T14" fmla="*/ 612 w 1446"/>
                <a:gd name="T15" fmla="*/ 227 h 1761"/>
                <a:gd name="T16" fmla="*/ 765 w 1446"/>
                <a:gd name="T17" fmla="*/ 138 h 1761"/>
                <a:gd name="T18" fmla="*/ 765 w 1446"/>
                <a:gd name="T19" fmla="*/ 124 h 1761"/>
                <a:gd name="T20" fmla="*/ 711 w 1446"/>
                <a:gd name="T21" fmla="*/ 119 h 1761"/>
                <a:gd name="T22" fmla="*/ 649 w 1446"/>
                <a:gd name="T23" fmla="*/ 155 h 1761"/>
                <a:gd name="T24" fmla="*/ 510 w 1446"/>
                <a:gd name="T25" fmla="*/ 317 h 1761"/>
                <a:gd name="T26" fmla="*/ 483 w 1446"/>
                <a:gd name="T27" fmla="*/ 356 h 1761"/>
                <a:gd name="T28" fmla="*/ 371 w 1446"/>
                <a:gd name="T29" fmla="*/ 436 h 1761"/>
                <a:gd name="T30" fmla="*/ 235 w 1446"/>
                <a:gd name="T31" fmla="*/ 493 h 1761"/>
                <a:gd name="T32" fmla="*/ 201 w 1446"/>
                <a:gd name="T33" fmla="*/ 463 h 1761"/>
                <a:gd name="T34" fmla="*/ 246 w 1446"/>
                <a:gd name="T35" fmla="*/ 338 h 1761"/>
                <a:gd name="T36" fmla="*/ 143 w 1446"/>
                <a:gd name="T37" fmla="*/ 221 h 1761"/>
                <a:gd name="T38" fmla="*/ 460 w 1446"/>
                <a:gd name="T39" fmla="*/ 22 h 1761"/>
                <a:gd name="T40" fmla="*/ 446 w 1446"/>
                <a:gd name="T41" fmla="*/ 0 h 1761"/>
                <a:gd name="T42" fmla="*/ 80 w 1446"/>
                <a:gd name="T43" fmla="*/ 215 h 1761"/>
                <a:gd name="T44" fmla="*/ 0 w 1446"/>
                <a:gd name="T45" fmla="*/ 180 h 1761"/>
                <a:gd name="T46" fmla="*/ 0 w 1446"/>
                <a:gd name="T47" fmla="*/ 1761 h 1761"/>
                <a:gd name="T48" fmla="*/ 73 w 1446"/>
                <a:gd name="T49" fmla="*/ 1712 h 1761"/>
                <a:gd name="T50" fmla="*/ 100 w 1446"/>
                <a:gd name="T51" fmla="*/ 1683 h 1761"/>
                <a:gd name="T52" fmla="*/ 238 w 1446"/>
                <a:gd name="T53" fmla="*/ 1416 h 1761"/>
                <a:gd name="T54" fmla="*/ 277 w 1446"/>
                <a:gd name="T55" fmla="*/ 1222 h 1761"/>
                <a:gd name="T56" fmla="*/ 651 w 1446"/>
                <a:gd name="T57" fmla="*/ 1682 h 1761"/>
                <a:gd name="T58" fmla="*/ 644 w 1446"/>
                <a:gd name="T59" fmla="*/ 1646 h 1761"/>
                <a:gd name="T60" fmla="*/ 586 w 1446"/>
                <a:gd name="T61" fmla="*/ 1603 h 1761"/>
                <a:gd name="T62" fmla="*/ 510 w 1446"/>
                <a:gd name="T63" fmla="*/ 1524 h 1761"/>
                <a:gd name="T64" fmla="*/ 450 w 1446"/>
                <a:gd name="T65" fmla="*/ 1411 h 1761"/>
                <a:gd name="T66" fmla="*/ 419 w 1446"/>
                <a:gd name="T67" fmla="*/ 1360 h 1761"/>
                <a:gd name="T68" fmla="*/ 331 w 1446"/>
                <a:gd name="T69" fmla="*/ 1186 h 1761"/>
                <a:gd name="T70" fmla="*/ 240 w 1446"/>
                <a:gd name="T71" fmla="*/ 986 h 1761"/>
                <a:gd name="T72" fmla="*/ 276 w 1446"/>
                <a:gd name="T73" fmla="*/ 998 h 1761"/>
                <a:gd name="T74" fmla="*/ 490 w 1446"/>
                <a:gd name="T75" fmla="*/ 1117 h 1761"/>
                <a:gd name="T76" fmla="*/ 507 w 1446"/>
                <a:gd name="T77" fmla="*/ 1145 h 1761"/>
                <a:gd name="T78" fmla="*/ 755 w 1446"/>
                <a:gd name="T79" fmla="*/ 1394 h 1761"/>
                <a:gd name="T80" fmla="*/ 808 w 1446"/>
                <a:gd name="T81" fmla="*/ 1384 h 1761"/>
                <a:gd name="T82" fmla="*/ 646 w 1446"/>
                <a:gd name="T83" fmla="*/ 1285 h 1761"/>
                <a:gd name="T84" fmla="*/ 591 w 1446"/>
                <a:gd name="T85" fmla="*/ 1208 h 1761"/>
                <a:gd name="T86" fmla="*/ 328 w 1446"/>
                <a:gd name="T87" fmla="*/ 966 h 1761"/>
                <a:gd name="T88" fmla="*/ 274 w 1446"/>
                <a:gd name="T89" fmla="*/ 940 h 1761"/>
                <a:gd name="T90" fmla="*/ 200 w 1446"/>
                <a:gd name="T91" fmla="*/ 887 h 1761"/>
                <a:gd name="T92" fmla="*/ 176 w 1446"/>
                <a:gd name="T93" fmla="*/ 846 h 1761"/>
                <a:gd name="T94" fmla="*/ 216 w 1446"/>
                <a:gd name="T95" fmla="*/ 821 h 1761"/>
                <a:gd name="T96" fmla="*/ 287 w 1446"/>
                <a:gd name="T97" fmla="*/ 851 h 1761"/>
                <a:gd name="T98" fmla="*/ 527 w 1446"/>
                <a:gd name="T99" fmla="*/ 975 h 1761"/>
                <a:gd name="T100" fmla="*/ 731 w 1446"/>
                <a:gd name="T101" fmla="*/ 1006 h 1761"/>
                <a:gd name="T102" fmla="*/ 1038 w 1446"/>
                <a:gd name="T103" fmla="*/ 835 h 1761"/>
                <a:gd name="T104" fmla="*/ 1068 w 1446"/>
                <a:gd name="T105" fmla="*/ 823 h 1761"/>
                <a:gd name="T106" fmla="*/ 1399 w 1446"/>
                <a:gd name="T107" fmla="*/ 605 h 1761"/>
                <a:gd name="T108" fmla="*/ 1330 w 1446"/>
                <a:gd name="T109" fmla="*/ 440 h 1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46" h="1761">
                  <a:moveTo>
                    <a:pt x="1330" y="440"/>
                  </a:moveTo>
                  <a:cubicBezTo>
                    <a:pt x="1291" y="429"/>
                    <a:pt x="1249" y="424"/>
                    <a:pt x="1208" y="423"/>
                  </a:cubicBezTo>
                  <a:cubicBezTo>
                    <a:pt x="981" y="421"/>
                    <a:pt x="768" y="492"/>
                    <a:pt x="551" y="541"/>
                  </a:cubicBezTo>
                  <a:cubicBezTo>
                    <a:pt x="471" y="560"/>
                    <a:pt x="393" y="582"/>
                    <a:pt x="314" y="602"/>
                  </a:cubicBezTo>
                  <a:cubicBezTo>
                    <a:pt x="311" y="597"/>
                    <a:pt x="307" y="591"/>
                    <a:pt x="304" y="586"/>
                  </a:cubicBezTo>
                  <a:cubicBezTo>
                    <a:pt x="316" y="567"/>
                    <a:pt x="324" y="537"/>
                    <a:pt x="341" y="532"/>
                  </a:cubicBezTo>
                  <a:cubicBezTo>
                    <a:pt x="476" y="488"/>
                    <a:pt x="527" y="370"/>
                    <a:pt x="586" y="260"/>
                  </a:cubicBezTo>
                  <a:cubicBezTo>
                    <a:pt x="593" y="248"/>
                    <a:pt x="601" y="234"/>
                    <a:pt x="612" y="227"/>
                  </a:cubicBezTo>
                  <a:cubicBezTo>
                    <a:pt x="662" y="196"/>
                    <a:pt x="714" y="167"/>
                    <a:pt x="765" y="138"/>
                  </a:cubicBezTo>
                  <a:cubicBezTo>
                    <a:pt x="765" y="133"/>
                    <a:pt x="765" y="128"/>
                    <a:pt x="765" y="124"/>
                  </a:cubicBezTo>
                  <a:cubicBezTo>
                    <a:pt x="747" y="122"/>
                    <a:pt x="727" y="114"/>
                    <a:pt x="711" y="119"/>
                  </a:cubicBezTo>
                  <a:cubicBezTo>
                    <a:pt x="689" y="127"/>
                    <a:pt x="671" y="146"/>
                    <a:pt x="649" y="155"/>
                  </a:cubicBezTo>
                  <a:cubicBezTo>
                    <a:pt x="577" y="188"/>
                    <a:pt x="524" y="235"/>
                    <a:pt x="510" y="317"/>
                  </a:cubicBezTo>
                  <a:cubicBezTo>
                    <a:pt x="507" y="332"/>
                    <a:pt x="495" y="347"/>
                    <a:pt x="483" y="356"/>
                  </a:cubicBezTo>
                  <a:cubicBezTo>
                    <a:pt x="447" y="385"/>
                    <a:pt x="411" y="414"/>
                    <a:pt x="371" y="436"/>
                  </a:cubicBezTo>
                  <a:cubicBezTo>
                    <a:pt x="328" y="459"/>
                    <a:pt x="281" y="476"/>
                    <a:pt x="235" y="493"/>
                  </a:cubicBezTo>
                  <a:cubicBezTo>
                    <a:pt x="229" y="495"/>
                    <a:pt x="216" y="476"/>
                    <a:pt x="201" y="463"/>
                  </a:cubicBezTo>
                  <a:cubicBezTo>
                    <a:pt x="273" y="435"/>
                    <a:pt x="244" y="381"/>
                    <a:pt x="246" y="338"/>
                  </a:cubicBezTo>
                  <a:cubicBezTo>
                    <a:pt x="250" y="271"/>
                    <a:pt x="165" y="280"/>
                    <a:pt x="143" y="221"/>
                  </a:cubicBezTo>
                  <a:cubicBezTo>
                    <a:pt x="248" y="155"/>
                    <a:pt x="354" y="89"/>
                    <a:pt x="460" y="22"/>
                  </a:cubicBezTo>
                  <a:cubicBezTo>
                    <a:pt x="455" y="15"/>
                    <a:pt x="451" y="8"/>
                    <a:pt x="446" y="0"/>
                  </a:cubicBezTo>
                  <a:cubicBezTo>
                    <a:pt x="325" y="72"/>
                    <a:pt x="203" y="143"/>
                    <a:pt x="80" y="215"/>
                  </a:cubicBezTo>
                  <a:cubicBezTo>
                    <a:pt x="54" y="189"/>
                    <a:pt x="28" y="178"/>
                    <a:pt x="0" y="180"/>
                  </a:cubicBezTo>
                  <a:cubicBezTo>
                    <a:pt x="0" y="1761"/>
                    <a:pt x="0" y="1761"/>
                    <a:pt x="0" y="1761"/>
                  </a:cubicBezTo>
                  <a:cubicBezTo>
                    <a:pt x="23" y="1752"/>
                    <a:pt x="46" y="1736"/>
                    <a:pt x="73" y="1712"/>
                  </a:cubicBezTo>
                  <a:cubicBezTo>
                    <a:pt x="83" y="1704"/>
                    <a:pt x="91" y="1693"/>
                    <a:pt x="100" y="1683"/>
                  </a:cubicBezTo>
                  <a:cubicBezTo>
                    <a:pt x="170" y="1607"/>
                    <a:pt x="209" y="1513"/>
                    <a:pt x="238" y="1416"/>
                  </a:cubicBezTo>
                  <a:cubicBezTo>
                    <a:pt x="255" y="1354"/>
                    <a:pt x="263" y="1290"/>
                    <a:pt x="277" y="1222"/>
                  </a:cubicBezTo>
                  <a:cubicBezTo>
                    <a:pt x="363" y="1408"/>
                    <a:pt x="468" y="1575"/>
                    <a:pt x="651" y="1682"/>
                  </a:cubicBezTo>
                  <a:cubicBezTo>
                    <a:pt x="653" y="1668"/>
                    <a:pt x="652" y="1653"/>
                    <a:pt x="644" y="1646"/>
                  </a:cubicBezTo>
                  <a:cubicBezTo>
                    <a:pt x="627" y="1629"/>
                    <a:pt x="604" y="1619"/>
                    <a:pt x="586" y="1603"/>
                  </a:cubicBezTo>
                  <a:cubicBezTo>
                    <a:pt x="558" y="1578"/>
                    <a:pt x="507" y="1547"/>
                    <a:pt x="510" y="1524"/>
                  </a:cubicBezTo>
                  <a:cubicBezTo>
                    <a:pt x="516" y="1466"/>
                    <a:pt x="470" y="1448"/>
                    <a:pt x="450" y="1411"/>
                  </a:cubicBezTo>
                  <a:cubicBezTo>
                    <a:pt x="441" y="1394"/>
                    <a:pt x="428" y="1378"/>
                    <a:pt x="419" y="1360"/>
                  </a:cubicBezTo>
                  <a:cubicBezTo>
                    <a:pt x="390" y="1302"/>
                    <a:pt x="369" y="1238"/>
                    <a:pt x="331" y="1186"/>
                  </a:cubicBezTo>
                  <a:cubicBezTo>
                    <a:pt x="287" y="1126"/>
                    <a:pt x="245" y="1069"/>
                    <a:pt x="240" y="986"/>
                  </a:cubicBezTo>
                  <a:cubicBezTo>
                    <a:pt x="254" y="990"/>
                    <a:pt x="266" y="992"/>
                    <a:pt x="276" y="998"/>
                  </a:cubicBezTo>
                  <a:cubicBezTo>
                    <a:pt x="348" y="1037"/>
                    <a:pt x="419" y="1077"/>
                    <a:pt x="490" y="1117"/>
                  </a:cubicBezTo>
                  <a:cubicBezTo>
                    <a:pt x="498" y="1122"/>
                    <a:pt x="504" y="1135"/>
                    <a:pt x="507" y="1145"/>
                  </a:cubicBezTo>
                  <a:cubicBezTo>
                    <a:pt x="538" y="1280"/>
                    <a:pt x="638" y="1347"/>
                    <a:pt x="755" y="1394"/>
                  </a:cubicBezTo>
                  <a:cubicBezTo>
                    <a:pt x="768" y="1399"/>
                    <a:pt x="788" y="1388"/>
                    <a:pt x="808" y="1384"/>
                  </a:cubicBezTo>
                  <a:cubicBezTo>
                    <a:pt x="746" y="1347"/>
                    <a:pt x="693" y="1320"/>
                    <a:pt x="646" y="1285"/>
                  </a:cubicBezTo>
                  <a:cubicBezTo>
                    <a:pt x="622" y="1267"/>
                    <a:pt x="605" y="1236"/>
                    <a:pt x="591" y="1208"/>
                  </a:cubicBezTo>
                  <a:cubicBezTo>
                    <a:pt x="534" y="1094"/>
                    <a:pt x="485" y="972"/>
                    <a:pt x="328" y="966"/>
                  </a:cubicBezTo>
                  <a:cubicBezTo>
                    <a:pt x="310" y="965"/>
                    <a:pt x="291" y="950"/>
                    <a:pt x="274" y="940"/>
                  </a:cubicBezTo>
                  <a:cubicBezTo>
                    <a:pt x="248" y="924"/>
                    <a:pt x="222" y="907"/>
                    <a:pt x="200" y="887"/>
                  </a:cubicBezTo>
                  <a:cubicBezTo>
                    <a:pt x="188" y="877"/>
                    <a:pt x="173" y="857"/>
                    <a:pt x="176" y="846"/>
                  </a:cubicBezTo>
                  <a:cubicBezTo>
                    <a:pt x="179" y="834"/>
                    <a:pt x="204" y="819"/>
                    <a:pt x="216" y="821"/>
                  </a:cubicBezTo>
                  <a:cubicBezTo>
                    <a:pt x="241" y="825"/>
                    <a:pt x="264" y="839"/>
                    <a:pt x="287" y="851"/>
                  </a:cubicBezTo>
                  <a:cubicBezTo>
                    <a:pt x="367" y="893"/>
                    <a:pt x="443" y="943"/>
                    <a:pt x="527" y="975"/>
                  </a:cubicBezTo>
                  <a:cubicBezTo>
                    <a:pt x="591" y="999"/>
                    <a:pt x="670" y="1023"/>
                    <a:pt x="731" y="1006"/>
                  </a:cubicBezTo>
                  <a:cubicBezTo>
                    <a:pt x="844" y="975"/>
                    <a:pt x="960" y="935"/>
                    <a:pt x="1038" y="835"/>
                  </a:cubicBezTo>
                  <a:cubicBezTo>
                    <a:pt x="1044" y="828"/>
                    <a:pt x="1058" y="823"/>
                    <a:pt x="1068" y="823"/>
                  </a:cubicBezTo>
                  <a:cubicBezTo>
                    <a:pt x="1229" y="827"/>
                    <a:pt x="1326" y="734"/>
                    <a:pt x="1399" y="605"/>
                  </a:cubicBezTo>
                  <a:cubicBezTo>
                    <a:pt x="1446" y="522"/>
                    <a:pt x="1423" y="465"/>
                    <a:pt x="1330" y="440"/>
                  </a:cubicBezTo>
                  <a:close/>
                </a:path>
              </a:pathLst>
            </a:custGeom>
            <a:solidFill>
              <a:srgbClr val="45454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6">
              <a:extLst>
                <a:ext uri="{FF2B5EF4-FFF2-40B4-BE49-F238E27FC236}">
                  <a16:creationId xmlns:a16="http://schemas.microsoft.com/office/drawing/2014/main" id="{0ECFAD99-8D38-48EE-8EB8-422A0756D4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1298" y="2125923"/>
              <a:ext cx="1970565" cy="2456341"/>
            </a:xfrm>
            <a:custGeom>
              <a:avLst/>
              <a:gdLst>
                <a:gd name="T0" fmla="*/ 1420 w 1463"/>
                <a:gd name="T1" fmla="*/ 232 h 1821"/>
                <a:gd name="T2" fmla="*/ 1375 w 1463"/>
                <a:gd name="T3" fmla="*/ 228 h 1821"/>
                <a:gd name="T4" fmla="*/ 1199 w 1463"/>
                <a:gd name="T5" fmla="*/ 100 h 1821"/>
                <a:gd name="T6" fmla="*/ 1059 w 1463"/>
                <a:gd name="T7" fmla="*/ 0 h 1821"/>
                <a:gd name="T8" fmla="*/ 1048 w 1463"/>
                <a:gd name="T9" fmla="*/ 17 h 1821"/>
                <a:gd name="T10" fmla="*/ 1358 w 1463"/>
                <a:gd name="T11" fmla="*/ 265 h 1821"/>
                <a:gd name="T12" fmla="*/ 1239 w 1463"/>
                <a:gd name="T13" fmla="*/ 364 h 1821"/>
                <a:gd name="T14" fmla="*/ 1260 w 1463"/>
                <a:gd name="T15" fmla="*/ 517 h 1821"/>
                <a:gd name="T16" fmla="*/ 1089 w 1463"/>
                <a:gd name="T17" fmla="*/ 427 h 1821"/>
                <a:gd name="T18" fmla="*/ 946 w 1463"/>
                <a:gd name="T19" fmla="*/ 242 h 1821"/>
                <a:gd name="T20" fmla="*/ 934 w 1463"/>
                <a:gd name="T21" fmla="*/ 225 h 1821"/>
                <a:gd name="T22" fmla="*/ 778 w 1463"/>
                <a:gd name="T23" fmla="*/ 100 h 1821"/>
                <a:gd name="T24" fmla="*/ 722 w 1463"/>
                <a:gd name="T25" fmla="*/ 107 h 1821"/>
                <a:gd name="T26" fmla="*/ 862 w 1463"/>
                <a:gd name="T27" fmla="*/ 199 h 1821"/>
                <a:gd name="T28" fmla="*/ 899 w 1463"/>
                <a:gd name="T29" fmla="*/ 243 h 1821"/>
                <a:gd name="T30" fmla="*/ 1055 w 1463"/>
                <a:gd name="T31" fmla="*/ 484 h 1821"/>
                <a:gd name="T32" fmla="*/ 1179 w 1463"/>
                <a:gd name="T33" fmla="*/ 625 h 1821"/>
                <a:gd name="T34" fmla="*/ 1105 w 1463"/>
                <a:gd name="T35" fmla="*/ 620 h 1821"/>
                <a:gd name="T36" fmla="*/ 687 w 1463"/>
                <a:gd name="T37" fmla="*/ 471 h 1821"/>
                <a:gd name="T38" fmla="*/ 331 w 1463"/>
                <a:gd name="T39" fmla="*/ 373 h 1821"/>
                <a:gd name="T40" fmla="*/ 75 w 1463"/>
                <a:gd name="T41" fmla="*/ 396 h 1821"/>
                <a:gd name="T42" fmla="*/ 30 w 1463"/>
                <a:gd name="T43" fmla="*/ 504 h 1821"/>
                <a:gd name="T44" fmla="*/ 401 w 1463"/>
                <a:gd name="T45" fmla="*/ 770 h 1821"/>
                <a:gd name="T46" fmla="*/ 494 w 1463"/>
                <a:gd name="T47" fmla="*/ 894 h 1821"/>
                <a:gd name="T48" fmla="*/ 600 w 1463"/>
                <a:gd name="T49" fmla="*/ 959 h 1821"/>
                <a:gd name="T50" fmla="*/ 847 w 1463"/>
                <a:gd name="T51" fmla="*/ 996 h 1821"/>
                <a:gd name="T52" fmla="*/ 979 w 1463"/>
                <a:gd name="T53" fmla="*/ 948 h 1821"/>
                <a:gd name="T54" fmla="*/ 1214 w 1463"/>
                <a:gd name="T55" fmla="*/ 843 h 1821"/>
                <a:gd name="T56" fmla="*/ 1240 w 1463"/>
                <a:gd name="T57" fmla="*/ 897 h 1821"/>
                <a:gd name="T58" fmla="*/ 1169 w 1463"/>
                <a:gd name="T59" fmla="*/ 916 h 1821"/>
                <a:gd name="T60" fmla="*/ 943 w 1463"/>
                <a:gd name="T61" fmla="*/ 1011 h 1821"/>
                <a:gd name="T62" fmla="*/ 887 w 1463"/>
                <a:gd name="T63" fmla="*/ 1044 h 1821"/>
                <a:gd name="T64" fmla="*/ 817 w 1463"/>
                <a:gd name="T65" fmla="*/ 1176 h 1821"/>
                <a:gd name="T66" fmla="*/ 693 w 1463"/>
                <a:gd name="T67" fmla="*/ 1314 h 1821"/>
                <a:gd name="T68" fmla="*/ 597 w 1463"/>
                <a:gd name="T69" fmla="*/ 1353 h 1821"/>
                <a:gd name="T70" fmla="*/ 653 w 1463"/>
                <a:gd name="T71" fmla="*/ 1379 h 1821"/>
                <a:gd name="T72" fmla="*/ 856 w 1463"/>
                <a:gd name="T73" fmla="*/ 1222 h 1821"/>
                <a:gd name="T74" fmla="*/ 955 w 1463"/>
                <a:gd name="T75" fmla="*/ 1102 h 1821"/>
                <a:gd name="T76" fmla="*/ 1152 w 1463"/>
                <a:gd name="T77" fmla="*/ 999 h 1821"/>
                <a:gd name="T78" fmla="*/ 1170 w 1463"/>
                <a:gd name="T79" fmla="*/ 1011 h 1821"/>
                <a:gd name="T80" fmla="*/ 1131 w 1463"/>
                <a:gd name="T81" fmla="*/ 1115 h 1821"/>
                <a:gd name="T82" fmla="*/ 985 w 1463"/>
                <a:gd name="T83" fmla="*/ 1367 h 1821"/>
                <a:gd name="T84" fmla="*/ 951 w 1463"/>
                <a:gd name="T85" fmla="*/ 1403 h 1821"/>
                <a:gd name="T86" fmla="*/ 870 w 1463"/>
                <a:gd name="T87" fmla="*/ 1506 h 1821"/>
                <a:gd name="T88" fmla="*/ 856 w 1463"/>
                <a:gd name="T89" fmla="*/ 1523 h 1821"/>
                <a:gd name="T90" fmla="*/ 676 w 1463"/>
                <a:gd name="T91" fmla="*/ 1650 h 1821"/>
                <a:gd name="T92" fmla="*/ 745 w 1463"/>
                <a:gd name="T93" fmla="*/ 1649 h 1821"/>
                <a:gd name="T94" fmla="*/ 931 w 1463"/>
                <a:gd name="T95" fmla="*/ 1509 h 1821"/>
                <a:gd name="T96" fmla="*/ 1070 w 1463"/>
                <a:gd name="T97" fmla="*/ 1332 h 1821"/>
                <a:gd name="T98" fmla="*/ 1119 w 1463"/>
                <a:gd name="T99" fmla="*/ 1260 h 1821"/>
                <a:gd name="T100" fmla="*/ 1123 w 1463"/>
                <a:gd name="T101" fmla="*/ 1296 h 1821"/>
                <a:gd name="T102" fmla="*/ 1319 w 1463"/>
                <a:gd name="T103" fmla="*/ 1745 h 1821"/>
                <a:gd name="T104" fmla="*/ 1463 w 1463"/>
                <a:gd name="T105" fmla="*/ 1802 h 1821"/>
                <a:gd name="T106" fmla="*/ 1463 w 1463"/>
                <a:gd name="T107" fmla="*/ 221 h 1821"/>
                <a:gd name="T108" fmla="*/ 1420 w 1463"/>
                <a:gd name="T109" fmla="*/ 232 h 1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63" h="1821">
                  <a:moveTo>
                    <a:pt x="1420" y="232"/>
                  </a:moveTo>
                  <a:cubicBezTo>
                    <a:pt x="1408" y="238"/>
                    <a:pt x="1386" y="236"/>
                    <a:pt x="1375" y="228"/>
                  </a:cubicBezTo>
                  <a:cubicBezTo>
                    <a:pt x="1316" y="187"/>
                    <a:pt x="1258" y="142"/>
                    <a:pt x="1199" y="100"/>
                  </a:cubicBezTo>
                  <a:cubicBezTo>
                    <a:pt x="1153" y="66"/>
                    <a:pt x="1106" y="33"/>
                    <a:pt x="1059" y="0"/>
                  </a:cubicBezTo>
                  <a:cubicBezTo>
                    <a:pt x="1056" y="6"/>
                    <a:pt x="1052" y="11"/>
                    <a:pt x="1048" y="17"/>
                  </a:cubicBezTo>
                  <a:cubicBezTo>
                    <a:pt x="1150" y="99"/>
                    <a:pt x="1253" y="181"/>
                    <a:pt x="1358" y="265"/>
                  </a:cubicBezTo>
                  <a:cubicBezTo>
                    <a:pt x="1323" y="310"/>
                    <a:pt x="1235" y="285"/>
                    <a:pt x="1239" y="364"/>
                  </a:cubicBezTo>
                  <a:cubicBezTo>
                    <a:pt x="1242" y="415"/>
                    <a:pt x="1253" y="467"/>
                    <a:pt x="1260" y="517"/>
                  </a:cubicBezTo>
                  <a:cubicBezTo>
                    <a:pt x="1186" y="511"/>
                    <a:pt x="1134" y="484"/>
                    <a:pt x="1089" y="427"/>
                  </a:cubicBezTo>
                  <a:cubicBezTo>
                    <a:pt x="1040" y="367"/>
                    <a:pt x="939" y="347"/>
                    <a:pt x="946" y="242"/>
                  </a:cubicBezTo>
                  <a:cubicBezTo>
                    <a:pt x="947" y="237"/>
                    <a:pt x="939" y="229"/>
                    <a:pt x="934" y="225"/>
                  </a:cubicBezTo>
                  <a:cubicBezTo>
                    <a:pt x="882" y="182"/>
                    <a:pt x="831" y="139"/>
                    <a:pt x="778" y="100"/>
                  </a:cubicBezTo>
                  <a:cubicBezTo>
                    <a:pt x="770" y="94"/>
                    <a:pt x="751" y="102"/>
                    <a:pt x="722" y="107"/>
                  </a:cubicBezTo>
                  <a:cubicBezTo>
                    <a:pt x="778" y="143"/>
                    <a:pt x="821" y="169"/>
                    <a:pt x="862" y="199"/>
                  </a:cubicBezTo>
                  <a:cubicBezTo>
                    <a:pt x="878" y="210"/>
                    <a:pt x="898" y="227"/>
                    <a:pt x="899" y="243"/>
                  </a:cubicBezTo>
                  <a:cubicBezTo>
                    <a:pt x="907" y="353"/>
                    <a:pt x="975" y="430"/>
                    <a:pt x="1055" y="484"/>
                  </a:cubicBezTo>
                  <a:cubicBezTo>
                    <a:pt x="1112" y="522"/>
                    <a:pt x="1136" y="577"/>
                    <a:pt x="1179" y="625"/>
                  </a:cubicBezTo>
                  <a:cubicBezTo>
                    <a:pt x="1153" y="627"/>
                    <a:pt x="1127" y="628"/>
                    <a:pt x="1105" y="620"/>
                  </a:cubicBezTo>
                  <a:cubicBezTo>
                    <a:pt x="965" y="571"/>
                    <a:pt x="824" y="525"/>
                    <a:pt x="687" y="471"/>
                  </a:cubicBezTo>
                  <a:cubicBezTo>
                    <a:pt x="571" y="425"/>
                    <a:pt x="456" y="376"/>
                    <a:pt x="331" y="373"/>
                  </a:cubicBezTo>
                  <a:cubicBezTo>
                    <a:pt x="246" y="371"/>
                    <a:pt x="159" y="379"/>
                    <a:pt x="75" y="396"/>
                  </a:cubicBezTo>
                  <a:cubicBezTo>
                    <a:pt x="15" y="408"/>
                    <a:pt x="0" y="450"/>
                    <a:pt x="30" y="504"/>
                  </a:cubicBezTo>
                  <a:cubicBezTo>
                    <a:pt x="111" y="648"/>
                    <a:pt x="204" y="780"/>
                    <a:pt x="401" y="770"/>
                  </a:cubicBezTo>
                  <a:cubicBezTo>
                    <a:pt x="403" y="834"/>
                    <a:pt x="443" y="867"/>
                    <a:pt x="494" y="894"/>
                  </a:cubicBezTo>
                  <a:cubicBezTo>
                    <a:pt x="530" y="914"/>
                    <a:pt x="565" y="936"/>
                    <a:pt x="600" y="959"/>
                  </a:cubicBezTo>
                  <a:cubicBezTo>
                    <a:pt x="676" y="1010"/>
                    <a:pt x="759" y="1023"/>
                    <a:pt x="847" y="996"/>
                  </a:cubicBezTo>
                  <a:cubicBezTo>
                    <a:pt x="892" y="983"/>
                    <a:pt x="936" y="966"/>
                    <a:pt x="979" y="948"/>
                  </a:cubicBezTo>
                  <a:cubicBezTo>
                    <a:pt x="1056" y="915"/>
                    <a:pt x="1132" y="879"/>
                    <a:pt x="1214" y="843"/>
                  </a:cubicBezTo>
                  <a:cubicBezTo>
                    <a:pt x="1223" y="862"/>
                    <a:pt x="1231" y="879"/>
                    <a:pt x="1240" y="897"/>
                  </a:cubicBezTo>
                  <a:cubicBezTo>
                    <a:pt x="1212" y="905"/>
                    <a:pt x="1189" y="908"/>
                    <a:pt x="1169" y="916"/>
                  </a:cubicBezTo>
                  <a:cubicBezTo>
                    <a:pt x="1093" y="947"/>
                    <a:pt x="1018" y="979"/>
                    <a:pt x="943" y="1011"/>
                  </a:cubicBezTo>
                  <a:cubicBezTo>
                    <a:pt x="923" y="1020"/>
                    <a:pt x="898" y="1028"/>
                    <a:pt x="887" y="1044"/>
                  </a:cubicBezTo>
                  <a:cubicBezTo>
                    <a:pt x="859" y="1085"/>
                    <a:pt x="827" y="1129"/>
                    <a:pt x="817" y="1176"/>
                  </a:cubicBezTo>
                  <a:cubicBezTo>
                    <a:pt x="801" y="1250"/>
                    <a:pt x="749" y="1283"/>
                    <a:pt x="693" y="1314"/>
                  </a:cubicBezTo>
                  <a:cubicBezTo>
                    <a:pt x="663" y="1331"/>
                    <a:pt x="629" y="1340"/>
                    <a:pt x="597" y="1353"/>
                  </a:cubicBezTo>
                  <a:cubicBezTo>
                    <a:pt x="615" y="1370"/>
                    <a:pt x="637" y="1384"/>
                    <a:pt x="653" y="1379"/>
                  </a:cubicBezTo>
                  <a:cubicBezTo>
                    <a:pt x="740" y="1353"/>
                    <a:pt x="812" y="1302"/>
                    <a:pt x="856" y="1222"/>
                  </a:cubicBezTo>
                  <a:cubicBezTo>
                    <a:pt x="882" y="1175"/>
                    <a:pt x="900" y="1127"/>
                    <a:pt x="955" y="1102"/>
                  </a:cubicBezTo>
                  <a:cubicBezTo>
                    <a:pt x="1022" y="1072"/>
                    <a:pt x="1086" y="1034"/>
                    <a:pt x="1152" y="999"/>
                  </a:cubicBezTo>
                  <a:cubicBezTo>
                    <a:pt x="1158" y="1003"/>
                    <a:pt x="1164" y="1007"/>
                    <a:pt x="1170" y="1011"/>
                  </a:cubicBezTo>
                  <a:cubicBezTo>
                    <a:pt x="1157" y="1046"/>
                    <a:pt x="1148" y="1083"/>
                    <a:pt x="1131" y="1115"/>
                  </a:cubicBezTo>
                  <a:cubicBezTo>
                    <a:pt x="1084" y="1200"/>
                    <a:pt x="1035" y="1283"/>
                    <a:pt x="985" y="1367"/>
                  </a:cubicBezTo>
                  <a:cubicBezTo>
                    <a:pt x="977" y="1380"/>
                    <a:pt x="964" y="1392"/>
                    <a:pt x="951" y="1403"/>
                  </a:cubicBezTo>
                  <a:cubicBezTo>
                    <a:pt x="917" y="1431"/>
                    <a:pt x="858" y="1440"/>
                    <a:pt x="870" y="1506"/>
                  </a:cubicBezTo>
                  <a:cubicBezTo>
                    <a:pt x="871" y="1511"/>
                    <a:pt x="862" y="1519"/>
                    <a:pt x="856" y="1523"/>
                  </a:cubicBezTo>
                  <a:cubicBezTo>
                    <a:pt x="802" y="1562"/>
                    <a:pt x="747" y="1601"/>
                    <a:pt x="676" y="1650"/>
                  </a:cubicBezTo>
                  <a:cubicBezTo>
                    <a:pt x="708" y="1650"/>
                    <a:pt x="732" y="1658"/>
                    <a:pt x="745" y="1649"/>
                  </a:cubicBezTo>
                  <a:cubicBezTo>
                    <a:pt x="809" y="1605"/>
                    <a:pt x="876" y="1563"/>
                    <a:pt x="931" y="1509"/>
                  </a:cubicBezTo>
                  <a:cubicBezTo>
                    <a:pt x="984" y="1457"/>
                    <a:pt x="1025" y="1392"/>
                    <a:pt x="1070" y="1332"/>
                  </a:cubicBezTo>
                  <a:cubicBezTo>
                    <a:pt x="1085" y="1312"/>
                    <a:pt x="1098" y="1291"/>
                    <a:pt x="1119" y="1260"/>
                  </a:cubicBezTo>
                  <a:cubicBezTo>
                    <a:pt x="1121" y="1280"/>
                    <a:pt x="1124" y="1288"/>
                    <a:pt x="1123" y="1296"/>
                  </a:cubicBezTo>
                  <a:cubicBezTo>
                    <a:pt x="1120" y="1476"/>
                    <a:pt x="1209" y="1616"/>
                    <a:pt x="1319" y="1745"/>
                  </a:cubicBezTo>
                  <a:cubicBezTo>
                    <a:pt x="1370" y="1804"/>
                    <a:pt x="1413" y="1821"/>
                    <a:pt x="1463" y="1802"/>
                  </a:cubicBezTo>
                  <a:cubicBezTo>
                    <a:pt x="1463" y="221"/>
                    <a:pt x="1463" y="221"/>
                    <a:pt x="1463" y="221"/>
                  </a:cubicBezTo>
                  <a:cubicBezTo>
                    <a:pt x="1449" y="222"/>
                    <a:pt x="1435" y="226"/>
                    <a:pt x="1420" y="232"/>
                  </a:cubicBezTo>
                  <a:close/>
                </a:path>
              </a:pathLst>
            </a:custGeom>
            <a:solidFill>
              <a:srgbClr val="FED7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42" name="TextBox 47">
            <a:extLst>
              <a:ext uri="{FF2B5EF4-FFF2-40B4-BE49-F238E27FC236}">
                <a16:creationId xmlns:a16="http://schemas.microsoft.com/office/drawing/2014/main" id="{30D12755-9BC5-4925-816C-390C6C959E5B}"/>
              </a:ext>
            </a:extLst>
          </p:cNvPr>
          <p:cNvSpPr txBox="1"/>
          <p:nvPr/>
        </p:nvSpPr>
        <p:spPr>
          <a:xfrm>
            <a:off x="3947920" y="2234884"/>
            <a:ext cx="3254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1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3" name="TextBox 47">
            <a:extLst>
              <a:ext uri="{FF2B5EF4-FFF2-40B4-BE49-F238E27FC236}">
                <a16:creationId xmlns:a16="http://schemas.microsoft.com/office/drawing/2014/main" id="{116DF86C-AA1D-4AD9-8E3F-EDFE7CF6B474}"/>
              </a:ext>
            </a:extLst>
          </p:cNvPr>
          <p:cNvSpPr txBox="1"/>
          <p:nvPr/>
        </p:nvSpPr>
        <p:spPr>
          <a:xfrm>
            <a:off x="3708404" y="3209630"/>
            <a:ext cx="3254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2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4" name="TextBox 47">
            <a:extLst>
              <a:ext uri="{FF2B5EF4-FFF2-40B4-BE49-F238E27FC236}">
                <a16:creationId xmlns:a16="http://schemas.microsoft.com/office/drawing/2014/main" id="{AAA52E22-4B91-43D5-B05C-AECF319CE3E5}"/>
              </a:ext>
            </a:extLst>
          </p:cNvPr>
          <p:cNvSpPr txBox="1"/>
          <p:nvPr/>
        </p:nvSpPr>
        <p:spPr>
          <a:xfrm>
            <a:off x="4057600" y="4315027"/>
            <a:ext cx="3254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3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5" name="TextBox 47">
            <a:extLst>
              <a:ext uri="{FF2B5EF4-FFF2-40B4-BE49-F238E27FC236}">
                <a16:creationId xmlns:a16="http://schemas.microsoft.com/office/drawing/2014/main" id="{EF830FF0-0FD5-4E5A-8F44-4BCBFF082B49}"/>
              </a:ext>
            </a:extLst>
          </p:cNvPr>
          <p:cNvSpPr txBox="1"/>
          <p:nvPr/>
        </p:nvSpPr>
        <p:spPr>
          <a:xfrm>
            <a:off x="8014979" y="2383516"/>
            <a:ext cx="3254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4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6" name="TextBox 47">
            <a:extLst>
              <a:ext uri="{FF2B5EF4-FFF2-40B4-BE49-F238E27FC236}">
                <a16:creationId xmlns:a16="http://schemas.microsoft.com/office/drawing/2014/main" id="{F3C54DFC-34B2-4A40-AF28-F3A00645E6A8}"/>
              </a:ext>
            </a:extLst>
          </p:cNvPr>
          <p:cNvSpPr txBox="1"/>
          <p:nvPr/>
        </p:nvSpPr>
        <p:spPr>
          <a:xfrm>
            <a:off x="8119781" y="3622627"/>
            <a:ext cx="3254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5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7" name="TextBox 47">
            <a:extLst>
              <a:ext uri="{FF2B5EF4-FFF2-40B4-BE49-F238E27FC236}">
                <a16:creationId xmlns:a16="http://schemas.microsoft.com/office/drawing/2014/main" id="{4B0CFD3A-E1DE-4AE6-9079-4A599656E339}"/>
              </a:ext>
            </a:extLst>
          </p:cNvPr>
          <p:cNvSpPr txBox="1"/>
          <p:nvPr/>
        </p:nvSpPr>
        <p:spPr>
          <a:xfrm>
            <a:off x="7820372" y="4484981"/>
            <a:ext cx="3254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6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8" name="Text Placeholder 1">
            <a:extLst>
              <a:ext uri="{FF2B5EF4-FFF2-40B4-BE49-F238E27FC236}">
                <a16:creationId xmlns:a16="http://schemas.microsoft.com/office/drawing/2014/main" id="{3F70955E-936B-4D07-A921-49F3BB589E88}"/>
              </a:ext>
            </a:extLst>
          </p:cNvPr>
          <p:cNvSpPr txBox="1">
            <a:spLocks/>
          </p:cNvSpPr>
          <p:nvPr/>
        </p:nvSpPr>
        <p:spPr>
          <a:xfrm>
            <a:off x="873141" y="529880"/>
            <a:ext cx="11214337" cy="724247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Infographic Style</a:t>
            </a:r>
          </a:p>
        </p:txBody>
      </p:sp>
    </p:spTree>
    <p:extLst>
      <p:ext uri="{BB962C8B-B14F-4D97-AF65-F5344CB8AC3E}">
        <p14:creationId xmlns:p14="http://schemas.microsoft.com/office/powerpoint/2010/main" val="1290986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53C75AEF-5600-47CA-969A-3D5FE21108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Shape">
            <a:extLst>
              <a:ext uri="{FF2B5EF4-FFF2-40B4-BE49-F238E27FC236}">
                <a16:creationId xmlns:a16="http://schemas.microsoft.com/office/drawing/2014/main" id="{8B109B0F-3C0F-4B43-97F2-9FFE096512E6}"/>
              </a:ext>
            </a:extLst>
          </p:cNvPr>
          <p:cNvSpPr/>
          <p:nvPr/>
        </p:nvSpPr>
        <p:spPr>
          <a:xfrm>
            <a:off x="710475" y="1736226"/>
            <a:ext cx="3169319" cy="32164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63" h="21600" extrusionOk="0">
                <a:moveTo>
                  <a:pt x="19041" y="11598"/>
                </a:moveTo>
                <a:cubicBezTo>
                  <a:pt x="18767" y="11116"/>
                  <a:pt x="18221" y="10815"/>
                  <a:pt x="17643" y="10815"/>
                </a:cubicBezTo>
                <a:cubicBezTo>
                  <a:pt x="18221" y="10815"/>
                  <a:pt x="18737" y="10514"/>
                  <a:pt x="19041" y="10032"/>
                </a:cubicBezTo>
                <a:lnTo>
                  <a:pt x="21259" y="6206"/>
                </a:lnTo>
                <a:cubicBezTo>
                  <a:pt x="21532" y="5724"/>
                  <a:pt x="21532" y="5121"/>
                  <a:pt x="21259" y="4609"/>
                </a:cubicBezTo>
                <a:lnTo>
                  <a:pt x="19041" y="783"/>
                </a:lnTo>
                <a:cubicBezTo>
                  <a:pt x="18767" y="301"/>
                  <a:pt x="18221" y="0"/>
                  <a:pt x="17643" y="0"/>
                </a:cubicBezTo>
                <a:lnTo>
                  <a:pt x="13178" y="0"/>
                </a:lnTo>
                <a:cubicBezTo>
                  <a:pt x="12600" y="0"/>
                  <a:pt x="12084" y="301"/>
                  <a:pt x="11780" y="783"/>
                </a:cubicBezTo>
                <a:lnTo>
                  <a:pt x="9562" y="4609"/>
                </a:lnTo>
                <a:cubicBezTo>
                  <a:pt x="9350" y="5001"/>
                  <a:pt x="9289" y="5453"/>
                  <a:pt x="9410" y="5844"/>
                </a:cubicBezTo>
                <a:cubicBezTo>
                  <a:pt x="9107" y="5543"/>
                  <a:pt x="8712" y="5392"/>
                  <a:pt x="8286" y="5392"/>
                </a:cubicBezTo>
                <a:lnTo>
                  <a:pt x="3821" y="5392"/>
                </a:lnTo>
                <a:cubicBezTo>
                  <a:pt x="3243" y="5392"/>
                  <a:pt x="2727" y="5694"/>
                  <a:pt x="2423" y="6176"/>
                </a:cubicBezTo>
                <a:lnTo>
                  <a:pt x="205" y="10002"/>
                </a:lnTo>
                <a:cubicBezTo>
                  <a:pt x="-68" y="10484"/>
                  <a:pt x="-68" y="11086"/>
                  <a:pt x="205" y="11598"/>
                </a:cubicBezTo>
                <a:lnTo>
                  <a:pt x="2423" y="15424"/>
                </a:lnTo>
                <a:cubicBezTo>
                  <a:pt x="2697" y="15906"/>
                  <a:pt x="3243" y="16208"/>
                  <a:pt x="3821" y="16208"/>
                </a:cubicBezTo>
                <a:lnTo>
                  <a:pt x="8286" y="16208"/>
                </a:lnTo>
                <a:cubicBezTo>
                  <a:pt x="8712" y="16208"/>
                  <a:pt x="9107" y="16027"/>
                  <a:pt x="9410" y="15756"/>
                </a:cubicBezTo>
                <a:cubicBezTo>
                  <a:pt x="9289" y="16177"/>
                  <a:pt x="9319" y="16629"/>
                  <a:pt x="9562" y="16991"/>
                </a:cubicBezTo>
                <a:lnTo>
                  <a:pt x="11780" y="20817"/>
                </a:lnTo>
                <a:cubicBezTo>
                  <a:pt x="12054" y="21299"/>
                  <a:pt x="12600" y="21600"/>
                  <a:pt x="13178" y="21600"/>
                </a:cubicBezTo>
                <a:lnTo>
                  <a:pt x="17643" y="21600"/>
                </a:lnTo>
                <a:cubicBezTo>
                  <a:pt x="18221" y="21600"/>
                  <a:pt x="18737" y="21299"/>
                  <a:pt x="19041" y="20817"/>
                </a:cubicBezTo>
                <a:lnTo>
                  <a:pt x="21259" y="16991"/>
                </a:lnTo>
                <a:cubicBezTo>
                  <a:pt x="21532" y="16509"/>
                  <a:pt x="21532" y="15906"/>
                  <a:pt x="21259" y="15394"/>
                </a:cubicBezTo>
                <a:lnTo>
                  <a:pt x="19041" y="11598"/>
                </a:lnTo>
                <a:close/>
              </a:path>
            </a:pathLst>
          </a:custGeom>
          <a:solidFill>
            <a:srgbClr val="4CC1EF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" name="Shape">
            <a:extLst>
              <a:ext uri="{FF2B5EF4-FFF2-40B4-BE49-F238E27FC236}">
                <a16:creationId xmlns:a16="http://schemas.microsoft.com/office/drawing/2014/main" id="{5A204BF7-E2D3-42E1-A4AE-A3BCC6580CE7}"/>
              </a:ext>
            </a:extLst>
          </p:cNvPr>
          <p:cNvSpPr/>
          <p:nvPr/>
        </p:nvSpPr>
        <p:spPr>
          <a:xfrm>
            <a:off x="7985937" y="839037"/>
            <a:ext cx="3187263" cy="3225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64" h="21600" extrusionOk="0">
                <a:moveTo>
                  <a:pt x="19055" y="11566"/>
                </a:moveTo>
                <a:cubicBezTo>
                  <a:pt x="18783" y="11085"/>
                  <a:pt x="18239" y="10785"/>
                  <a:pt x="17665" y="10785"/>
                </a:cubicBezTo>
                <a:cubicBezTo>
                  <a:pt x="18239" y="10785"/>
                  <a:pt x="18753" y="10485"/>
                  <a:pt x="19055" y="10004"/>
                </a:cubicBezTo>
                <a:lnTo>
                  <a:pt x="21260" y="6189"/>
                </a:lnTo>
                <a:cubicBezTo>
                  <a:pt x="21532" y="5708"/>
                  <a:pt x="21532" y="5107"/>
                  <a:pt x="21260" y="4596"/>
                </a:cubicBezTo>
                <a:lnTo>
                  <a:pt x="19055" y="781"/>
                </a:lnTo>
                <a:cubicBezTo>
                  <a:pt x="18783" y="300"/>
                  <a:pt x="18239" y="0"/>
                  <a:pt x="17665" y="0"/>
                </a:cubicBezTo>
                <a:lnTo>
                  <a:pt x="13224" y="0"/>
                </a:lnTo>
                <a:cubicBezTo>
                  <a:pt x="12650" y="0"/>
                  <a:pt x="12137" y="300"/>
                  <a:pt x="11835" y="781"/>
                </a:cubicBezTo>
                <a:lnTo>
                  <a:pt x="9629" y="4596"/>
                </a:lnTo>
                <a:cubicBezTo>
                  <a:pt x="9357" y="5077"/>
                  <a:pt x="9357" y="5678"/>
                  <a:pt x="9629" y="6189"/>
                </a:cubicBezTo>
                <a:lnTo>
                  <a:pt x="9629" y="6189"/>
                </a:lnTo>
                <a:lnTo>
                  <a:pt x="9629" y="6189"/>
                </a:lnTo>
                <a:cubicBezTo>
                  <a:pt x="9357" y="5708"/>
                  <a:pt x="8814" y="5408"/>
                  <a:pt x="8240" y="5408"/>
                </a:cubicBezTo>
                <a:lnTo>
                  <a:pt x="3799" y="5408"/>
                </a:lnTo>
                <a:cubicBezTo>
                  <a:pt x="3225" y="5408"/>
                  <a:pt x="2711" y="5708"/>
                  <a:pt x="2409" y="6189"/>
                </a:cubicBezTo>
                <a:lnTo>
                  <a:pt x="204" y="10004"/>
                </a:lnTo>
                <a:cubicBezTo>
                  <a:pt x="-68" y="10485"/>
                  <a:pt x="-68" y="11085"/>
                  <a:pt x="204" y="11596"/>
                </a:cubicBezTo>
                <a:lnTo>
                  <a:pt x="2409" y="15411"/>
                </a:lnTo>
                <a:cubicBezTo>
                  <a:pt x="2681" y="15892"/>
                  <a:pt x="3225" y="16192"/>
                  <a:pt x="3799" y="16192"/>
                </a:cubicBezTo>
                <a:lnTo>
                  <a:pt x="8240" y="16192"/>
                </a:lnTo>
                <a:cubicBezTo>
                  <a:pt x="8814" y="16192"/>
                  <a:pt x="9327" y="15892"/>
                  <a:pt x="9629" y="15411"/>
                </a:cubicBezTo>
                <a:lnTo>
                  <a:pt x="9629" y="15411"/>
                </a:lnTo>
                <a:lnTo>
                  <a:pt x="9629" y="15411"/>
                </a:lnTo>
                <a:cubicBezTo>
                  <a:pt x="9357" y="15892"/>
                  <a:pt x="9357" y="16493"/>
                  <a:pt x="9629" y="17004"/>
                </a:cubicBezTo>
                <a:lnTo>
                  <a:pt x="11835" y="20819"/>
                </a:lnTo>
                <a:cubicBezTo>
                  <a:pt x="12107" y="21300"/>
                  <a:pt x="12650" y="21600"/>
                  <a:pt x="13224" y="21600"/>
                </a:cubicBezTo>
                <a:lnTo>
                  <a:pt x="17665" y="21600"/>
                </a:lnTo>
                <a:cubicBezTo>
                  <a:pt x="18239" y="21600"/>
                  <a:pt x="18753" y="21300"/>
                  <a:pt x="19055" y="20819"/>
                </a:cubicBezTo>
                <a:lnTo>
                  <a:pt x="21260" y="17004"/>
                </a:lnTo>
                <a:cubicBezTo>
                  <a:pt x="21532" y="16523"/>
                  <a:pt x="21532" y="15922"/>
                  <a:pt x="21260" y="15411"/>
                </a:cubicBezTo>
                <a:lnTo>
                  <a:pt x="19055" y="11566"/>
                </a:lnTo>
                <a:close/>
              </a:path>
            </a:pathLst>
          </a:custGeom>
          <a:solidFill>
            <a:srgbClr val="A2B969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" name="Shape">
            <a:extLst>
              <a:ext uri="{FF2B5EF4-FFF2-40B4-BE49-F238E27FC236}">
                <a16:creationId xmlns:a16="http://schemas.microsoft.com/office/drawing/2014/main" id="{5358F877-FE33-49B6-B088-C6AD2A254B91}"/>
              </a:ext>
            </a:extLst>
          </p:cNvPr>
          <p:cNvSpPr/>
          <p:nvPr/>
        </p:nvSpPr>
        <p:spPr>
          <a:xfrm>
            <a:off x="3626335" y="2543696"/>
            <a:ext cx="3177175" cy="32209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6" h="21600" extrusionOk="0">
                <a:moveTo>
                  <a:pt x="21229" y="9988"/>
                </a:moveTo>
                <a:lnTo>
                  <a:pt x="19018" y="6167"/>
                </a:lnTo>
                <a:cubicBezTo>
                  <a:pt x="18745" y="5686"/>
                  <a:pt x="18200" y="5385"/>
                  <a:pt x="17624" y="5385"/>
                </a:cubicBezTo>
                <a:lnTo>
                  <a:pt x="13171" y="5385"/>
                </a:lnTo>
                <a:cubicBezTo>
                  <a:pt x="12716" y="5385"/>
                  <a:pt x="12292" y="5565"/>
                  <a:pt x="11989" y="5896"/>
                </a:cubicBezTo>
                <a:cubicBezTo>
                  <a:pt x="12141" y="5475"/>
                  <a:pt x="12080" y="4994"/>
                  <a:pt x="11868" y="4603"/>
                </a:cubicBezTo>
                <a:lnTo>
                  <a:pt x="9657" y="782"/>
                </a:lnTo>
                <a:cubicBezTo>
                  <a:pt x="9384" y="301"/>
                  <a:pt x="8839" y="0"/>
                  <a:pt x="8263" y="0"/>
                </a:cubicBezTo>
                <a:lnTo>
                  <a:pt x="3810" y="0"/>
                </a:lnTo>
                <a:cubicBezTo>
                  <a:pt x="3234" y="0"/>
                  <a:pt x="2719" y="301"/>
                  <a:pt x="2416" y="782"/>
                </a:cubicBezTo>
                <a:lnTo>
                  <a:pt x="205" y="4603"/>
                </a:lnTo>
                <a:cubicBezTo>
                  <a:pt x="-68" y="5084"/>
                  <a:pt x="-68" y="5686"/>
                  <a:pt x="205" y="6197"/>
                </a:cubicBezTo>
                <a:lnTo>
                  <a:pt x="2416" y="10018"/>
                </a:lnTo>
                <a:cubicBezTo>
                  <a:pt x="2689" y="10499"/>
                  <a:pt x="3234" y="10800"/>
                  <a:pt x="3810" y="10800"/>
                </a:cubicBezTo>
                <a:cubicBezTo>
                  <a:pt x="3234" y="10800"/>
                  <a:pt x="2719" y="11101"/>
                  <a:pt x="2416" y="11582"/>
                </a:cubicBezTo>
                <a:lnTo>
                  <a:pt x="205" y="15403"/>
                </a:lnTo>
                <a:cubicBezTo>
                  <a:pt x="-68" y="15884"/>
                  <a:pt x="-68" y="16486"/>
                  <a:pt x="205" y="16997"/>
                </a:cubicBezTo>
                <a:lnTo>
                  <a:pt x="2416" y="20818"/>
                </a:lnTo>
                <a:cubicBezTo>
                  <a:pt x="2689" y="21299"/>
                  <a:pt x="3234" y="21600"/>
                  <a:pt x="3810" y="21600"/>
                </a:cubicBezTo>
                <a:lnTo>
                  <a:pt x="8263" y="21600"/>
                </a:lnTo>
                <a:cubicBezTo>
                  <a:pt x="8839" y="21600"/>
                  <a:pt x="9354" y="21299"/>
                  <a:pt x="9657" y="20818"/>
                </a:cubicBezTo>
                <a:lnTo>
                  <a:pt x="11868" y="16997"/>
                </a:lnTo>
                <a:cubicBezTo>
                  <a:pt x="12110" y="16606"/>
                  <a:pt x="12141" y="16125"/>
                  <a:pt x="11989" y="15704"/>
                </a:cubicBezTo>
                <a:cubicBezTo>
                  <a:pt x="12292" y="16035"/>
                  <a:pt x="12716" y="16215"/>
                  <a:pt x="13171" y="16215"/>
                </a:cubicBezTo>
                <a:lnTo>
                  <a:pt x="17624" y="16215"/>
                </a:lnTo>
                <a:cubicBezTo>
                  <a:pt x="18200" y="16215"/>
                  <a:pt x="18715" y="15914"/>
                  <a:pt x="19018" y="15433"/>
                </a:cubicBezTo>
                <a:lnTo>
                  <a:pt x="21229" y="11612"/>
                </a:lnTo>
                <a:cubicBezTo>
                  <a:pt x="21532" y="11101"/>
                  <a:pt x="21532" y="10469"/>
                  <a:pt x="21229" y="9988"/>
                </a:cubicBezTo>
                <a:close/>
              </a:path>
            </a:pathLst>
          </a:custGeom>
          <a:solidFill>
            <a:srgbClr val="F7931F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6" name="Shape">
            <a:extLst>
              <a:ext uri="{FF2B5EF4-FFF2-40B4-BE49-F238E27FC236}">
                <a16:creationId xmlns:a16="http://schemas.microsoft.com/office/drawing/2014/main" id="{56E21193-34C6-4D48-815E-E659B21339A2}"/>
              </a:ext>
            </a:extLst>
          </p:cNvPr>
          <p:cNvSpPr/>
          <p:nvPr/>
        </p:nvSpPr>
        <p:spPr>
          <a:xfrm>
            <a:off x="6523690" y="2543696"/>
            <a:ext cx="3177175" cy="32209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6" h="21600" extrusionOk="0">
                <a:moveTo>
                  <a:pt x="21229" y="9988"/>
                </a:moveTo>
                <a:lnTo>
                  <a:pt x="19018" y="6167"/>
                </a:lnTo>
                <a:cubicBezTo>
                  <a:pt x="18745" y="5686"/>
                  <a:pt x="18200" y="5385"/>
                  <a:pt x="17624" y="5385"/>
                </a:cubicBezTo>
                <a:lnTo>
                  <a:pt x="13171" y="5385"/>
                </a:lnTo>
                <a:cubicBezTo>
                  <a:pt x="12716" y="5385"/>
                  <a:pt x="12292" y="5565"/>
                  <a:pt x="11989" y="5896"/>
                </a:cubicBezTo>
                <a:cubicBezTo>
                  <a:pt x="12141" y="5475"/>
                  <a:pt x="12080" y="4994"/>
                  <a:pt x="11868" y="4603"/>
                </a:cubicBezTo>
                <a:lnTo>
                  <a:pt x="9657" y="782"/>
                </a:lnTo>
                <a:cubicBezTo>
                  <a:pt x="9384" y="301"/>
                  <a:pt x="8839" y="0"/>
                  <a:pt x="8263" y="0"/>
                </a:cubicBezTo>
                <a:lnTo>
                  <a:pt x="3810" y="0"/>
                </a:lnTo>
                <a:cubicBezTo>
                  <a:pt x="3234" y="0"/>
                  <a:pt x="2719" y="301"/>
                  <a:pt x="2416" y="782"/>
                </a:cubicBezTo>
                <a:lnTo>
                  <a:pt x="205" y="4603"/>
                </a:lnTo>
                <a:cubicBezTo>
                  <a:pt x="-68" y="5084"/>
                  <a:pt x="-68" y="5686"/>
                  <a:pt x="205" y="6197"/>
                </a:cubicBezTo>
                <a:lnTo>
                  <a:pt x="2416" y="10018"/>
                </a:lnTo>
                <a:cubicBezTo>
                  <a:pt x="2689" y="10499"/>
                  <a:pt x="3234" y="10800"/>
                  <a:pt x="3810" y="10800"/>
                </a:cubicBezTo>
                <a:cubicBezTo>
                  <a:pt x="3234" y="10800"/>
                  <a:pt x="2719" y="11101"/>
                  <a:pt x="2416" y="11582"/>
                </a:cubicBezTo>
                <a:lnTo>
                  <a:pt x="205" y="15403"/>
                </a:lnTo>
                <a:cubicBezTo>
                  <a:pt x="-68" y="15884"/>
                  <a:pt x="-68" y="16486"/>
                  <a:pt x="205" y="16997"/>
                </a:cubicBezTo>
                <a:lnTo>
                  <a:pt x="2416" y="20818"/>
                </a:lnTo>
                <a:cubicBezTo>
                  <a:pt x="2689" y="21299"/>
                  <a:pt x="3234" y="21600"/>
                  <a:pt x="3810" y="21600"/>
                </a:cubicBezTo>
                <a:lnTo>
                  <a:pt x="8263" y="21600"/>
                </a:lnTo>
                <a:cubicBezTo>
                  <a:pt x="8839" y="21600"/>
                  <a:pt x="9354" y="21299"/>
                  <a:pt x="9657" y="20818"/>
                </a:cubicBezTo>
                <a:lnTo>
                  <a:pt x="11868" y="16997"/>
                </a:lnTo>
                <a:cubicBezTo>
                  <a:pt x="12110" y="16606"/>
                  <a:pt x="12141" y="16125"/>
                  <a:pt x="11989" y="15704"/>
                </a:cubicBezTo>
                <a:cubicBezTo>
                  <a:pt x="12292" y="16035"/>
                  <a:pt x="12716" y="16215"/>
                  <a:pt x="13171" y="16215"/>
                </a:cubicBezTo>
                <a:lnTo>
                  <a:pt x="17624" y="16215"/>
                </a:lnTo>
                <a:cubicBezTo>
                  <a:pt x="18200" y="16215"/>
                  <a:pt x="18715" y="15914"/>
                  <a:pt x="19018" y="15433"/>
                </a:cubicBezTo>
                <a:lnTo>
                  <a:pt x="21229" y="11612"/>
                </a:lnTo>
                <a:cubicBezTo>
                  <a:pt x="21532" y="11101"/>
                  <a:pt x="21532" y="10469"/>
                  <a:pt x="21229" y="9988"/>
                </a:cubicBezTo>
                <a:close/>
              </a:path>
            </a:pathLst>
          </a:custGeom>
          <a:solidFill>
            <a:srgbClr val="FED715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7" name="Shape">
            <a:extLst>
              <a:ext uri="{FF2B5EF4-FFF2-40B4-BE49-F238E27FC236}">
                <a16:creationId xmlns:a16="http://schemas.microsoft.com/office/drawing/2014/main" id="{B24FFA0B-C7F2-48A0-B8EE-021BE8221C58}"/>
              </a:ext>
            </a:extLst>
          </p:cNvPr>
          <p:cNvSpPr/>
          <p:nvPr/>
        </p:nvSpPr>
        <p:spPr>
          <a:xfrm>
            <a:off x="3805773" y="3530607"/>
            <a:ext cx="2788021" cy="20904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11" h="21600" extrusionOk="0">
                <a:moveTo>
                  <a:pt x="13754" y="13257"/>
                </a:moveTo>
                <a:lnTo>
                  <a:pt x="17647" y="13257"/>
                </a:lnTo>
                <a:cubicBezTo>
                  <a:pt x="18405" y="13257"/>
                  <a:pt x="19128" y="12700"/>
                  <a:pt x="19507" y="11820"/>
                </a:cubicBezTo>
                <a:lnTo>
                  <a:pt x="21126" y="8065"/>
                </a:lnTo>
                <a:cubicBezTo>
                  <a:pt x="21505" y="7185"/>
                  <a:pt x="21505" y="6072"/>
                  <a:pt x="21126" y="5191"/>
                </a:cubicBezTo>
                <a:lnTo>
                  <a:pt x="19507" y="1437"/>
                </a:lnTo>
                <a:cubicBezTo>
                  <a:pt x="19128" y="556"/>
                  <a:pt x="18405" y="0"/>
                  <a:pt x="17647" y="0"/>
                </a:cubicBezTo>
                <a:lnTo>
                  <a:pt x="14408" y="0"/>
                </a:lnTo>
                <a:cubicBezTo>
                  <a:pt x="13650" y="0"/>
                  <a:pt x="12927" y="556"/>
                  <a:pt x="12548" y="1437"/>
                </a:cubicBezTo>
                <a:lnTo>
                  <a:pt x="10584" y="6026"/>
                </a:lnTo>
                <a:cubicBezTo>
                  <a:pt x="10412" y="6443"/>
                  <a:pt x="10137" y="6814"/>
                  <a:pt x="9827" y="7046"/>
                </a:cubicBezTo>
                <a:lnTo>
                  <a:pt x="8759" y="7926"/>
                </a:lnTo>
                <a:cubicBezTo>
                  <a:pt x="8414" y="8204"/>
                  <a:pt x="8035" y="8343"/>
                  <a:pt x="7656" y="8343"/>
                </a:cubicBezTo>
                <a:lnTo>
                  <a:pt x="3763" y="8343"/>
                </a:lnTo>
                <a:cubicBezTo>
                  <a:pt x="3005" y="8343"/>
                  <a:pt x="2282" y="8900"/>
                  <a:pt x="1903" y="9780"/>
                </a:cubicBezTo>
                <a:lnTo>
                  <a:pt x="284" y="13535"/>
                </a:lnTo>
                <a:cubicBezTo>
                  <a:pt x="-95" y="14415"/>
                  <a:pt x="-95" y="15528"/>
                  <a:pt x="284" y="16409"/>
                </a:cubicBezTo>
                <a:lnTo>
                  <a:pt x="1903" y="20163"/>
                </a:lnTo>
                <a:cubicBezTo>
                  <a:pt x="2282" y="21044"/>
                  <a:pt x="3005" y="21600"/>
                  <a:pt x="3763" y="21600"/>
                </a:cubicBezTo>
                <a:lnTo>
                  <a:pt x="7002" y="21600"/>
                </a:lnTo>
                <a:cubicBezTo>
                  <a:pt x="7760" y="21600"/>
                  <a:pt x="8483" y="21044"/>
                  <a:pt x="8862" y="20163"/>
                </a:cubicBezTo>
                <a:lnTo>
                  <a:pt x="10826" y="15574"/>
                </a:lnTo>
                <a:cubicBezTo>
                  <a:pt x="10998" y="15157"/>
                  <a:pt x="11273" y="14786"/>
                  <a:pt x="11583" y="14554"/>
                </a:cubicBezTo>
                <a:lnTo>
                  <a:pt x="12651" y="13674"/>
                </a:lnTo>
                <a:cubicBezTo>
                  <a:pt x="12996" y="13396"/>
                  <a:pt x="13375" y="13257"/>
                  <a:pt x="13754" y="13257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 anchor="ctr"/>
          <a:lstStyle/>
          <a:p>
            <a:pPr defTabSz="914400">
              <a:defRPr sz="3000">
                <a:solidFill>
                  <a:srgbClr val="FFFFFF"/>
                </a:solidFill>
              </a:defRPr>
            </a:pPr>
            <a:endParaRPr sz="30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8" name="Shape">
            <a:extLst>
              <a:ext uri="{FF2B5EF4-FFF2-40B4-BE49-F238E27FC236}">
                <a16:creationId xmlns:a16="http://schemas.microsoft.com/office/drawing/2014/main" id="{0D13E9CF-FB2B-4DF7-A507-3B937C6CC64F}"/>
              </a:ext>
            </a:extLst>
          </p:cNvPr>
          <p:cNvSpPr/>
          <p:nvPr/>
        </p:nvSpPr>
        <p:spPr>
          <a:xfrm>
            <a:off x="2280555" y="1915667"/>
            <a:ext cx="1401861" cy="28889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26" h="21600" extrusionOk="0">
                <a:moveTo>
                  <a:pt x="16794" y="12477"/>
                </a:moveTo>
                <a:lnTo>
                  <a:pt x="20666" y="15764"/>
                </a:lnTo>
                <a:cubicBezTo>
                  <a:pt x="21413" y="16401"/>
                  <a:pt x="21413" y="17206"/>
                  <a:pt x="20666" y="17843"/>
                </a:cubicBezTo>
                <a:lnTo>
                  <a:pt x="17473" y="20560"/>
                </a:lnTo>
                <a:cubicBezTo>
                  <a:pt x="16726" y="21198"/>
                  <a:pt x="15300" y="21600"/>
                  <a:pt x="13805" y="21600"/>
                </a:cubicBezTo>
                <a:lnTo>
                  <a:pt x="7421" y="21600"/>
                </a:lnTo>
                <a:cubicBezTo>
                  <a:pt x="5926" y="21600"/>
                  <a:pt x="4500" y="21198"/>
                  <a:pt x="3753" y="20560"/>
                </a:cubicBezTo>
                <a:lnTo>
                  <a:pt x="560" y="17843"/>
                </a:lnTo>
                <a:cubicBezTo>
                  <a:pt x="-187" y="17206"/>
                  <a:pt x="-187" y="16401"/>
                  <a:pt x="560" y="15764"/>
                </a:cubicBezTo>
                <a:lnTo>
                  <a:pt x="4432" y="12477"/>
                </a:lnTo>
                <a:cubicBezTo>
                  <a:pt x="4771" y="12175"/>
                  <a:pt x="4975" y="11806"/>
                  <a:pt x="4975" y="11437"/>
                </a:cubicBezTo>
                <a:lnTo>
                  <a:pt x="4975" y="10163"/>
                </a:lnTo>
                <a:cubicBezTo>
                  <a:pt x="4975" y="9794"/>
                  <a:pt x="4771" y="9425"/>
                  <a:pt x="4432" y="9123"/>
                </a:cubicBezTo>
                <a:lnTo>
                  <a:pt x="560" y="5836"/>
                </a:lnTo>
                <a:cubicBezTo>
                  <a:pt x="-187" y="5199"/>
                  <a:pt x="-187" y="4394"/>
                  <a:pt x="560" y="3757"/>
                </a:cubicBezTo>
                <a:lnTo>
                  <a:pt x="3753" y="1040"/>
                </a:lnTo>
                <a:cubicBezTo>
                  <a:pt x="4500" y="402"/>
                  <a:pt x="5926" y="0"/>
                  <a:pt x="7421" y="0"/>
                </a:cubicBezTo>
                <a:lnTo>
                  <a:pt x="13805" y="0"/>
                </a:lnTo>
                <a:cubicBezTo>
                  <a:pt x="15300" y="0"/>
                  <a:pt x="16726" y="402"/>
                  <a:pt x="17473" y="1040"/>
                </a:cubicBezTo>
                <a:lnTo>
                  <a:pt x="20666" y="3757"/>
                </a:lnTo>
                <a:cubicBezTo>
                  <a:pt x="21413" y="4394"/>
                  <a:pt x="21413" y="5199"/>
                  <a:pt x="20666" y="5836"/>
                </a:cubicBezTo>
                <a:lnTo>
                  <a:pt x="16794" y="9123"/>
                </a:lnTo>
                <a:cubicBezTo>
                  <a:pt x="16455" y="9425"/>
                  <a:pt x="16251" y="9794"/>
                  <a:pt x="16251" y="10163"/>
                </a:cubicBezTo>
                <a:lnTo>
                  <a:pt x="16251" y="11437"/>
                </a:lnTo>
                <a:cubicBezTo>
                  <a:pt x="16251" y="11806"/>
                  <a:pt x="16387" y="12175"/>
                  <a:pt x="16794" y="12477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 anchor="ctr"/>
          <a:lstStyle/>
          <a:p>
            <a:pPr defTabSz="914400">
              <a:defRPr sz="3000">
                <a:solidFill>
                  <a:srgbClr val="FFFFFF"/>
                </a:solidFill>
              </a:defRPr>
            </a:pPr>
            <a:endParaRPr sz="30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9" name="Shape">
            <a:extLst>
              <a:ext uri="{FF2B5EF4-FFF2-40B4-BE49-F238E27FC236}">
                <a16:creationId xmlns:a16="http://schemas.microsoft.com/office/drawing/2014/main" id="{ACDF8E4C-F9C5-4BB4-BEBA-C5D8EDE7BBF1}"/>
              </a:ext>
            </a:extLst>
          </p:cNvPr>
          <p:cNvSpPr/>
          <p:nvPr/>
        </p:nvSpPr>
        <p:spPr>
          <a:xfrm>
            <a:off x="9600877" y="973615"/>
            <a:ext cx="1401861" cy="28889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26" h="21600" extrusionOk="0">
                <a:moveTo>
                  <a:pt x="16794" y="12477"/>
                </a:moveTo>
                <a:lnTo>
                  <a:pt x="20666" y="15764"/>
                </a:lnTo>
                <a:cubicBezTo>
                  <a:pt x="21413" y="16401"/>
                  <a:pt x="21413" y="17206"/>
                  <a:pt x="20666" y="17843"/>
                </a:cubicBezTo>
                <a:lnTo>
                  <a:pt x="17473" y="20560"/>
                </a:lnTo>
                <a:cubicBezTo>
                  <a:pt x="16726" y="21198"/>
                  <a:pt x="15300" y="21600"/>
                  <a:pt x="13805" y="21600"/>
                </a:cubicBezTo>
                <a:lnTo>
                  <a:pt x="7421" y="21600"/>
                </a:lnTo>
                <a:cubicBezTo>
                  <a:pt x="5926" y="21600"/>
                  <a:pt x="4500" y="21198"/>
                  <a:pt x="3753" y="20560"/>
                </a:cubicBezTo>
                <a:lnTo>
                  <a:pt x="560" y="17843"/>
                </a:lnTo>
                <a:cubicBezTo>
                  <a:pt x="-187" y="17206"/>
                  <a:pt x="-187" y="16401"/>
                  <a:pt x="560" y="15764"/>
                </a:cubicBezTo>
                <a:lnTo>
                  <a:pt x="4432" y="12477"/>
                </a:lnTo>
                <a:cubicBezTo>
                  <a:pt x="4771" y="12175"/>
                  <a:pt x="4975" y="11806"/>
                  <a:pt x="4975" y="11437"/>
                </a:cubicBezTo>
                <a:lnTo>
                  <a:pt x="4975" y="10163"/>
                </a:lnTo>
                <a:cubicBezTo>
                  <a:pt x="4975" y="9794"/>
                  <a:pt x="4771" y="9425"/>
                  <a:pt x="4432" y="9123"/>
                </a:cubicBezTo>
                <a:lnTo>
                  <a:pt x="560" y="5836"/>
                </a:lnTo>
                <a:cubicBezTo>
                  <a:pt x="-187" y="5199"/>
                  <a:pt x="-187" y="4394"/>
                  <a:pt x="560" y="3757"/>
                </a:cubicBezTo>
                <a:lnTo>
                  <a:pt x="3753" y="1040"/>
                </a:lnTo>
                <a:cubicBezTo>
                  <a:pt x="4500" y="402"/>
                  <a:pt x="5926" y="0"/>
                  <a:pt x="7421" y="0"/>
                </a:cubicBezTo>
                <a:lnTo>
                  <a:pt x="13805" y="0"/>
                </a:lnTo>
                <a:cubicBezTo>
                  <a:pt x="15300" y="0"/>
                  <a:pt x="16726" y="402"/>
                  <a:pt x="17473" y="1040"/>
                </a:cubicBezTo>
                <a:lnTo>
                  <a:pt x="20666" y="3757"/>
                </a:lnTo>
                <a:cubicBezTo>
                  <a:pt x="21413" y="4394"/>
                  <a:pt x="21413" y="5199"/>
                  <a:pt x="20666" y="5836"/>
                </a:cubicBezTo>
                <a:lnTo>
                  <a:pt x="16794" y="9123"/>
                </a:lnTo>
                <a:cubicBezTo>
                  <a:pt x="16455" y="9425"/>
                  <a:pt x="16251" y="9794"/>
                  <a:pt x="16251" y="10163"/>
                </a:cubicBezTo>
                <a:lnTo>
                  <a:pt x="16251" y="11437"/>
                </a:lnTo>
                <a:cubicBezTo>
                  <a:pt x="16251" y="11806"/>
                  <a:pt x="16387" y="12175"/>
                  <a:pt x="16794" y="12477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 anchor="ctr"/>
          <a:lstStyle/>
          <a:p>
            <a:pPr defTabSz="914400">
              <a:defRPr sz="3000">
                <a:solidFill>
                  <a:srgbClr val="FFFFFF"/>
                </a:solidFill>
              </a:defRPr>
            </a:pPr>
            <a:endParaRPr sz="30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0" name="Shape">
            <a:extLst>
              <a:ext uri="{FF2B5EF4-FFF2-40B4-BE49-F238E27FC236}">
                <a16:creationId xmlns:a16="http://schemas.microsoft.com/office/drawing/2014/main" id="{DA1BFC24-03DD-4C0E-8274-3896837A37B7}"/>
              </a:ext>
            </a:extLst>
          </p:cNvPr>
          <p:cNvSpPr/>
          <p:nvPr/>
        </p:nvSpPr>
        <p:spPr>
          <a:xfrm>
            <a:off x="6703128" y="3530603"/>
            <a:ext cx="2788021" cy="20904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11" h="21600" extrusionOk="0">
                <a:moveTo>
                  <a:pt x="13754" y="13257"/>
                </a:moveTo>
                <a:lnTo>
                  <a:pt x="17647" y="13257"/>
                </a:lnTo>
                <a:cubicBezTo>
                  <a:pt x="18405" y="13257"/>
                  <a:pt x="19128" y="12700"/>
                  <a:pt x="19507" y="11820"/>
                </a:cubicBezTo>
                <a:lnTo>
                  <a:pt x="21126" y="8065"/>
                </a:lnTo>
                <a:cubicBezTo>
                  <a:pt x="21505" y="7185"/>
                  <a:pt x="21505" y="6072"/>
                  <a:pt x="21126" y="5191"/>
                </a:cubicBezTo>
                <a:lnTo>
                  <a:pt x="19507" y="1437"/>
                </a:lnTo>
                <a:cubicBezTo>
                  <a:pt x="19128" y="556"/>
                  <a:pt x="18405" y="0"/>
                  <a:pt x="17647" y="0"/>
                </a:cubicBezTo>
                <a:lnTo>
                  <a:pt x="14408" y="0"/>
                </a:lnTo>
                <a:cubicBezTo>
                  <a:pt x="13650" y="0"/>
                  <a:pt x="12927" y="556"/>
                  <a:pt x="12548" y="1437"/>
                </a:cubicBezTo>
                <a:lnTo>
                  <a:pt x="10584" y="6026"/>
                </a:lnTo>
                <a:cubicBezTo>
                  <a:pt x="10412" y="6443"/>
                  <a:pt x="10137" y="6814"/>
                  <a:pt x="9827" y="7046"/>
                </a:cubicBezTo>
                <a:lnTo>
                  <a:pt x="8759" y="7926"/>
                </a:lnTo>
                <a:cubicBezTo>
                  <a:pt x="8414" y="8204"/>
                  <a:pt x="8035" y="8343"/>
                  <a:pt x="7656" y="8343"/>
                </a:cubicBezTo>
                <a:lnTo>
                  <a:pt x="3763" y="8343"/>
                </a:lnTo>
                <a:cubicBezTo>
                  <a:pt x="3005" y="8343"/>
                  <a:pt x="2282" y="8900"/>
                  <a:pt x="1903" y="9780"/>
                </a:cubicBezTo>
                <a:lnTo>
                  <a:pt x="284" y="13535"/>
                </a:lnTo>
                <a:cubicBezTo>
                  <a:pt x="-95" y="14415"/>
                  <a:pt x="-95" y="15528"/>
                  <a:pt x="284" y="16409"/>
                </a:cubicBezTo>
                <a:lnTo>
                  <a:pt x="1903" y="20163"/>
                </a:lnTo>
                <a:cubicBezTo>
                  <a:pt x="2282" y="21044"/>
                  <a:pt x="3005" y="21600"/>
                  <a:pt x="3763" y="21600"/>
                </a:cubicBezTo>
                <a:lnTo>
                  <a:pt x="7002" y="21600"/>
                </a:lnTo>
                <a:cubicBezTo>
                  <a:pt x="7760" y="21600"/>
                  <a:pt x="8483" y="21044"/>
                  <a:pt x="8862" y="20163"/>
                </a:cubicBezTo>
                <a:lnTo>
                  <a:pt x="10826" y="15574"/>
                </a:lnTo>
                <a:cubicBezTo>
                  <a:pt x="10998" y="15157"/>
                  <a:pt x="11273" y="14786"/>
                  <a:pt x="11583" y="14554"/>
                </a:cubicBezTo>
                <a:lnTo>
                  <a:pt x="12651" y="13674"/>
                </a:lnTo>
                <a:cubicBezTo>
                  <a:pt x="12996" y="13396"/>
                  <a:pt x="13375" y="13257"/>
                  <a:pt x="13754" y="13257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 anchor="ctr"/>
          <a:lstStyle/>
          <a:p>
            <a:pPr defTabSz="914400">
              <a:defRPr sz="3000">
                <a:solidFill>
                  <a:srgbClr val="FFFFFF"/>
                </a:solidFill>
              </a:defRPr>
            </a:pPr>
            <a:endParaRPr sz="30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1" name="Graphic 74" descr="Hourglass">
            <a:extLst>
              <a:ext uri="{FF2B5EF4-FFF2-40B4-BE49-F238E27FC236}">
                <a16:creationId xmlns:a16="http://schemas.microsoft.com/office/drawing/2014/main" id="{E2662066-6958-4A29-9529-DF556177E08E}"/>
              </a:ext>
            </a:extLst>
          </p:cNvPr>
          <p:cNvSpPr/>
          <p:nvPr/>
        </p:nvSpPr>
        <p:spPr>
          <a:xfrm>
            <a:off x="1233999" y="2816651"/>
            <a:ext cx="751372" cy="1073389"/>
          </a:xfrm>
          <a:custGeom>
            <a:avLst/>
            <a:gdLst>
              <a:gd name="connsiteX0" fmla="*/ 450823 w 751372"/>
              <a:gd name="connsiteY0" fmla="*/ 607807 h 1073389"/>
              <a:gd name="connsiteX1" fmla="*/ 571580 w 751372"/>
              <a:gd name="connsiteY1" fmla="*/ 778207 h 1073389"/>
              <a:gd name="connsiteX2" fmla="*/ 179793 w 751372"/>
              <a:gd name="connsiteY2" fmla="*/ 778207 h 1073389"/>
              <a:gd name="connsiteX3" fmla="*/ 300549 w 751372"/>
              <a:gd name="connsiteY3" fmla="*/ 607807 h 1073389"/>
              <a:gd name="connsiteX4" fmla="*/ 335434 w 751372"/>
              <a:gd name="connsiteY4" fmla="*/ 536695 h 1073389"/>
              <a:gd name="connsiteX5" fmla="*/ 300549 w 751372"/>
              <a:gd name="connsiteY5" fmla="*/ 465583 h 1073389"/>
              <a:gd name="connsiteX6" fmla="*/ 116731 w 751372"/>
              <a:gd name="connsiteY6" fmla="*/ 80504 h 1073389"/>
              <a:gd name="connsiteX7" fmla="*/ 635983 w 751372"/>
              <a:gd name="connsiteY7" fmla="*/ 80504 h 1073389"/>
              <a:gd name="connsiteX8" fmla="*/ 452165 w 751372"/>
              <a:gd name="connsiteY8" fmla="*/ 465583 h 1073389"/>
              <a:gd name="connsiteX9" fmla="*/ 415938 w 751372"/>
              <a:gd name="connsiteY9" fmla="*/ 536695 h 1073389"/>
              <a:gd name="connsiteX10" fmla="*/ 450823 w 751372"/>
              <a:gd name="connsiteY10" fmla="*/ 607807 h 1073389"/>
              <a:gd name="connsiteX11" fmla="*/ 715146 w 751372"/>
              <a:gd name="connsiteY11" fmla="*/ 80504 h 1073389"/>
              <a:gd name="connsiteX12" fmla="*/ 751372 w 751372"/>
              <a:gd name="connsiteY12" fmla="*/ 80504 h 1073389"/>
              <a:gd name="connsiteX13" fmla="*/ 751372 w 751372"/>
              <a:gd name="connsiteY13" fmla="*/ 0 h 1073389"/>
              <a:gd name="connsiteX14" fmla="*/ 0 w 751372"/>
              <a:gd name="connsiteY14" fmla="*/ 0 h 1073389"/>
              <a:gd name="connsiteX15" fmla="*/ 0 w 751372"/>
              <a:gd name="connsiteY15" fmla="*/ 80504 h 1073389"/>
              <a:gd name="connsiteX16" fmla="*/ 34885 w 751372"/>
              <a:gd name="connsiteY16" fmla="*/ 80504 h 1073389"/>
              <a:gd name="connsiteX17" fmla="*/ 260297 w 751372"/>
              <a:gd name="connsiteY17" fmla="*/ 536695 h 1073389"/>
              <a:gd name="connsiteX18" fmla="*/ 34885 w 751372"/>
              <a:gd name="connsiteY18" fmla="*/ 992885 h 1073389"/>
              <a:gd name="connsiteX19" fmla="*/ 0 w 751372"/>
              <a:gd name="connsiteY19" fmla="*/ 992885 h 1073389"/>
              <a:gd name="connsiteX20" fmla="*/ 0 w 751372"/>
              <a:gd name="connsiteY20" fmla="*/ 1073389 h 1073389"/>
              <a:gd name="connsiteX21" fmla="*/ 751372 w 751372"/>
              <a:gd name="connsiteY21" fmla="*/ 1073389 h 1073389"/>
              <a:gd name="connsiteX22" fmla="*/ 751372 w 751372"/>
              <a:gd name="connsiteY22" fmla="*/ 992885 h 1073389"/>
              <a:gd name="connsiteX23" fmla="*/ 715146 w 751372"/>
              <a:gd name="connsiteY23" fmla="*/ 992885 h 1073389"/>
              <a:gd name="connsiteX24" fmla="*/ 489734 w 751372"/>
              <a:gd name="connsiteY24" fmla="*/ 536695 h 1073389"/>
              <a:gd name="connsiteX25" fmla="*/ 715146 w 751372"/>
              <a:gd name="connsiteY25" fmla="*/ 80504 h 1073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751372" h="1073389">
                <a:moveTo>
                  <a:pt x="450823" y="607807"/>
                </a:moveTo>
                <a:cubicBezTo>
                  <a:pt x="496443" y="644034"/>
                  <a:pt x="539378" y="707095"/>
                  <a:pt x="571580" y="778207"/>
                </a:cubicBezTo>
                <a:lnTo>
                  <a:pt x="179793" y="778207"/>
                </a:lnTo>
                <a:cubicBezTo>
                  <a:pt x="213336" y="707095"/>
                  <a:pt x="254930" y="642692"/>
                  <a:pt x="300549" y="607807"/>
                </a:cubicBezTo>
                <a:cubicBezTo>
                  <a:pt x="322017" y="590364"/>
                  <a:pt x="335434" y="564871"/>
                  <a:pt x="335434" y="536695"/>
                </a:cubicBezTo>
                <a:cubicBezTo>
                  <a:pt x="335434" y="508518"/>
                  <a:pt x="322017" y="483025"/>
                  <a:pt x="300549" y="465583"/>
                </a:cubicBezTo>
                <a:cubicBezTo>
                  <a:pt x="209311" y="394471"/>
                  <a:pt x="130148" y="211994"/>
                  <a:pt x="116731" y="80504"/>
                </a:cubicBezTo>
                <a:lnTo>
                  <a:pt x="635983" y="80504"/>
                </a:lnTo>
                <a:cubicBezTo>
                  <a:pt x="621224" y="211994"/>
                  <a:pt x="543403" y="394471"/>
                  <a:pt x="452165" y="465583"/>
                </a:cubicBezTo>
                <a:cubicBezTo>
                  <a:pt x="429356" y="483025"/>
                  <a:pt x="415938" y="508518"/>
                  <a:pt x="415938" y="536695"/>
                </a:cubicBezTo>
                <a:cubicBezTo>
                  <a:pt x="415938" y="564871"/>
                  <a:pt x="429356" y="590364"/>
                  <a:pt x="450823" y="607807"/>
                </a:cubicBezTo>
                <a:close/>
                <a:moveTo>
                  <a:pt x="715146" y="80504"/>
                </a:moveTo>
                <a:lnTo>
                  <a:pt x="751372" y="80504"/>
                </a:lnTo>
                <a:lnTo>
                  <a:pt x="751372" y="0"/>
                </a:lnTo>
                <a:lnTo>
                  <a:pt x="0" y="0"/>
                </a:lnTo>
                <a:lnTo>
                  <a:pt x="0" y="80504"/>
                </a:lnTo>
                <a:lnTo>
                  <a:pt x="34885" y="80504"/>
                </a:lnTo>
                <a:cubicBezTo>
                  <a:pt x="49644" y="229437"/>
                  <a:pt x="135515" y="446798"/>
                  <a:pt x="260297" y="536695"/>
                </a:cubicBezTo>
                <a:cubicBezTo>
                  <a:pt x="135515" y="626591"/>
                  <a:pt x="48303" y="843952"/>
                  <a:pt x="34885" y="992885"/>
                </a:cubicBezTo>
                <a:lnTo>
                  <a:pt x="0" y="992885"/>
                </a:lnTo>
                <a:lnTo>
                  <a:pt x="0" y="1073389"/>
                </a:lnTo>
                <a:lnTo>
                  <a:pt x="751372" y="1073389"/>
                </a:lnTo>
                <a:lnTo>
                  <a:pt x="751372" y="992885"/>
                </a:lnTo>
                <a:lnTo>
                  <a:pt x="715146" y="992885"/>
                </a:lnTo>
                <a:cubicBezTo>
                  <a:pt x="701728" y="843952"/>
                  <a:pt x="614515" y="626591"/>
                  <a:pt x="489734" y="536695"/>
                </a:cubicBezTo>
                <a:cubicBezTo>
                  <a:pt x="614515" y="446798"/>
                  <a:pt x="701728" y="229437"/>
                  <a:pt x="715146" y="80504"/>
                </a:cubicBezTo>
                <a:close/>
              </a:path>
            </a:pathLst>
          </a:custGeom>
          <a:solidFill>
            <a:sysClr val="window" lastClr="FFFFFF"/>
          </a:solidFill>
          <a:ln w="13395" cap="flat">
            <a:noFill/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grpSp>
        <p:nvGrpSpPr>
          <p:cNvPr id="12" name="Graphic 73" descr="Stopwatch">
            <a:extLst>
              <a:ext uri="{FF2B5EF4-FFF2-40B4-BE49-F238E27FC236}">
                <a16:creationId xmlns:a16="http://schemas.microsoft.com/office/drawing/2014/main" id="{3A3528FE-A2EE-499C-B79E-57C50283C964}"/>
              </a:ext>
            </a:extLst>
          </p:cNvPr>
          <p:cNvGrpSpPr/>
          <p:nvPr/>
        </p:nvGrpSpPr>
        <p:grpSpPr>
          <a:xfrm>
            <a:off x="3869452" y="2709312"/>
            <a:ext cx="1288067" cy="1288067"/>
            <a:chOff x="3869452" y="2710271"/>
            <a:chExt cx="1288067" cy="128806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" name="Freeform: Shape 4">
              <a:extLst>
                <a:ext uri="{FF2B5EF4-FFF2-40B4-BE49-F238E27FC236}">
                  <a16:creationId xmlns:a16="http://schemas.microsoft.com/office/drawing/2014/main" id="{977C7DB2-4162-450A-9882-F8326A1B40DF}"/>
                </a:ext>
              </a:extLst>
            </p:cNvPr>
            <p:cNvSpPr/>
            <p:nvPr/>
          </p:nvSpPr>
          <p:spPr>
            <a:xfrm>
              <a:off x="4486650" y="3126209"/>
              <a:ext cx="53669" cy="53669"/>
            </a:xfrm>
            <a:custGeom>
              <a:avLst/>
              <a:gdLst>
                <a:gd name="connsiteX0" fmla="*/ 53669 w 53669"/>
                <a:gd name="connsiteY0" fmla="*/ 26835 h 53669"/>
                <a:gd name="connsiteX1" fmla="*/ 26835 w 53669"/>
                <a:gd name="connsiteY1" fmla="*/ 53669 h 53669"/>
                <a:gd name="connsiteX2" fmla="*/ 0 w 53669"/>
                <a:gd name="connsiteY2" fmla="*/ 26835 h 53669"/>
                <a:gd name="connsiteX3" fmla="*/ 26835 w 53669"/>
                <a:gd name="connsiteY3" fmla="*/ 0 h 53669"/>
                <a:gd name="connsiteX4" fmla="*/ 53669 w 53669"/>
                <a:gd name="connsiteY4" fmla="*/ 26835 h 5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69" h="53669">
                  <a:moveTo>
                    <a:pt x="53669" y="26835"/>
                  </a:moveTo>
                  <a:cubicBezTo>
                    <a:pt x="53669" y="41655"/>
                    <a:pt x="41655" y="53669"/>
                    <a:pt x="26835" y="53669"/>
                  </a:cubicBezTo>
                  <a:cubicBezTo>
                    <a:pt x="12014" y="53669"/>
                    <a:pt x="0" y="41655"/>
                    <a:pt x="0" y="26835"/>
                  </a:cubicBezTo>
                  <a:cubicBezTo>
                    <a:pt x="0" y="12014"/>
                    <a:pt x="12014" y="0"/>
                    <a:pt x="26835" y="0"/>
                  </a:cubicBezTo>
                  <a:cubicBezTo>
                    <a:pt x="41655" y="0"/>
                    <a:pt x="53669" y="12014"/>
                    <a:pt x="53669" y="26835"/>
                  </a:cubicBezTo>
                  <a:close/>
                </a:path>
              </a:pathLst>
            </a:custGeom>
            <a:solidFill>
              <a:sysClr val="window" lastClr="FFFFFF"/>
            </a:solidFill>
            <a:ln w="133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4" name="Freeform: Shape 5">
              <a:extLst>
                <a:ext uri="{FF2B5EF4-FFF2-40B4-BE49-F238E27FC236}">
                  <a16:creationId xmlns:a16="http://schemas.microsoft.com/office/drawing/2014/main" id="{B6199FC5-0AD8-47AA-8840-BFC71452B668}"/>
                </a:ext>
              </a:extLst>
            </p:cNvPr>
            <p:cNvSpPr/>
            <p:nvPr/>
          </p:nvSpPr>
          <p:spPr>
            <a:xfrm>
              <a:off x="4486650" y="3662903"/>
              <a:ext cx="53669" cy="53669"/>
            </a:xfrm>
            <a:custGeom>
              <a:avLst/>
              <a:gdLst>
                <a:gd name="connsiteX0" fmla="*/ 53669 w 53669"/>
                <a:gd name="connsiteY0" fmla="*/ 26835 h 53669"/>
                <a:gd name="connsiteX1" fmla="*/ 26835 w 53669"/>
                <a:gd name="connsiteY1" fmla="*/ 53669 h 53669"/>
                <a:gd name="connsiteX2" fmla="*/ 0 w 53669"/>
                <a:gd name="connsiteY2" fmla="*/ 26835 h 53669"/>
                <a:gd name="connsiteX3" fmla="*/ 26835 w 53669"/>
                <a:gd name="connsiteY3" fmla="*/ 0 h 53669"/>
                <a:gd name="connsiteX4" fmla="*/ 53669 w 53669"/>
                <a:gd name="connsiteY4" fmla="*/ 26835 h 5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69" h="53669">
                  <a:moveTo>
                    <a:pt x="53669" y="26835"/>
                  </a:moveTo>
                  <a:cubicBezTo>
                    <a:pt x="53669" y="41655"/>
                    <a:pt x="41655" y="53669"/>
                    <a:pt x="26835" y="53669"/>
                  </a:cubicBezTo>
                  <a:cubicBezTo>
                    <a:pt x="12014" y="53669"/>
                    <a:pt x="0" y="41655"/>
                    <a:pt x="0" y="26835"/>
                  </a:cubicBezTo>
                  <a:cubicBezTo>
                    <a:pt x="0" y="12014"/>
                    <a:pt x="12014" y="0"/>
                    <a:pt x="26835" y="0"/>
                  </a:cubicBezTo>
                  <a:cubicBezTo>
                    <a:pt x="41655" y="0"/>
                    <a:pt x="53669" y="12014"/>
                    <a:pt x="53669" y="26835"/>
                  </a:cubicBezTo>
                  <a:close/>
                </a:path>
              </a:pathLst>
            </a:custGeom>
            <a:solidFill>
              <a:sysClr val="window" lastClr="FFFFFF"/>
            </a:solidFill>
            <a:ln w="133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5" name="Freeform: Shape 6">
              <a:extLst>
                <a:ext uri="{FF2B5EF4-FFF2-40B4-BE49-F238E27FC236}">
                  <a16:creationId xmlns:a16="http://schemas.microsoft.com/office/drawing/2014/main" id="{08FA3352-731F-4AEB-8DC9-3BBBC084CD6A}"/>
                </a:ext>
              </a:extLst>
            </p:cNvPr>
            <p:cNvSpPr/>
            <p:nvPr/>
          </p:nvSpPr>
          <p:spPr>
            <a:xfrm>
              <a:off x="4754998" y="3381139"/>
              <a:ext cx="53669" cy="53669"/>
            </a:xfrm>
            <a:custGeom>
              <a:avLst/>
              <a:gdLst>
                <a:gd name="connsiteX0" fmla="*/ 53669 w 53669"/>
                <a:gd name="connsiteY0" fmla="*/ 26835 h 53669"/>
                <a:gd name="connsiteX1" fmla="*/ 26835 w 53669"/>
                <a:gd name="connsiteY1" fmla="*/ 53669 h 53669"/>
                <a:gd name="connsiteX2" fmla="*/ 0 w 53669"/>
                <a:gd name="connsiteY2" fmla="*/ 26835 h 53669"/>
                <a:gd name="connsiteX3" fmla="*/ 26835 w 53669"/>
                <a:gd name="connsiteY3" fmla="*/ 0 h 53669"/>
                <a:gd name="connsiteX4" fmla="*/ 53669 w 53669"/>
                <a:gd name="connsiteY4" fmla="*/ 26835 h 5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69" h="53669">
                  <a:moveTo>
                    <a:pt x="53669" y="26835"/>
                  </a:moveTo>
                  <a:cubicBezTo>
                    <a:pt x="53669" y="41655"/>
                    <a:pt x="41655" y="53669"/>
                    <a:pt x="26835" y="53669"/>
                  </a:cubicBezTo>
                  <a:cubicBezTo>
                    <a:pt x="12014" y="53669"/>
                    <a:pt x="0" y="41655"/>
                    <a:pt x="0" y="26835"/>
                  </a:cubicBezTo>
                  <a:cubicBezTo>
                    <a:pt x="0" y="12014"/>
                    <a:pt x="12014" y="0"/>
                    <a:pt x="26835" y="0"/>
                  </a:cubicBezTo>
                  <a:cubicBezTo>
                    <a:pt x="41655" y="0"/>
                    <a:pt x="53669" y="12014"/>
                    <a:pt x="53669" y="26835"/>
                  </a:cubicBezTo>
                  <a:close/>
                </a:path>
              </a:pathLst>
            </a:custGeom>
            <a:solidFill>
              <a:sysClr val="window" lastClr="FFFFFF"/>
            </a:solidFill>
            <a:ln w="133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6" name="Freeform: Shape 7">
              <a:extLst>
                <a:ext uri="{FF2B5EF4-FFF2-40B4-BE49-F238E27FC236}">
                  <a16:creationId xmlns:a16="http://schemas.microsoft.com/office/drawing/2014/main" id="{98D6DD71-7600-4B09-A900-F6D32D1497A7}"/>
                </a:ext>
              </a:extLst>
            </p:cNvPr>
            <p:cNvSpPr/>
            <p:nvPr/>
          </p:nvSpPr>
          <p:spPr>
            <a:xfrm>
              <a:off x="4218303" y="3381139"/>
              <a:ext cx="53669" cy="53669"/>
            </a:xfrm>
            <a:custGeom>
              <a:avLst/>
              <a:gdLst>
                <a:gd name="connsiteX0" fmla="*/ 53669 w 53669"/>
                <a:gd name="connsiteY0" fmla="*/ 26835 h 53669"/>
                <a:gd name="connsiteX1" fmla="*/ 26835 w 53669"/>
                <a:gd name="connsiteY1" fmla="*/ 53669 h 53669"/>
                <a:gd name="connsiteX2" fmla="*/ 0 w 53669"/>
                <a:gd name="connsiteY2" fmla="*/ 26835 h 53669"/>
                <a:gd name="connsiteX3" fmla="*/ 26835 w 53669"/>
                <a:gd name="connsiteY3" fmla="*/ 0 h 53669"/>
                <a:gd name="connsiteX4" fmla="*/ 53669 w 53669"/>
                <a:gd name="connsiteY4" fmla="*/ 26835 h 5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69" h="53669">
                  <a:moveTo>
                    <a:pt x="53669" y="26835"/>
                  </a:moveTo>
                  <a:cubicBezTo>
                    <a:pt x="53669" y="41655"/>
                    <a:pt x="41655" y="53669"/>
                    <a:pt x="26835" y="53669"/>
                  </a:cubicBezTo>
                  <a:cubicBezTo>
                    <a:pt x="12014" y="53669"/>
                    <a:pt x="0" y="41655"/>
                    <a:pt x="0" y="26835"/>
                  </a:cubicBezTo>
                  <a:cubicBezTo>
                    <a:pt x="0" y="12014"/>
                    <a:pt x="12014" y="0"/>
                    <a:pt x="26835" y="0"/>
                  </a:cubicBezTo>
                  <a:cubicBezTo>
                    <a:pt x="41655" y="0"/>
                    <a:pt x="53669" y="12014"/>
                    <a:pt x="53669" y="26835"/>
                  </a:cubicBezTo>
                  <a:close/>
                </a:path>
              </a:pathLst>
            </a:custGeom>
            <a:solidFill>
              <a:sysClr val="window" lastClr="FFFFFF"/>
            </a:solidFill>
            <a:ln w="133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7" name="Freeform: Shape 8">
              <a:extLst>
                <a:ext uri="{FF2B5EF4-FFF2-40B4-BE49-F238E27FC236}">
                  <a16:creationId xmlns:a16="http://schemas.microsoft.com/office/drawing/2014/main" id="{582108AB-DA1E-4321-B46A-A89334607700}"/>
                </a:ext>
              </a:extLst>
            </p:cNvPr>
            <p:cNvSpPr/>
            <p:nvPr/>
          </p:nvSpPr>
          <p:spPr>
            <a:xfrm>
              <a:off x="4486650" y="3220130"/>
              <a:ext cx="178450" cy="339459"/>
            </a:xfrm>
            <a:custGeom>
              <a:avLst/>
              <a:gdLst>
                <a:gd name="connsiteX0" fmla="*/ 53669 w 178450"/>
                <a:gd name="connsiteY0" fmla="*/ 0 h 339459"/>
                <a:gd name="connsiteX1" fmla="*/ 0 w 178450"/>
                <a:gd name="connsiteY1" fmla="*/ 0 h 339459"/>
                <a:gd name="connsiteX2" fmla="*/ 0 w 178450"/>
                <a:gd name="connsiteY2" fmla="*/ 187843 h 339459"/>
                <a:gd name="connsiteX3" fmla="*/ 8050 w 178450"/>
                <a:gd name="connsiteY3" fmla="*/ 206627 h 339459"/>
                <a:gd name="connsiteX4" fmla="*/ 140882 w 178450"/>
                <a:gd name="connsiteY4" fmla="*/ 339459 h 339459"/>
                <a:gd name="connsiteX5" fmla="*/ 178451 w 178450"/>
                <a:gd name="connsiteY5" fmla="*/ 301891 h 339459"/>
                <a:gd name="connsiteX6" fmla="*/ 53669 w 178450"/>
                <a:gd name="connsiteY6" fmla="*/ 177109 h 339459"/>
                <a:gd name="connsiteX7" fmla="*/ 53669 w 178450"/>
                <a:gd name="connsiteY7" fmla="*/ 0 h 339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8450" h="339459">
                  <a:moveTo>
                    <a:pt x="53669" y="0"/>
                  </a:moveTo>
                  <a:lnTo>
                    <a:pt x="0" y="0"/>
                  </a:lnTo>
                  <a:lnTo>
                    <a:pt x="0" y="187843"/>
                  </a:lnTo>
                  <a:cubicBezTo>
                    <a:pt x="0" y="194552"/>
                    <a:pt x="2683" y="201260"/>
                    <a:pt x="8050" y="206627"/>
                  </a:cubicBezTo>
                  <a:lnTo>
                    <a:pt x="140882" y="339459"/>
                  </a:lnTo>
                  <a:lnTo>
                    <a:pt x="178451" y="301891"/>
                  </a:lnTo>
                  <a:lnTo>
                    <a:pt x="53669" y="177109"/>
                  </a:lnTo>
                  <a:lnTo>
                    <a:pt x="53669" y="0"/>
                  </a:lnTo>
                  <a:close/>
                </a:path>
              </a:pathLst>
            </a:custGeom>
            <a:solidFill>
              <a:sysClr val="window" lastClr="FFFFFF"/>
            </a:solidFill>
            <a:ln w="133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8" name="Freeform: Shape 9">
              <a:extLst>
                <a:ext uri="{FF2B5EF4-FFF2-40B4-BE49-F238E27FC236}">
                  <a16:creationId xmlns:a16="http://schemas.microsoft.com/office/drawing/2014/main" id="{88F4E42E-C22A-4860-A90E-509EA44DC7D6}"/>
                </a:ext>
              </a:extLst>
            </p:cNvPr>
            <p:cNvSpPr/>
            <p:nvPr/>
          </p:nvSpPr>
          <p:spPr>
            <a:xfrm>
              <a:off x="4057705" y="2831027"/>
              <a:ext cx="913179" cy="1045822"/>
            </a:xfrm>
            <a:custGeom>
              <a:avLst/>
              <a:gdLst>
                <a:gd name="connsiteX0" fmla="*/ 455780 w 913179"/>
                <a:gd name="connsiteY0" fmla="*/ 966050 h 1045822"/>
                <a:gd name="connsiteX1" fmla="*/ 80094 w 913179"/>
                <a:gd name="connsiteY1" fmla="*/ 590364 h 1045822"/>
                <a:gd name="connsiteX2" fmla="*/ 455780 w 913179"/>
                <a:gd name="connsiteY2" fmla="*/ 214678 h 1045822"/>
                <a:gd name="connsiteX3" fmla="*/ 831466 w 913179"/>
                <a:gd name="connsiteY3" fmla="*/ 590364 h 1045822"/>
                <a:gd name="connsiteX4" fmla="*/ 455780 w 913179"/>
                <a:gd name="connsiteY4" fmla="*/ 966050 h 1045822"/>
                <a:gd name="connsiteX5" fmla="*/ 455780 w 913179"/>
                <a:gd name="connsiteY5" fmla="*/ 966050 h 1045822"/>
                <a:gd name="connsiteX6" fmla="*/ 773772 w 913179"/>
                <a:gd name="connsiteY6" fmla="*/ 262980 h 1045822"/>
                <a:gd name="connsiteX7" fmla="*/ 814024 w 913179"/>
                <a:gd name="connsiteY7" fmla="*/ 222728 h 1045822"/>
                <a:gd name="connsiteX8" fmla="*/ 812682 w 913179"/>
                <a:gd name="connsiteY8" fmla="*/ 166375 h 1045822"/>
                <a:gd name="connsiteX9" fmla="*/ 756329 w 913179"/>
                <a:gd name="connsiteY9" fmla="*/ 165034 h 1045822"/>
                <a:gd name="connsiteX10" fmla="*/ 710710 w 913179"/>
                <a:gd name="connsiteY10" fmla="*/ 211994 h 1045822"/>
                <a:gd name="connsiteX11" fmla="*/ 496032 w 913179"/>
                <a:gd name="connsiteY11" fmla="*/ 136857 h 1045822"/>
                <a:gd name="connsiteX12" fmla="*/ 496032 w 913179"/>
                <a:gd name="connsiteY12" fmla="*/ 80504 h 1045822"/>
                <a:gd name="connsiteX13" fmla="*/ 616789 w 913179"/>
                <a:gd name="connsiteY13" fmla="*/ 80504 h 1045822"/>
                <a:gd name="connsiteX14" fmla="*/ 616789 w 913179"/>
                <a:gd name="connsiteY14" fmla="*/ 0 h 1045822"/>
                <a:gd name="connsiteX15" fmla="*/ 294772 w 913179"/>
                <a:gd name="connsiteY15" fmla="*/ 0 h 1045822"/>
                <a:gd name="connsiteX16" fmla="*/ 294772 w 913179"/>
                <a:gd name="connsiteY16" fmla="*/ 80504 h 1045822"/>
                <a:gd name="connsiteX17" fmla="*/ 415528 w 913179"/>
                <a:gd name="connsiteY17" fmla="*/ 80504 h 1045822"/>
                <a:gd name="connsiteX18" fmla="*/ 415528 w 913179"/>
                <a:gd name="connsiteY18" fmla="*/ 135515 h 1045822"/>
                <a:gd name="connsiteX19" fmla="*/ 3615 w 913179"/>
                <a:gd name="connsiteY19" fmla="*/ 532669 h 1045822"/>
                <a:gd name="connsiteX20" fmla="*/ 304164 w 913179"/>
                <a:gd name="connsiteY20" fmla="*/ 1019720 h 1045822"/>
                <a:gd name="connsiteX21" fmla="*/ 844884 w 913179"/>
                <a:gd name="connsiteY21" fmla="*/ 830535 h 1045822"/>
                <a:gd name="connsiteX22" fmla="*/ 773772 w 913179"/>
                <a:gd name="connsiteY22" fmla="*/ 262980 h 1045822"/>
                <a:gd name="connsiteX23" fmla="*/ 773772 w 913179"/>
                <a:gd name="connsiteY23" fmla="*/ 262980 h 1045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13179" h="1045822">
                  <a:moveTo>
                    <a:pt x="455780" y="966050"/>
                  </a:moveTo>
                  <a:cubicBezTo>
                    <a:pt x="247811" y="966050"/>
                    <a:pt x="80094" y="798333"/>
                    <a:pt x="80094" y="590364"/>
                  </a:cubicBezTo>
                  <a:cubicBezTo>
                    <a:pt x="80094" y="382395"/>
                    <a:pt x="247811" y="214678"/>
                    <a:pt x="455780" y="214678"/>
                  </a:cubicBezTo>
                  <a:cubicBezTo>
                    <a:pt x="663749" y="214678"/>
                    <a:pt x="831466" y="382395"/>
                    <a:pt x="831466" y="590364"/>
                  </a:cubicBezTo>
                  <a:cubicBezTo>
                    <a:pt x="831466" y="798333"/>
                    <a:pt x="663749" y="966050"/>
                    <a:pt x="455780" y="966050"/>
                  </a:cubicBezTo>
                  <a:lnTo>
                    <a:pt x="455780" y="966050"/>
                  </a:lnTo>
                  <a:close/>
                  <a:moveTo>
                    <a:pt x="773772" y="262980"/>
                  </a:moveTo>
                  <a:lnTo>
                    <a:pt x="814024" y="222728"/>
                  </a:lnTo>
                  <a:cubicBezTo>
                    <a:pt x="828783" y="206627"/>
                    <a:pt x="828783" y="182476"/>
                    <a:pt x="812682" y="166375"/>
                  </a:cubicBezTo>
                  <a:cubicBezTo>
                    <a:pt x="797923" y="151616"/>
                    <a:pt x="772430" y="150275"/>
                    <a:pt x="756329" y="165034"/>
                  </a:cubicBezTo>
                  <a:lnTo>
                    <a:pt x="710710" y="211994"/>
                  </a:lnTo>
                  <a:cubicBezTo>
                    <a:pt x="646307" y="169059"/>
                    <a:pt x="572511" y="142224"/>
                    <a:pt x="496032" y="136857"/>
                  </a:cubicBezTo>
                  <a:lnTo>
                    <a:pt x="496032" y="80504"/>
                  </a:lnTo>
                  <a:lnTo>
                    <a:pt x="616789" y="80504"/>
                  </a:lnTo>
                  <a:lnTo>
                    <a:pt x="616789" y="0"/>
                  </a:lnTo>
                  <a:lnTo>
                    <a:pt x="294772" y="0"/>
                  </a:lnTo>
                  <a:lnTo>
                    <a:pt x="294772" y="80504"/>
                  </a:lnTo>
                  <a:lnTo>
                    <a:pt x="415528" y="80504"/>
                  </a:lnTo>
                  <a:lnTo>
                    <a:pt x="415528" y="135515"/>
                  </a:lnTo>
                  <a:cubicBezTo>
                    <a:pt x="202192" y="154300"/>
                    <a:pt x="30450" y="319333"/>
                    <a:pt x="3615" y="532669"/>
                  </a:cubicBezTo>
                  <a:cubicBezTo>
                    <a:pt x="-23220" y="746005"/>
                    <a:pt x="101562" y="948608"/>
                    <a:pt x="304164" y="1019720"/>
                  </a:cubicBezTo>
                  <a:cubicBezTo>
                    <a:pt x="506766" y="1090832"/>
                    <a:pt x="730836" y="1013011"/>
                    <a:pt x="844884" y="830535"/>
                  </a:cubicBezTo>
                  <a:cubicBezTo>
                    <a:pt x="958931" y="648059"/>
                    <a:pt x="926730" y="411913"/>
                    <a:pt x="773772" y="262980"/>
                  </a:cubicBezTo>
                  <a:lnTo>
                    <a:pt x="773772" y="262980"/>
                  </a:lnTo>
                  <a:close/>
                </a:path>
              </a:pathLst>
            </a:custGeom>
            <a:solidFill>
              <a:sysClr val="window" lastClr="FFFFFF"/>
            </a:solidFill>
            <a:ln w="133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pSp>
        <p:nvGrpSpPr>
          <p:cNvPr id="19" name="Graphic 72" descr="Bullseye">
            <a:extLst>
              <a:ext uri="{FF2B5EF4-FFF2-40B4-BE49-F238E27FC236}">
                <a16:creationId xmlns:a16="http://schemas.microsoft.com/office/drawing/2014/main" id="{4F401B22-EFCE-4CD4-AB7B-17AE62BEC7B9}"/>
              </a:ext>
            </a:extLst>
          </p:cNvPr>
          <p:cNvGrpSpPr/>
          <p:nvPr/>
        </p:nvGrpSpPr>
        <p:grpSpPr>
          <a:xfrm>
            <a:off x="6772925" y="2709312"/>
            <a:ext cx="1288067" cy="1288067"/>
            <a:chOff x="6746574" y="2752195"/>
            <a:chExt cx="1288067" cy="128806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0" name="Freeform: Shape 11">
              <a:extLst>
                <a:ext uri="{FF2B5EF4-FFF2-40B4-BE49-F238E27FC236}">
                  <a16:creationId xmlns:a16="http://schemas.microsoft.com/office/drawing/2014/main" id="{883F373B-1ECA-4B60-AE18-A53EE4192F2D}"/>
                </a:ext>
              </a:extLst>
            </p:cNvPr>
            <p:cNvSpPr/>
            <p:nvPr/>
          </p:nvSpPr>
          <p:spPr>
            <a:xfrm>
              <a:off x="7234966" y="2866242"/>
              <a:ext cx="685627" cy="684285"/>
            </a:xfrm>
            <a:custGeom>
              <a:avLst/>
              <a:gdLst>
                <a:gd name="connsiteX0" fmla="*/ 564871 w 685627"/>
                <a:gd name="connsiteY0" fmla="*/ 120756 h 684285"/>
                <a:gd name="connsiteX1" fmla="*/ 551454 w 685627"/>
                <a:gd name="connsiteY1" fmla="*/ 0 h 684285"/>
                <a:gd name="connsiteX2" fmla="*/ 403863 w 685627"/>
                <a:gd name="connsiteY2" fmla="*/ 147591 h 684285"/>
                <a:gd name="connsiteX3" fmla="*/ 411913 w 685627"/>
                <a:gd name="connsiteY3" fmla="*/ 217361 h 684285"/>
                <a:gd name="connsiteX4" fmla="*/ 197235 w 685627"/>
                <a:gd name="connsiteY4" fmla="*/ 432039 h 684285"/>
                <a:gd name="connsiteX5" fmla="*/ 134174 w 685627"/>
                <a:gd name="connsiteY5" fmla="*/ 415938 h 684285"/>
                <a:gd name="connsiteX6" fmla="*/ 0 w 685627"/>
                <a:gd name="connsiteY6" fmla="*/ 550112 h 684285"/>
                <a:gd name="connsiteX7" fmla="*/ 134174 w 685627"/>
                <a:gd name="connsiteY7" fmla="*/ 684286 h 684285"/>
                <a:gd name="connsiteX8" fmla="*/ 268347 w 685627"/>
                <a:gd name="connsiteY8" fmla="*/ 550112 h 684285"/>
                <a:gd name="connsiteX9" fmla="*/ 253588 w 685627"/>
                <a:gd name="connsiteY9" fmla="*/ 488392 h 684285"/>
                <a:gd name="connsiteX10" fmla="*/ 468266 w 685627"/>
                <a:gd name="connsiteY10" fmla="*/ 273714 h 684285"/>
                <a:gd name="connsiteX11" fmla="*/ 538036 w 685627"/>
                <a:gd name="connsiteY11" fmla="*/ 281765 h 684285"/>
                <a:gd name="connsiteX12" fmla="*/ 685627 w 685627"/>
                <a:gd name="connsiteY12" fmla="*/ 134174 h 684285"/>
                <a:gd name="connsiteX13" fmla="*/ 564871 w 685627"/>
                <a:gd name="connsiteY13" fmla="*/ 120756 h 684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5627" h="684285">
                  <a:moveTo>
                    <a:pt x="564871" y="120756"/>
                  </a:moveTo>
                  <a:lnTo>
                    <a:pt x="551454" y="0"/>
                  </a:lnTo>
                  <a:lnTo>
                    <a:pt x="403863" y="147591"/>
                  </a:lnTo>
                  <a:lnTo>
                    <a:pt x="411913" y="217361"/>
                  </a:lnTo>
                  <a:lnTo>
                    <a:pt x="197235" y="432039"/>
                  </a:lnTo>
                  <a:cubicBezTo>
                    <a:pt x="178451" y="422647"/>
                    <a:pt x="156983" y="415938"/>
                    <a:pt x="134174" y="415938"/>
                  </a:cubicBezTo>
                  <a:cubicBezTo>
                    <a:pt x="60378" y="415938"/>
                    <a:pt x="0" y="476316"/>
                    <a:pt x="0" y="550112"/>
                  </a:cubicBezTo>
                  <a:cubicBezTo>
                    <a:pt x="0" y="623907"/>
                    <a:pt x="60378" y="684286"/>
                    <a:pt x="134174" y="684286"/>
                  </a:cubicBezTo>
                  <a:cubicBezTo>
                    <a:pt x="207969" y="684286"/>
                    <a:pt x="268347" y="623907"/>
                    <a:pt x="268347" y="550112"/>
                  </a:cubicBezTo>
                  <a:cubicBezTo>
                    <a:pt x="268347" y="527302"/>
                    <a:pt x="262980" y="507176"/>
                    <a:pt x="253588" y="488392"/>
                  </a:cubicBezTo>
                  <a:lnTo>
                    <a:pt x="468266" y="273714"/>
                  </a:lnTo>
                  <a:lnTo>
                    <a:pt x="538036" y="281765"/>
                  </a:lnTo>
                  <a:lnTo>
                    <a:pt x="685627" y="134174"/>
                  </a:lnTo>
                  <a:lnTo>
                    <a:pt x="564871" y="120756"/>
                  </a:lnTo>
                  <a:close/>
                </a:path>
              </a:pathLst>
            </a:custGeom>
            <a:solidFill>
              <a:sysClr val="window" lastClr="FFFFFF"/>
            </a:solidFill>
            <a:ln w="133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1" name="Freeform: Shape 12">
              <a:extLst>
                <a:ext uri="{FF2B5EF4-FFF2-40B4-BE49-F238E27FC236}">
                  <a16:creationId xmlns:a16="http://schemas.microsoft.com/office/drawing/2014/main" id="{7897030F-EF22-40D8-9920-F85435764B9B}"/>
                </a:ext>
              </a:extLst>
            </p:cNvPr>
            <p:cNvSpPr/>
            <p:nvPr/>
          </p:nvSpPr>
          <p:spPr>
            <a:xfrm>
              <a:off x="6860621" y="2906494"/>
              <a:ext cx="1019719" cy="1019719"/>
            </a:xfrm>
            <a:custGeom>
              <a:avLst/>
              <a:gdLst>
                <a:gd name="connsiteX0" fmla="*/ 949949 w 1019719"/>
                <a:gd name="connsiteY0" fmla="*/ 279081 h 1019719"/>
                <a:gd name="connsiteX1" fmla="*/ 932507 w 1019719"/>
                <a:gd name="connsiteY1" fmla="*/ 297866 h 1019719"/>
                <a:gd name="connsiteX2" fmla="*/ 907014 w 1019719"/>
                <a:gd name="connsiteY2" fmla="*/ 295182 h 1019719"/>
                <a:gd name="connsiteX3" fmla="*/ 878837 w 1019719"/>
                <a:gd name="connsiteY3" fmla="*/ 291157 h 1019719"/>
                <a:gd name="connsiteX4" fmla="*/ 939216 w 1019719"/>
                <a:gd name="connsiteY4" fmla="*/ 509860 h 1019719"/>
                <a:gd name="connsiteX5" fmla="*/ 509860 w 1019719"/>
                <a:gd name="connsiteY5" fmla="*/ 939216 h 1019719"/>
                <a:gd name="connsiteX6" fmla="*/ 80504 w 1019719"/>
                <a:gd name="connsiteY6" fmla="*/ 509860 h 1019719"/>
                <a:gd name="connsiteX7" fmla="*/ 509860 w 1019719"/>
                <a:gd name="connsiteY7" fmla="*/ 80504 h 1019719"/>
                <a:gd name="connsiteX8" fmla="*/ 728563 w 1019719"/>
                <a:gd name="connsiteY8" fmla="*/ 140882 h 1019719"/>
                <a:gd name="connsiteX9" fmla="*/ 725879 w 1019719"/>
                <a:gd name="connsiteY9" fmla="*/ 114048 h 1019719"/>
                <a:gd name="connsiteX10" fmla="*/ 721854 w 1019719"/>
                <a:gd name="connsiteY10" fmla="*/ 87213 h 1019719"/>
                <a:gd name="connsiteX11" fmla="*/ 740639 w 1019719"/>
                <a:gd name="connsiteY11" fmla="*/ 68429 h 1019719"/>
                <a:gd name="connsiteX12" fmla="*/ 750031 w 1019719"/>
                <a:gd name="connsiteY12" fmla="*/ 59036 h 1019719"/>
                <a:gd name="connsiteX13" fmla="*/ 509860 w 1019719"/>
                <a:gd name="connsiteY13" fmla="*/ 0 h 1019719"/>
                <a:gd name="connsiteX14" fmla="*/ 0 w 1019719"/>
                <a:gd name="connsiteY14" fmla="*/ 509860 h 1019719"/>
                <a:gd name="connsiteX15" fmla="*/ 509860 w 1019719"/>
                <a:gd name="connsiteY15" fmla="*/ 1019720 h 1019719"/>
                <a:gd name="connsiteX16" fmla="*/ 1019720 w 1019719"/>
                <a:gd name="connsiteY16" fmla="*/ 509860 h 1019719"/>
                <a:gd name="connsiteX17" fmla="*/ 959342 w 1019719"/>
                <a:gd name="connsiteY17" fmla="*/ 271031 h 1019719"/>
                <a:gd name="connsiteX18" fmla="*/ 949949 w 1019719"/>
                <a:gd name="connsiteY18" fmla="*/ 279081 h 1019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9719" h="1019719">
                  <a:moveTo>
                    <a:pt x="949949" y="279081"/>
                  </a:moveTo>
                  <a:lnTo>
                    <a:pt x="932507" y="297866"/>
                  </a:lnTo>
                  <a:lnTo>
                    <a:pt x="907014" y="295182"/>
                  </a:lnTo>
                  <a:lnTo>
                    <a:pt x="878837" y="291157"/>
                  </a:lnTo>
                  <a:cubicBezTo>
                    <a:pt x="916406" y="355560"/>
                    <a:pt x="939216" y="429356"/>
                    <a:pt x="939216" y="509860"/>
                  </a:cubicBezTo>
                  <a:cubicBezTo>
                    <a:pt x="939216" y="746005"/>
                    <a:pt x="746005" y="939216"/>
                    <a:pt x="509860" y="939216"/>
                  </a:cubicBezTo>
                  <a:cubicBezTo>
                    <a:pt x="273714" y="939216"/>
                    <a:pt x="80504" y="746005"/>
                    <a:pt x="80504" y="509860"/>
                  </a:cubicBezTo>
                  <a:cubicBezTo>
                    <a:pt x="80504" y="273714"/>
                    <a:pt x="273714" y="80504"/>
                    <a:pt x="509860" y="80504"/>
                  </a:cubicBezTo>
                  <a:cubicBezTo>
                    <a:pt x="589022" y="80504"/>
                    <a:pt x="664160" y="101972"/>
                    <a:pt x="728563" y="140882"/>
                  </a:cubicBezTo>
                  <a:lnTo>
                    <a:pt x="725879" y="114048"/>
                  </a:lnTo>
                  <a:lnTo>
                    <a:pt x="721854" y="87213"/>
                  </a:lnTo>
                  <a:lnTo>
                    <a:pt x="740639" y="68429"/>
                  </a:lnTo>
                  <a:lnTo>
                    <a:pt x="750031" y="59036"/>
                  </a:lnTo>
                  <a:cubicBezTo>
                    <a:pt x="677577" y="21468"/>
                    <a:pt x="597073" y="0"/>
                    <a:pt x="509860" y="0"/>
                  </a:cubicBezTo>
                  <a:cubicBezTo>
                    <a:pt x="228095" y="0"/>
                    <a:pt x="0" y="228095"/>
                    <a:pt x="0" y="509860"/>
                  </a:cubicBezTo>
                  <a:cubicBezTo>
                    <a:pt x="0" y="791625"/>
                    <a:pt x="228095" y="1019720"/>
                    <a:pt x="509860" y="1019720"/>
                  </a:cubicBezTo>
                  <a:cubicBezTo>
                    <a:pt x="791625" y="1019720"/>
                    <a:pt x="1019720" y="791625"/>
                    <a:pt x="1019720" y="509860"/>
                  </a:cubicBezTo>
                  <a:cubicBezTo>
                    <a:pt x="1019720" y="422647"/>
                    <a:pt x="998252" y="342143"/>
                    <a:pt x="959342" y="271031"/>
                  </a:cubicBezTo>
                  <a:lnTo>
                    <a:pt x="949949" y="279081"/>
                  </a:lnTo>
                  <a:close/>
                </a:path>
              </a:pathLst>
            </a:custGeom>
            <a:solidFill>
              <a:sysClr val="window" lastClr="FFFFFF"/>
            </a:solidFill>
            <a:ln w="133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2" name="Freeform: Shape 13">
              <a:extLst>
                <a:ext uri="{FF2B5EF4-FFF2-40B4-BE49-F238E27FC236}">
                  <a16:creationId xmlns:a16="http://schemas.microsoft.com/office/drawing/2014/main" id="{A3C601C4-4E7E-45A9-9F75-6E2960B54F2F}"/>
                </a:ext>
              </a:extLst>
            </p:cNvPr>
            <p:cNvSpPr/>
            <p:nvPr/>
          </p:nvSpPr>
          <p:spPr>
            <a:xfrm>
              <a:off x="7048464" y="3094337"/>
              <a:ext cx="644033" cy="644033"/>
            </a:xfrm>
            <a:custGeom>
              <a:avLst/>
              <a:gdLst>
                <a:gd name="connsiteX0" fmla="*/ 546087 w 644033"/>
                <a:gd name="connsiteY0" fmla="*/ 230779 h 644033"/>
                <a:gd name="connsiteX1" fmla="*/ 563529 w 644033"/>
                <a:gd name="connsiteY1" fmla="*/ 322017 h 644033"/>
                <a:gd name="connsiteX2" fmla="*/ 322017 w 644033"/>
                <a:gd name="connsiteY2" fmla="*/ 563529 h 644033"/>
                <a:gd name="connsiteX3" fmla="*/ 80504 w 644033"/>
                <a:gd name="connsiteY3" fmla="*/ 322017 h 644033"/>
                <a:gd name="connsiteX4" fmla="*/ 322017 w 644033"/>
                <a:gd name="connsiteY4" fmla="*/ 80504 h 644033"/>
                <a:gd name="connsiteX5" fmla="*/ 413255 w 644033"/>
                <a:gd name="connsiteY5" fmla="*/ 97947 h 644033"/>
                <a:gd name="connsiteX6" fmla="*/ 473633 w 644033"/>
                <a:gd name="connsiteY6" fmla="*/ 37569 h 644033"/>
                <a:gd name="connsiteX7" fmla="*/ 322017 w 644033"/>
                <a:gd name="connsiteY7" fmla="*/ 0 h 644033"/>
                <a:gd name="connsiteX8" fmla="*/ 0 w 644033"/>
                <a:gd name="connsiteY8" fmla="*/ 322017 h 644033"/>
                <a:gd name="connsiteX9" fmla="*/ 322017 w 644033"/>
                <a:gd name="connsiteY9" fmla="*/ 644034 h 644033"/>
                <a:gd name="connsiteX10" fmla="*/ 644034 w 644033"/>
                <a:gd name="connsiteY10" fmla="*/ 322017 h 644033"/>
                <a:gd name="connsiteX11" fmla="*/ 606465 w 644033"/>
                <a:gd name="connsiteY11" fmla="*/ 170401 h 644033"/>
                <a:gd name="connsiteX12" fmla="*/ 546087 w 644033"/>
                <a:gd name="connsiteY12" fmla="*/ 230779 h 644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4033" h="644033">
                  <a:moveTo>
                    <a:pt x="546087" y="230779"/>
                  </a:moveTo>
                  <a:cubicBezTo>
                    <a:pt x="558162" y="258955"/>
                    <a:pt x="563529" y="289815"/>
                    <a:pt x="563529" y="322017"/>
                  </a:cubicBezTo>
                  <a:cubicBezTo>
                    <a:pt x="563529" y="454849"/>
                    <a:pt x="454849" y="563529"/>
                    <a:pt x="322017" y="563529"/>
                  </a:cubicBezTo>
                  <a:cubicBezTo>
                    <a:pt x="189185" y="563529"/>
                    <a:pt x="80504" y="454849"/>
                    <a:pt x="80504" y="322017"/>
                  </a:cubicBezTo>
                  <a:cubicBezTo>
                    <a:pt x="80504" y="189185"/>
                    <a:pt x="189185" y="80504"/>
                    <a:pt x="322017" y="80504"/>
                  </a:cubicBezTo>
                  <a:cubicBezTo>
                    <a:pt x="354218" y="80504"/>
                    <a:pt x="385078" y="87213"/>
                    <a:pt x="413255" y="97947"/>
                  </a:cubicBezTo>
                  <a:lnTo>
                    <a:pt x="473633" y="37569"/>
                  </a:lnTo>
                  <a:cubicBezTo>
                    <a:pt x="428014" y="13417"/>
                    <a:pt x="377028" y="0"/>
                    <a:pt x="322017" y="0"/>
                  </a:cubicBezTo>
                  <a:cubicBezTo>
                    <a:pt x="144908" y="0"/>
                    <a:pt x="0" y="144908"/>
                    <a:pt x="0" y="322017"/>
                  </a:cubicBezTo>
                  <a:cubicBezTo>
                    <a:pt x="0" y="499126"/>
                    <a:pt x="144908" y="644034"/>
                    <a:pt x="322017" y="644034"/>
                  </a:cubicBezTo>
                  <a:cubicBezTo>
                    <a:pt x="499126" y="644034"/>
                    <a:pt x="644034" y="499126"/>
                    <a:pt x="644034" y="322017"/>
                  </a:cubicBezTo>
                  <a:cubicBezTo>
                    <a:pt x="644034" y="267006"/>
                    <a:pt x="630616" y="216020"/>
                    <a:pt x="606465" y="170401"/>
                  </a:cubicBezTo>
                  <a:lnTo>
                    <a:pt x="546087" y="230779"/>
                  </a:lnTo>
                  <a:close/>
                </a:path>
              </a:pathLst>
            </a:custGeom>
            <a:solidFill>
              <a:sysClr val="window" lastClr="FFFFFF"/>
            </a:solidFill>
            <a:ln w="133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pSp>
        <p:nvGrpSpPr>
          <p:cNvPr id="23" name="Graphic 41" descr="Head with gears">
            <a:extLst>
              <a:ext uri="{FF2B5EF4-FFF2-40B4-BE49-F238E27FC236}">
                <a16:creationId xmlns:a16="http://schemas.microsoft.com/office/drawing/2014/main" id="{C74D6F3A-9263-4FE7-A1AF-7A275A7EED15}"/>
              </a:ext>
            </a:extLst>
          </p:cNvPr>
          <p:cNvGrpSpPr/>
          <p:nvPr/>
        </p:nvGrpSpPr>
        <p:grpSpPr>
          <a:xfrm>
            <a:off x="8308152" y="1801961"/>
            <a:ext cx="1288067" cy="1288067"/>
            <a:chOff x="8299919" y="1837553"/>
            <a:chExt cx="1288067" cy="128806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4" name="Freeform: Shape 15">
              <a:extLst>
                <a:ext uri="{FF2B5EF4-FFF2-40B4-BE49-F238E27FC236}">
                  <a16:creationId xmlns:a16="http://schemas.microsoft.com/office/drawing/2014/main" id="{17734E57-8020-4109-AEF5-C846E68F2D9F}"/>
                </a:ext>
              </a:extLst>
            </p:cNvPr>
            <p:cNvSpPr/>
            <p:nvPr/>
          </p:nvSpPr>
          <p:spPr>
            <a:xfrm>
              <a:off x="8875523" y="2101875"/>
              <a:ext cx="112705" cy="112705"/>
            </a:xfrm>
            <a:custGeom>
              <a:avLst/>
              <a:gdLst>
                <a:gd name="connsiteX0" fmla="*/ 56353 w 112705"/>
                <a:gd name="connsiteY0" fmla="*/ 0 h 112705"/>
                <a:gd name="connsiteX1" fmla="*/ 0 w 112705"/>
                <a:gd name="connsiteY1" fmla="*/ 56353 h 112705"/>
                <a:gd name="connsiteX2" fmla="*/ 56353 w 112705"/>
                <a:gd name="connsiteY2" fmla="*/ 112706 h 112705"/>
                <a:gd name="connsiteX3" fmla="*/ 112706 w 112705"/>
                <a:gd name="connsiteY3" fmla="*/ 56353 h 112705"/>
                <a:gd name="connsiteX4" fmla="*/ 56353 w 112705"/>
                <a:gd name="connsiteY4" fmla="*/ 0 h 112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705" h="112705">
                  <a:moveTo>
                    <a:pt x="56353" y="0"/>
                  </a:moveTo>
                  <a:cubicBezTo>
                    <a:pt x="25493" y="0"/>
                    <a:pt x="0" y="25493"/>
                    <a:pt x="0" y="56353"/>
                  </a:cubicBezTo>
                  <a:cubicBezTo>
                    <a:pt x="0" y="87213"/>
                    <a:pt x="25493" y="112706"/>
                    <a:pt x="56353" y="112706"/>
                  </a:cubicBezTo>
                  <a:cubicBezTo>
                    <a:pt x="87213" y="112706"/>
                    <a:pt x="112706" y="87213"/>
                    <a:pt x="112706" y="56353"/>
                  </a:cubicBezTo>
                  <a:cubicBezTo>
                    <a:pt x="112706" y="25493"/>
                    <a:pt x="87213" y="0"/>
                    <a:pt x="56353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133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5" name="Freeform: Shape 16">
              <a:extLst>
                <a:ext uri="{FF2B5EF4-FFF2-40B4-BE49-F238E27FC236}">
                  <a16:creationId xmlns:a16="http://schemas.microsoft.com/office/drawing/2014/main" id="{17F3118A-03C7-4247-B8E8-4F431076508F}"/>
                </a:ext>
              </a:extLst>
            </p:cNvPr>
            <p:cNvSpPr/>
            <p:nvPr/>
          </p:nvSpPr>
          <p:spPr>
            <a:xfrm>
              <a:off x="8706465" y="2374247"/>
              <a:ext cx="112705" cy="112705"/>
            </a:xfrm>
            <a:custGeom>
              <a:avLst/>
              <a:gdLst>
                <a:gd name="connsiteX0" fmla="*/ 112706 w 112705"/>
                <a:gd name="connsiteY0" fmla="*/ 56353 h 112705"/>
                <a:gd name="connsiteX1" fmla="*/ 56353 w 112705"/>
                <a:gd name="connsiteY1" fmla="*/ 112706 h 112705"/>
                <a:gd name="connsiteX2" fmla="*/ 0 w 112705"/>
                <a:gd name="connsiteY2" fmla="*/ 56353 h 112705"/>
                <a:gd name="connsiteX3" fmla="*/ 56353 w 112705"/>
                <a:gd name="connsiteY3" fmla="*/ 0 h 112705"/>
                <a:gd name="connsiteX4" fmla="*/ 112706 w 112705"/>
                <a:gd name="connsiteY4" fmla="*/ 56353 h 112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705" h="112705">
                  <a:moveTo>
                    <a:pt x="112706" y="56353"/>
                  </a:moveTo>
                  <a:cubicBezTo>
                    <a:pt x="112706" y="87476"/>
                    <a:pt x="87476" y="112706"/>
                    <a:pt x="56353" y="112706"/>
                  </a:cubicBezTo>
                  <a:cubicBezTo>
                    <a:pt x="25230" y="112706"/>
                    <a:pt x="0" y="87476"/>
                    <a:pt x="0" y="56353"/>
                  </a:cubicBezTo>
                  <a:cubicBezTo>
                    <a:pt x="0" y="25230"/>
                    <a:pt x="25230" y="0"/>
                    <a:pt x="56353" y="0"/>
                  </a:cubicBezTo>
                  <a:cubicBezTo>
                    <a:pt x="87476" y="0"/>
                    <a:pt x="112706" y="25230"/>
                    <a:pt x="112706" y="56353"/>
                  </a:cubicBezTo>
                  <a:close/>
                </a:path>
              </a:pathLst>
            </a:custGeom>
            <a:solidFill>
              <a:sysClr val="window" lastClr="FFFFFF"/>
            </a:solidFill>
            <a:ln w="133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6" name="Freeform: Shape 17">
              <a:extLst>
                <a:ext uri="{FF2B5EF4-FFF2-40B4-BE49-F238E27FC236}">
                  <a16:creationId xmlns:a16="http://schemas.microsoft.com/office/drawing/2014/main" id="{653732C6-516C-435B-81BA-13366614BE3C}"/>
                </a:ext>
              </a:extLst>
            </p:cNvPr>
            <p:cNvSpPr/>
            <p:nvPr/>
          </p:nvSpPr>
          <p:spPr>
            <a:xfrm>
              <a:off x="8487492" y="1912690"/>
              <a:ext cx="912783" cy="1082781"/>
            </a:xfrm>
            <a:custGeom>
              <a:avLst/>
              <a:gdLst>
                <a:gd name="connsiteX0" fmla="*/ 604051 w 912783"/>
                <a:gd name="connsiteY0" fmla="*/ 264322 h 1082781"/>
                <a:gd name="connsiteX1" fmla="*/ 570507 w 912783"/>
                <a:gd name="connsiteY1" fmla="*/ 280423 h 1082781"/>
                <a:gd name="connsiteX2" fmla="*/ 557090 w 912783"/>
                <a:gd name="connsiteY2" fmla="*/ 309941 h 1082781"/>
                <a:gd name="connsiteX3" fmla="*/ 569166 w 912783"/>
                <a:gd name="connsiteY3" fmla="*/ 344826 h 1082781"/>
                <a:gd name="connsiteX4" fmla="*/ 542331 w 912783"/>
                <a:gd name="connsiteY4" fmla="*/ 371661 h 1082781"/>
                <a:gd name="connsiteX5" fmla="*/ 507446 w 912783"/>
                <a:gd name="connsiteY5" fmla="*/ 359585 h 1082781"/>
                <a:gd name="connsiteX6" fmla="*/ 477928 w 912783"/>
                <a:gd name="connsiteY6" fmla="*/ 371661 h 1082781"/>
                <a:gd name="connsiteX7" fmla="*/ 461827 w 912783"/>
                <a:gd name="connsiteY7" fmla="*/ 403863 h 1082781"/>
                <a:gd name="connsiteX8" fmla="*/ 424258 w 912783"/>
                <a:gd name="connsiteY8" fmla="*/ 403863 h 1082781"/>
                <a:gd name="connsiteX9" fmla="*/ 408157 w 912783"/>
                <a:gd name="connsiteY9" fmla="*/ 370319 h 1082781"/>
                <a:gd name="connsiteX10" fmla="*/ 378639 w 912783"/>
                <a:gd name="connsiteY10" fmla="*/ 358244 h 1082781"/>
                <a:gd name="connsiteX11" fmla="*/ 343754 w 912783"/>
                <a:gd name="connsiteY11" fmla="*/ 370319 h 1082781"/>
                <a:gd name="connsiteX12" fmla="*/ 316919 w 912783"/>
                <a:gd name="connsiteY12" fmla="*/ 343485 h 1082781"/>
                <a:gd name="connsiteX13" fmla="*/ 328995 w 912783"/>
                <a:gd name="connsiteY13" fmla="*/ 308599 h 1082781"/>
                <a:gd name="connsiteX14" fmla="*/ 316919 w 912783"/>
                <a:gd name="connsiteY14" fmla="*/ 279081 h 1082781"/>
                <a:gd name="connsiteX15" fmla="*/ 283376 w 912783"/>
                <a:gd name="connsiteY15" fmla="*/ 262980 h 1082781"/>
                <a:gd name="connsiteX16" fmla="*/ 283376 w 912783"/>
                <a:gd name="connsiteY16" fmla="*/ 225412 h 1082781"/>
                <a:gd name="connsiteX17" fmla="*/ 316919 w 912783"/>
                <a:gd name="connsiteY17" fmla="*/ 209311 h 1082781"/>
                <a:gd name="connsiteX18" fmla="*/ 328995 w 912783"/>
                <a:gd name="connsiteY18" fmla="*/ 179793 h 1082781"/>
                <a:gd name="connsiteX19" fmla="*/ 318261 w 912783"/>
                <a:gd name="connsiteY19" fmla="*/ 144908 h 1082781"/>
                <a:gd name="connsiteX20" fmla="*/ 345096 w 912783"/>
                <a:gd name="connsiteY20" fmla="*/ 118073 h 1082781"/>
                <a:gd name="connsiteX21" fmla="*/ 379981 w 912783"/>
                <a:gd name="connsiteY21" fmla="*/ 130148 h 1082781"/>
                <a:gd name="connsiteX22" fmla="*/ 409499 w 912783"/>
                <a:gd name="connsiteY22" fmla="*/ 118073 h 1082781"/>
                <a:gd name="connsiteX23" fmla="*/ 425600 w 912783"/>
                <a:gd name="connsiteY23" fmla="*/ 84529 h 1082781"/>
                <a:gd name="connsiteX24" fmla="*/ 463168 w 912783"/>
                <a:gd name="connsiteY24" fmla="*/ 84529 h 1082781"/>
                <a:gd name="connsiteX25" fmla="*/ 479269 w 912783"/>
                <a:gd name="connsiteY25" fmla="*/ 116731 h 1082781"/>
                <a:gd name="connsiteX26" fmla="*/ 508788 w 912783"/>
                <a:gd name="connsiteY26" fmla="*/ 128807 h 1082781"/>
                <a:gd name="connsiteX27" fmla="*/ 543673 w 912783"/>
                <a:gd name="connsiteY27" fmla="*/ 116731 h 1082781"/>
                <a:gd name="connsiteX28" fmla="*/ 570507 w 912783"/>
                <a:gd name="connsiteY28" fmla="*/ 143566 h 1082781"/>
                <a:gd name="connsiteX29" fmla="*/ 558432 w 912783"/>
                <a:gd name="connsiteY29" fmla="*/ 178451 h 1082781"/>
                <a:gd name="connsiteX30" fmla="*/ 570507 w 912783"/>
                <a:gd name="connsiteY30" fmla="*/ 207969 h 1082781"/>
                <a:gd name="connsiteX31" fmla="*/ 604051 w 912783"/>
                <a:gd name="connsiteY31" fmla="*/ 224070 h 1082781"/>
                <a:gd name="connsiteX32" fmla="*/ 604051 w 912783"/>
                <a:gd name="connsiteY32" fmla="*/ 264322 h 1082781"/>
                <a:gd name="connsiteX33" fmla="*/ 434992 w 912783"/>
                <a:gd name="connsiteY33" fmla="*/ 536695 h 1082781"/>
                <a:gd name="connsiteX34" fmla="*/ 401449 w 912783"/>
                <a:gd name="connsiteY34" fmla="*/ 552795 h 1082781"/>
                <a:gd name="connsiteX35" fmla="*/ 389373 w 912783"/>
                <a:gd name="connsiteY35" fmla="*/ 582314 h 1082781"/>
                <a:gd name="connsiteX36" fmla="*/ 400107 w 912783"/>
                <a:gd name="connsiteY36" fmla="*/ 617199 h 1082781"/>
                <a:gd name="connsiteX37" fmla="*/ 373272 w 912783"/>
                <a:gd name="connsiteY37" fmla="*/ 644034 h 1082781"/>
                <a:gd name="connsiteX38" fmla="*/ 338387 w 912783"/>
                <a:gd name="connsiteY38" fmla="*/ 631958 h 1082781"/>
                <a:gd name="connsiteX39" fmla="*/ 308869 w 912783"/>
                <a:gd name="connsiteY39" fmla="*/ 644034 h 1082781"/>
                <a:gd name="connsiteX40" fmla="*/ 294110 w 912783"/>
                <a:gd name="connsiteY40" fmla="*/ 676235 h 1082781"/>
                <a:gd name="connsiteX41" fmla="*/ 256541 w 912783"/>
                <a:gd name="connsiteY41" fmla="*/ 676235 h 1082781"/>
                <a:gd name="connsiteX42" fmla="*/ 240440 w 912783"/>
                <a:gd name="connsiteY42" fmla="*/ 642692 h 1082781"/>
                <a:gd name="connsiteX43" fmla="*/ 210922 w 912783"/>
                <a:gd name="connsiteY43" fmla="*/ 630616 h 1082781"/>
                <a:gd name="connsiteX44" fmla="*/ 176037 w 912783"/>
                <a:gd name="connsiteY44" fmla="*/ 641350 h 1082781"/>
                <a:gd name="connsiteX45" fmla="*/ 149202 w 912783"/>
                <a:gd name="connsiteY45" fmla="*/ 614515 h 1082781"/>
                <a:gd name="connsiteX46" fmla="*/ 161278 w 912783"/>
                <a:gd name="connsiteY46" fmla="*/ 579630 h 1082781"/>
                <a:gd name="connsiteX47" fmla="*/ 149202 w 912783"/>
                <a:gd name="connsiteY47" fmla="*/ 550112 h 1082781"/>
                <a:gd name="connsiteX48" fmla="*/ 115659 w 912783"/>
                <a:gd name="connsiteY48" fmla="*/ 534011 h 1082781"/>
                <a:gd name="connsiteX49" fmla="*/ 115659 w 912783"/>
                <a:gd name="connsiteY49" fmla="*/ 496442 h 1082781"/>
                <a:gd name="connsiteX50" fmla="*/ 149202 w 912783"/>
                <a:gd name="connsiteY50" fmla="*/ 480342 h 1082781"/>
                <a:gd name="connsiteX51" fmla="*/ 161278 w 912783"/>
                <a:gd name="connsiteY51" fmla="*/ 450823 h 1082781"/>
                <a:gd name="connsiteX52" fmla="*/ 149202 w 912783"/>
                <a:gd name="connsiteY52" fmla="*/ 415938 h 1082781"/>
                <a:gd name="connsiteX53" fmla="*/ 176037 w 912783"/>
                <a:gd name="connsiteY53" fmla="*/ 389104 h 1082781"/>
                <a:gd name="connsiteX54" fmla="*/ 210922 w 912783"/>
                <a:gd name="connsiteY54" fmla="*/ 401179 h 1082781"/>
                <a:gd name="connsiteX55" fmla="*/ 240440 w 912783"/>
                <a:gd name="connsiteY55" fmla="*/ 389104 h 1082781"/>
                <a:gd name="connsiteX56" fmla="*/ 256541 w 912783"/>
                <a:gd name="connsiteY56" fmla="*/ 355560 h 1082781"/>
                <a:gd name="connsiteX57" fmla="*/ 295451 w 912783"/>
                <a:gd name="connsiteY57" fmla="*/ 355560 h 1082781"/>
                <a:gd name="connsiteX58" fmla="*/ 311552 w 912783"/>
                <a:gd name="connsiteY58" fmla="*/ 389104 h 1082781"/>
                <a:gd name="connsiteX59" fmla="*/ 341070 w 912783"/>
                <a:gd name="connsiteY59" fmla="*/ 401179 h 1082781"/>
                <a:gd name="connsiteX60" fmla="*/ 375956 w 912783"/>
                <a:gd name="connsiteY60" fmla="*/ 389104 h 1082781"/>
                <a:gd name="connsiteX61" fmla="*/ 402790 w 912783"/>
                <a:gd name="connsiteY61" fmla="*/ 415938 h 1082781"/>
                <a:gd name="connsiteX62" fmla="*/ 390715 w 912783"/>
                <a:gd name="connsiteY62" fmla="*/ 450823 h 1082781"/>
                <a:gd name="connsiteX63" fmla="*/ 402790 w 912783"/>
                <a:gd name="connsiteY63" fmla="*/ 480342 h 1082781"/>
                <a:gd name="connsiteX64" fmla="*/ 436334 w 912783"/>
                <a:gd name="connsiteY64" fmla="*/ 496442 h 1082781"/>
                <a:gd name="connsiteX65" fmla="*/ 434992 w 912783"/>
                <a:gd name="connsiteY65" fmla="*/ 536695 h 1082781"/>
                <a:gd name="connsiteX66" fmla="*/ 434992 w 912783"/>
                <a:gd name="connsiteY66" fmla="*/ 536695 h 1082781"/>
                <a:gd name="connsiteX67" fmla="*/ 899233 w 912783"/>
                <a:gd name="connsiteY67" fmla="*/ 586339 h 1082781"/>
                <a:gd name="connsiteX68" fmla="*/ 806653 w 912783"/>
                <a:gd name="connsiteY68" fmla="*/ 425330 h 1082781"/>
                <a:gd name="connsiteX69" fmla="*/ 806653 w 912783"/>
                <a:gd name="connsiteY69" fmla="*/ 418622 h 1082781"/>
                <a:gd name="connsiteX70" fmla="*/ 609418 w 912783"/>
                <a:gd name="connsiteY70" fmla="*/ 56353 h 1082781"/>
                <a:gd name="connsiteX71" fmla="*/ 197505 w 912783"/>
                <a:gd name="connsiteY71" fmla="*/ 56353 h 1082781"/>
                <a:gd name="connsiteX72" fmla="*/ 269 w 912783"/>
                <a:gd name="connsiteY72" fmla="*/ 418622 h 1082781"/>
                <a:gd name="connsiteX73" fmla="*/ 158594 w 912783"/>
                <a:gd name="connsiteY73" fmla="*/ 743322 h 1082781"/>
                <a:gd name="connsiteX74" fmla="*/ 158594 w 912783"/>
                <a:gd name="connsiteY74" fmla="*/ 1082781 h 1082781"/>
                <a:gd name="connsiteX75" fmla="*/ 582583 w 912783"/>
                <a:gd name="connsiteY75" fmla="*/ 1082781 h 1082781"/>
                <a:gd name="connsiteX76" fmla="*/ 582583 w 912783"/>
                <a:gd name="connsiteY76" fmla="*/ 921773 h 1082781"/>
                <a:gd name="connsiteX77" fmla="*/ 648328 w 912783"/>
                <a:gd name="connsiteY77" fmla="*/ 921773 h 1082781"/>
                <a:gd name="connsiteX78" fmla="*/ 761034 w 912783"/>
                <a:gd name="connsiteY78" fmla="*/ 874812 h 1082781"/>
                <a:gd name="connsiteX79" fmla="*/ 806653 w 912783"/>
                <a:gd name="connsiteY79" fmla="*/ 760765 h 1082781"/>
                <a:gd name="connsiteX80" fmla="*/ 806653 w 912783"/>
                <a:gd name="connsiteY80" fmla="*/ 680260 h 1082781"/>
                <a:gd name="connsiteX81" fmla="*/ 865689 w 912783"/>
                <a:gd name="connsiteY81" fmla="*/ 680260 h 1082781"/>
                <a:gd name="connsiteX82" fmla="*/ 899233 w 912783"/>
                <a:gd name="connsiteY82" fmla="*/ 586339 h 1082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912783" h="1082781">
                  <a:moveTo>
                    <a:pt x="604051" y="264322"/>
                  </a:moveTo>
                  <a:lnTo>
                    <a:pt x="570507" y="280423"/>
                  </a:lnTo>
                  <a:cubicBezTo>
                    <a:pt x="567824" y="291157"/>
                    <a:pt x="562457" y="300549"/>
                    <a:pt x="557090" y="309941"/>
                  </a:cubicBezTo>
                  <a:lnTo>
                    <a:pt x="569166" y="344826"/>
                  </a:lnTo>
                  <a:lnTo>
                    <a:pt x="542331" y="371661"/>
                  </a:lnTo>
                  <a:lnTo>
                    <a:pt x="507446" y="359585"/>
                  </a:lnTo>
                  <a:cubicBezTo>
                    <a:pt x="498054" y="364952"/>
                    <a:pt x="488662" y="368978"/>
                    <a:pt x="477928" y="371661"/>
                  </a:cubicBezTo>
                  <a:lnTo>
                    <a:pt x="461827" y="403863"/>
                  </a:lnTo>
                  <a:lnTo>
                    <a:pt x="424258" y="403863"/>
                  </a:lnTo>
                  <a:lnTo>
                    <a:pt x="408157" y="370319"/>
                  </a:lnTo>
                  <a:cubicBezTo>
                    <a:pt x="397423" y="367636"/>
                    <a:pt x="388031" y="363611"/>
                    <a:pt x="378639" y="358244"/>
                  </a:cubicBezTo>
                  <a:lnTo>
                    <a:pt x="343754" y="370319"/>
                  </a:lnTo>
                  <a:lnTo>
                    <a:pt x="316919" y="343485"/>
                  </a:lnTo>
                  <a:lnTo>
                    <a:pt x="328995" y="308599"/>
                  </a:lnTo>
                  <a:cubicBezTo>
                    <a:pt x="323628" y="299207"/>
                    <a:pt x="319603" y="289815"/>
                    <a:pt x="316919" y="279081"/>
                  </a:cubicBezTo>
                  <a:lnTo>
                    <a:pt x="283376" y="262980"/>
                  </a:lnTo>
                  <a:lnTo>
                    <a:pt x="283376" y="225412"/>
                  </a:lnTo>
                  <a:lnTo>
                    <a:pt x="316919" y="209311"/>
                  </a:lnTo>
                  <a:cubicBezTo>
                    <a:pt x="319603" y="198577"/>
                    <a:pt x="323628" y="189185"/>
                    <a:pt x="328995" y="179793"/>
                  </a:cubicBezTo>
                  <a:lnTo>
                    <a:pt x="318261" y="144908"/>
                  </a:lnTo>
                  <a:lnTo>
                    <a:pt x="345096" y="118073"/>
                  </a:lnTo>
                  <a:lnTo>
                    <a:pt x="379981" y="130148"/>
                  </a:lnTo>
                  <a:cubicBezTo>
                    <a:pt x="389373" y="124781"/>
                    <a:pt x="398765" y="120756"/>
                    <a:pt x="409499" y="118073"/>
                  </a:cubicBezTo>
                  <a:lnTo>
                    <a:pt x="425600" y="84529"/>
                  </a:lnTo>
                  <a:lnTo>
                    <a:pt x="463168" y="84529"/>
                  </a:lnTo>
                  <a:lnTo>
                    <a:pt x="479269" y="116731"/>
                  </a:lnTo>
                  <a:cubicBezTo>
                    <a:pt x="490003" y="119415"/>
                    <a:pt x="499395" y="123440"/>
                    <a:pt x="508788" y="128807"/>
                  </a:cubicBezTo>
                  <a:lnTo>
                    <a:pt x="543673" y="116731"/>
                  </a:lnTo>
                  <a:lnTo>
                    <a:pt x="570507" y="143566"/>
                  </a:lnTo>
                  <a:lnTo>
                    <a:pt x="558432" y="178451"/>
                  </a:lnTo>
                  <a:cubicBezTo>
                    <a:pt x="563799" y="187843"/>
                    <a:pt x="567824" y="197235"/>
                    <a:pt x="570507" y="207969"/>
                  </a:cubicBezTo>
                  <a:lnTo>
                    <a:pt x="604051" y="224070"/>
                  </a:lnTo>
                  <a:lnTo>
                    <a:pt x="604051" y="264322"/>
                  </a:lnTo>
                  <a:close/>
                  <a:moveTo>
                    <a:pt x="434992" y="536695"/>
                  </a:moveTo>
                  <a:lnTo>
                    <a:pt x="401449" y="552795"/>
                  </a:lnTo>
                  <a:cubicBezTo>
                    <a:pt x="398765" y="563529"/>
                    <a:pt x="394740" y="572921"/>
                    <a:pt x="389373" y="582314"/>
                  </a:cubicBezTo>
                  <a:lnTo>
                    <a:pt x="400107" y="617199"/>
                  </a:lnTo>
                  <a:lnTo>
                    <a:pt x="373272" y="644034"/>
                  </a:lnTo>
                  <a:lnTo>
                    <a:pt x="338387" y="631958"/>
                  </a:lnTo>
                  <a:cubicBezTo>
                    <a:pt x="328995" y="637325"/>
                    <a:pt x="319603" y="641350"/>
                    <a:pt x="308869" y="644034"/>
                  </a:cubicBezTo>
                  <a:lnTo>
                    <a:pt x="294110" y="676235"/>
                  </a:lnTo>
                  <a:lnTo>
                    <a:pt x="256541" y="676235"/>
                  </a:lnTo>
                  <a:lnTo>
                    <a:pt x="240440" y="642692"/>
                  </a:lnTo>
                  <a:cubicBezTo>
                    <a:pt x="229706" y="640008"/>
                    <a:pt x="220314" y="635983"/>
                    <a:pt x="210922" y="630616"/>
                  </a:cubicBezTo>
                  <a:lnTo>
                    <a:pt x="176037" y="641350"/>
                  </a:lnTo>
                  <a:lnTo>
                    <a:pt x="149202" y="614515"/>
                  </a:lnTo>
                  <a:lnTo>
                    <a:pt x="161278" y="579630"/>
                  </a:lnTo>
                  <a:cubicBezTo>
                    <a:pt x="155911" y="570238"/>
                    <a:pt x="151886" y="560846"/>
                    <a:pt x="149202" y="550112"/>
                  </a:cubicBezTo>
                  <a:lnTo>
                    <a:pt x="115659" y="534011"/>
                  </a:lnTo>
                  <a:lnTo>
                    <a:pt x="115659" y="496442"/>
                  </a:lnTo>
                  <a:lnTo>
                    <a:pt x="149202" y="480342"/>
                  </a:lnTo>
                  <a:cubicBezTo>
                    <a:pt x="151886" y="469608"/>
                    <a:pt x="155911" y="460216"/>
                    <a:pt x="161278" y="450823"/>
                  </a:cubicBezTo>
                  <a:lnTo>
                    <a:pt x="149202" y="415938"/>
                  </a:lnTo>
                  <a:lnTo>
                    <a:pt x="176037" y="389104"/>
                  </a:lnTo>
                  <a:lnTo>
                    <a:pt x="210922" y="401179"/>
                  </a:lnTo>
                  <a:cubicBezTo>
                    <a:pt x="220314" y="395812"/>
                    <a:pt x="229706" y="391787"/>
                    <a:pt x="240440" y="389104"/>
                  </a:cubicBezTo>
                  <a:lnTo>
                    <a:pt x="256541" y="355560"/>
                  </a:lnTo>
                  <a:lnTo>
                    <a:pt x="295451" y="355560"/>
                  </a:lnTo>
                  <a:lnTo>
                    <a:pt x="311552" y="389104"/>
                  </a:lnTo>
                  <a:cubicBezTo>
                    <a:pt x="322286" y="391787"/>
                    <a:pt x="331678" y="395812"/>
                    <a:pt x="341070" y="401179"/>
                  </a:cubicBezTo>
                  <a:lnTo>
                    <a:pt x="375956" y="389104"/>
                  </a:lnTo>
                  <a:lnTo>
                    <a:pt x="402790" y="415938"/>
                  </a:lnTo>
                  <a:lnTo>
                    <a:pt x="390715" y="450823"/>
                  </a:lnTo>
                  <a:cubicBezTo>
                    <a:pt x="396082" y="460216"/>
                    <a:pt x="400107" y="469608"/>
                    <a:pt x="402790" y="480342"/>
                  </a:cubicBezTo>
                  <a:lnTo>
                    <a:pt x="436334" y="496442"/>
                  </a:lnTo>
                  <a:lnTo>
                    <a:pt x="434992" y="536695"/>
                  </a:lnTo>
                  <a:lnTo>
                    <a:pt x="434992" y="536695"/>
                  </a:lnTo>
                  <a:close/>
                  <a:moveTo>
                    <a:pt x="899233" y="586339"/>
                  </a:moveTo>
                  <a:lnTo>
                    <a:pt x="806653" y="425330"/>
                  </a:lnTo>
                  <a:lnTo>
                    <a:pt x="806653" y="418622"/>
                  </a:lnTo>
                  <a:cubicBezTo>
                    <a:pt x="812020" y="271031"/>
                    <a:pt x="736883" y="132832"/>
                    <a:pt x="609418" y="56353"/>
                  </a:cubicBezTo>
                  <a:cubicBezTo>
                    <a:pt x="481953" y="-18784"/>
                    <a:pt x="324970" y="-18784"/>
                    <a:pt x="197505" y="56353"/>
                  </a:cubicBezTo>
                  <a:cubicBezTo>
                    <a:pt x="70040" y="131490"/>
                    <a:pt x="-5098" y="271031"/>
                    <a:pt x="269" y="418622"/>
                  </a:cubicBezTo>
                  <a:cubicBezTo>
                    <a:pt x="269" y="546087"/>
                    <a:pt x="57964" y="665501"/>
                    <a:pt x="158594" y="743322"/>
                  </a:cubicBezTo>
                  <a:lnTo>
                    <a:pt x="158594" y="1082781"/>
                  </a:lnTo>
                  <a:lnTo>
                    <a:pt x="582583" y="1082781"/>
                  </a:lnTo>
                  <a:lnTo>
                    <a:pt x="582583" y="921773"/>
                  </a:lnTo>
                  <a:lnTo>
                    <a:pt x="648328" y="921773"/>
                  </a:lnTo>
                  <a:cubicBezTo>
                    <a:pt x="691264" y="921773"/>
                    <a:pt x="731516" y="904330"/>
                    <a:pt x="761034" y="874812"/>
                  </a:cubicBezTo>
                  <a:cubicBezTo>
                    <a:pt x="790552" y="843952"/>
                    <a:pt x="806653" y="803700"/>
                    <a:pt x="806653" y="760765"/>
                  </a:cubicBezTo>
                  <a:lnTo>
                    <a:pt x="806653" y="680260"/>
                  </a:lnTo>
                  <a:lnTo>
                    <a:pt x="865689" y="680260"/>
                  </a:lnTo>
                  <a:cubicBezTo>
                    <a:pt x="900575" y="676235"/>
                    <a:pt x="931435" y="635983"/>
                    <a:pt x="899233" y="586339"/>
                  </a:cubicBezTo>
                  <a:close/>
                </a:path>
              </a:pathLst>
            </a:custGeom>
            <a:solidFill>
              <a:sysClr val="window" lastClr="FFFFFF"/>
            </a:solidFill>
            <a:ln w="133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pSp>
        <p:nvGrpSpPr>
          <p:cNvPr id="27" name="Group 75">
            <a:extLst>
              <a:ext uri="{FF2B5EF4-FFF2-40B4-BE49-F238E27FC236}">
                <a16:creationId xmlns:a16="http://schemas.microsoft.com/office/drawing/2014/main" id="{BF9D30E7-D694-4361-B6C5-F5455B00F7FB}"/>
              </a:ext>
            </a:extLst>
          </p:cNvPr>
          <p:cNvGrpSpPr/>
          <p:nvPr/>
        </p:nvGrpSpPr>
        <p:grpSpPr>
          <a:xfrm>
            <a:off x="8921977" y="4917303"/>
            <a:ext cx="2937088" cy="1290153"/>
            <a:chOff x="8921977" y="4073386"/>
            <a:chExt cx="2937088" cy="1290153"/>
          </a:xfrm>
        </p:grpSpPr>
        <p:sp>
          <p:nvSpPr>
            <p:cNvPr id="28" name="TextBox 76">
              <a:extLst>
                <a:ext uri="{FF2B5EF4-FFF2-40B4-BE49-F238E27FC236}">
                  <a16:creationId xmlns:a16="http://schemas.microsoft.com/office/drawing/2014/main" id="{5F06D6BD-C9AB-4A40-B121-0963E79D9972}"/>
                </a:ext>
              </a:extLst>
            </p:cNvPr>
            <p:cNvSpPr txBox="1"/>
            <p:nvPr/>
          </p:nvSpPr>
          <p:spPr>
            <a:xfrm>
              <a:off x="8921977" y="4073386"/>
              <a:ext cx="2937088" cy="46166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defTabSz="914400"/>
              <a:r>
                <a:rPr lang="en-US" sz="2400" b="1" noProof="1">
                  <a:solidFill>
                    <a:prstClr val="black"/>
                  </a:solidFill>
                  <a:latin typeface="Calibri" panose="020F0502020204030204"/>
                </a:rPr>
                <a:t>Lorem Ipsum</a:t>
              </a:r>
            </a:p>
          </p:txBody>
        </p:sp>
        <p:sp>
          <p:nvSpPr>
            <p:cNvPr id="29" name="TextBox 77">
              <a:extLst>
                <a:ext uri="{FF2B5EF4-FFF2-40B4-BE49-F238E27FC236}">
                  <a16:creationId xmlns:a16="http://schemas.microsoft.com/office/drawing/2014/main" id="{6CF58442-770B-489D-A82E-787CDA462509}"/>
                </a:ext>
              </a:extLst>
            </p:cNvPr>
            <p:cNvSpPr txBox="1"/>
            <p:nvPr/>
          </p:nvSpPr>
          <p:spPr>
            <a:xfrm>
              <a:off x="8929772" y="4532542"/>
              <a:ext cx="2929293" cy="830997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 defTabSz="914400"/>
              <a:r>
                <a:rPr lang="en-US" sz="1200" noProof="1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Lorem ipsum dolor sit amet, nibh est. A magna maecenas, quam magna nec quis, lorem nunc. Suspendisse viverra sodales mauris, cras pharetra proin egestas arcu erat dolor, at amet. </a:t>
              </a:r>
            </a:p>
          </p:txBody>
        </p:sp>
      </p:grpSp>
      <p:grpSp>
        <p:nvGrpSpPr>
          <p:cNvPr id="30" name="Group 78">
            <a:extLst>
              <a:ext uri="{FF2B5EF4-FFF2-40B4-BE49-F238E27FC236}">
                <a16:creationId xmlns:a16="http://schemas.microsoft.com/office/drawing/2014/main" id="{EE9E380F-D538-411F-8733-7F28402867DD}"/>
              </a:ext>
            </a:extLst>
          </p:cNvPr>
          <p:cNvGrpSpPr/>
          <p:nvPr/>
        </p:nvGrpSpPr>
        <p:grpSpPr>
          <a:xfrm>
            <a:off x="332936" y="4917303"/>
            <a:ext cx="2937088" cy="1290153"/>
            <a:chOff x="332936" y="4652338"/>
            <a:chExt cx="2937088" cy="1290153"/>
          </a:xfrm>
        </p:grpSpPr>
        <p:sp>
          <p:nvSpPr>
            <p:cNvPr id="31" name="TextBox 79">
              <a:extLst>
                <a:ext uri="{FF2B5EF4-FFF2-40B4-BE49-F238E27FC236}">
                  <a16:creationId xmlns:a16="http://schemas.microsoft.com/office/drawing/2014/main" id="{1D06DAAD-7579-4290-AAEF-6BEC163F7E1C}"/>
                </a:ext>
              </a:extLst>
            </p:cNvPr>
            <p:cNvSpPr txBox="1"/>
            <p:nvPr/>
          </p:nvSpPr>
          <p:spPr>
            <a:xfrm>
              <a:off x="332936" y="4652338"/>
              <a:ext cx="2937088" cy="46166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r" defTabSz="914400"/>
              <a:r>
                <a:rPr lang="en-US" sz="2400" b="1" noProof="1">
                  <a:solidFill>
                    <a:prstClr val="black"/>
                  </a:solidFill>
                  <a:latin typeface="Calibri" panose="020F0502020204030204"/>
                </a:rPr>
                <a:t>Lorem Ipsum</a:t>
              </a:r>
            </a:p>
          </p:txBody>
        </p:sp>
        <p:sp>
          <p:nvSpPr>
            <p:cNvPr id="32" name="TextBox 80">
              <a:extLst>
                <a:ext uri="{FF2B5EF4-FFF2-40B4-BE49-F238E27FC236}">
                  <a16:creationId xmlns:a16="http://schemas.microsoft.com/office/drawing/2014/main" id="{57D734A8-A954-43F7-B5BF-4206E749CFA7}"/>
                </a:ext>
              </a:extLst>
            </p:cNvPr>
            <p:cNvSpPr txBox="1"/>
            <p:nvPr/>
          </p:nvSpPr>
          <p:spPr>
            <a:xfrm>
              <a:off x="340731" y="5111494"/>
              <a:ext cx="2929293" cy="830997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 defTabSz="914400"/>
              <a:r>
                <a:rPr lang="en-US" sz="1200" noProof="1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Lorem ipsum dolor sit amet, nibh est. A magna maecenas, quam magna nec quis, lorem nunc. Suspendisse viverra sodales mauris, cras pharetra proin egestas arcu erat dolor, at amet. </a:t>
              </a:r>
            </a:p>
          </p:txBody>
        </p:sp>
      </p:grpSp>
      <p:grpSp>
        <p:nvGrpSpPr>
          <p:cNvPr id="33" name="Group 81">
            <a:extLst>
              <a:ext uri="{FF2B5EF4-FFF2-40B4-BE49-F238E27FC236}">
                <a16:creationId xmlns:a16="http://schemas.microsoft.com/office/drawing/2014/main" id="{5AF46001-F88A-4EA0-B061-B48FB3CFA991}"/>
              </a:ext>
            </a:extLst>
          </p:cNvPr>
          <p:cNvGrpSpPr/>
          <p:nvPr/>
        </p:nvGrpSpPr>
        <p:grpSpPr>
          <a:xfrm>
            <a:off x="4627456" y="1178650"/>
            <a:ext cx="2937088" cy="1290153"/>
            <a:chOff x="8921977" y="1466725"/>
            <a:chExt cx="2937088" cy="1290153"/>
          </a:xfrm>
        </p:grpSpPr>
        <p:sp>
          <p:nvSpPr>
            <p:cNvPr id="34" name="TextBox 82">
              <a:extLst>
                <a:ext uri="{FF2B5EF4-FFF2-40B4-BE49-F238E27FC236}">
                  <a16:creationId xmlns:a16="http://schemas.microsoft.com/office/drawing/2014/main" id="{FFDC26E0-C4D2-4309-8C5C-B49C7C3F6BB9}"/>
                </a:ext>
              </a:extLst>
            </p:cNvPr>
            <p:cNvSpPr txBox="1"/>
            <p:nvPr/>
          </p:nvSpPr>
          <p:spPr>
            <a:xfrm>
              <a:off x="8921977" y="1466725"/>
              <a:ext cx="2937088" cy="46166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defTabSz="914400"/>
              <a:r>
                <a:rPr lang="en-US" sz="2400" b="1" noProof="1">
                  <a:solidFill>
                    <a:prstClr val="black"/>
                  </a:solidFill>
                  <a:latin typeface="Calibri" panose="020F0502020204030204"/>
                </a:rPr>
                <a:t>Lorem Ipsum</a:t>
              </a:r>
            </a:p>
          </p:txBody>
        </p:sp>
        <p:sp>
          <p:nvSpPr>
            <p:cNvPr id="35" name="TextBox 83">
              <a:extLst>
                <a:ext uri="{FF2B5EF4-FFF2-40B4-BE49-F238E27FC236}">
                  <a16:creationId xmlns:a16="http://schemas.microsoft.com/office/drawing/2014/main" id="{A3DC298C-53B0-406D-B980-A9938B138B0C}"/>
                </a:ext>
              </a:extLst>
            </p:cNvPr>
            <p:cNvSpPr txBox="1"/>
            <p:nvPr/>
          </p:nvSpPr>
          <p:spPr>
            <a:xfrm>
              <a:off x="8929772" y="1925881"/>
              <a:ext cx="2929293" cy="830997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 defTabSz="914400"/>
              <a:r>
                <a:rPr lang="en-US" sz="1200" noProof="1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Lorem ipsum dolor sit amet, nibh est. A magna maecenas, quam magna nec quis, lorem nunc. Suspendisse viverra sodales mauris, cras pharetra proin egestas arcu erat dolor, at amet. </a:t>
              </a:r>
            </a:p>
          </p:txBody>
        </p:sp>
      </p:grpSp>
      <p:sp>
        <p:nvSpPr>
          <p:cNvPr id="36" name="Rectangle 19">
            <a:extLst>
              <a:ext uri="{FF2B5EF4-FFF2-40B4-BE49-F238E27FC236}">
                <a16:creationId xmlns:a16="http://schemas.microsoft.com/office/drawing/2014/main" id="{3F0C0E89-6711-41D7-8A5F-999FFE0BD995}"/>
              </a:ext>
            </a:extLst>
          </p:cNvPr>
          <p:cNvSpPr/>
          <p:nvPr/>
        </p:nvSpPr>
        <p:spPr>
          <a:xfrm>
            <a:off x="2384438" y="2066283"/>
            <a:ext cx="12010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en-US" sz="2400" b="1" noProof="1">
                <a:solidFill>
                  <a:prstClr val="black"/>
                </a:solidFill>
                <a:latin typeface="Calibri" panose="020F0502020204030204"/>
              </a:rPr>
              <a:t>Lorem Ipsum</a:t>
            </a:r>
          </a:p>
        </p:txBody>
      </p:sp>
      <p:sp>
        <p:nvSpPr>
          <p:cNvPr id="37" name="Rectangle 84">
            <a:extLst>
              <a:ext uri="{FF2B5EF4-FFF2-40B4-BE49-F238E27FC236}">
                <a16:creationId xmlns:a16="http://schemas.microsoft.com/office/drawing/2014/main" id="{26278F6B-0D82-4681-9CB3-912CC8AAD47B}"/>
              </a:ext>
            </a:extLst>
          </p:cNvPr>
          <p:cNvSpPr/>
          <p:nvPr/>
        </p:nvSpPr>
        <p:spPr>
          <a:xfrm>
            <a:off x="5297558" y="3744832"/>
            <a:ext cx="12010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en-US" sz="2400" b="1" noProof="1">
                <a:solidFill>
                  <a:prstClr val="black"/>
                </a:solidFill>
                <a:latin typeface="Calibri" panose="020F0502020204030204"/>
              </a:rPr>
              <a:t>Lorem Ipsum</a:t>
            </a:r>
          </a:p>
        </p:txBody>
      </p:sp>
      <p:sp>
        <p:nvSpPr>
          <p:cNvPr id="38" name="Rectangle 85">
            <a:extLst>
              <a:ext uri="{FF2B5EF4-FFF2-40B4-BE49-F238E27FC236}">
                <a16:creationId xmlns:a16="http://schemas.microsoft.com/office/drawing/2014/main" id="{ED091492-6D06-4B2C-8EA1-3241962891D9}"/>
              </a:ext>
            </a:extLst>
          </p:cNvPr>
          <p:cNvSpPr/>
          <p:nvPr/>
        </p:nvSpPr>
        <p:spPr>
          <a:xfrm>
            <a:off x="8168562" y="3769983"/>
            <a:ext cx="12010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en-US" sz="2400" b="1" noProof="1">
                <a:solidFill>
                  <a:prstClr val="black"/>
                </a:solidFill>
                <a:latin typeface="Calibri" panose="020F0502020204030204"/>
              </a:rPr>
              <a:t>Lorem Ipsum</a:t>
            </a:r>
          </a:p>
        </p:txBody>
      </p:sp>
      <p:sp>
        <p:nvSpPr>
          <p:cNvPr id="39" name="Rectangle 86">
            <a:extLst>
              <a:ext uri="{FF2B5EF4-FFF2-40B4-BE49-F238E27FC236}">
                <a16:creationId xmlns:a16="http://schemas.microsoft.com/office/drawing/2014/main" id="{FAB9B48E-A737-43AF-A69D-6A37FE35FCDD}"/>
              </a:ext>
            </a:extLst>
          </p:cNvPr>
          <p:cNvSpPr/>
          <p:nvPr/>
        </p:nvSpPr>
        <p:spPr>
          <a:xfrm>
            <a:off x="9701275" y="1084670"/>
            <a:ext cx="12010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en-US" sz="2400" b="1" noProof="1">
                <a:solidFill>
                  <a:prstClr val="black"/>
                </a:solidFill>
                <a:latin typeface="Calibri" panose="020F0502020204030204"/>
              </a:rPr>
              <a:t>Lorem Ipsum</a:t>
            </a:r>
          </a:p>
        </p:txBody>
      </p:sp>
      <p:sp>
        <p:nvSpPr>
          <p:cNvPr id="40" name="Rectangle 87">
            <a:extLst>
              <a:ext uri="{FF2B5EF4-FFF2-40B4-BE49-F238E27FC236}">
                <a16:creationId xmlns:a16="http://schemas.microsoft.com/office/drawing/2014/main" id="{C30B8F22-3896-4FDC-81AE-50F4E6E787B2}"/>
              </a:ext>
            </a:extLst>
          </p:cNvPr>
          <p:cNvSpPr/>
          <p:nvPr/>
        </p:nvSpPr>
        <p:spPr>
          <a:xfrm>
            <a:off x="2390237" y="3603157"/>
            <a:ext cx="1201063" cy="10156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914400"/>
            <a:r>
              <a:rPr lang="en-US" sz="6000" b="1" noProof="1">
                <a:solidFill>
                  <a:prstClr val="black"/>
                </a:solidFill>
                <a:latin typeface="Calibri" panose="020F0502020204030204"/>
              </a:rPr>
              <a:t>1</a:t>
            </a:r>
          </a:p>
        </p:txBody>
      </p:sp>
      <p:sp>
        <p:nvSpPr>
          <p:cNvPr id="41" name="Rectangle 88">
            <a:extLst>
              <a:ext uri="{FF2B5EF4-FFF2-40B4-BE49-F238E27FC236}">
                <a16:creationId xmlns:a16="http://schemas.microsoft.com/office/drawing/2014/main" id="{8EFA7682-3BD0-421A-AFB4-16373761B34B}"/>
              </a:ext>
            </a:extLst>
          </p:cNvPr>
          <p:cNvSpPr/>
          <p:nvPr/>
        </p:nvSpPr>
        <p:spPr>
          <a:xfrm>
            <a:off x="3888736" y="4494551"/>
            <a:ext cx="1201063" cy="10156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914400"/>
            <a:r>
              <a:rPr lang="en-US" sz="6000" b="1" noProof="1">
                <a:solidFill>
                  <a:prstClr val="black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42" name="Rectangle 89">
            <a:extLst>
              <a:ext uri="{FF2B5EF4-FFF2-40B4-BE49-F238E27FC236}">
                <a16:creationId xmlns:a16="http://schemas.microsoft.com/office/drawing/2014/main" id="{8EAB7BC6-B257-47A7-AE7B-FB79B2FAA598}"/>
              </a:ext>
            </a:extLst>
          </p:cNvPr>
          <p:cNvSpPr/>
          <p:nvPr/>
        </p:nvSpPr>
        <p:spPr>
          <a:xfrm>
            <a:off x="6787683" y="4494551"/>
            <a:ext cx="1201063" cy="10156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914400"/>
            <a:r>
              <a:rPr lang="en-US" sz="6000" b="1" noProof="1">
                <a:solidFill>
                  <a:prstClr val="black"/>
                </a:solidFill>
                <a:latin typeface="Calibri" panose="020F0502020204030204"/>
              </a:rPr>
              <a:t>3</a:t>
            </a:r>
          </a:p>
        </p:txBody>
      </p:sp>
      <p:sp>
        <p:nvSpPr>
          <p:cNvPr id="43" name="Rectangle 90">
            <a:extLst>
              <a:ext uri="{FF2B5EF4-FFF2-40B4-BE49-F238E27FC236}">
                <a16:creationId xmlns:a16="http://schemas.microsoft.com/office/drawing/2014/main" id="{555C2251-F8E4-452A-9760-17A5BF76BFF8}"/>
              </a:ext>
            </a:extLst>
          </p:cNvPr>
          <p:cNvSpPr/>
          <p:nvPr/>
        </p:nvSpPr>
        <p:spPr>
          <a:xfrm>
            <a:off x="9701275" y="2729169"/>
            <a:ext cx="1201063" cy="10156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914400"/>
            <a:r>
              <a:rPr lang="en-US" sz="6000" b="1" noProof="1">
                <a:solidFill>
                  <a:prstClr val="black"/>
                </a:solidFill>
                <a:latin typeface="Calibri" panose="020F0502020204030204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50433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C2A2A083-90A6-468E-ABB0-5BD85F0889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PE"/>
          </a:p>
        </p:txBody>
      </p:sp>
      <p:grpSp>
        <p:nvGrpSpPr>
          <p:cNvPr id="3" name="Group 24">
            <a:extLst>
              <a:ext uri="{FF2B5EF4-FFF2-40B4-BE49-F238E27FC236}">
                <a16:creationId xmlns:a16="http://schemas.microsoft.com/office/drawing/2014/main" id="{661507AB-8CCC-47E5-BC7E-2C7A88D2BE3A}"/>
              </a:ext>
            </a:extLst>
          </p:cNvPr>
          <p:cNvGrpSpPr/>
          <p:nvPr/>
        </p:nvGrpSpPr>
        <p:grpSpPr>
          <a:xfrm>
            <a:off x="4094086" y="1232756"/>
            <a:ext cx="3667671" cy="1029717"/>
            <a:chOff x="4094085" y="1232756"/>
            <a:chExt cx="3667671" cy="1029717"/>
          </a:xfrm>
        </p:grpSpPr>
        <p:sp>
          <p:nvSpPr>
            <p:cNvPr id="4" name="TextBox 22">
              <a:extLst>
                <a:ext uri="{FF2B5EF4-FFF2-40B4-BE49-F238E27FC236}">
                  <a16:creationId xmlns:a16="http://schemas.microsoft.com/office/drawing/2014/main" id="{29CFF476-7671-4B51-8136-6ADD2721C679}"/>
                </a:ext>
              </a:extLst>
            </p:cNvPr>
            <p:cNvSpPr txBox="1"/>
            <p:nvPr/>
          </p:nvSpPr>
          <p:spPr>
            <a:xfrm>
              <a:off x="4094085" y="1232756"/>
              <a:ext cx="3667671" cy="246221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85000" lnSpcReduction="20000"/>
            </a:bodyPr>
            <a:lstStyle/>
            <a:p>
              <a:r>
                <a:rPr lang="en-US" altLang="zh-CN" sz="2133" b="1" dirty="0">
                  <a:solidFill>
                    <a:schemeClr val="accent2"/>
                  </a:solidFill>
                </a:rPr>
                <a:t>Title text preset</a:t>
              </a:r>
              <a:endParaRPr lang="zh-CN" altLang="en-US" sz="2133" b="1" dirty="0">
                <a:solidFill>
                  <a:schemeClr val="accent2"/>
                </a:solidFill>
              </a:endParaRPr>
            </a:p>
          </p:txBody>
        </p:sp>
        <p:sp>
          <p:nvSpPr>
            <p:cNvPr id="5" name="Rectangle 23">
              <a:extLst>
                <a:ext uri="{FF2B5EF4-FFF2-40B4-BE49-F238E27FC236}">
                  <a16:creationId xmlns:a16="http://schemas.microsoft.com/office/drawing/2014/main" id="{F9C06C3C-BCA1-40BD-B143-CFC72F2EB008}"/>
                </a:ext>
              </a:extLst>
            </p:cNvPr>
            <p:cNvSpPr/>
            <p:nvPr/>
          </p:nvSpPr>
          <p:spPr>
            <a:xfrm>
              <a:off x="4094085" y="1478976"/>
              <a:ext cx="3667671" cy="783497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 fontScale="85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67" dirty="0"/>
                <a:t>This part of the content as a text typesetting placeholder display(Recommended theme font)</a:t>
              </a:r>
              <a:r>
                <a:rPr lang="zh-CN" altLang="en-US" sz="1467" dirty="0"/>
                <a:t/>
              </a:r>
              <a:br>
                <a:rPr lang="zh-CN" altLang="en-US" sz="1467" dirty="0"/>
              </a:br>
              <a:r>
                <a:rPr lang="en-US" altLang="zh-CN" sz="1467" dirty="0"/>
                <a:t>If you need to change, please adjust it under the (Set Shape Format) menu (text option)</a:t>
              </a:r>
              <a:endParaRPr lang="zh-CN" altLang="en-US" sz="1467" dirty="0"/>
            </a:p>
          </p:txBody>
        </p:sp>
      </p:grpSp>
      <p:grpSp>
        <p:nvGrpSpPr>
          <p:cNvPr id="6" name="Group 25">
            <a:extLst>
              <a:ext uri="{FF2B5EF4-FFF2-40B4-BE49-F238E27FC236}">
                <a16:creationId xmlns:a16="http://schemas.microsoft.com/office/drawing/2014/main" id="{0FBA9769-9B21-41D7-A008-5362B6557F5D}"/>
              </a:ext>
            </a:extLst>
          </p:cNvPr>
          <p:cNvGrpSpPr/>
          <p:nvPr/>
        </p:nvGrpSpPr>
        <p:grpSpPr>
          <a:xfrm>
            <a:off x="6746943" y="3074182"/>
            <a:ext cx="3667671" cy="1029717"/>
            <a:chOff x="4094085" y="1232756"/>
            <a:chExt cx="3667671" cy="1029717"/>
          </a:xfrm>
        </p:grpSpPr>
        <p:sp>
          <p:nvSpPr>
            <p:cNvPr id="7" name="TextBox 26">
              <a:extLst>
                <a:ext uri="{FF2B5EF4-FFF2-40B4-BE49-F238E27FC236}">
                  <a16:creationId xmlns:a16="http://schemas.microsoft.com/office/drawing/2014/main" id="{D91EBEB1-B41F-4498-97F5-EC99012A8BC4}"/>
                </a:ext>
              </a:extLst>
            </p:cNvPr>
            <p:cNvSpPr txBox="1"/>
            <p:nvPr/>
          </p:nvSpPr>
          <p:spPr>
            <a:xfrm>
              <a:off x="4094085" y="1232756"/>
              <a:ext cx="3667671" cy="246221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85000" lnSpcReduction="20000"/>
            </a:bodyPr>
            <a:lstStyle/>
            <a:p>
              <a:r>
                <a:rPr lang="en-US" altLang="zh-CN" sz="2133" b="1" dirty="0">
                  <a:solidFill>
                    <a:schemeClr val="accent4">
                      <a:lumMod val="100000"/>
                    </a:schemeClr>
                  </a:solidFill>
                </a:rPr>
                <a:t>Title text preset</a:t>
              </a:r>
              <a:endParaRPr lang="zh-CN" altLang="en-US" sz="2133" b="1" dirty="0">
                <a:solidFill>
                  <a:schemeClr val="accent4">
                    <a:lumMod val="100000"/>
                  </a:schemeClr>
                </a:solidFill>
              </a:endParaRPr>
            </a:p>
          </p:txBody>
        </p:sp>
        <p:sp>
          <p:nvSpPr>
            <p:cNvPr id="8" name="Rectangle 27">
              <a:extLst>
                <a:ext uri="{FF2B5EF4-FFF2-40B4-BE49-F238E27FC236}">
                  <a16:creationId xmlns:a16="http://schemas.microsoft.com/office/drawing/2014/main" id="{4A636B40-0692-4D16-8538-689EB5861126}"/>
                </a:ext>
              </a:extLst>
            </p:cNvPr>
            <p:cNvSpPr/>
            <p:nvPr/>
          </p:nvSpPr>
          <p:spPr>
            <a:xfrm>
              <a:off x="4094085" y="1478976"/>
              <a:ext cx="3667671" cy="783497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 fontScale="85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67" dirty="0"/>
                <a:t>This part of the content as a text typesetting placeholder display(Recommended theme font)</a:t>
              </a:r>
              <a:r>
                <a:rPr lang="zh-CN" altLang="en-US" sz="1467" dirty="0"/>
                <a:t/>
              </a:r>
              <a:br>
                <a:rPr lang="zh-CN" altLang="en-US" sz="1467" dirty="0"/>
              </a:br>
              <a:r>
                <a:rPr lang="en-US" altLang="zh-CN" sz="1467" dirty="0"/>
                <a:t>If you need to change, please adjust it under the (Set Shape Format) menu (text option)</a:t>
              </a:r>
              <a:endParaRPr lang="zh-CN" altLang="en-US" sz="1467" dirty="0"/>
            </a:p>
          </p:txBody>
        </p:sp>
      </p:grpSp>
      <p:grpSp>
        <p:nvGrpSpPr>
          <p:cNvPr id="9" name="Group 28">
            <a:extLst>
              <a:ext uri="{FF2B5EF4-FFF2-40B4-BE49-F238E27FC236}">
                <a16:creationId xmlns:a16="http://schemas.microsoft.com/office/drawing/2014/main" id="{1B08AF93-064A-4167-A502-FEF6039D5934}"/>
              </a:ext>
            </a:extLst>
          </p:cNvPr>
          <p:cNvGrpSpPr/>
          <p:nvPr/>
        </p:nvGrpSpPr>
        <p:grpSpPr>
          <a:xfrm>
            <a:off x="4552566" y="5062696"/>
            <a:ext cx="3667671" cy="1029717"/>
            <a:chOff x="4094085" y="1232756"/>
            <a:chExt cx="3667671" cy="1029717"/>
          </a:xfrm>
        </p:grpSpPr>
        <p:sp>
          <p:nvSpPr>
            <p:cNvPr id="10" name="TextBox 29">
              <a:extLst>
                <a:ext uri="{FF2B5EF4-FFF2-40B4-BE49-F238E27FC236}">
                  <a16:creationId xmlns:a16="http://schemas.microsoft.com/office/drawing/2014/main" id="{8730634E-6B5F-4A4B-8B68-19A8A26CC445}"/>
                </a:ext>
              </a:extLst>
            </p:cNvPr>
            <p:cNvSpPr txBox="1"/>
            <p:nvPr/>
          </p:nvSpPr>
          <p:spPr>
            <a:xfrm>
              <a:off x="4094085" y="1232756"/>
              <a:ext cx="3667671" cy="246221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85000" lnSpcReduction="20000"/>
            </a:bodyPr>
            <a:lstStyle/>
            <a:p>
              <a:r>
                <a:rPr lang="en-US" altLang="zh-CN" sz="2133" b="1" dirty="0">
                  <a:solidFill>
                    <a:schemeClr val="accent3">
                      <a:lumMod val="100000"/>
                    </a:schemeClr>
                  </a:solidFill>
                </a:rPr>
                <a:t>Title text preset</a:t>
              </a:r>
              <a:endParaRPr lang="zh-CN" altLang="en-US" sz="2133" b="1" dirty="0">
                <a:solidFill>
                  <a:schemeClr val="accent3">
                    <a:lumMod val="100000"/>
                  </a:schemeClr>
                </a:solidFill>
              </a:endParaRPr>
            </a:p>
          </p:txBody>
        </p:sp>
        <p:sp>
          <p:nvSpPr>
            <p:cNvPr id="11" name="Rectangle 30">
              <a:extLst>
                <a:ext uri="{FF2B5EF4-FFF2-40B4-BE49-F238E27FC236}">
                  <a16:creationId xmlns:a16="http://schemas.microsoft.com/office/drawing/2014/main" id="{8B21DDB7-CEAF-4179-AE09-19F813A4B29C}"/>
                </a:ext>
              </a:extLst>
            </p:cNvPr>
            <p:cNvSpPr/>
            <p:nvPr/>
          </p:nvSpPr>
          <p:spPr>
            <a:xfrm>
              <a:off x="4094085" y="1478976"/>
              <a:ext cx="3667671" cy="783497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 fontScale="85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67" dirty="0"/>
                <a:t>This part of the content as a text typesetting placeholder display(Recommended theme font)</a:t>
              </a:r>
              <a:r>
                <a:rPr lang="zh-CN" altLang="en-US" sz="1467" dirty="0"/>
                <a:t/>
              </a:r>
              <a:br>
                <a:rPr lang="zh-CN" altLang="en-US" sz="1467" dirty="0"/>
              </a:br>
              <a:r>
                <a:rPr lang="en-US" altLang="zh-CN" sz="1467" dirty="0"/>
                <a:t>If you need to change, please adjust it under the (Set Shape Format) menu (text option)</a:t>
              </a:r>
              <a:endParaRPr lang="zh-CN" altLang="en-US" sz="1467" dirty="0"/>
            </a:p>
          </p:txBody>
        </p:sp>
      </p:grpSp>
      <p:grpSp>
        <p:nvGrpSpPr>
          <p:cNvPr id="12" name="组合 1">
            <a:extLst>
              <a:ext uri="{FF2B5EF4-FFF2-40B4-BE49-F238E27FC236}">
                <a16:creationId xmlns:a16="http://schemas.microsoft.com/office/drawing/2014/main" id="{E2692DAE-0051-43AA-B953-D0083AF29ECC}"/>
              </a:ext>
            </a:extLst>
          </p:cNvPr>
          <p:cNvGrpSpPr/>
          <p:nvPr/>
        </p:nvGrpSpPr>
        <p:grpSpPr>
          <a:xfrm>
            <a:off x="2020964" y="1292658"/>
            <a:ext cx="4461675" cy="4599572"/>
            <a:chOff x="1515723" y="969493"/>
            <a:chExt cx="3346256" cy="3449679"/>
          </a:xfrm>
        </p:grpSpPr>
        <p:grpSp>
          <p:nvGrpSpPr>
            <p:cNvPr id="13" name="Group 1">
              <a:extLst>
                <a:ext uri="{FF2B5EF4-FFF2-40B4-BE49-F238E27FC236}">
                  <a16:creationId xmlns:a16="http://schemas.microsoft.com/office/drawing/2014/main" id="{34044001-1C2C-4385-A132-F95ABDE60E6B}"/>
                </a:ext>
              </a:extLst>
            </p:cNvPr>
            <p:cNvGrpSpPr/>
            <p:nvPr/>
          </p:nvGrpSpPr>
          <p:grpSpPr>
            <a:xfrm>
              <a:off x="1515723" y="969493"/>
              <a:ext cx="3346256" cy="3449679"/>
              <a:chOff x="2020964" y="1292657"/>
              <a:chExt cx="4461674" cy="4599572"/>
            </a:xfrm>
          </p:grpSpPr>
          <p:sp>
            <p:nvSpPr>
              <p:cNvPr id="15" name="Freeform: Shape 4">
                <a:extLst>
                  <a:ext uri="{FF2B5EF4-FFF2-40B4-BE49-F238E27FC236}">
                    <a16:creationId xmlns:a16="http://schemas.microsoft.com/office/drawing/2014/main" id="{9BE20B61-BE6C-48D8-B12C-4AFA0F020634}"/>
                  </a:ext>
                </a:extLst>
              </p:cNvPr>
              <p:cNvSpPr/>
              <p:nvPr/>
            </p:nvSpPr>
            <p:spPr>
              <a:xfrm>
                <a:off x="3009449" y="2425847"/>
                <a:ext cx="3473189" cy="2340000"/>
              </a:xfrm>
              <a:custGeom>
                <a:avLst/>
                <a:gdLst>
                  <a:gd name="connsiteX0" fmla="*/ 1170000 w 3473189"/>
                  <a:gd name="connsiteY0" fmla="*/ 0 h 2340000"/>
                  <a:gd name="connsiteX1" fmla="*/ 2316230 w 3473189"/>
                  <a:gd name="connsiteY1" fmla="*/ 934204 h 2340000"/>
                  <a:gd name="connsiteX2" fmla="*/ 2322677 w 3473189"/>
                  <a:gd name="connsiteY2" fmla="*/ 976446 h 2340000"/>
                  <a:gd name="connsiteX3" fmla="*/ 2762234 w 3473189"/>
                  <a:gd name="connsiteY3" fmla="*/ 976446 h 2340000"/>
                  <a:gd name="connsiteX4" fmla="*/ 2762234 w 3473189"/>
                  <a:gd name="connsiteY4" fmla="*/ 782892 h 2340000"/>
                  <a:gd name="connsiteX5" fmla="*/ 3473189 w 3473189"/>
                  <a:gd name="connsiteY5" fmla="*/ 1170000 h 2340000"/>
                  <a:gd name="connsiteX6" fmla="*/ 2762234 w 3473189"/>
                  <a:gd name="connsiteY6" fmla="*/ 1557108 h 2340000"/>
                  <a:gd name="connsiteX7" fmla="*/ 2762234 w 3473189"/>
                  <a:gd name="connsiteY7" fmla="*/ 1363554 h 2340000"/>
                  <a:gd name="connsiteX8" fmla="*/ 2322677 w 3473189"/>
                  <a:gd name="connsiteY8" fmla="*/ 1363554 h 2340000"/>
                  <a:gd name="connsiteX9" fmla="*/ 2316230 w 3473189"/>
                  <a:gd name="connsiteY9" fmla="*/ 1405796 h 2340000"/>
                  <a:gd name="connsiteX10" fmla="*/ 1170000 w 3473189"/>
                  <a:gd name="connsiteY10" fmla="*/ 2340000 h 2340000"/>
                  <a:gd name="connsiteX11" fmla="*/ 0 w 3473189"/>
                  <a:gd name="connsiteY11" fmla="*/ 1170000 h 2340000"/>
                  <a:gd name="connsiteX12" fmla="*/ 1170000 w 3473189"/>
                  <a:gd name="connsiteY12" fmla="*/ 0 h 23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473189" h="2340000">
                    <a:moveTo>
                      <a:pt x="1170000" y="0"/>
                    </a:moveTo>
                    <a:cubicBezTo>
                      <a:pt x="1735401" y="0"/>
                      <a:pt x="2207132" y="401055"/>
                      <a:pt x="2316230" y="934204"/>
                    </a:cubicBezTo>
                    <a:lnTo>
                      <a:pt x="2322677" y="976446"/>
                    </a:lnTo>
                    <a:lnTo>
                      <a:pt x="2762234" y="976446"/>
                    </a:lnTo>
                    <a:lnTo>
                      <a:pt x="2762234" y="782892"/>
                    </a:lnTo>
                    <a:lnTo>
                      <a:pt x="3473189" y="1170000"/>
                    </a:lnTo>
                    <a:lnTo>
                      <a:pt x="2762234" y="1557108"/>
                    </a:lnTo>
                    <a:lnTo>
                      <a:pt x="2762234" y="1363554"/>
                    </a:lnTo>
                    <a:lnTo>
                      <a:pt x="2322677" y="1363554"/>
                    </a:lnTo>
                    <a:lnTo>
                      <a:pt x="2316230" y="1405796"/>
                    </a:lnTo>
                    <a:cubicBezTo>
                      <a:pt x="2207132" y="1938945"/>
                      <a:pt x="1735401" y="2340000"/>
                      <a:pt x="1170000" y="2340000"/>
                    </a:cubicBezTo>
                    <a:cubicBezTo>
                      <a:pt x="523827" y="2340000"/>
                      <a:pt x="0" y="1816173"/>
                      <a:pt x="0" y="1170000"/>
                    </a:cubicBezTo>
                    <a:cubicBezTo>
                      <a:pt x="0" y="523827"/>
                      <a:pt x="523827" y="0"/>
                      <a:pt x="117000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 dirty="0"/>
              </a:p>
            </p:txBody>
          </p:sp>
          <p:sp>
            <p:nvSpPr>
              <p:cNvPr id="16" name="Freeform: Shape 5">
                <a:extLst>
                  <a:ext uri="{FF2B5EF4-FFF2-40B4-BE49-F238E27FC236}">
                    <a16:creationId xmlns:a16="http://schemas.microsoft.com/office/drawing/2014/main" id="{7156868A-1781-4ADF-BDBB-DC66053CF767}"/>
                  </a:ext>
                </a:extLst>
              </p:cNvPr>
              <p:cNvSpPr/>
              <p:nvPr/>
            </p:nvSpPr>
            <p:spPr>
              <a:xfrm rot="5400000">
                <a:off x="2166476" y="2985635"/>
                <a:ext cx="3473189" cy="2340000"/>
              </a:xfrm>
              <a:custGeom>
                <a:avLst/>
                <a:gdLst>
                  <a:gd name="connsiteX0" fmla="*/ 1170000 w 3473189"/>
                  <a:gd name="connsiteY0" fmla="*/ 0 h 2340000"/>
                  <a:gd name="connsiteX1" fmla="*/ 2316230 w 3473189"/>
                  <a:gd name="connsiteY1" fmla="*/ 934204 h 2340000"/>
                  <a:gd name="connsiteX2" fmla="*/ 2322677 w 3473189"/>
                  <a:gd name="connsiteY2" fmla="*/ 976446 h 2340000"/>
                  <a:gd name="connsiteX3" fmla="*/ 2762234 w 3473189"/>
                  <a:gd name="connsiteY3" fmla="*/ 976446 h 2340000"/>
                  <a:gd name="connsiteX4" fmla="*/ 2762234 w 3473189"/>
                  <a:gd name="connsiteY4" fmla="*/ 782892 h 2340000"/>
                  <a:gd name="connsiteX5" fmla="*/ 3473189 w 3473189"/>
                  <a:gd name="connsiteY5" fmla="*/ 1170000 h 2340000"/>
                  <a:gd name="connsiteX6" fmla="*/ 2762234 w 3473189"/>
                  <a:gd name="connsiteY6" fmla="*/ 1557108 h 2340000"/>
                  <a:gd name="connsiteX7" fmla="*/ 2762234 w 3473189"/>
                  <a:gd name="connsiteY7" fmla="*/ 1363554 h 2340000"/>
                  <a:gd name="connsiteX8" fmla="*/ 2322677 w 3473189"/>
                  <a:gd name="connsiteY8" fmla="*/ 1363554 h 2340000"/>
                  <a:gd name="connsiteX9" fmla="*/ 2316230 w 3473189"/>
                  <a:gd name="connsiteY9" fmla="*/ 1405796 h 2340000"/>
                  <a:gd name="connsiteX10" fmla="*/ 1170000 w 3473189"/>
                  <a:gd name="connsiteY10" fmla="*/ 2340000 h 2340000"/>
                  <a:gd name="connsiteX11" fmla="*/ 0 w 3473189"/>
                  <a:gd name="connsiteY11" fmla="*/ 1170000 h 2340000"/>
                  <a:gd name="connsiteX12" fmla="*/ 1170000 w 3473189"/>
                  <a:gd name="connsiteY12" fmla="*/ 0 h 23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473189" h="2340000">
                    <a:moveTo>
                      <a:pt x="1170000" y="0"/>
                    </a:moveTo>
                    <a:cubicBezTo>
                      <a:pt x="1735401" y="0"/>
                      <a:pt x="2207132" y="401055"/>
                      <a:pt x="2316230" y="934204"/>
                    </a:cubicBezTo>
                    <a:lnTo>
                      <a:pt x="2322677" y="976446"/>
                    </a:lnTo>
                    <a:lnTo>
                      <a:pt x="2762234" y="976446"/>
                    </a:lnTo>
                    <a:lnTo>
                      <a:pt x="2762234" y="782892"/>
                    </a:lnTo>
                    <a:lnTo>
                      <a:pt x="3473189" y="1170000"/>
                    </a:lnTo>
                    <a:lnTo>
                      <a:pt x="2762234" y="1557108"/>
                    </a:lnTo>
                    <a:lnTo>
                      <a:pt x="2762234" y="1363554"/>
                    </a:lnTo>
                    <a:lnTo>
                      <a:pt x="2322677" y="1363554"/>
                    </a:lnTo>
                    <a:lnTo>
                      <a:pt x="2316230" y="1405796"/>
                    </a:lnTo>
                    <a:cubicBezTo>
                      <a:pt x="2207132" y="1938945"/>
                      <a:pt x="1735401" y="2340000"/>
                      <a:pt x="1170000" y="2340000"/>
                    </a:cubicBezTo>
                    <a:cubicBezTo>
                      <a:pt x="523827" y="2340000"/>
                      <a:pt x="0" y="1816173"/>
                      <a:pt x="0" y="1170000"/>
                    </a:cubicBezTo>
                    <a:cubicBezTo>
                      <a:pt x="0" y="523827"/>
                      <a:pt x="523827" y="0"/>
                      <a:pt x="11700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 dirty="0"/>
              </a:p>
            </p:txBody>
          </p:sp>
          <p:sp>
            <p:nvSpPr>
              <p:cNvPr id="17" name="Freeform: Shape 6">
                <a:extLst>
                  <a:ext uri="{FF2B5EF4-FFF2-40B4-BE49-F238E27FC236}">
                    <a16:creationId xmlns:a16="http://schemas.microsoft.com/office/drawing/2014/main" id="{4E4E9635-5A2C-4FBD-AF20-96DDA19242B8}"/>
                  </a:ext>
                </a:extLst>
              </p:cNvPr>
              <p:cNvSpPr/>
              <p:nvPr/>
            </p:nvSpPr>
            <p:spPr>
              <a:xfrm rot="16200000">
                <a:off x="1810422" y="1859252"/>
                <a:ext cx="3473189" cy="2340000"/>
              </a:xfrm>
              <a:custGeom>
                <a:avLst/>
                <a:gdLst>
                  <a:gd name="connsiteX0" fmla="*/ 1170000 w 3473189"/>
                  <a:gd name="connsiteY0" fmla="*/ 0 h 2340000"/>
                  <a:gd name="connsiteX1" fmla="*/ 2316230 w 3473189"/>
                  <a:gd name="connsiteY1" fmla="*/ 934204 h 2340000"/>
                  <a:gd name="connsiteX2" fmla="*/ 2322677 w 3473189"/>
                  <a:gd name="connsiteY2" fmla="*/ 976446 h 2340000"/>
                  <a:gd name="connsiteX3" fmla="*/ 2762234 w 3473189"/>
                  <a:gd name="connsiteY3" fmla="*/ 976446 h 2340000"/>
                  <a:gd name="connsiteX4" fmla="*/ 2762234 w 3473189"/>
                  <a:gd name="connsiteY4" fmla="*/ 782892 h 2340000"/>
                  <a:gd name="connsiteX5" fmla="*/ 3473189 w 3473189"/>
                  <a:gd name="connsiteY5" fmla="*/ 1170000 h 2340000"/>
                  <a:gd name="connsiteX6" fmla="*/ 2762234 w 3473189"/>
                  <a:gd name="connsiteY6" fmla="*/ 1557108 h 2340000"/>
                  <a:gd name="connsiteX7" fmla="*/ 2762234 w 3473189"/>
                  <a:gd name="connsiteY7" fmla="*/ 1363554 h 2340000"/>
                  <a:gd name="connsiteX8" fmla="*/ 2322677 w 3473189"/>
                  <a:gd name="connsiteY8" fmla="*/ 1363554 h 2340000"/>
                  <a:gd name="connsiteX9" fmla="*/ 2316230 w 3473189"/>
                  <a:gd name="connsiteY9" fmla="*/ 1405796 h 2340000"/>
                  <a:gd name="connsiteX10" fmla="*/ 1170000 w 3473189"/>
                  <a:gd name="connsiteY10" fmla="*/ 2340000 h 2340000"/>
                  <a:gd name="connsiteX11" fmla="*/ 0 w 3473189"/>
                  <a:gd name="connsiteY11" fmla="*/ 1170000 h 2340000"/>
                  <a:gd name="connsiteX12" fmla="*/ 1170000 w 3473189"/>
                  <a:gd name="connsiteY12" fmla="*/ 0 h 23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473189" h="2340000">
                    <a:moveTo>
                      <a:pt x="1170000" y="0"/>
                    </a:moveTo>
                    <a:cubicBezTo>
                      <a:pt x="1735401" y="0"/>
                      <a:pt x="2207132" y="401055"/>
                      <a:pt x="2316230" y="934204"/>
                    </a:cubicBezTo>
                    <a:lnTo>
                      <a:pt x="2322677" y="976446"/>
                    </a:lnTo>
                    <a:lnTo>
                      <a:pt x="2762234" y="976446"/>
                    </a:lnTo>
                    <a:lnTo>
                      <a:pt x="2762234" y="782892"/>
                    </a:lnTo>
                    <a:lnTo>
                      <a:pt x="3473189" y="1170000"/>
                    </a:lnTo>
                    <a:lnTo>
                      <a:pt x="2762234" y="1557108"/>
                    </a:lnTo>
                    <a:lnTo>
                      <a:pt x="2762234" y="1363554"/>
                    </a:lnTo>
                    <a:lnTo>
                      <a:pt x="2322677" y="1363554"/>
                    </a:lnTo>
                    <a:lnTo>
                      <a:pt x="2316230" y="1405796"/>
                    </a:lnTo>
                    <a:cubicBezTo>
                      <a:pt x="2207132" y="1938945"/>
                      <a:pt x="1735401" y="2340000"/>
                      <a:pt x="1170000" y="2340000"/>
                    </a:cubicBezTo>
                    <a:cubicBezTo>
                      <a:pt x="523827" y="2340000"/>
                      <a:pt x="0" y="1816173"/>
                      <a:pt x="0" y="1170000"/>
                    </a:cubicBezTo>
                    <a:cubicBezTo>
                      <a:pt x="0" y="523827"/>
                      <a:pt x="523827" y="0"/>
                      <a:pt x="11700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 dirty="0"/>
              </a:p>
            </p:txBody>
          </p:sp>
          <p:sp>
            <p:nvSpPr>
              <p:cNvPr id="18" name="Oval 7">
                <a:extLst>
                  <a:ext uri="{FF2B5EF4-FFF2-40B4-BE49-F238E27FC236}">
                    <a16:creationId xmlns:a16="http://schemas.microsoft.com/office/drawing/2014/main" id="{6DE03FF0-948C-44F0-98C6-F52866FF306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020964" y="2419040"/>
                <a:ext cx="2340000" cy="2340000"/>
              </a:xfrm>
              <a:prstGeom prst="ellipse">
                <a:avLst/>
              </a:prstGeom>
              <a:solidFill>
                <a:schemeClr val="accent1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 dirty="0"/>
              </a:p>
            </p:txBody>
          </p:sp>
          <p:grpSp>
            <p:nvGrpSpPr>
              <p:cNvPr id="19" name="Group 8">
                <a:extLst>
                  <a:ext uri="{FF2B5EF4-FFF2-40B4-BE49-F238E27FC236}">
                    <a16:creationId xmlns:a16="http://schemas.microsoft.com/office/drawing/2014/main" id="{1683208B-E3AC-48A7-993D-D6BE04C6FD22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837797" y="2832824"/>
                <a:ext cx="701772" cy="355442"/>
                <a:chOff x="4325938" y="280988"/>
                <a:chExt cx="488950" cy="247650"/>
              </a:xfrm>
              <a:solidFill>
                <a:schemeClr val="bg1"/>
              </a:solidFill>
            </p:grpSpPr>
            <p:sp>
              <p:nvSpPr>
                <p:cNvPr id="21" name="Freeform: Shape 12">
                  <a:extLst>
                    <a:ext uri="{FF2B5EF4-FFF2-40B4-BE49-F238E27FC236}">
                      <a16:creationId xmlns:a16="http://schemas.microsoft.com/office/drawing/2014/main" id="{3E4F4EC2-E134-4AAD-B553-9CDDD72E73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25938" y="458788"/>
                  <a:ext cx="69850" cy="69850"/>
                </a:xfrm>
                <a:custGeom>
                  <a:avLst/>
                  <a:gdLst>
                    <a:gd name="T0" fmla="*/ 44 w 44"/>
                    <a:gd name="T1" fmla="*/ 22 h 44"/>
                    <a:gd name="T2" fmla="*/ 44 w 44"/>
                    <a:gd name="T3" fmla="*/ 22 h 44"/>
                    <a:gd name="T4" fmla="*/ 42 w 44"/>
                    <a:gd name="T5" fmla="*/ 30 h 44"/>
                    <a:gd name="T6" fmla="*/ 36 w 44"/>
                    <a:gd name="T7" fmla="*/ 36 h 44"/>
                    <a:gd name="T8" fmla="*/ 30 w 44"/>
                    <a:gd name="T9" fmla="*/ 42 h 44"/>
                    <a:gd name="T10" fmla="*/ 22 w 44"/>
                    <a:gd name="T11" fmla="*/ 44 h 44"/>
                    <a:gd name="T12" fmla="*/ 22 w 44"/>
                    <a:gd name="T13" fmla="*/ 44 h 44"/>
                    <a:gd name="T14" fmla="*/ 14 w 44"/>
                    <a:gd name="T15" fmla="*/ 42 h 44"/>
                    <a:gd name="T16" fmla="*/ 6 w 44"/>
                    <a:gd name="T17" fmla="*/ 36 h 44"/>
                    <a:gd name="T18" fmla="*/ 2 w 44"/>
                    <a:gd name="T19" fmla="*/ 30 h 44"/>
                    <a:gd name="T20" fmla="*/ 0 w 44"/>
                    <a:gd name="T21" fmla="*/ 22 h 44"/>
                    <a:gd name="T22" fmla="*/ 0 w 44"/>
                    <a:gd name="T23" fmla="*/ 22 h 44"/>
                    <a:gd name="T24" fmla="*/ 2 w 44"/>
                    <a:gd name="T25" fmla="*/ 14 h 44"/>
                    <a:gd name="T26" fmla="*/ 6 w 44"/>
                    <a:gd name="T27" fmla="*/ 6 h 44"/>
                    <a:gd name="T28" fmla="*/ 14 w 44"/>
                    <a:gd name="T29" fmla="*/ 2 h 44"/>
                    <a:gd name="T30" fmla="*/ 22 w 44"/>
                    <a:gd name="T31" fmla="*/ 0 h 44"/>
                    <a:gd name="T32" fmla="*/ 22 w 44"/>
                    <a:gd name="T33" fmla="*/ 0 h 44"/>
                    <a:gd name="T34" fmla="*/ 30 w 44"/>
                    <a:gd name="T35" fmla="*/ 2 h 44"/>
                    <a:gd name="T36" fmla="*/ 36 w 44"/>
                    <a:gd name="T37" fmla="*/ 6 h 44"/>
                    <a:gd name="T38" fmla="*/ 42 w 44"/>
                    <a:gd name="T39" fmla="*/ 14 h 44"/>
                    <a:gd name="T40" fmla="*/ 44 w 44"/>
                    <a:gd name="T41" fmla="*/ 22 h 44"/>
                    <a:gd name="T42" fmla="*/ 44 w 44"/>
                    <a:gd name="T43" fmla="*/ 22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4" h="44">
                      <a:moveTo>
                        <a:pt x="44" y="22"/>
                      </a:moveTo>
                      <a:lnTo>
                        <a:pt x="44" y="22"/>
                      </a:lnTo>
                      <a:lnTo>
                        <a:pt x="42" y="30"/>
                      </a:lnTo>
                      <a:lnTo>
                        <a:pt x="36" y="36"/>
                      </a:lnTo>
                      <a:lnTo>
                        <a:pt x="30" y="42"/>
                      </a:lnTo>
                      <a:lnTo>
                        <a:pt x="22" y="44"/>
                      </a:lnTo>
                      <a:lnTo>
                        <a:pt x="22" y="44"/>
                      </a:lnTo>
                      <a:lnTo>
                        <a:pt x="14" y="42"/>
                      </a:lnTo>
                      <a:lnTo>
                        <a:pt x="6" y="36"/>
                      </a:lnTo>
                      <a:lnTo>
                        <a:pt x="2" y="30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2" y="14"/>
                      </a:lnTo>
                      <a:lnTo>
                        <a:pt x="6" y="6"/>
                      </a:lnTo>
                      <a:lnTo>
                        <a:pt x="14" y="2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30" y="2"/>
                      </a:lnTo>
                      <a:lnTo>
                        <a:pt x="36" y="6"/>
                      </a:lnTo>
                      <a:lnTo>
                        <a:pt x="42" y="14"/>
                      </a:lnTo>
                      <a:lnTo>
                        <a:pt x="44" y="22"/>
                      </a:lnTo>
                      <a:lnTo>
                        <a:pt x="44" y="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2400" dirty="0"/>
                </a:p>
              </p:txBody>
            </p:sp>
            <p:sp>
              <p:nvSpPr>
                <p:cNvPr id="22" name="Freeform: Shape 13">
                  <a:extLst>
                    <a:ext uri="{FF2B5EF4-FFF2-40B4-BE49-F238E27FC236}">
                      <a16:creationId xmlns:a16="http://schemas.microsoft.com/office/drawing/2014/main" id="{4CAA9D90-89D3-4C52-8477-C61CA85DFD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14838" y="401638"/>
                  <a:ext cx="66675" cy="66675"/>
                </a:xfrm>
                <a:custGeom>
                  <a:avLst/>
                  <a:gdLst>
                    <a:gd name="T0" fmla="*/ 42 w 42"/>
                    <a:gd name="T1" fmla="*/ 20 h 42"/>
                    <a:gd name="T2" fmla="*/ 42 w 42"/>
                    <a:gd name="T3" fmla="*/ 20 h 42"/>
                    <a:gd name="T4" fmla="*/ 42 w 42"/>
                    <a:gd name="T5" fmla="*/ 30 h 42"/>
                    <a:gd name="T6" fmla="*/ 36 w 42"/>
                    <a:gd name="T7" fmla="*/ 36 h 42"/>
                    <a:gd name="T8" fmla="*/ 30 w 42"/>
                    <a:gd name="T9" fmla="*/ 40 h 42"/>
                    <a:gd name="T10" fmla="*/ 22 w 42"/>
                    <a:gd name="T11" fmla="*/ 42 h 42"/>
                    <a:gd name="T12" fmla="*/ 22 w 42"/>
                    <a:gd name="T13" fmla="*/ 42 h 42"/>
                    <a:gd name="T14" fmla="*/ 12 w 42"/>
                    <a:gd name="T15" fmla="*/ 40 h 42"/>
                    <a:gd name="T16" fmla="*/ 6 w 42"/>
                    <a:gd name="T17" fmla="*/ 36 h 42"/>
                    <a:gd name="T18" fmla="*/ 2 w 42"/>
                    <a:gd name="T19" fmla="*/ 30 h 42"/>
                    <a:gd name="T20" fmla="*/ 0 w 42"/>
                    <a:gd name="T21" fmla="*/ 20 h 42"/>
                    <a:gd name="T22" fmla="*/ 0 w 42"/>
                    <a:gd name="T23" fmla="*/ 20 h 42"/>
                    <a:gd name="T24" fmla="*/ 2 w 42"/>
                    <a:gd name="T25" fmla="*/ 12 h 42"/>
                    <a:gd name="T26" fmla="*/ 6 w 42"/>
                    <a:gd name="T27" fmla="*/ 6 h 42"/>
                    <a:gd name="T28" fmla="*/ 12 w 42"/>
                    <a:gd name="T29" fmla="*/ 0 h 42"/>
                    <a:gd name="T30" fmla="*/ 22 w 42"/>
                    <a:gd name="T31" fmla="*/ 0 h 42"/>
                    <a:gd name="T32" fmla="*/ 22 w 42"/>
                    <a:gd name="T33" fmla="*/ 0 h 42"/>
                    <a:gd name="T34" fmla="*/ 30 w 42"/>
                    <a:gd name="T35" fmla="*/ 0 h 42"/>
                    <a:gd name="T36" fmla="*/ 36 w 42"/>
                    <a:gd name="T37" fmla="*/ 6 h 42"/>
                    <a:gd name="T38" fmla="*/ 42 w 42"/>
                    <a:gd name="T39" fmla="*/ 12 h 42"/>
                    <a:gd name="T40" fmla="*/ 42 w 42"/>
                    <a:gd name="T41" fmla="*/ 20 h 42"/>
                    <a:gd name="T42" fmla="*/ 42 w 42"/>
                    <a:gd name="T43" fmla="*/ 2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2" h="42">
                      <a:moveTo>
                        <a:pt x="42" y="20"/>
                      </a:moveTo>
                      <a:lnTo>
                        <a:pt x="42" y="20"/>
                      </a:lnTo>
                      <a:lnTo>
                        <a:pt x="42" y="30"/>
                      </a:lnTo>
                      <a:lnTo>
                        <a:pt x="36" y="36"/>
                      </a:lnTo>
                      <a:lnTo>
                        <a:pt x="30" y="40"/>
                      </a:lnTo>
                      <a:lnTo>
                        <a:pt x="22" y="42"/>
                      </a:lnTo>
                      <a:lnTo>
                        <a:pt x="22" y="42"/>
                      </a:lnTo>
                      <a:lnTo>
                        <a:pt x="12" y="40"/>
                      </a:lnTo>
                      <a:lnTo>
                        <a:pt x="6" y="36"/>
                      </a:lnTo>
                      <a:lnTo>
                        <a:pt x="2" y="30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2" y="12"/>
                      </a:lnTo>
                      <a:lnTo>
                        <a:pt x="6" y="6"/>
                      </a:lnTo>
                      <a:lnTo>
                        <a:pt x="12" y="0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30" y="0"/>
                      </a:lnTo>
                      <a:lnTo>
                        <a:pt x="36" y="6"/>
                      </a:lnTo>
                      <a:lnTo>
                        <a:pt x="42" y="12"/>
                      </a:lnTo>
                      <a:lnTo>
                        <a:pt x="42" y="20"/>
                      </a:lnTo>
                      <a:lnTo>
                        <a:pt x="42" y="2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2400" dirty="0"/>
                </a:p>
              </p:txBody>
            </p:sp>
            <p:sp>
              <p:nvSpPr>
                <p:cNvPr id="23" name="Freeform: Shape 14">
                  <a:extLst>
                    <a:ext uri="{FF2B5EF4-FFF2-40B4-BE49-F238E27FC236}">
                      <a16:creationId xmlns:a16="http://schemas.microsoft.com/office/drawing/2014/main" id="{DD56E9EB-8958-4253-8C39-6793BC440E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13263" y="427038"/>
                  <a:ext cx="69850" cy="69850"/>
                </a:xfrm>
                <a:custGeom>
                  <a:avLst/>
                  <a:gdLst>
                    <a:gd name="T0" fmla="*/ 44 w 44"/>
                    <a:gd name="T1" fmla="*/ 22 h 44"/>
                    <a:gd name="T2" fmla="*/ 44 w 44"/>
                    <a:gd name="T3" fmla="*/ 22 h 44"/>
                    <a:gd name="T4" fmla="*/ 42 w 44"/>
                    <a:gd name="T5" fmla="*/ 32 h 44"/>
                    <a:gd name="T6" fmla="*/ 36 w 44"/>
                    <a:gd name="T7" fmla="*/ 38 h 44"/>
                    <a:gd name="T8" fmla="*/ 30 w 44"/>
                    <a:gd name="T9" fmla="*/ 42 h 44"/>
                    <a:gd name="T10" fmla="*/ 22 w 44"/>
                    <a:gd name="T11" fmla="*/ 44 h 44"/>
                    <a:gd name="T12" fmla="*/ 22 w 44"/>
                    <a:gd name="T13" fmla="*/ 44 h 44"/>
                    <a:gd name="T14" fmla="*/ 14 w 44"/>
                    <a:gd name="T15" fmla="*/ 42 h 44"/>
                    <a:gd name="T16" fmla="*/ 6 w 44"/>
                    <a:gd name="T17" fmla="*/ 38 h 44"/>
                    <a:gd name="T18" fmla="*/ 2 w 44"/>
                    <a:gd name="T19" fmla="*/ 32 h 44"/>
                    <a:gd name="T20" fmla="*/ 0 w 44"/>
                    <a:gd name="T21" fmla="*/ 22 h 44"/>
                    <a:gd name="T22" fmla="*/ 0 w 44"/>
                    <a:gd name="T23" fmla="*/ 22 h 44"/>
                    <a:gd name="T24" fmla="*/ 2 w 44"/>
                    <a:gd name="T25" fmla="*/ 14 h 44"/>
                    <a:gd name="T26" fmla="*/ 6 w 44"/>
                    <a:gd name="T27" fmla="*/ 8 h 44"/>
                    <a:gd name="T28" fmla="*/ 14 w 44"/>
                    <a:gd name="T29" fmla="*/ 2 h 44"/>
                    <a:gd name="T30" fmla="*/ 22 w 44"/>
                    <a:gd name="T31" fmla="*/ 0 h 44"/>
                    <a:gd name="T32" fmla="*/ 22 w 44"/>
                    <a:gd name="T33" fmla="*/ 0 h 44"/>
                    <a:gd name="T34" fmla="*/ 30 w 44"/>
                    <a:gd name="T35" fmla="*/ 2 h 44"/>
                    <a:gd name="T36" fmla="*/ 36 w 44"/>
                    <a:gd name="T37" fmla="*/ 8 h 44"/>
                    <a:gd name="T38" fmla="*/ 42 w 44"/>
                    <a:gd name="T39" fmla="*/ 14 h 44"/>
                    <a:gd name="T40" fmla="*/ 44 w 44"/>
                    <a:gd name="T41" fmla="*/ 22 h 44"/>
                    <a:gd name="T42" fmla="*/ 44 w 44"/>
                    <a:gd name="T43" fmla="*/ 22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4" h="44">
                      <a:moveTo>
                        <a:pt x="44" y="22"/>
                      </a:moveTo>
                      <a:lnTo>
                        <a:pt x="44" y="22"/>
                      </a:lnTo>
                      <a:lnTo>
                        <a:pt x="42" y="32"/>
                      </a:lnTo>
                      <a:lnTo>
                        <a:pt x="36" y="38"/>
                      </a:lnTo>
                      <a:lnTo>
                        <a:pt x="30" y="42"/>
                      </a:lnTo>
                      <a:lnTo>
                        <a:pt x="22" y="44"/>
                      </a:lnTo>
                      <a:lnTo>
                        <a:pt x="22" y="44"/>
                      </a:lnTo>
                      <a:lnTo>
                        <a:pt x="14" y="42"/>
                      </a:lnTo>
                      <a:lnTo>
                        <a:pt x="6" y="38"/>
                      </a:lnTo>
                      <a:lnTo>
                        <a:pt x="2" y="3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2" y="14"/>
                      </a:lnTo>
                      <a:lnTo>
                        <a:pt x="6" y="8"/>
                      </a:lnTo>
                      <a:lnTo>
                        <a:pt x="14" y="2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30" y="2"/>
                      </a:lnTo>
                      <a:lnTo>
                        <a:pt x="36" y="8"/>
                      </a:lnTo>
                      <a:lnTo>
                        <a:pt x="42" y="14"/>
                      </a:lnTo>
                      <a:lnTo>
                        <a:pt x="44" y="22"/>
                      </a:lnTo>
                      <a:lnTo>
                        <a:pt x="44" y="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2400" dirty="0"/>
                </a:p>
              </p:txBody>
            </p:sp>
            <p:sp>
              <p:nvSpPr>
                <p:cNvPr id="24" name="Freeform: Shape 15">
                  <a:extLst>
                    <a:ext uri="{FF2B5EF4-FFF2-40B4-BE49-F238E27FC236}">
                      <a16:creationId xmlns:a16="http://schemas.microsoft.com/office/drawing/2014/main" id="{8AA4F3D3-9A4E-4F2C-B7B0-ED55EBE417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89463" y="338138"/>
                  <a:ext cx="69850" cy="69850"/>
                </a:xfrm>
                <a:custGeom>
                  <a:avLst/>
                  <a:gdLst>
                    <a:gd name="T0" fmla="*/ 44 w 44"/>
                    <a:gd name="T1" fmla="*/ 22 h 44"/>
                    <a:gd name="T2" fmla="*/ 44 w 44"/>
                    <a:gd name="T3" fmla="*/ 22 h 44"/>
                    <a:gd name="T4" fmla="*/ 42 w 44"/>
                    <a:gd name="T5" fmla="*/ 30 h 44"/>
                    <a:gd name="T6" fmla="*/ 38 w 44"/>
                    <a:gd name="T7" fmla="*/ 38 h 44"/>
                    <a:gd name="T8" fmla="*/ 30 w 44"/>
                    <a:gd name="T9" fmla="*/ 42 h 44"/>
                    <a:gd name="T10" fmla="*/ 22 w 44"/>
                    <a:gd name="T11" fmla="*/ 44 h 44"/>
                    <a:gd name="T12" fmla="*/ 22 w 44"/>
                    <a:gd name="T13" fmla="*/ 44 h 44"/>
                    <a:gd name="T14" fmla="*/ 14 w 44"/>
                    <a:gd name="T15" fmla="*/ 42 h 44"/>
                    <a:gd name="T16" fmla="*/ 8 w 44"/>
                    <a:gd name="T17" fmla="*/ 38 h 44"/>
                    <a:gd name="T18" fmla="*/ 2 w 44"/>
                    <a:gd name="T19" fmla="*/ 30 h 44"/>
                    <a:gd name="T20" fmla="*/ 0 w 44"/>
                    <a:gd name="T21" fmla="*/ 22 h 44"/>
                    <a:gd name="T22" fmla="*/ 0 w 44"/>
                    <a:gd name="T23" fmla="*/ 22 h 44"/>
                    <a:gd name="T24" fmla="*/ 2 w 44"/>
                    <a:gd name="T25" fmla="*/ 14 h 44"/>
                    <a:gd name="T26" fmla="*/ 8 w 44"/>
                    <a:gd name="T27" fmla="*/ 6 h 44"/>
                    <a:gd name="T28" fmla="*/ 14 w 44"/>
                    <a:gd name="T29" fmla="*/ 2 h 44"/>
                    <a:gd name="T30" fmla="*/ 22 w 44"/>
                    <a:gd name="T31" fmla="*/ 0 h 44"/>
                    <a:gd name="T32" fmla="*/ 22 w 44"/>
                    <a:gd name="T33" fmla="*/ 0 h 44"/>
                    <a:gd name="T34" fmla="*/ 30 w 44"/>
                    <a:gd name="T35" fmla="*/ 2 h 44"/>
                    <a:gd name="T36" fmla="*/ 38 w 44"/>
                    <a:gd name="T37" fmla="*/ 6 h 44"/>
                    <a:gd name="T38" fmla="*/ 42 w 44"/>
                    <a:gd name="T39" fmla="*/ 14 h 44"/>
                    <a:gd name="T40" fmla="*/ 44 w 44"/>
                    <a:gd name="T41" fmla="*/ 22 h 44"/>
                    <a:gd name="T42" fmla="*/ 44 w 44"/>
                    <a:gd name="T43" fmla="*/ 22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4" h="44">
                      <a:moveTo>
                        <a:pt x="44" y="22"/>
                      </a:moveTo>
                      <a:lnTo>
                        <a:pt x="44" y="22"/>
                      </a:lnTo>
                      <a:lnTo>
                        <a:pt x="42" y="30"/>
                      </a:lnTo>
                      <a:lnTo>
                        <a:pt x="38" y="38"/>
                      </a:lnTo>
                      <a:lnTo>
                        <a:pt x="30" y="42"/>
                      </a:lnTo>
                      <a:lnTo>
                        <a:pt x="22" y="44"/>
                      </a:lnTo>
                      <a:lnTo>
                        <a:pt x="22" y="44"/>
                      </a:lnTo>
                      <a:lnTo>
                        <a:pt x="14" y="42"/>
                      </a:lnTo>
                      <a:lnTo>
                        <a:pt x="8" y="38"/>
                      </a:lnTo>
                      <a:lnTo>
                        <a:pt x="2" y="30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2" y="14"/>
                      </a:lnTo>
                      <a:lnTo>
                        <a:pt x="8" y="6"/>
                      </a:lnTo>
                      <a:lnTo>
                        <a:pt x="14" y="2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30" y="2"/>
                      </a:lnTo>
                      <a:lnTo>
                        <a:pt x="38" y="6"/>
                      </a:lnTo>
                      <a:lnTo>
                        <a:pt x="42" y="14"/>
                      </a:lnTo>
                      <a:lnTo>
                        <a:pt x="44" y="22"/>
                      </a:lnTo>
                      <a:lnTo>
                        <a:pt x="44" y="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2400" dirty="0"/>
                </a:p>
              </p:txBody>
            </p:sp>
            <p:sp>
              <p:nvSpPr>
                <p:cNvPr id="25" name="Freeform: Shape 16">
                  <a:extLst>
                    <a:ext uri="{FF2B5EF4-FFF2-40B4-BE49-F238E27FC236}">
                      <a16:creationId xmlns:a16="http://schemas.microsoft.com/office/drawing/2014/main" id="{056AC488-56D8-44BC-99EC-597D4E08CB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65663" y="395288"/>
                  <a:ext cx="69850" cy="66675"/>
                </a:xfrm>
                <a:custGeom>
                  <a:avLst/>
                  <a:gdLst>
                    <a:gd name="T0" fmla="*/ 44 w 44"/>
                    <a:gd name="T1" fmla="*/ 20 h 42"/>
                    <a:gd name="T2" fmla="*/ 44 w 44"/>
                    <a:gd name="T3" fmla="*/ 20 h 42"/>
                    <a:gd name="T4" fmla="*/ 42 w 44"/>
                    <a:gd name="T5" fmla="*/ 30 h 42"/>
                    <a:gd name="T6" fmla="*/ 38 w 44"/>
                    <a:gd name="T7" fmla="*/ 36 h 42"/>
                    <a:gd name="T8" fmla="*/ 30 w 44"/>
                    <a:gd name="T9" fmla="*/ 40 h 42"/>
                    <a:gd name="T10" fmla="*/ 22 w 44"/>
                    <a:gd name="T11" fmla="*/ 42 h 42"/>
                    <a:gd name="T12" fmla="*/ 22 w 44"/>
                    <a:gd name="T13" fmla="*/ 42 h 42"/>
                    <a:gd name="T14" fmla="*/ 14 w 44"/>
                    <a:gd name="T15" fmla="*/ 40 h 42"/>
                    <a:gd name="T16" fmla="*/ 6 w 44"/>
                    <a:gd name="T17" fmla="*/ 36 h 42"/>
                    <a:gd name="T18" fmla="*/ 2 w 44"/>
                    <a:gd name="T19" fmla="*/ 30 h 42"/>
                    <a:gd name="T20" fmla="*/ 0 w 44"/>
                    <a:gd name="T21" fmla="*/ 20 h 42"/>
                    <a:gd name="T22" fmla="*/ 0 w 44"/>
                    <a:gd name="T23" fmla="*/ 20 h 42"/>
                    <a:gd name="T24" fmla="*/ 2 w 44"/>
                    <a:gd name="T25" fmla="*/ 12 h 42"/>
                    <a:gd name="T26" fmla="*/ 6 w 44"/>
                    <a:gd name="T27" fmla="*/ 6 h 42"/>
                    <a:gd name="T28" fmla="*/ 14 w 44"/>
                    <a:gd name="T29" fmla="*/ 0 h 42"/>
                    <a:gd name="T30" fmla="*/ 22 w 44"/>
                    <a:gd name="T31" fmla="*/ 0 h 42"/>
                    <a:gd name="T32" fmla="*/ 22 w 44"/>
                    <a:gd name="T33" fmla="*/ 0 h 42"/>
                    <a:gd name="T34" fmla="*/ 30 w 44"/>
                    <a:gd name="T35" fmla="*/ 0 h 42"/>
                    <a:gd name="T36" fmla="*/ 38 w 44"/>
                    <a:gd name="T37" fmla="*/ 6 h 42"/>
                    <a:gd name="T38" fmla="*/ 42 w 44"/>
                    <a:gd name="T39" fmla="*/ 12 h 42"/>
                    <a:gd name="T40" fmla="*/ 44 w 44"/>
                    <a:gd name="T41" fmla="*/ 20 h 42"/>
                    <a:gd name="T42" fmla="*/ 44 w 44"/>
                    <a:gd name="T43" fmla="*/ 2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4" h="42">
                      <a:moveTo>
                        <a:pt x="44" y="20"/>
                      </a:moveTo>
                      <a:lnTo>
                        <a:pt x="44" y="20"/>
                      </a:lnTo>
                      <a:lnTo>
                        <a:pt x="42" y="30"/>
                      </a:lnTo>
                      <a:lnTo>
                        <a:pt x="38" y="36"/>
                      </a:lnTo>
                      <a:lnTo>
                        <a:pt x="30" y="40"/>
                      </a:lnTo>
                      <a:lnTo>
                        <a:pt x="22" y="42"/>
                      </a:lnTo>
                      <a:lnTo>
                        <a:pt x="22" y="42"/>
                      </a:lnTo>
                      <a:lnTo>
                        <a:pt x="14" y="40"/>
                      </a:lnTo>
                      <a:lnTo>
                        <a:pt x="6" y="36"/>
                      </a:lnTo>
                      <a:lnTo>
                        <a:pt x="2" y="30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2" y="12"/>
                      </a:lnTo>
                      <a:lnTo>
                        <a:pt x="6" y="6"/>
                      </a:lnTo>
                      <a:lnTo>
                        <a:pt x="14" y="0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30" y="0"/>
                      </a:lnTo>
                      <a:lnTo>
                        <a:pt x="38" y="6"/>
                      </a:lnTo>
                      <a:lnTo>
                        <a:pt x="42" y="12"/>
                      </a:lnTo>
                      <a:lnTo>
                        <a:pt x="44" y="20"/>
                      </a:lnTo>
                      <a:lnTo>
                        <a:pt x="44" y="2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2400" dirty="0"/>
                </a:p>
              </p:txBody>
            </p:sp>
            <p:sp>
              <p:nvSpPr>
                <p:cNvPr id="26" name="Freeform: Shape 17">
                  <a:extLst>
                    <a:ext uri="{FF2B5EF4-FFF2-40B4-BE49-F238E27FC236}">
                      <a16:creationId xmlns:a16="http://schemas.microsoft.com/office/drawing/2014/main" id="{F9B5BAAD-CD72-4F85-82B6-1DBF809B09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45038" y="280988"/>
                  <a:ext cx="69850" cy="66675"/>
                </a:xfrm>
                <a:custGeom>
                  <a:avLst/>
                  <a:gdLst>
                    <a:gd name="T0" fmla="*/ 44 w 44"/>
                    <a:gd name="T1" fmla="*/ 22 h 42"/>
                    <a:gd name="T2" fmla="*/ 44 w 44"/>
                    <a:gd name="T3" fmla="*/ 22 h 42"/>
                    <a:gd name="T4" fmla="*/ 42 w 44"/>
                    <a:gd name="T5" fmla="*/ 30 h 42"/>
                    <a:gd name="T6" fmla="*/ 38 w 44"/>
                    <a:gd name="T7" fmla="*/ 36 h 42"/>
                    <a:gd name="T8" fmla="*/ 30 w 44"/>
                    <a:gd name="T9" fmla="*/ 42 h 42"/>
                    <a:gd name="T10" fmla="*/ 22 w 44"/>
                    <a:gd name="T11" fmla="*/ 42 h 42"/>
                    <a:gd name="T12" fmla="*/ 22 w 44"/>
                    <a:gd name="T13" fmla="*/ 42 h 42"/>
                    <a:gd name="T14" fmla="*/ 14 w 44"/>
                    <a:gd name="T15" fmla="*/ 42 h 42"/>
                    <a:gd name="T16" fmla="*/ 6 w 44"/>
                    <a:gd name="T17" fmla="*/ 36 h 42"/>
                    <a:gd name="T18" fmla="*/ 2 w 44"/>
                    <a:gd name="T19" fmla="*/ 30 h 42"/>
                    <a:gd name="T20" fmla="*/ 0 w 44"/>
                    <a:gd name="T21" fmla="*/ 22 h 42"/>
                    <a:gd name="T22" fmla="*/ 0 w 44"/>
                    <a:gd name="T23" fmla="*/ 22 h 42"/>
                    <a:gd name="T24" fmla="*/ 2 w 44"/>
                    <a:gd name="T25" fmla="*/ 12 h 42"/>
                    <a:gd name="T26" fmla="*/ 6 w 44"/>
                    <a:gd name="T27" fmla="*/ 6 h 42"/>
                    <a:gd name="T28" fmla="*/ 14 w 44"/>
                    <a:gd name="T29" fmla="*/ 2 h 42"/>
                    <a:gd name="T30" fmla="*/ 22 w 44"/>
                    <a:gd name="T31" fmla="*/ 0 h 42"/>
                    <a:gd name="T32" fmla="*/ 22 w 44"/>
                    <a:gd name="T33" fmla="*/ 0 h 42"/>
                    <a:gd name="T34" fmla="*/ 30 w 44"/>
                    <a:gd name="T35" fmla="*/ 2 h 42"/>
                    <a:gd name="T36" fmla="*/ 38 w 44"/>
                    <a:gd name="T37" fmla="*/ 6 h 42"/>
                    <a:gd name="T38" fmla="*/ 42 w 44"/>
                    <a:gd name="T39" fmla="*/ 12 h 42"/>
                    <a:gd name="T40" fmla="*/ 44 w 44"/>
                    <a:gd name="T41" fmla="*/ 22 h 42"/>
                    <a:gd name="T42" fmla="*/ 44 w 44"/>
                    <a:gd name="T43" fmla="*/ 22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4" h="42">
                      <a:moveTo>
                        <a:pt x="44" y="22"/>
                      </a:moveTo>
                      <a:lnTo>
                        <a:pt x="44" y="22"/>
                      </a:lnTo>
                      <a:lnTo>
                        <a:pt x="42" y="30"/>
                      </a:lnTo>
                      <a:lnTo>
                        <a:pt x="38" y="36"/>
                      </a:lnTo>
                      <a:lnTo>
                        <a:pt x="30" y="42"/>
                      </a:lnTo>
                      <a:lnTo>
                        <a:pt x="22" y="42"/>
                      </a:lnTo>
                      <a:lnTo>
                        <a:pt x="22" y="42"/>
                      </a:lnTo>
                      <a:lnTo>
                        <a:pt x="14" y="42"/>
                      </a:lnTo>
                      <a:lnTo>
                        <a:pt x="6" y="36"/>
                      </a:lnTo>
                      <a:lnTo>
                        <a:pt x="2" y="30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2" y="12"/>
                      </a:lnTo>
                      <a:lnTo>
                        <a:pt x="6" y="6"/>
                      </a:lnTo>
                      <a:lnTo>
                        <a:pt x="14" y="2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30" y="2"/>
                      </a:lnTo>
                      <a:lnTo>
                        <a:pt x="38" y="6"/>
                      </a:lnTo>
                      <a:lnTo>
                        <a:pt x="42" y="12"/>
                      </a:lnTo>
                      <a:lnTo>
                        <a:pt x="44" y="22"/>
                      </a:lnTo>
                      <a:lnTo>
                        <a:pt x="44" y="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2400" dirty="0"/>
                </a:p>
              </p:txBody>
            </p:sp>
            <p:sp>
              <p:nvSpPr>
                <p:cNvPr id="27" name="Freeform: Shape 18">
                  <a:extLst>
                    <a:ext uri="{FF2B5EF4-FFF2-40B4-BE49-F238E27FC236}">
                      <a16:creationId xmlns:a16="http://schemas.microsoft.com/office/drawing/2014/main" id="{72D35DD2-E8EE-498E-AC8C-A794A8EF8F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48163" y="303213"/>
                  <a:ext cx="444500" cy="203200"/>
                </a:xfrm>
                <a:custGeom>
                  <a:avLst/>
                  <a:gdLst>
                    <a:gd name="T0" fmla="*/ 8 w 280"/>
                    <a:gd name="T1" fmla="*/ 128 h 128"/>
                    <a:gd name="T2" fmla="*/ 8 w 280"/>
                    <a:gd name="T3" fmla="*/ 128 h 128"/>
                    <a:gd name="T4" fmla="*/ 4 w 280"/>
                    <a:gd name="T5" fmla="*/ 126 h 128"/>
                    <a:gd name="T6" fmla="*/ 0 w 280"/>
                    <a:gd name="T7" fmla="*/ 124 h 128"/>
                    <a:gd name="T8" fmla="*/ 0 w 280"/>
                    <a:gd name="T9" fmla="*/ 124 h 128"/>
                    <a:gd name="T10" fmla="*/ 0 w 280"/>
                    <a:gd name="T11" fmla="*/ 122 h 128"/>
                    <a:gd name="T12" fmla="*/ 0 w 280"/>
                    <a:gd name="T13" fmla="*/ 118 h 128"/>
                    <a:gd name="T14" fmla="*/ 0 w 280"/>
                    <a:gd name="T15" fmla="*/ 116 h 128"/>
                    <a:gd name="T16" fmla="*/ 4 w 280"/>
                    <a:gd name="T17" fmla="*/ 112 h 128"/>
                    <a:gd name="T18" fmla="*/ 62 w 280"/>
                    <a:gd name="T19" fmla="*/ 74 h 128"/>
                    <a:gd name="T20" fmla="*/ 122 w 280"/>
                    <a:gd name="T21" fmla="*/ 92 h 128"/>
                    <a:gd name="T22" fmla="*/ 174 w 280"/>
                    <a:gd name="T23" fmla="*/ 32 h 128"/>
                    <a:gd name="T24" fmla="*/ 220 w 280"/>
                    <a:gd name="T25" fmla="*/ 68 h 128"/>
                    <a:gd name="T26" fmla="*/ 266 w 280"/>
                    <a:gd name="T27" fmla="*/ 2 h 128"/>
                    <a:gd name="T28" fmla="*/ 266 w 280"/>
                    <a:gd name="T29" fmla="*/ 2 h 128"/>
                    <a:gd name="T30" fmla="*/ 268 w 280"/>
                    <a:gd name="T31" fmla="*/ 0 h 128"/>
                    <a:gd name="T32" fmla="*/ 270 w 280"/>
                    <a:gd name="T33" fmla="*/ 0 h 128"/>
                    <a:gd name="T34" fmla="*/ 274 w 280"/>
                    <a:gd name="T35" fmla="*/ 0 h 128"/>
                    <a:gd name="T36" fmla="*/ 276 w 280"/>
                    <a:gd name="T37" fmla="*/ 0 h 128"/>
                    <a:gd name="T38" fmla="*/ 276 w 280"/>
                    <a:gd name="T39" fmla="*/ 0 h 128"/>
                    <a:gd name="T40" fmla="*/ 278 w 280"/>
                    <a:gd name="T41" fmla="*/ 2 h 128"/>
                    <a:gd name="T42" fmla="*/ 280 w 280"/>
                    <a:gd name="T43" fmla="*/ 6 h 128"/>
                    <a:gd name="T44" fmla="*/ 280 w 280"/>
                    <a:gd name="T45" fmla="*/ 8 h 128"/>
                    <a:gd name="T46" fmla="*/ 278 w 280"/>
                    <a:gd name="T47" fmla="*/ 12 h 128"/>
                    <a:gd name="T48" fmla="*/ 224 w 280"/>
                    <a:gd name="T49" fmla="*/ 90 h 128"/>
                    <a:gd name="T50" fmla="*/ 176 w 280"/>
                    <a:gd name="T51" fmla="*/ 54 h 128"/>
                    <a:gd name="T52" fmla="*/ 128 w 280"/>
                    <a:gd name="T53" fmla="*/ 110 h 128"/>
                    <a:gd name="T54" fmla="*/ 64 w 280"/>
                    <a:gd name="T55" fmla="*/ 92 h 128"/>
                    <a:gd name="T56" fmla="*/ 12 w 280"/>
                    <a:gd name="T57" fmla="*/ 126 h 128"/>
                    <a:gd name="T58" fmla="*/ 12 w 280"/>
                    <a:gd name="T59" fmla="*/ 126 h 128"/>
                    <a:gd name="T60" fmla="*/ 8 w 280"/>
                    <a:gd name="T61" fmla="*/ 128 h 128"/>
                    <a:gd name="T62" fmla="*/ 8 w 280"/>
                    <a:gd name="T63" fmla="*/ 128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80" h="128">
                      <a:moveTo>
                        <a:pt x="8" y="128"/>
                      </a:moveTo>
                      <a:lnTo>
                        <a:pt x="8" y="128"/>
                      </a:lnTo>
                      <a:lnTo>
                        <a:pt x="4" y="126"/>
                      </a:lnTo>
                      <a:lnTo>
                        <a:pt x="0" y="124"/>
                      </a:lnTo>
                      <a:lnTo>
                        <a:pt x="0" y="124"/>
                      </a:lnTo>
                      <a:lnTo>
                        <a:pt x="0" y="122"/>
                      </a:lnTo>
                      <a:lnTo>
                        <a:pt x="0" y="118"/>
                      </a:lnTo>
                      <a:lnTo>
                        <a:pt x="0" y="116"/>
                      </a:lnTo>
                      <a:lnTo>
                        <a:pt x="4" y="112"/>
                      </a:lnTo>
                      <a:lnTo>
                        <a:pt x="62" y="74"/>
                      </a:lnTo>
                      <a:lnTo>
                        <a:pt x="122" y="92"/>
                      </a:lnTo>
                      <a:lnTo>
                        <a:pt x="174" y="32"/>
                      </a:lnTo>
                      <a:lnTo>
                        <a:pt x="220" y="68"/>
                      </a:lnTo>
                      <a:lnTo>
                        <a:pt x="266" y="2"/>
                      </a:lnTo>
                      <a:lnTo>
                        <a:pt x="266" y="2"/>
                      </a:lnTo>
                      <a:lnTo>
                        <a:pt x="268" y="0"/>
                      </a:lnTo>
                      <a:lnTo>
                        <a:pt x="270" y="0"/>
                      </a:lnTo>
                      <a:lnTo>
                        <a:pt x="274" y="0"/>
                      </a:lnTo>
                      <a:lnTo>
                        <a:pt x="276" y="0"/>
                      </a:lnTo>
                      <a:lnTo>
                        <a:pt x="276" y="0"/>
                      </a:lnTo>
                      <a:lnTo>
                        <a:pt x="278" y="2"/>
                      </a:lnTo>
                      <a:lnTo>
                        <a:pt x="280" y="6"/>
                      </a:lnTo>
                      <a:lnTo>
                        <a:pt x="280" y="8"/>
                      </a:lnTo>
                      <a:lnTo>
                        <a:pt x="278" y="12"/>
                      </a:lnTo>
                      <a:lnTo>
                        <a:pt x="224" y="90"/>
                      </a:lnTo>
                      <a:lnTo>
                        <a:pt x="176" y="54"/>
                      </a:lnTo>
                      <a:lnTo>
                        <a:pt x="128" y="110"/>
                      </a:lnTo>
                      <a:lnTo>
                        <a:pt x="64" y="92"/>
                      </a:lnTo>
                      <a:lnTo>
                        <a:pt x="12" y="126"/>
                      </a:lnTo>
                      <a:lnTo>
                        <a:pt x="12" y="126"/>
                      </a:lnTo>
                      <a:lnTo>
                        <a:pt x="8" y="128"/>
                      </a:lnTo>
                      <a:lnTo>
                        <a:pt x="8" y="12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2400" dirty="0"/>
                </a:p>
              </p:txBody>
            </p:sp>
          </p:grpSp>
          <p:sp>
            <p:nvSpPr>
              <p:cNvPr id="20" name="TextBox 20">
                <a:extLst>
                  <a:ext uri="{FF2B5EF4-FFF2-40B4-BE49-F238E27FC236}">
                    <a16:creationId xmlns:a16="http://schemas.microsoft.com/office/drawing/2014/main" id="{2CF8F9A3-0B57-4D62-A4ED-47A263AD105A}"/>
                  </a:ext>
                </a:extLst>
              </p:cNvPr>
              <p:cNvSpPr txBox="1"/>
              <p:nvPr/>
            </p:nvSpPr>
            <p:spPr>
              <a:xfrm>
                <a:off x="2047893" y="3478104"/>
                <a:ext cx="2271646" cy="249054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 fontScale="92500" lnSpcReduction="20000"/>
              </a:bodyPr>
              <a:lstStyle/>
              <a:p>
                <a:pPr algn="ctr"/>
                <a:r>
                  <a:rPr lang="en-US" altLang="zh-CN" sz="2133" b="1" dirty="0">
                    <a:solidFill>
                      <a:schemeClr val="bg1"/>
                    </a:solidFill>
                  </a:rPr>
                  <a:t>Title text preset</a:t>
                </a:r>
                <a:endParaRPr lang="zh-CN" altLang="en-US" sz="2133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4" name="Rectangle 35">
              <a:extLst>
                <a:ext uri="{FF2B5EF4-FFF2-40B4-BE49-F238E27FC236}">
                  <a16:creationId xmlns:a16="http://schemas.microsoft.com/office/drawing/2014/main" id="{FFE1EED8-6C3E-4E97-916B-2716F6A6DF3C}"/>
                </a:ext>
              </a:extLst>
            </p:cNvPr>
            <p:cNvSpPr/>
            <p:nvPr/>
          </p:nvSpPr>
          <p:spPr>
            <a:xfrm>
              <a:off x="1723413" y="2741791"/>
              <a:ext cx="1385690" cy="640560"/>
            </a:xfrm>
            <a:prstGeom prst="rect">
              <a:avLst/>
            </a:prstGeom>
          </p:spPr>
          <p:txBody>
            <a:bodyPr wrap="square">
              <a:normAutofit fontScale="700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67" dirty="0">
                  <a:solidFill>
                    <a:schemeClr val="bg1"/>
                  </a:solidFill>
                </a:rPr>
                <a:t>This part of the content as a text typesetting placeholder display</a:t>
              </a:r>
              <a:r>
                <a:rPr lang="zh-CN" altLang="en-US" sz="1467" dirty="0">
                  <a:solidFill>
                    <a:schemeClr val="bg1"/>
                  </a:solidFill>
                </a:rPr>
                <a:t/>
              </a:r>
              <a:br>
                <a:rPr lang="zh-CN" altLang="en-US" sz="1467" dirty="0">
                  <a:solidFill>
                    <a:schemeClr val="bg1"/>
                  </a:solidFill>
                </a:rPr>
              </a:br>
              <a:r>
                <a:rPr lang="en-US" altLang="zh-CN" sz="1467" dirty="0">
                  <a:solidFill>
                    <a:schemeClr val="bg1"/>
                  </a:solidFill>
                </a:rPr>
                <a:t>(Recommended theme font)</a:t>
              </a:r>
              <a:endParaRPr lang="zh-CN" altLang="en-US" sz="1467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2171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EE914EE0-B10A-4964-BB48-4EB8E6E63F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Freeform 6">
            <a:extLst>
              <a:ext uri="{FF2B5EF4-FFF2-40B4-BE49-F238E27FC236}">
                <a16:creationId xmlns:a16="http://schemas.microsoft.com/office/drawing/2014/main" id="{63FA5B12-733F-4D28-BFCB-37832AE52A80}"/>
              </a:ext>
            </a:extLst>
          </p:cNvPr>
          <p:cNvSpPr>
            <a:spLocks/>
          </p:cNvSpPr>
          <p:nvPr/>
        </p:nvSpPr>
        <p:spPr bwMode="auto">
          <a:xfrm>
            <a:off x="9995582" y="3499359"/>
            <a:ext cx="768350" cy="874713"/>
          </a:xfrm>
          <a:custGeom>
            <a:avLst/>
            <a:gdLst>
              <a:gd name="T0" fmla="*/ 242 w 484"/>
              <a:gd name="T1" fmla="*/ 0 h 551"/>
              <a:gd name="T2" fmla="*/ 374 w 484"/>
              <a:gd name="T3" fmla="*/ 70 h 551"/>
              <a:gd name="T4" fmla="*/ 484 w 484"/>
              <a:gd name="T5" fmla="*/ 126 h 551"/>
              <a:gd name="T6" fmla="*/ 484 w 484"/>
              <a:gd name="T7" fmla="*/ 415 h 551"/>
              <a:gd name="T8" fmla="*/ 232 w 484"/>
              <a:gd name="T9" fmla="*/ 551 h 551"/>
              <a:gd name="T10" fmla="*/ 0 w 484"/>
              <a:gd name="T11" fmla="*/ 415 h 551"/>
              <a:gd name="T12" fmla="*/ 0 w 484"/>
              <a:gd name="T13" fmla="*/ 269 h 551"/>
              <a:gd name="T14" fmla="*/ 0 w 484"/>
              <a:gd name="T15" fmla="*/ 126 h 551"/>
              <a:gd name="T16" fmla="*/ 242 w 484"/>
              <a:gd name="T17" fmla="*/ 0 h 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4" h="551">
                <a:moveTo>
                  <a:pt x="242" y="0"/>
                </a:moveTo>
                <a:lnTo>
                  <a:pt x="374" y="70"/>
                </a:lnTo>
                <a:lnTo>
                  <a:pt x="484" y="126"/>
                </a:lnTo>
                <a:lnTo>
                  <a:pt x="484" y="415"/>
                </a:lnTo>
                <a:lnTo>
                  <a:pt x="232" y="551"/>
                </a:lnTo>
                <a:lnTo>
                  <a:pt x="0" y="415"/>
                </a:lnTo>
                <a:lnTo>
                  <a:pt x="0" y="269"/>
                </a:lnTo>
                <a:lnTo>
                  <a:pt x="0" y="126"/>
                </a:lnTo>
                <a:lnTo>
                  <a:pt x="242" y="0"/>
                </a:lnTo>
                <a:close/>
              </a:path>
            </a:pathLst>
          </a:custGeom>
          <a:solidFill>
            <a:srgbClr val="F8BA1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68B4B51B-D267-479C-B087-A56340736714}"/>
              </a:ext>
            </a:extLst>
          </p:cNvPr>
          <p:cNvSpPr>
            <a:spLocks/>
          </p:cNvSpPr>
          <p:nvPr/>
        </p:nvSpPr>
        <p:spPr bwMode="auto">
          <a:xfrm>
            <a:off x="7864624" y="3506144"/>
            <a:ext cx="768350" cy="874713"/>
          </a:xfrm>
          <a:custGeom>
            <a:avLst/>
            <a:gdLst>
              <a:gd name="T0" fmla="*/ 242 w 484"/>
              <a:gd name="T1" fmla="*/ 0 h 551"/>
              <a:gd name="T2" fmla="*/ 374 w 484"/>
              <a:gd name="T3" fmla="*/ 70 h 551"/>
              <a:gd name="T4" fmla="*/ 484 w 484"/>
              <a:gd name="T5" fmla="*/ 126 h 551"/>
              <a:gd name="T6" fmla="*/ 484 w 484"/>
              <a:gd name="T7" fmla="*/ 415 h 551"/>
              <a:gd name="T8" fmla="*/ 232 w 484"/>
              <a:gd name="T9" fmla="*/ 551 h 551"/>
              <a:gd name="T10" fmla="*/ 0 w 484"/>
              <a:gd name="T11" fmla="*/ 415 h 551"/>
              <a:gd name="T12" fmla="*/ 0 w 484"/>
              <a:gd name="T13" fmla="*/ 269 h 551"/>
              <a:gd name="T14" fmla="*/ 0 w 484"/>
              <a:gd name="T15" fmla="*/ 126 h 551"/>
              <a:gd name="T16" fmla="*/ 242 w 484"/>
              <a:gd name="T17" fmla="*/ 0 h 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4" h="551">
                <a:moveTo>
                  <a:pt x="242" y="0"/>
                </a:moveTo>
                <a:lnTo>
                  <a:pt x="374" y="70"/>
                </a:lnTo>
                <a:lnTo>
                  <a:pt x="484" y="126"/>
                </a:lnTo>
                <a:lnTo>
                  <a:pt x="484" y="415"/>
                </a:lnTo>
                <a:lnTo>
                  <a:pt x="232" y="551"/>
                </a:lnTo>
                <a:lnTo>
                  <a:pt x="0" y="415"/>
                </a:lnTo>
                <a:lnTo>
                  <a:pt x="0" y="269"/>
                </a:lnTo>
                <a:lnTo>
                  <a:pt x="0" y="126"/>
                </a:lnTo>
                <a:lnTo>
                  <a:pt x="242" y="0"/>
                </a:lnTo>
                <a:close/>
              </a:path>
            </a:pathLst>
          </a:custGeom>
          <a:solidFill>
            <a:srgbClr val="45454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AB8E92AD-5ADF-4E97-B584-96E79992DC9F}"/>
              </a:ext>
            </a:extLst>
          </p:cNvPr>
          <p:cNvSpPr>
            <a:spLocks/>
          </p:cNvSpPr>
          <p:nvPr/>
        </p:nvSpPr>
        <p:spPr bwMode="auto">
          <a:xfrm>
            <a:off x="5696549" y="3506145"/>
            <a:ext cx="768350" cy="874713"/>
          </a:xfrm>
          <a:custGeom>
            <a:avLst/>
            <a:gdLst>
              <a:gd name="T0" fmla="*/ 242 w 484"/>
              <a:gd name="T1" fmla="*/ 0 h 551"/>
              <a:gd name="T2" fmla="*/ 374 w 484"/>
              <a:gd name="T3" fmla="*/ 70 h 551"/>
              <a:gd name="T4" fmla="*/ 484 w 484"/>
              <a:gd name="T5" fmla="*/ 126 h 551"/>
              <a:gd name="T6" fmla="*/ 484 w 484"/>
              <a:gd name="T7" fmla="*/ 415 h 551"/>
              <a:gd name="T8" fmla="*/ 232 w 484"/>
              <a:gd name="T9" fmla="*/ 551 h 551"/>
              <a:gd name="T10" fmla="*/ 0 w 484"/>
              <a:gd name="T11" fmla="*/ 415 h 551"/>
              <a:gd name="T12" fmla="*/ 0 w 484"/>
              <a:gd name="T13" fmla="*/ 269 h 551"/>
              <a:gd name="T14" fmla="*/ 0 w 484"/>
              <a:gd name="T15" fmla="*/ 126 h 551"/>
              <a:gd name="T16" fmla="*/ 242 w 484"/>
              <a:gd name="T17" fmla="*/ 0 h 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4" h="551">
                <a:moveTo>
                  <a:pt x="242" y="0"/>
                </a:moveTo>
                <a:lnTo>
                  <a:pt x="374" y="70"/>
                </a:lnTo>
                <a:lnTo>
                  <a:pt x="484" y="126"/>
                </a:lnTo>
                <a:lnTo>
                  <a:pt x="484" y="415"/>
                </a:lnTo>
                <a:lnTo>
                  <a:pt x="232" y="551"/>
                </a:lnTo>
                <a:lnTo>
                  <a:pt x="0" y="415"/>
                </a:lnTo>
                <a:lnTo>
                  <a:pt x="0" y="269"/>
                </a:lnTo>
                <a:lnTo>
                  <a:pt x="0" y="126"/>
                </a:lnTo>
                <a:lnTo>
                  <a:pt x="242" y="0"/>
                </a:lnTo>
                <a:close/>
              </a:path>
            </a:pathLst>
          </a:custGeom>
          <a:solidFill>
            <a:srgbClr val="FED7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11795CBC-1066-4754-9701-55E387734F36}"/>
              </a:ext>
            </a:extLst>
          </p:cNvPr>
          <p:cNvSpPr>
            <a:spLocks/>
          </p:cNvSpPr>
          <p:nvPr/>
        </p:nvSpPr>
        <p:spPr bwMode="auto">
          <a:xfrm>
            <a:off x="3574217" y="3498012"/>
            <a:ext cx="768350" cy="874713"/>
          </a:xfrm>
          <a:custGeom>
            <a:avLst/>
            <a:gdLst>
              <a:gd name="T0" fmla="*/ 242 w 484"/>
              <a:gd name="T1" fmla="*/ 0 h 551"/>
              <a:gd name="T2" fmla="*/ 374 w 484"/>
              <a:gd name="T3" fmla="*/ 70 h 551"/>
              <a:gd name="T4" fmla="*/ 484 w 484"/>
              <a:gd name="T5" fmla="*/ 126 h 551"/>
              <a:gd name="T6" fmla="*/ 484 w 484"/>
              <a:gd name="T7" fmla="*/ 415 h 551"/>
              <a:gd name="T8" fmla="*/ 232 w 484"/>
              <a:gd name="T9" fmla="*/ 551 h 551"/>
              <a:gd name="T10" fmla="*/ 0 w 484"/>
              <a:gd name="T11" fmla="*/ 415 h 551"/>
              <a:gd name="T12" fmla="*/ 0 w 484"/>
              <a:gd name="T13" fmla="*/ 269 h 551"/>
              <a:gd name="T14" fmla="*/ 0 w 484"/>
              <a:gd name="T15" fmla="*/ 126 h 551"/>
              <a:gd name="T16" fmla="*/ 242 w 484"/>
              <a:gd name="T17" fmla="*/ 0 h 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4" h="551">
                <a:moveTo>
                  <a:pt x="242" y="0"/>
                </a:moveTo>
                <a:lnTo>
                  <a:pt x="374" y="70"/>
                </a:lnTo>
                <a:lnTo>
                  <a:pt x="484" y="126"/>
                </a:lnTo>
                <a:lnTo>
                  <a:pt x="484" y="415"/>
                </a:lnTo>
                <a:lnTo>
                  <a:pt x="232" y="551"/>
                </a:lnTo>
                <a:lnTo>
                  <a:pt x="0" y="415"/>
                </a:lnTo>
                <a:lnTo>
                  <a:pt x="0" y="269"/>
                </a:lnTo>
                <a:lnTo>
                  <a:pt x="0" y="126"/>
                </a:lnTo>
                <a:lnTo>
                  <a:pt x="242" y="0"/>
                </a:lnTo>
                <a:close/>
              </a:path>
            </a:pathLst>
          </a:custGeom>
          <a:solidFill>
            <a:srgbClr val="45454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B8DCE6CB-4D5F-4FA3-BFF5-E2DE5A53C8DB}"/>
              </a:ext>
            </a:extLst>
          </p:cNvPr>
          <p:cNvSpPr>
            <a:spLocks/>
          </p:cNvSpPr>
          <p:nvPr/>
        </p:nvSpPr>
        <p:spPr bwMode="auto">
          <a:xfrm>
            <a:off x="1432706" y="3489506"/>
            <a:ext cx="768350" cy="874713"/>
          </a:xfrm>
          <a:custGeom>
            <a:avLst/>
            <a:gdLst>
              <a:gd name="T0" fmla="*/ 242 w 484"/>
              <a:gd name="T1" fmla="*/ 0 h 551"/>
              <a:gd name="T2" fmla="*/ 374 w 484"/>
              <a:gd name="T3" fmla="*/ 70 h 551"/>
              <a:gd name="T4" fmla="*/ 484 w 484"/>
              <a:gd name="T5" fmla="*/ 126 h 551"/>
              <a:gd name="T6" fmla="*/ 484 w 484"/>
              <a:gd name="T7" fmla="*/ 415 h 551"/>
              <a:gd name="T8" fmla="*/ 232 w 484"/>
              <a:gd name="T9" fmla="*/ 551 h 551"/>
              <a:gd name="T10" fmla="*/ 0 w 484"/>
              <a:gd name="T11" fmla="*/ 415 h 551"/>
              <a:gd name="T12" fmla="*/ 0 w 484"/>
              <a:gd name="T13" fmla="*/ 269 h 551"/>
              <a:gd name="T14" fmla="*/ 0 w 484"/>
              <a:gd name="T15" fmla="*/ 126 h 551"/>
              <a:gd name="T16" fmla="*/ 242 w 484"/>
              <a:gd name="T17" fmla="*/ 0 h 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4" h="551">
                <a:moveTo>
                  <a:pt x="242" y="0"/>
                </a:moveTo>
                <a:lnTo>
                  <a:pt x="374" y="70"/>
                </a:lnTo>
                <a:lnTo>
                  <a:pt x="484" y="126"/>
                </a:lnTo>
                <a:lnTo>
                  <a:pt x="484" y="415"/>
                </a:lnTo>
                <a:lnTo>
                  <a:pt x="232" y="551"/>
                </a:lnTo>
                <a:lnTo>
                  <a:pt x="0" y="415"/>
                </a:lnTo>
                <a:lnTo>
                  <a:pt x="0" y="269"/>
                </a:lnTo>
                <a:lnTo>
                  <a:pt x="0" y="126"/>
                </a:lnTo>
                <a:lnTo>
                  <a:pt x="242" y="0"/>
                </a:lnTo>
                <a:close/>
              </a:path>
            </a:pathLst>
          </a:custGeom>
          <a:solidFill>
            <a:srgbClr val="FED7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cxnSp>
        <p:nvCxnSpPr>
          <p:cNvPr id="8" name="Straight Connector 8">
            <a:extLst>
              <a:ext uri="{FF2B5EF4-FFF2-40B4-BE49-F238E27FC236}">
                <a16:creationId xmlns:a16="http://schemas.microsoft.com/office/drawing/2014/main" id="{CF435B57-6056-4AE4-AB25-B10585323E2D}"/>
              </a:ext>
            </a:extLst>
          </p:cNvPr>
          <p:cNvCxnSpPr/>
          <p:nvPr/>
        </p:nvCxnSpPr>
        <p:spPr>
          <a:xfrm>
            <a:off x="2440997" y="3935801"/>
            <a:ext cx="900000" cy="0"/>
          </a:xfrm>
          <a:prstGeom prst="line">
            <a:avLst/>
          </a:prstGeom>
          <a:ln w="22225">
            <a:solidFill>
              <a:srgbClr val="FED715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0">
            <a:extLst>
              <a:ext uri="{FF2B5EF4-FFF2-40B4-BE49-F238E27FC236}">
                <a16:creationId xmlns:a16="http://schemas.microsoft.com/office/drawing/2014/main" id="{0FFF1100-552E-4DFA-841B-9F970169A2F1}"/>
              </a:ext>
            </a:extLst>
          </p:cNvPr>
          <p:cNvCxnSpPr/>
          <p:nvPr/>
        </p:nvCxnSpPr>
        <p:spPr>
          <a:xfrm>
            <a:off x="4584970" y="3935801"/>
            <a:ext cx="900000" cy="0"/>
          </a:xfrm>
          <a:prstGeom prst="line">
            <a:avLst/>
          </a:prstGeom>
          <a:ln w="22225">
            <a:solidFill>
              <a:srgbClr val="7B98A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1">
            <a:extLst>
              <a:ext uri="{FF2B5EF4-FFF2-40B4-BE49-F238E27FC236}">
                <a16:creationId xmlns:a16="http://schemas.microsoft.com/office/drawing/2014/main" id="{5D6D6367-A1C4-43F0-89E7-12CB2F74A67D}"/>
              </a:ext>
            </a:extLst>
          </p:cNvPr>
          <p:cNvCxnSpPr/>
          <p:nvPr/>
        </p:nvCxnSpPr>
        <p:spPr>
          <a:xfrm>
            <a:off x="6728943" y="3935801"/>
            <a:ext cx="900000" cy="0"/>
          </a:xfrm>
          <a:prstGeom prst="line">
            <a:avLst/>
          </a:prstGeom>
          <a:ln w="22225">
            <a:solidFill>
              <a:srgbClr val="FED715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2">
            <a:extLst>
              <a:ext uri="{FF2B5EF4-FFF2-40B4-BE49-F238E27FC236}">
                <a16:creationId xmlns:a16="http://schemas.microsoft.com/office/drawing/2014/main" id="{FFF7D6E7-6A4C-41A9-9F2E-C69FBE79AC89}"/>
              </a:ext>
            </a:extLst>
          </p:cNvPr>
          <p:cNvCxnSpPr/>
          <p:nvPr/>
        </p:nvCxnSpPr>
        <p:spPr>
          <a:xfrm>
            <a:off x="8872915" y="3935801"/>
            <a:ext cx="900000" cy="0"/>
          </a:xfrm>
          <a:prstGeom prst="line">
            <a:avLst/>
          </a:prstGeom>
          <a:ln w="22225">
            <a:solidFill>
              <a:srgbClr val="7B98A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6">
            <a:extLst>
              <a:ext uri="{FF2B5EF4-FFF2-40B4-BE49-F238E27FC236}">
                <a16:creationId xmlns:a16="http://schemas.microsoft.com/office/drawing/2014/main" id="{DB0B1940-1D82-4B65-9D84-DE0A8E5A1495}"/>
              </a:ext>
            </a:extLst>
          </p:cNvPr>
          <p:cNvGrpSpPr/>
          <p:nvPr/>
        </p:nvGrpSpPr>
        <p:grpSpPr>
          <a:xfrm>
            <a:off x="730882" y="4509102"/>
            <a:ext cx="2176260" cy="1305428"/>
            <a:chOff x="575693" y="4105536"/>
            <a:chExt cx="1625933" cy="1305428"/>
          </a:xfrm>
        </p:grpSpPr>
        <p:sp>
          <p:nvSpPr>
            <p:cNvPr id="13" name="TextBox 8">
              <a:extLst>
                <a:ext uri="{FF2B5EF4-FFF2-40B4-BE49-F238E27FC236}">
                  <a16:creationId xmlns:a16="http://schemas.microsoft.com/office/drawing/2014/main" id="{27AC433B-7782-4569-9DFC-56917A618862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 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9">
              <a:extLst>
                <a:ext uri="{FF2B5EF4-FFF2-40B4-BE49-F238E27FC236}">
                  <a16:creationId xmlns:a16="http://schemas.microsoft.com/office/drawing/2014/main" id="{7489CBB0-EE3A-485D-9608-DF9C08C08053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" name="TextBox 10">
            <a:extLst>
              <a:ext uri="{FF2B5EF4-FFF2-40B4-BE49-F238E27FC236}">
                <a16:creationId xmlns:a16="http://schemas.microsoft.com/office/drawing/2014/main" id="{BF132C7E-1E21-40C5-9C43-00FC301C5382}"/>
              </a:ext>
            </a:extLst>
          </p:cNvPr>
          <p:cNvSpPr txBox="1"/>
          <p:nvPr/>
        </p:nvSpPr>
        <p:spPr>
          <a:xfrm>
            <a:off x="1386963" y="3796874"/>
            <a:ext cx="86409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2015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6" name="Group 35">
            <a:extLst>
              <a:ext uri="{FF2B5EF4-FFF2-40B4-BE49-F238E27FC236}">
                <a16:creationId xmlns:a16="http://schemas.microsoft.com/office/drawing/2014/main" id="{1383890D-B676-4871-B924-BE9B3E15778B}"/>
              </a:ext>
            </a:extLst>
          </p:cNvPr>
          <p:cNvGrpSpPr/>
          <p:nvPr/>
        </p:nvGrpSpPr>
        <p:grpSpPr>
          <a:xfrm>
            <a:off x="2874854" y="2102450"/>
            <a:ext cx="2176260" cy="1305428"/>
            <a:chOff x="575693" y="4105536"/>
            <a:chExt cx="1625933" cy="1305428"/>
          </a:xfrm>
        </p:grpSpPr>
        <p:sp>
          <p:nvSpPr>
            <p:cNvPr id="17" name="TextBox 13">
              <a:extLst>
                <a:ext uri="{FF2B5EF4-FFF2-40B4-BE49-F238E27FC236}">
                  <a16:creationId xmlns:a16="http://schemas.microsoft.com/office/drawing/2014/main" id="{F136F92A-50F8-43BD-ACD9-B2E011A06381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 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9308E66E-E479-481A-98A7-46CA0608E78A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9" name="TextBox 15">
            <a:extLst>
              <a:ext uri="{FF2B5EF4-FFF2-40B4-BE49-F238E27FC236}">
                <a16:creationId xmlns:a16="http://schemas.microsoft.com/office/drawing/2014/main" id="{D63B0C59-21EF-441F-BC4B-43B17F2B9F59}"/>
              </a:ext>
            </a:extLst>
          </p:cNvPr>
          <p:cNvSpPr txBox="1"/>
          <p:nvPr/>
        </p:nvSpPr>
        <p:spPr>
          <a:xfrm>
            <a:off x="3530936" y="3796873"/>
            <a:ext cx="86409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2016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0" name="Group 29">
            <a:extLst>
              <a:ext uri="{FF2B5EF4-FFF2-40B4-BE49-F238E27FC236}">
                <a16:creationId xmlns:a16="http://schemas.microsoft.com/office/drawing/2014/main" id="{B23549DB-3383-4E1F-BECB-BE67D6138055}"/>
              </a:ext>
            </a:extLst>
          </p:cNvPr>
          <p:cNvGrpSpPr/>
          <p:nvPr/>
        </p:nvGrpSpPr>
        <p:grpSpPr>
          <a:xfrm>
            <a:off x="5018827" y="4509102"/>
            <a:ext cx="2176260" cy="1305428"/>
            <a:chOff x="575693" y="4105536"/>
            <a:chExt cx="1625933" cy="1305428"/>
          </a:xfrm>
        </p:grpSpPr>
        <p:sp>
          <p:nvSpPr>
            <p:cNvPr id="21" name="TextBox 18">
              <a:extLst>
                <a:ext uri="{FF2B5EF4-FFF2-40B4-BE49-F238E27FC236}">
                  <a16:creationId xmlns:a16="http://schemas.microsoft.com/office/drawing/2014/main" id="{3E5FFA2E-F06A-4014-806B-C43B98FB7D5C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 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19">
              <a:extLst>
                <a:ext uri="{FF2B5EF4-FFF2-40B4-BE49-F238E27FC236}">
                  <a16:creationId xmlns:a16="http://schemas.microsoft.com/office/drawing/2014/main" id="{D4325044-AE4E-470A-AFCF-BB21EA1ED6C5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TextBox 20">
            <a:extLst>
              <a:ext uri="{FF2B5EF4-FFF2-40B4-BE49-F238E27FC236}">
                <a16:creationId xmlns:a16="http://schemas.microsoft.com/office/drawing/2014/main" id="{6F36710A-4772-441B-8DD4-4575F8588CD6}"/>
              </a:ext>
            </a:extLst>
          </p:cNvPr>
          <p:cNvSpPr txBox="1"/>
          <p:nvPr/>
        </p:nvSpPr>
        <p:spPr>
          <a:xfrm>
            <a:off x="5674909" y="3796872"/>
            <a:ext cx="86409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2017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4" name="Group 38">
            <a:extLst>
              <a:ext uri="{FF2B5EF4-FFF2-40B4-BE49-F238E27FC236}">
                <a16:creationId xmlns:a16="http://schemas.microsoft.com/office/drawing/2014/main" id="{0DFB1643-8782-45EE-99E2-4265E06DB638}"/>
              </a:ext>
            </a:extLst>
          </p:cNvPr>
          <p:cNvGrpSpPr/>
          <p:nvPr/>
        </p:nvGrpSpPr>
        <p:grpSpPr>
          <a:xfrm>
            <a:off x="7162800" y="2102450"/>
            <a:ext cx="2176260" cy="1305428"/>
            <a:chOff x="575693" y="4105536"/>
            <a:chExt cx="1625933" cy="1305428"/>
          </a:xfrm>
        </p:grpSpPr>
        <p:sp>
          <p:nvSpPr>
            <p:cNvPr id="25" name="TextBox 23">
              <a:extLst>
                <a:ext uri="{FF2B5EF4-FFF2-40B4-BE49-F238E27FC236}">
                  <a16:creationId xmlns:a16="http://schemas.microsoft.com/office/drawing/2014/main" id="{55836443-F90A-4362-9BC4-23DC9DA249D6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 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4">
              <a:extLst>
                <a:ext uri="{FF2B5EF4-FFF2-40B4-BE49-F238E27FC236}">
                  <a16:creationId xmlns:a16="http://schemas.microsoft.com/office/drawing/2014/main" id="{01E116F1-6026-4656-A8DD-B135E14ACEFC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TextBox 25">
            <a:extLst>
              <a:ext uri="{FF2B5EF4-FFF2-40B4-BE49-F238E27FC236}">
                <a16:creationId xmlns:a16="http://schemas.microsoft.com/office/drawing/2014/main" id="{6D5DE4D2-558D-49AF-AC78-8A2D65FDEB59}"/>
              </a:ext>
            </a:extLst>
          </p:cNvPr>
          <p:cNvSpPr txBox="1"/>
          <p:nvPr/>
        </p:nvSpPr>
        <p:spPr>
          <a:xfrm>
            <a:off x="7818882" y="3796871"/>
            <a:ext cx="86409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2018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8" name="Group 32">
            <a:extLst>
              <a:ext uri="{FF2B5EF4-FFF2-40B4-BE49-F238E27FC236}">
                <a16:creationId xmlns:a16="http://schemas.microsoft.com/office/drawing/2014/main" id="{D6BAF40E-8BAA-4014-A8B1-1C6BD54FC5DC}"/>
              </a:ext>
            </a:extLst>
          </p:cNvPr>
          <p:cNvGrpSpPr/>
          <p:nvPr/>
        </p:nvGrpSpPr>
        <p:grpSpPr>
          <a:xfrm>
            <a:off x="9306772" y="4509102"/>
            <a:ext cx="2176260" cy="1305428"/>
            <a:chOff x="575693" y="4105536"/>
            <a:chExt cx="1625933" cy="130542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11D1871-3E65-442C-9A5E-5887F43C6A3F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6470AA9-749F-4D6A-AB3F-45CC18495431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BB72EBF7-6794-4652-9D31-FF2429F93973}"/>
              </a:ext>
            </a:extLst>
          </p:cNvPr>
          <p:cNvSpPr txBox="1"/>
          <p:nvPr/>
        </p:nvSpPr>
        <p:spPr>
          <a:xfrm>
            <a:off x="9962853" y="3796870"/>
            <a:ext cx="86409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2019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2" name="Grupo 31">
            <a:extLst>
              <a:ext uri="{FF2B5EF4-FFF2-40B4-BE49-F238E27FC236}">
                <a16:creationId xmlns:a16="http://schemas.microsoft.com/office/drawing/2014/main" id="{49D4C7A3-0750-4559-AE31-84F0E16E66C9}"/>
              </a:ext>
            </a:extLst>
          </p:cNvPr>
          <p:cNvGrpSpPr/>
          <p:nvPr/>
        </p:nvGrpSpPr>
        <p:grpSpPr>
          <a:xfrm>
            <a:off x="3528967" y="1166751"/>
            <a:ext cx="796568" cy="891728"/>
            <a:chOff x="-3800476" y="2438401"/>
            <a:chExt cx="2006600" cy="2246313"/>
          </a:xfrm>
          <a:solidFill>
            <a:srgbClr val="FED715"/>
          </a:solidFill>
        </p:grpSpPr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id="{27888CD2-726A-4398-B44A-EEB75B08CE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800476" y="2438401"/>
              <a:ext cx="2006600" cy="2246313"/>
            </a:xfrm>
            <a:custGeom>
              <a:avLst/>
              <a:gdLst>
                <a:gd name="T0" fmla="*/ 315 w 2623"/>
                <a:gd name="T1" fmla="*/ 517 h 2938"/>
                <a:gd name="T2" fmla="*/ 1997 w 2623"/>
                <a:gd name="T3" fmla="*/ 109 h 2938"/>
                <a:gd name="T4" fmla="*/ 2322 w 2623"/>
                <a:gd name="T5" fmla="*/ 521 h 2938"/>
                <a:gd name="T6" fmla="*/ 2517 w 2623"/>
                <a:gd name="T7" fmla="*/ 2299 h 2938"/>
                <a:gd name="T8" fmla="*/ 104 w 2623"/>
                <a:gd name="T9" fmla="*/ 2235 h 2938"/>
                <a:gd name="T10" fmla="*/ 501 w 2623"/>
                <a:gd name="T11" fmla="*/ 566 h 2938"/>
                <a:gd name="T12" fmla="*/ 653 w 2623"/>
                <a:gd name="T13" fmla="*/ 619 h 2938"/>
                <a:gd name="T14" fmla="*/ 1111 w 2623"/>
                <a:gd name="T15" fmla="*/ 123 h 2938"/>
                <a:gd name="T16" fmla="*/ 2078 w 2623"/>
                <a:gd name="T17" fmla="*/ 354 h 2938"/>
                <a:gd name="T18" fmla="*/ 1317 w 2623"/>
                <a:gd name="T19" fmla="*/ 739 h 2938"/>
                <a:gd name="T20" fmla="*/ 2116 w 2623"/>
                <a:gd name="T21" fmla="*/ 579 h 2938"/>
                <a:gd name="T22" fmla="*/ 2039 w 2623"/>
                <a:gd name="T23" fmla="*/ 157 h 2938"/>
                <a:gd name="T24" fmla="*/ 1050 w 2623"/>
                <a:gd name="T25" fmla="*/ 51 h 2938"/>
                <a:gd name="T26" fmla="*/ 367 w 2623"/>
                <a:gd name="T27" fmla="*/ 455 h 2938"/>
                <a:gd name="T28" fmla="*/ 2142 w 2623"/>
                <a:gd name="T29" fmla="*/ 2718 h 2938"/>
                <a:gd name="T30" fmla="*/ 2470 w 2623"/>
                <a:gd name="T31" fmla="*/ 2347 h 2938"/>
                <a:gd name="T32" fmla="*/ 2328 w 2623"/>
                <a:gd name="T33" fmla="*/ 821 h 2938"/>
                <a:gd name="T34" fmla="*/ 2131 w 2623"/>
                <a:gd name="T35" fmla="*/ 794 h 2938"/>
                <a:gd name="T36" fmla="*/ 1201 w 2623"/>
                <a:gd name="T37" fmla="*/ 1121 h 2938"/>
                <a:gd name="T38" fmla="*/ 1136 w 2623"/>
                <a:gd name="T39" fmla="*/ 1242 h 2938"/>
                <a:gd name="T40" fmla="*/ 1042 w 2623"/>
                <a:gd name="T41" fmla="*/ 1103 h 2938"/>
                <a:gd name="T42" fmla="*/ 958 w 2623"/>
                <a:gd name="T43" fmla="*/ 1242 h 2938"/>
                <a:gd name="T44" fmla="*/ 852 w 2623"/>
                <a:gd name="T45" fmla="*/ 1201 h 2938"/>
                <a:gd name="T46" fmla="*/ 708 w 2623"/>
                <a:gd name="T47" fmla="*/ 980 h 2938"/>
                <a:gd name="T48" fmla="*/ 556 w 2623"/>
                <a:gd name="T49" fmla="*/ 1125 h 2938"/>
                <a:gd name="T50" fmla="*/ 379 w 2623"/>
                <a:gd name="T51" fmla="*/ 721 h 2938"/>
                <a:gd name="T52" fmla="*/ 134 w 2623"/>
                <a:gd name="T53" fmla="*/ 1211 h 2938"/>
                <a:gd name="T54" fmla="*/ 143 w 2623"/>
                <a:gd name="T55" fmla="*/ 2258 h 2938"/>
                <a:gd name="T56" fmla="*/ 629 w 2623"/>
                <a:gd name="T57" fmla="*/ 2779 h 2938"/>
                <a:gd name="T58" fmla="*/ 1912 w 2623"/>
                <a:gd name="T59" fmla="*/ 2807 h 2938"/>
                <a:gd name="T60" fmla="*/ 372 w 2623"/>
                <a:gd name="T61" fmla="*/ 641 h 2938"/>
                <a:gd name="T62" fmla="*/ 499 w 2623"/>
                <a:gd name="T63" fmla="*/ 609 h 2938"/>
                <a:gd name="T64" fmla="*/ 329 w 2623"/>
                <a:gd name="T65" fmla="*/ 501 h 2938"/>
                <a:gd name="T66" fmla="*/ 1313 w 2623"/>
                <a:gd name="T67" fmla="*/ 772 h 2938"/>
                <a:gd name="T68" fmla="*/ 2209 w 2623"/>
                <a:gd name="T69" fmla="*/ 705 h 2938"/>
                <a:gd name="T70" fmla="*/ 2148 w 2623"/>
                <a:gd name="T71" fmla="*/ 613 h 2938"/>
                <a:gd name="T72" fmla="*/ 887 w 2623"/>
                <a:gd name="T73" fmla="*/ 1133 h 2938"/>
                <a:gd name="T74" fmla="*/ 930 w 2623"/>
                <a:gd name="T75" fmla="*/ 1217 h 2938"/>
                <a:gd name="T76" fmla="*/ 1064 w 2623"/>
                <a:gd name="T77" fmla="*/ 1148 h 2938"/>
                <a:gd name="T78" fmla="*/ 1153 w 2623"/>
                <a:gd name="T79" fmla="*/ 1024 h 2938"/>
                <a:gd name="T80" fmla="*/ 1275 w 2623"/>
                <a:gd name="T81" fmla="*/ 1030 h 2938"/>
                <a:gd name="T82" fmla="*/ 1725 w 2623"/>
                <a:gd name="T83" fmla="*/ 573 h 2938"/>
                <a:gd name="T84" fmla="*/ 1841 w 2623"/>
                <a:gd name="T85" fmla="*/ 211 h 2938"/>
                <a:gd name="T86" fmla="*/ 622 w 2623"/>
                <a:gd name="T87" fmla="*/ 491 h 2938"/>
                <a:gd name="T88" fmla="*/ 603 w 2623"/>
                <a:gd name="T89" fmla="*/ 1106 h 2938"/>
                <a:gd name="T90" fmla="*/ 679 w 2623"/>
                <a:gd name="T91" fmla="*/ 920 h 2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623" h="2938">
                  <a:moveTo>
                    <a:pt x="351" y="695"/>
                  </a:moveTo>
                  <a:cubicBezTo>
                    <a:pt x="338" y="637"/>
                    <a:pt x="327" y="583"/>
                    <a:pt x="315" y="529"/>
                  </a:cubicBezTo>
                  <a:cubicBezTo>
                    <a:pt x="314" y="525"/>
                    <a:pt x="315" y="521"/>
                    <a:pt x="315" y="517"/>
                  </a:cubicBezTo>
                  <a:cubicBezTo>
                    <a:pt x="316" y="283"/>
                    <a:pt x="356" y="219"/>
                    <a:pt x="576" y="132"/>
                  </a:cubicBezTo>
                  <a:cubicBezTo>
                    <a:pt x="850" y="24"/>
                    <a:pt x="1139" y="0"/>
                    <a:pt x="1430" y="12"/>
                  </a:cubicBezTo>
                  <a:cubicBezTo>
                    <a:pt x="1623" y="19"/>
                    <a:pt x="1816" y="40"/>
                    <a:pt x="1997" y="109"/>
                  </a:cubicBezTo>
                  <a:cubicBezTo>
                    <a:pt x="2087" y="143"/>
                    <a:pt x="2171" y="194"/>
                    <a:pt x="2252" y="246"/>
                  </a:cubicBezTo>
                  <a:cubicBezTo>
                    <a:pt x="2306" y="281"/>
                    <a:pt x="2329" y="340"/>
                    <a:pt x="2323" y="407"/>
                  </a:cubicBezTo>
                  <a:cubicBezTo>
                    <a:pt x="2321" y="445"/>
                    <a:pt x="2327" y="484"/>
                    <a:pt x="2322" y="521"/>
                  </a:cubicBezTo>
                  <a:cubicBezTo>
                    <a:pt x="2315" y="580"/>
                    <a:pt x="2301" y="637"/>
                    <a:pt x="2287" y="713"/>
                  </a:cubicBezTo>
                  <a:cubicBezTo>
                    <a:pt x="2437" y="907"/>
                    <a:pt x="2543" y="1146"/>
                    <a:pt x="2581" y="1413"/>
                  </a:cubicBezTo>
                  <a:cubicBezTo>
                    <a:pt x="2623" y="1712"/>
                    <a:pt x="2609" y="2009"/>
                    <a:pt x="2517" y="2299"/>
                  </a:cubicBezTo>
                  <a:cubicBezTo>
                    <a:pt x="2430" y="2575"/>
                    <a:pt x="2239" y="2752"/>
                    <a:pt x="1962" y="2825"/>
                  </a:cubicBezTo>
                  <a:cubicBezTo>
                    <a:pt x="1534" y="2937"/>
                    <a:pt x="1102" y="2938"/>
                    <a:pt x="675" y="2824"/>
                  </a:cubicBezTo>
                  <a:cubicBezTo>
                    <a:pt x="372" y="2742"/>
                    <a:pt x="179" y="2540"/>
                    <a:pt x="104" y="2235"/>
                  </a:cubicBezTo>
                  <a:cubicBezTo>
                    <a:pt x="8" y="1840"/>
                    <a:pt x="0" y="1446"/>
                    <a:pt x="158" y="1063"/>
                  </a:cubicBezTo>
                  <a:cubicBezTo>
                    <a:pt x="211" y="933"/>
                    <a:pt x="288" y="813"/>
                    <a:pt x="351" y="695"/>
                  </a:cubicBezTo>
                  <a:close/>
                  <a:moveTo>
                    <a:pt x="501" y="566"/>
                  </a:moveTo>
                  <a:cubicBezTo>
                    <a:pt x="499" y="565"/>
                    <a:pt x="499" y="565"/>
                    <a:pt x="499" y="565"/>
                  </a:cubicBezTo>
                  <a:cubicBezTo>
                    <a:pt x="545" y="589"/>
                    <a:pt x="592" y="612"/>
                    <a:pt x="639" y="636"/>
                  </a:cubicBezTo>
                  <a:cubicBezTo>
                    <a:pt x="643" y="630"/>
                    <a:pt x="648" y="625"/>
                    <a:pt x="653" y="619"/>
                  </a:cubicBezTo>
                  <a:cubicBezTo>
                    <a:pt x="628" y="569"/>
                    <a:pt x="602" y="519"/>
                    <a:pt x="576" y="469"/>
                  </a:cubicBezTo>
                  <a:cubicBezTo>
                    <a:pt x="523" y="348"/>
                    <a:pt x="555" y="272"/>
                    <a:pt x="678" y="229"/>
                  </a:cubicBezTo>
                  <a:cubicBezTo>
                    <a:pt x="814" y="160"/>
                    <a:pt x="962" y="134"/>
                    <a:pt x="1111" y="123"/>
                  </a:cubicBezTo>
                  <a:cubicBezTo>
                    <a:pt x="1365" y="104"/>
                    <a:pt x="1618" y="108"/>
                    <a:pt x="1864" y="191"/>
                  </a:cubicBezTo>
                  <a:cubicBezTo>
                    <a:pt x="1888" y="198"/>
                    <a:pt x="1914" y="201"/>
                    <a:pt x="1936" y="213"/>
                  </a:cubicBezTo>
                  <a:cubicBezTo>
                    <a:pt x="1996" y="246"/>
                    <a:pt x="2066" y="272"/>
                    <a:pt x="2078" y="354"/>
                  </a:cubicBezTo>
                  <a:cubicBezTo>
                    <a:pt x="2087" y="426"/>
                    <a:pt x="2053" y="475"/>
                    <a:pt x="1991" y="507"/>
                  </a:cubicBezTo>
                  <a:cubicBezTo>
                    <a:pt x="1807" y="619"/>
                    <a:pt x="1602" y="628"/>
                    <a:pt x="1397" y="625"/>
                  </a:cubicBezTo>
                  <a:cubicBezTo>
                    <a:pt x="1313" y="624"/>
                    <a:pt x="1295" y="640"/>
                    <a:pt x="1317" y="739"/>
                  </a:cubicBezTo>
                  <a:cubicBezTo>
                    <a:pt x="1462" y="725"/>
                    <a:pt x="1610" y="720"/>
                    <a:pt x="1753" y="692"/>
                  </a:cubicBezTo>
                  <a:cubicBezTo>
                    <a:pt x="1878" y="668"/>
                    <a:pt x="1997" y="617"/>
                    <a:pt x="2119" y="578"/>
                  </a:cubicBezTo>
                  <a:cubicBezTo>
                    <a:pt x="2116" y="579"/>
                    <a:pt x="2116" y="579"/>
                    <a:pt x="2116" y="579"/>
                  </a:cubicBezTo>
                  <a:cubicBezTo>
                    <a:pt x="2155" y="555"/>
                    <a:pt x="2198" y="536"/>
                    <a:pt x="2232" y="506"/>
                  </a:cubicBezTo>
                  <a:cubicBezTo>
                    <a:pt x="2317" y="432"/>
                    <a:pt x="2321" y="338"/>
                    <a:pt x="2235" y="268"/>
                  </a:cubicBezTo>
                  <a:cubicBezTo>
                    <a:pt x="2177" y="221"/>
                    <a:pt x="2105" y="193"/>
                    <a:pt x="2039" y="157"/>
                  </a:cubicBezTo>
                  <a:cubicBezTo>
                    <a:pt x="2042" y="159"/>
                    <a:pt x="2042" y="159"/>
                    <a:pt x="2042" y="159"/>
                  </a:cubicBezTo>
                  <a:cubicBezTo>
                    <a:pt x="2001" y="143"/>
                    <a:pt x="1961" y="123"/>
                    <a:pt x="1919" y="112"/>
                  </a:cubicBezTo>
                  <a:cubicBezTo>
                    <a:pt x="1633" y="36"/>
                    <a:pt x="1343" y="20"/>
                    <a:pt x="1050" y="51"/>
                  </a:cubicBezTo>
                  <a:cubicBezTo>
                    <a:pt x="871" y="70"/>
                    <a:pt x="694" y="102"/>
                    <a:pt x="531" y="184"/>
                  </a:cubicBezTo>
                  <a:cubicBezTo>
                    <a:pt x="481" y="226"/>
                    <a:pt x="430" y="268"/>
                    <a:pt x="380" y="310"/>
                  </a:cubicBezTo>
                  <a:cubicBezTo>
                    <a:pt x="325" y="354"/>
                    <a:pt x="332" y="411"/>
                    <a:pt x="367" y="455"/>
                  </a:cubicBezTo>
                  <a:cubicBezTo>
                    <a:pt x="403" y="500"/>
                    <a:pt x="456" y="530"/>
                    <a:pt x="501" y="566"/>
                  </a:cubicBezTo>
                  <a:close/>
                  <a:moveTo>
                    <a:pt x="2144" y="2717"/>
                  </a:moveTo>
                  <a:cubicBezTo>
                    <a:pt x="2142" y="2718"/>
                    <a:pt x="2142" y="2718"/>
                    <a:pt x="2142" y="2718"/>
                  </a:cubicBezTo>
                  <a:cubicBezTo>
                    <a:pt x="2276" y="2650"/>
                    <a:pt x="2376" y="2549"/>
                    <a:pt x="2437" y="2411"/>
                  </a:cubicBezTo>
                  <a:cubicBezTo>
                    <a:pt x="2435" y="2413"/>
                    <a:pt x="2435" y="2413"/>
                    <a:pt x="2435" y="2413"/>
                  </a:cubicBezTo>
                  <a:cubicBezTo>
                    <a:pt x="2447" y="2391"/>
                    <a:pt x="2461" y="2370"/>
                    <a:pt x="2470" y="2347"/>
                  </a:cubicBezTo>
                  <a:cubicBezTo>
                    <a:pt x="2528" y="2202"/>
                    <a:pt x="2551" y="2051"/>
                    <a:pt x="2564" y="1896"/>
                  </a:cubicBezTo>
                  <a:cubicBezTo>
                    <a:pt x="2592" y="1572"/>
                    <a:pt x="2559" y="1259"/>
                    <a:pt x="2410" y="965"/>
                  </a:cubicBezTo>
                  <a:cubicBezTo>
                    <a:pt x="2383" y="917"/>
                    <a:pt x="2356" y="869"/>
                    <a:pt x="2328" y="821"/>
                  </a:cubicBezTo>
                  <a:cubicBezTo>
                    <a:pt x="2304" y="787"/>
                    <a:pt x="2280" y="753"/>
                    <a:pt x="2255" y="718"/>
                  </a:cubicBezTo>
                  <a:cubicBezTo>
                    <a:pt x="2210" y="746"/>
                    <a:pt x="2169" y="771"/>
                    <a:pt x="2129" y="795"/>
                  </a:cubicBezTo>
                  <a:cubicBezTo>
                    <a:pt x="2131" y="794"/>
                    <a:pt x="2131" y="794"/>
                    <a:pt x="2131" y="794"/>
                  </a:cubicBezTo>
                  <a:cubicBezTo>
                    <a:pt x="1870" y="887"/>
                    <a:pt x="1598" y="916"/>
                    <a:pt x="1329" y="915"/>
                  </a:cubicBezTo>
                  <a:cubicBezTo>
                    <a:pt x="1299" y="991"/>
                    <a:pt x="1325" y="1079"/>
                    <a:pt x="1244" y="1126"/>
                  </a:cubicBezTo>
                  <a:cubicBezTo>
                    <a:pt x="1230" y="1124"/>
                    <a:pt x="1215" y="1122"/>
                    <a:pt x="1201" y="1121"/>
                  </a:cubicBezTo>
                  <a:cubicBezTo>
                    <a:pt x="1187" y="1098"/>
                    <a:pt x="1174" y="1076"/>
                    <a:pt x="1160" y="1054"/>
                  </a:cubicBezTo>
                  <a:cubicBezTo>
                    <a:pt x="1150" y="1080"/>
                    <a:pt x="1135" y="1104"/>
                    <a:pt x="1132" y="1131"/>
                  </a:cubicBezTo>
                  <a:cubicBezTo>
                    <a:pt x="1128" y="1167"/>
                    <a:pt x="1134" y="1205"/>
                    <a:pt x="1136" y="1242"/>
                  </a:cubicBezTo>
                  <a:cubicBezTo>
                    <a:pt x="1138" y="1239"/>
                    <a:pt x="1138" y="1239"/>
                    <a:pt x="1138" y="1239"/>
                  </a:cubicBezTo>
                  <a:cubicBezTo>
                    <a:pt x="1076" y="1275"/>
                    <a:pt x="1034" y="1254"/>
                    <a:pt x="1033" y="1184"/>
                  </a:cubicBezTo>
                  <a:cubicBezTo>
                    <a:pt x="1032" y="1157"/>
                    <a:pt x="1043" y="1130"/>
                    <a:pt x="1042" y="1103"/>
                  </a:cubicBezTo>
                  <a:cubicBezTo>
                    <a:pt x="1042" y="1086"/>
                    <a:pt x="1029" y="1070"/>
                    <a:pt x="1022" y="1054"/>
                  </a:cubicBezTo>
                  <a:cubicBezTo>
                    <a:pt x="1008" y="1065"/>
                    <a:pt x="985" y="1073"/>
                    <a:pt x="982" y="1087"/>
                  </a:cubicBezTo>
                  <a:cubicBezTo>
                    <a:pt x="971" y="1138"/>
                    <a:pt x="965" y="1190"/>
                    <a:pt x="958" y="1242"/>
                  </a:cubicBezTo>
                  <a:cubicBezTo>
                    <a:pt x="959" y="1239"/>
                    <a:pt x="959" y="1239"/>
                    <a:pt x="959" y="1239"/>
                  </a:cubicBezTo>
                  <a:cubicBezTo>
                    <a:pt x="936" y="1253"/>
                    <a:pt x="913" y="1266"/>
                    <a:pt x="890" y="1280"/>
                  </a:cubicBezTo>
                  <a:cubicBezTo>
                    <a:pt x="876" y="1254"/>
                    <a:pt x="853" y="1228"/>
                    <a:pt x="852" y="1201"/>
                  </a:cubicBezTo>
                  <a:cubicBezTo>
                    <a:pt x="849" y="1156"/>
                    <a:pt x="864" y="1110"/>
                    <a:pt x="864" y="1064"/>
                  </a:cubicBezTo>
                  <a:cubicBezTo>
                    <a:pt x="865" y="1032"/>
                    <a:pt x="847" y="1000"/>
                    <a:pt x="809" y="1023"/>
                  </a:cubicBezTo>
                  <a:cubicBezTo>
                    <a:pt x="749" y="1061"/>
                    <a:pt x="726" y="1032"/>
                    <a:pt x="708" y="980"/>
                  </a:cubicBezTo>
                  <a:cubicBezTo>
                    <a:pt x="704" y="967"/>
                    <a:pt x="695" y="956"/>
                    <a:pt x="688" y="945"/>
                  </a:cubicBezTo>
                  <a:cubicBezTo>
                    <a:pt x="676" y="967"/>
                    <a:pt x="674" y="987"/>
                    <a:pt x="676" y="1006"/>
                  </a:cubicBezTo>
                  <a:cubicBezTo>
                    <a:pt x="686" y="1107"/>
                    <a:pt x="655" y="1139"/>
                    <a:pt x="556" y="1125"/>
                  </a:cubicBezTo>
                  <a:cubicBezTo>
                    <a:pt x="553" y="1113"/>
                    <a:pt x="549" y="1101"/>
                    <a:pt x="545" y="1088"/>
                  </a:cubicBezTo>
                  <a:cubicBezTo>
                    <a:pt x="551" y="998"/>
                    <a:pt x="556" y="908"/>
                    <a:pt x="561" y="813"/>
                  </a:cubicBezTo>
                  <a:cubicBezTo>
                    <a:pt x="511" y="788"/>
                    <a:pt x="448" y="756"/>
                    <a:pt x="379" y="721"/>
                  </a:cubicBezTo>
                  <a:cubicBezTo>
                    <a:pt x="364" y="748"/>
                    <a:pt x="349" y="775"/>
                    <a:pt x="334" y="802"/>
                  </a:cubicBezTo>
                  <a:cubicBezTo>
                    <a:pt x="258" y="909"/>
                    <a:pt x="191" y="1020"/>
                    <a:pt x="163" y="1150"/>
                  </a:cubicBezTo>
                  <a:cubicBezTo>
                    <a:pt x="153" y="1170"/>
                    <a:pt x="141" y="1190"/>
                    <a:pt x="134" y="1211"/>
                  </a:cubicBezTo>
                  <a:cubicBezTo>
                    <a:pt x="59" y="1437"/>
                    <a:pt x="59" y="1670"/>
                    <a:pt x="76" y="1902"/>
                  </a:cubicBezTo>
                  <a:cubicBezTo>
                    <a:pt x="85" y="2022"/>
                    <a:pt x="121" y="2141"/>
                    <a:pt x="144" y="2260"/>
                  </a:cubicBezTo>
                  <a:cubicBezTo>
                    <a:pt x="143" y="2258"/>
                    <a:pt x="143" y="2258"/>
                    <a:pt x="143" y="2258"/>
                  </a:cubicBezTo>
                  <a:cubicBezTo>
                    <a:pt x="198" y="2461"/>
                    <a:pt x="308" y="2622"/>
                    <a:pt x="501" y="2718"/>
                  </a:cubicBezTo>
                  <a:cubicBezTo>
                    <a:pt x="499" y="2717"/>
                    <a:pt x="499" y="2717"/>
                    <a:pt x="499" y="2717"/>
                  </a:cubicBezTo>
                  <a:cubicBezTo>
                    <a:pt x="542" y="2738"/>
                    <a:pt x="584" y="2764"/>
                    <a:pt x="629" y="2779"/>
                  </a:cubicBezTo>
                  <a:cubicBezTo>
                    <a:pt x="956" y="2891"/>
                    <a:pt x="1293" y="2886"/>
                    <a:pt x="1631" y="2859"/>
                  </a:cubicBezTo>
                  <a:cubicBezTo>
                    <a:pt x="1726" y="2851"/>
                    <a:pt x="1820" y="2824"/>
                    <a:pt x="1915" y="2806"/>
                  </a:cubicBezTo>
                  <a:cubicBezTo>
                    <a:pt x="1912" y="2807"/>
                    <a:pt x="1912" y="2807"/>
                    <a:pt x="1912" y="2807"/>
                  </a:cubicBezTo>
                  <a:cubicBezTo>
                    <a:pt x="1989" y="2777"/>
                    <a:pt x="2067" y="2747"/>
                    <a:pt x="2144" y="2717"/>
                  </a:cubicBezTo>
                  <a:close/>
                  <a:moveTo>
                    <a:pt x="374" y="643"/>
                  </a:moveTo>
                  <a:cubicBezTo>
                    <a:pt x="372" y="641"/>
                    <a:pt x="372" y="641"/>
                    <a:pt x="372" y="641"/>
                  </a:cubicBezTo>
                  <a:cubicBezTo>
                    <a:pt x="424" y="727"/>
                    <a:pt x="513" y="753"/>
                    <a:pt x="606" y="786"/>
                  </a:cubicBezTo>
                  <a:cubicBezTo>
                    <a:pt x="622" y="747"/>
                    <a:pt x="635" y="713"/>
                    <a:pt x="649" y="678"/>
                  </a:cubicBezTo>
                  <a:cubicBezTo>
                    <a:pt x="595" y="653"/>
                    <a:pt x="547" y="631"/>
                    <a:pt x="499" y="609"/>
                  </a:cubicBezTo>
                  <a:cubicBezTo>
                    <a:pt x="494" y="607"/>
                    <a:pt x="488" y="606"/>
                    <a:pt x="482" y="604"/>
                  </a:cubicBezTo>
                  <a:cubicBezTo>
                    <a:pt x="436" y="569"/>
                    <a:pt x="390" y="534"/>
                    <a:pt x="343" y="499"/>
                  </a:cubicBezTo>
                  <a:cubicBezTo>
                    <a:pt x="338" y="500"/>
                    <a:pt x="334" y="501"/>
                    <a:pt x="329" y="501"/>
                  </a:cubicBezTo>
                  <a:cubicBezTo>
                    <a:pt x="344" y="549"/>
                    <a:pt x="359" y="596"/>
                    <a:pt x="374" y="643"/>
                  </a:cubicBezTo>
                  <a:close/>
                  <a:moveTo>
                    <a:pt x="2148" y="613"/>
                  </a:moveTo>
                  <a:cubicBezTo>
                    <a:pt x="1883" y="732"/>
                    <a:pt x="1601" y="762"/>
                    <a:pt x="1313" y="772"/>
                  </a:cubicBezTo>
                  <a:cubicBezTo>
                    <a:pt x="1317" y="812"/>
                    <a:pt x="1321" y="845"/>
                    <a:pt x="1326" y="893"/>
                  </a:cubicBezTo>
                  <a:cubicBezTo>
                    <a:pt x="1505" y="873"/>
                    <a:pt x="1680" y="857"/>
                    <a:pt x="1853" y="832"/>
                  </a:cubicBezTo>
                  <a:cubicBezTo>
                    <a:pt x="1979" y="814"/>
                    <a:pt x="2102" y="778"/>
                    <a:pt x="2209" y="705"/>
                  </a:cubicBezTo>
                  <a:cubicBezTo>
                    <a:pt x="2288" y="651"/>
                    <a:pt x="2306" y="604"/>
                    <a:pt x="2286" y="509"/>
                  </a:cubicBezTo>
                  <a:cubicBezTo>
                    <a:pt x="2240" y="544"/>
                    <a:pt x="2193" y="579"/>
                    <a:pt x="2146" y="615"/>
                  </a:cubicBezTo>
                  <a:lnTo>
                    <a:pt x="2148" y="613"/>
                  </a:lnTo>
                  <a:close/>
                  <a:moveTo>
                    <a:pt x="754" y="1016"/>
                  </a:moveTo>
                  <a:cubicBezTo>
                    <a:pt x="854" y="971"/>
                    <a:pt x="902" y="999"/>
                    <a:pt x="896" y="1090"/>
                  </a:cubicBezTo>
                  <a:cubicBezTo>
                    <a:pt x="895" y="1105"/>
                    <a:pt x="890" y="1119"/>
                    <a:pt x="887" y="1133"/>
                  </a:cubicBezTo>
                  <a:cubicBezTo>
                    <a:pt x="882" y="1160"/>
                    <a:pt x="875" y="1188"/>
                    <a:pt x="876" y="1215"/>
                  </a:cubicBezTo>
                  <a:cubicBezTo>
                    <a:pt x="876" y="1227"/>
                    <a:pt x="893" y="1239"/>
                    <a:pt x="902" y="1252"/>
                  </a:cubicBezTo>
                  <a:cubicBezTo>
                    <a:pt x="912" y="1240"/>
                    <a:pt x="927" y="1230"/>
                    <a:pt x="930" y="1217"/>
                  </a:cubicBezTo>
                  <a:cubicBezTo>
                    <a:pt x="936" y="1188"/>
                    <a:pt x="930" y="1156"/>
                    <a:pt x="938" y="1129"/>
                  </a:cubicBezTo>
                  <a:cubicBezTo>
                    <a:pt x="952" y="1082"/>
                    <a:pt x="960" y="1012"/>
                    <a:pt x="1026" y="1026"/>
                  </a:cubicBezTo>
                  <a:cubicBezTo>
                    <a:pt x="1087" y="1038"/>
                    <a:pt x="1071" y="1099"/>
                    <a:pt x="1064" y="1148"/>
                  </a:cubicBezTo>
                  <a:cubicBezTo>
                    <a:pt x="1060" y="1180"/>
                    <a:pt x="1049" y="1220"/>
                    <a:pt x="1109" y="1237"/>
                  </a:cubicBezTo>
                  <a:cubicBezTo>
                    <a:pt x="1109" y="1185"/>
                    <a:pt x="1104" y="1139"/>
                    <a:pt x="1111" y="1094"/>
                  </a:cubicBezTo>
                  <a:cubicBezTo>
                    <a:pt x="1114" y="1069"/>
                    <a:pt x="1138" y="1047"/>
                    <a:pt x="1153" y="1024"/>
                  </a:cubicBezTo>
                  <a:cubicBezTo>
                    <a:pt x="1174" y="1040"/>
                    <a:pt x="1196" y="1055"/>
                    <a:pt x="1217" y="1071"/>
                  </a:cubicBezTo>
                  <a:cubicBezTo>
                    <a:pt x="1226" y="1078"/>
                    <a:pt x="1231" y="1089"/>
                    <a:pt x="1245" y="1107"/>
                  </a:cubicBezTo>
                  <a:cubicBezTo>
                    <a:pt x="1258" y="1075"/>
                    <a:pt x="1274" y="1053"/>
                    <a:pt x="1275" y="1030"/>
                  </a:cubicBezTo>
                  <a:cubicBezTo>
                    <a:pt x="1277" y="922"/>
                    <a:pt x="1275" y="815"/>
                    <a:pt x="1275" y="708"/>
                  </a:cubicBezTo>
                  <a:cubicBezTo>
                    <a:pt x="1275" y="622"/>
                    <a:pt x="1300" y="601"/>
                    <a:pt x="1384" y="598"/>
                  </a:cubicBezTo>
                  <a:cubicBezTo>
                    <a:pt x="1498" y="594"/>
                    <a:pt x="1614" y="594"/>
                    <a:pt x="1725" y="573"/>
                  </a:cubicBezTo>
                  <a:cubicBezTo>
                    <a:pt x="1817" y="555"/>
                    <a:pt x="1908" y="518"/>
                    <a:pt x="1989" y="471"/>
                  </a:cubicBezTo>
                  <a:cubicBezTo>
                    <a:pt x="2081" y="418"/>
                    <a:pt x="2075" y="332"/>
                    <a:pt x="1985" y="276"/>
                  </a:cubicBezTo>
                  <a:cubicBezTo>
                    <a:pt x="1940" y="249"/>
                    <a:pt x="1891" y="227"/>
                    <a:pt x="1841" y="211"/>
                  </a:cubicBezTo>
                  <a:cubicBezTo>
                    <a:pt x="1600" y="135"/>
                    <a:pt x="1351" y="129"/>
                    <a:pt x="1104" y="154"/>
                  </a:cubicBezTo>
                  <a:cubicBezTo>
                    <a:pt x="965" y="167"/>
                    <a:pt x="826" y="206"/>
                    <a:pt x="694" y="254"/>
                  </a:cubicBezTo>
                  <a:cubicBezTo>
                    <a:pt x="581" y="295"/>
                    <a:pt x="535" y="363"/>
                    <a:pt x="622" y="491"/>
                  </a:cubicBezTo>
                  <a:cubicBezTo>
                    <a:pt x="690" y="590"/>
                    <a:pt x="686" y="691"/>
                    <a:pt x="628" y="801"/>
                  </a:cubicBezTo>
                  <a:cubicBezTo>
                    <a:pt x="590" y="875"/>
                    <a:pt x="582" y="965"/>
                    <a:pt x="567" y="1049"/>
                  </a:cubicBezTo>
                  <a:cubicBezTo>
                    <a:pt x="564" y="1066"/>
                    <a:pt x="590" y="1087"/>
                    <a:pt x="603" y="1106"/>
                  </a:cubicBezTo>
                  <a:cubicBezTo>
                    <a:pt x="619" y="1087"/>
                    <a:pt x="642" y="1071"/>
                    <a:pt x="648" y="1049"/>
                  </a:cubicBezTo>
                  <a:cubicBezTo>
                    <a:pt x="656" y="1022"/>
                    <a:pt x="646" y="990"/>
                    <a:pt x="650" y="961"/>
                  </a:cubicBezTo>
                  <a:cubicBezTo>
                    <a:pt x="652" y="945"/>
                    <a:pt x="666" y="922"/>
                    <a:pt x="679" y="920"/>
                  </a:cubicBezTo>
                  <a:cubicBezTo>
                    <a:pt x="691" y="917"/>
                    <a:pt x="713" y="932"/>
                    <a:pt x="722" y="946"/>
                  </a:cubicBezTo>
                  <a:cubicBezTo>
                    <a:pt x="736" y="965"/>
                    <a:pt x="743" y="990"/>
                    <a:pt x="754" y="10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F5BACDD8-1DD9-4826-B74C-7DBA4F3EC76F}"/>
                </a:ext>
              </a:extLst>
            </p:cNvPr>
            <p:cNvSpPr>
              <a:spLocks/>
            </p:cNvSpPr>
            <p:nvPr/>
          </p:nvSpPr>
          <p:spPr bwMode="auto">
            <a:xfrm>
              <a:off x="-3748088" y="3013076"/>
              <a:ext cx="1909763" cy="1612900"/>
            </a:xfrm>
            <a:custGeom>
              <a:avLst/>
              <a:gdLst>
                <a:gd name="T0" fmla="*/ 1174 w 2494"/>
                <a:gd name="T1" fmla="*/ 374 h 2109"/>
                <a:gd name="T2" fmla="*/ 1341 w 2494"/>
                <a:gd name="T3" fmla="*/ 181 h 2109"/>
                <a:gd name="T4" fmla="*/ 2061 w 2494"/>
                <a:gd name="T5" fmla="*/ 42 h 2109"/>
                <a:gd name="T6" fmla="*/ 2071 w 2494"/>
                <a:gd name="T7" fmla="*/ 44 h 2109"/>
                <a:gd name="T8" fmla="*/ 2340 w 2494"/>
                <a:gd name="T9" fmla="*/ 213 h 2109"/>
                <a:gd name="T10" fmla="*/ 2487 w 2494"/>
                <a:gd name="T11" fmla="*/ 966 h 2109"/>
                <a:gd name="T12" fmla="*/ 2365 w 2494"/>
                <a:gd name="T13" fmla="*/ 1661 h 2109"/>
                <a:gd name="T14" fmla="*/ 2195 w 2494"/>
                <a:gd name="T15" fmla="*/ 1860 h 2109"/>
                <a:gd name="T16" fmla="*/ 2074 w 2494"/>
                <a:gd name="T17" fmla="*/ 1965 h 2109"/>
                <a:gd name="T18" fmla="*/ 1845 w 2494"/>
                <a:gd name="T19" fmla="*/ 2054 h 2109"/>
                <a:gd name="T20" fmla="*/ 1113 w 2494"/>
                <a:gd name="T21" fmla="*/ 2102 h 2109"/>
                <a:gd name="T22" fmla="*/ 429 w 2494"/>
                <a:gd name="T23" fmla="*/ 1965 h 2109"/>
                <a:gd name="T24" fmla="*/ 390 w 2494"/>
                <a:gd name="T25" fmla="*/ 1929 h 2109"/>
                <a:gd name="T26" fmla="*/ 73 w 2494"/>
                <a:gd name="T27" fmla="*/ 1506 h 2109"/>
                <a:gd name="T28" fmla="*/ 66 w 2494"/>
                <a:gd name="T29" fmla="*/ 1440 h 2109"/>
                <a:gd name="T30" fmla="*/ 93 w 2494"/>
                <a:gd name="T31" fmla="*/ 398 h 2109"/>
                <a:gd name="T32" fmla="*/ 327 w 2494"/>
                <a:gd name="T33" fmla="*/ 5 h 2109"/>
                <a:gd name="T34" fmla="*/ 461 w 2494"/>
                <a:gd name="T35" fmla="*/ 168 h 2109"/>
                <a:gd name="T36" fmla="*/ 486 w 2494"/>
                <a:gd name="T37" fmla="*/ 373 h 2109"/>
                <a:gd name="T38" fmla="*/ 723 w 2494"/>
                <a:gd name="T39" fmla="*/ 296 h 2109"/>
                <a:gd name="T40" fmla="*/ 766 w 2494"/>
                <a:gd name="T41" fmla="*/ 482 h 2109"/>
                <a:gd name="T42" fmla="*/ 414 w 2494"/>
                <a:gd name="T43" fmla="*/ 465 h 2109"/>
                <a:gd name="T44" fmla="*/ 342 w 2494"/>
                <a:gd name="T45" fmla="*/ 474 h 2109"/>
                <a:gd name="T46" fmla="*/ 280 w 2494"/>
                <a:gd name="T47" fmla="*/ 1233 h 2109"/>
                <a:gd name="T48" fmla="*/ 607 w 2494"/>
                <a:gd name="T49" fmla="*/ 1436 h 2109"/>
                <a:gd name="T50" fmla="*/ 1566 w 2494"/>
                <a:gd name="T51" fmla="*/ 1519 h 2109"/>
                <a:gd name="T52" fmla="*/ 1976 w 2494"/>
                <a:gd name="T53" fmla="*/ 1422 h 2109"/>
                <a:gd name="T54" fmla="*/ 2216 w 2494"/>
                <a:gd name="T55" fmla="*/ 1257 h 2109"/>
                <a:gd name="T56" fmla="*/ 2148 w 2494"/>
                <a:gd name="T57" fmla="*/ 449 h 2109"/>
                <a:gd name="T58" fmla="*/ 2097 w 2494"/>
                <a:gd name="T59" fmla="*/ 447 h 2109"/>
                <a:gd name="T60" fmla="*/ 889 w 2494"/>
                <a:gd name="T61" fmla="*/ 487 h 2109"/>
                <a:gd name="T62" fmla="*/ 924 w 2494"/>
                <a:gd name="T63" fmla="*/ 372 h 2109"/>
                <a:gd name="T64" fmla="*/ 954 w 2494"/>
                <a:gd name="T65" fmla="*/ 456 h 2109"/>
                <a:gd name="T66" fmla="*/ 1068 w 2494"/>
                <a:gd name="T67" fmla="*/ 487 h 2109"/>
                <a:gd name="T68" fmla="*/ 1082 w 2494"/>
                <a:gd name="T69" fmla="*/ 388 h 2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494" h="2109">
                  <a:moveTo>
                    <a:pt x="1131" y="369"/>
                  </a:moveTo>
                  <a:cubicBezTo>
                    <a:pt x="1145" y="370"/>
                    <a:pt x="1160" y="372"/>
                    <a:pt x="1174" y="374"/>
                  </a:cubicBezTo>
                  <a:cubicBezTo>
                    <a:pt x="1246" y="366"/>
                    <a:pt x="1249" y="304"/>
                    <a:pt x="1255" y="255"/>
                  </a:cubicBezTo>
                  <a:cubicBezTo>
                    <a:pt x="1261" y="197"/>
                    <a:pt x="1288" y="186"/>
                    <a:pt x="1341" y="181"/>
                  </a:cubicBezTo>
                  <a:cubicBezTo>
                    <a:pt x="1511" y="166"/>
                    <a:pt x="1681" y="147"/>
                    <a:pt x="1850" y="119"/>
                  </a:cubicBezTo>
                  <a:cubicBezTo>
                    <a:pt x="1923" y="107"/>
                    <a:pt x="1991" y="68"/>
                    <a:pt x="2061" y="42"/>
                  </a:cubicBezTo>
                  <a:cubicBezTo>
                    <a:pt x="2061" y="42"/>
                    <a:pt x="2059" y="43"/>
                    <a:pt x="2059" y="43"/>
                  </a:cubicBezTo>
                  <a:cubicBezTo>
                    <a:pt x="2063" y="43"/>
                    <a:pt x="2068" y="45"/>
                    <a:pt x="2071" y="44"/>
                  </a:cubicBezTo>
                  <a:cubicBezTo>
                    <a:pt x="2140" y="1"/>
                    <a:pt x="2204" y="0"/>
                    <a:pt x="2258" y="69"/>
                  </a:cubicBezTo>
                  <a:cubicBezTo>
                    <a:pt x="2286" y="117"/>
                    <a:pt x="2313" y="165"/>
                    <a:pt x="2340" y="213"/>
                  </a:cubicBezTo>
                  <a:cubicBezTo>
                    <a:pt x="2347" y="240"/>
                    <a:pt x="2350" y="267"/>
                    <a:pt x="2360" y="292"/>
                  </a:cubicBezTo>
                  <a:cubicBezTo>
                    <a:pt x="2452" y="507"/>
                    <a:pt x="2494" y="734"/>
                    <a:pt x="2487" y="966"/>
                  </a:cubicBezTo>
                  <a:cubicBezTo>
                    <a:pt x="2481" y="1188"/>
                    <a:pt x="2465" y="1410"/>
                    <a:pt x="2373" y="1618"/>
                  </a:cubicBezTo>
                  <a:cubicBezTo>
                    <a:pt x="2368" y="1631"/>
                    <a:pt x="2368" y="1647"/>
                    <a:pt x="2365" y="1661"/>
                  </a:cubicBezTo>
                  <a:cubicBezTo>
                    <a:pt x="2365" y="1661"/>
                    <a:pt x="2367" y="1659"/>
                    <a:pt x="2367" y="1659"/>
                  </a:cubicBezTo>
                  <a:cubicBezTo>
                    <a:pt x="2310" y="1726"/>
                    <a:pt x="2255" y="1795"/>
                    <a:pt x="2195" y="1860"/>
                  </a:cubicBezTo>
                  <a:cubicBezTo>
                    <a:pt x="2158" y="1899"/>
                    <a:pt x="2113" y="1931"/>
                    <a:pt x="2072" y="1966"/>
                  </a:cubicBezTo>
                  <a:cubicBezTo>
                    <a:pt x="2074" y="1965"/>
                    <a:pt x="2074" y="1965"/>
                    <a:pt x="2074" y="1965"/>
                  </a:cubicBezTo>
                  <a:cubicBezTo>
                    <a:pt x="1997" y="1995"/>
                    <a:pt x="1919" y="2025"/>
                    <a:pt x="1842" y="2055"/>
                  </a:cubicBezTo>
                  <a:cubicBezTo>
                    <a:pt x="1842" y="2055"/>
                    <a:pt x="1845" y="2054"/>
                    <a:pt x="1845" y="2054"/>
                  </a:cubicBezTo>
                  <a:cubicBezTo>
                    <a:pt x="1830" y="2054"/>
                    <a:pt x="1815" y="2051"/>
                    <a:pt x="1801" y="2055"/>
                  </a:cubicBezTo>
                  <a:cubicBezTo>
                    <a:pt x="1574" y="2107"/>
                    <a:pt x="1344" y="2109"/>
                    <a:pt x="1113" y="2102"/>
                  </a:cubicBezTo>
                  <a:cubicBezTo>
                    <a:pt x="891" y="2095"/>
                    <a:pt x="671" y="2070"/>
                    <a:pt x="465" y="1972"/>
                  </a:cubicBezTo>
                  <a:cubicBezTo>
                    <a:pt x="455" y="1967"/>
                    <a:pt x="441" y="1967"/>
                    <a:pt x="429" y="1965"/>
                  </a:cubicBezTo>
                  <a:cubicBezTo>
                    <a:pt x="431" y="1966"/>
                    <a:pt x="431" y="1966"/>
                    <a:pt x="431" y="1966"/>
                  </a:cubicBezTo>
                  <a:cubicBezTo>
                    <a:pt x="418" y="1954"/>
                    <a:pt x="405" y="1939"/>
                    <a:pt x="390" y="1929"/>
                  </a:cubicBezTo>
                  <a:cubicBezTo>
                    <a:pt x="252" y="1839"/>
                    <a:pt x="160" y="1713"/>
                    <a:pt x="103" y="1560"/>
                  </a:cubicBezTo>
                  <a:cubicBezTo>
                    <a:pt x="96" y="1541"/>
                    <a:pt x="83" y="1524"/>
                    <a:pt x="73" y="1506"/>
                  </a:cubicBezTo>
                  <a:cubicBezTo>
                    <a:pt x="73" y="1506"/>
                    <a:pt x="74" y="1508"/>
                    <a:pt x="74" y="1508"/>
                  </a:cubicBezTo>
                  <a:cubicBezTo>
                    <a:pt x="71" y="1486"/>
                    <a:pt x="69" y="1463"/>
                    <a:pt x="66" y="1440"/>
                  </a:cubicBezTo>
                  <a:cubicBezTo>
                    <a:pt x="49" y="1291"/>
                    <a:pt x="26" y="1142"/>
                    <a:pt x="15" y="993"/>
                  </a:cubicBezTo>
                  <a:cubicBezTo>
                    <a:pt x="0" y="790"/>
                    <a:pt x="39" y="593"/>
                    <a:pt x="93" y="398"/>
                  </a:cubicBezTo>
                  <a:cubicBezTo>
                    <a:pt x="121" y="268"/>
                    <a:pt x="188" y="157"/>
                    <a:pt x="264" y="50"/>
                  </a:cubicBezTo>
                  <a:cubicBezTo>
                    <a:pt x="285" y="34"/>
                    <a:pt x="312" y="0"/>
                    <a:pt x="327" y="5"/>
                  </a:cubicBezTo>
                  <a:cubicBezTo>
                    <a:pt x="374" y="20"/>
                    <a:pt x="423" y="42"/>
                    <a:pt x="459" y="75"/>
                  </a:cubicBezTo>
                  <a:cubicBezTo>
                    <a:pt x="475" y="90"/>
                    <a:pt x="464" y="136"/>
                    <a:pt x="461" y="168"/>
                  </a:cubicBezTo>
                  <a:cubicBezTo>
                    <a:pt x="457" y="225"/>
                    <a:pt x="431" y="283"/>
                    <a:pt x="475" y="336"/>
                  </a:cubicBezTo>
                  <a:cubicBezTo>
                    <a:pt x="479" y="349"/>
                    <a:pt x="483" y="361"/>
                    <a:pt x="486" y="373"/>
                  </a:cubicBezTo>
                  <a:cubicBezTo>
                    <a:pt x="558" y="415"/>
                    <a:pt x="573" y="408"/>
                    <a:pt x="635" y="297"/>
                  </a:cubicBezTo>
                  <a:cubicBezTo>
                    <a:pt x="666" y="297"/>
                    <a:pt x="695" y="302"/>
                    <a:pt x="723" y="296"/>
                  </a:cubicBezTo>
                  <a:cubicBezTo>
                    <a:pt x="773" y="286"/>
                    <a:pt x="784" y="306"/>
                    <a:pt x="779" y="350"/>
                  </a:cubicBezTo>
                  <a:cubicBezTo>
                    <a:pt x="773" y="394"/>
                    <a:pt x="763" y="438"/>
                    <a:pt x="766" y="482"/>
                  </a:cubicBezTo>
                  <a:cubicBezTo>
                    <a:pt x="770" y="531"/>
                    <a:pt x="751" y="537"/>
                    <a:pt x="711" y="528"/>
                  </a:cubicBezTo>
                  <a:cubicBezTo>
                    <a:pt x="612" y="506"/>
                    <a:pt x="513" y="483"/>
                    <a:pt x="414" y="465"/>
                  </a:cubicBezTo>
                  <a:cubicBezTo>
                    <a:pt x="391" y="460"/>
                    <a:pt x="364" y="472"/>
                    <a:pt x="340" y="476"/>
                  </a:cubicBezTo>
                  <a:cubicBezTo>
                    <a:pt x="342" y="474"/>
                    <a:pt x="342" y="474"/>
                    <a:pt x="342" y="474"/>
                  </a:cubicBezTo>
                  <a:cubicBezTo>
                    <a:pt x="335" y="489"/>
                    <a:pt x="326" y="504"/>
                    <a:pt x="322" y="520"/>
                  </a:cubicBezTo>
                  <a:cubicBezTo>
                    <a:pt x="272" y="755"/>
                    <a:pt x="265" y="993"/>
                    <a:pt x="280" y="1233"/>
                  </a:cubicBezTo>
                  <a:cubicBezTo>
                    <a:pt x="281" y="1263"/>
                    <a:pt x="295" y="1293"/>
                    <a:pt x="303" y="1323"/>
                  </a:cubicBezTo>
                  <a:cubicBezTo>
                    <a:pt x="405" y="1361"/>
                    <a:pt x="506" y="1399"/>
                    <a:pt x="607" y="1436"/>
                  </a:cubicBezTo>
                  <a:cubicBezTo>
                    <a:pt x="645" y="1452"/>
                    <a:pt x="682" y="1475"/>
                    <a:pt x="721" y="1483"/>
                  </a:cubicBezTo>
                  <a:cubicBezTo>
                    <a:pt x="1000" y="1543"/>
                    <a:pt x="1283" y="1553"/>
                    <a:pt x="1566" y="1519"/>
                  </a:cubicBezTo>
                  <a:cubicBezTo>
                    <a:pt x="1678" y="1505"/>
                    <a:pt x="1787" y="1469"/>
                    <a:pt x="1897" y="1443"/>
                  </a:cubicBezTo>
                  <a:cubicBezTo>
                    <a:pt x="1923" y="1436"/>
                    <a:pt x="1951" y="1432"/>
                    <a:pt x="1976" y="1422"/>
                  </a:cubicBezTo>
                  <a:cubicBezTo>
                    <a:pt x="2051" y="1391"/>
                    <a:pt x="2125" y="1357"/>
                    <a:pt x="2200" y="1324"/>
                  </a:cubicBezTo>
                  <a:cubicBezTo>
                    <a:pt x="2205" y="1302"/>
                    <a:pt x="2213" y="1279"/>
                    <a:pt x="2216" y="1257"/>
                  </a:cubicBezTo>
                  <a:cubicBezTo>
                    <a:pt x="2245" y="1019"/>
                    <a:pt x="2224" y="783"/>
                    <a:pt x="2185" y="548"/>
                  </a:cubicBezTo>
                  <a:cubicBezTo>
                    <a:pt x="2180" y="514"/>
                    <a:pt x="2161" y="482"/>
                    <a:pt x="2148" y="449"/>
                  </a:cubicBezTo>
                  <a:cubicBezTo>
                    <a:pt x="2150" y="451"/>
                    <a:pt x="2150" y="451"/>
                    <a:pt x="2150" y="451"/>
                  </a:cubicBezTo>
                  <a:cubicBezTo>
                    <a:pt x="2132" y="449"/>
                    <a:pt x="2113" y="442"/>
                    <a:pt x="2097" y="447"/>
                  </a:cubicBezTo>
                  <a:cubicBezTo>
                    <a:pt x="1723" y="560"/>
                    <a:pt x="1343" y="599"/>
                    <a:pt x="954" y="563"/>
                  </a:cubicBezTo>
                  <a:cubicBezTo>
                    <a:pt x="900" y="558"/>
                    <a:pt x="876" y="543"/>
                    <a:pt x="889" y="487"/>
                  </a:cubicBezTo>
                  <a:cubicBezTo>
                    <a:pt x="888" y="490"/>
                    <a:pt x="888" y="490"/>
                    <a:pt x="888" y="490"/>
                  </a:cubicBezTo>
                  <a:cubicBezTo>
                    <a:pt x="900" y="450"/>
                    <a:pt x="912" y="411"/>
                    <a:pt x="924" y="372"/>
                  </a:cubicBezTo>
                  <a:cubicBezTo>
                    <a:pt x="929" y="373"/>
                    <a:pt x="935" y="373"/>
                    <a:pt x="941" y="374"/>
                  </a:cubicBezTo>
                  <a:cubicBezTo>
                    <a:pt x="945" y="401"/>
                    <a:pt x="942" y="432"/>
                    <a:pt x="954" y="456"/>
                  </a:cubicBezTo>
                  <a:cubicBezTo>
                    <a:pt x="966" y="482"/>
                    <a:pt x="989" y="506"/>
                    <a:pt x="1014" y="521"/>
                  </a:cubicBezTo>
                  <a:cubicBezTo>
                    <a:pt x="1022" y="525"/>
                    <a:pt x="1049" y="499"/>
                    <a:pt x="1068" y="487"/>
                  </a:cubicBezTo>
                  <a:cubicBezTo>
                    <a:pt x="1068" y="487"/>
                    <a:pt x="1066" y="490"/>
                    <a:pt x="1066" y="490"/>
                  </a:cubicBezTo>
                  <a:cubicBezTo>
                    <a:pt x="1071" y="456"/>
                    <a:pt x="1079" y="422"/>
                    <a:pt x="1082" y="388"/>
                  </a:cubicBezTo>
                  <a:cubicBezTo>
                    <a:pt x="1085" y="342"/>
                    <a:pt x="1102" y="343"/>
                    <a:pt x="1131" y="3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7">
              <a:extLst>
                <a:ext uri="{FF2B5EF4-FFF2-40B4-BE49-F238E27FC236}">
                  <a16:creationId xmlns:a16="http://schemas.microsoft.com/office/drawing/2014/main" id="{BC0F76F8-CE0E-4A2E-BB65-2C37DC059522}"/>
                </a:ext>
              </a:extLst>
            </p:cNvPr>
            <p:cNvSpPr>
              <a:spLocks/>
            </p:cNvSpPr>
            <p:nvPr/>
          </p:nvSpPr>
          <p:spPr bwMode="auto">
            <a:xfrm>
              <a:off x="-3536951" y="2465388"/>
              <a:ext cx="1497013" cy="519113"/>
            </a:xfrm>
            <a:custGeom>
              <a:avLst/>
              <a:gdLst>
                <a:gd name="T0" fmla="*/ 332 w 1955"/>
                <a:gd name="T1" fmla="*/ 195 h 680"/>
                <a:gd name="T2" fmla="*/ 230 w 1955"/>
                <a:gd name="T3" fmla="*/ 435 h 680"/>
                <a:gd name="T4" fmla="*/ 266 w 1955"/>
                <a:gd name="T5" fmla="*/ 562 h 680"/>
                <a:gd name="T6" fmla="*/ 153 w 1955"/>
                <a:gd name="T7" fmla="*/ 531 h 680"/>
                <a:gd name="T8" fmla="*/ 155 w 1955"/>
                <a:gd name="T9" fmla="*/ 532 h 680"/>
                <a:gd name="T10" fmla="*/ 87 w 1955"/>
                <a:gd name="T11" fmla="*/ 469 h 680"/>
                <a:gd name="T12" fmla="*/ 34 w 1955"/>
                <a:gd name="T13" fmla="*/ 276 h 680"/>
                <a:gd name="T14" fmla="*/ 185 w 1955"/>
                <a:gd name="T15" fmla="*/ 150 h 680"/>
                <a:gd name="T16" fmla="*/ 240 w 1955"/>
                <a:gd name="T17" fmla="*/ 140 h 680"/>
                <a:gd name="T18" fmla="*/ 1337 w 1955"/>
                <a:gd name="T19" fmla="*/ 47 h 680"/>
                <a:gd name="T20" fmla="*/ 1696 w 1955"/>
                <a:gd name="T21" fmla="*/ 125 h 680"/>
                <a:gd name="T22" fmla="*/ 1693 w 1955"/>
                <a:gd name="T23" fmla="*/ 123 h 680"/>
                <a:gd name="T24" fmla="*/ 1867 w 1955"/>
                <a:gd name="T25" fmla="*/ 237 h 680"/>
                <a:gd name="T26" fmla="*/ 1876 w 1955"/>
                <a:gd name="T27" fmla="*/ 457 h 680"/>
                <a:gd name="T28" fmla="*/ 1770 w 1955"/>
                <a:gd name="T29" fmla="*/ 545 h 680"/>
                <a:gd name="T30" fmla="*/ 1773 w 1955"/>
                <a:gd name="T31" fmla="*/ 544 h 680"/>
                <a:gd name="T32" fmla="*/ 1707 w 1955"/>
                <a:gd name="T33" fmla="*/ 562 h 680"/>
                <a:gd name="T34" fmla="*/ 1022 w 1955"/>
                <a:gd name="T35" fmla="*/ 679 h 680"/>
                <a:gd name="T36" fmla="*/ 976 w 1955"/>
                <a:gd name="T37" fmla="*/ 651 h 680"/>
                <a:gd name="T38" fmla="*/ 1025 w 1955"/>
                <a:gd name="T39" fmla="*/ 612 h 680"/>
                <a:gd name="T40" fmla="*/ 1081 w 1955"/>
                <a:gd name="T41" fmla="*/ 610 h 680"/>
                <a:gd name="T42" fmla="*/ 1531 w 1955"/>
                <a:gd name="T43" fmla="*/ 544 h 680"/>
                <a:gd name="T44" fmla="*/ 1645 w 1955"/>
                <a:gd name="T45" fmla="*/ 473 h 680"/>
                <a:gd name="T46" fmla="*/ 1732 w 1955"/>
                <a:gd name="T47" fmla="*/ 320 h 680"/>
                <a:gd name="T48" fmla="*/ 1590 w 1955"/>
                <a:gd name="T49" fmla="*/ 179 h 680"/>
                <a:gd name="T50" fmla="*/ 1518 w 1955"/>
                <a:gd name="T51" fmla="*/ 157 h 680"/>
                <a:gd name="T52" fmla="*/ 1455 w 1955"/>
                <a:gd name="T53" fmla="*/ 121 h 680"/>
                <a:gd name="T54" fmla="*/ 1040 w 1955"/>
                <a:gd name="T55" fmla="*/ 68 h 680"/>
                <a:gd name="T56" fmla="*/ 397 w 1955"/>
                <a:gd name="T57" fmla="*/ 150 h 680"/>
                <a:gd name="T58" fmla="*/ 332 w 1955"/>
                <a:gd name="T59" fmla="*/ 195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55" h="680">
                  <a:moveTo>
                    <a:pt x="332" y="195"/>
                  </a:moveTo>
                  <a:cubicBezTo>
                    <a:pt x="209" y="238"/>
                    <a:pt x="177" y="314"/>
                    <a:pt x="230" y="435"/>
                  </a:cubicBezTo>
                  <a:cubicBezTo>
                    <a:pt x="241" y="473"/>
                    <a:pt x="252" y="512"/>
                    <a:pt x="266" y="562"/>
                  </a:cubicBezTo>
                  <a:cubicBezTo>
                    <a:pt x="220" y="549"/>
                    <a:pt x="186" y="540"/>
                    <a:pt x="153" y="531"/>
                  </a:cubicBezTo>
                  <a:cubicBezTo>
                    <a:pt x="155" y="532"/>
                    <a:pt x="155" y="532"/>
                    <a:pt x="155" y="532"/>
                  </a:cubicBezTo>
                  <a:cubicBezTo>
                    <a:pt x="133" y="511"/>
                    <a:pt x="111" y="489"/>
                    <a:pt x="87" y="469"/>
                  </a:cubicBezTo>
                  <a:cubicBezTo>
                    <a:pt x="21" y="417"/>
                    <a:pt x="0" y="354"/>
                    <a:pt x="34" y="276"/>
                  </a:cubicBezTo>
                  <a:cubicBezTo>
                    <a:pt x="84" y="234"/>
                    <a:pt x="135" y="192"/>
                    <a:pt x="185" y="150"/>
                  </a:cubicBezTo>
                  <a:cubicBezTo>
                    <a:pt x="203" y="146"/>
                    <a:pt x="223" y="146"/>
                    <a:pt x="240" y="140"/>
                  </a:cubicBezTo>
                  <a:cubicBezTo>
                    <a:pt x="597" y="7"/>
                    <a:pt x="966" y="0"/>
                    <a:pt x="1337" y="47"/>
                  </a:cubicBezTo>
                  <a:cubicBezTo>
                    <a:pt x="1458" y="63"/>
                    <a:pt x="1577" y="98"/>
                    <a:pt x="1696" y="125"/>
                  </a:cubicBezTo>
                  <a:cubicBezTo>
                    <a:pt x="1693" y="123"/>
                    <a:pt x="1693" y="123"/>
                    <a:pt x="1693" y="123"/>
                  </a:cubicBezTo>
                  <a:cubicBezTo>
                    <a:pt x="1752" y="161"/>
                    <a:pt x="1813" y="195"/>
                    <a:pt x="1867" y="237"/>
                  </a:cubicBezTo>
                  <a:cubicBezTo>
                    <a:pt x="1953" y="306"/>
                    <a:pt x="1955" y="382"/>
                    <a:pt x="1876" y="457"/>
                  </a:cubicBezTo>
                  <a:cubicBezTo>
                    <a:pt x="1842" y="488"/>
                    <a:pt x="1805" y="516"/>
                    <a:pt x="1770" y="545"/>
                  </a:cubicBezTo>
                  <a:cubicBezTo>
                    <a:pt x="1773" y="544"/>
                    <a:pt x="1773" y="544"/>
                    <a:pt x="1773" y="544"/>
                  </a:cubicBezTo>
                  <a:cubicBezTo>
                    <a:pt x="1751" y="550"/>
                    <a:pt x="1728" y="554"/>
                    <a:pt x="1707" y="562"/>
                  </a:cubicBezTo>
                  <a:cubicBezTo>
                    <a:pt x="1486" y="646"/>
                    <a:pt x="1256" y="676"/>
                    <a:pt x="1022" y="679"/>
                  </a:cubicBezTo>
                  <a:cubicBezTo>
                    <a:pt x="1007" y="680"/>
                    <a:pt x="991" y="661"/>
                    <a:pt x="976" y="651"/>
                  </a:cubicBezTo>
                  <a:cubicBezTo>
                    <a:pt x="992" y="637"/>
                    <a:pt x="1006" y="619"/>
                    <a:pt x="1025" y="612"/>
                  </a:cubicBezTo>
                  <a:cubicBezTo>
                    <a:pt x="1041" y="605"/>
                    <a:pt x="1062" y="610"/>
                    <a:pt x="1081" y="610"/>
                  </a:cubicBezTo>
                  <a:cubicBezTo>
                    <a:pt x="1234" y="612"/>
                    <a:pt x="1386" y="598"/>
                    <a:pt x="1531" y="544"/>
                  </a:cubicBezTo>
                  <a:cubicBezTo>
                    <a:pt x="1572" y="529"/>
                    <a:pt x="1607" y="497"/>
                    <a:pt x="1645" y="473"/>
                  </a:cubicBezTo>
                  <a:cubicBezTo>
                    <a:pt x="1707" y="441"/>
                    <a:pt x="1741" y="392"/>
                    <a:pt x="1732" y="320"/>
                  </a:cubicBezTo>
                  <a:cubicBezTo>
                    <a:pt x="1720" y="238"/>
                    <a:pt x="1650" y="212"/>
                    <a:pt x="1590" y="179"/>
                  </a:cubicBezTo>
                  <a:cubicBezTo>
                    <a:pt x="1568" y="167"/>
                    <a:pt x="1542" y="164"/>
                    <a:pt x="1518" y="157"/>
                  </a:cubicBezTo>
                  <a:cubicBezTo>
                    <a:pt x="1497" y="144"/>
                    <a:pt x="1477" y="124"/>
                    <a:pt x="1455" y="121"/>
                  </a:cubicBezTo>
                  <a:cubicBezTo>
                    <a:pt x="1317" y="100"/>
                    <a:pt x="1179" y="78"/>
                    <a:pt x="1040" y="68"/>
                  </a:cubicBezTo>
                  <a:cubicBezTo>
                    <a:pt x="821" y="51"/>
                    <a:pt x="606" y="77"/>
                    <a:pt x="397" y="150"/>
                  </a:cubicBezTo>
                  <a:cubicBezTo>
                    <a:pt x="373" y="158"/>
                    <a:pt x="353" y="180"/>
                    <a:pt x="332" y="1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6F820A84-E82A-4E42-B4D5-5CA99537EB7F}"/>
                </a:ext>
              </a:extLst>
            </p:cNvPr>
            <p:cNvSpPr>
              <a:spLocks/>
            </p:cNvSpPr>
            <p:nvPr/>
          </p:nvSpPr>
          <p:spPr bwMode="auto">
            <a:xfrm>
              <a:off x="-3516313" y="2879726"/>
              <a:ext cx="200025" cy="139700"/>
            </a:xfrm>
            <a:custGeom>
              <a:avLst/>
              <a:gdLst>
                <a:gd name="T0" fmla="*/ 110 w 261"/>
                <a:gd name="T1" fmla="*/ 27 h 182"/>
                <a:gd name="T2" fmla="*/ 127 w 261"/>
                <a:gd name="T3" fmla="*/ 32 h 182"/>
                <a:gd name="T4" fmla="*/ 196 w 261"/>
                <a:gd name="T5" fmla="*/ 82 h 182"/>
                <a:gd name="T6" fmla="*/ 244 w 261"/>
                <a:gd name="T7" fmla="*/ 140 h 182"/>
                <a:gd name="T8" fmla="*/ 160 w 261"/>
                <a:gd name="T9" fmla="*/ 163 h 182"/>
                <a:gd name="T10" fmla="*/ 0 w 261"/>
                <a:gd name="T11" fmla="*/ 64 h 182"/>
                <a:gd name="T12" fmla="*/ 2 w 261"/>
                <a:gd name="T13" fmla="*/ 66 h 182"/>
                <a:gd name="T14" fmla="*/ 1 w 261"/>
                <a:gd name="T15" fmla="*/ 0 h 182"/>
                <a:gd name="T16" fmla="*/ 68 w 261"/>
                <a:gd name="T17" fmla="*/ 17 h 182"/>
                <a:gd name="T18" fmla="*/ 110 w 261"/>
                <a:gd name="T19" fmla="*/ 2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1" h="182">
                  <a:moveTo>
                    <a:pt x="110" y="27"/>
                  </a:moveTo>
                  <a:cubicBezTo>
                    <a:pt x="116" y="29"/>
                    <a:pt x="122" y="30"/>
                    <a:pt x="127" y="32"/>
                  </a:cubicBezTo>
                  <a:cubicBezTo>
                    <a:pt x="150" y="49"/>
                    <a:pt x="172" y="67"/>
                    <a:pt x="196" y="82"/>
                  </a:cubicBezTo>
                  <a:cubicBezTo>
                    <a:pt x="219" y="97"/>
                    <a:pt x="261" y="96"/>
                    <a:pt x="244" y="140"/>
                  </a:cubicBezTo>
                  <a:cubicBezTo>
                    <a:pt x="227" y="182"/>
                    <a:pt x="193" y="182"/>
                    <a:pt x="160" y="163"/>
                  </a:cubicBezTo>
                  <a:cubicBezTo>
                    <a:pt x="105" y="132"/>
                    <a:pt x="53" y="97"/>
                    <a:pt x="0" y="64"/>
                  </a:cubicBezTo>
                  <a:cubicBezTo>
                    <a:pt x="0" y="64"/>
                    <a:pt x="2" y="66"/>
                    <a:pt x="2" y="66"/>
                  </a:cubicBezTo>
                  <a:cubicBezTo>
                    <a:pt x="1" y="44"/>
                    <a:pt x="1" y="22"/>
                    <a:pt x="1" y="0"/>
                  </a:cubicBezTo>
                  <a:cubicBezTo>
                    <a:pt x="24" y="6"/>
                    <a:pt x="46" y="12"/>
                    <a:pt x="68" y="17"/>
                  </a:cubicBezTo>
                  <a:cubicBezTo>
                    <a:pt x="82" y="21"/>
                    <a:pt x="96" y="24"/>
                    <a:pt x="110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9">
              <a:extLst>
                <a:ext uri="{FF2B5EF4-FFF2-40B4-BE49-F238E27FC236}">
                  <a16:creationId xmlns:a16="http://schemas.microsoft.com/office/drawing/2014/main" id="{8E05F7CF-27A8-4515-89A5-CE93E03DF761}"/>
                </a:ext>
              </a:extLst>
            </p:cNvPr>
            <p:cNvSpPr>
              <a:spLocks/>
            </p:cNvSpPr>
            <p:nvPr/>
          </p:nvSpPr>
          <p:spPr bwMode="auto">
            <a:xfrm>
              <a:off x="-2338388" y="4516438"/>
              <a:ext cx="177800" cy="68263"/>
            </a:xfrm>
            <a:custGeom>
              <a:avLst/>
              <a:gdLst>
                <a:gd name="T0" fmla="*/ 0 w 232"/>
                <a:gd name="T1" fmla="*/ 90 h 90"/>
                <a:gd name="T2" fmla="*/ 232 w 232"/>
                <a:gd name="T3" fmla="*/ 0 h 90"/>
                <a:gd name="T4" fmla="*/ 0 w 232"/>
                <a:gd name="T5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2" h="90">
                  <a:moveTo>
                    <a:pt x="0" y="90"/>
                  </a:moveTo>
                  <a:cubicBezTo>
                    <a:pt x="77" y="60"/>
                    <a:pt x="155" y="30"/>
                    <a:pt x="232" y="0"/>
                  </a:cubicBezTo>
                  <a:cubicBezTo>
                    <a:pt x="155" y="30"/>
                    <a:pt x="77" y="60"/>
                    <a:pt x="0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10">
              <a:extLst>
                <a:ext uri="{FF2B5EF4-FFF2-40B4-BE49-F238E27FC236}">
                  <a16:creationId xmlns:a16="http://schemas.microsoft.com/office/drawing/2014/main" id="{A9D4BA3F-D70A-4C42-A366-47A5714340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532188" y="3357563"/>
              <a:ext cx="1489075" cy="835025"/>
            </a:xfrm>
            <a:custGeom>
              <a:avLst/>
              <a:gdLst>
                <a:gd name="T0" fmla="*/ 58 w 1944"/>
                <a:gd name="T1" fmla="*/ 27 h 1092"/>
                <a:gd name="T2" fmla="*/ 163 w 1944"/>
                <a:gd name="T3" fmla="*/ 38 h 1092"/>
                <a:gd name="T4" fmla="*/ 1180 w 1944"/>
                <a:gd name="T5" fmla="*/ 133 h 1092"/>
                <a:gd name="T6" fmla="*/ 1801 w 1944"/>
                <a:gd name="T7" fmla="*/ 18 h 1092"/>
                <a:gd name="T8" fmla="*/ 1868 w 1944"/>
                <a:gd name="T9" fmla="*/ 2 h 1092"/>
                <a:gd name="T10" fmla="*/ 1866 w 1944"/>
                <a:gd name="T11" fmla="*/ 0 h 1092"/>
                <a:gd name="T12" fmla="*/ 1918 w 1944"/>
                <a:gd name="T13" fmla="*/ 875 h 1092"/>
                <a:gd name="T14" fmla="*/ 1694 w 1944"/>
                <a:gd name="T15" fmla="*/ 973 h 1092"/>
                <a:gd name="T16" fmla="*/ 1615 w 1944"/>
                <a:gd name="T17" fmla="*/ 994 h 1092"/>
                <a:gd name="T18" fmla="*/ 1140 w 1944"/>
                <a:gd name="T19" fmla="*/ 1065 h 1092"/>
                <a:gd name="T20" fmla="*/ 325 w 1944"/>
                <a:gd name="T21" fmla="*/ 987 h 1092"/>
                <a:gd name="T22" fmla="*/ 21 w 1944"/>
                <a:gd name="T23" fmla="*/ 874 h 1092"/>
                <a:gd name="T24" fmla="*/ 6 w 1944"/>
                <a:gd name="T25" fmla="*/ 565 h 1092"/>
                <a:gd name="T26" fmla="*/ 60 w 1944"/>
                <a:gd name="T27" fmla="*/ 25 h 1092"/>
                <a:gd name="T28" fmla="*/ 58 w 1944"/>
                <a:gd name="T29" fmla="*/ 27 h 1092"/>
                <a:gd name="T30" fmla="*/ 96 w 1944"/>
                <a:gd name="T31" fmla="*/ 47 h 1092"/>
                <a:gd name="T32" fmla="*/ 84 w 1944"/>
                <a:gd name="T33" fmla="*/ 62 h 1092"/>
                <a:gd name="T34" fmla="*/ 47 w 1944"/>
                <a:gd name="T35" fmla="*/ 832 h 1092"/>
                <a:gd name="T36" fmla="*/ 87 w 1944"/>
                <a:gd name="T37" fmla="*/ 873 h 1092"/>
                <a:gd name="T38" fmla="*/ 348 w 1944"/>
                <a:gd name="T39" fmla="*/ 968 h 1092"/>
                <a:gd name="T40" fmla="*/ 1286 w 1944"/>
                <a:gd name="T41" fmla="*/ 1030 h 1092"/>
                <a:gd name="T42" fmla="*/ 1841 w 1944"/>
                <a:gd name="T43" fmla="*/ 880 h 1092"/>
                <a:gd name="T44" fmla="*/ 1895 w 1944"/>
                <a:gd name="T45" fmla="*/ 801 h 1092"/>
                <a:gd name="T46" fmla="*/ 1903 w 1944"/>
                <a:gd name="T47" fmla="*/ 490 h 1092"/>
                <a:gd name="T48" fmla="*/ 1857 w 1944"/>
                <a:gd name="T49" fmla="*/ 26 h 1092"/>
                <a:gd name="T50" fmla="*/ 96 w 1944"/>
                <a:gd name="T51" fmla="*/ 47 h 1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44" h="1092">
                  <a:moveTo>
                    <a:pt x="58" y="27"/>
                  </a:moveTo>
                  <a:cubicBezTo>
                    <a:pt x="93" y="31"/>
                    <a:pt x="129" y="30"/>
                    <a:pt x="163" y="38"/>
                  </a:cubicBezTo>
                  <a:cubicBezTo>
                    <a:pt x="497" y="124"/>
                    <a:pt x="837" y="165"/>
                    <a:pt x="1180" y="133"/>
                  </a:cubicBezTo>
                  <a:cubicBezTo>
                    <a:pt x="1389" y="113"/>
                    <a:pt x="1594" y="57"/>
                    <a:pt x="1801" y="18"/>
                  </a:cubicBezTo>
                  <a:cubicBezTo>
                    <a:pt x="1824" y="13"/>
                    <a:pt x="1846" y="7"/>
                    <a:pt x="1868" y="2"/>
                  </a:cubicBezTo>
                  <a:cubicBezTo>
                    <a:pt x="1868" y="2"/>
                    <a:pt x="1866" y="0"/>
                    <a:pt x="1866" y="0"/>
                  </a:cubicBezTo>
                  <a:cubicBezTo>
                    <a:pt x="1934" y="289"/>
                    <a:pt x="1944" y="581"/>
                    <a:pt x="1918" y="875"/>
                  </a:cubicBezTo>
                  <a:cubicBezTo>
                    <a:pt x="1843" y="908"/>
                    <a:pt x="1769" y="942"/>
                    <a:pt x="1694" y="973"/>
                  </a:cubicBezTo>
                  <a:cubicBezTo>
                    <a:pt x="1669" y="983"/>
                    <a:pt x="1641" y="987"/>
                    <a:pt x="1615" y="994"/>
                  </a:cubicBezTo>
                  <a:cubicBezTo>
                    <a:pt x="1457" y="1018"/>
                    <a:pt x="1299" y="1049"/>
                    <a:pt x="1140" y="1065"/>
                  </a:cubicBezTo>
                  <a:cubicBezTo>
                    <a:pt x="864" y="1092"/>
                    <a:pt x="592" y="1065"/>
                    <a:pt x="325" y="987"/>
                  </a:cubicBezTo>
                  <a:cubicBezTo>
                    <a:pt x="224" y="950"/>
                    <a:pt x="123" y="912"/>
                    <a:pt x="21" y="874"/>
                  </a:cubicBezTo>
                  <a:cubicBezTo>
                    <a:pt x="16" y="771"/>
                    <a:pt x="0" y="668"/>
                    <a:pt x="6" y="565"/>
                  </a:cubicBezTo>
                  <a:cubicBezTo>
                    <a:pt x="17" y="385"/>
                    <a:pt x="41" y="205"/>
                    <a:pt x="60" y="25"/>
                  </a:cubicBezTo>
                  <a:lnTo>
                    <a:pt x="58" y="27"/>
                  </a:lnTo>
                  <a:close/>
                  <a:moveTo>
                    <a:pt x="96" y="47"/>
                  </a:moveTo>
                  <a:cubicBezTo>
                    <a:pt x="89" y="55"/>
                    <a:pt x="85" y="58"/>
                    <a:pt x="84" y="62"/>
                  </a:cubicBezTo>
                  <a:cubicBezTo>
                    <a:pt x="29" y="317"/>
                    <a:pt x="19" y="574"/>
                    <a:pt x="47" y="832"/>
                  </a:cubicBezTo>
                  <a:cubicBezTo>
                    <a:pt x="49" y="848"/>
                    <a:pt x="70" y="867"/>
                    <a:pt x="87" y="873"/>
                  </a:cubicBezTo>
                  <a:cubicBezTo>
                    <a:pt x="173" y="907"/>
                    <a:pt x="259" y="943"/>
                    <a:pt x="348" y="968"/>
                  </a:cubicBezTo>
                  <a:cubicBezTo>
                    <a:pt x="656" y="1056"/>
                    <a:pt x="971" y="1063"/>
                    <a:pt x="1286" y="1030"/>
                  </a:cubicBezTo>
                  <a:cubicBezTo>
                    <a:pt x="1478" y="1009"/>
                    <a:pt x="1663" y="959"/>
                    <a:pt x="1841" y="880"/>
                  </a:cubicBezTo>
                  <a:cubicBezTo>
                    <a:pt x="1879" y="863"/>
                    <a:pt x="1895" y="844"/>
                    <a:pt x="1895" y="801"/>
                  </a:cubicBezTo>
                  <a:cubicBezTo>
                    <a:pt x="1895" y="697"/>
                    <a:pt x="1909" y="593"/>
                    <a:pt x="1903" y="490"/>
                  </a:cubicBezTo>
                  <a:cubicBezTo>
                    <a:pt x="1894" y="337"/>
                    <a:pt x="1873" y="185"/>
                    <a:pt x="1857" y="26"/>
                  </a:cubicBezTo>
                  <a:cubicBezTo>
                    <a:pt x="1261" y="217"/>
                    <a:pt x="677" y="205"/>
                    <a:pt x="96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11">
              <a:extLst>
                <a:ext uri="{FF2B5EF4-FFF2-40B4-BE49-F238E27FC236}">
                  <a16:creationId xmlns:a16="http://schemas.microsoft.com/office/drawing/2014/main" id="{34A56F86-FD1A-42E9-85F5-9B653FFCE319}"/>
                </a:ext>
              </a:extLst>
            </p:cNvPr>
            <p:cNvSpPr>
              <a:spLocks/>
            </p:cNvSpPr>
            <p:nvPr/>
          </p:nvSpPr>
          <p:spPr bwMode="auto">
            <a:xfrm>
              <a:off x="-2779713" y="2863851"/>
              <a:ext cx="725488" cy="233363"/>
            </a:xfrm>
            <a:custGeom>
              <a:avLst/>
              <a:gdLst>
                <a:gd name="T0" fmla="*/ 811 w 947"/>
                <a:gd name="T1" fmla="*/ 59 h 305"/>
                <a:gd name="T2" fmla="*/ 947 w 947"/>
                <a:gd name="T3" fmla="*/ 0 h 305"/>
                <a:gd name="T4" fmla="*/ 914 w 947"/>
                <a:gd name="T5" fmla="*/ 84 h 305"/>
                <a:gd name="T6" fmla="*/ 717 w 947"/>
                <a:gd name="T7" fmla="*/ 206 h 305"/>
                <a:gd name="T8" fmla="*/ 55 w 947"/>
                <a:gd name="T9" fmla="*/ 304 h 305"/>
                <a:gd name="T10" fmla="*/ 0 w 947"/>
                <a:gd name="T11" fmla="*/ 256 h 305"/>
                <a:gd name="T12" fmla="*/ 55 w 947"/>
                <a:gd name="T13" fmla="*/ 230 h 305"/>
                <a:gd name="T14" fmla="*/ 715 w 947"/>
                <a:gd name="T15" fmla="*/ 112 h 305"/>
                <a:gd name="T16" fmla="*/ 813 w 947"/>
                <a:gd name="T17" fmla="*/ 57 h 305"/>
                <a:gd name="T18" fmla="*/ 811 w 947"/>
                <a:gd name="T19" fmla="*/ 59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7" h="305">
                  <a:moveTo>
                    <a:pt x="811" y="59"/>
                  </a:moveTo>
                  <a:cubicBezTo>
                    <a:pt x="849" y="42"/>
                    <a:pt x="887" y="26"/>
                    <a:pt x="947" y="0"/>
                  </a:cubicBezTo>
                  <a:cubicBezTo>
                    <a:pt x="933" y="39"/>
                    <a:pt x="931" y="71"/>
                    <a:pt x="914" y="84"/>
                  </a:cubicBezTo>
                  <a:cubicBezTo>
                    <a:pt x="851" y="129"/>
                    <a:pt x="788" y="179"/>
                    <a:pt x="717" y="206"/>
                  </a:cubicBezTo>
                  <a:cubicBezTo>
                    <a:pt x="505" y="287"/>
                    <a:pt x="279" y="298"/>
                    <a:pt x="55" y="304"/>
                  </a:cubicBezTo>
                  <a:cubicBezTo>
                    <a:pt x="37" y="305"/>
                    <a:pt x="18" y="273"/>
                    <a:pt x="0" y="256"/>
                  </a:cubicBezTo>
                  <a:cubicBezTo>
                    <a:pt x="18" y="247"/>
                    <a:pt x="36" y="230"/>
                    <a:pt x="55" y="230"/>
                  </a:cubicBezTo>
                  <a:cubicBezTo>
                    <a:pt x="281" y="222"/>
                    <a:pt x="502" y="193"/>
                    <a:pt x="715" y="112"/>
                  </a:cubicBezTo>
                  <a:cubicBezTo>
                    <a:pt x="749" y="99"/>
                    <a:pt x="780" y="76"/>
                    <a:pt x="813" y="57"/>
                  </a:cubicBezTo>
                  <a:cubicBezTo>
                    <a:pt x="813" y="57"/>
                    <a:pt x="811" y="59"/>
                    <a:pt x="811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12">
              <a:extLst>
                <a:ext uri="{FF2B5EF4-FFF2-40B4-BE49-F238E27FC236}">
                  <a16:creationId xmlns:a16="http://schemas.microsoft.com/office/drawing/2014/main" id="{45FE2CD7-4B7B-472A-BB24-471071785C80}"/>
                </a:ext>
              </a:extLst>
            </p:cNvPr>
            <p:cNvSpPr>
              <a:spLocks/>
            </p:cNvSpPr>
            <p:nvPr/>
          </p:nvSpPr>
          <p:spPr bwMode="auto">
            <a:xfrm>
              <a:off x="-2406651" y="3663951"/>
              <a:ext cx="192088" cy="390525"/>
            </a:xfrm>
            <a:custGeom>
              <a:avLst/>
              <a:gdLst>
                <a:gd name="T0" fmla="*/ 131 w 253"/>
                <a:gd name="T1" fmla="*/ 209 h 509"/>
                <a:gd name="T2" fmla="*/ 154 w 253"/>
                <a:gd name="T3" fmla="*/ 123 h 509"/>
                <a:gd name="T4" fmla="*/ 158 w 253"/>
                <a:gd name="T5" fmla="*/ 35 h 509"/>
                <a:gd name="T6" fmla="*/ 188 w 253"/>
                <a:gd name="T7" fmla="*/ 2 h 509"/>
                <a:gd name="T8" fmla="*/ 217 w 253"/>
                <a:gd name="T9" fmla="*/ 28 h 509"/>
                <a:gd name="T10" fmla="*/ 207 w 253"/>
                <a:gd name="T11" fmla="*/ 404 h 509"/>
                <a:gd name="T12" fmla="*/ 14 w 253"/>
                <a:gd name="T13" fmla="*/ 451 h 509"/>
                <a:gd name="T14" fmla="*/ 0 w 253"/>
                <a:gd name="T15" fmla="*/ 386 h 509"/>
                <a:gd name="T16" fmla="*/ 49 w 253"/>
                <a:gd name="T17" fmla="*/ 407 h 509"/>
                <a:gd name="T18" fmla="*/ 156 w 253"/>
                <a:gd name="T19" fmla="*/ 380 h 509"/>
                <a:gd name="T20" fmla="*/ 184 w 253"/>
                <a:gd name="T21" fmla="*/ 249 h 509"/>
                <a:gd name="T22" fmla="*/ 30 w 253"/>
                <a:gd name="T23" fmla="*/ 143 h 509"/>
                <a:gd name="T24" fmla="*/ 28 w 253"/>
                <a:gd name="T25" fmla="*/ 54 h 509"/>
                <a:gd name="T26" fmla="*/ 51 w 253"/>
                <a:gd name="T27" fmla="*/ 16 h 509"/>
                <a:gd name="T28" fmla="*/ 82 w 253"/>
                <a:gd name="T29" fmla="*/ 53 h 509"/>
                <a:gd name="T30" fmla="*/ 101 w 253"/>
                <a:gd name="T31" fmla="*/ 207 h 509"/>
                <a:gd name="T32" fmla="*/ 131 w 253"/>
                <a:gd name="T33" fmla="*/ 209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3" h="509">
                  <a:moveTo>
                    <a:pt x="131" y="209"/>
                  </a:moveTo>
                  <a:cubicBezTo>
                    <a:pt x="139" y="180"/>
                    <a:pt x="150" y="152"/>
                    <a:pt x="154" y="123"/>
                  </a:cubicBezTo>
                  <a:cubicBezTo>
                    <a:pt x="158" y="94"/>
                    <a:pt x="153" y="64"/>
                    <a:pt x="158" y="35"/>
                  </a:cubicBezTo>
                  <a:cubicBezTo>
                    <a:pt x="160" y="22"/>
                    <a:pt x="175" y="7"/>
                    <a:pt x="188" y="2"/>
                  </a:cubicBezTo>
                  <a:cubicBezTo>
                    <a:pt x="194" y="0"/>
                    <a:pt x="216" y="17"/>
                    <a:pt x="217" y="28"/>
                  </a:cubicBezTo>
                  <a:cubicBezTo>
                    <a:pt x="234" y="153"/>
                    <a:pt x="253" y="281"/>
                    <a:pt x="207" y="404"/>
                  </a:cubicBezTo>
                  <a:cubicBezTo>
                    <a:pt x="178" y="483"/>
                    <a:pt x="68" y="509"/>
                    <a:pt x="14" y="451"/>
                  </a:cubicBezTo>
                  <a:cubicBezTo>
                    <a:pt x="1" y="437"/>
                    <a:pt x="4" y="408"/>
                    <a:pt x="0" y="386"/>
                  </a:cubicBezTo>
                  <a:cubicBezTo>
                    <a:pt x="16" y="393"/>
                    <a:pt x="35" y="396"/>
                    <a:pt x="49" y="407"/>
                  </a:cubicBezTo>
                  <a:cubicBezTo>
                    <a:pt x="89" y="439"/>
                    <a:pt x="137" y="431"/>
                    <a:pt x="156" y="380"/>
                  </a:cubicBezTo>
                  <a:cubicBezTo>
                    <a:pt x="171" y="339"/>
                    <a:pt x="175" y="295"/>
                    <a:pt x="184" y="249"/>
                  </a:cubicBezTo>
                  <a:cubicBezTo>
                    <a:pt x="75" y="273"/>
                    <a:pt x="41" y="248"/>
                    <a:pt x="30" y="143"/>
                  </a:cubicBezTo>
                  <a:cubicBezTo>
                    <a:pt x="27" y="113"/>
                    <a:pt x="25" y="83"/>
                    <a:pt x="28" y="54"/>
                  </a:cubicBezTo>
                  <a:cubicBezTo>
                    <a:pt x="29" y="41"/>
                    <a:pt x="43" y="29"/>
                    <a:pt x="51" y="16"/>
                  </a:cubicBezTo>
                  <a:cubicBezTo>
                    <a:pt x="62" y="28"/>
                    <a:pt x="80" y="39"/>
                    <a:pt x="82" y="53"/>
                  </a:cubicBezTo>
                  <a:cubicBezTo>
                    <a:pt x="91" y="104"/>
                    <a:pt x="95" y="155"/>
                    <a:pt x="101" y="207"/>
                  </a:cubicBezTo>
                  <a:cubicBezTo>
                    <a:pt x="111" y="207"/>
                    <a:pt x="121" y="208"/>
                    <a:pt x="131" y="2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13">
              <a:extLst>
                <a:ext uri="{FF2B5EF4-FFF2-40B4-BE49-F238E27FC236}">
                  <a16:creationId xmlns:a16="http://schemas.microsoft.com/office/drawing/2014/main" id="{03AD239A-5879-4394-8884-59737831F335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46451" y="3503613"/>
              <a:ext cx="169863" cy="400050"/>
            </a:xfrm>
            <a:custGeom>
              <a:avLst/>
              <a:gdLst>
                <a:gd name="T0" fmla="*/ 158 w 222"/>
                <a:gd name="T1" fmla="*/ 270 h 523"/>
                <a:gd name="T2" fmla="*/ 57 w 222"/>
                <a:gd name="T3" fmla="*/ 444 h 523"/>
                <a:gd name="T4" fmla="*/ 17 w 222"/>
                <a:gd name="T5" fmla="*/ 519 h 523"/>
                <a:gd name="T6" fmla="*/ 4 w 222"/>
                <a:gd name="T7" fmla="*/ 429 h 523"/>
                <a:gd name="T8" fmla="*/ 71 w 222"/>
                <a:gd name="T9" fmla="*/ 42 h 523"/>
                <a:gd name="T10" fmla="*/ 105 w 222"/>
                <a:gd name="T11" fmla="*/ 0 h 523"/>
                <a:gd name="T12" fmla="*/ 122 w 222"/>
                <a:gd name="T13" fmla="*/ 52 h 523"/>
                <a:gd name="T14" fmla="*/ 96 w 222"/>
                <a:gd name="T15" fmla="*/ 220 h 523"/>
                <a:gd name="T16" fmla="*/ 195 w 222"/>
                <a:gd name="T17" fmla="*/ 235 h 523"/>
                <a:gd name="T18" fmla="*/ 222 w 222"/>
                <a:gd name="T19" fmla="*/ 340 h 523"/>
                <a:gd name="T20" fmla="*/ 199 w 222"/>
                <a:gd name="T21" fmla="*/ 490 h 523"/>
                <a:gd name="T22" fmla="*/ 171 w 222"/>
                <a:gd name="T23" fmla="*/ 523 h 523"/>
                <a:gd name="T24" fmla="*/ 149 w 222"/>
                <a:gd name="T25" fmla="*/ 486 h 523"/>
                <a:gd name="T26" fmla="*/ 166 w 222"/>
                <a:gd name="T27" fmla="*/ 316 h 523"/>
                <a:gd name="T28" fmla="*/ 158 w 222"/>
                <a:gd name="T29" fmla="*/ 27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2" h="523">
                  <a:moveTo>
                    <a:pt x="158" y="270"/>
                  </a:moveTo>
                  <a:cubicBezTo>
                    <a:pt x="86" y="316"/>
                    <a:pt x="77" y="382"/>
                    <a:pt x="57" y="444"/>
                  </a:cubicBezTo>
                  <a:cubicBezTo>
                    <a:pt x="49" y="470"/>
                    <a:pt x="30" y="494"/>
                    <a:pt x="17" y="519"/>
                  </a:cubicBezTo>
                  <a:cubicBezTo>
                    <a:pt x="12" y="489"/>
                    <a:pt x="0" y="458"/>
                    <a:pt x="4" y="429"/>
                  </a:cubicBezTo>
                  <a:cubicBezTo>
                    <a:pt x="24" y="300"/>
                    <a:pt x="47" y="171"/>
                    <a:pt x="71" y="42"/>
                  </a:cubicBezTo>
                  <a:cubicBezTo>
                    <a:pt x="74" y="26"/>
                    <a:pt x="93" y="14"/>
                    <a:pt x="105" y="0"/>
                  </a:cubicBezTo>
                  <a:cubicBezTo>
                    <a:pt x="111" y="17"/>
                    <a:pt x="123" y="35"/>
                    <a:pt x="122" y="52"/>
                  </a:cubicBezTo>
                  <a:cubicBezTo>
                    <a:pt x="115" y="110"/>
                    <a:pt x="104" y="168"/>
                    <a:pt x="96" y="220"/>
                  </a:cubicBezTo>
                  <a:cubicBezTo>
                    <a:pt x="133" y="224"/>
                    <a:pt x="178" y="217"/>
                    <a:pt x="195" y="235"/>
                  </a:cubicBezTo>
                  <a:cubicBezTo>
                    <a:pt x="216" y="259"/>
                    <a:pt x="222" y="304"/>
                    <a:pt x="222" y="340"/>
                  </a:cubicBezTo>
                  <a:cubicBezTo>
                    <a:pt x="221" y="390"/>
                    <a:pt x="209" y="440"/>
                    <a:pt x="199" y="490"/>
                  </a:cubicBezTo>
                  <a:cubicBezTo>
                    <a:pt x="196" y="502"/>
                    <a:pt x="181" y="512"/>
                    <a:pt x="171" y="523"/>
                  </a:cubicBezTo>
                  <a:cubicBezTo>
                    <a:pt x="163" y="511"/>
                    <a:pt x="148" y="498"/>
                    <a:pt x="149" y="486"/>
                  </a:cubicBezTo>
                  <a:cubicBezTo>
                    <a:pt x="152" y="429"/>
                    <a:pt x="160" y="373"/>
                    <a:pt x="166" y="316"/>
                  </a:cubicBezTo>
                  <a:cubicBezTo>
                    <a:pt x="167" y="305"/>
                    <a:pt x="162" y="293"/>
                    <a:pt x="158" y="2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14">
              <a:extLst>
                <a:ext uri="{FF2B5EF4-FFF2-40B4-BE49-F238E27FC236}">
                  <a16:creationId xmlns:a16="http://schemas.microsoft.com/office/drawing/2014/main" id="{1786DDDB-7113-49C5-B7F7-E9EBA8568C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663826" y="3684588"/>
              <a:ext cx="227013" cy="252413"/>
            </a:xfrm>
            <a:custGeom>
              <a:avLst/>
              <a:gdLst>
                <a:gd name="T0" fmla="*/ 75 w 296"/>
                <a:gd name="T1" fmla="*/ 216 h 330"/>
                <a:gd name="T2" fmla="*/ 168 w 296"/>
                <a:gd name="T3" fmla="*/ 254 h 330"/>
                <a:gd name="T4" fmla="*/ 254 w 296"/>
                <a:gd name="T5" fmla="*/ 216 h 330"/>
                <a:gd name="T6" fmla="*/ 292 w 296"/>
                <a:gd name="T7" fmla="*/ 225 h 330"/>
                <a:gd name="T8" fmla="*/ 288 w 296"/>
                <a:gd name="T9" fmla="*/ 257 h 330"/>
                <a:gd name="T10" fmla="*/ 71 w 296"/>
                <a:gd name="T11" fmla="*/ 295 h 330"/>
                <a:gd name="T12" fmla="*/ 29 w 296"/>
                <a:gd name="T13" fmla="*/ 120 h 330"/>
                <a:gd name="T14" fmla="*/ 209 w 296"/>
                <a:gd name="T15" fmla="*/ 22 h 330"/>
                <a:gd name="T16" fmla="*/ 259 w 296"/>
                <a:gd name="T17" fmla="*/ 72 h 330"/>
                <a:gd name="T18" fmla="*/ 237 w 296"/>
                <a:gd name="T19" fmla="*/ 137 h 330"/>
                <a:gd name="T20" fmla="*/ 75 w 296"/>
                <a:gd name="T21" fmla="*/ 216 h 330"/>
                <a:gd name="T22" fmla="*/ 86 w 296"/>
                <a:gd name="T23" fmla="*/ 115 h 330"/>
                <a:gd name="T24" fmla="*/ 98 w 296"/>
                <a:gd name="T25" fmla="*/ 144 h 330"/>
                <a:gd name="T26" fmla="*/ 209 w 296"/>
                <a:gd name="T27" fmla="*/ 97 h 330"/>
                <a:gd name="T28" fmla="*/ 197 w 296"/>
                <a:gd name="T29" fmla="*/ 67 h 330"/>
                <a:gd name="T30" fmla="*/ 86 w 296"/>
                <a:gd name="T31" fmla="*/ 11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6" h="330">
                  <a:moveTo>
                    <a:pt x="75" y="216"/>
                  </a:moveTo>
                  <a:cubicBezTo>
                    <a:pt x="90" y="251"/>
                    <a:pt x="123" y="267"/>
                    <a:pt x="168" y="254"/>
                  </a:cubicBezTo>
                  <a:cubicBezTo>
                    <a:pt x="197" y="244"/>
                    <a:pt x="225" y="226"/>
                    <a:pt x="254" y="216"/>
                  </a:cubicBezTo>
                  <a:cubicBezTo>
                    <a:pt x="265" y="213"/>
                    <a:pt x="282" y="218"/>
                    <a:pt x="292" y="225"/>
                  </a:cubicBezTo>
                  <a:cubicBezTo>
                    <a:pt x="296" y="228"/>
                    <a:pt x="294" y="249"/>
                    <a:pt x="288" y="257"/>
                  </a:cubicBezTo>
                  <a:cubicBezTo>
                    <a:pt x="250" y="309"/>
                    <a:pt x="129" y="330"/>
                    <a:pt x="71" y="295"/>
                  </a:cubicBezTo>
                  <a:cubicBezTo>
                    <a:pt x="17" y="262"/>
                    <a:pt x="0" y="191"/>
                    <a:pt x="29" y="120"/>
                  </a:cubicBezTo>
                  <a:cubicBezTo>
                    <a:pt x="59" y="50"/>
                    <a:pt x="145" y="0"/>
                    <a:pt x="209" y="22"/>
                  </a:cubicBezTo>
                  <a:cubicBezTo>
                    <a:pt x="230" y="29"/>
                    <a:pt x="254" y="52"/>
                    <a:pt x="259" y="72"/>
                  </a:cubicBezTo>
                  <a:cubicBezTo>
                    <a:pt x="264" y="91"/>
                    <a:pt x="253" y="127"/>
                    <a:pt x="237" y="137"/>
                  </a:cubicBezTo>
                  <a:cubicBezTo>
                    <a:pt x="188" y="167"/>
                    <a:pt x="134" y="188"/>
                    <a:pt x="75" y="216"/>
                  </a:cubicBezTo>
                  <a:close/>
                  <a:moveTo>
                    <a:pt x="86" y="115"/>
                  </a:moveTo>
                  <a:cubicBezTo>
                    <a:pt x="90" y="125"/>
                    <a:pt x="94" y="135"/>
                    <a:pt x="98" y="144"/>
                  </a:cubicBezTo>
                  <a:cubicBezTo>
                    <a:pt x="135" y="129"/>
                    <a:pt x="172" y="113"/>
                    <a:pt x="209" y="97"/>
                  </a:cubicBezTo>
                  <a:cubicBezTo>
                    <a:pt x="205" y="87"/>
                    <a:pt x="201" y="77"/>
                    <a:pt x="197" y="67"/>
                  </a:cubicBezTo>
                  <a:cubicBezTo>
                    <a:pt x="160" y="83"/>
                    <a:pt x="123" y="99"/>
                    <a:pt x="86" y="1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15">
              <a:extLst>
                <a:ext uri="{FF2B5EF4-FFF2-40B4-BE49-F238E27FC236}">
                  <a16:creationId xmlns:a16="http://schemas.microsoft.com/office/drawing/2014/main" id="{D7744B1C-20EA-4FC5-8B0F-F412DAAA865F}"/>
                </a:ext>
              </a:extLst>
            </p:cNvPr>
            <p:cNvSpPr>
              <a:spLocks/>
            </p:cNvSpPr>
            <p:nvPr/>
          </p:nvSpPr>
          <p:spPr bwMode="auto">
            <a:xfrm>
              <a:off x="-2901951" y="3695701"/>
              <a:ext cx="200025" cy="238125"/>
            </a:xfrm>
            <a:custGeom>
              <a:avLst/>
              <a:gdLst>
                <a:gd name="T0" fmla="*/ 119 w 262"/>
                <a:gd name="T1" fmla="*/ 27 h 312"/>
                <a:gd name="T2" fmla="*/ 257 w 262"/>
                <a:gd name="T3" fmla="*/ 155 h 312"/>
                <a:gd name="T4" fmla="*/ 240 w 262"/>
                <a:gd name="T5" fmla="*/ 280 h 312"/>
                <a:gd name="T6" fmla="*/ 209 w 262"/>
                <a:gd name="T7" fmla="*/ 312 h 312"/>
                <a:gd name="T8" fmla="*/ 187 w 262"/>
                <a:gd name="T9" fmla="*/ 269 h 312"/>
                <a:gd name="T10" fmla="*/ 203 w 262"/>
                <a:gd name="T11" fmla="*/ 137 h 312"/>
                <a:gd name="T12" fmla="*/ 184 w 262"/>
                <a:gd name="T13" fmla="*/ 89 h 312"/>
                <a:gd name="T14" fmla="*/ 129 w 262"/>
                <a:gd name="T15" fmla="*/ 107 h 312"/>
                <a:gd name="T16" fmla="*/ 64 w 262"/>
                <a:gd name="T17" fmla="*/ 235 h 312"/>
                <a:gd name="T18" fmla="*/ 51 w 262"/>
                <a:gd name="T19" fmla="*/ 284 h 312"/>
                <a:gd name="T20" fmla="*/ 19 w 262"/>
                <a:gd name="T21" fmla="*/ 307 h 312"/>
                <a:gd name="T22" fmla="*/ 1 w 262"/>
                <a:gd name="T23" fmla="*/ 277 h 312"/>
                <a:gd name="T24" fmla="*/ 37 w 262"/>
                <a:gd name="T25" fmla="*/ 32 h 312"/>
                <a:gd name="T26" fmla="*/ 60 w 262"/>
                <a:gd name="T27" fmla="*/ 8 h 312"/>
                <a:gd name="T28" fmla="*/ 119 w 262"/>
                <a:gd name="T29" fmla="*/ 27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2" h="312">
                  <a:moveTo>
                    <a:pt x="119" y="27"/>
                  </a:moveTo>
                  <a:cubicBezTo>
                    <a:pt x="205" y="0"/>
                    <a:pt x="262" y="37"/>
                    <a:pt x="257" y="155"/>
                  </a:cubicBezTo>
                  <a:cubicBezTo>
                    <a:pt x="254" y="197"/>
                    <a:pt x="248" y="239"/>
                    <a:pt x="240" y="280"/>
                  </a:cubicBezTo>
                  <a:cubicBezTo>
                    <a:pt x="237" y="293"/>
                    <a:pt x="219" y="302"/>
                    <a:pt x="209" y="312"/>
                  </a:cubicBezTo>
                  <a:cubicBezTo>
                    <a:pt x="201" y="298"/>
                    <a:pt x="186" y="283"/>
                    <a:pt x="187" y="269"/>
                  </a:cubicBezTo>
                  <a:cubicBezTo>
                    <a:pt x="189" y="225"/>
                    <a:pt x="200" y="182"/>
                    <a:pt x="203" y="137"/>
                  </a:cubicBezTo>
                  <a:cubicBezTo>
                    <a:pt x="204" y="121"/>
                    <a:pt x="193" y="91"/>
                    <a:pt x="184" y="89"/>
                  </a:cubicBezTo>
                  <a:cubicBezTo>
                    <a:pt x="167" y="86"/>
                    <a:pt x="138" y="94"/>
                    <a:pt x="129" y="107"/>
                  </a:cubicBezTo>
                  <a:cubicBezTo>
                    <a:pt x="104" y="147"/>
                    <a:pt x="84" y="192"/>
                    <a:pt x="64" y="235"/>
                  </a:cubicBezTo>
                  <a:cubicBezTo>
                    <a:pt x="57" y="250"/>
                    <a:pt x="59" y="270"/>
                    <a:pt x="51" y="284"/>
                  </a:cubicBezTo>
                  <a:cubicBezTo>
                    <a:pt x="45" y="294"/>
                    <a:pt x="30" y="299"/>
                    <a:pt x="19" y="307"/>
                  </a:cubicBezTo>
                  <a:cubicBezTo>
                    <a:pt x="12" y="297"/>
                    <a:pt x="0" y="286"/>
                    <a:pt x="1" y="277"/>
                  </a:cubicBezTo>
                  <a:cubicBezTo>
                    <a:pt x="11" y="195"/>
                    <a:pt x="24" y="113"/>
                    <a:pt x="37" y="32"/>
                  </a:cubicBezTo>
                  <a:cubicBezTo>
                    <a:pt x="39" y="23"/>
                    <a:pt x="54" y="7"/>
                    <a:pt x="60" y="8"/>
                  </a:cubicBezTo>
                  <a:cubicBezTo>
                    <a:pt x="80" y="11"/>
                    <a:pt x="99" y="20"/>
                    <a:pt x="119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16">
              <a:extLst>
                <a:ext uri="{FF2B5EF4-FFF2-40B4-BE49-F238E27FC236}">
                  <a16:creationId xmlns:a16="http://schemas.microsoft.com/office/drawing/2014/main" id="{EF6A1B1E-419A-4594-B38C-DDE81325B9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127376" y="3706813"/>
              <a:ext cx="169863" cy="206375"/>
            </a:xfrm>
            <a:custGeom>
              <a:avLst/>
              <a:gdLst>
                <a:gd name="T0" fmla="*/ 220 w 222"/>
                <a:gd name="T1" fmla="*/ 123 h 271"/>
                <a:gd name="T2" fmla="*/ 104 w 222"/>
                <a:gd name="T3" fmla="*/ 268 h 271"/>
                <a:gd name="T4" fmla="*/ 3 w 222"/>
                <a:gd name="T5" fmla="*/ 139 h 271"/>
                <a:gd name="T6" fmla="*/ 127 w 222"/>
                <a:gd name="T7" fmla="*/ 3 h 271"/>
                <a:gd name="T8" fmla="*/ 220 w 222"/>
                <a:gd name="T9" fmla="*/ 123 h 271"/>
                <a:gd name="T10" fmla="*/ 190 w 222"/>
                <a:gd name="T11" fmla="*/ 119 h 271"/>
                <a:gd name="T12" fmla="*/ 121 w 222"/>
                <a:gd name="T13" fmla="*/ 65 h 271"/>
                <a:gd name="T14" fmla="*/ 62 w 222"/>
                <a:gd name="T15" fmla="*/ 147 h 271"/>
                <a:gd name="T16" fmla="*/ 107 w 222"/>
                <a:gd name="T17" fmla="*/ 205 h 271"/>
                <a:gd name="T18" fmla="*/ 190 w 222"/>
                <a:gd name="T19" fmla="*/ 119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271">
                  <a:moveTo>
                    <a:pt x="220" y="123"/>
                  </a:moveTo>
                  <a:cubicBezTo>
                    <a:pt x="218" y="213"/>
                    <a:pt x="172" y="271"/>
                    <a:pt x="104" y="268"/>
                  </a:cubicBezTo>
                  <a:cubicBezTo>
                    <a:pt x="42" y="266"/>
                    <a:pt x="0" y="213"/>
                    <a:pt x="3" y="139"/>
                  </a:cubicBezTo>
                  <a:cubicBezTo>
                    <a:pt x="5" y="65"/>
                    <a:pt x="65" y="0"/>
                    <a:pt x="127" y="3"/>
                  </a:cubicBezTo>
                  <a:cubicBezTo>
                    <a:pt x="186" y="6"/>
                    <a:pt x="222" y="52"/>
                    <a:pt x="220" y="123"/>
                  </a:cubicBezTo>
                  <a:close/>
                  <a:moveTo>
                    <a:pt x="190" y="119"/>
                  </a:moveTo>
                  <a:cubicBezTo>
                    <a:pt x="158" y="93"/>
                    <a:pt x="139" y="65"/>
                    <a:pt x="121" y="65"/>
                  </a:cubicBezTo>
                  <a:cubicBezTo>
                    <a:pt x="72" y="66"/>
                    <a:pt x="62" y="107"/>
                    <a:pt x="62" y="147"/>
                  </a:cubicBezTo>
                  <a:cubicBezTo>
                    <a:pt x="62" y="177"/>
                    <a:pt x="68" y="219"/>
                    <a:pt x="107" y="205"/>
                  </a:cubicBezTo>
                  <a:cubicBezTo>
                    <a:pt x="136" y="195"/>
                    <a:pt x="156" y="156"/>
                    <a:pt x="190" y="1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45" name="Grupo 44">
            <a:extLst>
              <a:ext uri="{FF2B5EF4-FFF2-40B4-BE49-F238E27FC236}">
                <a16:creationId xmlns:a16="http://schemas.microsoft.com/office/drawing/2014/main" id="{A612166A-A6E0-4E4D-A2AA-C1528950A21C}"/>
              </a:ext>
            </a:extLst>
          </p:cNvPr>
          <p:cNvGrpSpPr/>
          <p:nvPr/>
        </p:nvGrpSpPr>
        <p:grpSpPr>
          <a:xfrm>
            <a:off x="7864624" y="1128663"/>
            <a:ext cx="796568" cy="891728"/>
            <a:chOff x="-3800476" y="2438401"/>
            <a:chExt cx="2006600" cy="2246313"/>
          </a:xfrm>
          <a:solidFill>
            <a:srgbClr val="454545"/>
          </a:solidFill>
        </p:grpSpPr>
        <p:sp>
          <p:nvSpPr>
            <p:cNvPr id="46" name="Freeform 5">
              <a:extLst>
                <a:ext uri="{FF2B5EF4-FFF2-40B4-BE49-F238E27FC236}">
                  <a16:creationId xmlns:a16="http://schemas.microsoft.com/office/drawing/2014/main" id="{B2CEC9D9-3C75-47B3-9C3C-B9A4460912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800476" y="2438401"/>
              <a:ext cx="2006600" cy="2246313"/>
            </a:xfrm>
            <a:custGeom>
              <a:avLst/>
              <a:gdLst>
                <a:gd name="T0" fmla="*/ 315 w 2623"/>
                <a:gd name="T1" fmla="*/ 517 h 2938"/>
                <a:gd name="T2" fmla="*/ 1997 w 2623"/>
                <a:gd name="T3" fmla="*/ 109 h 2938"/>
                <a:gd name="T4" fmla="*/ 2322 w 2623"/>
                <a:gd name="T5" fmla="*/ 521 h 2938"/>
                <a:gd name="T6" fmla="*/ 2517 w 2623"/>
                <a:gd name="T7" fmla="*/ 2299 h 2938"/>
                <a:gd name="T8" fmla="*/ 104 w 2623"/>
                <a:gd name="T9" fmla="*/ 2235 h 2938"/>
                <a:gd name="T10" fmla="*/ 501 w 2623"/>
                <a:gd name="T11" fmla="*/ 566 h 2938"/>
                <a:gd name="T12" fmla="*/ 653 w 2623"/>
                <a:gd name="T13" fmla="*/ 619 h 2938"/>
                <a:gd name="T14" fmla="*/ 1111 w 2623"/>
                <a:gd name="T15" fmla="*/ 123 h 2938"/>
                <a:gd name="T16" fmla="*/ 2078 w 2623"/>
                <a:gd name="T17" fmla="*/ 354 h 2938"/>
                <a:gd name="T18" fmla="*/ 1317 w 2623"/>
                <a:gd name="T19" fmla="*/ 739 h 2938"/>
                <a:gd name="T20" fmla="*/ 2116 w 2623"/>
                <a:gd name="T21" fmla="*/ 579 h 2938"/>
                <a:gd name="T22" fmla="*/ 2039 w 2623"/>
                <a:gd name="T23" fmla="*/ 157 h 2938"/>
                <a:gd name="T24" fmla="*/ 1050 w 2623"/>
                <a:gd name="T25" fmla="*/ 51 h 2938"/>
                <a:gd name="T26" fmla="*/ 367 w 2623"/>
                <a:gd name="T27" fmla="*/ 455 h 2938"/>
                <a:gd name="T28" fmla="*/ 2142 w 2623"/>
                <a:gd name="T29" fmla="*/ 2718 h 2938"/>
                <a:gd name="T30" fmla="*/ 2470 w 2623"/>
                <a:gd name="T31" fmla="*/ 2347 h 2938"/>
                <a:gd name="T32" fmla="*/ 2328 w 2623"/>
                <a:gd name="T33" fmla="*/ 821 h 2938"/>
                <a:gd name="T34" fmla="*/ 2131 w 2623"/>
                <a:gd name="T35" fmla="*/ 794 h 2938"/>
                <a:gd name="T36" fmla="*/ 1201 w 2623"/>
                <a:gd name="T37" fmla="*/ 1121 h 2938"/>
                <a:gd name="T38" fmla="*/ 1136 w 2623"/>
                <a:gd name="T39" fmla="*/ 1242 h 2938"/>
                <a:gd name="T40" fmla="*/ 1042 w 2623"/>
                <a:gd name="T41" fmla="*/ 1103 h 2938"/>
                <a:gd name="T42" fmla="*/ 958 w 2623"/>
                <a:gd name="T43" fmla="*/ 1242 h 2938"/>
                <a:gd name="T44" fmla="*/ 852 w 2623"/>
                <a:gd name="T45" fmla="*/ 1201 h 2938"/>
                <a:gd name="T46" fmla="*/ 708 w 2623"/>
                <a:gd name="T47" fmla="*/ 980 h 2938"/>
                <a:gd name="T48" fmla="*/ 556 w 2623"/>
                <a:gd name="T49" fmla="*/ 1125 h 2938"/>
                <a:gd name="T50" fmla="*/ 379 w 2623"/>
                <a:gd name="T51" fmla="*/ 721 h 2938"/>
                <a:gd name="T52" fmla="*/ 134 w 2623"/>
                <a:gd name="T53" fmla="*/ 1211 h 2938"/>
                <a:gd name="T54" fmla="*/ 143 w 2623"/>
                <a:gd name="T55" fmla="*/ 2258 h 2938"/>
                <a:gd name="T56" fmla="*/ 629 w 2623"/>
                <a:gd name="T57" fmla="*/ 2779 h 2938"/>
                <a:gd name="T58" fmla="*/ 1912 w 2623"/>
                <a:gd name="T59" fmla="*/ 2807 h 2938"/>
                <a:gd name="T60" fmla="*/ 372 w 2623"/>
                <a:gd name="T61" fmla="*/ 641 h 2938"/>
                <a:gd name="T62" fmla="*/ 499 w 2623"/>
                <a:gd name="T63" fmla="*/ 609 h 2938"/>
                <a:gd name="T64" fmla="*/ 329 w 2623"/>
                <a:gd name="T65" fmla="*/ 501 h 2938"/>
                <a:gd name="T66" fmla="*/ 1313 w 2623"/>
                <a:gd name="T67" fmla="*/ 772 h 2938"/>
                <a:gd name="T68" fmla="*/ 2209 w 2623"/>
                <a:gd name="T69" fmla="*/ 705 h 2938"/>
                <a:gd name="T70" fmla="*/ 2148 w 2623"/>
                <a:gd name="T71" fmla="*/ 613 h 2938"/>
                <a:gd name="T72" fmla="*/ 887 w 2623"/>
                <a:gd name="T73" fmla="*/ 1133 h 2938"/>
                <a:gd name="T74" fmla="*/ 930 w 2623"/>
                <a:gd name="T75" fmla="*/ 1217 h 2938"/>
                <a:gd name="T76" fmla="*/ 1064 w 2623"/>
                <a:gd name="T77" fmla="*/ 1148 h 2938"/>
                <a:gd name="T78" fmla="*/ 1153 w 2623"/>
                <a:gd name="T79" fmla="*/ 1024 h 2938"/>
                <a:gd name="T80" fmla="*/ 1275 w 2623"/>
                <a:gd name="T81" fmla="*/ 1030 h 2938"/>
                <a:gd name="T82" fmla="*/ 1725 w 2623"/>
                <a:gd name="T83" fmla="*/ 573 h 2938"/>
                <a:gd name="T84" fmla="*/ 1841 w 2623"/>
                <a:gd name="T85" fmla="*/ 211 h 2938"/>
                <a:gd name="T86" fmla="*/ 622 w 2623"/>
                <a:gd name="T87" fmla="*/ 491 h 2938"/>
                <a:gd name="T88" fmla="*/ 603 w 2623"/>
                <a:gd name="T89" fmla="*/ 1106 h 2938"/>
                <a:gd name="T90" fmla="*/ 679 w 2623"/>
                <a:gd name="T91" fmla="*/ 920 h 2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623" h="2938">
                  <a:moveTo>
                    <a:pt x="351" y="695"/>
                  </a:moveTo>
                  <a:cubicBezTo>
                    <a:pt x="338" y="637"/>
                    <a:pt x="327" y="583"/>
                    <a:pt x="315" y="529"/>
                  </a:cubicBezTo>
                  <a:cubicBezTo>
                    <a:pt x="314" y="525"/>
                    <a:pt x="315" y="521"/>
                    <a:pt x="315" y="517"/>
                  </a:cubicBezTo>
                  <a:cubicBezTo>
                    <a:pt x="316" y="283"/>
                    <a:pt x="356" y="219"/>
                    <a:pt x="576" y="132"/>
                  </a:cubicBezTo>
                  <a:cubicBezTo>
                    <a:pt x="850" y="24"/>
                    <a:pt x="1139" y="0"/>
                    <a:pt x="1430" y="12"/>
                  </a:cubicBezTo>
                  <a:cubicBezTo>
                    <a:pt x="1623" y="19"/>
                    <a:pt x="1816" y="40"/>
                    <a:pt x="1997" y="109"/>
                  </a:cubicBezTo>
                  <a:cubicBezTo>
                    <a:pt x="2087" y="143"/>
                    <a:pt x="2171" y="194"/>
                    <a:pt x="2252" y="246"/>
                  </a:cubicBezTo>
                  <a:cubicBezTo>
                    <a:pt x="2306" y="281"/>
                    <a:pt x="2329" y="340"/>
                    <a:pt x="2323" y="407"/>
                  </a:cubicBezTo>
                  <a:cubicBezTo>
                    <a:pt x="2321" y="445"/>
                    <a:pt x="2327" y="484"/>
                    <a:pt x="2322" y="521"/>
                  </a:cubicBezTo>
                  <a:cubicBezTo>
                    <a:pt x="2315" y="580"/>
                    <a:pt x="2301" y="637"/>
                    <a:pt x="2287" y="713"/>
                  </a:cubicBezTo>
                  <a:cubicBezTo>
                    <a:pt x="2437" y="907"/>
                    <a:pt x="2543" y="1146"/>
                    <a:pt x="2581" y="1413"/>
                  </a:cubicBezTo>
                  <a:cubicBezTo>
                    <a:pt x="2623" y="1712"/>
                    <a:pt x="2609" y="2009"/>
                    <a:pt x="2517" y="2299"/>
                  </a:cubicBezTo>
                  <a:cubicBezTo>
                    <a:pt x="2430" y="2575"/>
                    <a:pt x="2239" y="2752"/>
                    <a:pt x="1962" y="2825"/>
                  </a:cubicBezTo>
                  <a:cubicBezTo>
                    <a:pt x="1534" y="2937"/>
                    <a:pt x="1102" y="2938"/>
                    <a:pt x="675" y="2824"/>
                  </a:cubicBezTo>
                  <a:cubicBezTo>
                    <a:pt x="372" y="2742"/>
                    <a:pt x="179" y="2540"/>
                    <a:pt x="104" y="2235"/>
                  </a:cubicBezTo>
                  <a:cubicBezTo>
                    <a:pt x="8" y="1840"/>
                    <a:pt x="0" y="1446"/>
                    <a:pt x="158" y="1063"/>
                  </a:cubicBezTo>
                  <a:cubicBezTo>
                    <a:pt x="211" y="933"/>
                    <a:pt x="288" y="813"/>
                    <a:pt x="351" y="695"/>
                  </a:cubicBezTo>
                  <a:close/>
                  <a:moveTo>
                    <a:pt x="501" y="566"/>
                  </a:moveTo>
                  <a:cubicBezTo>
                    <a:pt x="499" y="565"/>
                    <a:pt x="499" y="565"/>
                    <a:pt x="499" y="565"/>
                  </a:cubicBezTo>
                  <a:cubicBezTo>
                    <a:pt x="545" y="589"/>
                    <a:pt x="592" y="612"/>
                    <a:pt x="639" y="636"/>
                  </a:cubicBezTo>
                  <a:cubicBezTo>
                    <a:pt x="643" y="630"/>
                    <a:pt x="648" y="625"/>
                    <a:pt x="653" y="619"/>
                  </a:cubicBezTo>
                  <a:cubicBezTo>
                    <a:pt x="628" y="569"/>
                    <a:pt x="602" y="519"/>
                    <a:pt x="576" y="469"/>
                  </a:cubicBezTo>
                  <a:cubicBezTo>
                    <a:pt x="523" y="348"/>
                    <a:pt x="555" y="272"/>
                    <a:pt x="678" y="229"/>
                  </a:cubicBezTo>
                  <a:cubicBezTo>
                    <a:pt x="814" y="160"/>
                    <a:pt x="962" y="134"/>
                    <a:pt x="1111" y="123"/>
                  </a:cubicBezTo>
                  <a:cubicBezTo>
                    <a:pt x="1365" y="104"/>
                    <a:pt x="1618" y="108"/>
                    <a:pt x="1864" y="191"/>
                  </a:cubicBezTo>
                  <a:cubicBezTo>
                    <a:pt x="1888" y="198"/>
                    <a:pt x="1914" y="201"/>
                    <a:pt x="1936" y="213"/>
                  </a:cubicBezTo>
                  <a:cubicBezTo>
                    <a:pt x="1996" y="246"/>
                    <a:pt x="2066" y="272"/>
                    <a:pt x="2078" y="354"/>
                  </a:cubicBezTo>
                  <a:cubicBezTo>
                    <a:pt x="2087" y="426"/>
                    <a:pt x="2053" y="475"/>
                    <a:pt x="1991" y="507"/>
                  </a:cubicBezTo>
                  <a:cubicBezTo>
                    <a:pt x="1807" y="619"/>
                    <a:pt x="1602" y="628"/>
                    <a:pt x="1397" y="625"/>
                  </a:cubicBezTo>
                  <a:cubicBezTo>
                    <a:pt x="1313" y="624"/>
                    <a:pt x="1295" y="640"/>
                    <a:pt x="1317" y="739"/>
                  </a:cubicBezTo>
                  <a:cubicBezTo>
                    <a:pt x="1462" y="725"/>
                    <a:pt x="1610" y="720"/>
                    <a:pt x="1753" y="692"/>
                  </a:cubicBezTo>
                  <a:cubicBezTo>
                    <a:pt x="1878" y="668"/>
                    <a:pt x="1997" y="617"/>
                    <a:pt x="2119" y="578"/>
                  </a:cubicBezTo>
                  <a:cubicBezTo>
                    <a:pt x="2116" y="579"/>
                    <a:pt x="2116" y="579"/>
                    <a:pt x="2116" y="579"/>
                  </a:cubicBezTo>
                  <a:cubicBezTo>
                    <a:pt x="2155" y="555"/>
                    <a:pt x="2198" y="536"/>
                    <a:pt x="2232" y="506"/>
                  </a:cubicBezTo>
                  <a:cubicBezTo>
                    <a:pt x="2317" y="432"/>
                    <a:pt x="2321" y="338"/>
                    <a:pt x="2235" y="268"/>
                  </a:cubicBezTo>
                  <a:cubicBezTo>
                    <a:pt x="2177" y="221"/>
                    <a:pt x="2105" y="193"/>
                    <a:pt x="2039" y="157"/>
                  </a:cubicBezTo>
                  <a:cubicBezTo>
                    <a:pt x="2042" y="159"/>
                    <a:pt x="2042" y="159"/>
                    <a:pt x="2042" y="159"/>
                  </a:cubicBezTo>
                  <a:cubicBezTo>
                    <a:pt x="2001" y="143"/>
                    <a:pt x="1961" y="123"/>
                    <a:pt x="1919" y="112"/>
                  </a:cubicBezTo>
                  <a:cubicBezTo>
                    <a:pt x="1633" y="36"/>
                    <a:pt x="1343" y="20"/>
                    <a:pt x="1050" y="51"/>
                  </a:cubicBezTo>
                  <a:cubicBezTo>
                    <a:pt x="871" y="70"/>
                    <a:pt x="694" y="102"/>
                    <a:pt x="531" y="184"/>
                  </a:cubicBezTo>
                  <a:cubicBezTo>
                    <a:pt x="481" y="226"/>
                    <a:pt x="430" y="268"/>
                    <a:pt x="380" y="310"/>
                  </a:cubicBezTo>
                  <a:cubicBezTo>
                    <a:pt x="325" y="354"/>
                    <a:pt x="332" y="411"/>
                    <a:pt x="367" y="455"/>
                  </a:cubicBezTo>
                  <a:cubicBezTo>
                    <a:pt x="403" y="500"/>
                    <a:pt x="456" y="530"/>
                    <a:pt x="501" y="566"/>
                  </a:cubicBezTo>
                  <a:close/>
                  <a:moveTo>
                    <a:pt x="2144" y="2717"/>
                  </a:moveTo>
                  <a:cubicBezTo>
                    <a:pt x="2142" y="2718"/>
                    <a:pt x="2142" y="2718"/>
                    <a:pt x="2142" y="2718"/>
                  </a:cubicBezTo>
                  <a:cubicBezTo>
                    <a:pt x="2276" y="2650"/>
                    <a:pt x="2376" y="2549"/>
                    <a:pt x="2437" y="2411"/>
                  </a:cubicBezTo>
                  <a:cubicBezTo>
                    <a:pt x="2435" y="2413"/>
                    <a:pt x="2435" y="2413"/>
                    <a:pt x="2435" y="2413"/>
                  </a:cubicBezTo>
                  <a:cubicBezTo>
                    <a:pt x="2447" y="2391"/>
                    <a:pt x="2461" y="2370"/>
                    <a:pt x="2470" y="2347"/>
                  </a:cubicBezTo>
                  <a:cubicBezTo>
                    <a:pt x="2528" y="2202"/>
                    <a:pt x="2551" y="2051"/>
                    <a:pt x="2564" y="1896"/>
                  </a:cubicBezTo>
                  <a:cubicBezTo>
                    <a:pt x="2592" y="1572"/>
                    <a:pt x="2559" y="1259"/>
                    <a:pt x="2410" y="965"/>
                  </a:cubicBezTo>
                  <a:cubicBezTo>
                    <a:pt x="2383" y="917"/>
                    <a:pt x="2356" y="869"/>
                    <a:pt x="2328" y="821"/>
                  </a:cubicBezTo>
                  <a:cubicBezTo>
                    <a:pt x="2304" y="787"/>
                    <a:pt x="2280" y="753"/>
                    <a:pt x="2255" y="718"/>
                  </a:cubicBezTo>
                  <a:cubicBezTo>
                    <a:pt x="2210" y="746"/>
                    <a:pt x="2169" y="771"/>
                    <a:pt x="2129" y="795"/>
                  </a:cubicBezTo>
                  <a:cubicBezTo>
                    <a:pt x="2131" y="794"/>
                    <a:pt x="2131" y="794"/>
                    <a:pt x="2131" y="794"/>
                  </a:cubicBezTo>
                  <a:cubicBezTo>
                    <a:pt x="1870" y="887"/>
                    <a:pt x="1598" y="916"/>
                    <a:pt x="1329" y="915"/>
                  </a:cubicBezTo>
                  <a:cubicBezTo>
                    <a:pt x="1299" y="991"/>
                    <a:pt x="1325" y="1079"/>
                    <a:pt x="1244" y="1126"/>
                  </a:cubicBezTo>
                  <a:cubicBezTo>
                    <a:pt x="1230" y="1124"/>
                    <a:pt x="1215" y="1122"/>
                    <a:pt x="1201" y="1121"/>
                  </a:cubicBezTo>
                  <a:cubicBezTo>
                    <a:pt x="1187" y="1098"/>
                    <a:pt x="1174" y="1076"/>
                    <a:pt x="1160" y="1054"/>
                  </a:cubicBezTo>
                  <a:cubicBezTo>
                    <a:pt x="1150" y="1080"/>
                    <a:pt x="1135" y="1104"/>
                    <a:pt x="1132" y="1131"/>
                  </a:cubicBezTo>
                  <a:cubicBezTo>
                    <a:pt x="1128" y="1167"/>
                    <a:pt x="1134" y="1205"/>
                    <a:pt x="1136" y="1242"/>
                  </a:cubicBezTo>
                  <a:cubicBezTo>
                    <a:pt x="1138" y="1239"/>
                    <a:pt x="1138" y="1239"/>
                    <a:pt x="1138" y="1239"/>
                  </a:cubicBezTo>
                  <a:cubicBezTo>
                    <a:pt x="1076" y="1275"/>
                    <a:pt x="1034" y="1254"/>
                    <a:pt x="1033" y="1184"/>
                  </a:cubicBezTo>
                  <a:cubicBezTo>
                    <a:pt x="1032" y="1157"/>
                    <a:pt x="1043" y="1130"/>
                    <a:pt x="1042" y="1103"/>
                  </a:cubicBezTo>
                  <a:cubicBezTo>
                    <a:pt x="1042" y="1086"/>
                    <a:pt x="1029" y="1070"/>
                    <a:pt x="1022" y="1054"/>
                  </a:cubicBezTo>
                  <a:cubicBezTo>
                    <a:pt x="1008" y="1065"/>
                    <a:pt x="985" y="1073"/>
                    <a:pt x="982" y="1087"/>
                  </a:cubicBezTo>
                  <a:cubicBezTo>
                    <a:pt x="971" y="1138"/>
                    <a:pt x="965" y="1190"/>
                    <a:pt x="958" y="1242"/>
                  </a:cubicBezTo>
                  <a:cubicBezTo>
                    <a:pt x="959" y="1239"/>
                    <a:pt x="959" y="1239"/>
                    <a:pt x="959" y="1239"/>
                  </a:cubicBezTo>
                  <a:cubicBezTo>
                    <a:pt x="936" y="1253"/>
                    <a:pt x="913" y="1266"/>
                    <a:pt x="890" y="1280"/>
                  </a:cubicBezTo>
                  <a:cubicBezTo>
                    <a:pt x="876" y="1254"/>
                    <a:pt x="853" y="1228"/>
                    <a:pt x="852" y="1201"/>
                  </a:cubicBezTo>
                  <a:cubicBezTo>
                    <a:pt x="849" y="1156"/>
                    <a:pt x="864" y="1110"/>
                    <a:pt x="864" y="1064"/>
                  </a:cubicBezTo>
                  <a:cubicBezTo>
                    <a:pt x="865" y="1032"/>
                    <a:pt x="847" y="1000"/>
                    <a:pt x="809" y="1023"/>
                  </a:cubicBezTo>
                  <a:cubicBezTo>
                    <a:pt x="749" y="1061"/>
                    <a:pt x="726" y="1032"/>
                    <a:pt x="708" y="980"/>
                  </a:cubicBezTo>
                  <a:cubicBezTo>
                    <a:pt x="704" y="967"/>
                    <a:pt x="695" y="956"/>
                    <a:pt x="688" y="945"/>
                  </a:cubicBezTo>
                  <a:cubicBezTo>
                    <a:pt x="676" y="967"/>
                    <a:pt x="674" y="987"/>
                    <a:pt x="676" y="1006"/>
                  </a:cubicBezTo>
                  <a:cubicBezTo>
                    <a:pt x="686" y="1107"/>
                    <a:pt x="655" y="1139"/>
                    <a:pt x="556" y="1125"/>
                  </a:cubicBezTo>
                  <a:cubicBezTo>
                    <a:pt x="553" y="1113"/>
                    <a:pt x="549" y="1101"/>
                    <a:pt x="545" y="1088"/>
                  </a:cubicBezTo>
                  <a:cubicBezTo>
                    <a:pt x="551" y="998"/>
                    <a:pt x="556" y="908"/>
                    <a:pt x="561" y="813"/>
                  </a:cubicBezTo>
                  <a:cubicBezTo>
                    <a:pt x="511" y="788"/>
                    <a:pt x="448" y="756"/>
                    <a:pt x="379" y="721"/>
                  </a:cubicBezTo>
                  <a:cubicBezTo>
                    <a:pt x="364" y="748"/>
                    <a:pt x="349" y="775"/>
                    <a:pt x="334" y="802"/>
                  </a:cubicBezTo>
                  <a:cubicBezTo>
                    <a:pt x="258" y="909"/>
                    <a:pt x="191" y="1020"/>
                    <a:pt x="163" y="1150"/>
                  </a:cubicBezTo>
                  <a:cubicBezTo>
                    <a:pt x="153" y="1170"/>
                    <a:pt x="141" y="1190"/>
                    <a:pt x="134" y="1211"/>
                  </a:cubicBezTo>
                  <a:cubicBezTo>
                    <a:pt x="59" y="1437"/>
                    <a:pt x="59" y="1670"/>
                    <a:pt x="76" y="1902"/>
                  </a:cubicBezTo>
                  <a:cubicBezTo>
                    <a:pt x="85" y="2022"/>
                    <a:pt x="121" y="2141"/>
                    <a:pt x="144" y="2260"/>
                  </a:cubicBezTo>
                  <a:cubicBezTo>
                    <a:pt x="143" y="2258"/>
                    <a:pt x="143" y="2258"/>
                    <a:pt x="143" y="2258"/>
                  </a:cubicBezTo>
                  <a:cubicBezTo>
                    <a:pt x="198" y="2461"/>
                    <a:pt x="308" y="2622"/>
                    <a:pt x="501" y="2718"/>
                  </a:cubicBezTo>
                  <a:cubicBezTo>
                    <a:pt x="499" y="2717"/>
                    <a:pt x="499" y="2717"/>
                    <a:pt x="499" y="2717"/>
                  </a:cubicBezTo>
                  <a:cubicBezTo>
                    <a:pt x="542" y="2738"/>
                    <a:pt x="584" y="2764"/>
                    <a:pt x="629" y="2779"/>
                  </a:cubicBezTo>
                  <a:cubicBezTo>
                    <a:pt x="956" y="2891"/>
                    <a:pt x="1293" y="2886"/>
                    <a:pt x="1631" y="2859"/>
                  </a:cubicBezTo>
                  <a:cubicBezTo>
                    <a:pt x="1726" y="2851"/>
                    <a:pt x="1820" y="2824"/>
                    <a:pt x="1915" y="2806"/>
                  </a:cubicBezTo>
                  <a:cubicBezTo>
                    <a:pt x="1912" y="2807"/>
                    <a:pt x="1912" y="2807"/>
                    <a:pt x="1912" y="2807"/>
                  </a:cubicBezTo>
                  <a:cubicBezTo>
                    <a:pt x="1989" y="2777"/>
                    <a:pt x="2067" y="2747"/>
                    <a:pt x="2144" y="2717"/>
                  </a:cubicBezTo>
                  <a:close/>
                  <a:moveTo>
                    <a:pt x="374" y="643"/>
                  </a:moveTo>
                  <a:cubicBezTo>
                    <a:pt x="372" y="641"/>
                    <a:pt x="372" y="641"/>
                    <a:pt x="372" y="641"/>
                  </a:cubicBezTo>
                  <a:cubicBezTo>
                    <a:pt x="424" y="727"/>
                    <a:pt x="513" y="753"/>
                    <a:pt x="606" y="786"/>
                  </a:cubicBezTo>
                  <a:cubicBezTo>
                    <a:pt x="622" y="747"/>
                    <a:pt x="635" y="713"/>
                    <a:pt x="649" y="678"/>
                  </a:cubicBezTo>
                  <a:cubicBezTo>
                    <a:pt x="595" y="653"/>
                    <a:pt x="547" y="631"/>
                    <a:pt x="499" y="609"/>
                  </a:cubicBezTo>
                  <a:cubicBezTo>
                    <a:pt x="494" y="607"/>
                    <a:pt x="488" y="606"/>
                    <a:pt x="482" y="604"/>
                  </a:cubicBezTo>
                  <a:cubicBezTo>
                    <a:pt x="436" y="569"/>
                    <a:pt x="390" y="534"/>
                    <a:pt x="343" y="499"/>
                  </a:cubicBezTo>
                  <a:cubicBezTo>
                    <a:pt x="338" y="500"/>
                    <a:pt x="334" y="501"/>
                    <a:pt x="329" y="501"/>
                  </a:cubicBezTo>
                  <a:cubicBezTo>
                    <a:pt x="344" y="549"/>
                    <a:pt x="359" y="596"/>
                    <a:pt x="374" y="643"/>
                  </a:cubicBezTo>
                  <a:close/>
                  <a:moveTo>
                    <a:pt x="2148" y="613"/>
                  </a:moveTo>
                  <a:cubicBezTo>
                    <a:pt x="1883" y="732"/>
                    <a:pt x="1601" y="762"/>
                    <a:pt x="1313" y="772"/>
                  </a:cubicBezTo>
                  <a:cubicBezTo>
                    <a:pt x="1317" y="812"/>
                    <a:pt x="1321" y="845"/>
                    <a:pt x="1326" y="893"/>
                  </a:cubicBezTo>
                  <a:cubicBezTo>
                    <a:pt x="1505" y="873"/>
                    <a:pt x="1680" y="857"/>
                    <a:pt x="1853" y="832"/>
                  </a:cubicBezTo>
                  <a:cubicBezTo>
                    <a:pt x="1979" y="814"/>
                    <a:pt x="2102" y="778"/>
                    <a:pt x="2209" y="705"/>
                  </a:cubicBezTo>
                  <a:cubicBezTo>
                    <a:pt x="2288" y="651"/>
                    <a:pt x="2306" y="604"/>
                    <a:pt x="2286" y="509"/>
                  </a:cubicBezTo>
                  <a:cubicBezTo>
                    <a:pt x="2240" y="544"/>
                    <a:pt x="2193" y="579"/>
                    <a:pt x="2146" y="615"/>
                  </a:cubicBezTo>
                  <a:lnTo>
                    <a:pt x="2148" y="613"/>
                  </a:lnTo>
                  <a:close/>
                  <a:moveTo>
                    <a:pt x="754" y="1016"/>
                  </a:moveTo>
                  <a:cubicBezTo>
                    <a:pt x="854" y="971"/>
                    <a:pt x="902" y="999"/>
                    <a:pt x="896" y="1090"/>
                  </a:cubicBezTo>
                  <a:cubicBezTo>
                    <a:pt x="895" y="1105"/>
                    <a:pt x="890" y="1119"/>
                    <a:pt x="887" y="1133"/>
                  </a:cubicBezTo>
                  <a:cubicBezTo>
                    <a:pt x="882" y="1160"/>
                    <a:pt x="875" y="1188"/>
                    <a:pt x="876" y="1215"/>
                  </a:cubicBezTo>
                  <a:cubicBezTo>
                    <a:pt x="876" y="1227"/>
                    <a:pt x="893" y="1239"/>
                    <a:pt x="902" y="1252"/>
                  </a:cubicBezTo>
                  <a:cubicBezTo>
                    <a:pt x="912" y="1240"/>
                    <a:pt x="927" y="1230"/>
                    <a:pt x="930" y="1217"/>
                  </a:cubicBezTo>
                  <a:cubicBezTo>
                    <a:pt x="936" y="1188"/>
                    <a:pt x="930" y="1156"/>
                    <a:pt x="938" y="1129"/>
                  </a:cubicBezTo>
                  <a:cubicBezTo>
                    <a:pt x="952" y="1082"/>
                    <a:pt x="960" y="1012"/>
                    <a:pt x="1026" y="1026"/>
                  </a:cubicBezTo>
                  <a:cubicBezTo>
                    <a:pt x="1087" y="1038"/>
                    <a:pt x="1071" y="1099"/>
                    <a:pt x="1064" y="1148"/>
                  </a:cubicBezTo>
                  <a:cubicBezTo>
                    <a:pt x="1060" y="1180"/>
                    <a:pt x="1049" y="1220"/>
                    <a:pt x="1109" y="1237"/>
                  </a:cubicBezTo>
                  <a:cubicBezTo>
                    <a:pt x="1109" y="1185"/>
                    <a:pt x="1104" y="1139"/>
                    <a:pt x="1111" y="1094"/>
                  </a:cubicBezTo>
                  <a:cubicBezTo>
                    <a:pt x="1114" y="1069"/>
                    <a:pt x="1138" y="1047"/>
                    <a:pt x="1153" y="1024"/>
                  </a:cubicBezTo>
                  <a:cubicBezTo>
                    <a:pt x="1174" y="1040"/>
                    <a:pt x="1196" y="1055"/>
                    <a:pt x="1217" y="1071"/>
                  </a:cubicBezTo>
                  <a:cubicBezTo>
                    <a:pt x="1226" y="1078"/>
                    <a:pt x="1231" y="1089"/>
                    <a:pt x="1245" y="1107"/>
                  </a:cubicBezTo>
                  <a:cubicBezTo>
                    <a:pt x="1258" y="1075"/>
                    <a:pt x="1274" y="1053"/>
                    <a:pt x="1275" y="1030"/>
                  </a:cubicBezTo>
                  <a:cubicBezTo>
                    <a:pt x="1277" y="922"/>
                    <a:pt x="1275" y="815"/>
                    <a:pt x="1275" y="708"/>
                  </a:cubicBezTo>
                  <a:cubicBezTo>
                    <a:pt x="1275" y="622"/>
                    <a:pt x="1300" y="601"/>
                    <a:pt x="1384" y="598"/>
                  </a:cubicBezTo>
                  <a:cubicBezTo>
                    <a:pt x="1498" y="594"/>
                    <a:pt x="1614" y="594"/>
                    <a:pt x="1725" y="573"/>
                  </a:cubicBezTo>
                  <a:cubicBezTo>
                    <a:pt x="1817" y="555"/>
                    <a:pt x="1908" y="518"/>
                    <a:pt x="1989" y="471"/>
                  </a:cubicBezTo>
                  <a:cubicBezTo>
                    <a:pt x="2081" y="418"/>
                    <a:pt x="2075" y="332"/>
                    <a:pt x="1985" y="276"/>
                  </a:cubicBezTo>
                  <a:cubicBezTo>
                    <a:pt x="1940" y="249"/>
                    <a:pt x="1891" y="227"/>
                    <a:pt x="1841" y="211"/>
                  </a:cubicBezTo>
                  <a:cubicBezTo>
                    <a:pt x="1600" y="135"/>
                    <a:pt x="1351" y="129"/>
                    <a:pt x="1104" y="154"/>
                  </a:cubicBezTo>
                  <a:cubicBezTo>
                    <a:pt x="965" y="167"/>
                    <a:pt x="826" y="206"/>
                    <a:pt x="694" y="254"/>
                  </a:cubicBezTo>
                  <a:cubicBezTo>
                    <a:pt x="581" y="295"/>
                    <a:pt x="535" y="363"/>
                    <a:pt x="622" y="491"/>
                  </a:cubicBezTo>
                  <a:cubicBezTo>
                    <a:pt x="690" y="590"/>
                    <a:pt x="686" y="691"/>
                    <a:pt x="628" y="801"/>
                  </a:cubicBezTo>
                  <a:cubicBezTo>
                    <a:pt x="590" y="875"/>
                    <a:pt x="582" y="965"/>
                    <a:pt x="567" y="1049"/>
                  </a:cubicBezTo>
                  <a:cubicBezTo>
                    <a:pt x="564" y="1066"/>
                    <a:pt x="590" y="1087"/>
                    <a:pt x="603" y="1106"/>
                  </a:cubicBezTo>
                  <a:cubicBezTo>
                    <a:pt x="619" y="1087"/>
                    <a:pt x="642" y="1071"/>
                    <a:pt x="648" y="1049"/>
                  </a:cubicBezTo>
                  <a:cubicBezTo>
                    <a:pt x="656" y="1022"/>
                    <a:pt x="646" y="990"/>
                    <a:pt x="650" y="961"/>
                  </a:cubicBezTo>
                  <a:cubicBezTo>
                    <a:pt x="652" y="945"/>
                    <a:pt x="666" y="922"/>
                    <a:pt x="679" y="920"/>
                  </a:cubicBezTo>
                  <a:cubicBezTo>
                    <a:pt x="691" y="917"/>
                    <a:pt x="713" y="932"/>
                    <a:pt x="722" y="946"/>
                  </a:cubicBezTo>
                  <a:cubicBezTo>
                    <a:pt x="736" y="965"/>
                    <a:pt x="743" y="990"/>
                    <a:pt x="754" y="10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6">
              <a:extLst>
                <a:ext uri="{FF2B5EF4-FFF2-40B4-BE49-F238E27FC236}">
                  <a16:creationId xmlns:a16="http://schemas.microsoft.com/office/drawing/2014/main" id="{635E8E4C-9F27-40ED-8C32-AC108E7C1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-3748088" y="3013076"/>
              <a:ext cx="1909763" cy="1612900"/>
            </a:xfrm>
            <a:custGeom>
              <a:avLst/>
              <a:gdLst>
                <a:gd name="T0" fmla="*/ 1174 w 2494"/>
                <a:gd name="T1" fmla="*/ 374 h 2109"/>
                <a:gd name="T2" fmla="*/ 1341 w 2494"/>
                <a:gd name="T3" fmla="*/ 181 h 2109"/>
                <a:gd name="T4" fmla="*/ 2061 w 2494"/>
                <a:gd name="T5" fmla="*/ 42 h 2109"/>
                <a:gd name="T6" fmla="*/ 2071 w 2494"/>
                <a:gd name="T7" fmla="*/ 44 h 2109"/>
                <a:gd name="T8" fmla="*/ 2340 w 2494"/>
                <a:gd name="T9" fmla="*/ 213 h 2109"/>
                <a:gd name="T10" fmla="*/ 2487 w 2494"/>
                <a:gd name="T11" fmla="*/ 966 h 2109"/>
                <a:gd name="T12" fmla="*/ 2365 w 2494"/>
                <a:gd name="T13" fmla="*/ 1661 h 2109"/>
                <a:gd name="T14" fmla="*/ 2195 w 2494"/>
                <a:gd name="T15" fmla="*/ 1860 h 2109"/>
                <a:gd name="T16" fmla="*/ 2074 w 2494"/>
                <a:gd name="T17" fmla="*/ 1965 h 2109"/>
                <a:gd name="T18" fmla="*/ 1845 w 2494"/>
                <a:gd name="T19" fmla="*/ 2054 h 2109"/>
                <a:gd name="T20" fmla="*/ 1113 w 2494"/>
                <a:gd name="T21" fmla="*/ 2102 h 2109"/>
                <a:gd name="T22" fmla="*/ 429 w 2494"/>
                <a:gd name="T23" fmla="*/ 1965 h 2109"/>
                <a:gd name="T24" fmla="*/ 390 w 2494"/>
                <a:gd name="T25" fmla="*/ 1929 h 2109"/>
                <a:gd name="T26" fmla="*/ 73 w 2494"/>
                <a:gd name="T27" fmla="*/ 1506 h 2109"/>
                <a:gd name="T28" fmla="*/ 66 w 2494"/>
                <a:gd name="T29" fmla="*/ 1440 h 2109"/>
                <a:gd name="T30" fmla="*/ 93 w 2494"/>
                <a:gd name="T31" fmla="*/ 398 h 2109"/>
                <a:gd name="T32" fmla="*/ 327 w 2494"/>
                <a:gd name="T33" fmla="*/ 5 h 2109"/>
                <a:gd name="T34" fmla="*/ 461 w 2494"/>
                <a:gd name="T35" fmla="*/ 168 h 2109"/>
                <a:gd name="T36" fmla="*/ 486 w 2494"/>
                <a:gd name="T37" fmla="*/ 373 h 2109"/>
                <a:gd name="T38" fmla="*/ 723 w 2494"/>
                <a:gd name="T39" fmla="*/ 296 h 2109"/>
                <a:gd name="T40" fmla="*/ 766 w 2494"/>
                <a:gd name="T41" fmla="*/ 482 h 2109"/>
                <a:gd name="T42" fmla="*/ 414 w 2494"/>
                <a:gd name="T43" fmla="*/ 465 h 2109"/>
                <a:gd name="T44" fmla="*/ 342 w 2494"/>
                <a:gd name="T45" fmla="*/ 474 h 2109"/>
                <a:gd name="T46" fmla="*/ 280 w 2494"/>
                <a:gd name="T47" fmla="*/ 1233 h 2109"/>
                <a:gd name="T48" fmla="*/ 607 w 2494"/>
                <a:gd name="T49" fmla="*/ 1436 h 2109"/>
                <a:gd name="T50" fmla="*/ 1566 w 2494"/>
                <a:gd name="T51" fmla="*/ 1519 h 2109"/>
                <a:gd name="T52" fmla="*/ 1976 w 2494"/>
                <a:gd name="T53" fmla="*/ 1422 h 2109"/>
                <a:gd name="T54" fmla="*/ 2216 w 2494"/>
                <a:gd name="T55" fmla="*/ 1257 h 2109"/>
                <a:gd name="T56" fmla="*/ 2148 w 2494"/>
                <a:gd name="T57" fmla="*/ 449 h 2109"/>
                <a:gd name="T58" fmla="*/ 2097 w 2494"/>
                <a:gd name="T59" fmla="*/ 447 h 2109"/>
                <a:gd name="T60" fmla="*/ 889 w 2494"/>
                <a:gd name="T61" fmla="*/ 487 h 2109"/>
                <a:gd name="T62" fmla="*/ 924 w 2494"/>
                <a:gd name="T63" fmla="*/ 372 h 2109"/>
                <a:gd name="T64" fmla="*/ 954 w 2494"/>
                <a:gd name="T65" fmla="*/ 456 h 2109"/>
                <a:gd name="T66" fmla="*/ 1068 w 2494"/>
                <a:gd name="T67" fmla="*/ 487 h 2109"/>
                <a:gd name="T68" fmla="*/ 1082 w 2494"/>
                <a:gd name="T69" fmla="*/ 388 h 2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494" h="2109">
                  <a:moveTo>
                    <a:pt x="1131" y="369"/>
                  </a:moveTo>
                  <a:cubicBezTo>
                    <a:pt x="1145" y="370"/>
                    <a:pt x="1160" y="372"/>
                    <a:pt x="1174" y="374"/>
                  </a:cubicBezTo>
                  <a:cubicBezTo>
                    <a:pt x="1246" y="366"/>
                    <a:pt x="1249" y="304"/>
                    <a:pt x="1255" y="255"/>
                  </a:cubicBezTo>
                  <a:cubicBezTo>
                    <a:pt x="1261" y="197"/>
                    <a:pt x="1288" y="186"/>
                    <a:pt x="1341" y="181"/>
                  </a:cubicBezTo>
                  <a:cubicBezTo>
                    <a:pt x="1511" y="166"/>
                    <a:pt x="1681" y="147"/>
                    <a:pt x="1850" y="119"/>
                  </a:cubicBezTo>
                  <a:cubicBezTo>
                    <a:pt x="1923" y="107"/>
                    <a:pt x="1991" y="68"/>
                    <a:pt x="2061" y="42"/>
                  </a:cubicBezTo>
                  <a:cubicBezTo>
                    <a:pt x="2061" y="42"/>
                    <a:pt x="2059" y="43"/>
                    <a:pt x="2059" y="43"/>
                  </a:cubicBezTo>
                  <a:cubicBezTo>
                    <a:pt x="2063" y="43"/>
                    <a:pt x="2068" y="45"/>
                    <a:pt x="2071" y="44"/>
                  </a:cubicBezTo>
                  <a:cubicBezTo>
                    <a:pt x="2140" y="1"/>
                    <a:pt x="2204" y="0"/>
                    <a:pt x="2258" y="69"/>
                  </a:cubicBezTo>
                  <a:cubicBezTo>
                    <a:pt x="2286" y="117"/>
                    <a:pt x="2313" y="165"/>
                    <a:pt x="2340" y="213"/>
                  </a:cubicBezTo>
                  <a:cubicBezTo>
                    <a:pt x="2347" y="240"/>
                    <a:pt x="2350" y="267"/>
                    <a:pt x="2360" y="292"/>
                  </a:cubicBezTo>
                  <a:cubicBezTo>
                    <a:pt x="2452" y="507"/>
                    <a:pt x="2494" y="734"/>
                    <a:pt x="2487" y="966"/>
                  </a:cubicBezTo>
                  <a:cubicBezTo>
                    <a:pt x="2481" y="1188"/>
                    <a:pt x="2465" y="1410"/>
                    <a:pt x="2373" y="1618"/>
                  </a:cubicBezTo>
                  <a:cubicBezTo>
                    <a:pt x="2368" y="1631"/>
                    <a:pt x="2368" y="1647"/>
                    <a:pt x="2365" y="1661"/>
                  </a:cubicBezTo>
                  <a:cubicBezTo>
                    <a:pt x="2365" y="1661"/>
                    <a:pt x="2367" y="1659"/>
                    <a:pt x="2367" y="1659"/>
                  </a:cubicBezTo>
                  <a:cubicBezTo>
                    <a:pt x="2310" y="1726"/>
                    <a:pt x="2255" y="1795"/>
                    <a:pt x="2195" y="1860"/>
                  </a:cubicBezTo>
                  <a:cubicBezTo>
                    <a:pt x="2158" y="1899"/>
                    <a:pt x="2113" y="1931"/>
                    <a:pt x="2072" y="1966"/>
                  </a:cubicBezTo>
                  <a:cubicBezTo>
                    <a:pt x="2074" y="1965"/>
                    <a:pt x="2074" y="1965"/>
                    <a:pt x="2074" y="1965"/>
                  </a:cubicBezTo>
                  <a:cubicBezTo>
                    <a:pt x="1997" y="1995"/>
                    <a:pt x="1919" y="2025"/>
                    <a:pt x="1842" y="2055"/>
                  </a:cubicBezTo>
                  <a:cubicBezTo>
                    <a:pt x="1842" y="2055"/>
                    <a:pt x="1845" y="2054"/>
                    <a:pt x="1845" y="2054"/>
                  </a:cubicBezTo>
                  <a:cubicBezTo>
                    <a:pt x="1830" y="2054"/>
                    <a:pt x="1815" y="2051"/>
                    <a:pt x="1801" y="2055"/>
                  </a:cubicBezTo>
                  <a:cubicBezTo>
                    <a:pt x="1574" y="2107"/>
                    <a:pt x="1344" y="2109"/>
                    <a:pt x="1113" y="2102"/>
                  </a:cubicBezTo>
                  <a:cubicBezTo>
                    <a:pt x="891" y="2095"/>
                    <a:pt x="671" y="2070"/>
                    <a:pt x="465" y="1972"/>
                  </a:cubicBezTo>
                  <a:cubicBezTo>
                    <a:pt x="455" y="1967"/>
                    <a:pt x="441" y="1967"/>
                    <a:pt x="429" y="1965"/>
                  </a:cubicBezTo>
                  <a:cubicBezTo>
                    <a:pt x="431" y="1966"/>
                    <a:pt x="431" y="1966"/>
                    <a:pt x="431" y="1966"/>
                  </a:cubicBezTo>
                  <a:cubicBezTo>
                    <a:pt x="418" y="1954"/>
                    <a:pt x="405" y="1939"/>
                    <a:pt x="390" y="1929"/>
                  </a:cubicBezTo>
                  <a:cubicBezTo>
                    <a:pt x="252" y="1839"/>
                    <a:pt x="160" y="1713"/>
                    <a:pt x="103" y="1560"/>
                  </a:cubicBezTo>
                  <a:cubicBezTo>
                    <a:pt x="96" y="1541"/>
                    <a:pt x="83" y="1524"/>
                    <a:pt x="73" y="1506"/>
                  </a:cubicBezTo>
                  <a:cubicBezTo>
                    <a:pt x="73" y="1506"/>
                    <a:pt x="74" y="1508"/>
                    <a:pt x="74" y="1508"/>
                  </a:cubicBezTo>
                  <a:cubicBezTo>
                    <a:pt x="71" y="1486"/>
                    <a:pt x="69" y="1463"/>
                    <a:pt x="66" y="1440"/>
                  </a:cubicBezTo>
                  <a:cubicBezTo>
                    <a:pt x="49" y="1291"/>
                    <a:pt x="26" y="1142"/>
                    <a:pt x="15" y="993"/>
                  </a:cubicBezTo>
                  <a:cubicBezTo>
                    <a:pt x="0" y="790"/>
                    <a:pt x="39" y="593"/>
                    <a:pt x="93" y="398"/>
                  </a:cubicBezTo>
                  <a:cubicBezTo>
                    <a:pt x="121" y="268"/>
                    <a:pt x="188" y="157"/>
                    <a:pt x="264" y="50"/>
                  </a:cubicBezTo>
                  <a:cubicBezTo>
                    <a:pt x="285" y="34"/>
                    <a:pt x="312" y="0"/>
                    <a:pt x="327" y="5"/>
                  </a:cubicBezTo>
                  <a:cubicBezTo>
                    <a:pt x="374" y="20"/>
                    <a:pt x="423" y="42"/>
                    <a:pt x="459" y="75"/>
                  </a:cubicBezTo>
                  <a:cubicBezTo>
                    <a:pt x="475" y="90"/>
                    <a:pt x="464" y="136"/>
                    <a:pt x="461" y="168"/>
                  </a:cubicBezTo>
                  <a:cubicBezTo>
                    <a:pt x="457" y="225"/>
                    <a:pt x="431" y="283"/>
                    <a:pt x="475" y="336"/>
                  </a:cubicBezTo>
                  <a:cubicBezTo>
                    <a:pt x="479" y="349"/>
                    <a:pt x="483" y="361"/>
                    <a:pt x="486" y="373"/>
                  </a:cubicBezTo>
                  <a:cubicBezTo>
                    <a:pt x="558" y="415"/>
                    <a:pt x="573" y="408"/>
                    <a:pt x="635" y="297"/>
                  </a:cubicBezTo>
                  <a:cubicBezTo>
                    <a:pt x="666" y="297"/>
                    <a:pt x="695" y="302"/>
                    <a:pt x="723" y="296"/>
                  </a:cubicBezTo>
                  <a:cubicBezTo>
                    <a:pt x="773" y="286"/>
                    <a:pt x="784" y="306"/>
                    <a:pt x="779" y="350"/>
                  </a:cubicBezTo>
                  <a:cubicBezTo>
                    <a:pt x="773" y="394"/>
                    <a:pt x="763" y="438"/>
                    <a:pt x="766" y="482"/>
                  </a:cubicBezTo>
                  <a:cubicBezTo>
                    <a:pt x="770" y="531"/>
                    <a:pt x="751" y="537"/>
                    <a:pt x="711" y="528"/>
                  </a:cubicBezTo>
                  <a:cubicBezTo>
                    <a:pt x="612" y="506"/>
                    <a:pt x="513" y="483"/>
                    <a:pt x="414" y="465"/>
                  </a:cubicBezTo>
                  <a:cubicBezTo>
                    <a:pt x="391" y="460"/>
                    <a:pt x="364" y="472"/>
                    <a:pt x="340" y="476"/>
                  </a:cubicBezTo>
                  <a:cubicBezTo>
                    <a:pt x="342" y="474"/>
                    <a:pt x="342" y="474"/>
                    <a:pt x="342" y="474"/>
                  </a:cubicBezTo>
                  <a:cubicBezTo>
                    <a:pt x="335" y="489"/>
                    <a:pt x="326" y="504"/>
                    <a:pt x="322" y="520"/>
                  </a:cubicBezTo>
                  <a:cubicBezTo>
                    <a:pt x="272" y="755"/>
                    <a:pt x="265" y="993"/>
                    <a:pt x="280" y="1233"/>
                  </a:cubicBezTo>
                  <a:cubicBezTo>
                    <a:pt x="281" y="1263"/>
                    <a:pt x="295" y="1293"/>
                    <a:pt x="303" y="1323"/>
                  </a:cubicBezTo>
                  <a:cubicBezTo>
                    <a:pt x="405" y="1361"/>
                    <a:pt x="506" y="1399"/>
                    <a:pt x="607" y="1436"/>
                  </a:cubicBezTo>
                  <a:cubicBezTo>
                    <a:pt x="645" y="1452"/>
                    <a:pt x="682" y="1475"/>
                    <a:pt x="721" y="1483"/>
                  </a:cubicBezTo>
                  <a:cubicBezTo>
                    <a:pt x="1000" y="1543"/>
                    <a:pt x="1283" y="1553"/>
                    <a:pt x="1566" y="1519"/>
                  </a:cubicBezTo>
                  <a:cubicBezTo>
                    <a:pt x="1678" y="1505"/>
                    <a:pt x="1787" y="1469"/>
                    <a:pt x="1897" y="1443"/>
                  </a:cubicBezTo>
                  <a:cubicBezTo>
                    <a:pt x="1923" y="1436"/>
                    <a:pt x="1951" y="1432"/>
                    <a:pt x="1976" y="1422"/>
                  </a:cubicBezTo>
                  <a:cubicBezTo>
                    <a:pt x="2051" y="1391"/>
                    <a:pt x="2125" y="1357"/>
                    <a:pt x="2200" y="1324"/>
                  </a:cubicBezTo>
                  <a:cubicBezTo>
                    <a:pt x="2205" y="1302"/>
                    <a:pt x="2213" y="1279"/>
                    <a:pt x="2216" y="1257"/>
                  </a:cubicBezTo>
                  <a:cubicBezTo>
                    <a:pt x="2245" y="1019"/>
                    <a:pt x="2224" y="783"/>
                    <a:pt x="2185" y="548"/>
                  </a:cubicBezTo>
                  <a:cubicBezTo>
                    <a:pt x="2180" y="514"/>
                    <a:pt x="2161" y="482"/>
                    <a:pt x="2148" y="449"/>
                  </a:cubicBezTo>
                  <a:cubicBezTo>
                    <a:pt x="2150" y="451"/>
                    <a:pt x="2150" y="451"/>
                    <a:pt x="2150" y="451"/>
                  </a:cubicBezTo>
                  <a:cubicBezTo>
                    <a:pt x="2132" y="449"/>
                    <a:pt x="2113" y="442"/>
                    <a:pt x="2097" y="447"/>
                  </a:cubicBezTo>
                  <a:cubicBezTo>
                    <a:pt x="1723" y="560"/>
                    <a:pt x="1343" y="599"/>
                    <a:pt x="954" y="563"/>
                  </a:cubicBezTo>
                  <a:cubicBezTo>
                    <a:pt x="900" y="558"/>
                    <a:pt x="876" y="543"/>
                    <a:pt x="889" y="487"/>
                  </a:cubicBezTo>
                  <a:cubicBezTo>
                    <a:pt x="888" y="490"/>
                    <a:pt x="888" y="490"/>
                    <a:pt x="888" y="490"/>
                  </a:cubicBezTo>
                  <a:cubicBezTo>
                    <a:pt x="900" y="450"/>
                    <a:pt x="912" y="411"/>
                    <a:pt x="924" y="372"/>
                  </a:cubicBezTo>
                  <a:cubicBezTo>
                    <a:pt x="929" y="373"/>
                    <a:pt x="935" y="373"/>
                    <a:pt x="941" y="374"/>
                  </a:cubicBezTo>
                  <a:cubicBezTo>
                    <a:pt x="945" y="401"/>
                    <a:pt x="942" y="432"/>
                    <a:pt x="954" y="456"/>
                  </a:cubicBezTo>
                  <a:cubicBezTo>
                    <a:pt x="966" y="482"/>
                    <a:pt x="989" y="506"/>
                    <a:pt x="1014" y="521"/>
                  </a:cubicBezTo>
                  <a:cubicBezTo>
                    <a:pt x="1022" y="525"/>
                    <a:pt x="1049" y="499"/>
                    <a:pt x="1068" y="487"/>
                  </a:cubicBezTo>
                  <a:cubicBezTo>
                    <a:pt x="1068" y="487"/>
                    <a:pt x="1066" y="490"/>
                    <a:pt x="1066" y="490"/>
                  </a:cubicBezTo>
                  <a:cubicBezTo>
                    <a:pt x="1071" y="456"/>
                    <a:pt x="1079" y="422"/>
                    <a:pt x="1082" y="388"/>
                  </a:cubicBezTo>
                  <a:cubicBezTo>
                    <a:pt x="1085" y="342"/>
                    <a:pt x="1102" y="343"/>
                    <a:pt x="1131" y="3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7">
              <a:extLst>
                <a:ext uri="{FF2B5EF4-FFF2-40B4-BE49-F238E27FC236}">
                  <a16:creationId xmlns:a16="http://schemas.microsoft.com/office/drawing/2014/main" id="{DEFAE391-7A60-4DED-A4AE-FED99CD4766D}"/>
                </a:ext>
              </a:extLst>
            </p:cNvPr>
            <p:cNvSpPr>
              <a:spLocks/>
            </p:cNvSpPr>
            <p:nvPr/>
          </p:nvSpPr>
          <p:spPr bwMode="auto">
            <a:xfrm>
              <a:off x="-3536951" y="2465388"/>
              <a:ext cx="1497013" cy="519113"/>
            </a:xfrm>
            <a:custGeom>
              <a:avLst/>
              <a:gdLst>
                <a:gd name="T0" fmla="*/ 332 w 1955"/>
                <a:gd name="T1" fmla="*/ 195 h 680"/>
                <a:gd name="T2" fmla="*/ 230 w 1955"/>
                <a:gd name="T3" fmla="*/ 435 h 680"/>
                <a:gd name="T4" fmla="*/ 266 w 1955"/>
                <a:gd name="T5" fmla="*/ 562 h 680"/>
                <a:gd name="T6" fmla="*/ 153 w 1955"/>
                <a:gd name="T7" fmla="*/ 531 h 680"/>
                <a:gd name="T8" fmla="*/ 155 w 1955"/>
                <a:gd name="T9" fmla="*/ 532 h 680"/>
                <a:gd name="T10" fmla="*/ 87 w 1955"/>
                <a:gd name="T11" fmla="*/ 469 h 680"/>
                <a:gd name="T12" fmla="*/ 34 w 1955"/>
                <a:gd name="T13" fmla="*/ 276 h 680"/>
                <a:gd name="T14" fmla="*/ 185 w 1955"/>
                <a:gd name="T15" fmla="*/ 150 h 680"/>
                <a:gd name="T16" fmla="*/ 240 w 1955"/>
                <a:gd name="T17" fmla="*/ 140 h 680"/>
                <a:gd name="T18" fmla="*/ 1337 w 1955"/>
                <a:gd name="T19" fmla="*/ 47 h 680"/>
                <a:gd name="T20" fmla="*/ 1696 w 1955"/>
                <a:gd name="T21" fmla="*/ 125 h 680"/>
                <a:gd name="T22" fmla="*/ 1693 w 1955"/>
                <a:gd name="T23" fmla="*/ 123 h 680"/>
                <a:gd name="T24" fmla="*/ 1867 w 1955"/>
                <a:gd name="T25" fmla="*/ 237 h 680"/>
                <a:gd name="T26" fmla="*/ 1876 w 1955"/>
                <a:gd name="T27" fmla="*/ 457 h 680"/>
                <a:gd name="T28" fmla="*/ 1770 w 1955"/>
                <a:gd name="T29" fmla="*/ 545 h 680"/>
                <a:gd name="T30" fmla="*/ 1773 w 1955"/>
                <a:gd name="T31" fmla="*/ 544 h 680"/>
                <a:gd name="T32" fmla="*/ 1707 w 1955"/>
                <a:gd name="T33" fmla="*/ 562 h 680"/>
                <a:gd name="T34" fmla="*/ 1022 w 1955"/>
                <a:gd name="T35" fmla="*/ 679 h 680"/>
                <a:gd name="T36" fmla="*/ 976 w 1955"/>
                <a:gd name="T37" fmla="*/ 651 h 680"/>
                <a:gd name="T38" fmla="*/ 1025 w 1955"/>
                <a:gd name="T39" fmla="*/ 612 h 680"/>
                <a:gd name="T40" fmla="*/ 1081 w 1955"/>
                <a:gd name="T41" fmla="*/ 610 h 680"/>
                <a:gd name="T42" fmla="*/ 1531 w 1955"/>
                <a:gd name="T43" fmla="*/ 544 h 680"/>
                <a:gd name="T44" fmla="*/ 1645 w 1955"/>
                <a:gd name="T45" fmla="*/ 473 h 680"/>
                <a:gd name="T46" fmla="*/ 1732 w 1955"/>
                <a:gd name="T47" fmla="*/ 320 h 680"/>
                <a:gd name="T48" fmla="*/ 1590 w 1955"/>
                <a:gd name="T49" fmla="*/ 179 h 680"/>
                <a:gd name="T50" fmla="*/ 1518 w 1955"/>
                <a:gd name="T51" fmla="*/ 157 h 680"/>
                <a:gd name="T52" fmla="*/ 1455 w 1955"/>
                <a:gd name="T53" fmla="*/ 121 h 680"/>
                <a:gd name="T54" fmla="*/ 1040 w 1955"/>
                <a:gd name="T55" fmla="*/ 68 h 680"/>
                <a:gd name="T56" fmla="*/ 397 w 1955"/>
                <a:gd name="T57" fmla="*/ 150 h 680"/>
                <a:gd name="T58" fmla="*/ 332 w 1955"/>
                <a:gd name="T59" fmla="*/ 195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55" h="680">
                  <a:moveTo>
                    <a:pt x="332" y="195"/>
                  </a:moveTo>
                  <a:cubicBezTo>
                    <a:pt x="209" y="238"/>
                    <a:pt x="177" y="314"/>
                    <a:pt x="230" y="435"/>
                  </a:cubicBezTo>
                  <a:cubicBezTo>
                    <a:pt x="241" y="473"/>
                    <a:pt x="252" y="512"/>
                    <a:pt x="266" y="562"/>
                  </a:cubicBezTo>
                  <a:cubicBezTo>
                    <a:pt x="220" y="549"/>
                    <a:pt x="186" y="540"/>
                    <a:pt x="153" y="531"/>
                  </a:cubicBezTo>
                  <a:cubicBezTo>
                    <a:pt x="155" y="532"/>
                    <a:pt x="155" y="532"/>
                    <a:pt x="155" y="532"/>
                  </a:cubicBezTo>
                  <a:cubicBezTo>
                    <a:pt x="133" y="511"/>
                    <a:pt x="111" y="489"/>
                    <a:pt x="87" y="469"/>
                  </a:cubicBezTo>
                  <a:cubicBezTo>
                    <a:pt x="21" y="417"/>
                    <a:pt x="0" y="354"/>
                    <a:pt x="34" y="276"/>
                  </a:cubicBezTo>
                  <a:cubicBezTo>
                    <a:pt x="84" y="234"/>
                    <a:pt x="135" y="192"/>
                    <a:pt x="185" y="150"/>
                  </a:cubicBezTo>
                  <a:cubicBezTo>
                    <a:pt x="203" y="146"/>
                    <a:pt x="223" y="146"/>
                    <a:pt x="240" y="140"/>
                  </a:cubicBezTo>
                  <a:cubicBezTo>
                    <a:pt x="597" y="7"/>
                    <a:pt x="966" y="0"/>
                    <a:pt x="1337" y="47"/>
                  </a:cubicBezTo>
                  <a:cubicBezTo>
                    <a:pt x="1458" y="63"/>
                    <a:pt x="1577" y="98"/>
                    <a:pt x="1696" y="125"/>
                  </a:cubicBezTo>
                  <a:cubicBezTo>
                    <a:pt x="1693" y="123"/>
                    <a:pt x="1693" y="123"/>
                    <a:pt x="1693" y="123"/>
                  </a:cubicBezTo>
                  <a:cubicBezTo>
                    <a:pt x="1752" y="161"/>
                    <a:pt x="1813" y="195"/>
                    <a:pt x="1867" y="237"/>
                  </a:cubicBezTo>
                  <a:cubicBezTo>
                    <a:pt x="1953" y="306"/>
                    <a:pt x="1955" y="382"/>
                    <a:pt x="1876" y="457"/>
                  </a:cubicBezTo>
                  <a:cubicBezTo>
                    <a:pt x="1842" y="488"/>
                    <a:pt x="1805" y="516"/>
                    <a:pt x="1770" y="545"/>
                  </a:cubicBezTo>
                  <a:cubicBezTo>
                    <a:pt x="1773" y="544"/>
                    <a:pt x="1773" y="544"/>
                    <a:pt x="1773" y="544"/>
                  </a:cubicBezTo>
                  <a:cubicBezTo>
                    <a:pt x="1751" y="550"/>
                    <a:pt x="1728" y="554"/>
                    <a:pt x="1707" y="562"/>
                  </a:cubicBezTo>
                  <a:cubicBezTo>
                    <a:pt x="1486" y="646"/>
                    <a:pt x="1256" y="676"/>
                    <a:pt x="1022" y="679"/>
                  </a:cubicBezTo>
                  <a:cubicBezTo>
                    <a:pt x="1007" y="680"/>
                    <a:pt x="991" y="661"/>
                    <a:pt x="976" y="651"/>
                  </a:cubicBezTo>
                  <a:cubicBezTo>
                    <a:pt x="992" y="637"/>
                    <a:pt x="1006" y="619"/>
                    <a:pt x="1025" y="612"/>
                  </a:cubicBezTo>
                  <a:cubicBezTo>
                    <a:pt x="1041" y="605"/>
                    <a:pt x="1062" y="610"/>
                    <a:pt x="1081" y="610"/>
                  </a:cubicBezTo>
                  <a:cubicBezTo>
                    <a:pt x="1234" y="612"/>
                    <a:pt x="1386" y="598"/>
                    <a:pt x="1531" y="544"/>
                  </a:cubicBezTo>
                  <a:cubicBezTo>
                    <a:pt x="1572" y="529"/>
                    <a:pt x="1607" y="497"/>
                    <a:pt x="1645" y="473"/>
                  </a:cubicBezTo>
                  <a:cubicBezTo>
                    <a:pt x="1707" y="441"/>
                    <a:pt x="1741" y="392"/>
                    <a:pt x="1732" y="320"/>
                  </a:cubicBezTo>
                  <a:cubicBezTo>
                    <a:pt x="1720" y="238"/>
                    <a:pt x="1650" y="212"/>
                    <a:pt x="1590" y="179"/>
                  </a:cubicBezTo>
                  <a:cubicBezTo>
                    <a:pt x="1568" y="167"/>
                    <a:pt x="1542" y="164"/>
                    <a:pt x="1518" y="157"/>
                  </a:cubicBezTo>
                  <a:cubicBezTo>
                    <a:pt x="1497" y="144"/>
                    <a:pt x="1477" y="124"/>
                    <a:pt x="1455" y="121"/>
                  </a:cubicBezTo>
                  <a:cubicBezTo>
                    <a:pt x="1317" y="100"/>
                    <a:pt x="1179" y="78"/>
                    <a:pt x="1040" y="68"/>
                  </a:cubicBezTo>
                  <a:cubicBezTo>
                    <a:pt x="821" y="51"/>
                    <a:pt x="606" y="77"/>
                    <a:pt x="397" y="150"/>
                  </a:cubicBezTo>
                  <a:cubicBezTo>
                    <a:pt x="373" y="158"/>
                    <a:pt x="353" y="180"/>
                    <a:pt x="332" y="1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8">
              <a:extLst>
                <a:ext uri="{FF2B5EF4-FFF2-40B4-BE49-F238E27FC236}">
                  <a16:creationId xmlns:a16="http://schemas.microsoft.com/office/drawing/2014/main" id="{25E4CFD1-D945-4665-8755-68C0F46D1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-3516313" y="2879726"/>
              <a:ext cx="200025" cy="139700"/>
            </a:xfrm>
            <a:custGeom>
              <a:avLst/>
              <a:gdLst>
                <a:gd name="T0" fmla="*/ 110 w 261"/>
                <a:gd name="T1" fmla="*/ 27 h 182"/>
                <a:gd name="T2" fmla="*/ 127 w 261"/>
                <a:gd name="T3" fmla="*/ 32 h 182"/>
                <a:gd name="T4" fmla="*/ 196 w 261"/>
                <a:gd name="T5" fmla="*/ 82 h 182"/>
                <a:gd name="T6" fmla="*/ 244 w 261"/>
                <a:gd name="T7" fmla="*/ 140 h 182"/>
                <a:gd name="T8" fmla="*/ 160 w 261"/>
                <a:gd name="T9" fmla="*/ 163 h 182"/>
                <a:gd name="T10" fmla="*/ 0 w 261"/>
                <a:gd name="T11" fmla="*/ 64 h 182"/>
                <a:gd name="T12" fmla="*/ 2 w 261"/>
                <a:gd name="T13" fmla="*/ 66 h 182"/>
                <a:gd name="T14" fmla="*/ 1 w 261"/>
                <a:gd name="T15" fmla="*/ 0 h 182"/>
                <a:gd name="T16" fmla="*/ 68 w 261"/>
                <a:gd name="T17" fmla="*/ 17 h 182"/>
                <a:gd name="T18" fmla="*/ 110 w 261"/>
                <a:gd name="T19" fmla="*/ 2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1" h="182">
                  <a:moveTo>
                    <a:pt x="110" y="27"/>
                  </a:moveTo>
                  <a:cubicBezTo>
                    <a:pt x="116" y="29"/>
                    <a:pt x="122" y="30"/>
                    <a:pt x="127" y="32"/>
                  </a:cubicBezTo>
                  <a:cubicBezTo>
                    <a:pt x="150" y="49"/>
                    <a:pt x="172" y="67"/>
                    <a:pt x="196" y="82"/>
                  </a:cubicBezTo>
                  <a:cubicBezTo>
                    <a:pt x="219" y="97"/>
                    <a:pt x="261" y="96"/>
                    <a:pt x="244" y="140"/>
                  </a:cubicBezTo>
                  <a:cubicBezTo>
                    <a:pt x="227" y="182"/>
                    <a:pt x="193" y="182"/>
                    <a:pt x="160" y="163"/>
                  </a:cubicBezTo>
                  <a:cubicBezTo>
                    <a:pt x="105" y="132"/>
                    <a:pt x="53" y="97"/>
                    <a:pt x="0" y="64"/>
                  </a:cubicBezTo>
                  <a:cubicBezTo>
                    <a:pt x="0" y="64"/>
                    <a:pt x="2" y="66"/>
                    <a:pt x="2" y="66"/>
                  </a:cubicBezTo>
                  <a:cubicBezTo>
                    <a:pt x="1" y="44"/>
                    <a:pt x="1" y="22"/>
                    <a:pt x="1" y="0"/>
                  </a:cubicBezTo>
                  <a:cubicBezTo>
                    <a:pt x="24" y="6"/>
                    <a:pt x="46" y="12"/>
                    <a:pt x="68" y="17"/>
                  </a:cubicBezTo>
                  <a:cubicBezTo>
                    <a:pt x="82" y="21"/>
                    <a:pt x="96" y="24"/>
                    <a:pt x="110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9">
              <a:extLst>
                <a:ext uri="{FF2B5EF4-FFF2-40B4-BE49-F238E27FC236}">
                  <a16:creationId xmlns:a16="http://schemas.microsoft.com/office/drawing/2014/main" id="{A5902C51-6808-4978-9961-033B749DD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-2338388" y="4516438"/>
              <a:ext cx="177800" cy="68263"/>
            </a:xfrm>
            <a:custGeom>
              <a:avLst/>
              <a:gdLst>
                <a:gd name="T0" fmla="*/ 0 w 232"/>
                <a:gd name="T1" fmla="*/ 90 h 90"/>
                <a:gd name="T2" fmla="*/ 232 w 232"/>
                <a:gd name="T3" fmla="*/ 0 h 90"/>
                <a:gd name="T4" fmla="*/ 0 w 232"/>
                <a:gd name="T5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2" h="90">
                  <a:moveTo>
                    <a:pt x="0" y="90"/>
                  </a:moveTo>
                  <a:cubicBezTo>
                    <a:pt x="77" y="60"/>
                    <a:pt x="155" y="30"/>
                    <a:pt x="232" y="0"/>
                  </a:cubicBezTo>
                  <a:cubicBezTo>
                    <a:pt x="155" y="30"/>
                    <a:pt x="77" y="60"/>
                    <a:pt x="0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10">
              <a:extLst>
                <a:ext uri="{FF2B5EF4-FFF2-40B4-BE49-F238E27FC236}">
                  <a16:creationId xmlns:a16="http://schemas.microsoft.com/office/drawing/2014/main" id="{BF84DFD4-5B5A-4B0F-AE88-42CB1FA1DB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532188" y="3357563"/>
              <a:ext cx="1489075" cy="835025"/>
            </a:xfrm>
            <a:custGeom>
              <a:avLst/>
              <a:gdLst>
                <a:gd name="T0" fmla="*/ 58 w 1944"/>
                <a:gd name="T1" fmla="*/ 27 h 1092"/>
                <a:gd name="T2" fmla="*/ 163 w 1944"/>
                <a:gd name="T3" fmla="*/ 38 h 1092"/>
                <a:gd name="T4" fmla="*/ 1180 w 1944"/>
                <a:gd name="T5" fmla="*/ 133 h 1092"/>
                <a:gd name="T6" fmla="*/ 1801 w 1944"/>
                <a:gd name="T7" fmla="*/ 18 h 1092"/>
                <a:gd name="T8" fmla="*/ 1868 w 1944"/>
                <a:gd name="T9" fmla="*/ 2 h 1092"/>
                <a:gd name="T10" fmla="*/ 1866 w 1944"/>
                <a:gd name="T11" fmla="*/ 0 h 1092"/>
                <a:gd name="T12" fmla="*/ 1918 w 1944"/>
                <a:gd name="T13" fmla="*/ 875 h 1092"/>
                <a:gd name="T14" fmla="*/ 1694 w 1944"/>
                <a:gd name="T15" fmla="*/ 973 h 1092"/>
                <a:gd name="T16" fmla="*/ 1615 w 1944"/>
                <a:gd name="T17" fmla="*/ 994 h 1092"/>
                <a:gd name="T18" fmla="*/ 1140 w 1944"/>
                <a:gd name="T19" fmla="*/ 1065 h 1092"/>
                <a:gd name="T20" fmla="*/ 325 w 1944"/>
                <a:gd name="T21" fmla="*/ 987 h 1092"/>
                <a:gd name="T22" fmla="*/ 21 w 1944"/>
                <a:gd name="T23" fmla="*/ 874 h 1092"/>
                <a:gd name="T24" fmla="*/ 6 w 1944"/>
                <a:gd name="T25" fmla="*/ 565 h 1092"/>
                <a:gd name="T26" fmla="*/ 60 w 1944"/>
                <a:gd name="T27" fmla="*/ 25 h 1092"/>
                <a:gd name="T28" fmla="*/ 58 w 1944"/>
                <a:gd name="T29" fmla="*/ 27 h 1092"/>
                <a:gd name="T30" fmla="*/ 96 w 1944"/>
                <a:gd name="T31" fmla="*/ 47 h 1092"/>
                <a:gd name="T32" fmla="*/ 84 w 1944"/>
                <a:gd name="T33" fmla="*/ 62 h 1092"/>
                <a:gd name="T34" fmla="*/ 47 w 1944"/>
                <a:gd name="T35" fmla="*/ 832 h 1092"/>
                <a:gd name="T36" fmla="*/ 87 w 1944"/>
                <a:gd name="T37" fmla="*/ 873 h 1092"/>
                <a:gd name="T38" fmla="*/ 348 w 1944"/>
                <a:gd name="T39" fmla="*/ 968 h 1092"/>
                <a:gd name="T40" fmla="*/ 1286 w 1944"/>
                <a:gd name="T41" fmla="*/ 1030 h 1092"/>
                <a:gd name="T42" fmla="*/ 1841 w 1944"/>
                <a:gd name="T43" fmla="*/ 880 h 1092"/>
                <a:gd name="T44" fmla="*/ 1895 w 1944"/>
                <a:gd name="T45" fmla="*/ 801 h 1092"/>
                <a:gd name="T46" fmla="*/ 1903 w 1944"/>
                <a:gd name="T47" fmla="*/ 490 h 1092"/>
                <a:gd name="T48" fmla="*/ 1857 w 1944"/>
                <a:gd name="T49" fmla="*/ 26 h 1092"/>
                <a:gd name="T50" fmla="*/ 96 w 1944"/>
                <a:gd name="T51" fmla="*/ 47 h 1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44" h="1092">
                  <a:moveTo>
                    <a:pt x="58" y="27"/>
                  </a:moveTo>
                  <a:cubicBezTo>
                    <a:pt x="93" y="31"/>
                    <a:pt x="129" y="30"/>
                    <a:pt x="163" y="38"/>
                  </a:cubicBezTo>
                  <a:cubicBezTo>
                    <a:pt x="497" y="124"/>
                    <a:pt x="837" y="165"/>
                    <a:pt x="1180" y="133"/>
                  </a:cubicBezTo>
                  <a:cubicBezTo>
                    <a:pt x="1389" y="113"/>
                    <a:pt x="1594" y="57"/>
                    <a:pt x="1801" y="18"/>
                  </a:cubicBezTo>
                  <a:cubicBezTo>
                    <a:pt x="1824" y="13"/>
                    <a:pt x="1846" y="7"/>
                    <a:pt x="1868" y="2"/>
                  </a:cubicBezTo>
                  <a:cubicBezTo>
                    <a:pt x="1868" y="2"/>
                    <a:pt x="1866" y="0"/>
                    <a:pt x="1866" y="0"/>
                  </a:cubicBezTo>
                  <a:cubicBezTo>
                    <a:pt x="1934" y="289"/>
                    <a:pt x="1944" y="581"/>
                    <a:pt x="1918" y="875"/>
                  </a:cubicBezTo>
                  <a:cubicBezTo>
                    <a:pt x="1843" y="908"/>
                    <a:pt x="1769" y="942"/>
                    <a:pt x="1694" y="973"/>
                  </a:cubicBezTo>
                  <a:cubicBezTo>
                    <a:pt x="1669" y="983"/>
                    <a:pt x="1641" y="987"/>
                    <a:pt x="1615" y="994"/>
                  </a:cubicBezTo>
                  <a:cubicBezTo>
                    <a:pt x="1457" y="1018"/>
                    <a:pt x="1299" y="1049"/>
                    <a:pt x="1140" y="1065"/>
                  </a:cubicBezTo>
                  <a:cubicBezTo>
                    <a:pt x="864" y="1092"/>
                    <a:pt x="592" y="1065"/>
                    <a:pt x="325" y="987"/>
                  </a:cubicBezTo>
                  <a:cubicBezTo>
                    <a:pt x="224" y="950"/>
                    <a:pt x="123" y="912"/>
                    <a:pt x="21" y="874"/>
                  </a:cubicBezTo>
                  <a:cubicBezTo>
                    <a:pt x="16" y="771"/>
                    <a:pt x="0" y="668"/>
                    <a:pt x="6" y="565"/>
                  </a:cubicBezTo>
                  <a:cubicBezTo>
                    <a:pt x="17" y="385"/>
                    <a:pt x="41" y="205"/>
                    <a:pt x="60" y="25"/>
                  </a:cubicBezTo>
                  <a:lnTo>
                    <a:pt x="58" y="27"/>
                  </a:lnTo>
                  <a:close/>
                  <a:moveTo>
                    <a:pt x="96" y="47"/>
                  </a:moveTo>
                  <a:cubicBezTo>
                    <a:pt x="89" y="55"/>
                    <a:pt x="85" y="58"/>
                    <a:pt x="84" y="62"/>
                  </a:cubicBezTo>
                  <a:cubicBezTo>
                    <a:pt x="29" y="317"/>
                    <a:pt x="19" y="574"/>
                    <a:pt x="47" y="832"/>
                  </a:cubicBezTo>
                  <a:cubicBezTo>
                    <a:pt x="49" y="848"/>
                    <a:pt x="70" y="867"/>
                    <a:pt x="87" y="873"/>
                  </a:cubicBezTo>
                  <a:cubicBezTo>
                    <a:pt x="173" y="907"/>
                    <a:pt x="259" y="943"/>
                    <a:pt x="348" y="968"/>
                  </a:cubicBezTo>
                  <a:cubicBezTo>
                    <a:pt x="656" y="1056"/>
                    <a:pt x="971" y="1063"/>
                    <a:pt x="1286" y="1030"/>
                  </a:cubicBezTo>
                  <a:cubicBezTo>
                    <a:pt x="1478" y="1009"/>
                    <a:pt x="1663" y="959"/>
                    <a:pt x="1841" y="880"/>
                  </a:cubicBezTo>
                  <a:cubicBezTo>
                    <a:pt x="1879" y="863"/>
                    <a:pt x="1895" y="844"/>
                    <a:pt x="1895" y="801"/>
                  </a:cubicBezTo>
                  <a:cubicBezTo>
                    <a:pt x="1895" y="697"/>
                    <a:pt x="1909" y="593"/>
                    <a:pt x="1903" y="490"/>
                  </a:cubicBezTo>
                  <a:cubicBezTo>
                    <a:pt x="1894" y="337"/>
                    <a:pt x="1873" y="185"/>
                    <a:pt x="1857" y="26"/>
                  </a:cubicBezTo>
                  <a:cubicBezTo>
                    <a:pt x="1261" y="217"/>
                    <a:pt x="677" y="205"/>
                    <a:pt x="96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11">
              <a:extLst>
                <a:ext uri="{FF2B5EF4-FFF2-40B4-BE49-F238E27FC236}">
                  <a16:creationId xmlns:a16="http://schemas.microsoft.com/office/drawing/2014/main" id="{648B6213-3077-4187-8923-E317A5386C8A}"/>
                </a:ext>
              </a:extLst>
            </p:cNvPr>
            <p:cNvSpPr>
              <a:spLocks/>
            </p:cNvSpPr>
            <p:nvPr/>
          </p:nvSpPr>
          <p:spPr bwMode="auto">
            <a:xfrm>
              <a:off x="-2779713" y="2863851"/>
              <a:ext cx="725488" cy="233363"/>
            </a:xfrm>
            <a:custGeom>
              <a:avLst/>
              <a:gdLst>
                <a:gd name="T0" fmla="*/ 811 w 947"/>
                <a:gd name="T1" fmla="*/ 59 h 305"/>
                <a:gd name="T2" fmla="*/ 947 w 947"/>
                <a:gd name="T3" fmla="*/ 0 h 305"/>
                <a:gd name="T4" fmla="*/ 914 w 947"/>
                <a:gd name="T5" fmla="*/ 84 h 305"/>
                <a:gd name="T6" fmla="*/ 717 w 947"/>
                <a:gd name="T7" fmla="*/ 206 h 305"/>
                <a:gd name="T8" fmla="*/ 55 w 947"/>
                <a:gd name="T9" fmla="*/ 304 h 305"/>
                <a:gd name="T10" fmla="*/ 0 w 947"/>
                <a:gd name="T11" fmla="*/ 256 h 305"/>
                <a:gd name="T12" fmla="*/ 55 w 947"/>
                <a:gd name="T13" fmla="*/ 230 h 305"/>
                <a:gd name="T14" fmla="*/ 715 w 947"/>
                <a:gd name="T15" fmla="*/ 112 h 305"/>
                <a:gd name="T16" fmla="*/ 813 w 947"/>
                <a:gd name="T17" fmla="*/ 57 h 305"/>
                <a:gd name="T18" fmla="*/ 811 w 947"/>
                <a:gd name="T19" fmla="*/ 59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7" h="305">
                  <a:moveTo>
                    <a:pt x="811" y="59"/>
                  </a:moveTo>
                  <a:cubicBezTo>
                    <a:pt x="849" y="42"/>
                    <a:pt x="887" y="26"/>
                    <a:pt x="947" y="0"/>
                  </a:cubicBezTo>
                  <a:cubicBezTo>
                    <a:pt x="933" y="39"/>
                    <a:pt x="931" y="71"/>
                    <a:pt x="914" y="84"/>
                  </a:cubicBezTo>
                  <a:cubicBezTo>
                    <a:pt x="851" y="129"/>
                    <a:pt x="788" y="179"/>
                    <a:pt x="717" y="206"/>
                  </a:cubicBezTo>
                  <a:cubicBezTo>
                    <a:pt x="505" y="287"/>
                    <a:pt x="279" y="298"/>
                    <a:pt x="55" y="304"/>
                  </a:cubicBezTo>
                  <a:cubicBezTo>
                    <a:pt x="37" y="305"/>
                    <a:pt x="18" y="273"/>
                    <a:pt x="0" y="256"/>
                  </a:cubicBezTo>
                  <a:cubicBezTo>
                    <a:pt x="18" y="247"/>
                    <a:pt x="36" y="230"/>
                    <a:pt x="55" y="230"/>
                  </a:cubicBezTo>
                  <a:cubicBezTo>
                    <a:pt x="281" y="222"/>
                    <a:pt x="502" y="193"/>
                    <a:pt x="715" y="112"/>
                  </a:cubicBezTo>
                  <a:cubicBezTo>
                    <a:pt x="749" y="99"/>
                    <a:pt x="780" y="76"/>
                    <a:pt x="813" y="57"/>
                  </a:cubicBezTo>
                  <a:cubicBezTo>
                    <a:pt x="813" y="57"/>
                    <a:pt x="811" y="59"/>
                    <a:pt x="811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12">
              <a:extLst>
                <a:ext uri="{FF2B5EF4-FFF2-40B4-BE49-F238E27FC236}">
                  <a16:creationId xmlns:a16="http://schemas.microsoft.com/office/drawing/2014/main" id="{D63BFD8E-3B34-467F-B38A-A82D3DF68F86}"/>
                </a:ext>
              </a:extLst>
            </p:cNvPr>
            <p:cNvSpPr>
              <a:spLocks/>
            </p:cNvSpPr>
            <p:nvPr/>
          </p:nvSpPr>
          <p:spPr bwMode="auto">
            <a:xfrm>
              <a:off x="-2406651" y="3663951"/>
              <a:ext cx="192088" cy="390525"/>
            </a:xfrm>
            <a:custGeom>
              <a:avLst/>
              <a:gdLst>
                <a:gd name="T0" fmla="*/ 131 w 253"/>
                <a:gd name="T1" fmla="*/ 209 h 509"/>
                <a:gd name="T2" fmla="*/ 154 w 253"/>
                <a:gd name="T3" fmla="*/ 123 h 509"/>
                <a:gd name="T4" fmla="*/ 158 w 253"/>
                <a:gd name="T5" fmla="*/ 35 h 509"/>
                <a:gd name="T6" fmla="*/ 188 w 253"/>
                <a:gd name="T7" fmla="*/ 2 h 509"/>
                <a:gd name="T8" fmla="*/ 217 w 253"/>
                <a:gd name="T9" fmla="*/ 28 h 509"/>
                <a:gd name="T10" fmla="*/ 207 w 253"/>
                <a:gd name="T11" fmla="*/ 404 h 509"/>
                <a:gd name="T12" fmla="*/ 14 w 253"/>
                <a:gd name="T13" fmla="*/ 451 h 509"/>
                <a:gd name="T14" fmla="*/ 0 w 253"/>
                <a:gd name="T15" fmla="*/ 386 h 509"/>
                <a:gd name="T16" fmla="*/ 49 w 253"/>
                <a:gd name="T17" fmla="*/ 407 h 509"/>
                <a:gd name="T18" fmla="*/ 156 w 253"/>
                <a:gd name="T19" fmla="*/ 380 h 509"/>
                <a:gd name="T20" fmla="*/ 184 w 253"/>
                <a:gd name="T21" fmla="*/ 249 h 509"/>
                <a:gd name="T22" fmla="*/ 30 w 253"/>
                <a:gd name="T23" fmla="*/ 143 h 509"/>
                <a:gd name="T24" fmla="*/ 28 w 253"/>
                <a:gd name="T25" fmla="*/ 54 h 509"/>
                <a:gd name="T26" fmla="*/ 51 w 253"/>
                <a:gd name="T27" fmla="*/ 16 h 509"/>
                <a:gd name="T28" fmla="*/ 82 w 253"/>
                <a:gd name="T29" fmla="*/ 53 h 509"/>
                <a:gd name="T30" fmla="*/ 101 w 253"/>
                <a:gd name="T31" fmla="*/ 207 h 509"/>
                <a:gd name="T32" fmla="*/ 131 w 253"/>
                <a:gd name="T33" fmla="*/ 209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3" h="509">
                  <a:moveTo>
                    <a:pt x="131" y="209"/>
                  </a:moveTo>
                  <a:cubicBezTo>
                    <a:pt x="139" y="180"/>
                    <a:pt x="150" y="152"/>
                    <a:pt x="154" y="123"/>
                  </a:cubicBezTo>
                  <a:cubicBezTo>
                    <a:pt x="158" y="94"/>
                    <a:pt x="153" y="64"/>
                    <a:pt x="158" y="35"/>
                  </a:cubicBezTo>
                  <a:cubicBezTo>
                    <a:pt x="160" y="22"/>
                    <a:pt x="175" y="7"/>
                    <a:pt x="188" y="2"/>
                  </a:cubicBezTo>
                  <a:cubicBezTo>
                    <a:pt x="194" y="0"/>
                    <a:pt x="216" y="17"/>
                    <a:pt x="217" y="28"/>
                  </a:cubicBezTo>
                  <a:cubicBezTo>
                    <a:pt x="234" y="153"/>
                    <a:pt x="253" y="281"/>
                    <a:pt x="207" y="404"/>
                  </a:cubicBezTo>
                  <a:cubicBezTo>
                    <a:pt x="178" y="483"/>
                    <a:pt x="68" y="509"/>
                    <a:pt x="14" y="451"/>
                  </a:cubicBezTo>
                  <a:cubicBezTo>
                    <a:pt x="1" y="437"/>
                    <a:pt x="4" y="408"/>
                    <a:pt x="0" y="386"/>
                  </a:cubicBezTo>
                  <a:cubicBezTo>
                    <a:pt x="16" y="393"/>
                    <a:pt x="35" y="396"/>
                    <a:pt x="49" y="407"/>
                  </a:cubicBezTo>
                  <a:cubicBezTo>
                    <a:pt x="89" y="439"/>
                    <a:pt x="137" y="431"/>
                    <a:pt x="156" y="380"/>
                  </a:cubicBezTo>
                  <a:cubicBezTo>
                    <a:pt x="171" y="339"/>
                    <a:pt x="175" y="295"/>
                    <a:pt x="184" y="249"/>
                  </a:cubicBezTo>
                  <a:cubicBezTo>
                    <a:pt x="75" y="273"/>
                    <a:pt x="41" y="248"/>
                    <a:pt x="30" y="143"/>
                  </a:cubicBezTo>
                  <a:cubicBezTo>
                    <a:pt x="27" y="113"/>
                    <a:pt x="25" y="83"/>
                    <a:pt x="28" y="54"/>
                  </a:cubicBezTo>
                  <a:cubicBezTo>
                    <a:pt x="29" y="41"/>
                    <a:pt x="43" y="29"/>
                    <a:pt x="51" y="16"/>
                  </a:cubicBezTo>
                  <a:cubicBezTo>
                    <a:pt x="62" y="28"/>
                    <a:pt x="80" y="39"/>
                    <a:pt x="82" y="53"/>
                  </a:cubicBezTo>
                  <a:cubicBezTo>
                    <a:pt x="91" y="104"/>
                    <a:pt x="95" y="155"/>
                    <a:pt x="101" y="207"/>
                  </a:cubicBezTo>
                  <a:cubicBezTo>
                    <a:pt x="111" y="207"/>
                    <a:pt x="121" y="208"/>
                    <a:pt x="131" y="2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13">
              <a:extLst>
                <a:ext uri="{FF2B5EF4-FFF2-40B4-BE49-F238E27FC236}">
                  <a16:creationId xmlns:a16="http://schemas.microsoft.com/office/drawing/2014/main" id="{3AE57955-EBEF-45BE-AF0F-D60490688B67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46451" y="3503613"/>
              <a:ext cx="169863" cy="400050"/>
            </a:xfrm>
            <a:custGeom>
              <a:avLst/>
              <a:gdLst>
                <a:gd name="T0" fmla="*/ 158 w 222"/>
                <a:gd name="T1" fmla="*/ 270 h 523"/>
                <a:gd name="T2" fmla="*/ 57 w 222"/>
                <a:gd name="T3" fmla="*/ 444 h 523"/>
                <a:gd name="T4" fmla="*/ 17 w 222"/>
                <a:gd name="T5" fmla="*/ 519 h 523"/>
                <a:gd name="T6" fmla="*/ 4 w 222"/>
                <a:gd name="T7" fmla="*/ 429 h 523"/>
                <a:gd name="T8" fmla="*/ 71 w 222"/>
                <a:gd name="T9" fmla="*/ 42 h 523"/>
                <a:gd name="T10" fmla="*/ 105 w 222"/>
                <a:gd name="T11" fmla="*/ 0 h 523"/>
                <a:gd name="T12" fmla="*/ 122 w 222"/>
                <a:gd name="T13" fmla="*/ 52 h 523"/>
                <a:gd name="T14" fmla="*/ 96 w 222"/>
                <a:gd name="T15" fmla="*/ 220 h 523"/>
                <a:gd name="T16" fmla="*/ 195 w 222"/>
                <a:gd name="T17" fmla="*/ 235 h 523"/>
                <a:gd name="T18" fmla="*/ 222 w 222"/>
                <a:gd name="T19" fmla="*/ 340 h 523"/>
                <a:gd name="T20" fmla="*/ 199 w 222"/>
                <a:gd name="T21" fmla="*/ 490 h 523"/>
                <a:gd name="T22" fmla="*/ 171 w 222"/>
                <a:gd name="T23" fmla="*/ 523 h 523"/>
                <a:gd name="T24" fmla="*/ 149 w 222"/>
                <a:gd name="T25" fmla="*/ 486 h 523"/>
                <a:gd name="T26" fmla="*/ 166 w 222"/>
                <a:gd name="T27" fmla="*/ 316 h 523"/>
                <a:gd name="T28" fmla="*/ 158 w 222"/>
                <a:gd name="T29" fmla="*/ 27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2" h="523">
                  <a:moveTo>
                    <a:pt x="158" y="270"/>
                  </a:moveTo>
                  <a:cubicBezTo>
                    <a:pt x="86" y="316"/>
                    <a:pt x="77" y="382"/>
                    <a:pt x="57" y="444"/>
                  </a:cubicBezTo>
                  <a:cubicBezTo>
                    <a:pt x="49" y="470"/>
                    <a:pt x="30" y="494"/>
                    <a:pt x="17" y="519"/>
                  </a:cubicBezTo>
                  <a:cubicBezTo>
                    <a:pt x="12" y="489"/>
                    <a:pt x="0" y="458"/>
                    <a:pt x="4" y="429"/>
                  </a:cubicBezTo>
                  <a:cubicBezTo>
                    <a:pt x="24" y="300"/>
                    <a:pt x="47" y="171"/>
                    <a:pt x="71" y="42"/>
                  </a:cubicBezTo>
                  <a:cubicBezTo>
                    <a:pt x="74" y="26"/>
                    <a:pt x="93" y="14"/>
                    <a:pt x="105" y="0"/>
                  </a:cubicBezTo>
                  <a:cubicBezTo>
                    <a:pt x="111" y="17"/>
                    <a:pt x="123" y="35"/>
                    <a:pt x="122" y="52"/>
                  </a:cubicBezTo>
                  <a:cubicBezTo>
                    <a:pt x="115" y="110"/>
                    <a:pt x="104" y="168"/>
                    <a:pt x="96" y="220"/>
                  </a:cubicBezTo>
                  <a:cubicBezTo>
                    <a:pt x="133" y="224"/>
                    <a:pt x="178" y="217"/>
                    <a:pt x="195" y="235"/>
                  </a:cubicBezTo>
                  <a:cubicBezTo>
                    <a:pt x="216" y="259"/>
                    <a:pt x="222" y="304"/>
                    <a:pt x="222" y="340"/>
                  </a:cubicBezTo>
                  <a:cubicBezTo>
                    <a:pt x="221" y="390"/>
                    <a:pt x="209" y="440"/>
                    <a:pt x="199" y="490"/>
                  </a:cubicBezTo>
                  <a:cubicBezTo>
                    <a:pt x="196" y="502"/>
                    <a:pt x="181" y="512"/>
                    <a:pt x="171" y="523"/>
                  </a:cubicBezTo>
                  <a:cubicBezTo>
                    <a:pt x="163" y="511"/>
                    <a:pt x="148" y="498"/>
                    <a:pt x="149" y="486"/>
                  </a:cubicBezTo>
                  <a:cubicBezTo>
                    <a:pt x="152" y="429"/>
                    <a:pt x="160" y="373"/>
                    <a:pt x="166" y="316"/>
                  </a:cubicBezTo>
                  <a:cubicBezTo>
                    <a:pt x="167" y="305"/>
                    <a:pt x="162" y="293"/>
                    <a:pt x="158" y="2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14">
              <a:extLst>
                <a:ext uri="{FF2B5EF4-FFF2-40B4-BE49-F238E27FC236}">
                  <a16:creationId xmlns:a16="http://schemas.microsoft.com/office/drawing/2014/main" id="{D98F5761-3F80-40FF-9361-F335837576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663826" y="3684588"/>
              <a:ext cx="227013" cy="252413"/>
            </a:xfrm>
            <a:custGeom>
              <a:avLst/>
              <a:gdLst>
                <a:gd name="T0" fmla="*/ 75 w 296"/>
                <a:gd name="T1" fmla="*/ 216 h 330"/>
                <a:gd name="T2" fmla="*/ 168 w 296"/>
                <a:gd name="T3" fmla="*/ 254 h 330"/>
                <a:gd name="T4" fmla="*/ 254 w 296"/>
                <a:gd name="T5" fmla="*/ 216 h 330"/>
                <a:gd name="T6" fmla="*/ 292 w 296"/>
                <a:gd name="T7" fmla="*/ 225 h 330"/>
                <a:gd name="T8" fmla="*/ 288 w 296"/>
                <a:gd name="T9" fmla="*/ 257 h 330"/>
                <a:gd name="T10" fmla="*/ 71 w 296"/>
                <a:gd name="T11" fmla="*/ 295 h 330"/>
                <a:gd name="T12" fmla="*/ 29 w 296"/>
                <a:gd name="T13" fmla="*/ 120 h 330"/>
                <a:gd name="T14" fmla="*/ 209 w 296"/>
                <a:gd name="T15" fmla="*/ 22 h 330"/>
                <a:gd name="T16" fmla="*/ 259 w 296"/>
                <a:gd name="T17" fmla="*/ 72 h 330"/>
                <a:gd name="T18" fmla="*/ 237 w 296"/>
                <a:gd name="T19" fmla="*/ 137 h 330"/>
                <a:gd name="T20" fmla="*/ 75 w 296"/>
                <a:gd name="T21" fmla="*/ 216 h 330"/>
                <a:gd name="T22" fmla="*/ 86 w 296"/>
                <a:gd name="T23" fmla="*/ 115 h 330"/>
                <a:gd name="T24" fmla="*/ 98 w 296"/>
                <a:gd name="T25" fmla="*/ 144 h 330"/>
                <a:gd name="T26" fmla="*/ 209 w 296"/>
                <a:gd name="T27" fmla="*/ 97 h 330"/>
                <a:gd name="T28" fmla="*/ 197 w 296"/>
                <a:gd name="T29" fmla="*/ 67 h 330"/>
                <a:gd name="T30" fmla="*/ 86 w 296"/>
                <a:gd name="T31" fmla="*/ 11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6" h="330">
                  <a:moveTo>
                    <a:pt x="75" y="216"/>
                  </a:moveTo>
                  <a:cubicBezTo>
                    <a:pt x="90" y="251"/>
                    <a:pt x="123" y="267"/>
                    <a:pt x="168" y="254"/>
                  </a:cubicBezTo>
                  <a:cubicBezTo>
                    <a:pt x="197" y="244"/>
                    <a:pt x="225" y="226"/>
                    <a:pt x="254" y="216"/>
                  </a:cubicBezTo>
                  <a:cubicBezTo>
                    <a:pt x="265" y="213"/>
                    <a:pt x="282" y="218"/>
                    <a:pt x="292" y="225"/>
                  </a:cubicBezTo>
                  <a:cubicBezTo>
                    <a:pt x="296" y="228"/>
                    <a:pt x="294" y="249"/>
                    <a:pt x="288" y="257"/>
                  </a:cubicBezTo>
                  <a:cubicBezTo>
                    <a:pt x="250" y="309"/>
                    <a:pt x="129" y="330"/>
                    <a:pt x="71" y="295"/>
                  </a:cubicBezTo>
                  <a:cubicBezTo>
                    <a:pt x="17" y="262"/>
                    <a:pt x="0" y="191"/>
                    <a:pt x="29" y="120"/>
                  </a:cubicBezTo>
                  <a:cubicBezTo>
                    <a:pt x="59" y="50"/>
                    <a:pt x="145" y="0"/>
                    <a:pt x="209" y="22"/>
                  </a:cubicBezTo>
                  <a:cubicBezTo>
                    <a:pt x="230" y="29"/>
                    <a:pt x="254" y="52"/>
                    <a:pt x="259" y="72"/>
                  </a:cubicBezTo>
                  <a:cubicBezTo>
                    <a:pt x="264" y="91"/>
                    <a:pt x="253" y="127"/>
                    <a:pt x="237" y="137"/>
                  </a:cubicBezTo>
                  <a:cubicBezTo>
                    <a:pt x="188" y="167"/>
                    <a:pt x="134" y="188"/>
                    <a:pt x="75" y="216"/>
                  </a:cubicBezTo>
                  <a:close/>
                  <a:moveTo>
                    <a:pt x="86" y="115"/>
                  </a:moveTo>
                  <a:cubicBezTo>
                    <a:pt x="90" y="125"/>
                    <a:pt x="94" y="135"/>
                    <a:pt x="98" y="144"/>
                  </a:cubicBezTo>
                  <a:cubicBezTo>
                    <a:pt x="135" y="129"/>
                    <a:pt x="172" y="113"/>
                    <a:pt x="209" y="97"/>
                  </a:cubicBezTo>
                  <a:cubicBezTo>
                    <a:pt x="205" y="87"/>
                    <a:pt x="201" y="77"/>
                    <a:pt x="197" y="67"/>
                  </a:cubicBezTo>
                  <a:cubicBezTo>
                    <a:pt x="160" y="83"/>
                    <a:pt x="123" y="99"/>
                    <a:pt x="86" y="1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15">
              <a:extLst>
                <a:ext uri="{FF2B5EF4-FFF2-40B4-BE49-F238E27FC236}">
                  <a16:creationId xmlns:a16="http://schemas.microsoft.com/office/drawing/2014/main" id="{C3C5CEBC-A90E-474B-9A68-0E351E08BB5C}"/>
                </a:ext>
              </a:extLst>
            </p:cNvPr>
            <p:cNvSpPr>
              <a:spLocks/>
            </p:cNvSpPr>
            <p:nvPr/>
          </p:nvSpPr>
          <p:spPr bwMode="auto">
            <a:xfrm>
              <a:off x="-2901951" y="3695701"/>
              <a:ext cx="200025" cy="238125"/>
            </a:xfrm>
            <a:custGeom>
              <a:avLst/>
              <a:gdLst>
                <a:gd name="T0" fmla="*/ 119 w 262"/>
                <a:gd name="T1" fmla="*/ 27 h 312"/>
                <a:gd name="T2" fmla="*/ 257 w 262"/>
                <a:gd name="T3" fmla="*/ 155 h 312"/>
                <a:gd name="T4" fmla="*/ 240 w 262"/>
                <a:gd name="T5" fmla="*/ 280 h 312"/>
                <a:gd name="T6" fmla="*/ 209 w 262"/>
                <a:gd name="T7" fmla="*/ 312 h 312"/>
                <a:gd name="T8" fmla="*/ 187 w 262"/>
                <a:gd name="T9" fmla="*/ 269 h 312"/>
                <a:gd name="T10" fmla="*/ 203 w 262"/>
                <a:gd name="T11" fmla="*/ 137 h 312"/>
                <a:gd name="T12" fmla="*/ 184 w 262"/>
                <a:gd name="T13" fmla="*/ 89 h 312"/>
                <a:gd name="T14" fmla="*/ 129 w 262"/>
                <a:gd name="T15" fmla="*/ 107 h 312"/>
                <a:gd name="T16" fmla="*/ 64 w 262"/>
                <a:gd name="T17" fmla="*/ 235 h 312"/>
                <a:gd name="T18" fmla="*/ 51 w 262"/>
                <a:gd name="T19" fmla="*/ 284 h 312"/>
                <a:gd name="T20" fmla="*/ 19 w 262"/>
                <a:gd name="T21" fmla="*/ 307 h 312"/>
                <a:gd name="T22" fmla="*/ 1 w 262"/>
                <a:gd name="T23" fmla="*/ 277 h 312"/>
                <a:gd name="T24" fmla="*/ 37 w 262"/>
                <a:gd name="T25" fmla="*/ 32 h 312"/>
                <a:gd name="T26" fmla="*/ 60 w 262"/>
                <a:gd name="T27" fmla="*/ 8 h 312"/>
                <a:gd name="T28" fmla="*/ 119 w 262"/>
                <a:gd name="T29" fmla="*/ 27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2" h="312">
                  <a:moveTo>
                    <a:pt x="119" y="27"/>
                  </a:moveTo>
                  <a:cubicBezTo>
                    <a:pt x="205" y="0"/>
                    <a:pt x="262" y="37"/>
                    <a:pt x="257" y="155"/>
                  </a:cubicBezTo>
                  <a:cubicBezTo>
                    <a:pt x="254" y="197"/>
                    <a:pt x="248" y="239"/>
                    <a:pt x="240" y="280"/>
                  </a:cubicBezTo>
                  <a:cubicBezTo>
                    <a:pt x="237" y="293"/>
                    <a:pt x="219" y="302"/>
                    <a:pt x="209" y="312"/>
                  </a:cubicBezTo>
                  <a:cubicBezTo>
                    <a:pt x="201" y="298"/>
                    <a:pt x="186" y="283"/>
                    <a:pt x="187" y="269"/>
                  </a:cubicBezTo>
                  <a:cubicBezTo>
                    <a:pt x="189" y="225"/>
                    <a:pt x="200" y="182"/>
                    <a:pt x="203" y="137"/>
                  </a:cubicBezTo>
                  <a:cubicBezTo>
                    <a:pt x="204" y="121"/>
                    <a:pt x="193" y="91"/>
                    <a:pt x="184" y="89"/>
                  </a:cubicBezTo>
                  <a:cubicBezTo>
                    <a:pt x="167" y="86"/>
                    <a:pt x="138" y="94"/>
                    <a:pt x="129" y="107"/>
                  </a:cubicBezTo>
                  <a:cubicBezTo>
                    <a:pt x="104" y="147"/>
                    <a:pt x="84" y="192"/>
                    <a:pt x="64" y="235"/>
                  </a:cubicBezTo>
                  <a:cubicBezTo>
                    <a:pt x="57" y="250"/>
                    <a:pt x="59" y="270"/>
                    <a:pt x="51" y="284"/>
                  </a:cubicBezTo>
                  <a:cubicBezTo>
                    <a:pt x="45" y="294"/>
                    <a:pt x="30" y="299"/>
                    <a:pt x="19" y="307"/>
                  </a:cubicBezTo>
                  <a:cubicBezTo>
                    <a:pt x="12" y="297"/>
                    <a:pt x="0" y="286"/>
                    <a:pt x="1" y="277"/>
                  </a:cubicBezTo>
                  <a:cubicBezTo>
                    <a:pt x="11" y="195"/>
                    <a:pt x="24" y="113"/>
                    <a:pt x="37" y="32"/>
                  </a:cubicBezTo>
                  <a:cubicBezTo>
                    <a:pt x="39" y="23"/>
                    <a:pt x="54" y="7"/>
                    <a:pt x="60" y="8"/>
                  </a:cubicBezTo>
                  <a:cubicBezTo>
                    <a:pt x="80" y="11"/>
                    <a:pt x="99" y="20"/>
                    <a:pt x="119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16">
              <a:extLst>
                <a:ext uri="{FF2B5EF4-FFF2-40B4-BE49-F238E27FC236}">
                  <a16:creationId xmlns:a16="http://schemas.microsoft.com/office/drawing/2014/main" id="{11903456-4BEA-4793-A22A-427774B346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127376" y="3706813"/>
              <a:ext cx="169863" cy="206375"/>
            </a:xfrm>
            <a:custGeom>
              <a:avLst/>
              <a:gdLst>
                <a:gd name="T0" fmla="*/ 220 w 222"/>
                <a:gd name="T1" fmla="*/ 123 h 271"/>
                <a:gd name="T2" fmla="*/ 104 w 222"/>
                <a:gd name="T3" fmla="*/ 268 h 271"/>
                <a:gd name="T4" fmla="*/ 3 w 222"/>
                <a:gd name="T5" fmla="*/ 139 h 271"/>
                <a:gd name="T6" fmla="*/ 127 w 222"/>
                <a:gd name="T7" fmla="*/ 3 h 271"/>
                <a:gd name="T8" fmla="*/ 220 w 222"/>
                <a:gd name="T9" fmla="*/ 123 h 271"/>
                <a:gd name="T10" fmla="*/ 190 w 222"/>
                <a:gd name="T11" fmla="*/ 119 h 271"/>
                <a:gd name="T12" fmla="*/ 121 w 222"/>
                <a:gd name="T13" fmla="*/ 65 h 271"/>
                <a:gd name="T14" fmla="*/ 62 w 222"/>
                <a:gd name="T15" fmla="*/ 147 h 271"/>
                <a:gd name="T16" fmla="*/ 107 w 222"/>
                <a:gd name="T17" fmla="*/ 205 h 271"/>
                <a:gd name="T18" fmla="*/ 190 w 222"/>
                <a:gd name="T19" fmla="*/ 119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271">
                  <a:moveTo>
                    <a:pt x="220" y="123"/>
                  </a:moveTo>
                  <a:cubicBezTo>
                    <a:pt x="218" y="213"/>
                    <a:pt x="172" y="271"/>
                    <a:pt x="104" y="268"/>
                  </a:cubicBezTo>
                  <a:cubicBezTo>
                    <a:pt x="42" y="266"/>
                    <a:pt x="0" y="213"/>
                    <a:pt x="3" y="139"/>
                  </a:cubicBezTo>
                  <a:cubicBezTo>
                    <a:pt x="5" y="65"/>
                    <a:pt x="65" y="0"/>
                    <a:pt x="127" y="3"/>
                  </a:cubicBezTo>
                  <a:cubicBezTo>
                    <a:pt x="186" y="6"/>
                    <a:pt x="222" y="52"/>
                    <a:pt x="220" y="123"/>
                  </a:cubicBezTo>
                  <a:close/>
                  <a:moveTo>
                    <a:pt x="190" y="119"/>
                  </a:moveTo>
                  <a:cubicBezTo>
                    <a:pt x="158" y="93"/>
                    <a:pt x="139" y="65"/>
                    <a:pt x="121" y="65"/>
                  </a:cubicBezTo>
                  <a:cubicBezTo>
                    <a:pt x="72" y="66"/>
                    <a:pt x="62" y="107"/>
                    <a:pt x="62" y="147"/>
                  </a:cubicBezTo>
                  <a:cubicBezTo>
                    <a:pt x="62" y="177"/>
                    <a:pt x="68" y="219"/>
                    <a:pt x="107" y="205"/>
                  </a:cubicBezTo>
                  <a:cubicBezTo>
                    <a:pt x="136" y="195"/>
                    <a:pt x="156" y="156"/>
                    <a:pt x="190" y="1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006405598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Burg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8BA16"/>
      </a:accent1>
      <a:accent2>
        <a:srgbClr val="454545"/>
      </a:accent2>
      <a:accent3>
        <a:srgbClr val="F8BA16"/>
      </a:accent3>
      <a:accent4>
        <a:srgbClr val="454545"/>
      </a:accent4>
      <a:accent5>
        <a:srgbClr val="F8BA16"/>
      </a:accent5>
      <a:accent6>
        <a:srgbClr val="454545"/>
      </a:accent6>
      <a:hlink>
        <a:srgbClr val="454545"/>
      </a:hlink>
      <a:folHlink>
        <a:srgbClr val="454545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 BURGE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8BA16"/>
      </a:accent1>
      <a:accent2>
        <a:srgbClr val="454545"/>
      </a:accent2>
      <a:accent3>
        <a:srgbClr val="F8BA16"/>
      </a:accent3>
      <a:accent4>
        <a:srgbClr val="454545"/>
      </a:accent4>
      <a:accent5>
        <a:srgbClr val="F8BA16"/>
      </a:accent5>
      <a:accent6>
        <a:srgbClr val="454545"/>
      </a:accent6>
      <a:hlink>
        <a:srgbClr val="454545"/>
      </a:hlink>
      <a:folHlink>
        <a:srgbClr val="454545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Burg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8BA16"/>
      </a:accent1>
      <a:accent2>
        <a:srgbClr val="454545"/>
      </a:accent2>
      <a:accent3>
        <a:srgbClr val="F8BA16"/>
      </a:accent3>
      <a:accent4>
        <a:srgbClr val="454545"/>
      </a:accent4>
      <a:accent5>
        <a:srgbClr val="F8BA16"/>
      </a:accent5>
      <a:accent6>
        <a:srgbClr val="454545"/>
      </a:accent6>
      <a:hlink>
        <a:srgbClr val="454545"/>
      </a:hlink>
      <a:folHlink>
        <a:srgbClr val="454545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2080</TotalTime>
  <Words>3651</Words>
  <Application>Microsoft Office PowerPoint</Application>
  <PresentationFormat>Panorámica</PresentationFormat>
  <Paragraphs>340</Paragraphs>
  <Slides>38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38</vt:i4>
      </vt:variant>
    </vt:vector>
  </HeadingPairs>
  <TitlesOfParts>
    <vt:vector size="48" baseType="lpstr">
      <vt:lpstr>맑은 고딕</vt:lpstr>
      <vt:lpstr>Arial</vt:lpstr>
      <vt:lpstr>Arial Unicode MS</vt:lpstr>
      <vt:lpstr>Calibri</vt:lpstr>
      <vt:lpstr>FZShuTi</vt:lpstr>
      <vt:lpstr>Wingdings</vt:lpstr>
      <vt:lpstr>印品黑体</vt:lpstr>
      <vt:lpstr>Cover and End Slide Master</vt:lpstr>
      <vt:lpstr>Contents Slide Master</vt:lpstr>
      <vt:lpstr>Section Break Slide 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eduardo</cp:lastModifiedBy>
  <cp:revision>132</cp:revision>
  <dcterms:created xsi:type="dcterms:W3CDTF">2018-04-24T17:14:44Z</dcterms:created>
  <dcterms:modified xsi:type="dcterms:W3CDTF">2023-11-22T15:52:43Z</dcterms:modified>
</cp:coreProperties>
</file>