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iAPL0FHyTaGd9hE2nnOafcUWeh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acc0089f5_1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facc0089f5_1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505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2.jpg"/><Relationship Id="rId4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1.jpg"/><Relationship Id="rId4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jpg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Relationship Id="rId4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Relationship Id="rId4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Relationship Id="rId4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Relationship Id="rId4" Type="http://schemas.openxmlformats.org/officeDocument/2006/relationships/image" Target="../media/image1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jpg"/><Relationship Id="rId4" Type="http://schemas.openxmlformats.org/officeDocument/2006/relationships/image" Target="../media/image2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jpg"/><Relationship Id="rId4" Type="http://schemas.openxmlformats.org/officeDocument/2006/relationships/image" Target="../media/image2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g"/><Relationship Id="rId4" Type="http://schemas.openxmlformats.org/officeDocument/2006/relationships/hyperlink" Target="http://drive.google.com/file/d/17IH8HfATMugoyePe45O3HqxlmoNzT_Hk/view" TargetMode="External"/><Relationship Id="rId5" Type="http://schemas.openxmlformats.org/officeDocument/2006/relationships/image" Target="../media/image3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drive.google.com/file/d/1Foysyy7ksoc89lpTMpO8BlHxrdXTgyM5/view" TargetMode="External"/><Relationship Id="rId4" Type="http://schemas.openxmlformats.org/officeDocument/2006/relationships/image" Target="../media/image29.jpg"/><Relationship Id="rId5" Type="http://schemas.openxmlformats.org/officeDocument/2006/relationships/hyperlink" Target="http://drive.google.com/file/d/15b2LWt9m3Vv-K7jvIFBoafXjz7ACflJk/view" TargetMode="External"/><Relationship Id="rId6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0" y="1247227"/>
            <a:ext cx="12192000" cy="156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600" u="sng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TATA 1MG</a:t>
            </a:r>
            <a:endParaRPr b="0" i="1" sz="9600" u="sng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0" y="3268823"/>
            <a:ext cx="12192000" cy="9336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467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NPI 23</a:t>
            </a:r>
            <a:r>
              <a:rPr b="0" baseline="30000" i="1" lang="en-US" sz="5467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rd</a:t>
            </a:r>
            <a:r>
              <a:rPr b="0" i="1" lang="en-US" sz="5467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AUG</a:t>
            </a:r>
            <a:endParaRPr b="0" i="1" sz="5467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0" y="4644086"/>
            <a:ext cx="12192000" cy="9336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467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INDORE</a:t>
            </a:r>
            <a:endParaRPr b="0" i="1" sz="5467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1.50.16 PM"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1.50.17 PM" id="96" name="Google Shape;9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1.50.18 PM"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1.50.19 PM" id="102" name="Google Shape;10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1.50.23 PM" id="107" name="Google Shape;10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1.50.24 PM" id="108" name="Google Shape;10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1.50.27 PM" id="113" name="Google Shape;11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1.53.23 PM" id="114" name="Google Shape;11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9375" y="457200"/>
            <a:ext cx="2659063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1.53.24 PM" id="119" name="Google Shape;11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1.53.25 PM" id="120" name="Google Shape;12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9375" y="457200"/>
            <a:ext cx="2659063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1.53.26 PM" id="125" name="Google Shape;12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1975" y="457200"/>
            <a:ext cx="2659063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1.53.27 PM" id="126" name="Google Shape;12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9375" y="457200"/>
            <a:ext cx="2659063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1.53.28 PM" id="131" name="Google Shape;13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1975" y="457200"/>
            <a:ext cx="2659063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1.53.29 PM" id="132" name="Google Shape;13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9375" y="457200"/>
            <a:ext cx="2659063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5.05.11 AM" id="137" name="Google Shape;1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5.05.13 AM" id="138" name="Google Shape;13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5.06.04 AM" id="143" name="Google Shape;14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5.11.41 AM" id="144" name="Google Shape;14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5.11.42 AM" id="149" name="Google Shape;14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5.14.49 AM" id="150" name="Google Shape;15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5.15.14 AM" id="155" name="Google Shape;15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5.16.15 AM" id="156" name="Google Shape;15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5.19.21 AM" id="161" name="Google Shape;16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5.19.22 AM" id="162" name="Google Shape;16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5.19.23 AM" id="167" name="Google Shape;16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5.38.44 AM" id="168" name="Google Shape;16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5.39.11 AM" id="173" name="Google Shape;17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5.47.26 AM" id="174" name="Google Shape;17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6.13.27 AM" id="179" name="Google Shape;17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 title="WhatsApp Video 2026-08-23 at 1.52.42 PM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76354" y="457200"/>
            <a:ext cx="4409771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3facc0089f5_1_1" title="WhatsApp Video 2026-08-23 at 1.53.29 PM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8425" y="166250"/>
            <a:ext cx="4841500" cy="65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3facc0089f5_1_1" title="WhatsApp Video 2026-08-23 at 1.53.30 PM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51750" y="166250"/>
            <a:ext cx="4841500" cy="652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2026-08-23T12:41:28Z</dcterms:created>
  <dc:creator>LENOVO</dc:creator>
</cp:coreProperties>
</file>