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8" r:id="rId4"/>
    <p:sldId id="280" r:id="rId5"/>
    <p:sldId id="277" r:id="rId6"/>
    <p:sldId id="281" r:id="rId7"/>
    <p:sldId id="279" r:id="rId8"/>
    <p:sldId id="28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Lửa hồng ngàn đời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95709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ÐK</a:t>
            </a:r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Hãy chiếu sáng tâm hồn con ngọn lửa hồng từ ngàn đời là tình yêu Chúa vượt qua đêm tối. Và chiếu sáng trên trần gian ngọn lửa hồng t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ừ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ngàn đời để tình yêu Chúa cháy lên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lòng mọi người.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97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7FE6C-324B-BFAD-C82E-42C24D2A3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05E6F-CE75-B96C-A430-050F9F1CE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400568-5849-8E74-0ABC-C5E2900FE8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CCC5F9-2D09-C023-38C5-753AB814A2C7}"/>
              </a:ext>
            </a:extLst>
          </p:cNvPr>
          <p:cNvSpPr/>
          <p:nvPr/>
        </p:nvSpPr>
        <p:spPr>
          <a:xfrm>
            <a:off x="438727" y="378589"/>
            <a:ext cx="1131454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Xin cho con một tình yêu Chúa như ánh sao đêm soi dẫn nẻo về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ượt tăm tối qua miền ánh sáng dẫn đưa con thoát khỏi bến mê.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910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84E67-5E8F-80E6-BE6A-1F957D3F5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20B59-AE0C-7AC7-761A-2788A9EF9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715A65-058A-1557-83D4-5D0332842D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87830E1-6234-9D5D-7291-A8479B2BB32E}"/>
              </a:ext>
            </a:extLst>
          </p:cNvPr>
          <p:cNvSpPr/>
          <p:nvPr/>
        </p:nvSpPr>
        <p:spPr>
          <a:xfrm>
            <a:off x="438727" y="195709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ÐK</a:t>
            </a:r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Hãy chiếu sáng tâm hồn con ngọn lửa hồng từ ngàn đời là tình yêu Chúa vượt qua đêm tối. Và chiếu sáng trên trần gian ngọn lửa hồng t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ừ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ngàn đời để tình yêu Chúa cháy lên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lòng mọi người.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610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64B16-986D-DDE9-0B6A-ABA163FA3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B0140-28F3-EB83-BF7C-ACFC58FB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EEE5E8-8A49-9386-EB14-8217501F85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449B6BD-1FDB-BCD2-0EE4-59F917CD9D16}"/>
              </a:ext>
            </a:extLst>
          </p:cNvPr>
          <p:cNvSpPr/>
          <p:nvPr/>
        </p:nvSpPr>
        <p:spPr>
          <a:xfrm>
            <a:off x="438727" y="378589"/>
            <a:ext cx="1131454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Xin cho con một đời như Chúa biết hy sinh quên chính phận mình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gày xưa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ấy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Chúa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đã giáng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thế thắp yêu thư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ơ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ng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hồn thế nhân.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694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9E510-F402-85ED-D46A-A113336F0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28FE6-0C6A-D8DE-2649-CA8BF4F96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D2616F-6CFD-16A6-6774-592171D1F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F07B4EC-93B9-7009-9E4D-4A506D447F44}"/>
              </a:ext>
            </a:extLst>
          </p:cNvPr>
          <p:cNvSpPr/>
          <p:nvPr/>
        </p:nvSpPr>
        <p:spPr>
          <a:xfrm>
            <a:off x="438727" y="195709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ÐK</a:t>
            </a:r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Hãy chiếu sáng tâm hồn con ngọn lửa hồng từ ngàn đời là tình yêu Chúa vượt qua đêm tối. Và chiếu sáng trên trần gian ngọn lửa hồng t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ừ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ngàn đời để tình yêu Chúa cháy lên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lòng mọi người.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64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38B79-94AC-BF8C-1EB0-CEFAF6097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29A00-116C-B895-0472-4FF2C3060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102CC6-73E3-B8E7-73EF-87E8C7880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0810309-3EA5-C427-CB24-2DDF6ACF376F}"/>
              </a:ext>
            </a:extLst>
          </p:cNvPr>
          <p:cNvSpPr/>
          <p:nvPr/>
        </p:nvSpPr>
        <p:spPr>
          <a:xfrm>
            <a:off x="438727" y="378589"/>
            <a:ext cx="1131454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Xin cho con niềm tin sắt đá lúc an vui hay lúc khổ sầu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Đường dương thế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trăm chiều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nguy khó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Chúa thương con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trong mọi phút giây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298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32651-4113-64FF-A0ED-345C7FF26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8AED5-CAD4-CD49-E8BB-F27DBE291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1A85C7-C607-B8D5-5A71-B4945C46D8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B402F78-B2A3-3446-E9B3-C33F24C2CF6A}"/>
              </a:ext>
            </a:extLst>
          </p:cNvPr>
          <p:cNvSpPr/>
          <p:nvPr/>
        </p:nvSpPr>
        <p:spPr>
          <a:xfrm>
            <a:off x="438727" y="195709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ÐK</a:t>
            </a:r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Hãy chiếu sáng tâm hồn con ngọn lửa hồng từ ngàn đời là tình yêu Chúa vượt qua đêm tối. Và chiếu sáng trên trần gian ngọn lửa hồng t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ừ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ngàn đời để tình yêu Chúa cháy lên 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 lòng mọi người.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659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47</TotalTime>
  <Words>293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Lửa hồng ngàn đời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Phúc Đinh</cp:lastModifiedBy>
  <cp:revision>26</cp:revision>
  <dcterms:created xsi:type="dcterms:W3CDTF">2024-12-09T14:38:56Z</dcterms:created>
  <dcterms:modified xsi:type="dcterms:W3CDTF">2025-07-24T07:54:21Z</dcterms:modified>
</cp:coreProperties>
</file>