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Montserrat"/>
      <p:regular r:id="rId33"/>
      <p:bold r:id="rId34"/>
      <p:italic r:id="rId35"/>
      <p:boldItalic r:id="rId36"/>
    </p:embeddedFont>
    <p:embeddedFont>
      <p:font typeface="Inter"/>
      <p:regular r:id="rId37"/>
      <p:bold r:id="rId38"/>
    </p:embeddedFont>
    <p:embeddedFont>
      <p:font typeface="Righteous"/>
      <p:regular r:id="rId39"/>
    </p:embeddedFont>
    <p:embeddedFont>
      <p:font typeface="DM Sans"/>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zpeYa9AJv2FXlOn6YyvrRAenk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bold.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DMSans-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Righteous-regular.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366923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366923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366923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65f3669233_0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65f3669233_0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265f3669233_0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65f3669233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65f3669233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265f3669233_0_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5f3669233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65f3669233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65f3669233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65f3669233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65f3669233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g265f3669233_0_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65f3669233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65f3669233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265f3669233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65f3669233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65f3669233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265f3669233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65f3669233_0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265f3669233_0_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g265f3669233_0_4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65f3669233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265f3669233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265f3669233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65f3669233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265f3669233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g265f3669233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65f3669233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265f3669233_0_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g265f3669233_0_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g265f3669233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 name="Google Shape;32;g265f3669233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g265f3669233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65f3669233_0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65f3669233_0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265f3669233_0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65f3669233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265f3669233_0_5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g265f3669233_0_5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65f3669233_0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265f3669233_0_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265f3669233_0_5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65f3669233_0_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65f3669233_0_6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265f3669233_0_6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65f3669233_0_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g265f3669233_0_6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0" name="Google Shape;710;g265f3669233_0_6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g265f3669233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 name="Google Shape;46;g265f3669233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 name="Google Shape;47;g265f3669233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65f3669233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65f3669233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65f3669233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65f3669233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65f3669233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65f3669233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65f3669233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65f3669233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265f3669233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65f3669233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65f3669233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g265f3669233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65f3669233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65f3669233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g265f3669233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65f3669233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65f3669233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265f3669233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21.png"/><Relationship Id="rId13" Type="http://schemas.openxmlformats.org/officeDocument/2006/relationships/image" Target="../media/image37.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15.png"/><Relationship Id="rId7" Type="http://schemas.openxmlformats.org/officeDocument/2006/relationships/image" Target="../media/image5.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0" Type="http://schemas.openxmlformats.org/officeDocument/2006/relationships/image" Target="../media/image125.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90.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12.png"/><Relationship Id="rId8" Type="http://schemas.openxmlformats.org/officeDocument/2006/relationships/image" Target="../media/image94.png"/></Relationships>
</file>

<file path=ppt/slides/_rels/slide11.xml.rels><?xml version="1.0" encoding="UTF-8" standalone="yes"?><Relationships xmlns="http://schemas.openxmlformats.org/package/2006/relationships"><Relationship Id="rId11" Type="http://schemas.openxmlformats.org/officeDocument/2006/relationships/image" Target="../media/image91.png"/><Relationship Id="rId10" Type="http://schemas.openxmlformats.org/officeDocument/2006/relationships/image" Target="../media/image44.png"/><Relationship Id="rId13" Type="http://schemas.openxmlformats.org/officeDocument/2006/relationships/image" Target="../media/image110.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 Id="rId15" Type="http://schemas.openxmlformats.org/officeDocument/2006/relationships/image" Target="../media/image105.png"/><Relationship Id="rId14" Type="http://schemas.openxmlformats.org/officeDocument/2006/relationships/image" Target="../media/image114.png"/><Relationship Id="rId5" Type="http://schemas.openxmlformats.org/officeDocument/2006/relationships/image" Target="../media/image32.png"/><Relationship Id="rId6" Type="http://schemas.openxmlformats.org/officeDocument/2006/relationships/image" Target="../media/image67.png"/><Relationship Id="rId7" Type="http://schemas.openxmlformats.org/officeDocument/2006/relationships/image" Target="../media/image5.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1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12.png"/></Relationships>
</file>

<file path=ppt/slides/_rels/slide14.xml.rels><?xml version="1.0" encoding="UTF-8" standalone="yes"?><Relationships xmlns="http://schemas.openxmlformats.org/package/2006/relationships"><Relationship Id="rId20" Type="http://schemas.openxmlformats.org/officeDocument/2006/relationships/image" Target="../media/image163.png"/><Relationship Id="rId22" Type="http://schemas.openxmlformats.org/officeDocument/2006/relationships/image" Target="../media/image135.png"/><Relationship Id="rId21" Type="http://schemas.openxmlformats.org/officeDocument/2006/relationships/image" Target="../media/image170.png"/><Relationship Id="rId24" Type="http://schemas.openxmlformats.org/officeDocument/2006/relationships/image" Target="../media/image124.png"/><Relationship Id="rId23" Type="http://schemas.openxmlformats.org/officeDocument/2006/relationships/image" Target="../media/image13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119.png"/><Relationship Id="rId26" Type="http://schemas.openxmlformats.org/officeDocument/2006/relationships/image" Target="../media/image143.png"/><Relationship Id="rId25" Type="http://schemas.openxmlformats.org/officeDocument/2006/relationships/image" Target="../media/image127.png"/><Relationship Id="rId28" Type="http://schemas.openxmlformats.org/officeDocument/2006/relationships/image" Target="../media/image151.png"/><Relationship Id="rId27" Type="http://schemas.openxmlformats.org/officeDocument/2006/relationships/image" Target="../media/image210.png"/><Relationship Id="rId5" Type="http://schemas.openxmlformats.org/officeDocument/2006/relationships/image" Target="../media/image26.png"/><Relationship Id="rId6" Type="http://schemas.openxmlformats.org/officeDocument/2006/relationships/image" Target="../media/image36.png"/><Relationship Id="rId29" Type="http://schemas.openxmlformats.org/officeDocument/2006/relationships/image" Target="../media/image205.png"/><Relationship Id="rId7" Type="http://schemas.openxmlformats.org/officeDocument/2006/relationships/image" Target="../media/image12.png"/><Relationship Id="rId8" Type="http://schemas.openxmlformats.org/officeDocument/2006/relationships/image" Target="../media/image152.png"/><Relationship Id="rId31" Type="http://schemas.openxmlformats.org/officeDocument/2006/relationships/image" Target="../media/image167.png"/><Relationship Id="rId30" Type="http://schemas.openxmlformats.org/officeDocument/2006/relationships/image" Target="../media/image133.png"/><Relationship Id="rId11" Type="http://schemas.openxmlformats.org/officeDocument/2006/relationships/image" Target="../media/image109.png"/><Relationship Id="rId10" Type="http://schemas.openxmlformats.org/officeDocument/2006/relationships/image" Target="../media/image113.png"/><Relationship Id="rId13" Type="http://schemas.openxmlformats.org/officeDocument/2006/relationships/image" Target="../media/image116.png"/><Relationship Id="rId12" Type="http://schemas.openxmlformats.org/officeDocument/2006/relationships/image" Target="../media/image112.png"/><Relationship Id="rId15" Type="http://schemas.openxmlformats.org/officeDocument/2006/relationships/image" Target="../media/image117.png"/><Relationship Id="rId14" Type="http://schemas.openxmlformats.org/officeDocument/2006/relationships/image" Target="../media/image126.png"/><Relationship Id="rId17" Type="http://schemas.openxmlformats.org/officeDocument/2006/relationships/image" Target="../media/image155.png"/><Relationship Id="rId16" Type="http://schemas.openxmlformats.org/officeDocument/2006/relationships/image" Target="../media/image122.png"/><Relationship Id="rId19" Type="http://schemas.openxmlformats.org/officeDocument/2006/relationships/image" Target="../media/image134.png"/><Relationship Id="rId18" Type="http://schemas.openxmlformats.org/officeDocument/2006/relationships/image" Target="../media/image1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67.png"/><Relationship Id="rId7" Type="http://schemas.openxmlformats.org/officeDocument/2006/relationships/image" Target="../media/image5.png"/><Relationship Id="rId8" Type="http://schemas.openxmlformats.org/officeDocument/2006/relationships/image" Target="../media/image4.png"/><Relationship Id="rId11" Type="http://schemas.openxmlformats.org/officeDocument/2006/relationships/image" Target="../media/image91.png"/><Relationship Id="rId10" Type="http://schemas.openxmlformats.org/officeDocument/2006/relationships/image" Target="../media/image44.png"/><Relationship Id="rId13" Type="http://schemas.openxmlformats.org/officeDocument/2006/relationships/image" Target="../media/image142.png"/><Relationship Id="rId12" Type="http://schemas.openxmlformats.org/officeDocument/2006/relationships/image" Target="../media/image12.png"/><Relationship Id="rId14" Type="http://schemas.openxmlformats.org/officeDocument/2006/relationships/image" Target="../media/image2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97.png"/><Relationship Id="rId5" Type="http://schemas.openxmlformats.org/officeDocument/2006/relationships/image" Target="../media/image19.png"/><Relationship Id="rId6" Type="http://schemas.openxmlformats.org/officeDocument/2006/relationships/image" Target="../media/image180.png"/><Relationship Id="rId7" Type="http://schemas.openxmlformats.org/officeDocument/2006/relationships/image" Target="../media/image12.png"/><Relationship Id="rId8" Type="http://schemas.openxmlformats.org/officeDocument/2006/relationships/image" Target="../media/image1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231.png"/><Relationship Id="rId5" Type="http://schemas.openxmlformats.org/officeDocument/2006/relationships/image" Target="../media/image26.png"/><Relationship Id="rId6" Type="http://schemas.openxmlformats.org/officeDocument/2006/relationships/image" Target="../media/image36.png"/><Relationship Id="rId7" Type="http://schemas.openxmlformats.org/officeDocument/2006/relationships/image" Target="../media/image12.png"/><Relationship Id="rId8" Type="http://schemas.openxmlformats.org/officeDocument/2006/relationships/image" Target="../media/image1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1.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67.png"/><Relationship Id="rId7" Type="http://schemas.openxmlformats.org/officeDocument/2006/relationships/image" Target="../media/image5.png"/><Relationship Id="rId8" Type="http://schemas.openxmlformats.org/officeDocument/2006/relationships/image" Target="../media/image4.png"/><Relationship Id="rId11" Type="http://schemas.openxmlformats.org/officeDocument/2006/relationships/image" Target="../media/image91.png"/><Relationship Id="rId10" Type="http://schemas.openxmlformats.org/officeDocument/2006/relationships/image" Target="../media/image44.png"/><Relationship Id="rId13" Type="http://schemas.openxmlformats.org/officeDocument/2006/relationships/image" Target="../media/image216.png"/><Relationship Id="rId12" Type="http://schemas.openxmlformats.org/officeDocument/2006/relationships/image" Target="../media/image12.png"/><Relationship Id="rId14" Type="http://schemas.openxmlformats.org/officeDocument/2006/relationships/image" Target="../media/image1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180.png"/><Relationship Id="rId7" Type="http://schemas.openxmlformats.org/officeDocument/2006/relationships/image" Target="../media/image12.png"/><Relationship Id="rId8" Type="http://schemas.openxmlformats.org/officeDocument/2006/relationships/image" Target="../media/image2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184.png"/><Relationship Id="rId5" Type="http://schemas.openxmlformats.org/officeDocument/2006/relationships/image" Target="../media/image26.png"/><Relationship Id="rId6" Type="http://schemas.openxmlformats.org/officeDocument/2006/relationships/image" Target="../media/image36.png"/><Relationship Id="rId7" Type="http://schemas.openxmlformats.org/officeDocument/2006/relationships/image" Target="../media/image12.png"/><Relationship Id="rId8" Type="http://schemas.openxmlformats.org/officeDocument/2006/relationships/image" Target="../media/image181.png"/><Relationship Id="rId11" Type="http://schemas.openxmlformats.org/officeDocument/2006/relationships/image" Target="../media/image189.png"/><Relationship Id="rId10" Type="http://schemas.openxmlformats.org/officeDocument/2006/relationships/image" Target="../media/image182.png"/><Relationship Id="rId12" Type="http://schemas.openxmlformats.org/officeDocument/2006/relationships/image" Target="../media/image1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67.png"/><Relationship Id="rId7" Type="http://schemas.openxmlformats.org/officeDocument/2006/relationships/image" Target="../media/image5.png"/><Relationship Id="rId8" Type="http://schemas.openxmlformats.org/officeDocument/2006/relationships/image" Target="../media/image4.png"/><Relationship Id="rId11" Type="http://schemas.openxmlformats.org/officeDocument/2006/relationships/image" Target="../media/image91.png"/><Relationship Id="rId10" Type="http://schemas.openxmlformats.org/officeDocument/2006/relationships/image" Target="../media/image44.png"/><Relationship Id="rId13" Type="http://schemas.openxmlformats.org/officeDocument/2006/relationships/image" Target="../media/image201.png"/><Relationship Id="rId12" Type="http://schemas.openxmlformats.org/officeDocument/2006/relationships/image" Target="../media/image12.png"/><Relationship Id="rId15" Type="http://schemas.openxmlformats.org/officeDocument/2006/relationships/image" Target="../media/image211.png"/><Relationship Id="rId14" Type="http://schemas.openxmlformats.org/officeDocument/2006/relationships/image" Target="../media/image223.png"/></Relationships>
</file>

<file path=ppt/slides/_rels/slide23.xml.rels><?xml version="1.0" encoding="UTF-8" standalone="yes"?><Relationships xmlns="http://schemas.openxmlformats.org/package/2006/relationships"><Relationship Id="rId20" Type="http://schemas.openxmlformats.org/officeDocument/2006/relationships/image" Target="../media/image219.png"/><Relationship Id="rId22" Type="http://schemas.openxmlformats.org/officeDocument/2006/relationships/image" Target="../media/image214.png"/><Relationship Id="rId21" Type="http://schemas.openxmlformats.org/officeDocument/2006/relationships/image" Target="../media/image235.png"/><Relationship Id="rId24" Type="http://schemas.openxmlformats.org/officeDocument/2006/relationships/image" Target="../media/image238.png"/><Relationship Id="rId23" Type="http://schemas.openxmlformats.org/officeDocument/2006/relationships/image" Target="../media/image232.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 Id="rId26" Type="http://schemas.openxmlformats.org/officeDocument/2006/relationships/image" Target="../media/image224.png"/><Relationship Id="rId25" Type="http://schemas.openxmlformats.org/officeDocument/2006/relationships/image" Target="../media/image240.png"/><Relationship Id="rId27" Type="http://schemas.openxmlformats.org/officeDocument/2006/relationships/hyperlink" Target="https://eatemp.com/powerpoint-org-chart-template/" TargetMode="External"/><Relationship Id="rId5" Type="http://schemas.openxmlformats.org/officeDocument/2006/relationships/image" Target="../media/image32.png"/><Relationship Id="rId6" Type="http://schemas.openxmlformats.org/officeDocument/2006/relationships/image" Target="../media/image67.png"/><Relationship Id="rId7" Type="http://schemas.openxmlformats.org/officeDocument/2006/relationships/image" Target="../media/image5.png"/><Relationship Id="rId8" Type="http://schemas.openxmlformats.org/officeDocument/2006/relationships/image" Target="../media/image4.png"/><Relationship Id="rId11" Type="http://schemas.openxmlformats.org/officeDocument/2006/relationships/image" Target="../media/image91.png"/><Relationship Id="rId10" Type="http://schemas.openxmlformats.org/officeDocument/2006/relationships/image" Target="../media/image44.png"/><Relationship Id="rId13" Type="http://schemas.openxmlformats.org/officeDocument/2006/relationships/image" Target="../media/image213.png"/><Relationship Id="rId12" Type="http://schemas.openxmlformats.org/officeDocument/2006/relationships/image" Target="../media/image12.png"/><Relationship Id="rId15" Type="http://schemas.openxmlformats.org/officeDocument/2006/relationships/image" Target="../media/image218.png"/><Relationship Id="rId14" Type="http://schemas.openxmlformats.org/officeDocument/2006/relationships/image" Target="../media/image236.png"/><Relationship Id="rId17" Type="http://schemas.openxmlformats.org/officeDocument/2006/relationships/image" Target="../media/image220.png"/><Relationship Id="rId16" Type="http://schemas.openxmlformats.org/officeDocument/2006/relationships/image" Target="../media/image242.png"/><Relationship Id="rId19" Type="http://schemas.openxmlformats.org/officeDocument/2006/relationships/image" Target="../media/image227.png"/><Relationship Id="rId18" Type="http://schemas.openxmlformats.org/officeDocument/2006/relationships/image" Target="../media/image2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7.png"/><Relationship Id="rId4" Type="http://schemas.openxmlformats.org/officeDocument/2006/relationships/image" Target="../media/image20.png"/><Relationship Id="rId9" Type="http://schemas.openxmlformats.org/officeDocument/2006/relationships/image" Target="../media/image245.png"/><Relationship Id="rId5" Type="http://schemas.openxmlformats.org/officeDocument/2006/relationships/image" Target="../media/image18.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35.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12.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36.png"/><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6.png"/><Relationship Id="rId13" Type="http://schemas.openxmlformats.org/officeDocument/2006/relationships/image" Target="../media/image12.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4.png"/><Relationship Id="rId15" Type="http://schemas.openxmlformats.org/officeDocument/2006/relationships/image" Target="../media/image48.png"/><Relationship Id="rId14" Type="http://schemas.openxmlformats.org/officeDocument/2006/relationships/image" Target="../media/image78.png"/><Relationship Id="rId16" Type="http://schemas.openxmlformats.org/officeDocument/2006/relationships/image" Target="../media/image61.png"/><Relationship Id="rId5" Type="http://schemas.openxmlformats.org/officeDocument/2006/relationships/image" Target="../media/image40.png"/><Relationship Id="rId6" Type="http://schemas.openxmlformats.org/officeDocument/2006/relationships/image" Target="../media/image32.png"/><Relationship Id="rId7" Type="http://schemas.openxmlformats.org/officeDocument/2006/relationships/image" Target="../media/image67.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0"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59.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12.png"/><Relationship Id="rId8"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79.png"/><Relationship Id="rId5" Type="http://schemas.openxmlformats.org/officeDocument/2006/relationships/image" Target="../media/image26.png"/><Relationship Id="rId6" Type="http://schemas.openxmlformats.org/officeDocument/2006/relationships/image" Target="../media/image36.png"/><Relationship Id="rId7" Type="http://schemas.openxmlformats.org/officeDocument/2006/relationships/image" Target="../media/image12.png"/><Relationship Id="rId8" Type="http://schemas.openxmlformats.org/officeDocument/2006/relationships/image" Target="../media/image76.png"/></Relationships>
</file>

<file path=ppt/slides/_rels/slide9.xml.rels><?xml version="1.0" encoding="UTF-8" standalone="yes"?><Relationships xmlns="http://schemas.openxmlformats.org/package/2006/relationships"><Relationship Id="rId11" Type="http://schemas.openxmlformats.org/officeDocument/2006/relationships/image" Target="../media/image91.png"/><Relationship Id="rId10" Type="http://schemas.openxmlformats.org/officeDocument/2006/relationships/image" Target="../media/image44.png"/><Relationship Id="rId13" Type="http://schemas.openxmlformats.org/officeDocument/2006/relationships/image" Target="../media/image108.png"/><Relationship Id="rId12"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 Id="rId15" Type="http://schemas.openxmlformats.org/officeDocument/2006/relationships/image" Target="../media/image12.png"/><Relationship Id="rId14" Type="http://schemas.openxmlformats.org/officeDocument/2006/relationships/image" Target="../media/image86.png"/><Relationship Id="rId5" Type="http://schemas.openxmlformats.org/officeDocument/2006/relationships/image" Target="../media/image32.png"/><Relationship Id="rId6" Type="http://schemas.openxmlformats.org/officeDocument/2006/relationships/image" Target="../media/image67.png"/><Relationship Id="rId7" Type="http://schemas.openxmlformats.org/officeDocument/2006/relationships/image" Target="../media/image5.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15" name="Shape 15"/>
        <p:cNvGrpSpPr/>
        <p:nvPr/>
      </p:nvGrpSpPr>
      <p:grpSpPr>
        <a:xfrm>
          <a:off x="0" y="0"/>
          <a:ext cx="0" cy="0"/>
          <a:chOff x="0" y="0"/>
          <a:chExt cx="0" cy="0"/>
        </a:xfrm>
      </p:grpSpPr>
      <p:pic>
        <p:nvPicPr>
          <p:cNvPr descr=" " id="16" name="Google Shape;16;g265f3669233_0_0"/>
          <p:cNvPicPr preferRelativeResize="0"/>
          <p:nvPr/>
        </p:nvPicPr>
        <p:blipFill rotWithShape="1">
          <a:blip r:embed="rId3">
            <a:alphaModFix/>
          </a:blip>
          <a:srcRect b="0" l="0" r="0" t="0"/>
          <a:stretch/>
        </p:blipFill>
        <p:spPr>
          <a:xfrm>
            <a:off x="1613102" y="0"/>
            <a:ext cx="7697162" cy="2857500"/>
          </a:xfrm>
          <a:prstGeom prst="rect">
            <a:avLst/>
          </a:prstGeom>
          <a:noFill/>
          <a:ln>
            <a:noFill/>
          </a:ln>
        </p:spPr>
      </p:pic>
      <p:pic>
        <p:nvPicPr>
          <p:cNvPr descr=" " id="17" name="Google Shape;17;g265f3669233_0_0"/>
          <p:cNvPicPr preferRelativeResize="0"/>
          <p:nvPr/>
        </p:nvPicPr>
        <p:blipFill rotWithShape="1">
          <a:blip r:embed="rId4">
            <a:alphaModFix/>
          </a:blip>
          <a:srcRect b="0" l="0" r="0" t="0"/>
          <a:stretch/>
        </p:blipFill>
        <p:spPr>
          <a:xfrm>
            <a:off x="-749394" y="2171700"/>
            <a:ext cx="2260883" cy="8166100"/>
          </a:xfrm>
          <a:prstGeom prst="rect">
            <a:avLst/>
          </a:prstGeom>
          <a:noFill/>
          <a:ln>
            <a:noFill/>
          </a:ln>
        </p:spPr>
      </p:pic>
      <p:pic>
        <p:nvPicPr>
          <p:cNvPr descr=" " id="18" name="Google Shape;18;g265f3669233_0_0"/>
          <p:cNvPicPr preferRelativeResize="0"/>
          <p:nvPr/>
        </p:nvPicPr>
        <p:blipFill rotWithShape="1">
          <a:blip r:embed="rId5">
            <a:alphaModFix/>
          </a:blip>
          <a:srcRect b="0" l="0" r="0" t="0"/>
          <a:stretch/>
        </p:blipFill>
        <p:spPr>
          <a:xfrm>
            <a:off x="3617794" y="876525"/>
            <a:ext cx="1187087" cy="1500713"/>
          </a:xfrm>
          <a:prstGeom prst="rect">
            <a:avLst/>
          </a:prstGeom>
          <a:noFill/>
          <a:ln>
            <a:noFill/>
          </a:ln>
        </p:spPr>
      </p:pic>
      <p:pic>
        <p:nvPicPr>
          <p:cNvPr descr=" " id="19" name="Google Shape;19;g265f3669233_0_0"/>
          <p:cNvPicPr preferRelativeResize="0"/>
          <p:nvPr/>
        </p:nvPicPr>
        <p:blipFill rotWithShape="1">
          <a:blip r:embed="rId6">
            <a:alphaModFix/>
          </a:blip>
          <a:srcRect b="0" l="0" r="0" t="0"/>
          <a:stretch/>
        </p:blipFill>
        <p:spPr>
          <a:xfrm>
            <a:off x="221089" y="982290"/>
            <a:ext cx="8593808" cy="5110497"/>
          </a:xfrm>
          <a:prstGeom prst="rect">
            <a:avLst/>
          </a:prstGeom>
          <a:noFill/>
          <a:ln>
            <a:noFill/>
          </a:ln>
        </p:spPr>
      </p:pic>
      <p:pic>
        <p:nvPicPr>
          <p:cNvPr descr=" " id="20" name="Google Shape;20;g265f3669233_0_0"/>
          <p:cNvPicPr preferRelativeResize="0"/>
          <p:nvPr/>
        </p:nvPicPr>
        <p:blipFill rotWithShape="1">
          <a:blip r:embed="rId7">
            <a:alphaModFix/>
          </a:blip>
          <a:srcRect b="0" l="0" r="0" t="0"/>
          <a:stretch/>
        </p:blipFill>
        <p:spPr>
          <a:xfrm>
            <a:off x="23154994" y="6286500"/>
            <a:ext cx="1574997" cy="1917700"/>
          </a:xfrm>
          <a:prstGeom prst="rect">
            <a:avLst/>
          </a:prstGeom>
          <a:noFill/>
          <a:ln>
            <a:noFill/>
          </a:ln>
        </p:spPr>
      </p:pic>
      <p:pic>
        <p:nvPicPr>
          <p:cNvPr descr=" " id="21" name="Google Shape;21;g265f3669233_0_0"/>
          <p:cNvPicPr preferRelativeResize="0"/>
          <p:nvPr/>
        </p:nvPicPr>
        <p:blipFill rotWithShape="1">
          <a:blip r:embed="rId8">
            <a:alphaModFix/>
          </a:blip>
          <a:srcRect b="0" l="0" r="0" t="0"/>
          <a:stretch/>
        </p:blipFill>
        <p:spPr>
          <a:xfrm>
            <a:off x="22176972" y="10452102"/>
            <a:ext cx="2959470" cy="3835400"/>
          </a:xfrm>
          <a:prstGeom prst="rect">
            <a:avLst/>
          </a:prstGeom>
          <a:noFill/>
          <a:ln>
            <a:noFill/>
          </a:ln>
        </p:spPr>
      </p:pic>
      <p:pic>
        <p:nvPicPr>
          <p:cNvPr descr=" " id="22" name="Google Shape;22;g265f3669233_0_0"/>
          <p:cNvPicPr preferRelativeResize="0"/>
          <p:nvPr/>
        </p:nvPicPr>
        <p:blipFill rotWithShape="1">
          <a:blip r:embed="rId9">
            <a:alphaModFix/>
          </a:blip>
          <a:srcRect b="0" l="0" r="0" t="0"/>
          <a:stretch/>
        </p:blipFill>
        <p:spPr>
          <a:xfrm>
            <a:off x="17693311" y="11899902"/>
            <a:ext cx="4991724" cy="2197100"/>
          </a:xfrm>
          <a:prstGeom prst="rect">
            <a:avLst/>
          </a:prstGeom>
          <a:noFill/>
          <a:ln>
            <a:noFill/>
          </a:ln>
        </p:spPr>
      </p:pic>
      <p:pic>
        <p:nvPicPr>
          <p:cNvPr descr=" " id="23" name="Google Shape;23;g265f3669233_0_0"/>
          <p:cNvPicPr preferRelativeResize="0"/>
          <p:nvPr/>
        </p:nvPicPr>
        <p:blipFill rotWithShape="1">
          <a:blip r:embed="rId10">
            <a:alphaModFix/>
          </a:blip>
          <a:srcRect b="0" l="0" r="0" t="0"/>
          <a:stretch/>
        </p:blipFill>
        <p:spPr>
          <a:xfrm>
            <a:off x="14911664" y="10642602"/>
            <a:ext cx="6630229" cy="2857500"/>
          </a:xfrm>
          <a:prstGeom prst="rect">
            <a:avLst/>
          </a:prstGeom>
          <a:noFill/>
          <a:ln>
            <a:noFill/>
          </a:ln>
        </p:spPr>
      </p:pic>
      <p:pic>
        <p:nvPicPr>
          <p:cNvPr descr=" " id="24" name="Google Shape;24;g265f3669233_0_0"/>
          <p:cNvPicPr preferRelativeResize="0"/>
          <p:nvPr/>
        </p:nvPicPr>
        <p:blipFill rotWithShape="1">
          <a:blip r:embed="rId11">
            <a:alphaModFix/>
          </a:blip>
          <a:srcRect b="0" l="0" r="0" t="0"/>
          <a:stretch/>
        </p:blipFill>
        <p:spPr>
          <a:xfrm>
            <a:off x="22067303" y="1694049"/>
            <a:ext cx="1569781" cy="8612937"/>
          </a:xfrm>
          <a:prstGeom prst="rect">
            <a:avLst/>
          </a:prstGeom>
          <a:noFill/>
          <a:ln>
            <a:noFill/>
          </a:ln>
        </p:spPr>
      </p:pic>
      <p:sp>
        <p:nvSpPr>
          <p:cNvPr id="25" name="Google Shape;25;g265f3669233_0_0"/>
          <p:cNvSpPr/>
          <p:nvPr/>
        </p:nvSpPr>
        <p:spPr>
          <a:xfrm>
            <a:off x="5957045" y="736600"/>
            <a:ext cx="14352900" cy="88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44400"/>
              <a:buFont typeface="Righteous"/>
              <a:buNone/>
            </a:pPr>
            <a:r>
              <a:rPr b="0" i="0" lang="en-US" sz="44400" u="none" cap="none" strike="noStrike">
                <a:solidFill>
                  <a:srgbClr val="FE5C5E"/>
                </a:solidFill>
                <a:latin typeface="Righteous"/>
                <a:ea typeface="Righteous"/>
                <a:cs typeface="Righteous"/>
                <a:sym typeface="Righteous"/>
              </a:rPr>
              <a:t>AIDS</a:t>
            </a:r>
            <a:endParaRPr b="0" i="0" sz="44400" u="none" cap="none" strike="noStrike">
              <a:solidFill>
                <a:schemeClr val="dk1"/>
              </a:solidFill>
              <a:latin typeface="Calibri"/>
              <a:ea typeface="Calibri"/>
              <a:cs typeface="Calibri"/>
              <a:sym typeface="Calibri"/>
            </a:endParaRPr>
          </a:p>
        </p:txBody>
      </p:sp>
      <p:sp>
        <p:nvSpPr>
          <p:cNvPr id="26" name="Google Shape;26;g265f3669233_0_0"/>
          <p:cNvSpPr/>
          <p:nvPr/>
        </p:nvSpPr>
        <p:spPr>
          <a:xfrm>
            <a:off x="5690311" y="736600"/>
            <a:ext cx="133029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7" name="Google Shape;27;g265f3669233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g265f3669233_0_0"/>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29" name="Google Shape;29;g265f3669233_0_0"/>
          <p:cNvPicPr preferRelativeResize="0"/>
          <p:nvPr/>
        </p:nvPicPr>
        <p:blipFill rotWithShape="1">
          <a:blip r:embed="rId13">
            <a:alphaModFix/>
          </a:blip>
          <a:srcRect b="0" l="0" r="0" t="0"/>
          <a:stretch/>
        </p:blipFill>
        <p:spPr>
          <a:xfrm>
            <a:off x="7189099" y="5219700"/>
            <a:ext cx="9792924" cy="10477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250" name="Shape 250"/>
        <p:cNvGrpSpPr/>
        <p:nvPr/>
      </p:nvGrpSpPr>
      <p:grpSpPr>
        <a:xfrm>
          <a:off x="0" y="0"/>
          <a:ext cx="0" cy="0"/>
          <a:chOff x="0" y="0"/>
          <a:chExt cx="0" cy="0"/>
        </a:xfrm>
      </p:grpSpPr>
      <p:pic>
        <p:nvPicPr>
          <p:cNvPr descr=" " id="251" name="Google Shape;251;g265f3669233_0_226"/>
          <p:cNvPicPr preferRelativeResize="0"/>
          <p:nvPr/>
        </p:nvPicPr>
        <p:blipFill rotWithShape="1">
          <a:blip r:embed="rId3">
            <a:alphaModFix/>
          </a:blip>
          <a:srcRect b="0" l="0" r="0" t="0"/>
          <a:stretch/>
        </p:blipFill>
        <p:spPr>
          <a:xfrm>
            <a:off x="18106088" y="8354963"/>
            <a:ext cx="10989384" cy="9109086"/>
          </a:xfrm>
          <a:prstGeom prst="rect">
            <a:avLst/>
          </a:prstGeom>
          <a:noFill/>
          <a:ln>
            <a:noFill/>
          </a:ln>
        </p:spPr>
      </p:pic>
      <p:pic>
        <p:nvPicPr>
          <p:cNvPr descr=" " id="252" name="Google Shape;252;g265f3669233_0_226"/>
          <p:cNvPicPr preferRelativeResize="0"/>
          <p:nvPr/>
        </p:nvPicPr>
        <p:blipFill rotWithShape="1">
          <a:blip r:embed="rId4">
            <a:alphaModFix/>
          </a:blip>
          <a:srcRect b="0" l="0" r="0" t="0"/>
          <a:stretch/>
        </p:blipFill>
        <p:spPr>
          <a:xfrm>
            <a:off x="-1587698" y="-1943100"/>
            <a:ext cx="9818327" cy="8801100"/>
          </a:xfrm>
          <a:prstGeom prst="rect">
            <a:avLst/>
          </a:prstGeom>
          <a:noFill/>
          <a:ln>
            <a:noFill/>
          </a:ln>
        </p:spPr>
      </p:pic>
      <p:pic>
        <p:nvPicPr>
          <p:cNvPr descr=" " id="253" name="Google Shape;253;g265f3669233_0_226"/>
          <p:cNvPicPr preferRelativeResize="0"/>
          <p:nvPr/>
        </p:nvPicPr>
        <p:blipFill rotWithShape="1">
          <a:blip r:embed="rId5">
            <a:alphaModFix/>
          </a:blip>
          <a:srcRect b="0" l="0" r="0" t="0"/>
          <a:stretch/>
        </p:blipFill>
        <p:spPr>
          <a:xfrm>
            <a:off x="15775372" y="101600"/>
            <a:ext cx="8608098" cy="13505520"/>
          </a:xfrm>
          <a:prstGeom prst="rect">
            <a:avLst/>
          </a:prstGeom>
          <a:noFill/>
          <a:ln>
            <a:noFill/>
          </a:ln>
        </p:spPr>
      </p:pic>
      <p:pic>
        <p:nvPicPr>
          <p:cNvPr descr=" " id="254" name="Google Shape;254;g265f3669233_0_226"/>
          <p:cNvPicPr preferRelativeResize="0"/>
          <p:nvPr/>
        </p:nvPicPr>
        <p:blipFill rotWithShape="1">
          <a:blip r:embed="rId6">
            <a:alphaModFix/>
          </a:blip>
          <a:srcRect b="0" l="0" r="0" t="0"/>
          <a:stretch/>
        </p:blipFill>
        <p:spPr>
          <a:xfrm>
            <a:off x="0" y="101600"/>
            <a:ext cx="8608098" cy="13505520"/>
          </a:xfrm>
          <a:prstGeom prst="rect">
            <a:avLst/>
          </a:prstGeom>
          <a:noFill/>
          <a:ln>
            <a:noFill/>
          </a:ln>
        </p:spPr>
      </p:pic>
      <p:sp>
        <p:nvSpPr>
          <p:cNvPr id="255" name="Google Shape;255;g265f3669233_0_2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g265f3669233_0_22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57" name="Google Shape;257;g265f3669233_0_226"/>
          <p:cNvSpPr/>
          <p:nvPr/>
        </p:nvSpPr>
        <p:spPr>
          <a:xfrm>
            <a:off x="9107038" y="469900"/>
            <a:ext cx="59910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Pricing Plan</a:t>
            </a:r>
            <a:endParaRPr b="0" i="0" sz="8000" u="none" cap="none" strike="noStrike">
              <a:solidFill>
                <a:schemeClr val="dk1"/>
              </a:solidFill>
              <a:latin typeface="Calibri"/>
              <a:ea typeface="Calibri"/>
              <a:cs typeface="Calibri"/>
              <a:sym typeface="Calibri"/>
            </a:endParaRPr>
          </a:p>
        </p:txBody>
      </p:sp>
      <p:sp>
        <p:nvSpPr>
          <p:cNvPr id="258" name="Google Shape;258;g265f3669233_0_226"/>
          <p:cNvSpPr/>
          <p:nvPr/>
        </p:nvSpPr>
        <p:spPr>
          <a:xfrm>
            <a:off x="1778222" y="2489200"/>
            <a:ext cx="20843400" cy="965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65f3669233_0_226"/>
          <p:cNvSpPr/>
          <p:nvPr/>
        </p:nvSpPr>
        <p:spPr>
          <a:xfrm>
            <a:off x="1778222" y="2489200"/>
            <a:ext cx="6439800" cy="9651900"/>
          </a:xfrm>
          <a:prstGeom prst="roundRect">
            <a:avLst>
              <a:gd fmla="val 3124" name="adj"/>
            </a:avLst>
          </a:prstGeom>
          <a:noFill/>
          <a:ln cap="flat" cmpd="sng" w="12700">
            <a:solidFill>
              <a:srgbClr val="FE5C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0" name="Google Shape;260;g265f3669233_0_226"/>
          <p:cNvPicPr preferRelativeResize="0"/>
          <p:nvPr/>
        </p:nvPicPr>
        <p:blipFill rotWithShape="1">
          <a:blip r:embed="rId8">
            <a:alphaModFix/>
          </a:blip>
          <a:srcRect b="0" l="0" r="0" t="0"/>
          <a:stretch/>
        </p:blipFill>
        <p:spPr>
          <a:xfrm>
            <a:off x="4185173" y="2946400"/>
            <a:ext cx="1625803" cy="1625600"/>
          </a:xfrm>
          <a:prstGeom prst="rect">
            <a:avLst/>
          </a:prstGeom>
          <a:noFill/>
          <a:ln>
            <a:noFill/>
          </a:ln>
        </p:spPr>
      </p:pic>
      <p:sp>
        <p:nvSpPr>
          <p:cNvPr id="261" name="Google Shape;261;g265f3669233_0_226"/>
          <p:cNvSpPr/>
          <p:nvPr/>
        </p:nvSpPr>
        <p:spPr>
          <a:xfrm>
            <a:off x="4115314" y="4876800"/>
            <a:ext cx="1765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E5C5E"/>
              </a:buClr>
              <a:buSzPts val="4800"/>
              <a:buFont typeface="Righteous"/>
              <a:buNone/>
            </a:pPr>
            <a:r>
              <a:rPr b="0" i="0" lang="en-US" sz="4800" u="none" cap="none" strike="noStrike">
                <a:solidFill>
                  <a:srgbClr val="FE5C5E"/>
                </a:solidFill>
                <a:latin typeface="Righteous"/>
                <a:ea typeface="Righteous"/>
                <a:cs typeface="Righteous"/>
                <a:sym typeface="Righteous"/>
              </a:rPr>
              <a:t>Basic</a:t>
            </a:r>
            <a:endParaRPr b="0" i="0" sz="4800" u="none" cap="none" strike="noStrike">
              <a:solidFill>
                <a:schemeClr val="dk1"/>
              </a:solidFill>
              <a:latin typeface="Calibri"/>
              <a:ea typeface="Calibri"/>
              <a:cs typeface="Calibri"/>
              <a:sym typeface="Calibri"/>
            </a:endParaRPr>
          </a:p>
        </p:txBody>
      </p:sp>
      <p:sp>
        <p:nvSpPr>
          <p:cNvPr id="262" name="Google Shape;262;g265f3669233_0_226"/>
          <p:cNvSpPr/>
          <p:nvPr/>
        </p:nvSpPr>
        <p:spPr>
          <a:xfrm>
            <a:off x="2235479"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63" name="Google Shape;263;g265f3669233_0_226"/>
          <p:cNvSpPr/>
          <p:nvPr/>
        </p:nvSpPr>
        <p:spPr>
          <a:xfrm>
            <a:off x="3429429" y="10922000"/>
            <a:ext cx="3137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$10/month</a:t>
            </a:r>
            <a:endParaRPr b="0" i="0" sz="4800" u="none" cap="none" strike="noStrike">
              <a:solidFill>
                <a:schemeClr val="dk1"/>
              </a:solidFill>
              <a:latin typeface="Calibri"/>
              <a:ea typeface="Calibri"/>
              <a:cs typeface="Calibri"/>
              <a:sym typeface="Calibri"/>
            </a:endParaRPr>
          </a:p>
        </p:txBody>
      </p:sp>
      <p:sp>
        <p:nvSpPr>
          <p:cNvPr id="264" name="Google Shape;264;g265f3669233_0_226"/>
          <p:cNvSpPr/>
          <p:nvPr/>
        </p:nvSpPr>
        <p:spPr>
          <a:xfrm>
            <a:off x="8980022" y="2489200"/>
            <a:ext cx="6439800" cy="9651900"/>
          </a:xfrm>
          <a:prstGeom prst="roundRect">
            <a:avLst>
              <a:gd fmla="val 3124" name="adj"/>
            </a:avLst>
          </a:prstGeom>
          <a:noFill/>
          <a:ln cap="flat" cmpd="sng" w="12700">
            <a:solidFill>
              <a:srgbClr val="FE5C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5" name="Google Shape;265;g265f3669233_0_226"/>
          <p:cNvPicPr preferRelativeResize="0"/>
          <p:nvPr/>
        </p:nvPicPr>
        <p:blipFill rotWithShape="1">
          <a:blip r:embed="rId9">
            <a:alphaModFix/>
          </a:blip>
          <a:srcRect b="0" l="0" r="0" t="0"/>
          <a:stretch/>
        </p:blipFill>
        <p:spPr>
          <a:xfrm>
            <a:off x="11616724" y="2946400"/>
            <a:ext cx="1166301" cy="1625600"/>
          </a:xfrm>
          <a:prstGeom prst="rect">
            <a:avLst/>
          </a:prstGeom>
          <a:noFill/>
          <a:ln>
            <a:noFill/>
          </a:ln>
        </p:spPr>
      </p:pic>
      <p:sp>
        <p:nvSpPr>
          <p:cNvPr id="266" name="Google Shape;266;g265f3669233_0_226"/>
          <p:cNvSpPr/>
          <p:nvPr/>
        </p:nvSpPr>
        <p:spPr>
          <a:xfrm>
            <a:off x="11482235" y="4876800"/>
            <a:ext cx="143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E5C5E"/>
              </a:buClr>
              <a:buSzPts val="4800"/>
              <a:buFont typeface="Righteous"/>
              <a:buNone/>
            </a:pPr>
            <a:r>
              <a:rPr b="0" i="0" lang="en-US" sz="4800" u="none" cap="none" strike="noStrike">
                <a:solidFill>
                  <a:srgbClr val="FE5C5E"/>
                </a:solidFill>
                <a:latin typeface="Righteous"/>
                <a:ea typeface="Righteous"/>
                <a:cs typeface="Righteous"/>
                <a:sym typeface="Righteous"/>
              </a:rPr>
              <a:t>Elite</a:t>
            </a:r>
            <a:endParaRPr b="0" i="0" sz="4800" u="none" cap="none" strike="noStrike">
              <a:solidFill>
                <a:schemeClr val="dk1"/>
              </a:solidFill>
              <a:latin typeface="Calibri"/>
              <a:ea typeface="Calibri"/>
              <a:cs typeface="Calibri"/>
              <a:sym typeface="Calibri"/>
            </a:endParaRPr>
          </a:p>
        </p:txBody>
      </p:sp>
      <p:sp>
        <p:nvSpPr>
          <p:cNvPr id="267" name="Google Shape;267;g265f3669233_0_226"/>
          <p:cNvSpPr/>
          <p:nvPr/>
        </p:nvSpPr>
        <p:spPr>
          <a:xfrm>
            <a:off x="94372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8" name="Google Shape;268;g265f3669233_0_226"/>
          <p:cNvSpPr/>
          <p:nvPr/>
        </p:nvSpPr>
        <p:spPr>
          <a:xfrm>
            <a:off x="10555019" y="10922000"/>
            <a:ext cx="3289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$50/month</a:t>
            </a:r>
            <a:endParaRPr b="0" i="0" sz="4800" u="none" cap="none" strike="noStrike">
              <a:solidFill>
                <a:schemeClr val="dk1"/>
              </a:solidFill>
              <a:latin typeface="Calibri"/>
              <a:ea typeface="Calibri"/>
              <a:cs typeface="Calibri"/>
              <a:sym typeface="Calibri"/>
            </a:endParaRPr>
          </a:p>
        </p:txBody>
      </p:sp>
      <p:sp>
        <p:nvSpPr>
          <p:cNvPr id="269" name="Google Shape;269;g265f3669233_0_226"/>
          <p:cNvSpPr/>
          <p:nvPr/>
        </p:nvSpPr>
        <p:spPr>
          <a:xfrm>
            <a:off x="16181822" y="2489200"/>
            <a:ext cx="6439800" cy="9651900"/>
          </a:xfrm>
          <a:prstGeom prst="roundRect">
            <a:avLst>
              <a:gd fmla="val 3124" name="adj"/>
            </a:avLst>
          </a:prstGeom>
          <a:noFill/>
          <a:ln cap="flat" cmpd="sng" w="12700">
            <a:solidFill>
              <a:srgbClr val="FE5C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0" name="Google Shape;270;g265f3669233_0_226"/>
          <p:cNvPicPr preferRelativeResize="0"/>
          <p:nvPr/>
        </p:nvPicPr>
        <p:blipFill rotWithShape="1">
          <a:blip r:embed="rId10">
            <a:alphaModFix/>
          </a:blip>
          <a:srcRect b="0" l="0" r="0" t="0"/>
          <a:stretch/>
        </p:blipFill>
        <p:spPr>
          <a:xfrm>
            <a:off x="18501512" y="2946400"/>
            <a:ext cx="1800326" cy="1625600"/>
          </a:xfrm>
          <a:prstGeom prst="rect">
            <a:avLst/>
          </a:prstGeom>
          <a:noFill/>
          <a:ln>
            <a:noFill/>
          </a:ln>
        </p:spPr>
      </p:pic>
      <p:sp>
        <p:nvSpPr>
          <p:cNvPr id="271" name="Google Shape;271;g265f3669233_0_226"/>
          <p:cNvSpPr/>
          <p:nvPr/>
        </p:nvSpPr>
        <p:spPr>
          <a:xfrm>
            <a:off x="17788573" y="4876800"/>
            <a:ext cx="3226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E5C5E"/>
              </a:buClr>
              <a:buSzPts val="4800"/>
              <a:buFont typeface="Righteous"/>
              <a:buNone/>
            </a:pPr>
            <a:r>
              <a:rPr b="0" i="0" lang="en-US" sz="4800" u="none" cap="none" strike="noStrike">
                <a:solidFill>
                  <a:srgbClr val="FE5C5E"/>
                </a:solidFill>
                <a:latin typeface="Righteous"/>
                <a:ea typeface="Righteous"/>
                <a:cs typeface="Righteous"/>
                <a:sym typeface="Righteous"/>
              </a:rPr>
              <a:t>Legendary</a:t>
            </a:r>
            <a:endParaRPr b="0" i="0" sz="4800" u="none" cap="none" strike="noStrike">
              <a:solidFill>
                <a:schemeClr val="dk1"/>
              </a:solidFill>
              <a:latin typeface="Calibri"/>
              <a:ea typeface="Calibri"/>
              <a:cs typeface="Calibri"/>
              <a:sym typeface="Calibri"/>
            </a:endParaRPr>
          </a:p>
        </p:txBody>
      </p:sp>
      <p:sp>
        <p:nvSpPr>
          <p:cNvPr id="272" name="Google Shape;272;g265f3669233_0_226"/>
          <p:cNvSpPr/>
          <p:nvPr/>
        </p:nvSpPr>
        <p:spPr>
          <a:xfrm>
            <a:off x="166390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73" name="Google Shape;273;g265f3669233_0_226"/>
          <p:cNvSpPr/>
          <p:nvPr/>
        </p:nvSpPr>
        <p:spPr>
          <a:xfrm>
            <a:off x="17642505" y="10922000"/>
            <a:ext cx="3518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278" name="Shape 278"/>
        <p:cNvGrpSpPr/>
        <p:nvPr/>
      </p:nvGrpSpPr>
      <p:grpSpPr>
        <a:xfrm>
          <a:off x="0" y="0"/>
          <a:ext cx="0" cy="0"/>
          <a:chOff x="0" y="0"/>
          <a:chExt cx="0" cy="0"/>
        </a:xfrm>
      </p:grpSpPr>
      <p:pic>
        <p:nvPicPr>
          <p:cNvPr descr=" " id="279" name="Google Shape;279;g265f3669233_0_253"/>
          <p:cNvPicPr preferRelativeResize="0"/>
          <p:nvPr/>
        </p:nvPicPr>
        <p:blipFill rotWithShape="1">
          <a:blip r:embed="rId3">
            <a:alphaModFix/>
          </a:blip>
          <a:srcRect b="0" l="0" r="0" t="0"/>
          <a:stretch/>
        </p:blipFill>
        <p:spPr>
          <a:xfrm>
            <a:off x="1613102" y="0"/>
            <a:ext cx="7697162" cy="2857500"/>
          </a:xfrm>
          <a:prstGeom prst="rect">
            <a:avLst/>
          </a:prstGeom>
          <a:noFill/>
          <a:ln>
            <a:noFill/>
          </a:ln>
        </p:spPr>
      </p:pic>
      <p:pic>
        <p:nvPicPr>
          <p:cNvPr descr=" " id="280" name="Google Shape;280;g265f3669233_0_253"/>
          <p:cNvPicPr preferRelativeResize="0"/>
          <p:nvPr/>
        </p:nvPicPr>
        <p:blipFill rotWithShape="1">
          <a:blip r:embed="rId4">
            <a:alphaModFix/>
          </a:blip>
          <a:srcRect b="0" l="0" r="0" t="0"/>
          <a:stretch/>
        </p:blipFill>
        <p:spPr>
          <a:xfrm>
            <a:off x="-749394" y="2171700"/>
            <a:ext cx="2260883" cy="8166100"/>
          </a:xfrm>
          <a:prstGeom prst="rect">
            <a:avLst/>
          </a:prstGeom>
          <a:noFill/>
          <a:ln>
            <a:noFill/>
          </a:ln>
        </p:spPr>
      </p:pic>
      <p:pic>
        <p:nvPicPr>
          <p:cNvPr descr=" " id="281" name="Google Shape;281;g265f3669233_0_253"/>
          <p:cNvPicPr preferRelativeResize="0"/>
          <p:nvPr/>
        </p:nvPicPr>
        <p:blipFill rotWithShape="1">
          <a:blip r:embed="rId5">
            <a:alphaModFix/>
          </a:blip>
          <a:srcRect b="0" l="0" r="0" t="0"/>
          <a:stretch/>
        </p:blipFill>
        <p:spPr>
          <a:xfrm>
            <a:off x="3617794" y="876523"/>
            <a:ext cx="1187087" cy="1500708"/>
          </a:xfrm>
          <a:prstGeom prst="rect">
            <a:avLst/>
          </a:prstGeom>
          <a:noFill/>
          <a:ln>
            <a:noFill/>
          </a:ln>
        </p:spPr>
      </p:pic>
      <p:pic>
        <p:nvPicPr>
          <p:cNvPr descr=" " id="282" name="Google Shape;282;g265f3669233_0_253"/>
          <p:cNvPicPr preferRelativeResize="0"/>
          <p:nvPr/>
        </p:nvPicPr>
        <p:blipFill rotWithShape="1">
          <a:blip r:embed="rId6">
            <a:alphaModFix/>
          </a:blip>
          <a:srcRect b="0" l="0" r="0" t="0"/>
          <a:stretch/>
        </p:blipFill>
        <p:spPr>
          <a:xfrm>
            <a:off x="221089" y="982290"/>
            <a:ext cx="8593808" cy="5110497"/>
          </a:xfrm>
          <a:prstGeom prst="rect">
            <a:avLst/>
          </a:prstGeom>
          <a:noFill/>
          <a:ln>
            <a:noFill/>
          </a:ln>
        </p:spPr>
      </p:pic>
      <p:pic>
        <p:nvPicPr>
          <p:cNvPr descr=" " id="283" name="Google Shape;283;g265f3669233_0_253"/>
          <p:cNvPicPr preferRelativeResize="0"/>
          <p:nvPr/>
        </p:nvPicPr>
        <p:blipFill rotWithShape="1">
          <a:blip r:embed="rId7">
            <a:alphaModFix/>
          </a:blip>
          <a:srcRect b="0" l="0" r="0" t="0"/>
          <a:stretch/>
        </p:blipFill>
        <p:spPr>
          <a:xfrm>
            <a:off x="23154994" y="6286500"/>
            <a:ext cx="1574997" cy="1917700"/>
          </a:xfrm>
          <a:prstGeom prst="rect">
            <a:avLst/>
          </a:prstGeom>
          <a:noFill/>
          <a:ln>
            <a:noFill/>
          </a:ln>
        </p:spPr>
      </p:pic>
      <p:pic>
        <p:nvPicPr>
          <p:cNvPr descr=" " id="284" name="Google Shape;284;g265f3669233_0_253"/>
          <p:cNvPicPr preferRelativeResize="0"/>
          <p:nvPr/>
        </p:nvPicPr>
        <p:blipFill rotWithShape="1">
          <a:blip r:embed="rId8">
            <a:alphaModFix/>
          </a:blip>
          <a:srcRect b="0" l="0" r="0" t="0"/>
          <a:stretch/>
        </p:blipFill>
        <p:spPr>
          <a:xfrm>
            <a:off x="22176972" y="10452100"/>
            <a:ext cx="2959470" cy="3835400"/>
          </a:xfrm>
          <a:prstGeom prst="rect">
            <a:avLst/>
          </a:prstGeom>
          <a:noFill/>
          <a:ln>
            <a:noFill/>
          </a:ln>
        </p:spPr>
      </p:pic>
      <p:pic>
        <p:nvPicPr>
          <p:cNvPr descr=" " id="285" name="Google Shape;285;g265f3669233_0_253"/>
          <p:cNvPicPr preferRelativeResize="0"/>
          <p:nvPr/>
        </p:nvPicPr>
        <p:blipFill rotWithShape="1">
          <a:blip r:embed="rId9">
            <a:alphaModFix/>
          </a:blip>
          <a:srcRect b="0" l="0" r="0" t="0"/>
          <a:stretch/>
        </p:blipFill>
        <p:spPr>
          <a:xfrm>
            <a:off x="17693311" y="11899900"/>
            <a:ext cx="4991724" cy="2197100"/>
          </a:xfrm>
          <a:prstGeom prst="rect">
            <a:avLst/>
          </a:prstGeom>
          <a:noFill/>
          <a:ln>
            <a:noFill/>
          </a:ln>
        </p:spPr>
      </p:pic>
      <p:pic>
        <p:nvPicPr>
          <p:cNvPr descr=" " id="286" name="Google Shape;286;g265f3669233_0_253"/>
          <p:cNvPicPr preferRelativeResize="0"/>
          <p:nvPr/>
        </p:nvPicPr>
        <p:blipFill rotWithShape="1">
          <a:blip r:embed="rId10">
            <a:alphaModFix/>
          </a:blip>
          <a:srcRect b="0" l="0" r="0" t="0"/>
          <a:stretch/>
        </p:blipFill>
        <p:spPr>
          <a:xfrm>
            <a:off x="14911664" y="10642600"/>
            <a:ext cx="6630229" cy="2857500"/>
          </a:xfrm>
          <a:prstGeom prst="rect">
            <a:avLst/>
          </a:prstGeom>
          <a:noFill/>
          <a:ln>
            <a:noFill/>
          </a:ln>
        </p:spPr>
      </p:pic>
      <p:pic>
        <p:nvPicPr>
          <p:cNvPr descr=" " id="287" name="Google Shape;287;g265f3669233_0_253"/>
          <p:cNvPicPr preferRelativeResize="0"/>
          <p:nvPr/>
        </p:nvPicPr>
        <p:blipFill rotWithShape="1">
          <a:blip r:embed="rId11">
            <a:alphaModFix/>
          </a:blip>
          <a:srcRect b="0" l="0" r="0" t="0"/>
          <a:stretch/>
        </p:blipFill>
        <p:spPr>
          <a:xfrm>
            <a:off x="22067303" y="1694049"/>
            <a:ext cx="1569781" cy="8612944"/>
          </a:xfrm>
          <a:prstGeom prst="rect">
            <a:avLst/>
          </a:prstGeom>
          <a:noFill/>
          <a:ln>
            <a:noFill/>
          </a:ln>
        </p:spPr>
      </p:pic>
      <p:sp>
        <p:nvSpPr>
          <p:cNvPr id="288" name="Google Shape;288;g265f3669233_0_2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9" name="Google Shape;289;g265f3669233_0_253"/>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290" name="Google Shape;290;g265f3669233_0_253"/>
          <p:cNvPicPr preferRelativeResize="0"/>
          <p:nvPr/>
        </p:nvPicPr>
        <p:blipFill rotWithShape="1">
          <a:blip r:embed="rId13">
            <a:alphaModFix/>
          </a:blip>
          <a:srcRect b="0" l="0" r="0" t="0"/>
          <a:stretch/>
        </p:blipFill>
        <p:spPr>
          <a:xfrm>
            <a:off x="7481235" y="673100"/>
            <a:ext cx="6084060" cy="12369800"/>
          </a:xfrm>
          <a:prstGeom prst="rect">
            <a:avLst/>
          </a:prstGeom>
          <a:noFill/>
          <a:ln>
            <a:noFill/>
          </a:ln>
        </p:spPr>
      </p:pic>
      <p:pic>
        <p:nvPicPr>
          <p:cNvPr descr=" " id="291" name="Google Shape;291;g265f3669233_0_253"/>
          <p:cNvPicPr preferRelativeResize="0"/>
          <p:nvPr/>
        </p:nvPicPr>
        <p:blipFill rotWithShape="1">
          <a:blip r:embed="rId14">
            <a:alphaModFix/>
          </a:blip>
          <a:srcRect b="0" l="0" r="0" t="0"/>
          <a:stretch/>
        </p:blipFill>
        <p:spPr>
          <a:xfrm>
            <a:off x="990724" y="673100"/>
            <a:ext cx="6084060" cy="4737100"/>
          </a:xfrm>
          <a:prstGeom prst="rect">
            <a:avLst/>
          </a:prstGeom>
          <a:noFill/>
          <a:ln>
            <a:noFill/>
          </a:ln>
        </p:spPr>
      </p:pic>
      <p:pic>
        <p:nvPicPr>
          <p:cNvPr descr=" " id="292" name="Google Shape;292;g265f3669233_0_253"/>
          <p:cNvPicPr preferRelativeResize="0"/>
          <p:nvPr/>
        </p:nvPicPr>
        <p:blipFill rotWithShape="1">
          <a:blip r:embed="rId15">
            <a:alphaModFix/>
          </a:blip>
          <a:srcRect b="0" l="0" r="0" t="0"/>
          <a:stretch/>
        </p:blipFill>
        <p:spPr>
          <a:xfrm>
            <a:off x="990724" y="5880100"/>
            <a:ext cx="6084060" cy="7162800"/>
          </a:xfrm>
          <a:prstGeom prst="rect">
            <a:avLst/>
          </a:prstGeom>
          <a:noFill/>
          <a:ln>
            <a:noFill/>
          </a:ln>
        </p:spPr>
      </p:pic>
      <p:sp>
        <p:nvSpPr>
          <p:cNvPr id="293" name="Google Shape;293;g265f3669233_0_253"/>
          <p:cNvSpPr/>
          <p:nvPr/>
        </p:nvSpPr>
        <p:spPr>
          <a:xfrm>
            <a:off x="14543318" y="1651000"/>
            <a:ext cx="75660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ighteous"/>
              <a:buNone/>
            </a:pPr>
            <a:r>
              <a:rPr b="0" i="0" lang="en-US" sz="8000" u="none" cap="none" strike="noStrike">
                <a:solidFill>
                  <a:srgbClr val="0E0E0E"/>
                </a:solidFill>
                <a:latin typeface="Righteous"/>
                <a:ea typeface="Righteous"/>
                <a:cs typeface="Righteous"/>
                <a:sym typeface="Righteous"/>
              </a:rPr>
              <a:t>Some Data</a:t>
            </a:r>
            <a:endParaRPr b="0" i="0" sz="8000" u="none" cap="none" strike="noStrike">
              <a:solidFill>
                <a:schemeClr val="dk1"/>
              </a:solidFill>
              <a:latin typeface="Calibri"/>
              <a:ea typeface="Calibri"/>
              <a:cs typeface="Calibri"/>
              <a:sym typeface="Calibri"/>
            </a:endParaRPr>
          </a:p>
        </p:txBody>
      </p:sp>
      <p:sp>
        <p:nvSpPr>
          <p:cNvPr id="294" name="Google Shape;294;g265f3669233_0_253"/>
          <p:cNvSpPr/>
          <p:nvPr/>
        </p:nvSpPr>
        <p:spPr>
          <a:xfrm>
            <a:off x="14543318" y="3543300"/>
            <a:ext cx="78750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5f3669233_0_253"/>
          <p:cNvSpPr/>
          <p:nvPr/>
        </p:nvSpPr>
        <p:spPr>
          <a:xfrm>
            <a:off x="14543318" y="3543300"/>
            <a:ext cx="7875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5f3669233_0_253"/>
          <p:cNvSpPr/>
          <p:nvPr/>
        </p:nvSpPr>
        <p:spPr>
          <a:xfrm>
            <a:off x="14543318" y="3543300"/>
            <a:ext cx="29088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5f3669233_0_253"/>
          <p:cNvSpPr/>
          <p:nvPr/>
        </p:nvSpPr>
        <p:spPr>
          <a:xfrm>
            <a:off x="14543318" y="3543300"/>
            <a:ext cx="34506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75%</a:t>
            </a:r>
            <a:endParaRPr b="0" i="0" sz="12800" u="none" cap="none" strike="noStrike">
              <a:solidFill>
                <a:schemeClr val="dk1"/>
              </a:solidFill>
              <a:latin typeface="Calibri"/>
              <a:ea typeface="Calibri"/>
              <a:cs typeface="Calibri"/>
              <a:sym typeface="Calibri"/>
            </a:endParaRPr>
          </a:p>
        </p:txBody>
      </p:sp>
      <p:sp>
        <p:nvSpPr>
          <p:cNvPr id="298" name="Google Shape;298;g265f3669233_0_253"/>
          <p:cNvSpPr/>
          <p:nvPr/>
        </p:nvSpPr>
        <p:spPr>
          <a:xfrm>
            <a:off x="14543318" y="58674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5f3669233_0_253"/>
          <p:cNvSpPr/>
          <p:nvPr/>
        </p:nvSpPr>
        <p:spPr>
          <a:xfrm>
            <a:off x="14543318" y="58674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Enchanted Creatures</a:t>
            </a:r>
            <a:endParaRPr b="0" i="0" sz="3600" u="none" cap="none" strike="noStrike">
              <a:solidFill>
                <a:schemeClr val="dk1"/>
              </a:solidFill>
              <a:latin typeface="Calibri"/>
              <a:ea typeface="Calibri"/>
              <a:cs typeface="Calibri"/>
              <a:sym typeface="Calibri"/>
            </a:endParaRPr>
          </a:p>
        </p:txBody>
      </p:sp>
      <p:sp>
        <p:nvSpPr>
          <p:cNvPr id="300" name="Google Shape;300;g265f3669233_0_253"/>
          <p:cNvSpPr/>
          <p:nvPr/>
        </p:nvSpPr>
        <p:spPr>
          <a:xfrm>
            <a:off x="14543318" y="6540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01" name="Google Shape;301;g265f3669233_0_253"/>
          <p:cNvSpPr/>
          <p:nvPr/>
        </p:nvSpPr>
        <p:spPr>
          <a:xfrm>
            <a:off x="14543318" y="7683500"/>
            <a:ext cx="7875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5f3669233_0_253"/>
          <p:cNvSpPr/>
          <p:nvPr/>
        </p:nvSpPr>
        <p:spPr>
          <a:xfrm>
            <a:off x="14543318" y="7683500"/>
            <a:ext cx="316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5f3669233_0_253"/>
          <p:cNvSpPr/>
          <p:nvPr/>
        </p:nvSpPr>
        <p:spPr>
          <a:xfrm>
            <a:off x="14543318" y="7683500"/>
            <a:ext cx="37047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60%</a:t>
            </a:r>
            <a:endParaRPr b="0" i="0" sz="12800" u="none" cap="none" strike="noStrike">
              <a:solidFill>
                <a:schemeClr val="dk1"/>
              </a:solidFill>
              <a:latin typeface="Calibri"/>
              <a:ea typeface="Calibri"/>
              <a:cs typeface="Calibri"/>
              <a:sym typeface="Calibri"/>
            </a:endParaRPr>
          </a:p>
        </p:txBody>
      </p:sp>
      <p:sp>
        <p:nvSpPr>
          <p:cNvPr id="304" name="Google Shape;304;g265f3669233_0_253"/>
          <p:cNvSpPr/>
          <p:nvPr/>
        </p:nvSpPr>
        <p:spPr>
          <a:xfrm>
            <a:off x="14543318" y="100076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65f3669233_0_253"/>
          <p:cNvSpPr/>
          <p:nvPr/>
        </p:nvSpPr>
        <p:spPr>
          <a:xfrm>
            <a:off x="14543318" y="100076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Magic-Wielding Individuals</a:t>
            </a:r>
            <a:endParaRPr b="0" i="0" sz="3600" u="none" cap="none" strike="noStrike">
              <a:solidFill>
                <a:schemeClr val="dk1"/>
              </a:solidFill>
              <a:latin typeface="Calibri"/>
              <a:ea typeface="Calibri"/>
              <a:cs typeface="Calibri"/>
              <a:sym typeface="Calibri"/>
            </a:endParaRPr>
          </a:p>
        </p:txBody>
      </p:sp>
      <p:sp>
        <p:nvSpPr>
          <p:cNvPr id="306" name="Google Shape;306;g265f3669233_0_253"/>
          <p:cNvSpPr/>
          <p:nvPr/>
        </p:nvSpPr>
        <p:spPr>
          <a:xfrm>
            <a:off x="14543318" y="10680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311" name="Shape 311"/>
        <p:cNvGrpSpPr/>
        <p:nvPr/>
      </p:nvGrpSpPr>
      <p:grpSpPr>
        <a:xfrm>
          <a:off x="0" y="0"/>
          <a:ext cx="0" cy="0"/>
          <a:chOff x="0" y="0"/>
          <a:chExt cx="0" cy="0"/>
        </a:xfrm>
      </p:grpSpPr>
      <p:pic>
        <p:nvPicPr>
          <p:cNvPr descr=" " id="312" name="Google Shape;312;g265f3669233_0_285"/>
          <p:cNvPicPr preferRelativeResize="0"/>
          <p:nvPr/>
        </p:nvPicPr>
        <p:blipFill rotWithShape="1">
          <a:blip r:embed="rId3">
            <a:alphaModFix/>
          </a:blip>
          <a:srcRect b="0" l="0" r="0" t="0"/>
          <a:stretch/>
        </p:blipFill>
        <p:spPr>
          <a:xfrm>
            <a:off x="1308264" y="-774700"/>
            <a:ext cx="14683035" cy="15265400"/>
          </a:xfrm>
          <a:prstGeom prst="rect">
            <a:avLst/>
          </a:prstGeom>
          <a:noFill/>
          <a:ln>
            <a:noFill/>
          </a:ln>
        </p:spPr>
      </p:pic>
      <p:pic>
        <p:nvPicPr>
          <p:cNvPr descr=" " id="313" name="Google Shape;313;g265f3669233_0_285"/>
          <p:cNvPicPr preferRelativeResize="0"/>
          <p:nvPr/>
        </p:nvPicPr>
        <p:blipFill rotWithShape="1">
          <a:blip r:embed="rId4">
            <a:alphaModFix/>
          </a:blip>
          <a:srcRect b="0" l="0" r="0" t="0"/>
          <a:stretch/>
        </p:blipFill>
        <p:spPr>
          <a:xfrm>
            <a:off x="21414877" y="685800"/>
            <a:ext cx="2032254" cy="2819400"/>
          </a:xfrm>
          <a:prstGeom prst="rect">
            <a:avLst/>
          </a:prstGeom>
          <a:noFill/>
          <a:ln>
            <a:noFill/>
          </a:ln>
        </p:spPr>
      </p:pic>
      <p:pic>
        <p:nvPicPr>
          <p:cNvPr descr=" " id="314" name="Google Shape;314;g265f3669233_0_285"/>
          <p:cNvPicPr preferRelativeResize="0"/>
          <p:nvPr/>
        </p:nvPicPr>
        <p:blipFill rotWithShape="1">
          <a:blip r:embed="rId5">
            <a:alphaModFix/>
          </a:blip>
          <a:srcRect b="0" l="0" r="0" t="0"/>
          <a:stretch/>
        </p:blipFill>
        <p:spPr>
          <a:xfrm>
            <a:off x="1613102" y="5842000"/>
            <a:ext cx="1536892" cy="5905500"/>
          </a:xfrm>
          <a:prstGeom prst="rect">
            <a:avLst/>
          </a:prstGeom>
          <a:noFill/>
          <a:ln>
            <a:noFill/>
          </a:ln>
        </p:spPr>
      </p:pic>
      <p:pic>
        <p:nvPicPr>
          <p:cNvPr descr=" " id="315" name="Google Shape;315;g265f3669233_0_285"/>
          <p:cNvPicPr preferRelativeResize="0"/>
          <p:nvPr/>
        </p:nvPicPr>
        <p:blipFill rotWithShape="1">
          <a:blip r:embed="rId6">
            <a:alphaModFix/>
          </a:blip>
          <a:srcRect b="0" l="0" r="0" t="0"/>
          <a:stretch/>
        </p:blipFill>
        <p:spPr>
          <a:xfrm>
            <a:off x="342943" y="406400"/>
            <a:ext cx="7532041" cy="2565400"/>
          </a:xfrm>
          <a:prstGeom prst="rect">
            <a:avLst/>
          </a:prstGeom>
          <a:noFill/>
          <a:ln>
            <a:noFill/>
          </a:ln>
        </p:spPr>
      </p:pic>
      <p:sp>
        <p:nvSpPr>
          <p:cNvPr id="316" name="Google Shape;316;g265f3669233_0_2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7" name="Google Shape;317;g265f3669233_0_2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18" name="Google Shape;318;g265f3669233_0_285"/>
          <p:cNvSpPr/>
          <p:nvPr/>
        </p:nvSpPr>
        <p:spPr>
          <a:xfrm>
            <a:off x="1308264" y="3403600"/>
            <a:ext cx="15762600" cy="651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5f3669233_0_285"/>
          <p:cNvSpPr/>
          <p:nvPr/>
        </p:nvSpPr>
        <p:spPr>
          <a:xfrm>
            <a:off x="1308264" y="3403600"/>
            <a:ext cx="15762600" cy="504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65f3669233_0_285"/>
          <p:cNvSpPr/>
          <p:nvPr/>
        </p:nvSpPr>
        <p:spPr>
          <a:xfrm>
            <a:off x="2972171" y="3403600"/>
            <a:ext cx="12435000" cy="480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Righteous"/>
              <a:buNone/>
            </a:pPr>
            <a:r>
              <a:rPr b="0" i="0" lang="en-US" sz="24000" u="none" cap="none" strike="noStrike">
                <a:solidFill>
                  <a:srgbClr val="272727"/>
                </a:solidFill>
                <a:latin typeface="Righteous"/>
                <a:ea typeface="Righteous"/>
                <a:cs typeface="Righteous"/>
                <a:sym typeface="Righteous"/>
              </a:rPr>
              <a:t>234,567</a:t>
            </a:r>
            <a:endParaRPr b="0" i="0" sz="24000" u="none" cap="none" strike="noStrike">
              <a:solidFill>
                <a:schemeClr val="dk1"/>
              </a:solidFill>
              <a:latin typeface="Calibri"/>
              <a:ea typeface="Calibri"/>
              <a:cs typeface="Calibri"/>
              <a:sym typeface="Calibri"/>
            </a:endParaRPr>
          </a:p>
        </p:txBody>
      </p:sp>
      <p:sp>
        <p:nvSpPr>
          <p:cNvPr id="321" name="Google Shape;321;g265f3669233_0_285"/>
          <p:cNvSpPr/>
          <p:nvPr/>
        </p:nvSpPr>
        <p:spPr>
          <a:xfrm>
            <a:off x="1172780" y="73914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22" name="Google Shape;322;g265f3669233_0_285"/>
          <p:cNvSpPr/>
          <p:nvPr/>
        </p:nvSpPr>
        <p:spPr>
          <a:xfrm>
            <a:off x="4485777" y="88519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23" name="Google Shape;323;g265f3669233_0_285"/>
          <p:cNvPicPr preferRelativeResize="0"/>
          <p:nvPr/>
        </p:nvPicPr>
        <p:blipFill rotWithShape="1">
          <a:blip r:embed="rId8">
            <a:alphaModFix/>
          </a:blip>
          <a:srcRect b="0" l="0" r="0" t="0"/>
          <a:stretch/>
        </p:blipFill>
        <p:spPr>
          <a:xfrm>
            <a:off x="14670334" y="2095500"/>
            <a:ext cx="9716714" cy="1022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328" name="Shape 328"/>
        <p:cNvGrpSpPr/>
        <p:nvPr/>
      </p:nvGrpSpPr>
      <p:grpSpPr>
        <a:xfrm>
          <a:off x="0" y="0"/>
          <a:ext cx="0" cy="0"/>
          <a:chOff x="0" y="0"/>
          <a:chExt cx="0" cy="0"/>
        </a:xfrm>
      </p:grpSpPr>
      <p:pic>
        <p:nvPicPr>
          <p:cNvPr descr=" " id="329" name="Google Shape;329;g265f3669233_0_301"/>
          <p:cNvPicPr preferRelativeResize="0"/>
          <p:nvPr/>
        </p:nvPicPr>
        <p:blipFill rotWithShape="1">
          <a:blip r:embed="rId3">
            <a:alphaModFix/>
          </a:blip>
          <a:srcRect b="0" l="0" r="0" t="0"/>
          <a:stretch/>
        </p:blipFill>
        <p:spPr>
          <a:xfrm>
            <a:off x="18106088" y="8354963"/>
            <a:ext cx="10989384" cy="9109101"/>
          </a:xfrm>
          <a:prstGeom prst="rect">
            <a:avLst/>
          </a:prstGeom>
          <a:noFill/>
          <a:ln>
            <a:noFill/>
          </a:ln>
        </p:spPr>
      </p:pic>
      <p:pic>
        <p:nvPicPr>
          <p:cNvPr descr=" " id="330" name="Google Shape;330;g265f3669233_0_301"/>
          <p:cNvPicPr preferRelativeResize="0"/>
          <p:nvPr/>
        </p:nvPicPr>
        <p:blipFill rotWithShape="1">
          <a:blip r:embed="rId4">
            <a:alphaModFix/>
          </a:blip>
          <a:srcRect b="0" l="0" r="0" t="0"/>
          <a:stretch/>
        </p:blipFill>
        <p:spPr>
          <a:xfrm>
            <a:off x="-1587698" y="-1943100"/>
            <a:ext cx="9818327" cy="8801100"/>
          </a:xfrm>
          <a:prstGeom prst="rect">
            <a:avLst/>
          </a:prstGeom>
          <a:noFill/>
          <a:ln>
            <a:noFill/>
          </a:ln>
        </p:spPr>
      </p:pic>
      <p:pic>
        <p:nvPicPr>
          <p:cNvPr descr=" " id="331" name="Google Shape;331;g265f3669233_0_301"/>
          <p:cNvPicPr preferRelativeResize="0"/>
          <p:nvPr/>
        </p:nvPicPr>
        <p:blipFill rotWithShape="1">
          <a:blip r:embed="rId5">
            <a:alphaModFix/>
          </a:blip>
          <a:srcRect b="0" l="0" r="0" t="0"/>
          <a:stretch/>
        </p:blipFill>
        <p:spPr>
          <a:xfrm>
            <a:off x="15775372" y="101600"/>
            <a:ext cx="8608098" cy="13505520"/>
          </a:xfrm>
          <a:prstGeom prst="rect">
            <a:avLst/>
          </a:prstGeom>
          <a:noFill/>
          <a:ln>
            <a:noFill/>
          </a:ln>
        </p:spPr>
      </p:pic>
      <p:pic>
        <p:nvPicPr>
          <p:cNvPr descr=" " id="332" name="Google Shape;332;g265f3669233_0_301"/>
          <p:cNvPicPr preferRelativeResize="0"/>
          <p:nvPr/>
        </p:nvPicPr>
        <p:blipFill rotWithShape="1">
          <a:blip r:embed="rId6">
            <a:alphaModFix/>
          </a:blip>
          <a:srcRect b="0" l="0" r="0" t="0"/>
          <a:stretch/>
        </p:blipFill>
        <p:spPr>
          <a:xfrm>
            <a:off x="0" y="101600"/>
            <a:ext cx="8608098" cy="13505520"/>
          </a:xfrm>
          <a:prstGeom prst="rect">
            <a:avLst/>
          </a:prstGeom>
          <a:noFill/>
          <a:ln>
            <a:noFill/>
          </a:ln>
        </p:spPr>
      </p:pic>
      <p:sp>
        <p:nvSpPr>
          <p:cNvPr id="333" name="Google Shape;333;g265f3669233_0_3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4" name="Google Shape;334;g265f3669233_0_30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35" name="Google Shape;335;g265f3669233_0_301"/>
          <p:cNvSpPr/>
          <p:nvPr/>
        </p:nvSpPr>
        <p:spPr>
          <a:xfrm>
            <a:off x="3391324" y="3263900"/>
            <a:ext cx="7875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65f3669233_0_301"/>
          <p:cNvSpPr/>
          <p:nvPr/>
        </p:nvSpPr>
        <p:spPr>
          <a:xfrm>
            <a:off x="3626303" y="3263900"/>
            <a:ext cx="7404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5f3669233_0_301"/>
          <p:cNvSpPr/>
          <p:nvPr/>
        </p:nvSpPr>
        <p:spPr>
          <a:xfrm>
            <a:off x="3626303" y="3263900"/>
            <a:ext cx="79470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233 Coins</a:t>
            </a:r>
            <a:endParaRPr b="0" i="0" sz="12800" u="none" cap="none" strike="noStrike">
              <a:solidFill>
                <a:schemeClr val="dk1"/>
              </a:solidFill>
              <a:latin typeface="Calibri"/>
              <a:ea typeface="Calibri"/>
              <a:cs typeface="Calibri"/>
              <a:sym typeface="Calibri"/>
            </a:endParaRPr>
          </a:p>
        </p:txBody>
      </p:sp>
      <p:sp>
        <p:nvSpPr>
          <p:cNvPr id="338" name="Google Shape;338;g265f3669233_0_301"/>
          <p:cNvSpPr/>
          <p:nvPr/>
        </p:nvSpPr>
        <p:spPr>
          <a:xfrm>
            <a:off x="3391324" y="5283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5f3669233_0_301"/>
          <p:cNvSpPr/>
          <p:nvPr/>
        </p:nvSpPr>
        <p:spPr>
          <a:xfrm>
            <a:off x="3323582" y="5283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40" name="Google Shape;340;g265f3669233_0_301"/>
          <p:cNvSpPr/>
          <p:nvPr/>
        </p:nvSpPr>
        <p:spPr>
          <a:xfrm>
            <a:off x="3391324" y="6985000"/>
            <a:ext cx="7875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65f3669233_0_301"/>
          <p:cNvSpPr/>
          <p:nvPr/>
        </p:nvSpPr>
        <p:spPr>
          <a:xfrm>
            <a:off x="3365921" y="6985000"/>
            <a:ext cx="7925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65f3669233_0_301"/>
          <p:cNvSpPr/>
          <p:nvPr/>
        </p:nvSpPr>
        <p:spPr>
          <a:xfrm>
            <a:off x="3365921" y="6985000"/>
            <a:ext cx="84678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456 Hours</a:t>
            </a:r>
            <a:endParaRPr b="0" i="0" sz="12800" u="none" cap="none" strike="noStrike">
              <a:solidFill>
                <a:schemeClr val="dk1"/>
              </a:solidFill>
              <a:latin typeface="Calibri"/>
              <a:ea typeface="Calibri"/>
              <a:cs typeface="Calibri"/>
              <a:sym typeface="Calibri"/>
            </a:endParaRPr>
          </a:p>
        </p:txBody>
      </p:sp>
      <p:sp>
        <p:nvSpPr>
          <p:cNvPr id="343" name="Google Shape;343;g265f3669233_0_301"/>
          <p:cNvSpPr/>
          <p:nvPr/>
        </p:nvSpPr>
        <p:spPr>
          <a:xfrm>
            <a:off x="3391324" y="9004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65f3669233_0_301"/>
          <p:cNvSpPr/>
          <p:nvPr/>
        </p:nvSpPr>
        <p:spPr>
          <a:xfrm>
            <a:off x="3323582" y="9004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45" name="Google Shape;345;g265f3669233_0_301"/>
          <p:cNvSpPr/>
          <p:nvPr/>
        </p:nvSpPr>
        <p:spPr>
          <a:xfrm>
            <a:off x="13552594" y="3263900"/>
            <a:ext cx="7875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65f3669233_0_301"/>
          <p:cNvSpPr/>
          <p:nvPr/>
        </p:nvSpPr>
        <p:spPr>
          <a:xfrm>
            <a:off x="15953194" y="3263900"/>
            <a:ext cx="30738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65f3669233_0_301"/>
          <p:cNvSpPr/>
          <p:nvPr/>
        </p:nvSpPr>
        <p:spPr>
          <a:xfrm>
            <a:off x="15953194" y="3263900"/>
            <a:ext cx="36156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85%</a:t>
            </a:r>
            <a:endParaRPr b="0" i="0" sz="12800" u="none" cap="none" strike="noStrike">
              <a:solidFill>
                <a:schemeClr val="dk1"/>
              </a:solidFill>
              <a:latin typeface="Calibri"/>
              <a:ea typeface="Calibri"/>
              <a:cs typeface="Calibri"/>
              <a:sym typeface="Calibri"/>
            </a:endParaRPr>
          </a:p>
        </p:txBody>
      </p:sp>
      <p:sp>
        <p:nvSpPr>
          <p:cNvPr id="348" name="Google Shape;348;g265f3669233_0_301"/>
          <p:cNvSpPr/>
          <p:nvPr/>
        </p:nvSpPr>
        <p:spPr>
          <a:xfrm>
            <a:off x="13552594" y="5283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65f3669233_0_301"/>
          <p:cNvSpPr/>
          <p:nvPr/>
        </p:nvSpPr>
        <p:spPr>
          <a:xfrm>
            <a:off x="13484852" y="5283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50" name="Google Shape;350;g265f3669233_0_301"/>
          <p:cNvSpPr/>
          <p:nvPr/>
        </p:nvSpPr>
        <p:spPr>
          <a:xfrm>
            <a:off x="13552594" y="6985000"/>
            <a:ext cx="7875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65f3669233_0_301"/>
          <p:cNvSpPr/>
          <p:nvPr/>
        </p:nvSpPr>
        <p:spPr>
          <a:xfrm>
            <a:off x="14708438" y="6985000"/>
            <a:ext cx="55632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5f3669233_0_301"/>
          <p:cNvSpPr/>
          <p:nvPr/>
        </p:nvSpPr>
        <p:spPr>
          <a:xfrm>
            <a:off x="14708438" y="6985000"/>
            <a:ext cx="61053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535 Km</a:t>
            </a:r>
            <a:endParaRPr b="0" i="0" sz="12800" u="none" cap="none" strike="noStrike">
              <a:solidFill>
                <a:schemeClr val="dk1"/>
              </a:solidFill>
              <a:latin typeface="Calibri"/>
              <a:ea typeface="Calibri"/>
              <a:cs typeface="Calibri"/>
              <a:sym typeface="Calibri"/>
            </a:endParaRPr>
          </a:p>
        </p:txBody>
      </p:sp>
      <p:sp>
        <p:nvSpPr>
          <p:cNvPr id="353" name="Google Shape;353;g265f3669233_0_301"/>
          <p:cNvSpPr/>
          <p:nvPr/>
        </p:nvSpPr>
        <p:spPr>
          <a:xfrm>
            <a:off x="13552594" y="9004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5f3669233_0_301"/>
          <p:cNvSpPr/>
          <p:nvPr/>
        </p:nvSpPr>
        <p:spPr>
          <a:xfrm>
            <a:off x="13484852" y="9004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359" name="Shape 359"/>
        <p:cNvGrpSpPr/>
        <p:nvPr/>
      </p:nvGrpSpPr>
      <p:grpSpPr>
        <a:xfrm>
          <a:off x="0" y="0"/>
          <a:ext cx="0" cy="0"/>
          <a:chOff x="0" y="0"/>
          <a:chExt cx="0" cy="0"/>
        </a:xfrm>
      </p:grpSpPr>
      <p:pic>
        <p:nvPicPr>
          <p:cNvPr descr=" " id="360" name="Google Shape;360;g265f3669233_0_331"/>
          <p:cNvPicPr preferRelativeResize="0"/>
          <p:nvPr/>
        </p:nvPicPr>
        <p:blipFill rotWithShape="1">
          <a:blip r:embed="rId3">
            <a:alphaModFix/>
          </a:blip>
          <a:srcRect b="0" l="0" r="0" t="0"/>
          <a:stretch/>
        </p:blipFill>
        <p:spPr>
          <a:xfrm>
            <a:off x="10364495" y="-685800"/>
            <a:ext cx="14822753" cy="8966200"/>
          </a:xfrm>
          <a:prstGeom prst="rect">
            <a:avLst/>
          </a:prstGeom>
          <a:noFill/>
          <a:ln>
            <a:noFill/>
          </a:ln>
        </p:spPr>
      </p:pic>
      <p:pic>
        <p:nvPicPr>
          <p:cNvPr descr=" " id="361" name="Google Shape;361;g265f3669233_0_331"/>
          <p:cNvPicPr preferRelativeResize="0"/>
          <p:nvPr/>
        </p:nvPicPr>
        <p:blipFill rotWithShape="1">
          <a:blip r:embed="rId4">
            <a:alphaModFix/>
          </a:blip>
          <a:srcRect b="0" l="0" r="0" t="0"/>
          <a:stretch/>
        </p:blipFill>
        <p:spPr>
          <a:xfrm>
            <a:off x="-381048" y="6324600"/>
            <a:ext cx="15775372" cy="8763000"/>
          </a:xfrm>
          <a:prstGeom prst="rect">
            <a:avLst/>
          </a:prstGeom>
          <a:noFill/>
          <a:ln>
            <a:noFill/>
          </a:ln>
        </p:spPr>
      </p:pic>
      <p:pic>
        <p:nvPicPr>
          <p:cNvPr descr=" " id="362" name="Google Shape;362;g265f3669233_0_331"/>
          <p:cNvPicPr preferRelativeResize="0"/>
          <p:nvPr/>
        </p:nvPicPr>
        <p:blipFill rotWithShape="1">
          <a:blip r:embed="rId5">
            <a:alphaModFix/>
          </a:blip>
          <a:srcRect b="0" l="0" r="0" t="0"/>
          <a:stretch/>
        </p:blipFill>
        <p:spPr>
          <a:xfrm>
            <a:off x="14213070" y="152400"/>
            <a:ext cx="9678610" cy="5613400"/>
          </a:xfrm>
          <a:prstGeom prst="rect">
            <a:avLst/>
          </a:prstGeom>
          <a:noFill/>
          <a:ln>
            <a:noFill/>
          </a:ln>
        </p:spPr>
      </p:pic>
      <p:pic>
        <p:nvPicPr>
          <p:cNvPr descr=" " id="363" name="Google Shape;363;g265f3669233_0_331"/>
          <p:cNvPicPr preferRelativeResize="0"/>
          <p:nvPr/>
        </p:nvPicPr>
        <p:blipFill rotWithShape="1">
          <a:blip r:embed="rId6">
            <a:alphaModFix/>
          </a:blip>
          <a:srcRect b="0" l="0" r="0" t="0"/>
          <a:stretch/>
        </p:blipFill>
        <p:spPr>
          <a:xfrm>
            <a:off x="508059" y="6731000"/>
            <a:ext cx="3365919" cy="6858000"/>
          </a:xfrm>
          <a:prstGeom prst="rect">
            <a:avLst/>
          </a:prstGeom>
          <a:noFill/>
          <a:ln>
            <a:noFill/>
          </a:ln>
        </p:spPr>
      </p:pic>
      <p:sp>
        <p:nvSpPr>
          <p:cNvPr id="364" name="Google Shape;364;g265f3669233_0_3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g265f3669233_0_33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6" name="Google Shape;366;g265f3669233_0_331"/>
          <p:cNvSpPr/>
          <p:nvPr/>
        </p:nvSpPr>
        <p:spPr>
          <a:xfrm>
            <a:off x="6841922" y="1143000"/>
            <a:ext cx="106905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Some Graph</a:t>
            </a:r>
            <a:endParaRPr b="0" i="0" sz="8000" u="none" cap="none" strike="noStrike">
              <a:solidFill>
                <a:schemeClr val="dk1"/>
              </a:solidFill>
              <a:latin typeface="Calibri"/>
              <a:ea typeface="Calibri"/>
              <a:cs typeface="Calibri"/>
              <a:sym typeface="Calibri"/>
            </a:endParaRPr>
          </a:p>
        </p:txBody>
      </p:sp>
      <p:sp>
        <p:nvSpPr>
          <p:cNvPr id="367" name="Google Shape;367;g265f3669233_0_33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5f3669233_0_33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9" name="Google Shape;369;g265f3669233_0_33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2185"/>
              <a:buFont typeface="Lato"/>
              <a:buNone/>
            </a:pPr>
            <a:r>
              <a:rPr b="0" i="0" lang="en-US" sz="2185" u="none" cap="none" strike="noStrike">
                <a:solidFill>
                  <a:srgbClr val="FE5C5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0" name="Google Shape;370;g265f3669233_0_33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2185"/>
              <a:buFont typeface="Lato"/>
              <a:buNone/>
            </a:pPr>
            <a:r>
              <a:rPr b="0" i="0" lang="en-US" sz="2185" u="none" cap="none" strike="noStrike">
                <a:solidFill>
                  <a:srgbClr val="FE5C5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1" name="Google Shape;371;g265f3669233_0_33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2185"/>
              <a:buFont typeface="Lato"/>
              <a:buNone/>
            </a:pPr>
            <a:r>
              <a:rPr b="0" i="0" lang="en-US" sz="2185" u="none" cap="none" strike="noStrike">
                <a:solidFill>
                  <a:srgbClr val="FE5C5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2" name="Google Shape;372;g265f3669233_0_33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2185"/>
              <a:buFont typeface="Lato"/>
              <a:buNone/>
            </a:pPr>
            <a:r>
              <a:rPr b="0" i="0" lang="en-US" sz="2185" u="none" cap="none" strike="noStrike">
                <a:solidFill>
                  <a:srgbClr val="FE5C5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3" name="Google Shape;373;g265f3669233_0_33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2185"/>
              <a:buFont typeface="Lato"/>
              <a:buNone/>
            </a:pPr>
            <a:r>
              <a:rPr b="0" i="0" lang="en-US" sz="2185" u="none" cap="none" strike="noStrike">
                <a:solidFill>
                  <a:srgbClr val="FE5C5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4" name="Google Shape;374;g265f3669233_0_33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2185"/>
              <a:buFont typeface="Lato"/>
              <a:buNone/>
            </a:pPr>
            <a:r>
              <a:rPr b="0" i="0" lang="en-US" sz="2185" u="none" cap="none" strike="noStrike">
                <a:solidFill>
                  <a:srgbClr val="FE5C5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5" name="Google Shape;375;g265f3669233_0_33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2185"/>
              <a:buFont typeface="Lato"/>
              <a:buNone/>
            </a:pPr>
            <a:r>
              <a:rPr b="0" i="0" lang="en-US" sz="2185" u="none" cap="none" strike="noStrike">
                <a:solidFill>
                  <a:srgbClr val="FE5C5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6" name="Google Shape;376;g265f3669233_0_33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2185"/>
              <a:buFont typeface="Lato"/>
              <a:buNone/>
            </a:pPr>
            <a:r>
              <a:rPr b="0" i="0" lang="en-US" sz="2185" u="none" cap="none" strike="noStrike">
                <a:solidFill>
                  <a:srgbClr val="FE5C5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7" name="Google Shape;377;g265f3669233_0_33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8" name="Google Shape;378;g265f3669233_0_33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9" name="Google Shape;379;g265f3669233_0_33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0" name="Google Shape;380;g265f3669233_0_33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1" name="Google Shape;381;g265f3669233_0_33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2" name="Google Shape;382;g265f3669233_0_33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3" name="Google Shape;383;g265f3669233_0_33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4" name="Google Shape;384;g265f3669233_0_33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5" name="Google Shape;385;g265f3669233_0_33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6" name="Google Shape;386;g265f3669233_0_33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5C5E"/>
              </a:buClr>
              <a:buSzPts val="1820"/>
              <a:buFont typeface="Lato"/>
              <a:buNone/>
            </a:pPr>
            <a:r>
              <a:rPr b="0" i="0" lang="en-US" sz="1820" u="none" cap="none" strike="noStrike">
                <a:solidFill>
                  <a:srgbClr val="FE5C5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7" name="Google Shape;387;g265f3669233_0_331"/>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388" name="Google Shape;388;g265f3669233_0_331"/>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389" name="Google Shape;389;g265f3669233_0_331"/>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390" name="Google Shape;390;g265f3669233_0_331"/>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391" name="Google Shape;391;g265f3669233_0_331"/>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392" name="Google Shape;392;g265f3669233_0_331"/>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393" name="Google Shape;393;g265f3669233_0_331"/>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394" name="Google Shape;394;g265f3669233_0_331"/>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395" name="Google Shape;395;g265f3669233_0_331"/>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396" name="Google Shape;396;g265f3669233_0_331"/>
          <p:cNvPicPr preferRelativeResize="0"/>
          <p:nvPr/>
        </p:nvPicPr>
        <p:blipFill rotWithShape="1">
          <a:blip r:embed="rId17">
            <a:alphaModFix/>
          </a:blip>
          <a:srcRect b="0" l="0" r="0" t="0"/>
          <a:stretch/>
        </p:blipFill>
        <p:spPr>
          <a:xfrm>
            <a:off x="3369143" y="6359525"/>
            <a:ext cx="8044029" cy="2268538"/>
          </a:xfrm>
          <a:prstGeom prst="rect">
            <a:avLst/>
          </a:prstGeom>
          <a:noFill/>
          <a:ln>
            <a:noFill/>
          </a:ln>
        </p:spPr>
      </p:pic>
      <p:pic>
        <p:nvPicPr>
          <p:cNvPr descr=" " id="397" name="Google Shape;397;g265f3669233_0_331"/>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398" name="Google Shape;398;g265f3669233_0_331"/>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399" name="Google Shape;399;g265f3669233_0_331"/>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00" name="Google Shape;400;g265f3669233_0_331"/>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01" name="Google Shape;401;g265f3669233_0_331"/>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02" name="Google Shape;402;g265f3669233_0_331"/>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03" name="Google Shape;403;g265f3669233_0_331"/>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04" name="Google Shape;404;g265f3669233_0_331"/>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05" name="Google Shape;405;g265f3669233_0_331"/>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06" name="Google Shape;406;g265f3669233_0_331"/>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07" name="Google Shape;407;g265f3669233_0_331"/>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08" name="Google Shape;408;g265f3669233_0_331"/>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09" name="Google Shape;409;g265f3669233_0_33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65f3669233_0_33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1" name="Google Shape;411;g265f3669233_0_331"/>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12" name="Google Shape;412;g265f3669233_0_331"/>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13" name="Google Shape;413;g265f3669233_0_331"/>
          <p:cNvSpPr/>
          <p:nvPr/>
        </p:nvSpPr>
        <p:spPr>
          <a:xfrm>
            <a:off x="16213576" y="6365379"/>
            <a:ext cx="1968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65f3669233_0_331"/>
          <p:cNvSpPr/>
          <p:nvPr/>
        </p:nvSpPr>
        <p:spPr>
          <a:xfrm>
            <a:off x="16213576" y="6330950"/>
            <a:ext cx="2172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34.574</a:t>
            </a:r>
            <a:endParaRPr b="0" i="0" sz="4800" u="none" cap="none" strike="noStrike">
              <a:solidFill>
                <a:schemeClr val="dk1"/>
              </a:solidFill>
              <a:latin typeface="Calibri"/>
              <a:ea typeface="Calibri"/>
              <a:cs typeface="Calibri"/>
              <a:sym typeface="Calibri"/>
            </a:endParaRPr>
          </a:p>
        </p:txBody>
      </p:sp>
      <p:sp>
        <p:nvSpPr>
          <p:cNvPr id="415" name="Google Shape;415;g265f3669233_0_331"/>
          <p:cNvSpPr/>
          <p:nvPr/>
        </p:nvSpPr>
        <p:spPr>
          <a:xfrm>
            <a:off x="16747043" y="70929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16" name="Google Shape;416;g265f3669233_0_331"/>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65f3669233_0_331"/>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65f3669233_0_331"/>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Treasure Found</a:t>
            </a:r>
            <a:endParaRPr b="0" i="0" sz="4800" u="none" cap="none" strike="noStrike">
              <a:solidFill>
                <a:schemeClr val="dk1"/>
              </a:solidFill>
              <a:latin typeface="Calibri"/>
              <a:ea typeface="Calibri"/>
              <a:cs typeface="Calibri"/>
              <a:sym typeface="Calibri"/>
            </a:endParaRPr>
          </a:p>
        </p:txBody>
      </p:sp>
      <p:sp>
        <p:nvSpPr>
          <p:cNvPr id="419" name="Google Shape;419;g265f3669233_0_331"/>
          <p:cNvSpPr/>
          <p:nvPr/>
        </p:nvSpPr>
        <p:spPr>
          <a:xfrm>
            <a:off x="13192716"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0" name="Google Shape;420;g265f3669233_0_331"/>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65f3669233_0_331"/>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65f3669233_0_331"/>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Spellcasting Progress</a:t>
            </a:r>
            <a:endParaRPr b="0" i="0" sz="4800" u="none" cap="none" strike="noStrike">
              <a:solidFill>
                <a:schemeClr val="dk1"/>
              </a:solidFill>
              <a:latin typeface="Calibri"/>
              <a:ea typeface="Calibri"/>
              <a:cs typeface="Calibri"/>
              <a:sym typeface="Calibri"/>
            </a:endParaRPr>
          </a:p>
        </p:txBody>
      </p:sp>
      <p:sp>
        <p:nvSpPr>
          <p:cNvPr id="423" name="Google Shape;423;g265f3669233_0_331"/>
          <p:cNvSpPr/>
          <p:nvPr/>
        </p:nvSpPr>
        <p:spPr>
          <a:xfrm>
            <a:off x="3183865"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428" name="Shape 428"/>
        <p:cNvGrpSpPr/>
        <p:nvPr/>
      </p:nvGrpSpPr>
      <p:grpSpPr>
        <a:xfrm>
          <a:off x="0" y="0"/>
          <a:ext cx="0" cy="0"/>
          <a:chOff x="0" y="0"/>
          <a:chExt cx="0" cy="0"/>
        </a:xfrm>
      </p:grpSpPr>
      <p:pic>
        <p:nvPicPr>
          <p:cNvPr descr=" " id="429" name="Google Shape;429;g265f3669233_0_399"/>
          <p:cNvPicPr preferRelativeResize="0"/>
          <p:nvPr/>
        </p:nvPicPr>
        <p:blipFill rotWithShape="1">
          <a:blip r:embed="rId3">
            <a:alphaModFix/>
          </a:blip>
          <a:srcRect b="0" l="0" r="0" t="0"/>
          <a:stretch/>
        </p:blipFill>
        <p:spPr>
          <a:xfrm>
            <a:off x="1613102" y="0"/>
            <a:ext cx="7697162" cy="2857500"/>
          </a:xfrm>
          <a:prstGeom prst="rect">
            <a:avLst/>
          </a:prstGeom>
          <a:noFill/>
          <a:ln>
            <a:noFill/>
          </a:ln>
        </p:spPr>
      </p:pic>
      <p:pic>
        <p:nvPicPr>
          <p:cNvPr descr=" " id="430" name="Google Shape;430;g265f3669233_0_399"/>
          <p:cNvPicPr preferRelativeResize="0"/>
          <p:nvPr/>
        </p:nvPicPr>
        <p:blipFill rotWithShape="1">
          <a:blip r:embed="rId4">
            <a:alphaModFix/>
          </a:blip>
          <a:srcRect b="0" l="0" r="0" t="0"/>
          <a:stretch/>
        </p:blipFill>
        <p:spPr>
          <a:xfrm>
            <a:off x="-749394" y="2171700"/>
            <a:ext cx="2260883" cy="8166100"/>
          </a:xfrm>
          <a:prstGeom prst="rect">
            <a:avLst/>
          </a:prstGeom>
          <a:noFill/>
          <a:ln>
            <a:noFill/>
          </a:ln>
        </p:spPr>
      </p:pic>
      <p:pic>
        <p:nvPicPr>
          <p:cNvPr descr=" " id="431" name="Google Shape;431;g265f3669233_0_399"/>
          <p:cNvPicPr preferRelativeResize="0"/>
          <p:nvPr/>
        </p:nvPicPr>
        <p:blipFill rotWithShape="1">
          <a:blip r:embed="rId5">
            <a:alphaModFix/>
          </a:blip>
          <a:srcRect b="0" l="0" r="0" t="0"/>
          <a:stretch/>
        </p:blipFill>
        <p:spPr>
          <a:xfrm>
            <a:off x="3617794" y="876523"/>
            <a:ext cx="1187087" cy="1500708"/>
          </a:xfrm>
          <a:prstGeom prst="rect">
            <a:avLst/>
          </a:prstGeom>
          <a:noFill/>
          <a:ln>
            <a:noFill/>
          </a:ln>
        </p:spPr>
      </p:pic>
      <p:pic>
        <p:nvPicPr>
          <p:cNvPr descr=" " id="432" name="Google Shape;432;g265f3669233_0_399"/>
          <p:cNvPicPr preferRelativeResize="0"/>
          <p:nvPr/>
        </p:nvPicPr>
        <p:blipFill rotWithShape="1">
          <a:blip r:embed="rId6">
            <a:alphaModFix/>
          </a:blip>
          <a:srcRect b="0" l="0" r="0" t="0"/>
          <a:stretch/>
        </p:blipFill>
        <p:spPr>
          <a:xfrm>
            <a:off x="221089" y="982290"/>
            <a:ext cx="8593808" cy="5110485"/>
          </a:xfrm>
          <a:prstGeom prst="rect">
            <a:avLst/>
          </a:prstGeom>
          <a:noFill/>
          <a:ln>
            <a:noFill/>
          </a:ln>
        </p:spPr>
      </p:pic>
      <p:pic>
        <p:nvPicPr>
          <p:cNvPr descr=" " id="433" name="Google Shape;433;g265f3669233_0_399"/>
          <p:cNvPicPr preferRelativeResize="0"/>
          <p:nvPr/>
        </p:nvPicPr>
        <p:blipFill rotWithShape="1">
          <a:blip r:embed="rId7">
            <a:alphaModFix/>
          </a:blip>
          <a:srcRect b="0" l="0" r="0" t="0"/>
          <a:stretch/>
        </p:blipFill>
        <p:spPr>
          <a:xfrm>
            <a:off x="23154994" y="6286500"/>
            <a:ext cx="1574997" cy="1917700"/>
          </a:xfrm>
          <a:prstGeom prst="rect">
            <a:avLst/>
          </a:prstGeom>
          <a:noFill/>
          <a:ln>
            <a:noFill/>
          </a:ln>
        </p:spPr>
      </p:pic>
      <p:pic>
        <p:nvPicPr>
          <p:cNvPr descr=" " id="434" name="Google Shape;434;g265f3669233_0_399"/>
          <p:cNvPicPr preferRelativeResize="0"/>
          <p:nvPr/>
        </p:nvPicPr>
        <p:blipFill rotWithShape="1">
          <a:blip r:embed="rId8">
            <a:alphaModFix/>
          </a:blip>
          <a:srcRect b="0" l="0" r="0" t="0"/>
          <a:stretch/>
        </p:blipFill>
        <p:spPr>
          <a:xfrm>
            <a:off x="22176972" y="10452100"/>
            <a:ext cx="2959470" cy="3835400"/>
          </a:xfrm>
          <a:prstGeom prst="rect">
            <a:avLst/>
          </a:prstGeom>
          <a:noFill/>
          <a:ln>
            <a:noFill/>
          </a:ln>
        </p:spPr>
      </p:pic>
      <p:pic>
        <p:nvPicPr>
          <p:cNvPr descr=" " id="435" name="Google Shape;435;g265f3669233_0_399"/>
          <p:cNvPicPr preferRelativeResize="0"/>
          <p:nvPr/>
        </p:nvPicPr>
        <p:blipFill rotWithShape="1">
          <a:blip r:embed="rId9">
            <a:alphaModFix/>
          </a:blip>
          <a:srcRect b="0" l="0" r="0" t="0"/>
          <a:stretch/>
        </p:blipFill>
        <p:spPr>
          <a:xfrm>
            <a:off x="17693311" y="11899900"/>
            <a:ext cx="4991724" cy="2197100"/>
          </a:xfrm>
          <a:prstGeom prst="rect">
            <a:avLst/>
          </a:prstGeom>
          <a:noFill/>
          <a:ln>
            <a:noFill/>
          </a:ln>
        </p:spPr>
      </p:pic>
      <p:pic>
        <p:nvPicPr>
          <p:cNvPr descr=" " id="436" name="Google Shape;436;g265f3669233_0_399"/>
          <p:cNvPicPr preferRelativeResize="0"/>
          <p:nvPr/>
        </p:nvPicPr>
        <p:blipFill rotWithShape="1">
          <a:blip r:embed="rId10">
            <a:alphaModFix/>
          </a:blip>
          <a:srcRect b="0" l="0" r="0" t="0"/>
          <a:stretch/>
        </p:blipFill>
        <p:spPr>
          <a:xfrm>
            <a:off x="14911664" y="10642600"/>
            <a:ext cx="6630229" cy="2857500"/>
          </a:xfrm>
          <a:prstGeom prst="rect">
            <a:avLst/>
          </a:prstGeom>
          <a:noFill/>
          <a:ln>
            <a:noFill/>
          </a:ln>
        </p:spPr>
      </p:pic>
      <p:pic>
        <p:nvPicPr>
          <p:cNvPr descr=" " id="437" name="Google Shape;437;g265f3669233_0_399"/>
          <p:cNvPicPr preferRelativeResize="0"/>
          <p:nvPr/>
        </p:nvPicPr>
        <p:blipFill rotWithShape="1">
          <a:blip r:embed="rId11">
            <a:alphaModFix/>
          </a:blip>
          <a:srcRect b="0" l="0" r="0" t="0"/>
          <a:stretch/>
        </p:blipFill>
        <p:spPr>
          <a:xfrm>
            <a:off x="22067303" y="1694061"/>
            <a:ext cx="1569781" cy="8612932"/>
          </a:xfrm>
          <a:prstGeom prst="rect">
            <a:avLst/>
          </a:prstGeom>
          <a:noFill/>
          <a:ln>
            <a:noFill/>
          </a:ln>
        </p:spPr>
      </p:pic>
      <p:sp>
        <p:nvSpPr>
          <p:cNvPr id="438" name="Google Shape;438;g265f3669233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9" name="Google Shape;439;g265f3669233_0_399"/>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40" name="Google Shape;440;g265f3669233_0_399"/>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65f3669233_0_399"/>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65f3669233_0_399"/>
          <p:cNvSpPr/>
          <p:nvPr/>
        </p:nvSpPr>
        <p:spPr>
          <a:xfrm>
            <a:off x="13450981" y="6870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A web application</a:t>
            </a:r>
            <a:endParaRPr b="0" i="0" sz="4800" u="none" cap="none" strike="noStrike">
              <a:solidFill>
                <a:schemeClr val="dk1"/>
              </a:solidFill>
              <a:latin typeface="Calibri"/>
              <a:ea typeface="Calibri"/>
              <a:cs typeface="Calibri"/>
              <a:sym typeface="Calibri"/>
            </a:endParaRPr>
          </a:p>
        </p:txBody>
      </p:sp>
      <p:sp>
        <p:nvSpPr>
          <p:cNvPr id="443" name="Google Shape;443;g265f3669233_0_399"/>
          <p:cNvSpPr/>
          <p:nvPr/>
        </p:nvSpPr>
        <p:spPr>
          <a:xfrm>
            <a:off x="13450981" y="78359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4" name="Google Shape;444;g265f3669233_0_399"/>
          <p:cNvPicPr preferRelativeResize="0"/>
          <p:nvPr/>
        </p:nvPicPr>
        <p:blipFill rotWithShape="1">
          <a:blip r:embed="rId13">
            <a:alphaModFix/>
          </a:blip>
          <a:srcRect b="0" l="0" r="0" t="0"/>
          <a:stretch/>
        </p:blipFill>
        <p:spPr>
          <a:xfrm>
            <a:off x="254032" y="3251200"/>
            <a:ext cx="13768521" cy="8166100"/>
          </a:xfrm>
          <a:prstGeom prst="rect">
            <a:avLst/>
          </a:prstGeom>
          <a:noFill/>
          <a:ln>
            <a:noFill/>
          </a:ln>
        </p:spPr>
      </p:pic>
      <p:pic>
        <p:nvPicPr>
          <p:cNvPr descr=" " id="445" name="Google Shape;445;g265f3669233_0_399"/>
          <p:cNvPicPr preferRelativeResize="0"/>
          <p:nvPr/>
        </p:nvPicPr>
        <p:blipFill rotWithShape="1">
          <a:blip r:embed="rId14">
            <a:alphaModFix/>
          </a:blip>
          <a:srcRect b="0" l="0" r="0" t="0"/>
          <a:stretch/>
        </p:blipFill>
        <p:spPr>
          <a:xfrm>
            <a:off x="2184673" y="3594100"/>
            <a:ext cx="9894537" cy="6489700"/>
          </a:xfrm>
          <a:prstGeom prst="rect">
            <a:avLst/>
          </a:prstGeom>
          <a:noFill/>
          <a:ln>
            <a:noFill/>
          </a:ln>
        </p:spPr>
      </p:pic>
      <p:sp>
        <p:nvSpPr>
          <p:cNvPr id="446" name="Google Shape;446;g265f3669233_0_399"/>
          <p:cNvSpPr/>
          <p:nvPr/>
        </p:nvSpPr>
        <p:spPr>
          <a:xfrm>
            <a:off x="13374772" y="4737100"/>
            <a:ext cx="106905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451" name="Shape 451"/>
        <p:cNvGrpSpPr/>
        <p:nvPr/>
      </p:nvGrpSpPr>
      <p:grpSpPr>
        <a:xfrm>
          <a:off x="0" y="0"/>
          <a:ext cx="0" cy="0"/>
          <a:chOff x="0" y="0"/>
          <a:chExt cx="0" cy="0"/>
        </a:xfrm>
      </p:grpSpPr>
      <p:pic>
        <p:nvPicPr>
          <p:cNvPr descr=" " id="452" name="Google Shape;452;g265f3669233_0_421"/>
          <p:cNvPicPr preferRelativeResize="0"/>
          <p:nvPr/>
        </p:nvPicPr>
        <p:blipFill rotWithShape="1">
          <a:blip r:embed="rId3">
            <a:alphaModFix/>
          </a:blip>
          <a:srcRect b="0" l="0" r="0" t="0"/>
          <a:stretch/>
        </p:blipFill>
        <p:spPr>
          <a:xfrm>
            <a:off x="18106088" y="8354963"/>
            <a:ext cx="10989384" cy="9109101"/>
          </a:xfrm>
          <a:prstGeom prst="rect">
            <a:avLst/>
          </a:prstGeom>
          <a:noFill/>
          <a:ln>
            <a:noFill/>
          </a:ln>
        </p:spPr>
      </p:pic>
      <p:pic>
        <p:nvPicPr>
          <p:cNvPr descr=" " id="453" name="Google Shape;453;g265f3669233_0_421"/>
          <p:cNvPicPr preferRelativeResize="0"/>
          <p:nvPr/>
        </p:nvPicPr>
        <p:blipFill rotWithShape="1">
          <a:blip r:embed="rId4">
            <a:alphaModFix/>
          </a:blip>
          <a:srcRect b="0" l="0" r="0" t="0"/>
          <a:stretch/>
        </p:blipFill>
        <p:spPr>
          <a:xfrm>
            <a:off x="-1587698" y="-1943100"/>
            <a:ext cx="9818327" cy="8801100"/>
          </a:xfrm>
          <a:prstGeom prst="rect">
            <a:avLst/>
          </a:prstGeom>
          <a:noFill/>
          <a:ln>
            <a:noFill/>
          </a:ln>
        </p:spPr>
      </p:pic>
      <p:pic>
        <p:nvPicPr>
          <p:cNvPr descr=" " id="454" name="Google Shape;454;g265f3669233_0_421"/>
          <p:cNvPicPr preferRelativeResize="0"/>
          <p:nvPr/>
        </p:nvPicPr>
        <p:blipFill rotWithShape="1">
          <a:blip r:embed="rId5">
            <a:alphaModFix/>
          </a:blip>
          <a:srcRect b="0" l="0" r="0" t="0"/>
          <a:stretch/>
        </p:blipFill>
        <p:spPr>
          <a:xfrm>
            <a:off x="15775372" y="101600"/>
            <a:ext cx="8608098" cy="13505506"/>
          </a:xfrm>
          <a:prstGeom prst="rect">
            <a:avLst/>
          </a:prstGeom>
          <a:noFill/>
          <a:ln>
            <a:noFill/>
          </a:ln>
        </p:spPr>
      </p:pic>
      <p:pic>
        <p:nvPicPr>
          <p:cNvPr descr=" " id="455" name="Google Shape;455;g265f3669233_0_421"/>
          <p:cNvPicPr preferRelativeResize="0"/>
          <p:nvPr/>
        </p:nvPicPr>
        <p:blipFill rotWithShape="1">
          <a:blip r:embed="rId6">
            <a:alphaModFix/>
          </a:blip>
          <a:srcRect b="0" l="0" r="0" t="0"/>
          <a:stretch/>
        </p:blipFill>
        <p:spPr>
          <a:xfrm>
            <a:off x="0" y="101600"/>
            <a:ext cx="8608098" cy="13505506"/>
          </a:xfrm>
          <a:prstGeom prst="rect">
            <a:avLst/>
          </a:prstGeom>
          <a:noFill/>
          <a:ln>
            <a:noFill/>
          </a:ln>
        </p:spPr>
      </p:pic>
      <p:sp>
        <p:nvSpPr>
          <p:cNvPr id="456" name="Google Shape;456;g265f3669233_0_4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g265f3669233_0_42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58" name="Google Shape;458;g265f3669233_0_421"/>
          <p:cNvSpPr/>
          <p:nvPr/>
        </p:nvSpPr>
        <p:spPr>
          <a:xfrm>
            <a:off x="2946768" y="4152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65f3669233_0_421"/>
          <p:cNvSpPr/>
          <p:nvPr/>
        </p:nvSpPr>
        <p:spPr>
          <a:xfrm>
            <a:off x="2946768" y="4152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65f3669233_0_421"/>
          <p:cNvSpPr/>
          <p:nvPr/>
        </p:nvSpPr>
        <p:spPr>
          <a:xfrm>
            <a:off x="2946768" y="4152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An mobile app</a:t>
            </a:r>
            <a:endParaRPr b="0" i="0" sz="4800" u="none" cap="none" strike="noStrike">
              <a:solidFill>
                <a:schemeClr val="dk1"/>
              </a:solidFill>
              <a:latin typeface="Calibri"/>
              <a:ea typeface="Calibri"/>
              <a:cs typeface="Calibri"/>
              <a:sym typeface="Calibri"/>
            </a:endParaRPr>
          </a:p>
        </p:txBody>
      </p:sp>
      <p:sp>
        <p:nvSpPr>
          <p:cNvPr id="461" name="Google Shape;461;g265f3669233_0_421"/>
          <p:cNvSpPr/>
          <p:nvPr/>
        </p:nvSpPr>
        <p:spPr>
          <a:xfrm>
            <a:off x="2946768" y="5118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2" name="Google Shape;462;g265f3669233_0_421"/>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63" name="Google Shape;463;g265f3669233_0_421"/>
          <p:cNvSpPr/>
          <p:nvPr/>
        </p:nvSpPr>
        <p:spPr>
          <a:xfrm>
            <a:off x="2895962" y="1854200"/>
            <a:ext cx="129006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Future of Fantasy</a:t>
            </a:r>
            <a:endParaRPr b="0" i="0" sz="8000" u="none" cap="none" strike="noStrike">
              <a:solidFill>
                <a:schemeClr val="dk1"/>
              </a:solidFill>
              <a:latin typeface="Calibri"/>
              <a:ea typeface="Calibri"/>
              <a:cs typeface="Calibri"/>
              <a:sym typeface="Calibri"/>
            </a:endParaRPr>
          </a:p>
        </p:txBody>
      </p:sp>
      <p:pic>
        <p:nvPicPr>
          <p:cNvPr descr=" " id="464" name="Google Shape;464;g265f3669233_0_421"/>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65" name="Google Shape;465;g265f3669233_0_421"/>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470" name="Shape 470"/>
        <p:cNvGrpSpPr/>
        <p:nvPr/>
      </p:nvGrpSpPr>
      <p:grpSpPr>
        <a:xfrm>
          <a:off x="0" y="0"/>
          <a:ext cx="0" cy="0"/>
          <a:chOff x="0" y="0"/>
          <a:chExt cx="0" cy="0"/>
        </a:xfrm>
      </p:grpSpPr>
      <p:pic>
        <p:nvPicPr>
          <p:cNvPr descr=" " id="471" name="Google Shape;471;g265f3669233_0_439"/>
          <p:cNvPicPr preferRelativeResize="0"/>
          <p:nvPr/>
        </p:nvPicPr>
        <p:blipFill rotWithShape="1">
          <a:blip r:embed="rId3">
            <a:alphaModFix/>
          </a:blip>
          <a:srcRect b="0" l="0" r="0" t="0"/>
          <a:stretch/>
        </p:blipFill>
        <p:spPr>
          <a:xfrm>
            <a:off x="10364495" y="-685800"/>
            <a:ext cx="14822753" cy="8966200"/>
          </a:xfrm>
          <a:prstGeom prst="rect">
            <a:avLst/>
          </a:prstGeom>
          <a:noFill/>
          <a:ln>
            <a:noFill/>
          </a:ln>
        </p:spPr>
      </p:pic>
      <p:pic>
        <p:nvPicPr>
          <p:cNvPr descr=" " id="472" name="Google Shape;472;g265f3669233_0_439"/>
          <p:cNvPicPr preferRelativeResize="0"/>
          <p:nvPr/>
        </p:nvPicPr>
        <p:blipFill rotWithShape="1">
          <a:blip r:embed="rId4">
            <a:alphaModFix/>
          </a:blip>
          <a:srcRect b="0" l="0" r="0" t="0"/>
          <a:stretch/>
        </p:blipFill>
        <p:spPr>
          <a:xfrm>
            <a:off x="-381048" y="6324600"/>
            <a:ext cx="15775372" cy="8763000"/>
          </a:xfrm>
          <a:prstGeom prst="rect">
            <a:avLst/>
          </a:prstGeom>
          <a:noFill/>
          <a:ln>
            <a:noFill/>
          </a:ln>
        </p:spPr>
      </p:pic>
      <p:pic>
        <p:nvPicPr>
          <p:cNvPr descr=" " id="473" name="Google Shape;473;g265f3669233_0_439"/>
          <p:cNvPicPr preferRelativeResize="0"/>
          <p:nvPr/>
        </p:nvPicPr>
        <p:blipFill rotWithShape="1">
          <a:blip r:embed="rId5">
            <a:alphaModFix/>
          </a:blip>
          <a:srcRect b="0" l="0" r="0" t="0"/>
          <a:stretch/>
        </p:blipFill>
        <p:spPr>
          <a:xfrm>
            <a:off x="14213070" y="152400"/>
            <a:ext cx="9678610" cy="5613400"/>
          </a:xfrm>
          <a:prstGeom prst="rect">
            <a:avLst/>
          </a:prstGeom>
          <a:noFill/>
          <a:ln>
            <a:noFill/>
          </a:ln>
        </p:spPr>
      </p:pic>
      <p:pic>
        <p:nvPicPr>
          <p:cNvPr descr=" " id="474" name="Google Shape;474;g265f3669233_0_439"/>
          <p:cNvPicPr preferRelativeResize="0"/>
          <p:nvPr/>
        </p:nvPicPr>
        <p:blipFill rotWithShape="1">
          <a:blip r:embed="rId6">
            <a:alphaModFix/>
          </a:blip>
          <a:srcRect b="0" l="0" r="0" t="0"/>
          <a:stretch/>
        </p:blipFill>
        <p:spPr>
          <a:xfrm>
            <a:off x="508059" y="6731000"/>
            <a:ext cx="3365919" cy="6858000"/>
          </a:xfrm>
          <a:prstGeom prst="rect">
            <a:avLst/>
          </a:prstGeom>
          <a:noFill/>
          <a:ln>
            <a:noFill/>
          </a:ln>
        </p:spPr>
      </p:pic>
      <p:sp>
        <p:nvSpPr>
          <p:cNvPr id="475" name="Google Shape;475;g265f3669233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65f3669233_0_43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77" name="Google Shape;477;g265f3669233_0_439"/>
          <p:cNvSpPr/>
          <p:nvPr/>
        </p:nvSpPr>
        <p:spPr>
          <a:xfrm>
            <a:off x="16880410" y="4025900"/>
            <a:ext cx="571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65f3669233_0_439"/>
          <p:cNvSpPr/>
          <p:nvPr/>
        </p:nvSpPr>
        <p:spPr>
          <a:xfrm>
            <a:off x="16880410" y="4025900"/>
            <a:ext cx="571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65f3669233_0_439"/>
          <p:cNvSpPr/>
          <p:nvPr/>
        </p:nvSpPr>
        <p:spPr>
          <a:xfrm>
            <a:off x="16880410" y="40259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A web application</a:t>
            </a:r>
            <a:endParaRPr b="0" i="0" sz="4800" u="none" cap="none" strike="noStrike">
              <a:solidFill>
                <a:schemeClr val="dk1"/>
              </a:solidFill>
              <a:latin typeface="Calibri"/>
              <a:ea typeface="Calibri"/>
              <a:cs typeface="Calibri"/>
              <a:sym typeface="Calibri"/>
            </a:endParaRPr>
          </a:p>
        </p:txBody>
      </p:sp>
      <p:sp>
        <p:nvSpPr>
          <p:cNvPr id="480" name="Google Shape;480;g265f3669233_0_439"/>
          <p:cNvSpPr/>
          <p:nvPr/>
        </p:nvSpPr>
        <p:spPr>
          <a:xfrm>
            <a:off x="16880410" y="49911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1" name="Google Shape;481;g265f3669233_0_439"/>
          <p:cNvSpPr/>
          <p:nvPr/>
        </p:nvSpPr>
        <p:spPr>
          <a:xfrm>
            <a:off x="825603" y="4064000"/>
            <a:ext cx="7007100" cy="536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2" name="Google Shape;482;g265f3669233_0_439"/>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3" name="Google Shape;483;g265f3669233_0_439"/>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84" name="Google Shape;484;g265f3669233_0_439"/>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489" name="Shape 489"/>
        <p:cNvGrpSpPr/>
        <p:nvPr/>
      </p:nvGrpSpPr>
      <p:grpSpPr>
        <a:xfrm>
          <a:off x="0" y="0"/>
          <a:ext cx="0" cy="0"/>
          <a:chOff x="0" y="0"/>
          <a:chExt cx="0" cy="0"/>
        </a:xfrm>
      </p:grpSpPr>
      <p:pic>
        <p:nvPicPr>
          <p:cNvPr descr=" " id="490" name="Google Shape;490;g265f3669233_0_45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1" name="Google Shape;491;g265f3669233_0_4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65f3669233_0_45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3" name="Google Shape;493;g265f3669233_0_457"/>
          <p:cNvSpPr/>
          <p:nvPr/>
        </p:nvSpPr>
        <p:spPr>
          <a:xfrm>
            <a:off x="15690694" y="698500"/>
            <a:ext cx="7464300" cy="2853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498" name="Shape 498"/>
        <p:cNvGrpSpPr/>
        <p:nvPr/>
      </p:nvGrpSpPr>
      <p:grpSpPr>
        <a:xfrm>
          <a:off x="0" y="0"/>
          <a:ext cx="0" cy="0"/>
          <a:chOff x="0" y="0"/>
          <a:chExt cx="0" cy="0"/>
        </a:xfrm>
      </p:grpSpPr>
      <p:pic>
        <p:nvPicPr>
          <p:cNvPr descr=" " id="499" name="Google Shape;499;g265f3669233_0_465"/>
          <p:cNvPicPr preferRelativeResize="0"/>
          <p:nvPr/>
        </p:nvPicPr>
        <p:blipFill rotWithShape="1">
          <a:blip r:embed="rId3">
            <a:alphaModFix/>
          </a:blip>
          <a:srcRect b="0" l="0" r="0" t="0"/>
          <a:stretch/>
        </p:blipFill>
        <p:spPr>
          <a:xfrm>
            <a:off x="1613102" y="0"/>
            <a:ext cx="7697162" cy="2857500"/>
          </a:xfrm>
          <a:prstGeom prst="rect">
            <a:avLst/>
          </a:prstGeom>
          <a:noFill/>
          <a:ln>
            <a:noFill/>
          </a:ln>
        </p:spPr>
      </p:pic>
      <p:pic>
        <p:nvPicPr>
          <p:cNvPr descr=" " id="500" name="Google Shape;500;g265f3669233_0_465"/>
          <p:cNvPicPr preferRelativeResize="0"/>
          <p:nvPr/>
        </p:nvPicPr>
        <p:blipFill rotWithShape="1">
          <a:blip r:embed="rId4">
            <a:alphaModFix/>
          </a:blip>
          <a:srcRect b="0" l="0" r="0" t="0"/>
          <a:stretch/>
        </p:blipFill>
        <p:spPr>
          <a:xfrm>
            <a:off x="-749394" y="2171700"/>
            <a:ext cx="2260883" cy="8166100"/>
          </a:xfrm>
          <a:prstGeom prst="rect">
            <a:avLst/>
          </a:prstGeom>
          <a:noFill/>
          <a:ln>
            <a:noFill/>
          </a:ln>
        </p:spPr>
      </p:pic>
      <p:pic>
        <p:nvPicPr>
          <p:cNvPr descr=" " id="501" name="Google Shape;501;g265f3669233_0_465"/>
          <p:cNvPicPr preferRelativeResize="0"/>
          <p:nvPr/>
        </p:nvPicPr>
        <p:blipFill rotWithShape="1">
          <a:blip r:embed="rId5">
            <a:alphaModFix/>
          </a:blip>
          <a:srcRect b="0" l="0" r="0" t="0"/>
          <a:stretch/>
        </p:blipFill>
        <p:spPr>
          <a:xfrm>
            <a:off x="3617794" y="876523"/>
            <a:ext cx="1187087" cy="1500708"/>
          </a:xfrm>
          <a:prstGeom prst="rect">
            <a:avLst/>
          </a:prstGeom>
          <a:noFill/>
          <a:ln>
            <a:noFill/>
          </a:ln>
        </p:spPr>
      </p:pic>
      <p:pic>
        <p:nvPicPr>
          <p:cNvPr descr=" " id="502" name="Google Shape;502;g265f3669233_0_465"/>
          <p:cNvPicPr preferRelativeResize="0"/>
          <p:nvPr/>
        </p:nvPicPr>
        <p:blipFill rotWithShape="1">
          <a:blip r:embed="rId6">
            <a:alphaModFix/>
          </a:blip>
          <a:srcRect b="0" l="0" r="0" t="0"/>
          <a:stretch/>
        </p:blipFill>
        <p:spPr>
          <a:xfrm>
            <a:off x="221089" y="982290"/>
            <a:ext cx="8593808" cy="5110485"/>
          </a:xfrm>
          <a:prstGeom prst="rect">
            <a:avLst/>
          </a:prstGeom>
          <a:noFill/>
          <a:ln>
            <a:noFill/>
          </a:ln>
        </p:spPr>
      </p:pic>
      <p:pic>
        <p:nvPicPr>
          <p:cNvPr descr=" " id="503" name="Google Shape;503;g265f3669233_0_465"/>
          <p:cNvPicPr preferRelativeResize="0"/>
          <p:nvPr/>
        </p:nvPicPr>
        <p:blipFill rotWithShape="1">
          <a:blip r:embed="rId7">
            <a:alphaModFix/>
          </a:blip>
          <a:srcRect b="0" l="0" r="0" t="0"/>
          <a:stretch/>
        </p:blipFill>
        <p:spPr>
          <a:xfrm>
            <a:off x="23154994" y="6286500"/>
            <a:ext cx="1574997" cy="1917700"/>
          </a:xfrm>
          <a:prstGeom prst="rect">
            <a:avLst/>
          </a:prstGeom>
          <a:noFill/>
          <a:ln>
            <a:noFill/>
          </a:ln>
        </p:spPr>
      </p:pic>
      <p:pic>
        <p:nvPicPr>
          <p:cNvPr descr=" " id="504" name="Google Shape;504;g265f3669233_0_465"/>
          <p:cNvPicPr preferRelativeResize="0"/>
          <p:nvPr/>
        </p:nvPicPr>
        <p:blipFill rotWithShape="1">
          <a:blip r:embed="rId8">
            <a:alphaModFix/>
          </a:blip>
          <a:srcRect b="0" l="0" r="0" t="0"/>
          <a:stretch/>
        </p:blipFill>
        <p:spPr>
          <a:xfrm>
            <a:off x="22176972" y="10452100"/>
            <a:ext cx="2959470" cy="3835400"/>
          </a:xfrm>
          <a:prstGeom prst="rect">
            <a:avLst/>
          </a:prstGeom>
          <a:noFill/>
          <a:ln>
            <a:noFill/>
          </a:ln>
        </p:spPr>
      </p:pic>
      <p:pic>
        <p:nvPicPr>
          <p:cNvPr descr=" " id="505" name="Google Shape;505;g265f3669233_0_465"/>
          <p:cNvPicPr preferRelativeResize="0"/>
          <p:nvPr/>
        </p:nvPicPr>
        <p:blipFill rotWithShape="1">
          <a:blip r:embed="rId9">
            <a:alphaModFix/>
          </a:blip>
          <a:srcRect b="0" l="0" r="0" t="0"/>
          <a:stretch/>
        </p:blipFill>
        <p:spPr>
          <a:xfrm>
            <a:off x="17693311" y="11899900"/>
            <a:ext cx="4991724" cy="2197100"/>
          </a:xfrm>
          <a:prstGeom prst="rect">
            <a:avLst/>
          </a:prstGeom>
          <a:noFill/>
          <a:ln>
            <a:noFill/>
          </a:ln>
        </p:spPr>
      </p:pic>
      <p:pic>
        <p:nvPicPr>
          <p:cNvPr descr=" " id="506" name="Google Shape;506;g265f3669233_0_465"/>
          <p:cNvPicPr preferRelativeResize="0"/>
          <p:nvPr/>
        </p:nvPicPr>
        <p:blipFill rotWithShape="1">
          <a:blip r:embed="rId10">
            <a:alphaModFix/>
          </a:blip>
          <a:srcRect b="0" l="0" r="0" t="0"/>
          <a:stretch/>
        </p:blipFill>
        <p:spPr>
          <a:xfrm>
            <a:off x="14911664" y="10642600"/>
            <a:ext cx="6630229" cy="2857500"/>
          </a:xfrm>
          <a:prstGeom prst="rect">
            <a:avLst/>
          </a:prstGeom>
          <a:noFill/>
          <a:ln>
            <a:noFill/>
          </a:ln>
        </p:spPr>
      </p:pic>
      <p:pic>
        <p:nvPicPr>
          <p:cNvPr descr=" " id="507" name="Google Shape;507;g265f3669233_0_465"/>
          <p:cNvPicPr preferRelativeResize="0"/>
          <p:nvPr/>
        </p:nvPicPr>
        <p:blipFill rotWithShape="1">
          <a:blip r:embed="rId11">
            <a:alphaModFix/>
          </a:blip>
          <a:srcRect b="0" l="0" r="0" t="0"/>
          <a:stretch/>
        </p:blipFill>
        <p:spPr>
          <a:xfrm>
            <a:off x="22067303" y="1694061"/>
            <a:ext cx="1569781" cy="8612932"/>
          </a:xfrm>
          <a:prstGeom prst="rect">
            <a:avLst/>
          </a:prstGeom>
          <a:noFill/>
          <a:ln>
            <a:noFill/>
          </a:ln>
        </p:spPr>
      </p:pic>
      <p:sp>
        <p:nvSpPr>
          <p:cNvPr id="508" name="Google Shape;508;g265f3669233_0_4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g265f3669233_0_465"/>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510" name="Google Shape;510;g265f3669233_0_465"/>
          <p:cNvPicPr preferRelativeResize="0"/>
          <p:nvPr/>
        </p:nvPicPr>
        <p:blipFill rotWithShape="1">
          <a:blip r:embed="rId13">
            <a:alphaModFix/>
          </a:blip>
          <a:srcRect b="0" l="0" r="0" t="0"/>
          <a:stretch/>
        </p:blipFill>
        <p:spPr>
          <a:xfrm>
            <a:off x="1079635" y="698500"/>
            <a:ext cx="6566721" cy="5473700"/>
          </a:xfrm>
          <a:prstGeom prst="rect">
            <a:avLst/>
          </a:prstGeom>
          <a:noFill/>
          <a:ln>
            <a:noFill/>
          </a:ln>
        </p:spPr>
      </p:pic>
      <p:pic>
        <p:nvPicPr>
          <p:cNvPr descr=" " id="511" name="Google Shape;511;g265f3669233_0_465"/>
          <p:cNvPicPr preferRelativeResize="0"/>
          <p:nvPr/>
        </p:nvPicPr>
        <p:blipFill rotWithShape="1">
          <a:blip r:embed="rId14">
            <a:alphaModFix/>
          </a:blip>
          <a:srcRect b="0" l="0" r="0" t="0"/>
          <a:stretch/>
        </p:blipFill>
        <p:spPr>
          <a:xfrm>
            <a:off x="15991299" y="6756400"/>
            <a:ext cx="6566721" cy="5473700"/>
          </a:xfrm>
          <a:prstGeom prst="rect">
            <a:avLst/>
          </a:prstGeom>
          <a:noFill/>
          <a:ln>
            <a:noFill/>
          </a:ln>
        </p:spPr>
      </p:pic>
      <p:sp>
        <p:nvSpPr>
          <p:cNvPr id="512" name="Google Shape;512;g265f3669233_0_465"/>
          <p:cNvSpPr/>
          <p:nvPr/>
        </p:nvSpPr>
        <p:spPr>
          <a:xfrm>
            <a:off x="8675184" y="2171700"/>
            <a:ext cx="66048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65f3669233_0_465"/>
          <p:cNvSpPr/>
          <p:nvPr/>
        </p:nvSpPr>
        <p:spPr>
          <a:xfrm>
            <a:off x="8675184" y="2393950"/>
            <a:ext cx="5208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5f3669233_0_465"/>
          <p:cNvSpPr/>
          <p:nvPr/>
        </p:nvSpPr>
        <p:spPr>
          <a:xfrm>
            <a:off x="8675184" y="2393950"/>
            <a:ext cx="10626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1</a:t>
            </a:r>
            <a:endParaRPr b="0" i="0" sz="12800" u="none" cap="none" strike="noStrike">
              <a:solidFill>
                <a:schemeClr val="dk1"/>
              </a:solidFill>
              <a:latin typeface="Calibri"/>
              <a:ea typeface="Calibri"/>
              <a:cs typeface="Calibri"/>
              <a:sym typeface="Calibri"/>
            </a:endParaRPr>
          </a:p>
        </p:txBody>
      </p:sp>
      <p:sp>
        <p:nvSpPr>
          <p:cNvPr id="515" name="Google Shape;515;g265f3669233_0_465"/>
          <p:cNvSpPr/>
          <p:nvPr/>
        </p:nvSpPr>
        <p:spPr>
          <a:xfrm>
            <a:off x="9399175" y="2171700"/>
            <a:ext cx="58809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65f3669233_0_465"/>
          <p:cNvSpPr/>
          <p:nvPr/>
        </p:nvSpPr>
        <p:spPr>
          <a:xfrm>
            <a:off x="9399175" y="2171700"/>
            <a:ext cx="6084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Discover the secrets</a:t>
            </a:r>
            <a:endParaRPr b="0" i="0" sz="4800" u="none" cap="none" strike="noStrike">
              <a:solidFill>
                <a:schemeClr val="dk1"/>
              </a:solidFill>
              <a:latin typeface="Calibri"/>
              <a:ea typeface="Calibri"/>
              <a:cs typeface="Calibri"/>
              <a:sym typeface="Calibri"/>
            </a:endParaRPr>
          </a:p>
        </p:txBody>
      </p:sp>
      <p:sp>
        <p:nvSpPr>
          <p:cNvPr id="517" name="Google Shape;517;g265f3669233_0_465"/>
          <p:cNvSpPr/>
          <p:nvPr/>
        </p:nvSpPr>
        <p:spPr>
          <a:xfrm>
            <a:off x="9399175" y="3035300"/>
            <a:ext cx="6016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8" name="Google Shape;518;g265f3669233_0_465"/>
          <p:cNvSpPr/>
          <p:nvPr/>
        </p:nvSpPr>
        <p:spPr>
          <a:xfrm>
            <a:off x="1079635" y="79629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65f3669233_0_465"/>
          <p:cNvSpPr/>
          <p:nvPr/>
        </p:nvSpPr>
        <p:spPr>
          <a:xfrm>
            <a:off x="1079635" y="8451850"/>
            <a:ext cx="9654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65f3669233_0_465"/>
          <p:cNvSpPr/>
          <p:nvPr/>
        </p:nvSpPr>
        <p:spPr>
          <a:xfrm>
            <a:off x="1079635" y="8451850"/>
            <a:ext cx="15072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3</a:t>
            </a:r>
            <a:endParaRPr b="0" i="0" sz="12800" u="none" cap="none" strike="noStrike">
              <a:solidFill>
                <a:schemeClr val="dk1"/>
              </a:solidFill>
              <a:latin typeface="Calibri"/>
              <a:ea typeface="Calibri"/>
              <a:cs typeface="Calibri"/>
              <a:sym typeface="Calibri"/>
            </a:endParaRPr>
          </a:p>
        </p:txBody>
      </p:sp>
      <p:sp>
        <p:nvSpPr>
          <p:cNvPr id="521" name="Google Shape;521;g265f3669233_0_465"/>
          <p:cNvSpPr/>
          <p:nvPr/>
        </p:nvSpPr>
        <p:spPr>
          <a:xfrm>
            <a:off x="2248181" y="7962900"/>
            <a:ext cx="54363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65f3669233_0_465"/>
          <p:cNvSpPr/>
          <p:nvPr/>
        </p:nvSpPr>
        <p:spPr>
          <a:xfrm>
            <a:off x="2248181" y="7962900"/>
            <a:ext cx="5639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Meet the creatures</a:t>
            </a:r>
            <a:endParaRPr b="0" i="0" sz="4800" u="none" cap="none" strike="noStrike">
              <a:solidFill>
                <a:schemeClr val="dk1"/>
              </a:solidFill>
              <a:latin typeface="Calibri"/>
              <a:ea typeface="Calibri"/>
              <a:cs typeface="Calibri"/>
              <a:sym typeface="Calibri"/>
            </a:endParaRPr>
          </a:p>
        </p:txBody>
      </p:sp>
      <p:sp>
        <p:nvSpPr>
          <p:cNvPr id="523" name="Google Shape;523;g265f3669233_0_465"/>
          <p:cNvSpPr/>
          <p:nvPr/>
        </p:nvSpPr>
        <p:spPr>
          <a:xfrm>
            <a:off x="2248181" y="8826500"/>
            <a:ext cx="55719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4" name="Google Shape;524;g265f3669233_0_465"/>
          <p:cNvSpPr/>
          <p:nvPr/>
        </p:nvSpPr>
        <p:spPr>
          <a:xfrm>
            <a:off x="8586273" y="79629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65f3669233_0_465"/>
          <p:cNvSpPr/>
          <p:nvPr/>
        </p:nvSpPr>
        <p:spPr>
          <a:xfrm>
            <a:off x="8586273" y="8451850"/>
            <a:ext cx="1028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5f3669233_0_465"/>
          <p:cNvSpPr/>
          <p:nvPr/>
        </p:nvSpPr>
        <p:spPr>
          <a:xfrm>
            <a:off x="8586273" y="8451850"/>
            <a:ext cx="15708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4</a:t>
            </a:r>
            <a:endParaRPr b="0" i="0" sz="12800" u="none" cap="none" strike="noStrike">
              <a:solidFill>
                <a:schemeClr val="dk1"/>
              </a:solidFill>
              <a:latin typeface="Calibri"/>
              <a:ea typeface="Calibri"/>
              <a:cs typeface="Calibri"/>
              <a:sym typeface="Calibri"/>
            </a:endParaRPr>
          </a:p>
        </p:txBody>
      </p:sp>
      <p:sp>
        <p:nvSpPr>
          <p:cNvPr id="527" name="Google Shape;527;g265f3669233_0_465"/>
          <p:cNvSpPr/>
          <p:nvPr/>
        </p:nvSpPr>
        <p:spPr>
          <a:xfrm>
            <a:off x="9818327" y="7962900"/>
            <a:ext cx="53727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65f3669233_0_465"/>
          <p:cNvSpPr/>
          <p:nvPr/>
        </p:nvSpPr>
        <p:spPr>
          <a:xfrm>
            <a:off x="9818327" y="7962900"/>
            <a:ext cx="5576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Uncover the magic</a:t>
            </a:r>
            <a:endParaRPr b="0" i="0" sz="4800" u="none" cap="none" strike="noStrike">
              <a:solidFill>
                <a:schemeClr val="dk1"/>
              </a:solidFill>
              <a:latin typeface="Calibri"/>
              <a:ea typeface="Calibri"/>
              <a:cs typeface="Calibri"/>
              <a:sym typeface="Calibri"/>
            </a:endParaRPr>
          </a:p>
        </p:txBody>
      </p:sp>
      <p:sp>
        <p:nvSpPr>
          <p:cNvPr id="529" name="Google Shape;529;g265f3669233_0_465"/>
          <p:cNvSpPr/>
          <p:nvPr/>
        </p:nvSpPr>
        <p:spPr>
          <a:xfrm>
            <a:off x="9818327" y="8826500"/>
            <a:ext cx="55083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0" name="Google Shape;530;g265f3669233_0_465"/>
          <p:cNvSpPr/>
          <p:nvPr/>
        </p:nvSpPr>
        <p:spPr>
          <a:xfrm>
            <a:off x="16181822" y="2171700"/>
            <a:ext cx="66048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65f3669233_0_465"/>
          <p:cNvSpPr/>
          <p:nvPr/>
        </p:nvSpPr>
        <p:spPr>
          <a:xfrm>
            <a:off x="16181822" y="2774950"/>
            <a:ext cx="939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65f3669233_0_465"/>
          <p:cNvSpPr/>
          <p:nvPr/>
        </p:nvSpPr>
        <p:spPr>
          <a:xfrm>
            <a:off x="16181822" y="2774950"/>
            <a:ext cx="14820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2</a:t>
            </a:r>
            <a:endParaRPr b="0" i="0" sz="12800" u="none" cap="none" strike="noStrike">
              <a:solidFill>
                <a:schemeClr val="dk1"/>
              </a:solidFill>
              <a:latin typeface="Calibri"/>
              <a:ea typeface="Calibri"/>
              <a:cs typeface="Calibri"/>
              <a:sym typeface="Calibri"/>
            </a:endParaRPr>
          </a:p>
        </p:txBody>
      </p:sp>
      <p:sp>
        <p:nvSpPr>
          <p:cNvPr id="533" name="Google Shape;533;g265f3669233_0_465"/>
          <p:cNvSpPr/>
          <p:nvPr/>
        </p:nvSpPr>
        <p:spPr>
          <a:xfrm>
            <a:off x="17324965" y="2171700"/>
            <a:ext cx="54618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65f3669233_0_465"/>
          <p:cNvSpPr/>
          <p:nvPr/>
        </p:nvSpPr>
        <p:spPr>
          <a:xfrm>
            <a:off x="17324965" y="2171700"/>
            <a:ext cx="56649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Find your own path</a:t>
            </a:r>
            <a:endParaRPr b="0" i="0" sz="4800" u="none" cap="none" strike="noStrike">
              <a:solidFill>
                <a:schemeClr val="dk1"/>
              </a:solidFill>
              <a:latin typeface="Calibri"/>
              <a:ea typeface="Calibri"/>
              <a:cs typeface="Calibri"/>
              <a:sym typeface="Calibri"/>
            </a:endParaRPr>
          </a:p>
        </p:txBody>
      </p:sp>
      <p:sp>
        <p:nvSpPr>
          <p:cNvPr id="535" name="Google Shape;535;g265f3669233_0_465"/>
          <p:cNvSpPr/>
          <p:nvPr/>
        </p:nvSpPr>
        <p:spPr>
          <a:xfrm>
            <a:off x="17324965" y="3797300"/>
            <a:ext cx="5597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34" name="Shape 34"/>
        <p:cNvGrpSpPr/>
        <p:nvPr/>
      </p:nvGrpSpPr>
      <p:grpSpPr>
        <a:xfrm>
          <a:off x="0" y="0"/>
          <a:ext cx="0" cy="0"/>
          <a:chOff x="0" y="0"/>
          <a:chExt cx="0" cy="0"/>
        </a:xfrm>
      </p:grpSpPr>
      <p:pic>
        <p:nvPicPr>
          <p:cNvPr descr=" " id="35" name="Google Shape;35;g265f3669233_0_18"/>
          <p:cNvPicPr preferRelativeResize="0"/>
          <p:nvPr/>
        </p:nvPicPr>
        <p:blipFill rotWithShape="1">
          <a:blip r:embed="rId3">
            <a:alphaModFix/>
          </a:blip>
          <a:srcRect b="0" l="0" r="0" t="0"/>
          <a:stretch/>
        </p:blipFill>
        <p:spPr>
          <a:xfrm>
            <a:off x="4852006" y="-774700"/>
            <a:ext cx="14683035" cy="15265400"/>
          </a:xfrm>
          <a:prstGeom prst="rect">
            <a:avLst/>
          </a:prstGeom>
          <a:noFill/>
          <a:ln>
            <a:noFill/>
          </a:ln>
        </p:spPr>
      </p:pic>
      <p:pic>
        <p:nvPicPr>
          <p:cNvPr descr=" " id="36" name="Google Shape;36;g265f3669233_0_18"/>
          <p:cNvPicPr preferRelativeResize="0"/>
          <p:nvPr/>
        </p:nvPicPr>
        <p:blipFill rotWithShape="1">
          <a:blip r:embed="rId4">
            <a:alphaModFix/>
          </a:blip>
          <a:srcRect b="0" l="0" r="0" t="0"/>
          <a:stretch/>
        </p:blipFill>
        <p:spPr>
          <a:xfrm>
            <a:off x="21414877" y="685800"/>
            <a:ext cx="2032254" cy="2819400"/>
          </a:xfrm>
          <a:prstGeom prst="rect">
            <a:avLst/>
          </a:prstGeom>
          <a:noFill/>
          <a:ln>
            <a:noFill/>
          </a:ln>
        </p:spPr>
      </p:pic>
      <p:pic>
        <p:nvPicPr>
          <p:cNvPr descr=" " id="37" name="Google Shape;37;g265f3669233_0_18"/>
          <p:cNvPicPr preferRelativeResize="0"/>
          <p:nvPr/>
        </p:nvPicPr>
        <p:blipFill rotWithShape="1">
          <a:blip r:embed="rId5">
            <a:alphaModFix/>
          </a:blip>
          <a:srcRect b="0" l="0" r="0" t="0"/>
          <a:stretch/>
        </p:blipFill>
        <p:spPr>
          <a:xfrm>
            <a:off x="1613102" y="5842000"/>
            <a:ext cx="1536892" cy="5905500"/>
          </a:xfrm>
          <a:prstGeom prst="rect">
            <a:avLst/>
          </a:prstGeom>
          <a:noFill/>
          <a:ln>
            <a:noFill/>
          </a:ln>
        </p:spPr>
      </p:pic>
      <p:pic>
        <p:nvPicPr>
          <p:cNvPr descr=" " id="38" name="Google Shape;38;g265f3669233_0_18"/>
          <p:cNvPicPr preferRelativeResize="0"/>
          <p:nvPr/>
        </p:nvPicPr>
        <p:blipFill rotWithShape="1">
          <a:blip r:embed="rId6">
            <a:alphaModFix/>
          </a:blip>
          <a:srcRect b="0" l="0" r="0" t="0"/>
          <a:stretch/>
        </p:blipFill>
        <p:spPr>
          <a:xfrm>
            <a:off x="342943" y="406400"/>
            <a:ext cx="7532041" cy="2565400"/>
          </a:xfrm>
          <a:prstGeom prst="rect">
            <a:avLst/>
          </a:prstGeom>
          <a:noFill/>
          <a:ln>
            <a:noFill/>
          </a:ln>
        </p:spPr>
      </p:pic>
      <p:sp>
        <p:nvSpPr>
          <p:cNvPr id="39" name="Google Shape;39;g265f3669233_0_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65f3669233_0_1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1" name="Google Shape;41;g265f3669233_0_18"/>
          <p:cNvSpPr/>
          <p:nvPr/>
        </p:nvSpPr>
        <p:spPr>
          <a:xfrm>
            <a:off x="8709055" y="3606800"/>
            <a:ext cx="6981600" cy="2561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Welcome</a:t>
            </a:r>
            <a:endParaRPr b="0" i="0" sz="12800" u="none" cap="none" strike="noStrike">
              <a:solidFill>
                <a:schemeClr val="dk1"/>
              </a:solidFill>
              <a:latin typeface="Calibri"/>
              <a:ea typeface="Calibri"/>
              <a:cs typeface="Calibri"/>
              <a:sym typeface="Calibri"/>
            </a:endParaRPr>
          </a:p>
        </p:txBody>
      </p:sp>
      <p:sp>
        <p:nvSpPr>
          <p:cNvPr id="42" name="Google Shape;42;g265f3669233_0_18"/>
          <p:cNvSpPr/>
          <p:nvPr/>
        </p:nvSpPr>
        <p:spPr>
          <a:xfrm>
            <a:off x="6676801" y="6134100"/>
            <a:ext cx="11033400" cy="28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3" name="Google Shape;43;g265f3669233_0_18"/>
          <p:cNvPicPr preferRelativeResize="0"/>
          <p:nvPr/>
        </p:nvPicPr>
        <p:blipFill rotWithShape="1">
          <a:blip r:embed="rId8">
            <a:alphaModFix/>
          </a:blip>
          <a:srcRect b="0" l="0" r="0" t="0"/>
          <a:stretch/>
        </p:blipFill>
        <p:spPr>
          <a:xfrm>
            <a:off x="16613676" y="6451600"/>
            <a:ext cx="7265308" cy="726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540" name="Shape 540"/>
        <p:cNvGrpSpPr/>
        <p:nvPr/>
      </p:nvGrpSpPr>
      <p:grpSpPr>
        <a:xfrm>
          <a:off x="0" y="0"/>
          <a:ext cx="0" cy="0"/>
          <a:chOff x="0" y="0"/>
          <a:chExt cx="0" cy="0"/>
        </a:xfrm>
      </p:grpSpPr>
      <p:pic>
        <p:nvPicPr>
          <p:cNvPr descr=" " id="541" name="Google Shape;541;g265f3669233_0_506"/>
          <p:cNvPicPr preferRelativeResize="0"/>
          <p:nvPr/>
        </p:nvPicPr>
        <p:blipFill rotWithShape="1">
          <a:blip r:embed="rId3">
            <a:alphaModFix/>
          </a:blip>
          <a:srcRect b="0" l="0" r="0" t="0"/>
          <a:stretch/>
        </p:blipFill>
        <p:spPr>
          <a:xfrm>
            <a:off x="18106088" y="8354963"/>
            <a:ext cx="10989384" cy="9109101"/>
          </a:xfrm>
          <a:prstGeom prst="rect">
            <a:avLst/>
          </a:prstGeom>
          <a:noFill/>
          <a:ln>
            <a:noFill/>
          </a:ln>
        </p:spPr>
      </p:pic>
      <p:pic>
        <p:nvPicPr>
          <p:cNvPr descr=" " id="542" name="Google Shape;542;g265f3669233_0_506"/>
          <p:cNvPicPr preferRelativeResize="0"/>
          <p:nvPr/>
        </p:nvPicPr>
        <p:blipFill rotWithShape="1">
          <a:blip r:embed="rId4">
            <a:alphaModFix/>
          </a:blip>
          <a:srcRect b="0" l="0" r="0" t="0"/>
          <a:stretch/>
        </p:blipFill>
        <p:spPr>
          <a:xfrm>
            <a:off x="-1587698" y="-1943100"/>
            <a:ext cx="9818327" cy="8801100"/>
          </a:xfrm>
          <a:prstGeom prst="rect">
            <a:avLst/>
          </a:prstGeom>
          <a:noFill/>
          <a:ln>
            <a:noFill/>
          </a:ln>
        </p:spPr>
      </p:pic>
      <p:pic>
        <p:nvPicPr>
          <p:cNvPr descr=" " id="543" name="Google Shape;543;g265f3669233_0_506"/>
          <p:cNvPicPr preferRelativeResize="0"/>
          <p:nvPr/>
        </p:nvPicPr>
        <p:blipFill rotWithShape="1">
          <a:blip r:embed="rId5">
            <a:alphaModFix/>
          </a:blip>
          <a:srcRect b="0" l="0" r="0" t="0"/>
          <a:stretch/>
        </p:blipFill>
        <p:spPr>
          <a:xfrm>
            <a:off x="15775372" y="101600"/>
            <a:ext cx="8608098" cy="13505506"/>
          </a:xfrm>
          <a:prstGeom prst="rect">
            <a:avLst/>
          </a:prstGeom>
          <a:noFill/>
          <a:ln>
            <a:noFill/>
          </a:ln>
        </p:spPr>
      </p:pic>
      <p:pic>
        <p:nvPicPr>
          <p:cNvPr descr=" " id="544" name="Google Shape;544;g265f3669233_0_506"/>
          <p:cNvPicPr preferRelativeResize="0"/>
          <p:nvPr/>
        </p:nvPicPr>
        <p:blipFill rotWithShape="1">
          <a:blip r:embed="rId6">
            <a:alphaModFix/>
          </a:blip>
          <a:srcRect b="0" l="0" r="0" t="0"/>
          <a:stretch/>
        </p:blipFill>
        <p:spPr>
          <a:xfrm>
            <a:off x="0" y="101600"/>
            <a:ext cx="8608098" cy="13505506"/>
          </a:xfrm>
          <a:prstGeom prst="rect">
            <a:avLst/>
          </a:prstGeom>
          <a:noFill/>
          <a:ln>
            <a:noFill/>
          </a:ln>
        </p:spPr>
      </p:pic>
      <p:sp>
        <p:nvSpPr>
          <p:cNvPr id="545" name="Google Shape;545;g265f3669233_0_5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65f3669233_0_50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47" name="Google Shape;547;g265f3669233_0_506"/>
          <p:cNvPicPr preferRelativeResize="0"/>
          <p:nvPr/>
        </p:nvPicPr>
        <p:blipFill rotWithShape="1">
          <a:blip r:embed="rId8">
            <a:alphaModFix/>
          </a:blip>
          <a:srcRect b="0" l="0" r="0" t="0"/>
          <a:stretch/>
        </p:blipFill>
        <p:spPr>
          <a:xfrm>
            <a:off x="8522765" y="3810000"/>
            <a:ext cx="14479810" cy="7861300"/>
          </a:xfrm>
          <a:prstGeom prst="rect">
            <a:avLst/>
          </a:prstGeom>
          <a:noFill/>
          <a:ln>
            <a:noFill/>
          </a:ln>
        </p:spPr>
      </p:pic>
      <p:sp>
        <p:nvSpPr>
          <p:cNvPr id="548" name="Google Shape;548;g265f3669233_0_506"/>
          <p:cNvSpPr/>
          <p:nvPr/>
        </p:nvSpPr>
        <p:spPr>
          <a:xfrm>
            <a:off x="5012893" y="1104900"/>
            <a:ext cx="14348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Fantasy Realm at a Glance</a:t>
            </a:r>
            <a:endParaRPr b="0" i="0" sz="8000" u="none" cap="none" strike="noStrike">
              <a:solidFill>
                <a:schemeClr val="dk1"/>
              </a:solidFill>
              <a:latin typeface="Calibri"/>
              <a:ea typeface="Calibri"/>
              <a:cs typeface="Calibri"/>
              <a:sym typeface="Calibri"/>
            </a:endParaRPr>
          </a:p>
        </p:txBody>
      </p:sp>
      <p:sp>
        <p:nvSpPr>
          <p:cNvPr id="549" name="Google Shape;549;g265f3669233_0_506"/>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65f3669233_0_506"/>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65f3669233_0_506"/>
          <p:cNvSpPr/>
          <p:nvPr/>
        </p:nvSpPr>
        <p:spPr>
          <a:xfrm>
            <a:off x="1714714" y="3429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The Enchanted Forest</a:t>
            </a:r>
            <a:endParaRPr b="0" i="0" sz="4800" u="none" cap="none" strike="noStrike">
              <a:solidFill>
                <a:schemeClr val="dk1"/>
              </a:solidFill>
              <a:latin typeface="Calibri"/>
              <a:ea typeface="Calibri"/>
              <a:cs typeface="Calibri"/>
              <a:sym typeface="Calibri"/>
            </a:endParaRPr>
          </a:p>
        </p:txBody>
      </p:sp>
      <p:sp>
        <p:nvSpPr>
          <p:cNvPr id="552" name="Google Shape;552;g265f3669233_0_506"/>
          <p:cNvSpPr/>
          <p:nvPr/>
        </p:nvSpPr>
        <p:spPr>
          <a:xfrm>
            <a:off x="1714714" y="42926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53" name="Google Shape;553;g265f3669233_0_506"/>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65f3669233_0_506"/>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65f3669233_0_506"/>
          <p:cNvSpPr/>
          <p:nvPr/>
        </p:nvSpPr>
        <p:spPr>
          <a:xfrm>
            <a:off x="1714714" y="65913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The Crystal Caves</a:t>
            </a:r>
            <a:endParaRPr b="0" i="0" sz="4800" u="none" cap="none" strike="noStrike">
              <a:solidFill>
                <a:schemeClr val="dk1"/>
              </a:solidFill>
              <a:latin typeface="Calibri"/>
              <a:ea typeface="Calibri"/>
              <a:cs typeface="Calibri"/>
              <a:sym typeface="Calibri"/>
            </a:endParaRPr>
          </a:p>
        </p:txBody>
      </p:sp>
      <p:sp>
        <p:nvSpPr>
          <p:cNvPr id="556" name="Google Shape;556;g265f3669233_0_506"/>
          <p:cNvSpPr/>
          <p:nvPr/>
        </p:nvSpPr>
        <p:spPr>
          <a:xfrm>
            <a:off x="1714714" y="7454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57" name="Google Shape;557;g265f3669233_0_506"/>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65f3669233_0_506"/>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65f3669233_0_506"/>
          <p:cNvSpPr/>
          <p:nvPr/>
        </p:nvSpPr>
        <p:spPr>
          <a:xfrm>
            <a:off x="1714714" y="97536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The Dragon's Lair</a:t>
            </a:r>
            <a:endParaRPr b="0" i="0" sz="4800" u="none" cap="none" strike="noStrike">
              <a:solidFill>
                <a:schemeClr val="dk1"/>
              </a:solidFill>
              <a:latin typeface="Calibri"/>
              <a:ea typeface="Calibri"/>
              <a:cs typeface="Calibri"/>
              <a:sym typeface="Calibri"/>
            </a:endParaRPr>
          </a:p>
        </p:txBody>
      </p:sp>
      <p:sp>
        <p:nvSpPr>
          <p:cNvPr id="560" name="Google Shape;560;g265f3669233_0_506"/>
          <p:cNvSpPr/>
          <p:nvPr/>
        </p:nvSpPr>
        <p:spPr>
          <a:xfrm>
            <a:off x="1714714" y="10617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565" name="Shape 565"/>
        <p:cNvGrpSpPr/>
        <p:nvPr/>
      </p:nvGrpSpPr>
      <p:grpSpPr>
        <a:xfrm>
          <a:off x="0" y="0"/>
          <a:ext cx="0" cy="0"/>
          <a:chOff x="0" y="0"/>
          <a:chExt cx="0" cy="0"/>
        </a:xfrm>
      </p:grpSpPr>
      <p:pic>
        <p:nvPicPr>
          <p:cNvPr descr=" " id="566" name="Google Shape;566;g265f3669233_0_530"/>
          <p:cNvPicPr preferRelativeResize="0"/>
          <p:nvPr/>
        </p:nvPicPr>
        <p:blipFill rotWithShape="1">
          <a:blip r:embed="rId3">
            <a:alphaModFix/>
          </a:blip>
          <a:srcRect b="0" l="0" r="0" t="0"/>
          <a:stretch/>
        </p:blipFill>
        <p:spPr>
          <a:xfrm>
            <a:off x="10364495" y="-685800"/>
            <a:ext cx="14822753" cy="8966200"/>
          </a:xfrm>
          <a:prstGeom prst="rect">
            <a:avLst/>
          </a:prstGeom>
          <a:noFill/>
          <a:ln>
            <a:noFill/>
          </a:ln>
        </p:spPr>
      </p:pic>
      <p:pic>
        <p:nvPicPr>
          <p:cNvPr descr=" " id="567" name="Google Shape;567;g265f3669233_0_530"/>
          <p:cNvPicPr preferRelativeResize="0"/>
          <p:nvPr/>
        </p:nvPicPr>
        <p:blipFill rotWithShape="1">
          <a:blip r:embed="rId4">
            <a:alphaModFix/>
          </a:blip>
          <a:srcRect b="0" l="0" r="0" t="0"/>
          <a:stretch/>
        </p:blipFill>
        <p:spPr>
          <a:xfrm>
            <a:off x="-381048" y="6324600"/>
            <a:ext cx="15775372" cy="8763000"/>
          </a:xfrm>
          <a:prstGeom prst="rect">
            <a:avLst/>
          </a:prstGeom>
          <a:noFill/>
          <a:ln>
            <a:noFill/>
          </a:ln>
        </p:spPr>
      </p:pic>
      <p:pic>
        <p:nvPicPr>
          <p:cNvPr descr=" " id="568" name="Google Shape;568;g265f3669233_0_530"/>
          <p:cNvPicPr preferRelativeResize="0"/>
          <p:nvPr/>
        </p:nvPicPr>
        <p:blipFill rotWithShape="1">
          <a:blip r:embed="rId5">
            <a:alphaModFix/>
          </a:blip>
          <a:srcRect b="0" l="0" r="0" t="0"/>
          <a:stretch/>
        </p:blipFill>
        <p:spPr>
          <a:xfrm>
            <a:off x="14213070" y="152400"/>
            <a:ext cx="9678610" cy="5613400"/>
          </a:xfrm>
          <a:prstGeom prst="rect">
            <a:avLst/>
          </a:prstGeom>
          <a:noFill/>
          <a:ln>
            <a:noFill/>
          </a:ln>
        </p:spPr>
      </p:pic>
      <p:pic>
        <p:nvPicPr>
          <p:cNvPr descr=" " id="569" name="Google Shape;569;g265f3669233_0_530"/>
          <p:cNvPicPr preferRelativeResize="0"/>
          <p:nvPr/>
        </p:nvPicPr>
        <p:blipFill rotWithShape="1">
          <a:blip r:embed="rId6">
            <a:alphaModFix/>
          </a:blip>
          <a:srcRect b="0" l="0" r="0" t="0"/>
          <a:stretch/>
        </p:blipFill>
        <p:spPr>
          <a:xfrm>
            <a:off x="508059" y="6731000"/>
            <a:ext cx="3365919" cy="6858000"/>
          </a:xfrm>
          <a:prstGeom prst="rect">
            <a:avLst/>
          </a:prstGeom>
          <a:noFill/>
          <a:ln>
            <a:noFill/>
          </a:ln>
        </p:spPr>
      </p:pic>
      <p:sp>
        <p:nvSpPr>
          <p:cNvPr id="570" name="Google Shape;570;g265f3669233_0_5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65f3669233_0_53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2" name="Google Shape;572;g265f3669233_0_530"/>
          <p:cNvSpPr/>
          <p:nvPr/>
        </p:nvSpPr>
        <p:spPr>
          <a:xfrm>
            <a:off x="6054423" y="1104900"/>
            <a:ext cx="122781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Timeline</a:t>
            </a:r>
            <a:endParaRPr b="0" i="0" sz="8000" u="none" cap="none" strike="noStrike">
              <a:solidFill>
                <a:schemeClr val="dk1"/>
              </a:solidFill>
              <a:latin typeface="Calibri"/>
              <a:ea typeface="Calibri"/>
              <a:cs typeface="Calibri"/>
              <a:sym typeface="Calibri"/>
            </a:endParaRPr>
          </a:p>
        </p:txBody>
      </p:sp>
      <p:sp>
        <p:nvSpPr>
          <p:cNvPr id="573" name="Google Shape;573;g265f3669233_0_530"/>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65f3669233_0_530"/>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265f3669233_0_530"/>
          <p:cNvPicPr preferRelativeResize="0"/>
          <p:nvPr/>
        </p:nvPicPr>
        <p:blipFill rotWithShape="1">
          <a:blip r:embed="rId8">
            <a:alphaModFix/>
          </a:blip>
          <a:srcRect b="0" l="0" r="0" t="0"/>
          <a:stretch/>
        </p:blipFill>
        <p:spPr>
          <a:xfrm>
            <a:off x="0" y="7912100"/>
            <a:ext cx="24387048" cy="12700"/>
          </a:xfrm>
          <a:prstGeom prst="rect">
            <a:avLst/>
          </a:prstGeom>
          <a:noFill/>
          <a:ln>
            <a:noFill/>
          </a:ln>
        </p:spPr>
      </p:pic>
      <p:pic>
        <p:nvPicPr>
          <p:cNvPr descr=" " id="576" name="Google Shape;576;g265f3669233_0_530"/>
          <p:cNvPicPr preferRelativeResize="0"/>
          <p:nvPr/>
        </p:nvPicPr>
        <p:blipFill rotWithShape="1">
          <a:blip r:embed="rId9">
            <a:alphaModFix/>
          </a:blip>
          <a:srcRect b="0" l="0" r="0" t="0"/>
          <a:stretch/>
        </p:blipFill>
        <p:spPr>
          <a:xfrm>
            <a:off x="1244756" y="5016500"/>
            <a:ext cx="190524" cy="2908300"/>
          </a:xfrm>
          <a:prstGeom prst="rect">
            <a:avLst/>
          </a:prstGeom>
          <a:noFill/>
          <a:ln>
            <a:noFill/>
          </a:ln>
        </p:spPr>
      </p:pic>
      <p:pic>
        <p:nvPicPr>
          <p:cNvPr descr=" " id="577" name="Google Shape;577;g265f3669233_0_530"/>
          <p:cNvPicPr preferRelativeResize="0"/>
          <p:nvPr/>
        </p:nvPicPr>
        <p:blipFill rotWithShape="1">
          <a:blip r:embed="rId10">
            <a:alphaModFix/>
          </a:blip>
          <a:srcRect b="0" l="0" r="0" t="0"/>
          <a:stretch/>
        </p:blipFill>
        <p:spPr>
          <a:xfrm>
            <a:off x="12561870" y="3505200"/>
            <a:ext cx="190524" cy="4419600"/>
          </a:xfrm>
          <a:prstGeom prst="rect">
            <a:avLst/>
          </a:prstGeom>
          <a:noFill/>
          <a:ln>
            <a:noFill/>
          </a:ln>
        </p:spPr>
      </p:pic>
      <p:pic>
        <p:nvPicPr>
          <p:cNvPr descr=" " id="578" name="Google Shape;578;g265f3669233_0_530"/>
          <p:cNvPicPr preferRelativeResize="0"/>
          <p:nvPr/>
        </p:nvPicPr>
        <p:blipFill rotWithShape="1">
          <a:blip r:embed="rId11">
            <a:alphaModFix/>
          </a:blip>
          <a:srcRect b="0" l="0" r="0" t="0"/>
          <a:stretch/>
        </p:blipFill>
        <p:spPr>
          <a:xfrm>
            <a:off x="6884260" y="7924800"/>
            <a:ext cx="190524" cy="5029200"/>
          </a:xfrm>
          <a:prstGeom prst="rect">
            <a:avLst/>
          </a:prstGeom>
          <a:noFill/>
          <a:ln>
            <a:noFill/>
          </a:ln>
        </p:spPr>
      </p:pic>
      <p:pic>
        <p:nvPicPr>
          <p:cNvPr descr=" " id="579" name="Google Shape;579;g265f3669233_0_530"/>
          <p:cNvPicPr preferRelativeResize="0"/>
          <p:nvPr/>
        </p:nvPicPr>
        <p:blipFill rotWithShape="1">
          <a:blip r:embed="rId12">
            <a:alphaModFix/>
          </a:blip>
          <a:srcRect b="0" l="0" r="0" t="0"/>
          <a:stretch/>
        </p:blipFill>
        <p:spPr>
          <a:xfrm>
            <a:off x="18214076" y="7924800"/>
            <a:ext cx="190524" cy="3048000"/>
          </a:xfrm>
          <a:prstGeom prst="rect">
            <a:avLst/>
          </a:prstGeom>
          <a:noFill/>
          <a:ln>
            <a:noFill/>
          </a:ln>
        </p:spPr>
      </p:pic>
      <p:sp>
        <p:nvSpPr>
          <p:cNvPr id="580" name="Google Shape;580;g265f3669233_0_530"/>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65f3669233_0_530"/>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65f3669233_0_530"/>
          <p:cNvSpPr/>
          <p:nvPr/>
        </p:nvSpPr>
        <p:spPr>
          <a:xfrm>
            <a:off x="1740117" y="47752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War</a:t>
            </a:r>
            <a:endParaRPr b="0" i="0" sz="3600" u="none" cap="none" strike="noStrike">
              <a:solidFill>
                <a:schemeClr val="dk1"/>
              </a:solidFill>
              <a:latin typeface="Calibri"/>
              <a:ea typeface="Calibri"/>
              <a:cs typeface="Calibri"/>
              <a:sym typeface="Calibri"/>
            </a:endParaRPr>
          </a:p>
        </p:txBody>
      </p:sp>
      <p:sp>
        <p:nvSpPr>
          <p:cNvPr id="583" name="Google Shape;583;g265f3669233_0_530"/>
          <p:cNvSpPr/>
          <p:nvPr/>
        </p:nvSpPr>
        <p:spPr>
          <a:xfrm>
            <a:off x="1740117" y="55499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84" name="Google Shape;584;g265f3669233_0_530"/>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65f3669233_0_530"/>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65f3669233_0_530"/>
          <p:cNvSpPr/>
          <p:nvPr/>
        </p:nvSpPr>
        <p:spPr>
          <a:xfrm>
            <a:off x="13069934" y="32893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Transformation</a:t>
            </a:r>
            <a:endParaRPr b="0" i="0" sz="3600" u="none" cap="none" strike="noStrike">
              <a:solidFill>
                <a:schemeClr val="dk1"/>
              </a:solidFill>
              <a:latin typeface="Calibri"/>
              <a:ea typeface="Calibri"/>
              <a:cs typeface="Calibri"/>
              <a:sym typeface="Calibri"/>
            </a:endParaRPr>
          </a:p>
        </p:txBody>
      </p:sp>
      <p:sp>
        <p:nvSpPr>
          <p:cNvPr id="587" name="Google Shape;587;g265f3669233_0_530"/>
          <p:cNvSpPr/>
          <p:nvPr/>
        </p:nvSpPr>
        <p:spPr>
          <a:xfrm>
            <a:off x="13069934" y="40640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88" name="Google Shape;588;g265f3669233_0_530"/>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65f3669233_0_530"/>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65f3669233_0_530"/>
          <p:cNvSpPr/>
          <p:nvPr/>
        </p:nvSpPr>
        <p:spPr>
          <a:xfrm>
            <a:off x="7417727"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Rise</a:t>
            </a:r>
            <a:endParaRPr b="0" i="0" sz="3600" u="none" cap="none" strike="noStrike">
              <a:solidFill>
                <a:schemeClr val="dk1"/>
              </a:solidFill>
              <a:latin typeface="Calibri"/>
              <a:ea typeface="Calibri"/>
              <a:cs typeface="Calibri"/>
              <a:sym typeface="Calibri"/>
            </a:endParaRPr>
          </a:p>
        </p:txBody>
      </p:sp>
      <p:sp>
        <p:nvSpPr>
          <p:cNvPr id="591" name="Google Shape;591;g265f3669233_0_530"/>
          <p:cNvSpPr/>
          <p:nvPr/>
        </p:nvSpPr>
        <p:spPr>
          <a:xfrm>
            <a:off x="7417727" y="92075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92" name="Google Shape;592;g265f3669233_0_530"/>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65f3669233_0_530"/>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65f3669233_0_530"/>
          <p:cNvSpPr/>
          <p:nvPr/>
        </p:nvSpPr>
        <p:spPr>
          <a:xfrm>
            <a:off x="18747543"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Invasion</a:t>
            </a:r>
            <a:endParaRPr b="0" i="0" sz="3600" u="none" cap="none" strike="noStrike">
              <a:solidFill>
                <a:schemeClr val="dk1"/>
              </a:solidFill>
              <a:latin typeface="Calibri"/>
              <a:ea typeface="Calibri"/>
              <a:cs typeface="Calibri"/>
              <a:sym typeface="Calibri"/>
            </a:endParaRPr>
          </a:p>
        </p:txBody>
      </p:sp>
      <p:sp>
        <p:nvSpPr>
          <p:cNvPr id="595" name="Google Shape;595;g265f3669233_0_530"/>
          <p:cNvSpPr/>
          <p:nvPr/>
        </p:nvSpPr>
        <p:spPr>
          <a:xfrm>
            <a:off x="18747543" y="9207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96" name="Google Shape;596;g265f3669233_0_530"/>
          <p:cNvSpPr/>
          <p:nvPr/>
        </p:nvSpPr>
        <p:spPr>
          <a:xfrm rot="-5400000">
            <a:off x="817917" y="8506115"/>
            <a:ext cx="1270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ighteous"/>
              <a:buNone/>
            </a:pPr>
            <a:r>
              <a:rPr b="0" i="0" lang="en-US" sz="3600" u="none" cap="none" strike="noStrike">
                <a:solidFill>
                  <a:srgbClr val="000000"/>
                </a:solidFill>
                <a:latin typeface="Righteous"/>
                <a:ea typeface="Righteous"/>
                <a:cs typeface="Righteous"/>
                <a:sym typeface="Righteous"/>
              </a:rPr>
              <a:t>2020</a:t>
            </a:r>
            <a:endParaRPr b="0" i="0" sz="3600" u="none" cap="none" strike="noStrike">
              <a:solidFill>
                <a:schemeClr val="dk1"/>
              </a:solidFill>
              <a:latin typeface="Calibri"/>
              <a:ea typeface="Calibri"/>
              <a:cs typeface="Calibri"/>
              <a:sym typeface="Calibri"/>
            </a:endParaRPr>
          </a:p>
        </p:txBody>
      </p:sp>
      <p:sp>
        <p:nvSpPr>
          <p:cNvPr id="597" name="Google Shape;597;g265f3669233_0_530"/>
          <p:cNvSpPr/>
          <p:nvPr/>
        </p:nvSpPr>
        <p:spPr>
          <a:xfrm rot="-5400000">
            <a:off x="12154081" y="8521627"/>
            <a:ext cx="12321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ighteous"/>
              <a:buNone/>
            </a:pPr>
            <a:r>
              <a:rPr b="0" i="0" lang="en-US" sz="3600" u="none" cap="none" strike="noStrike">
                <a:solidFill>
                  <a:srgbClr val="000000"/>
                </a:solidFill>
                <a:latin typeface="Righteous"/>
                <a:ea typeface="Righteous"/>
                <a:cs typeface="Righteous"/>
                <a:sym typeface="Righteous"/>
              </a:rPr>
              <a:t>2022</a:t>
            </a:r>
            <a:endParaRPr b="0" i="0" sz="3600" u="none" cap="none" strike="noStrike">
              <a:solidFill>
                <a:schemeClr val="dk1"/>
              </a:solidFill>
              <a:latin typeface="Calibri"/>
              <a:ea typeface="Calibri"/>
              <a:cs typeface="Calibri"/>
              <a:sym typeface="Calibri"/>
            </a:endParaRPr>
          </a:p>
        </p:txBody>
      </p:sp>
      <p:sp>
        <p:nvSpPr>
          <p:cNvPr id="598" name="Google Shape;598;g265f3669233_0_530"/>
          <p:cNvSpPr/>
          <p:nvPr/>
        </p:nvSpPr>
        <p:spPr>
          <a:xfrm rot="-5400000">
            <a:off x="6533622" y="6656407"/>
            <a:ext cx="1117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ighteous"/>
              <a:buNone/>
            </a:pPr>
            <a:r>
              <a:rPr b="0" i="0" lang="en-US" sz="3600" u="none" cap="none" strike="noStrike">
                <a:solidFill>
                  <a:srgbClr val="000000"/>
                </a:solidFill>
                <a:latin typeface="Righteous"/>
                <a:ea typeface="Righteous"/>
                <a:cs typeface="Righteous"/>
                <a:sym typeface="Righteous"/>
              </a:rPr>
              <a:t>2021</a:t>
            </a:r>
            <a:endParaRPr b="0" i="0" sz="3600" u="none" cap="none" strike="noStrike">
              <a:solidFill>
                <a:schemeClr val="dk1"/>
              </a:solidFill>
              <a:latin typeface="Calibri"/>
              <a:ea typeface="Calibri"/>
              <a:cs typeface="Calibri"/>
              <a:sym typeface="Calibri"/>
            </a:endParaRPr>
          </a:p>
        </p:txBody>
      </p:sp>
      <p:sp>
        <p:nvSpPr>
          <p:cNvPr id="599" name="Google Shape;599;g265f3669233_0_530"/>
          <p:cNvSpPr/>
          <p:nvPr/>
        </p:nvSpPr>
        <p:spPr>
          <a:xfrm rot="-5400000">
            <a:off x="17806288" y="6591227"/>
            <a:ext cx="12321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ighteous"/>
              <a:buNone/>
            </a:pPr>
            <a:r>
              <a:rPr b="0" i="0" lang="en-US" sz="3600" u="none" cap="none" strike="noStrike">
                <a:solidFill>
                  <a:srgbClr val="000000"/>
                </a:solidFill>
                <a:latin typeface="Righteous"/>
                <a:ea typeface="Righteous"/>
                <a:cs typeface="Righteous"/>
                <a:sym typeface="Righteous"/>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604" name="Shape 604"/>
        <p:cNvGrpSpPr/>
        <p:nvPr/>
      </p:nvGrpSpPr>
      <p:grpSpPr>
        <a:xfrm>
          <a:off x="0" y="0"/>
          <a:ext cx="0" cy="0"/>
          <a:chOff x="0" y="0"/>
          <a:chExt cx="0" cy="0"/>
        </a:xfrm>
      </p:grpSpPr>
      <p:pic>
        <p:nvPicPr>
          <p:cNvPr descr=" " id="605" name="Google Shape;605;g265f3669233_0_568"/>
          <p:cNvPicPr preferRelativeResize="0"/>
          <p:nvPr/>
        </p:nvPicPr>
        <p:blipFill rotWithShape="1">
          <a:blip r:embed="rId3">
            <a:alphaModFix/>
          </a:blip>
          <a:srcRect b="0" l="0" r="0" t="0"/>
          <a:stretch/>
        </p:blipFill>
        <p:spPr>
          <a:xfrm>
            <a:off x="1613102" y="0"/>
            <a:ext cx="7697162" cy="2857500"/>
          </a:xfrm>
          <a:prstGeom prst="rect">
            <a:avLst/>
          </a:prstGeom>
          <a:noFill/>
          <a:ln>
            <a:noFill/>
          </a:ln>
        </p:spPr>
      </p:pic>
      <p:pic>
        <p:nvPicPr>
          <p:cNvPr descr=" " id="606" name="Google Shape;606;g265f3669233_0_568"/>
          <p:cNvPicPr preferRelativeResize="0"/>
          <p:nvPr/>
        </p:nvPicPr>
        <p:blipFill rotWithShape="1">
          <a:blip r:embed="rId4">
            <a:alphaModFix/>
          </a:blip>
          <a:srcRect b="0" l="0" r="0" t="0"/>
          <a:stretch/>
        </p:blipFill>
        <p:spPr>
          <a:xfrm>
            <a:off x="-749394" y="2171700"/>
            <a:ext cx="2260883" cy="8166100"/>
          </a:xfrm>
          <a:prstGeom prst="rect">
            <a:avLst/>
          </a:prstGeom>
          <a:noFill/>
          <a:ln>
            <a:noFill/>
          </a:ln>
        </p:spPr>
      </p:pic>
      <p:pic>
        <p:nvPicPr>
          <p:cNvPr descr=" " id="607" name="Google Shape;607;g265f3669233_0_568"/>
          <p:cNvPicPr preferRelativeResize="0"/>
          <p:nvPr/>
        </p:nvPicPr>
        <p:blipFill rotWithShape="1">
          <a:blip r:embed="rId5">
            <a:alphaModFix/>
          </a:blip>
          <a:srcRect b="0" l="0" r="0" t="0"/>
          <a:stretch/>
        </p:blipFill>
        <p:spPr>
          <a:xfrm>
            <a:off x="3617794" y="876523"/>
            <a:ext cx="1187087" cy="1500708"/>
          </a:xfrm>
          <a:prstGeom prst="rect">
            <a:avLst/>
          </a:prstGeom>
          <a:noFill/>
          <a:ln>
            <a:noFill/>
          </a:ln>
        </p:spPr>
      </p:pic>
      <p:pic>
        <p:nvPicPr>
          <p:cNvPr descr=" " id="608" name="Google Shape;608;g265f3669233_0_568"/>
          <p:cNvPicPr preferRelativeResize="0"/>
          <p:nvPr/>
        </p:nvPicPr>
        <p:blipFill rotWithShape="1">
          <a:blip r:embed="rId6">
            <a:alphaModFix/>
          </a:blip>
          <a:srcRect b="0" l="0" r="0" t="0"/>
          <a:stretch/>
        </p:blipFill>
        <p:spPr>
          <a:xfrm>
            <a:off x="221089" y="982290"/>
            <a:ext cx="8593808" cy="5110485"/>
          </a:xfrm>
          <a:prstGeom prst="rect">
            <a:avLst/>
          </a:prstGeom>
          <a:noFill/>
          <a:ln>
            <a:noFill/>
          </a:ln>
        </p:spPr>
      </p:pic>
      <p:pic>
        <p:nvPicPr>
          <p:cNvPr descr=" " id="609" name="Google Shape;609;g265f3669233_0_568"/>
          <p:cNvPicPr preferRelativeResize="0"/>
          <p:nvPr/>
        </p:nvPicPr>
        <p:blipFill rotWithShape="1">
          <a:blip r:embed="rId7">
            <a:alphaModFix/>
          </a:blip>
          <a:srcRect b="0" l="0" r="0" t="0"/>
          <a:stretch/>
        </p:blipFill>
        <p:spPr>
          <a:xfrm>
            <a:off x="23154994" y="6286500"/>
            <a:ext cx="1574997" cy="1917700"/>
          </a:xfrm>
          <a:prstGeom prst="rect">
            <a:avLst/>
          </a:prstGeom>
          <a:noFill/>
          <a:ln>
            <a:noFill/>
          </a:ln>
        </p:spPr>
      </p:pic>
      <p:pic>
        <p:nvPicPr>
          <p:cNvPr descr=" " id="610" name="Google Shape;610;g265f3669233_0_568"/>
          <p:cNvPicPr preferRelativeResize="0"/>
          <p:nvPr/>
        </p:nvPicPr>
        <p:blipFill rotWithShape="1">
          <a:blip r:embed="rId8">
            <a:alphaModFix/>
          </a:blip>
          <a:srcRect b="0" l="0" r="0" t="0"/>
          <a:stretch/>
        </p:blipFill>
        <p:spPr>
          <a:xfrm>
            <a:off x="22176972" y="10452100"/>
            <a:ext cx="2959470" cy="3835400"/>
          </a:xfrm>
          <a:prstGeom prst="rect">
            <a:avLst/>
          </a:prstGeom>
          <a:noFill/>
          <a:ln>
            <a:noFill/>
          </a:ln>
        </p:spPr>
      </p:pic>
      <p:pic>
        <p:nvPicPr>
          <p:cNvPr descr=" " id="611" name="Google Shape;611;g265f3669233_0_568"/>
          <p:cNvPicPr preferRelativeResize="0"/>
          <p:nvPr/>
        </p:nvPicPr>
        <p:blipFill rotWithShape="1">
          <a:blip r:embed="rId9">
            <a:alphaModFix/>
          </a:blip>
          <a:srcRect b="0" l="0" r="0" t="0"/>
          <a:stretch/>
        </p:blipFill>
        <p:spPr>
          <a:xfrm>
            <a:off x="17693311" y="11899900"/>
            <a:ext cx="4991724" cy="2197100"/>
          </a:xfrm>
          <a:prstGeom prst="rect">
            <a:avLst/>
          </a:prstGeom>
          <a:noFill/>
          <a:ln>
            <a:noFill/>
          </a:ln>
        </p:spPr>
      </p:pic>
      <p:pic>
        <p:nvPicPr>
          <p:cNvPr descr=" " id="612" name="Google Shape;612;g265f3669233_0_568"/>
          <p:cNvPicPr preferRelativeResize="0"/>
          <p:nvPr/>
        </p:nvPicPr>
        <p:blipFill rotWithShape="1">
          <a:blip r:embed="rId10">
            <a:alphaModFix/>
          </a:blip>
          <a:srcRect b="0" l="0" r="0" t="0"/>
          <a:stretch/>
        </p:blipFill>
        <p:spPr>
          <a:xfrm>
            <a:off x="14911664" y="10642600"/>
            <a:ext cx="6630229" cy="2857500"/>
          </a:xfrm>
          <a:prstGeom prst="rect">
            <a:avLst/>
          </a:prstGeom>
          <a:noFill/>
          <a:ln>
            <a:noFill/>
          </a:ln>
        </p:spPr>
      </p:pic>
      <p:pic>
        <p:nvPicPr>
          <p:cNvPr descr=" " id="613" name="Google Shape;613;g265f3669233_0_568"/>
          <p:cNvPicPr preferRelativeResize="0"/>
          <p:nvPr/>
        </p:nvPicPr>
        <p:blipFill rotWithShape="1">
          <a:blip r:embed="rId11">
            <a:alphaModFix/>
          </a:blip>
          <a:srcRect b="0" l="0" r="0" t="0"/>
          <a:stretch/>
        </p:blipFill>
        <p:spPr>
          <a:xfrm>
            <a:off x="22067303" y="1694061"/>
            <a:ext cx="1569781" cy="8612932"/>
          </a:xfrm>
          <a:prstGeom prst="rect">
            <a:avLst/>
          </a:prstGeom>
          <a:noFill/>
          <a:ln>
            <a:noFill/>
          </a:ln>
        </p:spPr>
      </p:pic>
      <p:sp>
        <p:nvSpPr>
          <p:cNvPr id="614" name="Google Shape;614;g265f3669233_0_5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65f3669233_0_568"/>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616" name="Google Shape;616;g265f3669233_0_568"/>
          <p:cNvSpPr/>
          <p:nvPr/>
        </p:nvSpPr>
        <p:spPr>
          <a:xfrm>
            <a:off x="9267925" y="711200"/>
            <a:ext cx="58512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Our Team</a:t>
            </a:r>
            <a:endParaRPr b="0" i="0" sz="8000" u="none" cap="none" strike="noStrike">
              <a:solidFill>
                <a:schemeClr val="dk1"/>
              </a:solidFill>
              <a:latin typeface="Calibri"/>
              <a:ea typeface="Calibri"/>
              <a:cs typeface="Calibri"/>
              <a:sym typeface="Calibri"/>
            </a:endParaRPr>
          </a:p>
        </p:txBody>
      </p:sp>
      <p:sp>
        <p:nvSpPr>
          <p:cNvPr id="617" name="Google Shape;617;g265f3669233_0_568"/>
          <p:cNvSpPr/>
          <p:nvPr/>
        </p:nvSpPr>
        <p:spPr>
          <a:xfrm>
            <a:off x="255301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65f3669233_0_568"/>
          <p:cNvPicPr preferRelativeResize="0"/>
          <p:nvPr/>
        </p:nvPicPr>
        <p:blipFill rotWithShape="1">
          <a:blip r:embed="rId13">
            <a:alphaModFix/>
          </a:blip>
          <a:srcRect b="0" l="0" r="0" t="0"/>
          <a:stretch/>
        </p:blipFill>
        <p:spPr>
          <a:xfrm>
            <a:off x="2553019" y="2984500"/>
            <a:ext cx="6096762" cy="6096000"/>
          </a:xfrm>
          <a:prstGeom prst="rect">
            <a:avLst/>
          </a:prstGeom>
          <a:noFill/>
          <a:ln>
            <a:noFill/>
          </a:ln>
        </p:spPr>
      </p:pic>
      <p:sp>
        <p:nvSpPr>
          <p:cNvPr id="619" name="Google Shape;619;g265f3669233_0_568"/>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65f3669233_0_568"/>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65f3669233_0_568"/>
          <p:cNvSpPr/>
          <p:nvPr/>
        </p:nvSpPr>
        <p:spPr>
          <a:xfrm>
            <a:off x="245140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Eldruin</a:t>
            </a:r>
            <a:endParaRPr b="0" i="0" sz="4800" u="none" cap="none" strike="noStrike">
              <a:solidFill>
                <a:schemeClr val="dk1"/>
              </a:solidFill>
              <a:latin typeface="Calibri"/>
              <a:ea typeface="Calibri"/>
              <a:cs typeface="Calibri"/>
              <a:sym typeface="Calibri"/>
            </a:endParaRPr>
          </a:p>
        </p:txBody>
      </p:sp>
      <p:sp>
        <p:nvSpPr>
          <p:cNvPr id="622" name="Google Shape;622;g265f3669233_0_568"/>
          <p:cNvSpPr/>
          <p:nvPr/>
        </p:nvSpPr>
        <p:spPr>
          <a:xfrm>
            <a:off x="248527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23" name="Google Shape;623;g265f3669233_0_568"/>
          <p:cNvSpPr/>
          <p:nvPr/>
        </p:nvSpPr>
        <p:spPr>
          <a:xfrm>
            <a:off x="9513489" y="54229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65f3669233_0_568"/>
          <p:cNvPicPr preferRelativeResize="0"/>
          <p:nvPr/>
        </p:nvPicPr>
        <p:blipFill rotWithShape="1">
          <a:blip r:embed="rId14">
            <a:alphaModFix/>
          </a:blip>
          <a:srcRect b="0" l="0" r="0" t="0"/>
          <a:stretch/>
        </p:blipFill>
        <p:spPr>
          <a:xfrm>
            <a:off x="9513489" y="5422900"/>
            <a:ext cx="6096762" cy="6096000"/>
          </a:xfrm>
          <a:prstGeom prst="rect">
            <a:avLst/>
          </a:prstGeom>
          <a:noFill/>
          <a:ln>
            <a:noFill/>
          </a:ln>
        </p:spPr>
      </p:pic>
      <p:sp>
        <p:nvSpPr>
          <p:cNvPr id="625" name="Google Shape;625;g265f3669233_0_568"/>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65f3669233_0_568"/>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65f3669233_0_568"/>
          <p:cNvSpPr/>
          <p:nvPr/>
        </p:nvSpPr>
        <p:spPr>
          <a:xfrm>
            <a:off x="9411876" y="11722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Elementalen</a:t>
            </a:r>
            <a:endParaRPr b="0" i="0" sz="4800" u="none" cap="none" strike="noStrike">
              <a:solidFill>
                <a:schemeClr val="dk1"/>
              </a:solidFill>
              <a:latin typeface="Calibri"/>
              <a:ea typeface="Calibri"/>
              <a:cs typeface="Calibri"/>
              <a:sym typeface="Calibri"/>
            </a:endParaRPr>
          </a:p>
        </p:txBody>
      </p:sp>
      <p:sp>
        <p:nvSpPr>
          <p:cNvPr id="628" name="Google Shape;628;g265f3669233_0_568"/>
          <p:cNvSpPr/>
          <p:nvPr/>
        </p:nvSpPr>
        <p:spPr>
          <a:xfrm>
            <a:off x="9445747" y="126365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29" name="Google Shape;629;g265f3669233_0_568"/>
          <p:cNvSpPr/>
          <p:nvPr/>
        </p:nvSpPr>
        <p:spPr>
          <a:xfrm>
            <a:off x="1647395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g265f3669233_0_568"/>
          <p:cNvPicPr preferRelativeResize="0"/>
          <p:nvPr/>
        </p:nvPicPr>
        <p:blipFill rotWithShape="1">
          <a:blip r:embed="rId15">
            <a:alphaModFix/>
          </a:blip>
          <a:srcRect b="0" l="0" r="0" t="0"/>
          <a:stretch/>
        </p:blipFill>
        <p:spPr>
          <a:xfrm>
            <a:off x="16473959" y="2984500"/>
            <a:ext cx="6096762" cy="6096000"/>
          </a:xfrm>
          <a:prstGeom prst="rect">
            <a:avLst/>
          </a:prstGeom>
          <a:noFill/>
          <a:ln>
            <a:noFill/>
          </a:ln>
        </p:spPr>
      </p:pic>
      <p:sp>
        <p:nvSpPr>
          <p:cNvPr id="631" name="Google Shape;631;g265f3669233_0_568"/>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65f3669233_0_568"/>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65f3669233_0_568"/>
          <p:cNvSpPr/>
          <p:nvPr/>
        </p:nvSpPr>
        <p:spPr>
          <a:xfrm>
            <a:off x="1637234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Lunaria</a:t>
            </a:r>
            <a:endParaRPr b="0" i="0" sz="4800" u="none" cap="none" strike="noStrike">
              <a:solidFill>
                <a:schemeClr val="dk1"/>
              </a:solidFill>
              <a:latin typeface="Calibri"/>
              <a:ea typeface="Calibri"/>
              <a:cs typeface="Calibri"/>
              <a:sym typeface="Calibri"/>
            </a:endParaRPr>
          </a:p>
        </p:txBody>
      </p:sp>
      <p:sp>
        <p:nvSpPr>
          <p:cNvPr id="634" name="Google Shape;634;g265f3669233_0_568"/>
          <p:cNvSpPr/>
          <p:nvPr/>
        </p:nvSpPr>
        <p:spPr>
          <a:xfrm>
            <a:off x="1640621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639" name="Shape 639"/>
        <p:cNvGrpSpPr/>
        <p:nvPr/>
      </p:nvGrpSpPr>
      <p:grpSpPr>
        <a:xfrm>
          <a:off x="0" y="0"/>
          <a:ext cx="0" cy="0"/>
          <a:chOff x="0" y="0"/>
          <a:chExt cx="0" cy="0"/>
        </a:xfrm>
      </p:grpSpPr>
      <p:pic>
        <p:nvPicPr>
          <p:cNvPr descr=" " id="640" name="Google Shape;640;g265f3669233_0_602"/>
          <p:cNvPicPr preferRelativeResize="0"/>
          <p:nvPr/>
        </p:nvPicPr>
        <p:blipFill rotWithShape="1">
          <a:blip r:embed="rId3">
            <a:alphaModFix/>
          </a:blip>
          <a:srcRect b="0" l="0" r="0" t="0"/>
          <a:stretch/>
        </p:blipFill>
        <p:spPr>
          <a:xfrm>
            <a:off x="1613102" y="0"/>
            <a:ext cx="7697162" cy="2857500"/>
          </a:xfrm>
          <a:prstGeom prst="rect">
            <a:avLst/>
          </a:prstGeom>
          <a:noFill/>
          <a:ln>
            <a:noFill/>
          </a:ln>
        </p:spPr>
      </p:pic>
      <p:pic>
        <p:nvPicPr>
          <p:cNvPr descr=" " id="641" name="Google Shape;641;g265f3669233_0_602"/>
          <p:cNvPicPr preferRelativeResize="0"/>
          <p:nvPr/>
        </p:nvPicPr>
        <p:blipFill rotWithShape="1">
          <a:blip r:embed="rId4">
            <a:alphaModFix/>
          </a:blip>
          <a:srcRect b="0" l="0" r="0" t="0"/>
          <a:stretch/>
        </p:blipFill>
        <p:spPr>
          <a:xfrm>
            <a:off x="-749394" y="2171700"/>
            <a:ext cx="2260883" cy="8166100"/>
          </a:xfrm>
          <a:prstGeom prst="rect">
            <a:avLst/>
          </a:prstGeom>
          <a:noFill/>
          <a:ln>
            <a:noFill/>
          </a:ln>
        </p:spPr>
      </p:pic>
      <p:pic>
        <p:nvPicPr>
          <p:cNvPr descr=" " id="642" name="Google Shape;642;g265f3669233_0_602"/>
          <p:cNvPicPr preferRelativeResize="0"/>
          <p:nvPr/>
        </p:nvPicPr>
        <p:blipFill rotWithShape="1">
          <a:blip r:embed="rId5">
            <a:alphaModFix/>
          </a:blip>
          <a:srcRect b="0" l="0" r="0" t="0"/>
          <a:stretch/>
        </p:blipFill>
        <p:spPr>
          <a:xfrm>
            <a:off x="3617794" y="876523"/>
            <a:ext cx="1187087" cy="1500708"/>
          </a:xfrm>
          <a:prstGeom prst="rect">
            <a:avLst/>
          </a:prstGeom>
          <a:noFill/>
          <a:ln>
            <a:noFill/>
          </a:ln>
        </p:spPr>
      </p:pic>
      <p:pic>
        <p:nvPicPr>
          <p:cNvPr descr=" " id="643" name="Google Shape;643;g265f3669233_0_602"/>
          <p:cNvPicPr preferRelativeResize="0"/>
          <p:nvPr/>
        </p:nvPicPr>
        <p:blipFill rotWithShape="1">
          <a:blip r:embed="rId6">
            <a:alphaModFix/>
          </a:blip>
          <a:srcRect b="0" l="0" r="0" t="0"/>
          <a:stretch/>
        </p:blipFill>
        <p:spPr>
          <a:xfrm>
            <a:off x="221089" y="982290"/>
            <a:ext cx="8593808" cy="5110485"/>
          </a:xfrm>
          <a:prstGeom prst="rect">
            <a:avLst/>
          </a:prstGeom>
          <a:noFill/>
          <a:ln>
            <a:noFill/>
          </a:ln>
        </p:spPr>
      </p:pic>
      <p:pic>
        <p:nvPicPr>
          <p:cNvPr descr=" " id="644" name="Google Shape;644;g265f3669233_0_602"/>
          <p:cNvPicPr preferRelativeResize="0"/>
          <p:nvPr/>
        </p:nvPicPr>
        <p:blipFill rotWithShape="1">
          <a:blip r:embed="rId7">
            <a:alphaModFix/>
          </a:blip>
          <a:srcRect b="0" l="0" r="0" t="0"/>
          <a:stretch/>
        </p:blipFill>
        <p:spPr>
          <a:xfrm>
            <a:off x="23154994" y="6286500"/>
            <a:ext cx="1574997" cy="1917700"/>
          </a:xfrm>
          <a:prstGeom prst="rect">
            <a:avLst/>
          </a:prstGeom>
          <a:noFill/>
          <a:ln>
            <a:noFill/>
          </a:ln>
        </p:spPr>
      </p:pic>
      <p:pic>
        <p:nvPicPr>
          <p:cNvPr descr=" " id="645" name="Google Shape;645;g265f3669233_0_602"/>
          <p:cNvPicPr preferRelativeResize="0"/>
          <p:nvPr/>
        </p:nvPicPr>
        <p:blipFill rotWithShape="1">
          <a:blip r:embed="rId8">
            <a:alphaModFix/>
          </a:blip>
          <a:srcRect b="0" l="0" r="0" t="0"/>
          <a:stretch/>
        </p:blipFill>
        <p:spPr>
          <a:xfrm>
            <a:off x="22176972" y="10452100"/>
            <a:ext cx="2959470" cy="3835400"/>
          </a:xfrm>
          <a:prstGeom prst="rect">
            <a:avLst/>
          </a:prstGeom>
          <a:noFill/>
          <a:ln>
            <a:noFill/>
          </a:ln>
        </p:spPr>
      </p:pic>
      <p:pic>
        <p:nvPicPr>
          <p:cNvPr descr=" " id="646" name="Google Shape;646;g265f3669233_0_602"/>
          <p:cNvPicPr preferRelativeResize="0"/>
          <p:nvPr/>
        </p:nvPicPr>
        <p:blipFill rotWithShape="1">
          <a:blip r:embed="rId9">
            <a:alphaModFix/>
          </a:blip>
          <a:srcRect b="0" l="0" r="0" t="0"/>
          <a:stretch/>
        </p:blipFill>
        <p:spPr>
          <a:xfrm>
            <a:off x="17693311" y="11899900"/>
            <a:ext cx="4991724" cy="2197100"/>
          </a:xfrm>
          <a:prstGeom prst="rect">
            <a:avLst/>
          </a:prstGeom>
          <a:noFill/>
          <a:ln>
            <a:noFill/>
          </a:ln>
        </p:spPr>
      </p:pic>
      <p:pic>
        <p:nvPicPr>
          <p:cNvPr descr=" " id="647" name="Google Shape;647;g265f3669233_0_602"/>
          <p:cNvPicPr preferRelativeResize="0"/>
          <p:nvPr/>
        </p:nvPicPr>
        <p:blipFill rotWithShape="1">
          <a:blip r:embed="rId10">
            <a:alphaModFix/>
          </a:blip>
          <a:srcRect b="0" l="0" r="0" t="0"/>
          <a:stretch/>
        </p:blipFill>
        <p:spPr>
          <a:xfrm>
            <a:off x="14911664" y="10642600"/>
            <a:ext cx="6630229" cy="2857500"/>
          </a:xfrm>
          <a:prstGeom prst="rect">
            <a:avLst/>
          </a:prstGeom>
          <a:noFill/>
          <a:ln>
            <a:noFill/>
          </a:ln>
        </p:spPr>
      </p:pic>
      <p:pic>
        <p:nvPicPr>
          <p:cNvPr descr=" " id="648" name="Google Shape;648;g265f3669233_0_602"/>
          <p:cNvPicPr preferRelativeResize="0"/>
          <p:nvPr/>
        </p:nvPicPr>
        <p:blipFill rotWithShape="1">
          <a:blip r:embed="rId11">
            <a:alphaModFix/>
          </a:blip>
          <a:srcRect b="0" l="0" r="0" t="0"/>
          <a:stretch/>
        </p:blipFill>
        <p:spPr>
          <a:xfrm>
            <a:off x="22067303" y="1694061"/>
            <a:ext cx="1569781" cy="8612932"/>
          </a:xfrm>
          <a:prstGeom prst="rect">
            <a:avLst/>
          </a:prstGeom>
          <a:noFill/>
          <a:ln>
            <a:noFill/>
          </a:ln>
        </p:spPr>
      </p:pic>
      <p:sp>
        <p:nvSpPr>
          <p:cNvPr id="649" name="Google Shape;649;g265f3669233_0_6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g265f3669233_0_60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651" name="Google Shape;651;g265f3669233_0_602"/>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65f3669233_0_602"/>
          <p:cNvSpPr/>
          <p:nvPr/>
        </p:nvSpPr>
        <p:spPr>
          <a:xfrm>
            <a:off x="10618527" y="571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g265f3669233_0_602"/>
          <p:cNvPicPr preferRelativeResize="0"/>
          <p:nvPr/>
        </p:nvPicPr>
        <p:blipFill rotWithShape="1">
          <a:blip r:embed="rId13">
            <a:alphaModFix/>
          </a:blip>
          <a:srcRect b="0" l="0" r="0" t="0"/>
          <a:stretch/>
        </p:blipFill>
        <p:spPr>
          <a:xfrm>
            <a:off x="11685461" y="571500"/>
            <a:ext cx="2032254" cy="2032000"/>
          </a:xfrm>
          <a:prstGeom prst="rect">
            <a:avLst/>
          </a:prstGeom>
          <a:noFill/>
          <a:ln>
            <a:noFill/>
          </a:ln>
        </p:spPr>
      </p:pic>
      <p:sp>
        <p:nvSpPr>
          <p:cNvPr id="654" name="Google Shape;654;g265f3669233_0_602"/>
          <p:cNvSpPr/>
          <p:nvPr/>
        </p:nvSpPr>
        <p:spPr>
          <a:xfrm>
            <a:off x="10923365" y="2806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65f3669233_0_602"/>
          <p:cNvSpPr/>
          <p:nvPr/>
        </p:nvSpPr>
        <p:spPr>
          <a:xfrm>
            <a:off x="10847156" y="2806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Chloe Ng</a:t>
            </a:r>
            <a:endParaRPr b="0" i="0" sz="3600" u="none" cap="none" strike="noStrike">
              <a:solidFill>
                <a:schemeClr val="dk1"/>
              </a:solidFill>
              <a:latin typeface="Calibri"/>
              <a:ea typeface="Calibri"/>
              <a:cs typeface="Calibri"/>
              <a:sym typeface="Calibri"/>
            </a:endParaRPr>
          </a:p>
        </p:txBody>
      </p:sp>
      <p:sp>
        <p:nvSpPr>
          <p:cNvPr id="656" name="Google Shape;656;g265f3669233_0_602"/>
          <p:cNvSpPr/>
          <p:nvPr/>
        </p:nvSpPr>
        <p:spPr>
          <a:xfrm>
            <a:off x="10855623" y="3479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57" name="Google Shape;657;g265f3669233_0_602"/>
          <p:cNvSpPr/>
          <p:nvPr/>
        </p:nvSpPr>
        <p:spPr>
          <a:xfrm>
            <a:off x="2032254"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8" name="Google Shape;658;g265f3669233_0_602"/>
          <p:cNvPicPr preferRelativeResize="0"/>
          <p:nvPr/>
        </p:nvPicPr>
        <p:blipFill rotWithShape="1">
          <a:blip r:embed="rId14">
            <a:alphaModFix/>
          </a:blip>
          <a:srcRect b="0" l="0" r="0" t="0"/>
          <a:stretch/>
        </p:blipFill>
        <p:spPr>
          <a:xfrm>
            <a:off x="3099187" y="8839200"/>
            <a:ext cx="2032254" cy="2032000"/>
          </a:xfrm>
          <a:prstGeom prst="rect">
            <a:avLst/>
          </a:prstGeom>
          <a:noFill/>
          <a:ln>
            <a:noFill/>
          </a:ln>
        </p:spPr>
      </p:pic>
      <p:sp>
        <p:nvSpPr>
          <p:cNvPr id="659" name="Google Shape;659;g265f3669233_0_602"/>
          <p:cNvSpPr/>
          <p:nvPr/>
        </p:nvSpPr>
        <p:spPr>
          <a:xfrm>
            <a:off x="2337092"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65f3669233_0_602"/>
          <p:cNvSpPr/>
          <p:nvPr/>
        </p:nvSpPr>
        <p:spPr>
          <a:xfrm>
            <a:off x="2260883"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Lyrisa</a:t>
            </a:r>
            <a:endParaRPr b="0" i="0" sz="3600" u="none" cap="none" strike="noStrike">
              <a:solidFill>
                <a:schemeClr val="dk1"/>
              </a:solidFill>
              <a:latin typeface="Calibri"/>
              <a:ea typeface="Calibri"/>
              <a:cs typeface="Calibri"/>
              <a:sym typeface="Calibri"/>
            </a:endParaRPr>
          </a:p>
        </p:txBody>
      </p:sp>
      <p:sp>
        <p:nvSpPr>
          <p:cNvPr id="661" name="Google Shape;661;g265f3669233_0_602"/>
          <p:cNvSpPr/>
          <p:nvPr/>
        </p:nvSpPr>
        <p:spPr>
          <a:xfrm>
            <a:off x="2269350"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62" name="Google Shape;662;g265f3669233_0_602"/>
          <p:cNvSpPr/>
          <p:nvPr/>
        </p:nvSpPr>
        <p:spPr>
          <a:xfrm>
            <a:off x="6325391"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3" name="Google Shape;663;g265f3669233_0_602"/>
          <p:cNvPicPr preferRelativeResize="0"/>
          <p:nvPr/>
        </p:nvPicPr>
        <p:blipFill rotWithShape="1">
          <a:blip r:embed="rId15">
            <a:alphaModFix/>
          </a:blip>
          <a:srcRect b="0" l="0" r="0" t="0"/>
          <a:stretch/>
        </p:blipFill>
        <p:spPr>
          <a:xfrm>
            <a:off x="7392324" y="8839200"/>
            <a:ext cx="2032254" cy="2032000"/>
          </a:xfrm>
          <a:prstGeom prst="rect">
            <a:avLst/>
          </a:prstGeom>
          <a:noFill/>
          <a:ln>
            <a:noFill/>
          </a:ln>
        </p:spPr>
      </p:pic>
      <p:sp>
        <p:nvSpPr>
          <p:cNvPr id="664" name="Google Shape;664;g265f3669233_0_602"/>
          <p:cNvSpPr/>
          <p:nvPr/>
        </p:nvSpPr>
        <p:spPr>
          <a:xfrm>
            <a:off x="6630229"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265f3669233_0_602"/>
          <p:cNvSpPr/>
          <p:nvPr/>
        </p:nvSpPr>
        <p:spPr>
          <a:xfrm>
            <a:off x="6554019"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Lucian</a:t>
            </a:r>
            <a:endParaRPr b="0" i="0" sz="3600" u="none" cap="none" strike="noStrike">
              <a:solidFill>
                <a:schemeClr val="dk1"/>
              </a:solidFill>
              <a:latin typeface="Calibri"/>
              <a:ea typeface="Calibri"/>
              <a:cs typeface="Calibri"/>
              <a:sym typeface="Calibri"/>
            </a:endParaRPr>
          </a:p>
        </p:txBody>
      </p:sp>
      <p:sp>
        <p:nvSpPr>
          <p:cNvPr id="666" name="Google Shape;666;g265f3669233_0_602"/>
          <p:cNvSpPr/>
          <p:nvPr/>
        </p:nvSpPr>
        <p:spPr>
          <a:xfrm>
            <a:off x="6562487"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67" name="Google Shape;667;g265f3669233_0_602"/>
          <p:cNvSpPr/>
          <p:nvPr/>
        </p:nvSpPr>
        <p:spPr>
          <a:xfrm>
            <a:off x="10618527"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g265f3669233_0_602"/>
          <p:cNvPicPr preferRelativeResize="0"/>
          <p:nvPr/>
        </p:nvPicPr>
        <p:blipFill rotWithShape="1">
          <a:blip r:embed="rId16">
            <a:alphaModFix/>
          </a:blip>
          <a:srcRect b="0" l="0" r="0" t="0"/>
          <a:stretch/>
        </p:blipFill>
        <p:spPr>
          <a:xfrm>
            <a:off x="11685461" y="8839200"/>
            <a:ext cx="2032254" cy="2032000"/>
          </a:xfrm>
          <a:prstGeom prst="rect">
            <a:avLst/>
          </a:prstGeom>
          <a:noFill/>
          <a:ln>
            <a:noFill/>
          </a:ln>
        </p:spPr>
      </p:pic>
      <p:sp>
        <p:nvSpPr>
          <p:cNvPr id="669" name="Google Shape;669;g265f3669233_0_602"/>
          <p:cNvSpPr/>
          <p:nvPr/>
        </p:nvSpPr>
        <p:spPr>
          <a:xfrm>
            <a:off x="10923365"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265f3669233_0_602"/>
          <p:cNvSpPr/>
          <p:nvPr/>
        </p:nvSpPr>
        <p:spPr>
          <a:xfrm>
            <a:off x="10847156"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Elvina</a:t>
            </a:r>
            <a:endParaRPr b="0" i="0" sz="3600" u="none" cap="none" strike="noStrike">
              <a:solidFill>
                <a:schemeClr val="dk1"/>
              </a:solidFill>
              <a:latin typeface="Calibri"/>
              <a:ea typeface="Calibri"/>
              <a:cs typeface="Calibri"/>
              <a:sym typeface="Calibri"/>
            </a:endParaRPr>
          </a:p>
        </p:txBody>
      </p:sp>
      <p:sp>
        <p:nvSpPr>
          <p:cNvPr id="671" name="Google Shape;671;g265f3669233_0_602"/>
          <p:cNvSpPr/>
          <p:nvPr/>
        </p:nvSpPr>
        <p:spPr>
          <a:xfrm>
            <a:off x="10855623"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72" name="Google Shape;672;g265f3669233_0_602"/>
          <p:cNvSpPr/>
          <p:nvPr/>
        </p:nvSpPr>
        <p:spPr>
          <a:xfrm>
            <a:off x="14911664"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265f3669233_0_602"/>
          <p:cNvPicPr preferRelativeResize="0"/>
          <p:nvPr/>
        </p:nvPicPr>
        <p:blipFill rotWithShape="1">
          <a:blip r:embed="rId17">
            <a:alphaModFix/>
          </a:blip>
          <a:srcRect b="0" l="0" r="0" t="0"/>
          <a:stretch/>
        </p:blipFill>
        <p:spPr>
          <a:xfrm>
            <a:off x="15978597" y="8839200"/>
            <a:ext cx="2032254" cy="2032000"/>
          </a:xfrm>
          <a:prstGeom prst="rect">
            <a:avLst/>
          </a:prstGeom>
          <a:noFill/>
          <a:ln>
            <a:noFill/>
          </a:ln>
        </p:spPr>
      </p:pic>
      <p:sp>
        <p:nvSpPr>
          <p:cNvPr id="674" name="Google Shape;674;g265f3669233_0_602"/>
          <p:cNvSpPr/>
          <p:nvPr/>
        </p:nvSpPr>
        <p:spPr>
          <a:xfrm>
            <a:off x="15216502"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65f3669233_0_602"/>
          <p:cNvSpPr/>
          <p:nvPr/>
        </p:nvSpPr>
        <p:spPr>
          <a:xfrm>
            <a:off x="15140292"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Seraphina</a:t>
            </a:r>
            <a:endParaRPr b="0" i="0" sz="3600" u="none" cap="none" strike="noStrike">
              <a:solidFill>
                <a:schemeClr val="dk1"/>
              </a:solidFill>
              <a:latin typeface="Calibri"/>
              <a:ea typeface="Calibri"/>
              <a:cs typeface="Calibri"/>
              <a:sym typeface="Calibri"/>
            </a:endParaRPr>
          </a:p>
        </p:txBody>
      </p:sp>
      <p:sp>
        <p:nvSpPr>
          <p:cNvPr id="676" name="Google Shape;676;g265f3669233_0_602"/>
          <p:cNvSpPr/>
          <p:nvPr/>
        </p:nvSpPr>
        <p:spPr>
          <a:xfrm>
            <a:off x="15148760"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77" name="Google Shape;677;g265f3669233_0_602"/>
          <p:cNvSpPr/>
          <p:nvPr/>
        </p:nvSpPr>
        <p:spPr>
          <a:xfrm>
            <a:off x="19204800"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g265f3669233_0_602"/>
          <p:cNvPicPr preferRelativeResize="0"/>
          <p:nvPr/>
        </p:nvPicPr>
        <p:blipFill rotWithShape="1">
          <a:blip r:embed="rId18">
            <a:alphaModFix/>
          </a:blip>
          <a:srcRect b="0" l="0" r="0" t="0"/>
          <a:stretch/>
        </p:blipFill>
        <p:spPr>
          <a:xfrm>
            <a:off x="20271734" y="8839200"/>
            <a:ext cx="2032254" cy="2032000"/>
          </a:xfrm>
          <a:prstGeom prst="rect">
            <a:avLst/>
          </a:prstGeom>
          <a:noFill/>
          <a:ln>
            <a:noFill/>
          </a:ln>
        </p:spPr>
      </p:pic>
      <p:sp>
        <p:nvSpPr>
          <p:cNvPr id="679" name="Google Shape;679;g265f3669233_0_602"/>
          <p:cNvSpPr/>
          <p:nvPr/>
        </p:nvSpPr>
        <p:spPr>
          <a:xfrm>
            <a:off x="19509638"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65f3669233_0_602"/>
          <p:cNvSpPr/>
          <p:nvPr/>
        </p:nvSpPr>
        <p:spPr>
          <a:xfrm>
            <a:off x="19433429"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Kaelen</a:t>
            </a:r>
            <a:endParaRPr b="0" i="0" sz="3600" u="none" cap="none" strike="noStrike">
              <a:solidFill>
                <a:schemeClr val="dk1"/>
              </a:solidFill>
              <a:latin typeface="Calibri"/>
              <a:ea typeface="Calibri"/>
              <a:cs typeface="Calibri"/>
              <a:sym typeface="Calibri"/>
            </a:endParaRPr>
          </a:p>
        </p:txBody>
      </p:sp>
      <p:sp>
        <p:nvSpPr>
          <p:cNvPr id="681" name="Google Shape;681;g265f3669233_0_602"/>
          <p:cNvSpPr/>
          <p:nvPr/>
        </p:nvSpPr>
        <p:spPr>
          <a:xfrm>
            <a:off x="19441897"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82" name="Google Shape;682;g265f3669233_0_602"/>
          <p:cNvSpPr/>
          <p:nvPr/>
        </p:nvSpPr>
        <p:spPr>
          <a:xfrm>
            <a:off x="4267733"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265f3669233_0_602"/>
          <p:cNvPicPr preferRelativeResize="0"/>
          <p:nvPr/>
        </p:nvPicPr>
        <p:blipFill rotWithShape="1">
          <a:blip r:embed="rId19">
            <a:alphaModFix/>
          </a:blip>
          <a:srcRect b="0" l="0" r="0" t="0"/>
          <a:stretch/>
        </p:blipFill>
        <p:spPr>
          <a:xfrm>
            <a:off x="5334667" y="4762500"/>
            <a:ext cx="2032254" cy="2032000"/>
          </a:xfrm>
          <a:prstGeom prst="rect">
            <a:avLst/>
          </a:prstGeom>
          <a:noFill/>
          <a:ln>
            <a:noFill/>
          </a:ln>
        </p:spPr>
      </p:pic>
      <p:sp>
        <p:nvSpPr>
          <p:cNvPr id="684" name="Google Shape;684;g265f3669233_0_602"/>
          <p:cNvSpPr/>
          <p:nvPr/>
        </p:nvSpPr>
        <p:spPr>
          <a:xfrm>
            <a:off x="4572572"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65f3669233_0_602"/>
          <p:cNvSpPr/>
          <p:nvPr/>
        </p:nvSpPr>
        <p:spPr>
          <a:xfrm>
            <a:off x="4496362"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Aurielle</a:t>
            </a:r>
            <a:endParaRPr b="0" i="0" sz="3600" u="none" cap="none" strike="noStrike">
              <a:solidFill>
                <a:schemeClr val="dk1"/>
              </a:solidFill>
              <a:latin typeface="Calibri"/>
              <a:ea typeface="Calibri"/>
              <a:cs typeface="Calibri"/>
              <a:sym typeface="Calibri"/>
            </a:endParaRPr>
          </a:p>
        </p:txBody>
      </p:sp>
      <p:sp>
        <p:nvSpPr>
          <p:cNvPr id="686" name="Google Shape;686;g265f3669233_0_602"/>
          <p:cNvSpPr/>
          <p:nvPr/>
        </p:nvSpPr>
        <p:spPr>
          <a:xfrm>
            <a:off x="4504830"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87" name="Google Shape;687;g265f3669233_0_602"/>
          <p:cNvSpPr/>
          <p:nvPr/>
        </p:nvSpPr>
        <p:spPr>
          <a:xfrm>
            <a:off x="17121740"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g265f3669233_0_602"/>
          <p:cNvPicPr preferRelativeResize="0"/>
          <p:nvPr/>
        </p:nvPicPr>
        <p:blipFill rotWithShape="1">
          <a:blip r:embed="rId20">
            <a:alphaModFix/>
          </a:blip>
          <a:srcRect b="0" l="0" r="0" t="0"/>
          <a:stretch/>
        </p:blipFill>
        <p:spPr>
          <a:xfrm>
            <a:off x="18188673" y="4762500"/>
            <a:ext cx="2032254" cy="2032000"/>
          </a:xfrm>
          <a:prstGeom prst="rect">
            <a:avLst/>
          </a:prstGeom>
          <a:noFill/>
          <a:ln>
            <a:noFill/>
          </a:ln>
        </p:spPr>
      </p:pic>
      <p:sp>
        <p:nvSpPr>
          <p:cNvPr id="689" name="Google Shape;689;g265f3669233_0_602"/>
          <p:cNvSpPr/>
          <p:nvPr/>
        </p:nvSpPr>
        <p:spPr>
          <a:xfrm>
            <a:off x="17426578"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65f3669233_0_602"/>
          <p:cNvSpPr/>
          <p:nvPr/>
        </p:nvSpPr>
        <p:spPr>
          <a:xfrm>
            <a:off x="17350369"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Dariana</a:t>
            </a:r>
            <a:endParaRPr b="0" i="0" sz="3600" u="none" cap="none" strike="noStrike">
              <a:solidFill>
                <a:schemeClr val="dk1"/>
              </a:solidFill>
              <a:latin typeface="Calibri"/>
              <a:ea typeface="Calibri"/>
              <a:cs typeface="Calibri"/>
              <a:sym typeface="Calibri"/>
            </a:endParaRPr>
          </a:p>
        </p:txBody>
      </p:sp>
      <p:sp>
        <p:nvSpPr>
          <p:cNvPr id="691" name="Google Shape;691;g265f3669233_0_602"/>
          <p:cNvSpPr/>
          <p:nvPr/>
        </p:nvSpPr>
        <p:spPr>
          <a:xfrm>
            <a:off x="17358836"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92" name="Google Shape;692;g265f3669233_0_602"/>
          <p:cNvSpPr/>
          <p:nvPr/>
        </p:nvSpPr>
        <p:spPr>
          <a:xfrm>
            <a:off x="10618527"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265f3669233_0_602"/>
          <p:cNvPicPr preferRelativeResize="0"/>
          <p:nvPr/>
        </p:nvPicPr>
        <p:blipFill rotWithShape="1">
          <a:blip r:embed="rId21">
            <a:alphaModFix/>
          </a:blip>
          <a:srcRect b="0" l="0" r="0" t="0"/>
          <a:stretch/>
        </p:blipFill>
        <p:spPr>
          <a:xfrm>
            <a:off x="11685461" y="4762500"/>
            <a:ext cx="2032254" cy="2032000"/>
          </a:xfrm>
          <a:prstGeom prst="rect">
            <a:avLst/>
          </a:prstGeom>
          <a:noFill/>
          <a:ln>
            <a:noFill/>
          </a:ln>
        </p:spPr>
      </p:pic>
      <p:sp>
        <p:nvSpPr>
          <p:cNvPr id="694" name="Google Shape;694;g265f3669233_0_602"/>
          <p:cNvSpPr/>
          <p:nvPr/>
        </p:nvSpPr>
        <p:spPr>
          <a:xfrm>
            <a:off x="10923365"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65f3669233_0_602"/>
          <p:cNvSpPr/>
          <p:nvPr/>
        </p:nvSpPr>
        <p:spPr>
          <a:xfrm>
            <a:off x="10847156"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Theronis</a:t>
            </a:r>
            <a:endParaRPr b="0" i="0" sz="3600" u="none" cap="none" strike="noStrike">
              <a:solidFill>
                <a:schemeClr val="dk1"/>
              </a:solidFill>
              <a:latin typeface="Calibri"/>
              <a:ea typeface="Calibri"/>
              <a:cs typeface="Calibri"/>
              <a:sym typeface="Calibri"/>
            </a:endParaRPr>
          </a:p>
        </p:txBody>
      </p:sp>
      <p:sp>
        <p:nvSpPr>
          <p:cNvPr id="696" name="Google Shape;696;g265f3669233_0_602"/>
          <p:cNvSpPr/>
          <p:nvPr/>
        </p:nvSpPr>
        <p:spPr>
          <a:xfrm>
            <a:off x="10855623"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97" name="Google Shape;697;g265f3669233_0_602"/>
          <p:cNvPicPr preferRelativeResize="0"/>
          <p:nvPr/>
        </p:nvPicPr>
        <p:blipFill rotWithShape="1">
          <a:blip r:embed="rId22">
            <a:alphaModFix/>
          </a:blip>
          <a:srcRect b="0" l="0" r="0" t="0"/>
          <a:stretch/>
        </p:blipFill>
        <p:spPr>
          <a:xfrm>
            <a:off x="12688886" y="8140700"/>
            <a:ext cx="12702" cy="812800"/>
          </a:xfrm>
          <a:prstGeom prst="rect">
            <a:avLst/>
          </a:prstGeom>
          <a:noFill/>
          <a:ln>
            <a:noFill/>
          </a:ln>
        </p:spPr>
      </p:pic>
      <p:pic>
        <p:nvPicPr>
          <p:cNvPr descr=" " id="698" name="Google Shape;698;g265f3669233_0_602"/>
          <p:cNvPicPr preferRelativeResize="0"/>
          <p:nvPr/>
        </p:nvPicPr>
        <p:blipFill rotWithShape="1">
          <a:blip r:embed="rId22">
            <a:alphaModFix/>
          </a:blip>
          <a:srcRect b="0" l="0" r="0" t="0"/>
          <a:stretch/>
        </p:blipFill>
        <p:spPr>
          <a:xfrm>
            <a:off x="12688886" y="3949700"/>
            <a:ext cx="12702" cy="812800"/>
          </a:xfrm>
          <a:prstGeom prst="rect">
            <a:avLst/>
          </a:prstGeom>
          <a:noFill/>
          <a:ln>
            <a:noFill/>
          </a:ln>
        </p:spPr>
      </p:pic>
      <p:pic>
        <p:nvPicPr>
          <p:cNvPr descr=" " id="699" name="Google Shape;699;g265f3669233_0_602"/>
          <p:cNvPicPr preferRelativeResize="0"/>
          <p:nvPr/>
        </p:nvPicPr>
        <p:blipFill rotWithShape="1">
          <a:blip r:embed="rId23">
            <a:alphaModFix/>
          </a:blip>
          <a:srcRect b="0" l="0" r="0" t="0"/>
          <a:stretch/>
        </p:blipFill>
        <p:spPr>
          <a:xfrm>
            <a:off x="6349054" y="3937124"/>
            <a:ext cx="5882575" cy="825376"/>
          </a:xfrm>
          <a:prstGeom prst="rect">
            <a:avLst/>
          </a:prstGeom>
          <a:noFill/>
          <a:ln>
            <a:noFill/>
          </a:ln>
        </p:spPr>
      </p:pic>
      <p:pic>
        <p:nvPicPr>
          <p:cNvPr descr=" " id="700" name="Google Shape;700;g265f3669233_0_602"/>
          <p:cNvPicPr preferRelativeResize="0"/>
          <p:nvPr/>
        </p:nvPicPr>
        <p:blipFill rotWithShape="1">
          <a:blip r:embed="rId24">
            <a:alphaModFix/>
          </a:blip>
          <a:srcRect b="0" l="0" r="0" t="0"/>
          <a:stretch/>
        </p:blipFill>
        <p:spPr>
          <a:xfrm>
            <a:off x="4110505" y="8027343"/>
            <a:ext cx="1960854" cy="811857"/>
          </a:xfrm>
          <a:prstGeom prst="rect">
            <a:avLst/>
          </a:prstGeom>
          <a:noFill/>
          <a:ln>
            <a:noFill/>
          </a:ln>
        </p:spPr>
      </p:pic>
      <p:pic>
        <p:nvPicPr>
          <p:cNvPr descr=" " id="701" name="Google Shape;701;g265f3669233_0_602"/>
          <p:cNvPicPr preferRelativeResize="0"/>
          <p:nvPr/>
        </p:nvPicPr>
        <p:blipFill rotWithShape="1">
          <a:blip r:embed="rId24">
            <a:alphaModFix/>
          </a:blip>
          <a:srcRect b="0" l="0" r="0" t="0"/>
          <a:stretch/>
        </p:blipFill>
        <p:spPr>
          <a:xfrm>
            <a:off x="17053422" y="8027343"/>
            <a:ext cx="1960854" cy="811857"/>
          </a:xfrm>
          <a:prstGeom prst="rect">
            <a:avLst/>
          </a:prstGeom>
          <a:noFill/>
          <a:ln>
            <a:noFill/>
          </a:ln>
        </p:spPr>
      </p:pic>
      <p:pic>
        <p:nvPicPr>
          <p:cNvPr descr=" " id="702" name="Google Shape;702;g265f3669233_0_602"/>
          <p:cNvPicPr preferRelativeResize="0"/>
          <p:nvPr/>
        </p:nvPicPr>
        <p:blipFill rotWithShape="1">
          <a:blip r:embed="rId25">
            <a:alphaModFix/>
          </a:blip>
          <a:srcRect b="0" l="0" r="0" t="0"/>
          <a:stretch/>
        </p:blipFill>
        <p:spPr>
          <a:xfrm>
            <a:off x="6452406" y="8027343"/>
            <a:ext cx="1960854" cy="811857"/>
          </a:xfrm>
          <a:prstGeom prst="rect">
            <a:avLst/>
          </a:prstGeom>
          <a:noFill/>
          <a:ln>
            <a:noFill/>
          </a:ln>
        </p:spPr>
      </p:pic>
      <p:pic>
        <p:nvPicPr>
          <p:cNvPr descr=" " id="703" name="Google Shape;703;g265f3669233_0_602"/>
          <p:cNvPicPr preferRelativeResize="0"/>
          <p:nvPr/>
        </p:nvPicPr>
        <p:blipFill rotWithShape="1">
          <a:blip r:embed="rId25">
            <a:alphaModFix/>
          </a:blip>
          <a:srcRect b="0" l="0" r="0" t="0"/>
          <a:stretch/>
        </p:blipFill>
        <p:spPr>
          <a:xfrm>
            <a:off x="19395324" y="8027343"/>
            <a:ext cx="1960854" cy="811857"/>
          </a:xfrm>
          <a:prstGeom prst="rect">
            <a:avLst/>
          </a:prstGeom>
          <a:noFill/>
          <a:ln>
            <a:noFill/>
          </a:ln>
        </p:spPr>
      </p:pic>
      <p:pic>
        <p:nvPicPr>
          <p:cNvPr descr=" " id="704" name="Google Shape;704;g265f3669233_0_602"/>
          <p:cNvPicPr preferRelativeResize="0"/>
          <p:nvPr/>
        </p:nvPicPr>
        <p:blipFill rotWithShape="1">
          <a:blip r:embed="rId26">
            <a:alphaModFix/>
          </a:blip>
          <a:srcRect b="0" l="0" r="0" t="0"/>
          <a:stretch/>
        </p:blipFill>
        <p:spPr>
          <a:xfrm>
            <a:off x="13323965" y="3937124"/>
            <a:ext cx="5882575" cy="825376"/>
          </a:xfrm>
          <a:prstGeom prst="rect">
            <a:avLst/>
          </a:prstGeom>
          <a:noFill/>
          <a:ln>
            <a:noFill/>
          </a:ln>
        </p:spPr>
      </p:pic>
      <p:sp>
        <p:nvSpPr>
          <p:cNvPr id="705" name="Google Shape;705;g265f3669233_0_602"/>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6" name="Google Shape;706;g265f3669233_0_602"/>
          <p:cNvSpPr/>
          <p:nvPr/>
        </p:nvSpPr>
        <p:spPr>
          <a:xfrm rot="-5400000">
            <a:off x="-4354324" y="4606021"/>
            <a:ext cx="10754100" cy="1596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711" name="Shape 711"/>
        <p:cNvGrpSpPr/>
        <p:nvPr/>
      </p:nvGrpSpPr>
      <p:grpSpPr>
        <a:xfrm>
          <a:off x="0" y="0"/>
          <a:ext cx="0" cy="0"/>
          <a:chOff x="0" y="0"/>
          <a:chExt cx="0" cy="0"/>
        </a:xfrm>
      </p:grpSpPr>
      <p:pic>
        <p:nvPicPr>
          <p:cNvPr descr=" " id="712" name="Google Shape;712;g265f3669233_0_673"/>
          <p:cNvPicPr preferRelativeResize="0"/>
          <p:nvPr/>
        </p:nvPicPr>
        <p:blipFill rotWithShape="1">
          <a:blip r:embed="rId3">
            <a:alphaModFix/>
          </a:blip>
          <a:srcRect b="0" l="0" r="0" t="0"/>
          <a:stretch/>
        </p:blipFill>
        <p:spPr>
          <a:xfrm>
            <a:off x="2252488" y="-1486421"/>
            <a:ext cx="18697761" cy="14986770"/>
          </a:xfrm>
          <a:prstGeom prst="rect">
            <a:avLst/>
          </a:prstGeom>
          <a:noFill/>
          <a:ln>
            <a:noFill/>
          </a:ln>
        </p:spPr>
      </p:pic>
      <p:pic>
        <p:nvPicPr>
          <p:cNvPr descr=" " id="713" name="Google Shape;713;g265f3669233_0_673"/>
          <p:cNvPicPr preferRelativeResize="0"/>
          <p:nvPr/>
        </p:nvPicPr>
        <p:blipFill rotWithShape="1">
          <a:blip r:embed="rId4">
            <a:alphaModFix/>
          </a:blip>
          <a:srcRect b="0" l="0" r="0" t="0"/>
          <a:stretch/>
        </p:blipFill>
        <p:spPr>
          <a:xfrm>
            <a:off x="21414877" y="685800"/>
            <a:ext cx="2032254" cy="2819400"/>
          </a:xfrm>
          <a:prstGeom prst="rect">
            <a:avLst/>
          </a:prstGeom>
          <a:noFill/>
          <a:ln>
            <a:noFill/>
          </a:ln>
        </p:spPr>
      </p:pic>
      <p:pic>
        <p:nvPicPr>
          <p:cNvPr descr=" " id="714" name="Google Shape;714;g265f3669233_0_673"/>
          <p:cNvPicPr preferRelativeResize="0"/>
          <p:nvPr/>
        </p:nvPicPr>
        <p:blipFill rotWithShape="1">
          <a:blip r:embed="rId5">
            <a:alphaModFix/>
          </a:blip>
          <a:srcRect b="0" l="0" r="0" t="0"/>
          <a:stretch/>
        </p:blipFill>
        <p:spPr>
          <a:xfrm>
            <a:off x="1613102" y="5842000"/>
            <a:ext cx="1536892" cy="5905500"/>
          </a:xfrm>
          <a:prstGeom prst="rect">
            <a:avLst/>
          </a:prstGeom>
          <a:noFill/>
          <a:ln>
            <a:noFill/>
          </a:ln>
        </p:spPr>
      </p:pic>
      <p:pic>
        <p:nvPicPr>
          <p:cNvPr descr=" " id="715" name="Google Shape;715;g265f3669233_0_673"/>
          <p:cNvPicPr preferRelativeResize="0"/>
          <p:nvPr/>
        </p:nvPicPr>
        <p:blipFill rotWithShape="1">
          <a:blip r:embed="rId6">
            <a:alphaModFix/>
          </a:blip>
          <a:srcRect b="0" l="0" r="0" t="0"/>
          <a:stretch/>
        </p:blipFill>
        <p:spPr>
          <a:xfrm>
            <a:off x="342943" y="406400"/>
            <a:ext cx="7532041" cy="2565400"/>
          </a:xfrm>
          <a:prstGeom prst="rect">
            <a:avLst/>
          </a:prstGeom>
          <a:noFill/>
          <a:ln>
            <a:noFill/>
          </a:ln>
        </p:spPr>
      </p:pic>
      <p:sp>
        <p:nvSpPr>
          <p:cNvPr id="716" name="Google Shape;716;g265f3669233_0_6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7" name="Google Shape;717;g265f3669233_0_67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18" name="Google Shape;718;g265f3669233_0_673"/>
          <p:cNvSpPr/>
          <p:nvPr/>
        </p:nvSpPr>
        <p:spPr>
          <a:xfrm>
            <a:off x="6554019" y="533400"/>
            <a:ext cx="116178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Thank you for choosing EaTemp</a:t>
            </a:r>
            <a:endParaRPr b="0" i="0" sz="8000" u="none" cap="none" strike="noStrike">
              <a:solidFill>
                <a:schemeClr val="dk1"/>
              </a:solidFill>
              <a:latin typeface="Calibri"/>
              <a:ea typeface="Calibri"/>
              <a:cs typeface="Calibri"/>
              <a:sym typeface="Calibri"/>
            </a:endParaRPr>
          </a:p>
        </p:txBody>
      </p:sp>
      <p:sp>
        <p:nvSpPr>
          <p:cNvPr id="719" name="Google Shape;719;g265f3669233_0_673"/>
          <p:cNvSpPr/>
          <p:nvPr/>
        </p:nvSpPr>
        <p:spPr>
          <a:xfrm>
            <a:off x="6554019" y="3505200"/>
            <a:ext cx="11414400" cy="384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20" name="Google Shape;720;g265f3669233_0_673"/>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21" name="Google Shape;721;g265f3669233_0_673"/>
          <p:cNvPicPr preferRelativeResize="0"/>
          <p:nvPr/>
        </p:nvPicPr>
        <p:blipFill rotWithShape="1">
          <a:blip r:embed="rId9">
            <a:alphaModFix/>
          </a:blip>
          <a:srcRect b="0" l="0" r="0" t="0"/>
          <a:stretch/>
        </p:blipFill>
        <p:spPr>
          <a:xfrm>
            <a:off x="8395749" y="6616700"/>
            <a:ext cx="6985873" cy="7099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48" name="Shape 48"/>
        <p:cNvGrpSpPr/>
        <p:nvPr/>
      </p:nvGrpSpPr>
      <p:grpSpPr>
        <a:xfrm>
          <a:off x="0" y="0"/>
          <a:ext cx="0" cy="0"/>
          <a:chOff x="0" y="0"/>
          <a:chExt cx="0" cy="0"/>
        </a:xfrm>
      </p:grpSpPr>
      <p:pic>
        <p:nvPicPr>
          <p:cNvPr descr=" " id="49" name="Google Shape;49;g265f3669233_0_31"/>
          <p:cNvPicPr preferRelativeResize="0"/>
          <p:nvPr/>
        </p:nvPicPr>
        <p:blipFill rotWithShape="1">
          <a:blip r:embed="rId3">
            <a:alphaModFix/>
          </a:blip>
          <a:srcRect b="0" l="0" r="0" t="0"/>
          <a:stretch/>
        </p:blipFill>
        <p:spPr>
          <a:xfrm>
            <a:off x="18106088" y="8354957"/>
            <a:ext cx="10989384" cy="9109092"/>
          </a:xfrm>
          <a:prstGeom prst="rect">
            <a:avLst/>
          </a:prstGeom>
          <a:noFill/>
          <a:ln>
            <a:noFill/>
          </a:ln>
        </p:spPr>
      </p:pic>
      <p:pic>
        <p:nvPicPr>
          <p:cNvPr descr=" " id="50" name="Google Shape;50;g265f3669233_0_31"/>
          <p:cNvPicPr preferRelativeResize="0"/>
          <p:nvPr/>
        </p:nvPicPr>
        <p:blipFill rotWithShape="1">
          <a:blip r:embed="rId4">
            <a:alphaModFix/>
          </a:blip>
          <a:srcRect b="0" l="0" r="0" t="0"/>
          <a:stretch/>
        </p:blipFill>
        <p:spPr>
          <a:xfrm>
            <a:off x="-1587698" y="-1943100"/>
            <a:ext cx="9818327" cy="8801100"/>
          </a:xfrm>
          <a:prstGeom prst="rect">
            <a:avLst/>
          </a:prstGeom>
          <a:noFill/>
          <a:ln>
            <a:noFill/>
          </a:ln>
        </p:spPr>
      </p:pic>
      <p:pic>
        <p:nvPicPr>
          <p:cNvPr descr=" " id="51" name="Google Shape;51;g265f3669233_0_31"/>
          <p:cNvPicPr preferRelativeResize="0"/>
          <p:nvPr/>
        </p:nvPicPr>
        <p:blipFill rotWithShape="1">
          <a:blip r:embed="rId5">
            <a:alphaModFix/>
          </a:blip>
          <a:srcRect b="0" l="0" r="0" t="0"/>
          <a:stretch/>
        </p:blipFill>
        <p:spPr>
          <a:xfrm>
            <a:off x="15775372" y="101600"/>
            <a:ext cx="8608098" cy="13505520"/>
          </a:xfrm>
          <a:prstGeom prst="rect">
            <a:avLst/>
          </a:prstGeom>
          <a:noFill/>
          <a:ln>
            <a:noFill/>
          </a:ln>
        </p:spPr>
      </p:pic>
      <p:pic>
        <p:nvPicPr>
          <p:cNvPr descr=" " id="52" name="Google Shape;52;g265f3669233_0_31"/>
          <p:cNvPicPr preferRelativeResize="0"/>
          <p:nvPr/>
        </p:nvPicPr>
        <p:blipFill rotWithShape="1">
          <a:blip r:embed="rId6">
            <a:alphaModFix/>
          </a:blip>
          <a:srcRect b="0" l="0" r="0" t="0"/>
          <a:stretch/>
        </p:blipFill>
        <p:spPr>
          <a:xfrm>
            <a:off x="0" y="101600"/>
            <a:ext cx="8608098" cy="13505520"/>
          </a:xfrm>
          <a:prstGeom prst="rect">
            <a:avLst/>
          </a:prstGeom>
          <a:noFill/>
          <a:ln>
            <a:noFill/>
          </a:ln>
        </p:spPr>
      </p:pic>
      <p:sp>
        <p:nvSpPr>
          <p:cNvPr id="53" name="Google Shape;53;g265f3669233_0_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g265f3669233_0_3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5" name="Google Shape;55;g265f3669233_0_31"/>
          <p:cNvSpPr/>
          <p:nvPr/>
        </p:nvSpPr>
        <p:spPr>
          <a:xfrm>
            <a:off x="5893537" y="1320800"/>
            <a:ext cx="139293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Table of Contents</a:t>
            </a:r>
            <a:endParaRPr b="0" i="0" sz="12800" u="none" cap="none" strike="noStrike">
              <a:solidFill>
                <a:schemeClr val="dk1"/>
              </a:solidFill>
              <a:latin typeface="Calibri"/>
              <a:ea typeface="Calibri"/>
              <a:cs typeface="Calibri"/>
              <a:sym typeface="Calibri"/>
            </a:endParaRPr>
          </a:p>
        </p:txBody>
      </p:sp>
      <p:sp>
        <p:nvSpPr>
          <p:cNvPr id="56" name="Google Shape;56;g265f3669233_0_31"/>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5f3669233_0_31"/>
          <p:cNvSpPr/>
          <p:nvPr/>
        </p:nvSpPr>
        <p:spPr>
          <a:xfrm>
            <a:off x="0"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5f3669233_0_31"/>
          <p:cNvSpPr/>
          <p:nvPr/>
        </p:nvSpPr>
        <p:spPr>
          <a:xfrm>
            <a:off x="-203225" y="4635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Introduction</a:t>
            </a:r>
            <a:endParaRPr b="0" i="0" sz="4800" u="none" cap="none" strike="noStrike">
              <a:solidFill>
                <a:schemeClr val="dk1"/>
              </a:solidFill>
              <a:latin typeface="Calibri"/>
              <a:ea typeface="Calibri"/>
              <a:cs typeface="Calibri"/>
              <a:sym typeface="Calibri"/>
            </a:endParaRPr>
          </a:p>
        </p:txBody>
      </p:sp>
      <p:sp>
        <p:nvSpPr>
          <p:cNvPr id="59" name="Google Shape;59;g265f3669233_0_31"/>
          <p:cNvSpPr/>
          <p:nvPr/>
        </p:nvSpPr>
        <p:spPr>
          <a:xfrm>
            <a:off x="-135484" y="5499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60" name="Google Shape;60;g265f3669233_0_31"/>
          <p:cNvPicPr preferRelativeResize="0"/>
          <p:nvPr/>
        </p:nvPicPr>
        <p:blipFill rotWithShape="1">
          <a:blip r:embed="rId8">
            <a:alphaModFix/>
          </a:blip>
          <a:srcRect b="0" l="0" r="0" t="0"/>
          <a:stretch/>
        </p:blipFill>
        <p:spPr>
          <a:xfrm>
            <a:off x="6134867" y="4521200"/>
            <a:ext cx="1625803" cy="1625600"/>
          </a:xfrm>
          <a:prstGeom prst="rect">
            <a:avLst/>
          </a:prstGeom>
          <a:noFill/>
          <a:ln>
            <a:noFill/>
          </a:ln>
        </p:spPr>
      </p:pic>
      <p:sp>
        <p:nvSpPr>
          <p:cNvPr id="61" name="Google Shape;61;g265f3669233_0_31"/>
          <p:cNvSpPr/>
          <p:nvPr/>
        </p:nvSpPr>
        <p:spPr>
          <a:xfrm>
            <a:off x="6134867" y="4521200"/>
            <a:ext cx="1625700" cy="1625700"/>
          </a:xfrm>
          <a:prstGeom prst="roundRect">
            <a:avLst>
              <a:gd fmla="val 781313" name="adj"/>
            </a:avLst>
          </a:prstGeom>
          <a:noFill/>
          <a:ln cap="flat" cmpd="sng" w="50800">
            <a:solidFill>
              <a:srgbClr val="FE5C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5f3669233_0_31"/>
          <p:cNvSpPr/>
          <p:nvPr/>
        </p:nvSpPr>
        <p:spPr>
          <a:xfrm>
            <a:off x="6547668" y="4851400"/>
            <a:ext cx="800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5C5E"/>
              </a:buClr>
              <a:buSzPts val="4800"/>
              <a:buFont typeface="Righteous"/>
              <a:buNone/>
            </a:pPr>
            <a:r>
              <a:rPr b="0" i="0" lang="en-US" sz="4800" u="none" cap="none" strike="noStrike">
                <a:solidFill>
                  <a:srgbClr val="FE5C5E"/>
                </a:solidFill>
                <a:latin typeface="Righteous"/>
                <a:ea typeface="Righteous"/>
                <a:cs typeface="Righteous"/>
                <a:sym typeface="Righteous"/>
              </a:rPr>
              <a:t>01</a:t>
            </a:r>
            <a:endParaRPr b="0" i="0" sz="4800" u="none" cap="none" strike="noStrike">
              <a:solidFill>
                <a:schemeClr val="dk1"/>
              </a:solidFill>
              <a:latin typeface="Calibri"/>
              <a:ea typeface="Calibri"/>
              <a:cs typeface="Calibri"/>
              <a:sym typeface="Calibri"/>
            </a:endParaRPr>
          </a:p>
        </p:txBody>
      </p:sp>
      <p:sp>
        <p:nvSpPr>
          <p:cNvPr id="63" name="Google Shape;63;g265f3669233_0_31"/>
          <p:cNvSpPr/>
          <p:nvPr/>
        </p:nvSpPr>
        <p:spPr>
          <a:xfrm>
            <a:off x="16473959"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65f3669233_0_31"/>
          <p:cNvPicPr preferRelativeResize="0"/>
          <p:nvPr/>
        </p:nvPicPr>
        <p:blipFill rotWithShape="1">
          <a:blip r:embed="rId8">
            <a:alphaModFix/>
          </a:blip>
          <a:srcRect b="0" l="0" r="0" t="0"/>
          <a:stretch/>
        </p:blipFill>
        <p:spPr>
          <a:xfrm>
            <a:off x="16473959" y="4521200"/>
            <a:ext cx="1625803" cy="1625600"/>
          </a:xfrm>
          <a:prstGeom prst="rect">
            <a:avLst/>
          </a:prstGeom>
          <a:noFill/>
          <a:ln>
            <a:noFill/>
          </a:ln>
        </p:spPr>
      </p:pic>
      <p:sp>
        <p:nvSpPr>
          <p:cNvPr id="65" name="Google Shape;65;g265f3669233_0_31"/>
          <p:cNvSpPr/>
          <p:nvPr/>
        </p:nvSpPr>
        <p:spPr>
          <a:xfrm>
            <a:off x="16473959" y="4521200"/>
            <a:ext cx="1625700" cy="1625700"/>
          </a:xfrm>
          <a:prstGeom prst="roundRect">
            <a:avLst>
              <a:gd fmla="val 781313" name="adj"/>
            </a:avLst>
          </a:prstGeom>
          <a:noFill/>
          <a:ln cap="flat" cmpd="sng" w="50800">
            <a:solidFill>
              <a:srgbClr val="FE5C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5f3669233_0_31"/>
          <p:cNvSpPr/>
          <p:nvPr/>
        </p:nvSpPr>
        <p:spPr>
          <a:xfrm>
            <a:off x="16810551" y="4851400"/>
            <a:ext cx="952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5C5E"/>
              </a:buClr>
              <a:buSzPts val="4800"/>
              <a:buFont typeface="Righteous"/>
              <a:buNone/>
            </a:pPr>
            <a:r>
              <a:rPr b="0" i="0" lang="en-US" sz="4800" u="none" cap="none" strike="noStrike">
                <a:solidFill>
                  <a:srgbClr val="FE5C5E"/>
                </a:solidFill>
                <a:latin typeface="Righteous"/>
                <a:ea typeface="Righteous"/>
                <a:cs typeface="Righteous"/>
                <a:sym typeface="Righteous"/>
              </a:rPr>
              <a:t>02</a:t>
            </a:r>
            <a:endParaRPr b="0" i="0" sz="4800" u="none" cap="none" strike="noStrike">
              <a:solidFill>
                <a:schemeClr val="dk1"/>
              </a:solidFill>
              <a:latin typeface="Calibri"/>
              <a:ea typeface="Calibri"/>
              <a:cs typeface="Calibri"/>
              <a:sym typeface="Calibri"/>
            </a:endParaRPr>
          </a:p>
        </p:txBody>
      </p:sp>
      <p:sp>
        <p:nvSpPr>
          <p:cNvPr id="67" name="Google Shape;67;g265f3669233_0_31"/>
          <p:cNvSpPr/>
          <p:nvPr/>
        </p:nvSpPr>
        <p:spPr>
          <a:xfrm>
            <a:off x="18302988"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f3669233_0_31"/>
          <p:cNvSpPr/>
          <p:nvPr/>
        </p:nvSpPr>
        <p:spPr>
          <a:xfrm>
            <a:off x="18302988" y="4635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Encounters</a:t>
            </a:r>
            <a:endParaRPr b="0" i="0" sz="4800" u="none" cap="none" strike="noStrike">
              <a:solidFill>
                <a:schemeClr val="dk1"/>
              </a:solidFill>
              <a:latin typeface="Calibri"/>
              <a:ea typeface="Calibri"/>
              <a:cs typeface="Calibri"/>
              <a:sym typeface="Calibri"/>
            </a:endParaRPr>
          </a:p>
        </p:txBody>
      </p:sp>
      <p:sp>
        <p:nvSpPr>
          <p:cNvPr id="69" name="Google Shape;69;g265f3669233_0_31"/>
          <p:cNvSpPr/>
          <p:nvPr/>
        </p:nvSpPr>
        <p:spPr>
          <a:xfrm>
            <a:off x="18302988" y="5499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70" name="Google Shape;70;g265f3669233_0_31"/>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5f3669233_0_31"/>
          <p:cNvSpPr/>
          <p:nvPr/>
        </p:nvSpPr>
        <p:spPr>
          <a:xfrm>
            <a:off x="0"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5f3669233_0_31"/>
          <p:cNvSpPr/>
          <p:nvPr/>
        </p:nvSpPr>
        <p:spPr>
          <a:xfrm>
            <a:off x="-203225" y="76200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Wonders</a:t>
            </a:r>
            <a:endParaRPr b="0" i="0" sz="4800" u="none" cap="none" strike="noStrike">
              <a:solidFill>
                <a:schemeClr val="dk1"/>
              </a:solidFill>
              <a:latin typeface="Calibri"/>
              <a:ea typeface="Calibri"/>
              <a:cs typeface="Calibri"/>
              <a:sym typeface="Calibri"/>
            </a:endParaRPr>
          </a:p>
        </p:txBody>
      </p:sp>
      <p:sp>
        <p:nvSpPr>
          <p:cNvPr id="73" name="Google Shape;73;g265f3669233_0_31"/>
          <p:cNvSpPr/>
          <p:nvPr/>
        </p:nvSpPr>
        <p:spPr>
          <a:xfrm>
            <a:off x="-135484" y="8483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4" name="Google Shape;74;g265f3669233_0_31"/>
          <p:cNvPicPr preferRelativeResize="0"/>
          <p:nvPr/>
        </p:nvPicPr>
        <p:blipFill rotWithShape="1">
          <a:blip r:embed="rId8">
            <a:alphaModFix/>
          </a:blip>
          <a:srcRect b="0" l="0" r="0" t="0"/>
          <a:stretch/>
        </p:blipFill>
        <p:spPr>
          <a:xfrm>
            <a:off x="6134867" y="7505700"/>
            <a:ext cx="1625803" cy="1625600"/>
          </a:xfrm>
          <a:prstGeom prst="rect">
            <a:avLst/>
          </a:prstGeom>
          <a:noFill/>
          <a:ln>
            <a:noFill/>
          </a:ln>
        </p:spPr>
      </p:pic>
      <p:sp>
        <p:nvSpPr>
          <p:cNvPr id="75" name="Google Shape;75;g265f3669233_0_31"/>
          <p:cNvSpPr/>
          <p:nvPr/>
        </p:nvSpPr>
        <p:spPr>
          <a:xfrm>
            <a:off x="6134867" y="7505700"/>
            <a:ext cx="1625700" cy="1625700"/>
          </a:xfrm>
          <a:prstGeom prst="roundRect">
            <a:avLst>
              <a:gd fmla="val 781313" name="adj"/>
            </a:avLst>
          </a:prstGeom>
          <a:noFill/>
          <a:ln cap="flat" cmpd="sng" w="50800">
            <a:solidFill>
              <a:srgbClr val="FE5C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5f3669233_0_31"/>
          <p:cNvSpPr/>
          <p:nvPr/>
        </p:nvSpPr>
        <p:spPr>
          <a:xfrm>
            <a:off x="6465108" y="7835900"/>
            <a:ext cx="965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5C5E"/>
              </a:buClr>
              <a:buSzPts val="4800"/>
              <a:buFont typeface="Righteous"/>
              <a:buNone/>
            </a:pPr>
            <a:r>
              <a:rPr b="0" i="0" lang="en-US" sz="4800" u="none" cap="none" strike="noStrike">
                <a:solidFill>
                  <a:srgbClr val="FE5C5E"/>
                </a:solidFill>
                <a:latin typeface="Righteous"/>
                <a:ea typeface="Righteous"/>
                <a:cs typeface="Righteous"/>
                <a:sym typeface="Righteous"/>
              </a:rPr>
              <a:t>03</a:t>
            </a:r>
            <a:endParaRPr b="0" i="0" sz="4800" u="none" cap="none" strike="noStrike">
              <a:solidFill>
                <a:schemeClr val="dk1"/>
              </a:solidFill>
              <a:latin typeface="Calibri"/>
              <a:ea typeface="Calibri"/>
              <a:cs typeface="Calibri"/>
              <a:sym typeface="Calibri"/>
            </a:endParaRPr>
          </a:p>
        </p:txBody>
      </p:sp>
      <p:sp>
        <p:nvSpPr>
          <p:cNvPr id="77" name="Google Shape;77;g265f3669233_0_31"/>
          <p:cNvSpPr/>
          <p:nvPr/>
        </p:nvSpPr>
        <p:spPr>
          <a:xfrm>
            <a:off x="16473959"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65f3669233_0_31"/>
          <p:cNvPicPr preferRelativeResize="0"/>
          <p:nvPr/>
        </p:nvPicPr>
        <p:blipFill rotWithShape="1">
          <a:blip r:embed="rId8">
            <a:alphaModFix/>
          </a:blip>
          <a:srcRect b="0" l="0" r="0" t="0"/>
          <a:stretch/>
        </p:blipFill>
        <p:spPr>
          <a:xfrm>
            <a:off x="16473959" y="7505700"/>
            <a:ext cx="1625803" cy="1625600"/>
          </a:xfrm>
          <a:prstGeom prst="rect">
            <a:avLst/>
          </a:prstGeom>
          <a:noFill/>
          <a:ln>
            <a:noFill/>
          </a:ln>
        </p:spPr>
      </p:pic>
      <p:sp>
        <p:nvSpPr>
          <p:cNvPr id="79" name="Google Shape;79;g265f3669233_0_31"/>
          <p:cNvSpPr/>
          <p:nvPr/>
        </p:nvSpPr>
        <p:spPr>
          <a:xfrm>
            <a:off x="16473959" y="7505700"/>
            <a:ext cx="1625700" cy="1625700"/>
          </a:xfrm>
          <a:prstGeom prst="roundRect">
            <a:avLst>
              <a:gd fmla="val 781313" name="adj"/>
            </a:avLst>
          </a:prstGeom>
          <a:noFill/>
          <a:ln cap="flat" cmpd="sng" w="50800">
            <a:solidFill>
              <a:srgbClr val="FE5C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65f3669233_0_31"/>
          <p:cNvSpPr/>
          <p:nvPr/>
        </p:nvSpPr>
        <p:spPr>
          <a:xfrm>
            <a:off x="16791499" y="7835900"/>
            <a:ext cx="990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5C5E"/>
              </a:buClr>
              <a:buSzPts val="4800"/>
              <a:buFont typeface="Righteous"/>
              <a:buNone/>
            </a:pPr>
            <a:r>
              <a:rPr b="0" i="0" lang="en-US" sz="4800" u="none" cap="none" strike="noStrike">
                <a:solidFill>
                  <a:srgbClr val="FE5C5E"/>
                </a:solidFill>
                <a:latin typeface="Righteous"/>
                <a:ea typeface="Righteous"/>
                <a:cs typeface="Righteous"/>
                <a:sym typeface="Righteous"/>
              </a:rPr>
              <a:t>04</a:t>
            </a:r>
            <a:endParaRPr b="0" i="0" sz="4800" u="none" cap="none" strike="noStrike">
              <a:solidFill>
                <a:schemeClr val="dk1"/>
              </a:solidFill>
              <a:latin typeface="Calibri"/>
              <a:ea typeface="Calibri"/>
              <a:cs typeface="Calibri"/>
              <a:sym typeface="Calibri"/>
            </a:endParaRPr>
          </a:p>
        </p:txBody>
      </p:sp>
      <p:sp>
        <p:nvSpPr>
          <p:cNvPr id="81" name="Google Shape;81;g265f3669233_0_31"/>
          <p:cNvSpPr/>
          <p:nvPr/>
        </p:nvSpPr>
        <p:spPr>
          <a:xfrm>
            <a:off x="18302988"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65f3669233_0_31"/>
          <p:cNvSpPr/>
          <p:nvPr/>
        </p:nvSpPr>
        <p:spPr>
          <a:xfrm>
            <a:off x="18302988" y="76200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Magic</a:t>
            </a:r>
            <a:endParaRPr b="0" i="0" sz="4800" u="none" cap="none" strike="noStrike">
              <a:solidFill>
                <a:schemeClr val="dk1"/>
              </a:solidFill>
              <a:latin typeface="Calibri"/>
              <a:ea typeface="Calibri"/>
              <a:cs typeface="Calibri"/>
              <a:sym typeface="Calibri"/>
            </a:endParaRPr>
          </a:p>
        </p:txBody>
      </p:sp>
      <p:sp>
        <p:nvSpPr>
          <p:cNvPr id="83" name="Google Shape;83;g265f3669233_0_31"/>
          <p:cNvSpPr/>
          <p:nvPr/>
        </p:nvSpPr>
        <p:spPr>
          <a:xfrm>
            <a:off x="18302988" y="8483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4" name="Google Shape;84;g265f3669233_0_31"/>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65f3669233_0_31"/>
          <p:cNvSpPr/>
          <p:nvPr/>
        </p:nvSpPr>
        <p:spPr>
          <a:xfrm>
            <a:off x="0"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65f3669233_0_31"/>
          <p:cNvSpPr/>
          <p:nvPr/>
        </p:nvSpPr>
        <p:spPr>
          <a:xfrm>
            <a:off x="-203225" y="10604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Adventure</a:t>
            </a:r>
            <a:endParaRPr b="0" i="0" sz="4800" u="none" cap="none" strike="noStrike">
              <a:solidFill>
                <a:schemeClr val="dk1"/>
              </a:solidFill>
              <a:latin typeface="Calibri"/>
              <a:ea typeface="Calibri"/>
              <a:cs typeface="Calibri"/>
              <a:sym typeface="Calibri"/>
            </a:endParaRPr>
          </a:p>
        </p:txBody>
      </p:sp>
      <p:sp>
        <p:nvSpPr>
          <p:cNvPr id="87" name="Google Shape;87;g265f3669233_0_31"/>
          <p:cNvSpPr/>
          <p:nvPr/>
        </p:nvSpPr>
        <p:spPr>
          <a:xfrm>
            <a:off x="-135484" y="11468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8" name="Google Shape;88;g265f3669233_0_31"/>
          <p:cNvPicPr preferRelativeResize="0"/>
          <p:nvPr/>
        </p:nvPicPr>
        <p:blipFill rotWithShape="1">
          <a:blip r:embed="rId8">
            <a:alphaModFix/>
          </a:blip>
          <a:srcRect b="0" l="0" r="0" t="0"/>
          <a:stretch/>
        </p:blipFill>
        <p:spPr>
          <a:xfrm>
            <a:off x="6134867" y="10490200"/>
            <a:ext cx="1625803" cy="1625600"/>
          </a:xfrm>
          <a:prstGeom prst="rect">
            <a:avLst/>
          </a:prstGeom>
          <a:noFill/>
          <a:ln>
            <a:noFill/>
          </a:ln>
        </p:spPr>
      </p:pic>
      <p:sp>
        <p:nvSpPr>
          <p:cNvPr id="89" name="Google Shape;89;g265f3669233_0_31"/>
          <p:cNvSpPr/>
          <p:nvPr/>
        </p:nvSpPr>
        <p:spPr>
          <a:xfrm>
            <a:off x="6134867" y="10490200"/>
            <a:ext cx="1625700" cy="1625700"/>
          </a:xfrm>
          <a:prstGeom prst="roundRect">
            <a:avLst>
              <a:gd fmla="val 781313" name="adj"/>
            </a:avLst>
          </a:prstGeom>
          <a:noFill/>
          <a:ln cap="flat" cmpd="sng" w="50800">
            <a:solidFill>
              <a:srgbClr val="FE5C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65f3669233_0_31"/>
          <p:cNvSpPr/>
          <p:nvPr/>
        </p:nvSpPr>
        <p:spPr>
          <a:xfrm>
            <a:off x="6471459" y="10820400"/>
            <a:ext cx="952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5C5E"/>
              </a:buClr>
              <a:buSzPts val="4800"/>
              <a:buFont typeface="Righteous"/>
              <a:buNone/>
            </a:pPr>
            <a:r>
              <a:rPr b="0" i="0" lang="en-US" sz="4800" u="none" cap="none" strike="noStrike">
                <a:solidFill>
                  <a:srgbClr val="FE5C5E"/>
                </a:solidFill>
                <a:latin typeface="Righteous"/>
                <a:ea typeface="Righteous"/>
                <a:cs typeface="Righteous"/>
                <a:sym typeface="Righteous"/>
              </a:rPr>
              <a:t>05</a:t>
            </a:r>
            <a:endParaRPr b="0" i="0" sz="4800" u="none" cap="none" strike="noStrike">
              <a:solidFill>
                <a:schemeClr val="dk1"/>
              </a:solidFill>
              <a:latin typeface="Calibri"/>
              <a:ea typeface="Calibri"/>
              <a:cs typeface="Calibri"/>
              <a:sym typeface="Calibri"/>
            </a:endParaRPr>
          </a:p>
        </p:txBody>
      </p:sp>
      <p:sp>
        <p:nvSpPr>
          <p:cNvPr id="91" name="Google Shape;91;g265f3669233_0_31"/>
          <p:cNvSpPr/>
          <p:nvPr/>
        </p:nvSpPr>
        <p:spPr>
          <a:xfrm>
            <a:off x="16473959"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65f3669233_0_31"/>
          <p:cNvPicPr preferRelativeResize="0"/>
          <p:nvPr/>
        </p:nvPicPr>
        <p:blipFill rotWithShape="1">
          <a:blip r:embed="rId8">
            <a:alphaModFix/>
          </a:blip>
          <a:srcRect b="0" l="0" r="0" t="0"/>
          <a:stretch/>
        </p:blipFill>
        <p:spPr>
          <a:xfrm>
            <a:off x="16473959" y="10490200"/>
            <a:ext cx="1625803" cy="1625600"/>
          </a:xfrm>
          <a:prstGeom prst="rect">
            <a:avLst/>
          </a:prstGeom>
          <a:noFill/>
          <a:ln>
            <a:noFill/>
          </a:ln>
        </p:spPr>
      </p:pic>
      <p:sp>
        <p:nvSpPr>
          <p:cNvPr id="93" name="Google Shape;93;g265f3669233_0_31"/>
          <p:cNvSpPr/>
          <p:nvPr/>
        </p:nvSpPr>
        <p:spPr>
          <a:xfrm>
            <a:off x="16473959" y="10490200"/>
            <a:ext cx="1625700" cy="1625700"/>
          </a:xfrm>
          <a:prstGeom prst="roundRect">
            <a:avLst>
              <a:gd fmla="val 781313" name="adj"/>
            </a:avLst>
          </a:prstGeom>
          <a:noFill/>
          <a:ln cap="flat" cmpd="sng" w="50800">
            <a:solidFill>
              <a:srgbClr val="FE5C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65f3669233_0_31"/>
          <p:cNvSpPr/>
          <p:nvPr/>
        </p:nvSpPr>
        <p:spPr>
          <a:xfrm>
            <a:off x="16797849" y="10820400"/>
            <a:ext cx="9780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5C5E"/>
              </a:buClr>
              <a:buSzPts val="4800"/>
              <a:buFont typeface="Righteous"/>
              <a:buNone/>
            </a:pPr>
            <a:r>
              <a:rPr b="0" i="0" lang="en-US" sz="4800" u="none" cap="none" strike="noStrike">
                <a:solidFill>
                  <a:srgbClr val="FE5C5E"/>
                </a:solidFill>
                <a:latin typeface="Righteous"/>
                <a:ea typeface="Righteous"/>
                <a:cs typeface="Righteous"/>
                <a:sym typeface="Righteous"/>
              </a:rPr>
              <a:t>06</a:t>
            </a:r>
            <a:endParaRPr b="0" i="0" sz="4800" u="none" cap="none" strike="noStrike">
              <a:solidFill>
                <a:schemeClr val="dk1"/>
              </a:solidFill>
              <a:latin typeface="Calibri"/>
              <a:ea typeface="Calibri"/>
              <a:cs typeface="Calibri"/>
              <a:sym typeface="Calibri"/>
            </a:endParaRPr>
          </a:p>
        </p:txBody>
      </p:sp>
      <p:sp>
        <p:nvSpPr>
          <p:cNvPr id="95" name="Google Shape;95;g265f3669233_0_31"/>
          <p:cNvSpPr/>
          <p:nvPr/>
        </p:nvSpPr>
        <p:spPr>
          <a:xfrm>
            <a:off x="18302988"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65f3669233_0_31"/>
          <p:cNvSpPr/>
          <p:nvPr/>
        </p:nvSpPr>
        <p:spPr>
          <a:xfrm>
            <a:off x="18302988" y="10604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Conclusion</a:t>
            </a:r>
            <a:endParaRPr b="0" i="0" sz="4800" u="none" cap="none" strike="noStrike">
              <a:solidFill>
                <a:schemeClr val="dk1"/>
              </a:solidFill>
              <a:latin typeface="Calibri"/>
              <a:ea typeface="Calibri"/>
              <a:cs typeface="Calibri"/>
              <a:sym typeface="Calibri"/>
            </a:endParaRPr>
          </a:p>
        </p:txBody>
      </p:sp>
      <p:sp>
        <p:nvSpPr>
          <p:cNvPr id="97" name="Google Shape;97;g265f3669233_0_31"/>
          <p:cNvSpPr/>
          <p:nvPr/>
        </p:nvSpPr>
        <p:spPr>
          <a:xfrm>
            <a:off x="18302988" y="11468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98" name="Google Shape;98;g265f3669233_0_31"/>
          <p:cNvPicPr preferRelativeResize="0"/>
          <p:nvPr/>
        </p:nvPicPr>
        <p:blipFill rotWithShape="1">
          <a:blip r:embed="rId9">
            <a:alphaModFix/>
          </a:blip>
          <a:srcRect b="0" l="0" r="0" t="0"/>
          <a:stretch/>
        </p:blipFill>
        <p:spPr>
          <a:xfrm>
            <a:off x="7773372" y="4902200"/>
            <a:ext cx="8840305" cy="7975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103" name="Shape 103"/>
        <p:cNvGrpSpPr/>
        <p:nvPr/>
      </p:nvGrpSpPr>
      <p:grpSpPr>
        <a:xfrm>
          <a:off x="0" y="0"/>
          <a:ext cx="0" cy="0"/>
          <a:chOff x="0" y="0"/>
          <a:chExt cx="0" cy="0"/>
        </a:xfrm>
      </p:grpSpPr>
      <p:pic>
        <p:nvPicPr>
          <p:cNvPr descr=" " id="104" name="Google Shape;104;g265f3669233_0_85"/>
          <p:cNvPicPr preferRelativeResize="0"/>
          <p:nvPr/>
        </p:nvPicPr>
        <p:blipFill rotWithShape="1">
          <a:blip r:embed="rId3">
            <a:alphaModFix/>
          </a:blip>
          <a:srcRect b="0" l="0" r="0" t="0"/>
          <a:stretch/>
        </p:blipFill>
        <p:spPr>
          <a:xfrm>
            <a:off x="10364495" y="-685800"/>
            <a:ext cx="14822753" cy="8966200"/>
          </a:xfrm>
          <a:prstGeom prst="rect">
            <a:avLst/>
          </a:prstGeom>
          <a:noFill/>
          <a:ln>
            <a:noFill/>
          </a:ln>
        </p:spPr>
      </p:pic>
      <p:pic>
        <p:nvPicPr>
          <p:cNvPr descr=" " id="105" name="Google Shape;105;g265f3669233_0_85"/>
          <p:cNvPicPr preferRelativeResize="0"/>
          <p:nvPr/>
        </p:nvPicPr>
        <p:blipFill rotWithShape="1">
          <a:blip r:embed="rId4">
            <a:alphaModFix/>
          </a:blip>
          <a:srcRect b="0" l="0" r="0" t="0"/>
          <a:stretch/>
        </p:blipFill>
        <p:spPr>
          <a:xfrm>
            <a:off x="-381048" y="6324600"/>
            <a:ext cx="15775372" cy="8763000"/>
          </a:xfrm>
          <a:prstGeom prst="rect">
            <a:avLst/>
          </a:prstGeom>
          <a:noFill/>
          <a:ln>
            <a:noFill/>
          </a:ln>
        </p:spPr>
      </p:pic>
      <p:pic>
        <p:nvPicPr>
          <p:cNvPr descr=" " id="106" name="Google Shape;106;g265f3669233_0_85"/>
          <p:cNvPicPr preferRelativeResize="0"/>
          <p:nvPr/>
        </p:nvPicPr>
        <p:blipFill rotWithShape="1">
          <a:blip r:embed="rId5">
            <a:alphaModFix/>
          </a:blip>
          <a:srcRect b="0" l="0" r="0" t="0"/>
          <a:stretch/>
        </p:blipFill>
        <p:spPr>
          <a:xfrm>
            <a:off x="14213070" y="152400"/>
            <a:ext cx="9678610" cy="5613400"/>
          </a:xfrm>
          <a:prstGeom prst="rect">
            <a:avLst/>
          </a:prstGeom>
          <a:noFill/>
          <a:ln>
            <a:noFill/>
          </a:ln>
        </p:spPr>
      </p:pic>
      <p:pic>
        <p:nvPicPr>
          <p:cNvPr descr=" " id="107" name="Google Shape;107;g265f3669233_0_85"/>
          <p:cNvPicPr preferRelativeResize="0"/>
          <p:nvPr/>
        </p:nvPicPr>
        <p:blipFill rotWithShape="1">
          <a:blip r:embed="rId6">
            <a:alphaModFix/>
          </a:blip>
          <a:srcRect b="0" l="0" r="0" t="0"/>
          <a:stretch/>
        </p:blipFill>
        <p:spPr>
          <a:xfrm>
            <a:off x="508059" y="6731000"/>
            <a:ext cx="3365919" cy="6858000"/>
          </a:xfrm>
          <a:prstGeom prst="rect">
            <a:avLst/>
          </a:prstGeom>
          <a:noFill/>
          <a:ln>
            <a:noFill/>
          </a:ln>
        </p:spPr>
      </p:pic>
      <p:sp>
        <p:nvSpPr>
          <p:cNvPr id="108" name="Google Shape;108;g265f3669233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65f3669233_0_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10" name="Google Shape;110;g265f3669233_0_85"/>
          <p:cNvSpPr/>
          <p:nvPr/>
        </p:nvSpPr>
        <p:spPr>
          <a:xfrm>
            <a:off x="2959470" y="2743200"/>
            <a:ext cx="151743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Realm of the Extraordinary</a:t>
            </a:r>
            <a:endParaRPr b="0" i="0" sz="8000" u="none" cap="none" strike="noStrike">
              <a:solidFill>
                <a:schemeClr val="dk1"/>
              </a:solidFill>
              <a:latin typeface="Calibri"/>
              <a:ea typeface="Calibri"/>
              <a:cs typeface="Calibri"/>
              <a:sym typeface="Calibri"/>
            </a:endParaRPr>
          </a:p>
        </p:txBody>
      </p:sp>
      <p:sp>
        <p:nvSpPr>
          <p:cNvPr id="111" name="Google Shape;111;g265f3669233_0_85"/>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2" name="Google Shape;112;g265f3669233_0_85"/>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117" name="Shape 117"/>
        <p:cNvGrpSpPr/>
        <p:nvPr/>
      </p:nvGrpSpPr>
      <p:grpSpPr>
        <a:xfrm>
          <a:off x="0" y="0"/>
          <a:ext cx="0" cy="0"/>
          <a:chOff x="0" y="0"/>
          <a:chExt cx="0" cy="0"/>
        </a:xfrm>
      </p:grpSpPr>
      <p:pic>
        <p:nvPicPr>
          <p:cNvPr descr=" " id="118" name="Google Shape;118;g265f3669233_0_98"/>
          <p:cNvPicPr preferRelativeResize="0"/>
          <p:nvPr/>
        </p:nvPicPr>
        <p:blipFill rotWithShape="1">
          <a:blip r:embed="rId3">
            <a:alphaModFix/>
          </a:blip>
          <a:srcRect b="0" l="0" r="0" t="0"/>
          <a:stretch/>
        </p:blipFill>
        <p:spPr>
          <a:xfrm>
            <a:off x="1613102" y="0"/>
            <a:ext cx="7697162" cy="2857500"/>
          </a:xfrm>
          <a:prstGeom prst="rect">
            <a:avLst/>
          </a:prstGeom>
          <a:noFill/>
          <a:ln>
            <a:noFill/>
          </a:ln>
        </p:spPr>
      </p:pic>
      <p:pic>
        <p:nvPicPr>
          <p:cNvPr descr=" " id="119" name="Google Shape;119;g265f3669233_0_98"/>
          <p:cNvPicPr preferRelativeResize="0"/>
          <p:nvPr/>
        </p:nvPicPr>
        <p:blipFill rotWithShape="1">
          <a:blip r:embed="rId4">
            <a:alphaModFix/>
          </a:blip>
          <a:srcRect b="0" l="0" r="0" t="0"/>
          <a:stretch/>
        </p:blipFill>
        <p:spPr>
          <a:xfrm>
            <a:off x="-749394" y="2171700"/>
            <a:ext cx="2260883" cy="8166100"/>
          </a:xfrm>
          <a:prstGeom prst="rect">
            <a:avLst/>
          </a:prstGeom>
          <a:noFill/>
          <a:ln>
            <a:noFill/>
          </a:ln>
        </p:spPr>
      </p:pic>
      <p:pic>
        <p:nvPicPr>
          <p:cNvPr descr=" " id="120" name="Google Shape;120;g265f3669233_0_98"/>
          <p:cNvPicPr preferRelativeResize="0"/>
          <p:nvPr/>
        </p:nvPicPr>
        <p:blipFill rotWithShape="1">
          <a:blip r:embed="rId5">
            <a:alphaModFix/>
          </a:blip>
          <a:srcRect b="0" l="0" r="0" t="0"/>
          <a:stretch/>
        </p:blipFill>
        <p:spPr>
          <a:xfrm>
            <a:off x="-749389" y="-629605"/>
            <a:ext cx="3945621" cy="4073196"/>
          </a:xfrm>
          <a:prstGeom prst="rect">
            <a:avLst/>
          </a:prstGeom>
          <a:noFill/>
          <a:ln>
            <a:noFill/>
          </a:ln>
        </p:spPr>
      </p:pic>
      <p:pic>
        <p:nvPicPr>
          <p:cNvPr descr=" " id="121" name="Google Shape;121;g265f3669233_0_98"/>
          <p:cNvPicPr preferRelativeResize="0"/>
          <p:nvPr/>
        </p:nvPicPr>
        <p:blipFill rotWithShape="1">
          <a:blip r:embed="rId6">
            <a:alphaModFix/>
          </a:blip>
          <a:srcRect b="0" l="0" r="0" t="0"/>
          <a:stretch/>
        </p:blipFill>
        <p:spPr>
          <a:xfrm>
            <a:off x="3617794" y="876523"/>
            <a:ext cx="1187087" cy="1500715"/>
          </a:xfrm>
          <a:prstGeom prst="rect">
            <a:avLst/>
          </a:prstGeom>
          <a:noFill/>
          <a:ln>
            <a:noFill/>
          </a:ln>
        </p:spPr>
      </p:pic>
      <p:pic>
        <p:nvPicPr>
          <p:cNvPr descr=" " id="122" name="Google Shape;122;g265f3669233_0_98"/>
          <p:cNvPicPr preferRelativeResize="0"/>
          <p:nvPr/>
        </p:nvPicPr>
        <p:blipFill rotWithShape="1">
          <a:blip r:embed="rId7">
            <a:alphaModFix/>
          </a:blip>
          <a:srcRect b="0" l="0" r="0" t="0"/>
          <a:stretch/>
        </p:blipFill>
        <p:spPr>
          <a:xfrm>
            <a:off x="221089" y="982290"/>
            <a:ext cx="8593808" cy="5110497"/>
          </a:xfrm>
          <a:prstGeom prst="rect">
            <a:avLst/>
          </a:prstGeom>
          <a:noFill/>
          <a:ln>
            <a:noFill/>
          </a:ln>
        </p:spPr>
      </p:pic>
      <p:pic>
        <p:nvPicPr>
          <p:cNvPr descr=" " id="123" name="Google Shape;123;g265f3669233_0_98"/>
          <p:cNvPicPr preferRelativeResize="0"/>
          <p:nvPr/>
        </p:nvPicPr>
        <p:blipFill rotWithShape="1">
          <a:blip r:embed="rId8">
            <a:alphaModFix/>
          </a:blip>
          <a:srcRect b="0" l="0" r="0" t="0"/>
          <a:stretch/>
        </p:blipFill>
        <p:spPr>
          <a:xfrm>
            <a:off x="23154994" y="6286500"/>
            <a:ext cx="1574997" cy="1917700"/>
          </a:xfrm>
          <a:prstGeom prst="rect">
            <a:avLst/>
          </a:prstGeom>
          <a:noFill/>
          <a:ln>
            <a:noFill/>
          </a:ln>
        </p:spPr>
      </p:pic>
      <p:pic>
        <p:nvPicPr>
          <p:cNvPr descr=" " id="124" name="Google Shape;124;g265f3669233_0_98"/>
          <p:cNvPicPr preferRelativeResize="0"/>
          <p:nvPr/>
        </p:nvPicPr>
        <p:blipFill rotWithShape="1">
          <a:blip r:embed="rId9">
            <a:alphaModFix/>
          </a:blip>
          <a:srcRect b="0" l="0" r="0" t="0"/>
          <a:stretch/>
        </p:blipFill>
        <p:spPr>
          <a:xfrm>
            <a:off x="22176972" y="10452100"/>
            <a:ext cx="2959470" cy="3835400"/>
          </a:xfrm>
          <a:prstGeom prst="rect">
            <a:avLst/>
          </a:prstGeom>
          <a:noFill/>
          <a:ln>
            <a:noFill/>
          </a:ln>
        </p:spPr>
      </p:pic>
      <p:pic>
        <p:nvPicPr>
          <p:cNvPr descr=" " id="125" name="Google Shape;125;g265f3669233_0_98"/>
          <p:cNvPicPr preferRelativeResize="0"/>
          <p:nvPr/>
        </p:nvPicPr>
        <p:blipFill rotWithShape="1">
          <a:blip r:embed="rId10">
            <a:alphaModFix/>
          </a:blip>
          <a:srcRect b="0" l="0" r="0" t="0"/>
          <a:stretch/>
        </p:blipFill>
        <p:spPr>
          <a:xfrm>
            <a:off x="17693311" y="11899900"/>
            <a:ext cx="4991724" cy="2197100"/>
          </a:xfrm>
          <a:prstGeom prst="rect">
            <a:avLst/>
          </a:prstGeom>
          <a:noFill/>
          <a:ln>
            <a:noFill/>
          </a:ln>
        </p:spPr>
      </p:pic>
      <p:pic>
        <p:nvPicPr>
          <p:cNvPr descr=" " id="126" name="Google Shape;126;g265f3669233_0_98"/>
          <p:cNvPicPr preferRelativeResize="0"/>
          <p:nvPr/>
        </p:nvPicPr>
        <p:blipFill rotWithShape="1">
          <a:blip r:embed="rId11">
            <a:alphaModFix/>
          </a:blip>
          <a:srcRect b="0" l="0" r="0" t="0"/>
          <a:stretch/>
        </p:blipFill>
        <p:spPr>
          <a:xfrm>
            <a:off x="14911664" y="10642600"/>
            <a:ext cx="6630229" cy="2857500"/>
          </a:xfrm>
          <a:prstGeom prst="rect">
            <a:avLst/>
          </a:prstGeom>
          <a:noFill/>
          <a:ln>
            <a:noFill/>
          </a:ln>
        </p:spPr>
      </p:pic>
      <p:pic>
        <p:nvPicPr>
          <p:cNvPr descr=" " id="127" name="Google Shape;127;g265f3669233_0_98"/>
          <p:cNvPicPr preferRelativeResize="0"/>
          <p:nvPr/>
        </p:nvPicPr>
        <p:blipFill rotWithShape="1">
          <a:blip r:embed="rId12">
            <a:alphaModFix/>
          </a:blip>
          <a:srcRect b="0" l="0" r="0" t="0"/>
          <a:stretch/>
        </p:blipFill>
        <p:spPr>
          <a:xfrm>
            <a:off x="22067303" y="1694049"/>
            <a:ext cx="1569781" cy="8612932"/>
          </a:xfrm>
          <a:prstGeom prst="rect">
            <a:avLst/>
          </a:prstGeom>
          <a:noFill/>
          <a:ln>
            <a:noFill/>
          </a:ln>
        </p:spPr>
      </p:pic>
      <p:sp>
        <p:nvSpPr>
          <p:cNvPr id="128" name="Google Shape;128;g265f3669233_0_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65f3669233_0_98"/>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130" name="Google Shape;130;g265f3669233_0_98"/>
          <p:cNvPicPr preferRelativeResize="0"/>
          <p:nvPr/>
        </p:nvPicPr>
        <p:blipFill rotWithShape="1">
          <a:blip r:embed="rId14">
            <a:alphaModFix/>
          </a:blip>
          <a:srcRect b="0" l="0" r="0" t="0"/>
          <a:stretch/>
        </p:blipFill>
        <p:spPr>
          <a:xfrm>
            <a:off x="0" y="0"/>
            <a:ext cx="24387048" cy="8305800"/>
          </a:xfrm>
          <a:prstGeom prst="rect">
            <a:avLst/>
          </a:prstGeom>
          <a:noFill/>
          <a:ln>
            <a:noFill/>
          </a:ln>
        </p:spPr>
      </p:pic>
      <p:sp>
        <p:nvSpPr>
          <p:cNvPr id="131" name="Google Shape;131;g265f3669233_0_98"/>
          <p:cNvSpPr/>
          <p:nvPr/>
        </p:nvSpPr>
        <p:spPr>
          <a:xfrm>
            <a:off x="1816327"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65f3669233_0_98"/>
          <p:cNvPicPr preferRelativeResize="0"/>
          <p:nvPr/>
        </p:nvPicPr>
        <p:blipFill rotWithShape="1">
          <a:blip r:embed="rId15">
            <a:alphaModFix/>
          </a:blip>
          <a:srcRect b="0" l="0" r="0" t="0"/>
          <a:stretch/>
        </p:blipFill>
        <p:spPr>
          <a:xfrm>
            <a:off x="1816327" y="9969500"/>
            <a:ext cx="1855945" cy="1625600"/>
          </a:xfrm>
          <a:prstGeom prst="rect">
            <a:avLst/>
          </a:prstGeom>
          <a:noFill/>
          <a:ln>
            <a:noFill/>
          </a:ln>
        </p:spPr>
      </p:pic>
      <p:sp>
        <p:nvSpPr>
          <p:cNvPr id="133" name="Google Shape;133;g265f3669233_0_98"/>
          <p:cNvSpPr/>
          <p:nvPr/>
        </p:nvSpPr>
        <p:spPr>
          <a:xfrm>
            <a:off x="4078723" y="9499600"/>
            <a:ext cx="76449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65f3669233_0_98"/>
          <p:cNvSpPr/>
          <p:nvPr/>
        </p:nvSpPr>
        <p:spPr>
          <a:xfrm>
            <a:off x="4078723" y="9499600"/>
            <a:ext cx="7848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Unicorn Sightings</a:t>
            </a:r>
            <a:endParaRPr b="0" i="0" sz="4800" u="none" cap="none" strike="noStrike">
              <a:solidFill>
                <a:schemeClr val="dk1"/>
              </a:solidFill>
              <a:latin typeface="Calibri"/>
              <a:ea typeface="Calibri"/>
              <a:cs typeface="Calibri"/>
              <a:sym typeface="Calibri"/>
            </a:endParaRPr>
          </a:p>
        </p:txBody>
      </p:sp>
      <p:sp>
        <p:nvSpPr>
          <p:cNvPr id="135" name="Google Shape;135;g265f3669233_0_98"/>
          <p:cNvSpPr/>
          <p:nvPr/>
        </p:nvSpPr>
        <p:spPr>
          <a:xfrm>
            <a:off x="4078723" y="10464800"/>
            <a:ext cx="7780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6" name="Google Shape;136;g265f3669233_0_98"/>
          <p:cNvSpPr/>
          <p:nvPr/>
        </p:nvSpPr>
        <p:spPr>
          <a:xfrm>
            <a:off x="12676184"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65f3669233_0_98"/>
          <p:cNvPicPr preferRelativeResize="0"/>
          <p:nvPr/>
        </p:nvPicPr>
        <p:blipFill rotWithShape="1">
          <a:blip r:embed="rId16">
            <a:alphaModFix/>
          </a:blip>
          <a:srcRect b="0" l="0" r="0" t="0"/>
          <a:stretch/>
        </p:blipFill>
        <p:spPr>
          <a:xfrm>
            <a:off x="12676184" y="9969500"/>
            <a:ext cx="2147402" cy="1625600"/>
          </a:xfrm>
          <a:prstGeom prst="rect">
            <a:avLst/>
          </a:prstGeom>
          <a:noFill/>
          <a:ln>
            <a:noFill/>
          </a:ln>
        </p:spPr>
      </p:pic>
      <p:sp>
        <p:nvSpPr>
          <p:cNvPr id="138" name="Google Shape;138;g265f3669233_0_98"/>
          <p:cNvSpPr/>
          <p:nvPr/>
        </p:nvSpPr>
        <p:spPr>
          <a:xfrm>
            <a:off x="15230038" y="9499600"/>
            <a:ext cx="73533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65f3669233_0_98"/>
          <p:cNvSpPr/>
          <p:nvPr/>
        </p:nvSpPr>
        <p:spPr>
          <a:xfrm>
            <a:off x="15230038" y="9499600"/>
            <a:ext cx="7556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Dragon Taming</a:t>
            </a:r>
            <a:endParaRPr b="0" i="0" sz="4800" u="none" cap="none" strike="noStrike">
              <a:solidFill>
                <a:schemeClr val="dk1"/>
              </a:solidFill>
              <a:latin typeface="Calibri"/>
              <a:ea typeface="Calibri"/>
              <a:cs typeface="Calibri"/>
              <a:sym typeface="Calibri"/>
            </a:endParaRPr>
          </a:p>
        </p:txBody>
      </p:sp>
      <p:sp>
        <p:nvSpPr>
          <p:cNvPr id="140" name="Google Shape;140;g265f3669233_0_98"/>
          <p:cNvSpPr/>
          <p:nvPr/>
        </p:nvSpPr>
        <p:spPr>
          <a:xfrm>
            <a:off x="15230038" y="10464800"/>
            <a:ext cx="7488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145" name="Shape 145"/>
        <p:cNvGrpSpPr/>
        <p:nvPr/>
      </p:nvGrpSpPr>
      <p:grpSpPr>
        <a:xfrm>
          <a:off x="0" y="0"/>
          <a:ext cx="0" cy="0"/>
          <a:chOff x="0" y="0"/>
          <a:chExt cx="0" cy="0"/>
        </a:xfrm>
      </p:grpSpPr>
      <p:pic>
        <p:nvPicPr>
          <p:cNvPr descr=" " id="146" name="Google Shape;146;g265f3669233_0_125"/>
          <p:cNvPicPr preferRelativeResize="0"/>
          <p:nvPr/>
        </p:nvPicPr>
        <p:blipFill rotWithShape="1">
          <a:blip r:embed="rId3">
            <a:alphaModFix/>
          </a:blip>
          <a:srcRect b="0" l="0" r="0" t="0"/>
          <a:stretch/>
        </p:blipFill>
        <p:spPr>
          <a:xfrm>
            <a:off x="18106088" y="8354963"/>
            <a:ext cx="10989384" cy="9109086"/>
          </a:xfrm>
          <a:prstGeom prst="rect">
            <a:avLst/>
          </a:prstGeom>
          <a:noFill/>
          <a:ln>
            <a:noFill/>
          </a:ln>
        </p:spPr>
      </p:pic>
      <p:pic>
        <p:nvPicPr>
          <p:cNvPr descr=" " id="147" name="Google Shape;147;g265f3669233_0_125"/>
          <p:cNvPicPr preferRelativeResize="0"/>
          <p:nvPr/>
        </p:nvPicPr>
        <p:blipFill rotWithShape="1">
          <a:blip r:embed="rId4">
            <a:alphaModFix/>
          </a:blip>
          <a:srcRect b="0" l="0" r="0" t="0"/>
          <a:stretch/>
        </p:blipFill>
        <p:spPr>
          <a:xfrm>
            <a:off x="-1587698" y="-1943100"/>
            <a:ext cx="9818327" cy="8801100"/>
          </a:xfrm>
          <a:prstGeom prst="rect">
            <a:avLst/>
          </a:prstGeom>
          <a:noFill/>
          <a:ln>
            <a:noFill/>
          </a:ln>
        </p:spPr>
      </p:pic>
      <p:pic>
        <p:nvPicPr>
          <p:cNvPr descr=" " id="148" name="Google Shape;148;g265f3669233_0_125"/>
          <p:cNvPicPr preferRelativeResize="0"/>
          <p:nvPr/>
        </p:nvPicPr>
        <p:blipFill rotWithShape="1">
          <a:blip r:embed="rId5">
            <a:alphaModFix/>
          </a:blip>
          <a:srcRect b="0" l="0" r="0" t="0"/>
          <a:stretch/>
        </p:blipFill>
        <p:spPr>
          <a:xfrm>
            <a:off x="15775372" y="101600"/>
            <a:ext cx="8608098" cy="13505520"/>
          </a:xfrm>
          <a:prstGeom prst="rect">
            <a:avLst/>
          </a:prstGeom>
          <a:noFill/>
          <a:ln>
            <a:noFill/>
          </a:ln>
        </p:spPr>
      </p:pic>
      <p:pic>
        <p:nvPicPr>
          <p:cNvPr descr=" " id="149" name="Google Shape;149;g265f3669233_0_125"/>
          <p:cNvPicPr preferRelativeResize="0"/>
          <p:nvPr/>
        </p:nvPicPr>
        <p:blipFill rotWithShape="1">
          <a:blip r:embed="rId6">
            <a:alphaModFix/>
          </a:blip>
          <a:srcRect b="0" l="0" r="0" t="0"/>
          <a:stretch/>
        </p:blipFill>
        <p:spPr>
          <a:xfrm>
            <a:off x="0" y="101600"/>
            <a:ext cx="8608098" cy="13505520"/>
          </a:xfrm>
          <a:prstGeom prst="rect">
            <a:avLst/>
          </a:prstGeom>
          <a:noFill/>
          <a:ln>
            <a:noFill/>
          </a:ln>
        </p:spPr>
      </p:pic>
      <p:sp>
        <p:nvSpPr>
          <p:cNvPr id="150" name="Google Shape;150;g265f3669233_0_1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65f3669233_0_12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52" name="Google Shape;152;g265f3669233_0_125"/>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65f3669233_0_125"/>
          <p:cNvSpPr/>
          <p:nvPr/>
        </p:nvSpPr>
        <p:spPr>
          <a:xfrm>
            <a:off x="914514" y="3492500"/>
            <a:ext cx="5004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65f3669233_0_125"/>
          <p:cNvSpPr/>
          <p:nvPr/>
        </p:nvSpPr>
        <p:spPr>
          <a:xfrm>
            <a:off x="914514" y="3492500"/>
            <a:ext cx="5207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Unicorn Sightings</a:t>
            </a:r>
            <a:endParaRPr b="0" i="0" sz="4800" u="none" cap="none" strike="noStrike">
              <a:solidFill>
                <a:schemeClr val="dk1"/>
              </a:solidFill>
              <a:latin typeface="Calibri"/>
              <a:ea typeface="Calibri"/>
              <a:cs typeface="Calibri"/>
              <a:sym typeface="Calibri"/>
            </a:endParaRPr>
          </a:p>
        </p:txBody>
      </p:sp>
      <p:sp>
        <p:nvSpPr>
          <p:cNvPr id="155" name="Google Shape;155;g265f3669233_0_125"/>
          <p:cNvSpPr/>
          <p:nvPr/>
        </p:nvSpPr>
        <p:spPr>
          <a:xfrm>
            <a:off x="914514" y="4864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65f3669233_0_125"/>
          <p:cNvSpPr/>
          <p:nvPr/>
        </p:nvSpPr>
        <p:spPr>
          <a:xfrm>
            <a:off x="914514" y="4864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7" name="Google Shape;157;g265f3669233_0_125"/>
          <p:cNvPicPr preferRelativeResize="0"/>
          <p:nvPr/>
        </p:nvPicPr>
        <p:blipFill rotWithShape="1">
          <a:blip r:embed="rId8">
            <a:alphaModFix/>
          </a:blip>
          <a:srcRect b="0" l="0" r="0" t="0"/>
          <a:stretch/>
        </p:blipFill>
        <p:spPr>
          <a:xfrm>
            <a:off x="914514" y="7073900"/>
            <a:ext cx="7023978" cy="5181600"/>
          </a:xfrm>
          <a:prstGeom prst="rect">
            <a:avLst/>
          </a:prstGeom>
          <a:noFill/>
          <a:ln>
            <a:noFill/>
          </a:ln>
        </p:spPr>
      </p:pic>
      <p:sp>
        <p:nvSpPr>
          <p:cNvPr id="158" name="Google Shape;158;g265f3669233_0_125"/>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65f3669233_0_125"/>
          <p:cNvSpPr/>
          <p:nvPr/>
        </p:nvSpPr>
        <p:spPr>
          <a:xfrm>
            <a:off x="15826178" y="3492500"/>
            <a:ext cx="5004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65f3669233_0_125"/>
          <p:cNvSpPr/>
          <p:nvPr/>
        </p:nvSpPr>
        <p:spPr>
          <a:xfrm>
            <a:off x="15826178" y="3492500"/>
            <a:ext cx="5207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Unicorn Sightings</a:t>
            </a:r>
            <a:endParaRPr b="0" i="0" sz="4800" u="none" cap="none" strike="noStrike">
              <a:solidFill>
                <a:schemeClr val="dk1"/>
              </a:solidFill>
              <a:latin typeface="Calibri"/>
              <a:ea typeface="Calibri"/>
              <a:cs typeface="Calibri"/>
              <a:sym typeface="Calibri"/>
            </a:endParaRPr>
          </a:p>
        </p:txBody>
      </p:sp>
      <p:sp>
        <p:nvSpPr>
          <p:cNvPr id="161" name="Google Shape;161;g265f3669233_0_125"/>
          <p:cNvSpPr/>
          <p:nvPr/>
        </p:nvSpPr>
        <p:spPr>
          <a:xfrm>
            <a:off x="15826178" y="4864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65f3669233_0_125"/>
          <p:cNvSpPr/>
          <p:nvPr/>
        </p:nvSpPr>
        <p:spPr>
          <a:xfrm>
            <a:off x="15826178" y="4864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3" name="Google Shape;163;g265f3669233_0_125"/>
          <p:cNvPicPr preferRelativeResize="0"/>
          <p:nvPr/>
        </p:nvPicPr>
        <p:blipFill rotWithShape="1">
          <a:blip r:embed="rId9">
            <a:alphaModFix/>
          </a:blip>
          <a:srcRect b="0" l="0" r="0" t="0"/>
          <a:stretch/>
        </p:blipFill>
        <p:spPr>
          <a:xfrm>
            <a:off x="15826178" y="7073900"/>
            <a:ext cx="7023978" cy="5181600"/>
          </a:xfrm>
          <a:prstGeom prst="rect">
            <a:avLst/>
          </a:prstGeom>
          <a:noFill/>
          <a:ln>
            <a:noFill/>
          </a:ln>
        </p:spPr>
      </p:pic>
      <p:sp>
        <p:nvSpPr>
          <p:cNvPr id="164" name="Google Shape;164;g265f3669233_0_125"/>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65f3669233_0_125"/>
          <p:cNvSpPr/>
          <p:nvPr/>
        </p:nvSpPr>
        <p:spPr>
          <a:xfrm>
            <a:off x="8370346" y="1498600"/>
            <a:ext cx="42549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65f3669233_0_125"/>
          <p:cNvSpPr/>
          <p:nvPr/>
        </p:nvSpPr>
        <p:spPr>
          <a:xfrm>
            <a:off x="8370346" y="14986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Dragon Taming</a:t>
            </a:r>
            <a:endParaRPr b="0" i="0" sz="4800" u="none" cap="none" strike="noStrike">
              <a:solidFill>
                <a:schemeClr val="dk1"/>
              </a:solidFill>
              <a:latin typeface="Calibri"/>
              <a:ea typeface="Calibri"/>
              <a:cs typeface="Calibri"/>
              <a:sym typeface="Calibri"/>
            </a:endParaRPr>
          </a:p>
        </p:txBody>
      </p:sp>
      <p:sp>
        <p:nvSpPr>
          <p:cNvPr id="167" name="Google Shape;167;g265f3669233_0_125"/>
          <p:cNvSpPr/>
          <p:nvPr/>
        </p:nvSpPr>
        <p:spPr>
          <a:xfrm>
            <a:off x="8370346" y="2870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65f3669233_0_125"/>
          <p:cNvSpPr/>
          <p:nvPr/>
        </p:nvSpPr>
        <p:spPr>
          <a:xfrm>
            <a:off x="8370346" y="2870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9" name="Google Shape;169;g265f3669233_0_125"/>
          <p:cNvPicPr preferRelativeResize="0"/>
          <p:nvPr/>
        </p:nvPicPr>
        <p:blipFill rotWithShape="1">
          <a:blip r:embed="rId10">
            <a:alphaModFix/>
          </a:blip>
          <a:srcRect b="0" l="0" r="0" t="0"/>
          <a:stretch/>
        </p:blipFill>
        <p:spPr>
          <a:xfrm>
            <a:off x="8370346" y="5080000"/>
            <a:ext cx="7023978" cy="518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174" name="Shape 174"/>
        <p:cNvGrpSpPr/>
        <p:nvPr/>
      </p:nvGrpSpPr>
      <p:grpSpPr>
        <a:xfrm>
          <a:off x="0" y="0"/>
          <a:ext cx="0" cy="0"/>
          <a:chOff x="0" y="0"/>
          <a:chExt cx="0" cy="0"/>
        </a:xfrm>
      </p:grpSpPr>
      <p:pic>
        <p:nvPicPr>
          <p:cNvPr descr=" " id="175" name="Google Shape;175;g265f3669233_0_153"/>
          <p:cNvPicPr preferRelativeResize="0"/>
          <p:nvPr/>
        </p:nvPicPr>
        <p:blipFill rotWithShape="1">
          <a:blip r:embed="rId3">
            <a:alphaModFix/>
          </a:blip>
          <a:srcRect b="0" l="0" r="0" t="0"/>
          <a:stretch/>
        </p:blipFill>
        <p:spPr>
          <a:xfrm>
            <a:off x="4852006" y="-774700"/>
            <a:ext cx="14683035" cy="15265400"/>
          </a:xfrm>
          <a:prstGeom prst="rect">
            <a:avLst/>
          </a:prstGeom>
          <a:noFill/>
          <a:ln>
            <a:noFill/>
          </a:ln>
        </p:spPr>
      </p:pic>
      <p:pic>
        <p:nvPicPr>
          <p:cNvPr descr=" " id="176" name="Google Shape;176;g265f3669233_0_153"/>
          <p:cNvPicPr preferRelativeResize="0"/>
          <p:nvPr/>
        </p:nvPicPr>
        <p:blipFill rotWithShape="1">
          <a:blip r:embed="rId4">
            <a:alphaModFix/>
          </a:blip>
          <a:srcRect b="0" l="0" r="0" t="0"/>
          <a:stretch/>
        </p:blipFill>
        <p:spPr>
          <a:xfrm>
            <a:off x="21414877" y="685800"/>
            <a:ext cx="2032254" cy="2819400"/>
          </a:xfrm>
          <a:prstGeom prst="rect">
            <a:avLst/>
          </a:prstGeom>
          <a:noFill/>
          <a:ln>
            <a:noFill/>
          </a:ln>
        </p:spPr>
      </p:pic>
      <p:pic>
        <p:nvPicPr>
          <p:cNvPr descr=" " id="177" name="Google Shape;177;g265f3669233_0_153"/>
          <p:cNvPicPr preferRelativeResize="0"/>
          <p:nvPr/>
        </p:nvPicPr>
        <p:blipFill rotWithShape="1">
          <a:blip r:embed="rId5">
            <a:alphaModFix/>
          </a:blip>
          <a:srcRect b="0" l="0" r="0" t="0"/>
          <a:stretch/>
        </p:blipFill>
        <p:spPr>
          <a:xfrm>
            <a:off x="1613102" y="5842000"/>
            <a:ext cx="1536892" cy="5905500"/>
          </a:xfrm>
          <a:prstGeom prst="rect">
            <a:avLst/>
          </a:prstGeom>
          <a:noFill/>
          <a:ln>
            <a:noFill/>
          </a:ln>
        </p:spPr>
      </p:pic>
      <p:pic>
        <p:nvPicPr>
          <p:cNvPr descr=" " id="178" name="Google Shape;178;g265f3669233_0_153"/>
          <p:cNvPicPr preferRelativeResize="0"/>
          <p:nvPr/>
        </p:nvPicPr>
        <p:blipFill rotWithShape="1">
          <a:blip r:embed="rId6">
            <a:alphaModFix/>
          </a:blip>
          <a:srcRect b="0" l="0" r="0" t="0"/>
          <a:stretch/>
        </p:blipFill>
        <p:spPr>
          <a:xfrm>
            <a:off x="342943" y="406400"/>
            <a:ext cx="7532041" cy="2565400"/>
          </a:xfrm>
          <a:prstGeom prst="rect">
            <a:avLst/>
          </a:prstGeom>
          <a:noFill/>
          <a:ln>
            <a:noFill/>
          </a:ln>
        </p:spPr>
      </p:pic>
      <p:sp>
        <p:nvSpPr>
          <p:cNvPr id="179" name="Google Shape;179;g265f3669233_0_1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65f3669233_0_15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81" name="Google Shape;181;g265f3669233_0_153"/>
          <p:cNvPicPr preferRelativeResize="0"/>
          <p:nvPr/>
        </p:nvPicPr>
        <p:blipFill rotWithShape="1">
          <a:blip r:embed="rId8">
            <a:alphaModFix/>
          </a:blip>
          <a:srcRect b="0" l="0" r="0" t="0"/>
          <a:stretch/>
        </p:blipFill>
        <p:spPr>
          <a:xfrm>
            <a:off x="4115314" y="1282700"/>
            <a:ext cx="5966698" cy="4437887"/>
          </a:xfrm>
          <a:prstGeom prst="rect">
            <a:avLst/>
          </a:prstGeom>
          <a:noFill/>
          <a:ln>
            <a:noFill/>
          </a:ln>
        </p:spPr>
      </p:pic>
      <p:sp>
        <p:nvSpPr>
          <p:cNvPr id="182" name="Google Shape;182;g265f3669233_0_153"/>
          <p:cNvSpPr/>
          <p:nvPr/>
        </p:nvSpPr>
        <p:spPr>
          <a:xfrm>
            <a:off x="8637080" y="4013200"/>
            <a:ext cx="81672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65f3669233_0_153"/>
          <p:cNvSpPr/>
          <p:nvPr/>
        </p:nvSpPr>
        <p:spPr>
          <a:xfrm>
            <a:off x="8637080" y="4013200"/>
            <a:ext cx="8370300" cy="70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84" name="Google Shape;184;g265f3669233_0_153"/>
          <p:cNvSpPr/>
          <p:nvPr/>
        </p:nvSpPr>
        <p:spPr>
          <a:xfrm>
            <a:off x="12879410" y="11176000"/>
            <a:ext cx="4077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189" name="Shape 189"/>
        <p:cNvGrpSpPr/>
        <p:nvPr/>
      </p:nvGrpSpPr>
      <p:grpSpPr>
        <a:xfrm>
          <a:off x="0" y="0"/>
          <a:ext cx="0" cy="0"/>
          <a:chOff x="0" y="0"/>
          <a:chExt cx="0" cy="0"/>
        </a:xfrm>
      </p:grpSpPr>
      <p:pic>
        <p:nvPicPr>
          <p:cNvPr descr=" " id="190" name="Google Shape;190;g265f3669233_0_167"/>
          <p:cNvPicPr preferRelativeResize="0"/>
          <p:nvPr/>
        </p:nvPicPr>
        <p:blipFill rotWithShape="1">
          <a:blip r:embed="rId3">
            <a:alphaModFix/>
          </a:blip>
          <a:srcRect b="0" l="0" r="0" t="0"/>
          <a:stretch/>
        </p:blipFill>
        <p:spPr>
          <a:xfrm>
            <a:off x="10364495" y="-685800"/>
            <a:ext cx="14822753" cy="8966200"/>
          </a:xfrm>
          <a:prstGeom prst="rect">
            <a:avLst/>
          </a:prstGeom>
          <a:noFill/>
          <a:ln>
            <a:noFill/>
          </a:ln>
        </p:spPr>
      </p:pic>
      <p:pic>
        <p:nvPicPr>
          <p:cNvPr descr=" " id="191" name="Google Shape;191;g265f3669233_0_167"/>
          <p:cNvPicPr preferRelativeResize="0"/>
          <p:nvPr/>
        </p:nvPicPr>
        <p:blipFill rotWithShape="1">
          <a:blip r:embed="rId4">
            <a:alphaModFix/>
          </a:blip>
          <a:srcRect b="0" l="0" r="0" t="0"/>
          <a:stretch/>
        </p:blipFill>
        <p:spPr>
          <a:xfrm>
            <a:off x="-381048" y="6324600"/>
            <a:ext cx="15775372" cy="8763000"/>
          </a:xfrm>
          <a:prstGeom prst="rect">
            <a:avLst/>
          </a:prstGeom>
          <a:noFill/>
          <a:ln>
            <a:noFill/>
          </a:ln>
        </p:spPr>
      </p:pic>
      <p:pic>
        <p:nvPicPr>
          <p:cNvPr descr=" " id="192" name="Google Shape;192;g265f3669233_0_167"/>
          <p:cNvPicPr preferRelativeResize="0"/>
          <p:nvPr/>
        </p:nvPicPr>
        <p:blipFill rotWithShape="1">
          <a:blip r:embed="rId5">
            <a:alphaModFix/>
          </a:blip>
          <a:srcRect b="0" l="0" r="0" t="0"/>
          <a:stretch/>
        </p:blipFill>
        <p:spPr>
          <a:xfrm>
            <a:off x="14213070" y="152400"/>
            <a:ext cx="9678610" cy="5613400"/>
          </a:xfrm>
          <a:prstGeom prst="rect">
            <a:avLst/>
          </a:prstGeom>
          <a:noFill/>
          <a:ln>
            <a:noFill/>
          </a:ln>
        </p:spPr>
      </p:pic>
      <p:pic>
        <p:nvPicPr>
          <p:cNvPr descr=" " id="193" name="Google Shape;193;g265f3669233_0_167"/>
          <p:cNvPicPr preferRelativeResize="0"/>
          <p:nvPr/>
        </p:nvPicPr>
        <p:blipFill rotWithShape="1">
          <a:blip r:embed="rId6">
            <a:alphaModFix/>
          </a:blip>
          <a:srcRect b="0" l="0" r="0" t="0"/>
          <a:stretch/>
        </p:blipFill>
        <p:spPr>
          <a:xfrm>
            <a:off x="508059" y="6731000"/>
            <a:ext cx="3365919" cy="6858000"/>
          </a:xfrm>
          <a:prstGeom prst="rect">
            <a:avLst/>
          </a:prstGeom>
          <a:noFill/>
          <a:ln>
            <a:noFill/>
          </a:ln>
        </p:spPr>
      </p:pic>
      <p:sp>
        <p:nvSpPr>
          <p:cNvPr id="194" name="Google Shape;194;g265f3669233_0_1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65f3669233_0_16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96" name="Google Shape;196;g265f3669233_0_167"/>
          <p:cNvPicPr preferRelativeResize="0"/>
          <p:nvPr/>
        </p:nvPicPr>
        <p:blipFill rotWithShape="1">
          <a:blip r:embed="rId8">
            <a:alphaModFix/>
          </a:blip>
          <a:srcRect b="0" l="0" r="0" t="0"/>
          <a:stretch/>
        </p:blipFill>
        <p:spPr>
          <a:xfrm>
            <a:off x="1524191" y="1866900"/>
            <a:ext cx="7595549" cy="10147300"/>
          </a:xfrm>
          <a:prstGeom prst="rect">
            <a:avLst/>
          </a:prstGeom>
          <a:noFill/>
          <a:ln>
            <a:noFill/>
          </a:ln>
        </p:spPr>
      </p:pic>
      <p:pic>
        <p:nvPicPr>
          <p:cNvPr descr=" " id="197" name="Google Shape;197;g265f3669233_0_167"/>
          <p:cNvPicPr preferRelativeResize="0"/>
          <p:nvPr/>
        </p:nvPicPr>
        <p:blipFill rotWithShape="1">
          <a:blip r:embed="rId9">
            <a:alphaModFix/>
          </a:blip>
          <a:srcRect b="0" l="0" r="0" t="0"/>
          <a:stretch/>
        </p:blipFill>
        <p:spPr>
          <a:xfrm>
            <a:off x="9335667" y="1866900"/>
            <a:ext cx="5728416" cy="10147300"/>
          </a:xfrm>
          <a:prstGeom prst="rect">
            <a:avLst/>
          </a:prstGeom>
          <a:noFill/>
          <a:ln>
            <a:noFill/>
          </a:ln>
        </p:spPr>
      </p:pic>
      <p:sp>
        <p:nvSpPr>
          <p:cNvPr id="198" name="Google Shape;198;g265f3669233_0_167"/>
          <p:cNvSpPr/>
          <p:nvPr/>
        </p:nvSpPr>
        <p:spPr>
          <a:xfrm>
            <a:off x="16004000" y="3111500"/>
            <a:ext cx="7163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65f3669233_0_167"/>
          <p:cNvSpPr/>
          <p:nvPr/>
        </p:nvSpPr>
        <p:spPr>
          <a:xfrm>
            <a:off x="16004000" y="3111500"/>
            <a:ext cx="736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Dragon Taming Technique</a:t>
            </a:r>
            <a:endParaRPr b="0" i="0" sz="4800" u="none" cap="none" strike="noStrike">
              <a:solidFill>
                <a:schemeClr val="dk1"/>
              </a:solidFill>
              <a:latin typeface="Calibri"/>
              <a:ea typeface="Calibri"/>
              <a:cs typeface="Calibri"/>
              <a:sym typeface="Calibri"/>
            </a:endParaRPr>
          </a:p>
        </p:txBody>
      </p:sp>
      <p:sp>
        <p:nvSpPr>
          <p:cNvPr id="200" name="Google Shape;200;g265f3669233_0_167"/>
          <p:cNvSpPr/>
          <p:nvPr/>
        </p:nvSpPr>
        <p:spPr>
          <a:xfrm>
            <a:off x="16004000" y="4940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01" name="Google Shape;201;g265f3669233_0_167"/>
          <p:cNvSpPr/>
          <p:nvPr/>
        </p:nvSpPr>
        <p:spPr>
          <a:xfrm>
            <a:off x="16004000" y="6540500"/>
            <a:ext cx="7163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65f3669233_0_167"/>
          <p:cNvSpPr/>
          <p:nvPr/>
        </p:nvSpPr>
        <p:spPr>
          <a:xfrm>
            <a:off x="16004000" y="6540500"/>
            <a:ext cx="736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The Art of Unicorn Sighting</a:t>
            </a:r>
            <a:endParaRPr b="0" i="0" sz="4800" u="none" cap="none" strike="noStrike">
              <a:solidFill>
                <a:schemeClr val="dk1"/>
              </a:solidFill>
              <a:latin typeface="Calibri"/>
              <a:ea typeface="Calibri"/>
              <a:cs typeface="Calibri"/>
              <a:sym typeface="Calibri"/>
            </a:endParaRPr>
          </a:p>
        </p:txBody>
      </p:sp>
      <p:sp>
        <p:nvSpPr>
          <p:cNvPr id="203" name="Google Shape;203;g265f3669233_0_167"/>
          <p:cNvSpPr/>
          <p:nvPr/>
        </p:nvSpPr>
        <p:spPr>
          <a:xfrm>
            <a:off x="16004000" y="8369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0E0"/>
        </a:solidFill>
      </p:bgPr>
    </p:bg>
    <p:spTree>
      <p:nvGrpSpPr>
        <p:cNvPr id="208" name="Shape 208"/>
        <p:cNvGrpSpPr/>
        <p:nvPr/>
      </p:nvGrpSpPr>
      <p:grpSpPr>
        <a:xfrm>
          <a:off x="0" y="0"/>
          <a:ext cx="0" cy="0"/>
          <a:chOff x="0" y="0"/>
          <a:chExt cx="0" cy="0"/>
        </a:xfrm>
      </p:grpSpPr>
      <p:pic>
        <p:nvPicPr>
          <p:cNvPr descr=" " id="209" name="Google Shape;209;g265f3669233_0_185"/>
          <p:cNvPicPr preferRelativeResize="0"/>
          <p:nvPr/>
        </p:nvPicPr>
        <p:blipFill rotWithShape="1">
          <a:blip r:embed="rId3">
            <a:alphaModFix/>
          </a:blip>
          <a:srcRect b="0" l="0" r="0" t="0"/>
          <a:stretch/>
        </p:blipFill>
        <p:spPr>
          <a:xfrm>
            <a:off x="1613102" y="0"/>
            <a:ext cx="7697162" cy="2857500"/>
          </a:xfrm>
          <a:prstGeom prst="rect">
            <a:avLst/>
          </a:prstGeom>
          <a:noFill/>
          <a:ln>
            <a:noFill/>
          </a:ln>
        </p:spPr>
      </p:pic>
      <p:pic>
        <p:nvPicPr>
          <p:cNvPr descr=" " id="210" name="Google Shape;210;g265f3669233_0_185"/>
          <p:cNvPicPr preferRelativeResize="0"/>
          <p:nvPr/>
        </p:nvPicPr>
        <p:blipFill rotWithShape="1">
          <a:blip r:embed="rId4">
            <a:alphaModFix/>
          </a:blip>
          <a:srcRect b="0" l="0" r="0" t="0"/>
          <a:stretch/>
        </p:blipFill>
        <p:spPr>
          <a:xfrm>
            <a:off x="-749394" y="2171700"/>
            <a:ext cx="2260883" cy="8166100"/>
          </a:xfrm>
          <a:prstGeom prst="rect">
            <a:avLst/>
          </a:prstGeom>
          <a:noFill/>
          <a:ln>
            <a:noFill/>
          </a:ln>
        </p:spPr>
      </p:pic>
      <p:pic>
        <p:nvPicPr>
          <p:cNvPr descr=" " id="211" name="Google Shape;211;g265f3669233_0_185"/>
          <p:cNvPicPr preferRelativeResize="0"/>
          <p:nvPr/>
        </p:nvPicPr>
        <p:blipFill rotWithShape="1">
          <a:blip r:embed="rId5">
            <a:alphaModFix/>
          </a:blip>
          <a:srcRect b="0" l="0" r="0" t="0"/>
          <a:stretch/>
        </p:blipFill>
        <p:spPr>
          <a:xfrm>
            <a:off x="3617794" y="876523"/>
            <a:ext cx="1187087" cy="1500708"/>
          </a:xfrm>
          <a:prstGeom prst="rect">
            <a:avLst/>
          </a:prstGeom>
          <a:noFill/>
          <a:ln>
            <a:noFill/>
          </a:ln>
        </p:spPr>
      </p:pic>
      <p:pic>
        <p:nvPicPr>
          <p:cNvPr descr=" " id="212" name="Google Shape;212;g265f3669233_0_185"/>
          <p:cNvPicPr preferRelativeResize="0"/>
          <p:nvPr/>
        </p:nvPicPr>
        <p:blipFill rotWithShape="1">
          <a:blip r:embed="rId6">
            <a:alphaModFix/>
          </a:blip>
          <a:srcRect b="0" l="0" r="0" t="0"/>
          <a:stretch/>
        </p:blipFill>
        <p:spPr>
          <a:xfrm>
            <a:off x="221089" y="982290"/>
            <a:ext cx="8593808" cy="5110497"/>
          </a:xfrm>
          <a:prstGeom prst="rect">
            <a:avLst/>
          </a:prstGeom>
          <a:noFill/>
          <a:ln>
            <a:noFill/>
          </a:ln>
        </p:spPr>
      </p:pic>
      <p:pic>
        <p:nvPicPr>
          <p:cNvPr descr=" " id="213" name="Google Shape;213;g265f3669233_0_185"/>
          <p:cNvPicPr preferRelativeResize="0"/>
          <p:nvPr/>
        </p:nvPicPr>
        <p:blipFill rotWithShape="1">
          <a:blip r:embed="rId7">
            <a:alphaModFix/>
          </a:blip>
          <a:srcRect b="0" l="0" r="0" t="0"/>
          <a:stretch/>
        </p:blipFill>
        <p:spPr>
          <a:xfrm>
            <a:off x="23154994" y="6286500"/>
            <a:ext cx="1574997" cy="1917700"/>
          </a:xfrm>
          <a:prstGeom prst="rect">
            <a:avLst/>
          </a:prstGeom>
          <a:noFill/>
          <a:ln>
            <a:noFill/>
          </a:ln>
        </p:spPr>
      </p:pic>
      <p:pic>
        <p:nvPicPr>
          <p:cNvPr descr=" " id="214" name="Google Shape;214;g265f3669233_0_185"/>
          <p:cNvPicPr preferRelativeResize="0"/>
          <p:nvPr/>
        </p:nvPicPr>
        <p:blipFill rotWithShape="1">
          <a:blip r:embed="rId8">
            <a:alphaModFix/>
          </a:blip>
          <a:srcRect b="0" l="0" r="0" t="0"/>
          <a:stretch/>
        </p:blipFill>
        <p:spPr>
          <a:xfrm>
            <a:off x="22176972" y="10452100"/>
            <a:ext cx="2959470" cy="3835400"/>
          </a:xfrm>
          <a:prstGeom prst="rect">
            <a:avLst/>
          </a:prstGeom>
          <a:noFill/>
          <a:ln>
            <a:noFill/>
          </a:ln>
        </p:spPr>
      </p:pic>
      <p:pic>
        <p:nvPicPr>
          <p:cNvPr descr=" " id="215" name="Google Shape;215;g265f3669233_0_185"/>
          <p:cNvPicPr preferRelativeResize="0"/>
          <p:nvPr/>
        </p:nvPicPr>
        <p:blipFill rotWithShape="1">
          <a:blip r:embed="rId9">
            <a:alphaModFix/>
          </a:blip>
          <a:srcRect b="0" l="0" r="0" t="0"/>
          <a:stretch/>
        </p:blipFill>
        <p:spPr>
          <a:xfrm>
            <a:off x="17693311" y="11899900"/>
            <a:ext cx="4991724" cy="2197100"/>
          </a:xfrm>
          <a:prstGeom prst="rect">
            <a:avLst/>
          </a:prstGeom>
          <a:noFill/>
          <a:ln>
            <a:noFill/>
          </a:ln>
        </p:spPr>
      </p:pic>
      <p:pic>
        <p:nvPicPr>
          <p:cNvPr descr=" " id="216" name="Google Shape;216;g265f3669233_0_185"/>
          <p:cNvPicPr preferRelativeResize="0"/>
          <p:nvPr/>
        </p:nvPicPr>
        <p:blipFill rotWithShape="1">
          <a:blip r:embed="rId10">
            <a:alphaModFix/>
          </a:blip>
          <a:srcRect b="0" l="0" r="0" t="0"/>
          <a:stretch/>
        </p:blipFill>
        <p:spPr>
          <a:xfrm>
            <a:off x="14911664" y="10642600"/>
            <a:ext cx="6630229" cy="2857500"/>
          </a:xfrm>
          <a:prstGeom prst="rect">
            <a:avLst/>
          </a:prstGeom>
          <a:noFill/>
          <a:ln>
            <a:noFill/>
          </a:ln>
        </p:spPr>
      </p:pic>
      <p:pic>
        <p:nvPicPr>
          <p:cNvPr descr=" " id="217" name="Google Shape;217;g265f3669233_0_185"/>
          <p:cNvPicPr preferRelativeResize="0"/>
          <p:nvPr/>
        </p:nvPicPr>
        <p:blipFill rotWithShape="1">
          <a:blip r:embed="rId11">
            <a:alphaModFix/>
          </a:blip>
          <a:srcRect b="0" l="0" r="0" t="0"/>
          <a:stretch/>
        </p:blipFill>
        <p:spPr>
          <a:xfrm>
            <a:off x="22067303" y="1694049"/>
            <a:ext cx="1569781" cy="8612944"/>
          </a:xfrm>
          <a:prstGeom prst="rect">
            <a:avLst/>
          </a:prstGeom>
          <a:noFill/>
          <a:ln>
            <a:noFill/>
          </a:ln>
        </p:spPr>
      </p:pic>
      <p:sp>
        <p:nvSpPr>
          <p:cNvPr id="218" name="Google Shape;218;g265f3669233_0_185"/>
          <p:cNvSpPr/>
          <p:nvPr/>
        </p:nvSpPr>
        <p:spPr>
          <a:xfrm>
            <a:off x="2091528" y="1574800"/>
            <a:ext cx="20216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Magic of Dragons: A Research</a:t>
            </a:r>
            <a:endParaRPr b="0" i="0" sz="8000" u="none" cap="none" strike="noStrike">
              <a:solidFill>
                <a:schemeClr val="dk1"/>
              </a:solidFill>
              <a:latin typeface="Calibri"/>
              <a:ea typeface="Calibri"/>
              <a:cs typeface="Calibri"/>
              <a:sym typeface="Calibri"/>
            </a:endParaRPr>
          </a:p>
        </p:txBody>
      </p:sp>
      <p:sp>
        <p:nvSpPr>
          <p:cNvPr id="219" name="Google Shape;219;g265f3669233_0_185"/>
          <p:cNvSpPr/>
          <p:nvPr/>
        </p:nvSpPr>
        <p:spPr>
          <a:xfrm>
            <a:off x="14352794" y="4025900"/>
            <a:ext cx="6642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65f3669233_0_185"/>
          <p:cNvSpPr/>
          <p:nvPr/>
        </p:nvSpPr>
        <p:spPr>
          <a:xfrm>
            <a:off x="15445130" y="4025900"/>
            <a:ext cx="4458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Dragon Taming</a:t>
            </a:r>
            <a:endParaRPr b="0" i="0" sz="4800" u="none" cap="none" strike="noStrike">
              <a:solidFill>
                <a:schemeClr val="dk1"/>
              </a:solidFill>
              <a:latin typeface="Calibri"/>
              <a:ea typeface="Calibri"/>
              <a:cs typeface="Calibri"/>
              <a:sym typeface="Calibri"/>
            </a:endParaRPr>
          </a:p>
        </p:txBody>
      </p:sp>
      <p:sp>
        <p:nvSpPr>
          <p:cNvPr id="221" name="Google Shape;221;g265f3669233_0_185"/>
          <p:cNvSpPr/>
          <p:nvPr/>
        </p:nvSpPr>
        <p:spPr>
          <a:xfrm>
            <a:off x="14352794" y="5092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65f3669233_0_185"/>
          <p:cNvPicPr preferRelativeResize="0"/>
          <p:nvPr/>
        </p:nvPicPr>
        <p:blipFill rotWithShape="1">
          <a:blip r:embed="rId12">
            <a:alphaModFix/>
          </a:blip>
          <a:srcRect b="0" l="0" r="0" t="0"/>
          <a:stretch/>
        </p:blipFill>
        <p:spPr>
          <a:xfrm>
            <a:off x="14352794" y="5092700"/>
            <a:ext cx="6642930" cy="6642100"/>
          </a:xfrm>
          <a:prstGeom prst="rect">
            <a:avLst/>
          </a:prstGeom>
          <a:noFill/>
          <a:ln>
            <a:noFill/>
          </a:ln>
        </p:spPr>
      </p:pic>
      <p:pic>
        <p:nvPicPr>
          <p:cNvPr descr=" " id="223" name="Google Shape;223;g265f3669233_0_185"/>
          <p:cNvPicPr preferRelativeResize="0"/>
          <p:nvPr/>
        </p:nvPicPr>
        <p:blipFill rotWithShape="1">
          <a:blip r:embed="rId13">
            <a:alphaModFix/>
          </a:blip>
          <a:srcRect b="0" l="0" r="0" t="0"/>
          <a:stretch/>
        </p:blipFill>
        <p:spPr>
          <a:xfrm>
            <a:off x="14352791" y="5092700"/>
            <a:ext cx="6642933" cy="6642100"/>
          </a:xfrm>
          <a:prstGeom prst="rect">
            <a:avLst/>
          </a:prstGeom>
          <a:noFill/>
          <a:ln>
            <a:noFill/>
          </a:ln>
        </p:spPr>
      </p:pic>
      <p:sp>
        <p:nvSpPr>
          <p:cNvPr id="224" name="Google Shape;224;g265f3669233_0_185"/>
          <p:cNvSpPr/>
          <p:nvPr/>
        </p:nvSpPr>
        <p:spPr>
          <a:xfrm>
            <a:off x="15762670" y="6489700"/>
            <a:ext cx="3835800" cy="3835500"/>
          </a:xfrm>
          <a:prstGeom prst="roundRect">
            <a:avLst>
              <a:gd fmla="val 3311285" name="adj"/>
            </a:avLst>
          </a:prstGeom>
          <a:solidFill>
            <a:srgbClr val="FF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g265f3669233_0_185"/>
          <p:cNvPicPr preferRelativeResize="0"/>
          <p:nvPr/>
        </p:nvPicPr>
        <p:blipFill rotWithShape="1">
          <a:blip r:embed="rId14">
            <a:alphaModFix/>
          </a:blip>
          <a:srcRect b="0" l="0" r="0" t="0"/>
          <a:stretch/>
        </p:blipFill>
        <p:spPr>
          <a:xfrm>
            <a:off x="16824220" y="7061200"/>
            <a:ext cx="1712782" cy="1625600"/>
          </a:xfrm>
          <a:prstGeom prst="rect">
            <a:avLst/>
          </a:prstGeom>
          <a:noFill/>
          <a:ln>
            <a:noFill/>
          </a:ln>
        </p:spPr>
      </p:pic>
      <p:sp>
        <p:nvSpPr>
          <p:cNvPr id="226" name="Google Shape;226;g265f3669233_0_185"/>
          <p:cNvSpPr/>
          <p:nvPr/>
        </p:nvSpPr>
        <p:spPr>
          <a:xfrm>
            <a:off x="15915089" y="8991600"/>
            <a:ext cx="3531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65f3669233_0_185"/>
          <p:cNvSpPr/>
          <p:nvPr/>
        </p:nvSpPr>
        <p:spPr>
          <a:xfrm>
            <a:off x="15813476" y="8991600"/>
            <a:ext cx="3734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Unicorn </a:t>
            </a:r>
            <a:endParaRPr b="0" i="0" sz="4800" u="none" cap="none" strike="noStrike">
              <a:solidFill>
                <a:schemeClr val="dk1"/>
              </a:solidFill>
              <a:latin typeface="Calibri"/>
              <a:ea typeface="Calibri"/>
              <a:cs typeface="Calibri"/>
              <a:sym typeface="Calibri"/>
            </a:endParaRPr>
          </a:p>
        </p:txBody>
      </p:sp>
      <p:sp>
        <p:nvSpPr>
          <p:cNvPr id="228" name="Google Shape;228;g265f3669233_0_1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65f3669233_0_185"/>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sp>
        <p:nvSpPr>
          <p:cNvPr id="230" name="Google Shape;230;g265f3669233_0_185"/>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65f3669233_0_185"/>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65f3669233_0_185"/>
          <p:cNvSpPr/>
          <p:nvPr/>
        </p:nvSpPr>
        <p:spPr>
          <a:xfrm>
            <a:off x="3149994"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Archery</a:t>
            </a:r>
            <a:endParaRPr b="0" i="0" sz="4800" u="none" cap="none" strike="noStrike">
              <a:solidFill>
                <a:schemeClr val="dk1"/>
              </a:solidFill>
              <a:latin typeface="Calibri"/>
              <a:ea typeface="Calibri"/>
              <a:cs typeface="Calibri"/>
              <a:sym typeface="Calibri"/>
            </a:endParaRPr>
          </a:p>
        </p:txBody>
      </p:sp>
      <p:sp>
        <p:nvSpPr>
          <p:cNvPr id="233" name="Google Shape;233;g265f3669233_0_185"/>
          <p:cNvSpPr/>
          <p:nvPr/>
        </p:nvSpPr>
        <p:spPr>
          <a:xfrm>
            <a:off x="3149994"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4" name="Google Shape;234;g265f3669233_0_185"/>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65f3669233_0_185"/>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65f3669233_0_185"/>
          <p:cNvSpPr/>
          <p:nvPr/>
        </p:nvSpPr>
        <p:spPr>
          <a:xfrm>
            <a:off x="8370346"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Unicorn</a:t>
            </a:r>
            <a:endParaRPr b="0" i="0" sz="4800" u="none" cap="none" strike="noStrike">
              <a:solidFill>
                <a:schemeClr val="dk1"/>
              </a:solidFill>
              <a:latin typeface="Calibri"/>
              <a:ea typeface="Calibri"/>
              <a:cs typeface="Calibri"/>
              <a:sym typeface="Calibri"/>
            </a:endParaRPr>
          </a:p>
        </p:txBody>
      </p:sp>
      <p:sp>
        <p:nvSpPr>
          <p:cNvPr id="237" name="Google Shape;237;g265f3669233_0_185"/>
          <p:cNvSpPr/>
          <p:nvPr/>
        </p:nvSpPr>
        <p:spPr>
          <a:xfrm>
            <a:off x="8370346"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8" name="Google Shape;238;g265f3669233_0_185"/>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65f3669233_0_185"/>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5f3669233_0_185"/>
          <p:cNvSpPr/>
          <p:nvPr/>
        </p:nvSpPr>
        <p:spPr>
          <a:xfrm>
            <a:off x="8370346"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Music</a:t>
            </a:r>
            <a:endParaRPr b="0" i="0" sz="4800" u="none" cap="none" strike="noStrike">
              <a:solidFill>
                <a:schemeClr val="dk1"/>
              </a:solidFill>
              <a:latin typeface="Calibri"/>
              <a:ea typeface="Calibri"/>
              <a:cs typeface="Calibri"/>
              <a:sym typeface="Calibri"/>
            </a:endParaRPr>
          </a:p>
        </p:txBody>
      </p:sp>
      <p:sp>
        <p:nvSpPr>
          <p:cNvPr id="241" name="Google Shape;241;g265f3669233_0_185"/>
          <p:cNvSpPr/>
          <p:nvPr/>
        </p:nvSpPr>
        <p:spPr>
          <a:xfrm>
            <a:off x="8370346"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42" name="Google Shape;242;g265f3669233_0_185"/>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5f3669233_0_185"/>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65f3669233_0_185"/>
          <p:cNvSpPr/>
          <p:nvPr/>
        </p:nvSpPr>
        <p:spPr>
          <a:xfrm>
            <a:off x="3149994"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Life</a:t>
            </a:r>
            <a:endParaRPr b="0" i="0" sz="4800" u="none" cap="none" strike="noStrike">
              <a:solidFill>
                <a:schemeClr val="dk1"/>
              </a:solidFill>
              <a:latin typeface="Calibri"/>
              <a:ea typeface="Calibri"/>
              <a:cs typeface="Calibri"/>
              <a:sym typeface="Calibri"/>
            </a:endParaRPr>
          </a:p>
        </p:txBody>
      </p:sp>
      <p:sp>
        <p:nvSpPr>
          <p:cNvPr id="245" name="Google Shape;245;g265f3669233_0_185"/>
          <p:cNvSpPr/>
          <p:nvPr/>
        </p:nvSpPr>
        <p:spPr>
          <a:xfrm>
            <a:off x="3149994"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2024-01-08T07:24:10Z</dcterms:created>
  <dc:creator>PptxGenJS</dc:creator>
</cp:coreProperties>
</file>