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24"/>
    <a:srgbClr val="000000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1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1EBCF769-4ED2-430D-A594-906FAD3D94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726FD8D0-D1C6-4F6F-A4C7-B91730EDEB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CE097263-AF4E-432F-B7F5-808794ED08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2019-09-16T19:02:14Z</dcterms:modified>
</cp:coreProperties>
</file>