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83">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83" orient="horz"/>
        <p:guide pos="384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 name="Shape 48"/>
        <p:cNvGrpSpPr/>
        <p:nvPr/>
      </p:nvGrpSpPr>
      <p:grpSpPr>
        <a:xfrm>
          <a:off x="0" y="0"/>
          <a:ext cx="0" cy="0"/>
          <a:chOff x="0" y="0"/>
          <a:chExt cx="0" cy="0"/>
        </a:xfrm>
      </p:grpSpPr>
      <p:sp>
        <p:nvSpPr>
          <p:cNvPr id="49" name="Google Shape;49;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0" name="Google Shape;50;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8ad94a0b65_0_1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37" name="Google Shape;137;g8ad94a0b65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 name="Shape 54"/>
        <p:cNvGrpSpPr/>
        <p:nvPr/>
      </p:nvGrpSpPr>
      <p:grpSpPr>
        <a:xfrm>
          <a:off x="0" y="0"/>
          <a:ext cx="0" cy="0"/>
          <a:chOff x="0" y="0"/>
          <a:chExt cx="0" cy="0"/>
        </a:xfrm>
      </p:grpSpPr>
      <p:sp>
        <p:nvSpPr>
          <p:cNvPr id="55" name="Google Shape;55;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0.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2.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s://slidesmania.com/" TargetMode="External"/><Relationship Id="rId3" Type="http://schemas.openxmlformats.org/officeDocument/2006/relationships/image" Target="../media/image2.png"/><Relationship Id="rId4" Type="http://schemas.openxmlformats.org/officeDocument/2006/relationships/hyperlink" Target="https://slidesmania.com/questions-powerpoint-google-slides/can-i-use-these-templates/" TargetMode="External"/><Relationship Id="rId11" Type="http://schemas.openxmlformats.org/officeDocument/2006/relationships/hyperlink" Target="https://www.instagram.com/slidesmania/" TargetMode="External"/><Relationship Id="rId10" Type="http://schemas.openxmlformats.org/officeDocument/2006/relationships/image" Target="../media/image9.png"/><Relationship Id="rId12" Type="http://schemas.openxmlformats.org/officeDocument/2006/relationships/image" Target="../media/image11.png"/><Relationship Id="rId9" Type="http://schemas.openxmlformats.org/officeDocument/2006/relationships/hyperlink" Target="https://www.pinterest.com/slidesmania/" TargetMode="External"/><Relationship Id="rId5" Type="http://schemas.openxmlformats.org/officeDocument/2006/relationships/hyperlink" Target="https://www.facebook.com/SlidesManiaSM/" TargetMode="External"/><Relationship Id="rId6" Type="http://schemas.openxmlformats.org/officeDocument/2006/relationships/image" Target="../media/image13.png"/><Relationship Id="rId7" Type="http://schemas.openxmlformats.org/officeDocument/2006/relationships/hyperlink" Target="https://twitter.com/SlidesManiaSM/" TargetMode="External"/><Relationship Id="rId8"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5.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7_Hopi_Template_SlidesMania_1">
  <p:cSld name="1_Diapositiva de título">
    <p:spTree>
      <p:nvGrpSpPr>
        <p:cNvPr id="6" name="Shape 6"/>
        <p:cNvGrpSpPr/>
        <p:nvPr/>
      </p:nvGrpSpPr>
      <p:grpSpPr>
        <a:xfrm>
          <a:off x="0" y="0"/>
          <a:ext cx="0" cy="0"/>
          <a:chOff x="0" y="0"/>
          <a:chExt cx="0" cy="0"/>
        </a:xfrm>
      </p:grpSpPr>
      <p:pic>
        <p:nvPicPr>
          <p:cNvPr descr="Imagen que contiene oscuro, persona&#10;&#10;Descripción generada automáticamente" id="7" name="Google Shape;7;p2"/>
          <p:cNvPicPr preferRelativeResize="0"/>
          <p:nvPr/>
        </p:nvPicPr>
        <p:blipFill rotWithShape="1">
          <a:blip r:embed="rId2">
            <a:alphaModFix/>
          </a:blip>
          <a:srcRect b="0" l="0" r="0" t="0"/>
          <a:stretch/>
        </p:blipFill>
        <p:spPr>
          <a:xfrm>
            <a:off x="0" y="0"/>
            <a:ext cx="1576062" cy="6858000"/>
          </a:xfrm>
          <a:prstGeom prst="rect">
            <a:avLst/>
          </a:prstGeom>
          <a:noFill/>
          <a:ln>
            <a:noFill/>
          </a:ln>
        </p:spPr>
      </p:pic>
      <p:sp>
        <p:nvSpPr>
          <p:cNvPr id="8" name="Google Shape;8;p2"/>
          <p:cNvSpPr txBox="1"/>
          <p:nvPr/>
        </p:nvSpPr>
        <p:spPr>
          <a:xfrm flipH="1" rot="-5400000">
            <a:off x="11215350" y="26515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chemeClr val="dk1"/>
                </a:solidFill>
                <a:latin typeface="Barlow Condensed"/>
                <a:ea typeface="Barlow Condensed"/>
                <a:cs typeface="Barlow Condensed"/>
                <a:sym typeface="Barlow Condensed"/>
              </a:rPr>
              <a:t>SLIDESMANIA.COM</a:t>
            </a:r>
            <a:endParaRPr>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7_Hopi_Template_SlidesMania_10">
  <p:cSld name="6_Diapositiva de título">
    <p:spTree>
      <p:nvGrpSpPr>
        <p:cNvPr id="34" name="Shape 34"/>
        <p:cNvGrpSpPr/>
        <p:nvPr/>
      </p:nvGrpSpPr>
      <p:grpSpPr>
        <a:xfrm>
          <a:off x="0" y="0"/>
          <a:ext cx="0" cy="0"/>
          <a:chOff x="0" y="0"/>
          <a:chExt cx="0" cy="0"/>
        </a:xfrm>
      </p:grpSpPr>
      <p:pic>
        <p:nvPicPr>
          <p:cNvPr descr="Imagen que contiene objeto&#10;&#10;Descripción generada automáticamente" id="35" name="Google Shape;35;p11"/>
          <p:cNvPicPr preferRelativeResize="0"/>
          <p:nvPr/>
        </p:nvPicPr>
        <p:blipFill rotWithShape="1">
          <a:blip r:embed="rId2">
            <a:alphaModFix/>
          </a:blip>
          <a:srcRect b="0" l="0" r="0" t="0"/>
          <a:stretch/>
        </p:blipFill>
        <p:spPr>
          <a:xfrm>
            <a:off x="0" y="5279136"/>
            <a:ext cx="12192000" cy="1578864"/>
          </a:xfrm>
          <a:prstGeom prst="rect">
            <a:avLst/>
          </a:prstGeom>
          <a:noFill/>
          <a:ln>
            <a:noFill/>
          </a:ln>
        </p:spPr>
      </p:pic>
      <p:sp>
        <p:nvSpPr>
          <p:cNvPr id="36" name="Google Shape;36;p11"/>
          <p:cNvSpPr txBox="1"/>
          <p:nvPr/>
        </p:nvSpPr>
        <p:spPr>
          <a:xfrm flipH="1" rot="-5400000">
            <a:off x="11215350" y="26515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chemeClr val="dk1"/>
                </a:solidFill>
                <a:latin typeface="Barlow Condensed"/>
                <a:ea typeface="Barlow Condensed"/>
                <a:cs typeface="Barlow Condensed"/>
                <a:sym typeface="Barlow Condensed"/>
              </a:rPr>
              <a:t>SLIDESMANIA.COM</a:t>
            </a:r>
            <a:endParaRPr>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1">
  <p:cSld name="CUSTOM">
    <p:spTree>
      <p:nvGrpSpPr>
        <p:cNvPr id="37" name="Shape 37"/>
        <p:cNvGrpSpPr/>
        <p:nvPr/>
      </p:nvGrpSpPr>
      <p:grpSpPr>
        <a:xfrm>
          <a:off x="0" y="0"/>
          <a:ext cx="0" cy="0"/>
          <a:chOff x="0" y="0"/>
          <a:chExt cx="0" cy="0"/>
        </a:xfrm>
      </p:grpSpPr>
      <p:grpSp>
        <p:nvGrpSpPr>
          <p:cNvPr id="38" name="Google Shape;38;p12"/>
          <p:cNvGrpSpPr/>
          <p:nvPr/>
        </p:nvGrpSpPr>
        <p:grpSpPr>
          <a:xfrm>
            <a:off x="0" y="0"/>
            <a:ext cx="12192000" cy="6858000"/>
            <a:chOff x="0" y="0"/>
            <a:chExt cx="12192000" cy="6858000"/>
          </a:xfrm>
        </p:grpSpPr>
        <p:sp>
          <p:nvSpPr>
            <p:cNvPr id="39" name="Google Shape;39;p12"/>
            <p:cNvSpPr/>
            <p:nvPr/>
          </p:nvSpPr>
          <p:spPr>
            <a:xfrm>
              <a:off x="0" y="0"/>
              <a:ext cx="12192000" cy="68580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0" name="Google Shape;40;p12">
              <a:hlinkClick r:id="rId2"/>
            </p:cNvPr>
            <p:cNvPicPr preferRelativeResize="0"/>
            <p:nvPr/>
          </p:nvPicPr>
          <p:blipFill rotWithShape="1">
            <a:blip r:embed="rId3">
              <a:alphaModFix/>
            </a:blip>
            <a:srcRect b="0" l="0" r="0" t="0"/>
            <a:stretch/>
          </p:blipFill>
          <p:spPr>
            <a:xfrm>
              <a:off x="465600" y="331100"/>
              <a:ext cx="5101466" cy="2201299"/>
            </a:xfrm>
            <a:prstGeom prst="rect">
              <a:avLst/>
            </a:prstGeom>
            <a:noFill/>
            <a:ln>
              <a:noFill/>
            </a:ln>
          </p:spPr>
        </p:pic>
        <p:sp>
          <p:nvSpPr>
            <p:cNvPr id="41" name="Google Shape;41;p12"/>
            <p:cNvSpPr txBox="1"/>
            <p:nvPr/>
          </p:nvSpPr>
          <p:spPr>
            <a:xfrm>
              <a:off x="463500" y="2858061"/>
              <a:ext cx="8956500" cy="24429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3600">
                  <a:solidFill>
                    <a:srgbClr val="3F3F3F"/>
                  </a:solidFill>
                  <a:latin typeface="Poppins"/>
                  <a:ea typeface="Poppins"/>
                  <a:cs typeface="Poppins"/>
                  <a:sym typeface="Poppins"/>
                </a:rPr>
                <a:t>Free </a:t>
              </a:r>
              <a:r>
                <a:rPr lang="es-ES" sz="3600">
                  <a:solidFill>
                    <a:srgbClr val="3F3F3F"/>
                  </a:solidFill>
                  <a:latin typeface="Poppins"/>
                  <a:ea typeface="Poppins"/>
                  <a:cs typeface="Poppins"/>
                  <a:sym typeface="Poppins"/>
                </a:rPr>
                <a:t>themes and templates for </a:t>
              </a:r>
              <a:r>
                <a:rPr b="1" lang="es-ES" sz="3600">
                  <a:solidFill>
                    <a:srgbClr val="3F3F3F"/>
                  </a:solidFill>
                  <a:latin typeface="Poppins"/>
                  <a:ea typeface="Poppins"/>
                  <a:cs typeface="Poppins"/>
                  <a:sym typeface="Poppins"/>
                </a:rPr>
                <a:t>Google Slides</a:t>
              </a:r>
              <a:r>
                <a:rPr lang="es-ES" sz="3600">
                  <a:solidFill>
                    <a:srgbClr val="3F3F3F"/>
                  </a:solidFill>
                  <a:latin typeface="Poppins"/>
                  <a:ea typeface="Poppins"/>
                  <a:cs typeface="Poppins"/>
                  <a:sym typeface="Poppins"/>
                </a:rPr>
                <a:t> or </a:t>
              </a:r>
              <a:r>
                <a:rPr b="1" lang="es-ES" sz="3600">
                  <a:solidFill>
                    <a:srgbClr val="3F3F3F"/>
                  </a:solidFill>
                  <a:latin typeface="Poppins"/>
                  <a:ea typeface="Poppins"/>
                  <a:cs typeface="Poppins"/>
                  <a:sym typeface="Poppins"/>
                </a:rPr>
                <a:t>PowerPoint</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rPr b="1" lang="es-ES" sz="3000">
                  <a:solidFill>
                    <a:srgbClr val="FFCB25"/>
                  </a:solidFill>
                  <a:latin typeface="Poppins"/>
                  <a:ea typeface="Poppins"/>
                  <a:cs typeface="Poppins"/>
                  <a:sym typeface="Poppins"/>
                </a:rPr>
                <a:t>NOT to be sold as is or modified!</a:t>
              </a:r>
              <a:endParaRPr b="1" sz="3000">
                <a:solidFill>
                  <a:srgbClr val="FFCB25"/>
                </a:solidFill>
                <a:latin typeface="Poppins"/>
                <a:ea typeface="Poppins"/>
                <a:cs typeface="Poppins"/>
                <a:sym typeface="Poppins"/>
              </a:endParaRPr>
            </a:p>
            <a:p>
              <a:pPr indent="0" lvl="0" marL="0" rtl="0" algn="l">
                <a:spcBef>
                  <a:spcPts val="0"/>
                </a:spcBef>
                <a:spcAft>
                  <a:spcPts val="0"/>
                </a:spcAft>
                <a:buNone/>
              </a:pPr>
              <a:r>
                <a:rPr lang="es-ES" sz="2700">
                  <a:solidFill>
                    <a:srgbClr val="3F3F3F"/>
                  </a:solidFill>
                  <a:latin typeface="Poppins"/>
                  <a:ea typeface="Poppins"/>
                  <a:cs typeface="Poppins"/>
                  <a:sym typeface="Poppins"/>
                </a:rPr>
                <a:t>Read </a:t>
              </a:r>
              <a:r>
                <a:rPr lang="es-ES" sz="2700" u="sng">
                  <a:solidFill>
                    <a:srgbClr val="3F3F3F"/>
                  </a:solidFill>
                  <a:latin typeface="Poppins"/>
                  <a:ea typeface="Poppins"/>
                  <a:cs typeface="Poppins"/>
                  <a:sym typeface="Poppins"/>
                  <a:hlinkClick r:id="rId4">
                    <a:extLst>
                      <a:ext uri="{A12FA001-AC4F-418D-AE19-62706E023703}">
                        <ahyp:hlinkClr val="tx"/>
                      </a:ext>
                    </a:extLst>
                  </a:hlinkClick>
                </a:rPr>
                <a:t>FAQ</a:t>
              </a:r>
              <a:r>
                <a:rPr b="1" lang="es-ES" sz="4400">
                  <a:solidFill>
                    <a:srgbClr val="FFCB25"/>
                  </a:solidFill>
                  <a:latin typeface="Poppins"/>
                  <a:ea typeface="Poppins"/>
                  <a:cs typeface="Poppins"/>
                  <a:sym typeface="Poppins"/>
                </a:rPr>
                <a:t> </a:t>
              </a:r>
              <a:r>
                <a:rPr lang="es-ES" sz="2700">
                  <a:solidFill>
                    <a:srgbClr val="3F3F3F"/>
                  </a:solidFill>
                  <a:latin typeface="Poppins"/>
                  <a:ea typeface="Poppins"/>
                  <a:cs typeface="Poppins"/>
                  <a:sym typeface="Poppins"/>
                </a:rPr>
                <a:t>on slidesmania.com</a:t>
              </a:r>
              <a:endParaRPr sz="2700">
                <a:solidFill>
                  <a:srgbClr val="3F3F3F"/>
                </a:solidFill>
                <a:latin typeface="Poppins"/>
                <a:ea typeface="Poppins"/>
                <a:cs typeface="Poppins"/>
                <a:sym typeface="Poppins"/>
              </a:endParaRPr>
            </a:p>
          </p:txBody>
        </p:sp>
        <p:cxnSp>
          <p:nvCxnSpPr>
            <p:cNvPr id="42" name="Google Shape;42;p12"/>
            <p:cNvCxnSpPr/>
            <p:nvPr/>
          </p:nvCxnSpPr>
          <p:spPr>
            <a:xfrm>
              <a:off x="10423367" y="5688858"/>
              <a:ext cx="1495200" cy="12900"/>
            </a:xfrm>
            <a:prstGeom prst="straightConnector1">
              <a:avLst/>
            </a:prstGeom>
            <a:noFill/>
            <a:ln cap="flat" cmpd="sng" w="38100">
              <a:solidFill>
                <a:srgbClr val="FFCB25"/>
              </a:solidFill>
              <a:prstDash val="solid"/>
              <a:round/>
              <a:headEnd len="med" w="med" type="none"/>
              <a:tailEnd len="med" w="med" type="none"/>
            </a:ln>
          </p:spPr>
        </p:cxnSp>
        <p:pic>
          <p:nvPicPr>
            <p:cNvPr id="43" name="Google Shape;43;p12">
              <a:hlinkClick r:id="rId5"/>
            </p:cNvPr>
            <p:cNvPicPr preferRelativeResize="0"/>
            <p:nvPr/>
          </p:nvPicPr>
          <p:blipFill>
            <a:blip r:embed="rId6">
              <a:alphaModFix/>
            </a:blip>
            <a:stretch>
              <a:fillRect/>
            </a:stretch>
          </p:blipFill>
          <p:spPr>
            <a:xfrm>
              <a:off x="8982558" y="5912306"/>
              <a:ext cx="713232" cy="637863"/>
            </a:xfrm>
            <a:prstGeom prst="rect">
              <a:avLst/>
            </a:prstGeom>
            <a:noFill/>
            <a:ln>
              <a:noFill/>
            </a:ln>
          </p:spPr>
        </p:pic>
        <p:pic>
          <p:nvPicPr>
            <p:cNvPr id="44" name="Google Shape;44;p12">
              <a:hlinkClick r:id="rId7"/>
            </p:cNvPr>
            <p:cNvPicPr preferRelativeResize="0"/>
            <p:nvPr/>
          </p:nvPicPr>
          <p:blipFill>
            <a:blip r:embed="rId8">
              <a:alphaModFix/>
            </a:blip>
            <a:stretch>
              <a:fillRect/>
            </a:stretch>
          </p:blipFill>
          <p:spPr>
            <a:xfrm>
              <a:off x="9764428" y="5916798"/>
              <a:ext cx="708660" cy="628879"/>
            </a:xfrm>
            <a:prstGeom prst="rect">
              <a:avLst/>
            </a:prstGeom>
            <a:noFill/>
            <a:ln>
              <a:noFill/>
            </a:ln>
          </p:spPr>
        </p:pic>
        <p:pic>
          <p:nvPicPr>
            <p:cNvPr id="45" name="Google Shape;45;p12">
              <a:hlinkClick r:id="rId9"/>
            </p:cNvPr>
            <p:cNvPicPr preferRelativeResize="0"/>
            <p:nvPr/>
          </p:nvPicPr>
          <p:blipFill>
            <a:blip r:embed="rId10">
              <a:alphaModFix/>
            </a:blip>
            <a:stretch>
              <a:fillRect/>
            </a:stretch>
          </p:blipFill>
          <p:spPr>
            <a:xfrm>
              <a:off x="10541715" y="5905569"/>
              <a:ext cx="612648" cy="624387"/>
            </a:xfrm>
            <a:prstGeom prst="rect">
              <a:avLst/>
            </a:prstGeom>
            <a:noFill/>
            <a:ln>
              <a:noFill/>
            </a:ln>
          </p:spPr>
        </p:pic>
        <p:pic>
          <p:nvPicPr>
            <p:cNvPr id="46" name="Google Shape;46;p12">
              <a:hlinkClick r:id="rId11"/>
            </p:cNvPr>
            <p:cNvPicPr preferRelativeResize="0"/>
            <p:nvPr/>
          </p:nvPicPr>
          <p:blipFill>
            <a:blip r:embed="rId12">
              <a:alphaModFix/>
            </a:blip>
            <a:stretch>
              <a:fillRect/>
            </a:stretch>
          </p:blipFill>
          <p:spPr>
            <a:xfrm>
              <a:off x="11219049" y="5916799"/>
              <a:ext cx="699516" cy="601927"/>
            </a:xfrm>
            <a:prstGeom prst="rect">
              <a:avLst/>
            </a:prstGeom>
            <a:noFill/>
            <a:ln>
              <a:noFill/>
            </a:ln>
          </p:spPr>
        </p:pic>
        <p:sp>
          <p:nvSpPr>
            <p:cNvPr id="47" name="Google Shape;47;p12"/>
            <p:cNvSpPr txBox="1"/>
            <p:nvPr/>
          </p:nvSpPr>
          <p:spPr>
            <a:xfrm>
              <a:off x="7072500" y="4813375"/>
              <a:ext cx="4915500" cy="10011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s-ES" sz="2400">
                  <a:solidFill>
                    <a:srgbClr val="252525"/>
                  </a:solidFill>
                  <a:latin typeface="Homemade Apple"/>
                  <a:ea typeface="Homemade Apple"/>
                  <a:cs typeface="Homemade Apple"/>
                  <a:sym typeface="Homemade Apple"/>
                </a:rPr>
                <a:t>Sharing is caring!</a:t>
              </a:r>
              <a:endParaRPr b="1" sz="2400">
                <a:solidFill>
                  <a:srgbClr val="252525"/>
                </a:solidFill>
                <a:latin typeface="Homemade Apple"/>
                <a:ea typeface="Homemade Apple"/>
                <a:cs typeface="Homemade Apple"/>
                <a:sym typeface="Homemade Apple"/>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7_Hopi_Template_SlidesMania_2">
  <p:cSld name="Diapositiva de título">
    <p:spTree>
      <p:nvGrpSpPr>
        <p:cNvPr id="9" name="Shape 9"/>
        <p:cNvGrpSpPr/>
        <p:nvPr/>
      </p:nvGrpSpPr>
      <p:grpSpPr>
        <a:xfrm>
          <a:off x="0" y="0"/>
          <a:ext cx="0" cy="0"/>
          <a:chOff x="0" y="0"/>
          <a:chExt cx="0" cy="0"/>
        </a:xfrm>
      </p:grpSpPr>
      <p:pic>
        <p:nvPicPr>
          <p:cNvPr descr="Imagen que contiene objeto&#10;&#10;Descripción generada automáticamente" id="10" name="Google Shape;10;p3"/>
          <p:cNvPicPr preferRelativeResize="0"/>
          <p:nvPr/>
        </p:nvPicPr>
        <p:blipFill rotWithShape="1">
          <a:blip r:embed="rId2">
            <a:alphaModFix/>
          </a:blip>
          <a:srcRect b="0" l="0" r="0" t="0"/>
          <a:stretch/>
        </p:blipFill>
        <p:spPr>
          <a:xfrm>
            <a:off x="0" y="5279136"/>
            <a:ext cx="12192000" cy="1578864"/>
          </a:xfrm>
          <a:prstGeom prst="rect">
            <a:avLst/>
          </a:prstGeom>
          <a:noFill/>
          <a:ln>
            <a:noFill/>
          </a:ln>
        </p:spPr>
      </p:pic>
      <p:sp>
        <p:nvSpPr>
          <p:cNvPr id="11" name="Google Shape;11;p3"/>
          <p:cNvSpPr txBox="1"/>
          <p:nvPr/>
        </p:nvSpPr>
        <p:spPr>
          <a:xfrm flipH="1" rot="-5400000">
            <a:off x="11215350" y="26515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chemeClr val="dk1"/>
                </a:solidFill>
                <a:latin typeface="Barlow Condensed"/>
                <a:ea typeface="Barlow Condensed"/>
                <a:cs typeface="Barlow Condensed"/>
                <a:sym typeface="Barlow Condensed"/>
              </a:rPr>
              <a:t>SLIDESMANIA.COM</a:t>
            </a:r>
            <a:endParaRPr>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7_Hopi_Template_SlidesMania_3">
  <p:cSld name="3_Diapositiva de título">
    <p:spTree>
      <p:nvGrpSpPr>
        <p:cNvPr id="12" name="Shape 12"/>
        <p:cNvGrpSpPr/>
        <p:nvPr/>
      </p:nvGrpSpPr>
      <p:grpSpPr>
        <a:xfrm>
          <a:off x="0" y="0"/>
          <a:ext cx="0" cy="0"/>
          <a:chOff x="0" y="0"/>
          <a:chExt cx="0" cy="0"/>
        </a:xfrm>
      </p:grpSpPr>
      <p:pic>
        <p:nvPicPr>
          <p:cNvPr descr="Imagen que contiene persona, oscuro, noche&#10;&#10;Descripción generada automáticamente" id="13" name="Google Shape;13;p4"/>
          <p:cNvPicPr preferRelativeResize="0"/>
          <p:nvPr/>
        </p:nvPicPr>
        <p:blipFill rotWithShape="1">
          <a:blip r:embed="rId2">
            <a:alphaModFix/>
          </a:blip>
          <a:srcRect b="0" l="0" r="0" t="0"/>
          <a:stretch/>
        </p:blipFill>
        <p:spPr>
          <a:xfrm>
            <a:off x="10613136" y="0"/>
            <a:ext cx="1578864" cy="6858000"/>
          </a:xfrm>
          <a:prstGeom prst="rect">
            <a:avLst/>
          </a:prstGeom>
          <a:noFill/>
          <a:ln>
            <a:noFill/>
          </a:ln>
        </p:spPr>
      </p:pic>
      <p:sp>
        <p:nvSpPr>
          <p:cNvPr id="14" name="Google Shape;14;p4"/>
          <p:cNvSpPr txBox="1"/>
          <p:nvPr/>
        </p:nvSpPr>
        <p:spPr>
          <a:xfrm rot="5400000">
            <a:off x="-671850" y="56995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chemeClr val="dk1"/>
                </a:solidFill>
                <a:latin typeface="Barlow Condensed"/>
                <a:ea typeface="Barlow Condensed"/>
                <a:cs typeface="Barlow Condensed"/>
                <a:sym typeface="Barlow Condensed"/>
              </a:rPr>
              <a:t>SLIDESMANIA.COM</a:t>
            </a:r>
            <a:endParaRPr>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7_Hopi_Template_SlidesMania_4">
  <p:cSld name="2_Diapositiva de título">
    <p:spTree>
      <p:nvGrpSpPr>
        <p:cNvPr id="15" name="Shape 15"/>
        <p:cNvGrpSpPr/>
        <p:nvPr/>
      </p:nvGrpSpPr>
      <p:grpSpPr>
        <a:xfrm>
          <a:off x="0" y="0"/>
          <a:ext cx="0" cy="0"/>
          <a:chOff x="0" y="0"/>
          <a:chExt cx="0" cy="0"/>
        </a:xfrm>
      </p:grpSpPr>
      <p:pic>
        <p:nvPicPr>
          <p:cNvPr id="16" name="Google Shape;16;p5"/>
          <p:cNvPicPr preferRelativeResize="0"/>
          <p:nvPr/>
        </p:nvPicPr>
        <p:blipFill rotWithShape="1">
          <a:blip r:embed="rId2">
            <a:alphaModFix/>
          </a:blip>
          <a:srcRect b="0" l="0" r="0" t="0"/>
          <a:stretch/>
        </p:blipFill>
        <p:spPr>
          <a:xfrm>
            <a:off x="0" y="5279136"/>
            <a:ext cx="12192000" cy="1578864"/>
          </a:xfrm>
          <a:prstGeom prst="rect">
            <a:avLst/>
          </a:prstGeom>
          <a:noFill/>
          <a:ln>
            <a:noFill/>
          </a:ln>
        </p:spPr>
      </p:pic>
      <p:sp>
        <p:nvSpPr>
          <p:cNvPr id="17" name="Google Shape;17;p5"/>
          <p:cNvSpPr txBox="1"/>
          <p:nvPr/>
        </p:nvSpPr>
        <p:spPr>
          <a:xfrm flipH="1" rot="-5400000">
            <a:off x="11215350" y="26515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chemeClr val="dk1"/>
                </a:solidFill>
                <a:latin typeface="Barlow Condensed"/>
                <a:ea typeface="Barlow Condensed"/>
                <a:cs typeface="Barlow Condensed"/>
                <a:sym typeface="Barlow Condensed"/>
              </a:rPr>
              <a:t>SLIDESMANIA.COM</a:t>
            </a:r>
            <a:endParaRPr>
              <a:solidFill>
                <a:schemeClr val="dk1"/>
              </a:solidFill>
              <a:latin typeface="Barlow Condensed"/>
              <a:ea typeface="Barlow Condensed"/>
              <a:cs typeface="Barlow Condensed"/>
              <a:sym typeface="Barlow Condensed"/>
            </a:endParaRPr>
          </a:p>
        </p:txBody>
      </p:sp>
      <p:sp>
        <p:nvSpPr>
          <p:cNvPr id="18" name="Google Shape;18;p5"/>
          <p:cNvSpPr txBox="1"/>
          <p:nvPr/>
        </p:nvSpPr>
        <p:spPr>
          <a:xfrm rot="5400000">
            <a:off x="-671850" y="56995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chemeClr val="dk1"/>
                </a:solidFill>
                <a:latin typeface="Barlow Condensed"/>
                <a:ea typeface="Barlow Condensed"/>
                <a:cs typeface="Barlow Condensed"/>
                <a:sym typeface="Barlow Condensed"/>
              </a:rPr>
              <a:t>SLIDESMANIA.COM</a:t>
            </a:r>
            <a:endParaRPr>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7_Hopi_Template_SlidesMania_5">
  <p:cSld name="5_Diapositiva de título">
    <p:spTree>
      <p:nvGrpSpPr>
        <p:cNvPr id="19" name="Shape 19"/>
        <p:cNvGrpSpPr/>
        <p:nvPr/>
      </p:nvGrpSpPr>
      <p:grpSpPr>
        <a:xfrm>
          <a:off x="0" y="0"/>
          <a:ext cx="0" cy="0"/>
          <a:chOff x="0" y="0"/>
          <a:chExt cx="0" cy="0"/>
        </a:xfrm>
      </p:grpSpPr>
      <p:pic>
        <p:nvPicPr>
          <p:cNvPr descr="Imagen que contiene exterior, estrella, noche, persona&#10;&#10;Descripción generada automáticamente" id="20" name="Google Shape;20;p6"/>
          <p:cNvPicPr preferRelativeResize="0"/>
          <p:nvPr/>
        </p:nvPicPr>
        <p:blipFill rotWithShape="1">
          <a:blip r:embed="rId2">
            <a:alphaModFix/>
          </a:blip>
          <a:srcRect b="0" l="0" r="0" t="0"/>
          <a:stretch/>
        </p:blipFill>
        <p:spPr>
          <a:xfrm>
            <a:off x="-87468" y="0"/>
            <a:ext cx="1578864" cy="6858000"/>
          </a:xfrm>
          <a:prstGeom prst="rect">
            <a:avLst/>
          </a:prstGeom>
          <a:noFill/>
          <a:ln>
            <a:noFill/>
          </a:ln>
        </p:spPr>
      </p:pic>
      <p:sp>
        <p:nvSpPr>
          <p:cNvPr id="21" name="Google Shape;21;p6"/>
          <p:cNvSpPr txBox="1"/>
          <p:nvPr/>
        </p:nvSpPr>
        <p:spPr>
          <a:xfrm flipH="1" rot="-5400000">
            <a:off x="11215350" y="26515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chemeClr val="dk1"/>
                </a:solidFill>
                <a:latin typeface="Barlow Condensed"/>
                <a:ea typeface="Barlow Condensed"/>
                <a:cs typeface="Barlow Condensed"/>
                <a:sym typeface="Barlow Condensed"/>
              </a:rPr>
              <a:t>SLIDESMANIA.COM</a:t>
            </a:r>
            <a:endParaRPr>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7_Hopi_Template_SlidesMania_6">
  <p:cSld name="7_Diapositiva de título">
    <p:spTree>
      <p:nvGrpSpPr>
        <p:cNvPr id="22" name="Shape 22"/>
        <p:cNvGrpSpPr/>
        <p:nvPr/>
      </p:nvGrpSpPr>
      <p:grpSpPr>
        <a:xfrm>
          <a:off x="0" y="0"/>
          <a:ext cx="0" cy="0"/>
          <a:chOff x="0" y="0"/>
          <a:chExt cx="0" cy="0"/>
        </a:xfrm>
      </p:grpSpPr>
      <p:pic>
        <p:nvPicPr>
          <p:cNvPr id="23" name="Google Shape;23;p7"/>
          <p:cNvPicPr preferRelativeResize="0"/>
          <p:nvPr/>
        </p:nvPicPr>
        <p:blipFill rotWithShape="1">
          <a:blip r:embed="rId2">
            <a:alphaModFix/>
          </a:blip>
          <a:srcRect b="0" l="0" r="0" t="0"/>
          <a:stretch/>
        </p:blipFill>
        <p:spPr>
          <a:xfrm>
            <a:off x="10515877" y="0"/>
            <a:ext cx="1578864" cy="6858000"/>
          </a:xfrm>
          <a:prstGeom prst="rect">
            <a:avLst/>
          </a:prstGeom>
          <a:noFill/>
          <a:ln>
            <a:noFill/>
          </a:ln>
        </p:spPr>
      </p:pic>
      <p:sp>
        <p:nvSpPr>
          <p:cNvPr id="24" name="Google Shape;24;p7"/>
          <p:cNvSpPr txBox="1"/>
          <p:nvPr/>
        </p:nvSpPr>
        <p:spPr>
          <a:xfrm rot="5400000">
            <a:off x="-671850" y="56995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chemeClr val="dk1"/>
                </a:solidFill>
                <a:latin typeface="Barlow Condensed"/>
                <a:ea typeface="Barlow Condensed"/>
                <a:cs typeface="Barlow Condensed"/>
                <a:sym typeface="Barlow Condensed"/>
              </a:rPr>
              <a:t>SLIDESMANIA.COM</a:t>
            </a:r>
            <a:endParaRPr>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7_Hopi_Template_SlidesMania_7">
  <p:cSld name="9_Diapositiva de título">
    <p:spTree>
      <p:nvGrpSpPr>
        <p:cNvPr id="25" name="Shape 25"/>
        <p:cNvGrpSpPr/>
        <p:nvPr/>
      </p:nvGrpSpPr>
      <p:grpSpPr>
        <a:xfrm>
          <a:off x="0" y="0"/>
          <a:ext cx="0" cy="0"/>
          <a:chOff x="0" y="0"/>
          <a:chExt cx="0" cy="0"/>
        </a:xfrm>
      </p:grpSpPr>
      <p:pic>
        <p:nvPicPr>
          <p:cNvPr id="26" name="Google Shape;26;p8"/>
          <p:cNvPicPr preferRelativeResize="0"/>
          <p:nvPr/>
        </p:nvPicPr>
        <p:blipFill rotWithShape="1">
          <a:blip r:embed="rId2">
            <a:alphaModFix/>
          </a:blip>
          <a:srcRect b="0" l="0" r="0" t="0"/>
          <a:stretch/>
        </p:blipFill>
        <p:spPr>
          <a:xfrm>
            <a:off x="-124414" y="0"/>
            <a:ext cx="1578864" cy="6858000"/>
          </a:xfrm>
          <a:prstGeom prst="rect">
            <a:avLst/>
          </a:prstGeom>
          <a:noFill/>
          <a:ln>
            <a:noFill/>
          </a:ln>
        </p:spPr>
      </p:pic>
      <p:sp>
        <p:nvSpPr>
          <p:cNvPr id="27" name="Google Shape;27;p8"/>
          <p:cNvSpPr txBox="1"/>
          <p:nvPr/>
        </p:nvSpPr>
        <p:spPr>
          <a:xfrm flipH="1" rot="-5400000">
            <a:off x="11215350" y="26515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chemeClr val="dk1"/>
                </a:solidFill>
                <a:latin typeface="Barlow Condensed"/>
                <a:ea typeface="Barlow Condensed"/>
                <a:cs typeface="Barlow Condensed"/>
                <a:sym typeface="Barlow Condensed"/>
              </a:rPr>
              <a:t>SLIDESMANIA.COM</a:t>
            </a:r>
            <a:endParaRPr>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7_Hopi_Template_SlidesMania_8">
  <p:cSld name="8_Diapositiva de título">
    <p:spTree>
      <p:nvGrpSpPr>
        <p:cNvPr id="28" name="Shape 28"/>
        <p:cNvGrpSpPr/>
        <p:nvPr/>
      </p:nvGrpSpPr>
      <p:grpSpPr>
        <a:xfrm>
          <a:off x="0" y="0"/>
          <a:ext cx="0" cy="0"/>
          <a:chOff x="0" y="0"/>
          <a:chExt cx="0" cy="0"/>
        </a:xfrm>
      </p:grpSpPr>
      <p:pic>
        <p:nvPicPr>
          <p:cNvPr id="29" name="Google Shape;29;p9"/>
          <p:cNvPicPr preferRelativeResize="0"/>
          <p:nvPr/>
        </p:nvPicPr>
        <p:blipFill rotWithShape="1">
          <a:blip r:embed="rId2">
            <a:alphaModFix/>
          </a:blip>
          <a:srcRect b="0" l="0" r="0" t="0"/>
          <a:stretch/>
        </p:blipFill>
        <p:spPr>
          <a:xfrm>
            <a:off x="0" y="-186759"/>
            <a:ext cx="12192000" cy="1578864"/>
          </a:xfrm>
          <a:prstGeom prst="rect">
            <a:avLst/>
          </a:prstGeom>
          <a:noFill/>
          <a:ln>
            <a:noFill/>
          </a:ln>
        </p:spPr>
      </p:pic>
      <p:sp>
        <p:nvSpPr>
          <p:cNvPr id="30" name="Google Shape;30;p9"/>
          <p:cNvSpPr txBox="1"/>
          <p:nvPr/>
        </p:nvSpPr>
        <p:spPr>
          <a:xfrm rot="5400000">
            <a:off x="-671850" y="620875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chemeClr val="dk1"/>
                </a:solidFill>
                <a:latin typeface="Barlow Condensed"/>
                <a:ea typeface="Barlow Condensed"/>
                <a:cs typeface="Barlow Condensed"/>
                <a:sym typeface="Barlow Condensed"/>
              </a:rPr>
              <a:t>SLIDESMANIA.COM</a:t>
            </a:r>
            <a:endParaRPr>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7_Hopi_Template_SlidesMania_9">
  <p:cSld name="4_Diapositiva de título">
    <p:spTree>
      <p:nvGrpSpPr>
        <p:cNvPr id="31" name="Shape 31"/>
        <p:cNvGrpSpPr/>
        <p:nvPr/>
      </p:nvGrpSpPr>
      <p:grpSpPr>
        <a:xfrm>
          <a:off x="0" y="0"/>
          <a:ext cx="0" cy="0"/>
          <a:chOff x="0" y="0"/>
          <a:chExt cx="0" cy="0"/>
        </a:xfrm>
      </p:grpSpPr>
      <p:pic>
        <p:nvPicPr>
          <p:cNvPr descr="Imagen que contiene estrella&#10;&#10;Descripción generada automáticamente" id="32" name="Google Shape;32;p10"/>
          <p:cNvPicPr preferRelativeResize="0"/>
          <p:nvPr/>
        </p:nvPicPr>
        <p:blipFill rotWithShape="1">
          <a:blip r:embed="rId2">
            <a:alphaModFix/>
          </a:blip>
          <a:srcRect b="0" l="0" r="0" t="0"/>
          <a:stretch/>
        </p:blipFill>
        <p:spPr>
          <a:xfrm>
            <a:off x="0" y="0"/>
            <a:ext cx="12192000" cy="1578864"/>
          </a:xfrm>
          <a:prstGeom prst="rect">
            <a:avLst/>
          </a:prstGeom>
          <a:noFill/>
          <a:ln>
            <a:noFill/>
          </a:ln>
        </p:spPr>
      </p:pic>
      <p:sp>
        <p:nvSpPr>
          <p:cNvPr id="33" name="Google Shape;33;p10"/>
          <p:cNvSpPr txBox="1"/>
          <p:nvPr/>
        </p:nvSpPr>
        <p:spPr>
          <a:xfrm rot="5400000">
            <a:off x="-671850" y="620875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chemeClr val="dk1"/>
                </a:solidFill>
                <a:latin typeface="Barlow Condensed"/>
                <a:ea typeface="Barlow Condensed"/>
                <a:cs typeface="Barlow Condensed"/>
                <a:sym typeface="Barlow Condensed"/>
              </a:rPr>
              <a:t>SLIDESMANIA.COM</a:t>
            </a:r>
            <a:endParaRPr>
              <a:solidFill>
                <a:schemeClr val="dk1"/>
              </a:solidFill>
              <a:latin typeface="Barlow Condensed"/>
              <a:ea typeface="Barlow Condensed"/>
              <a:cs typeface="Barlow Condensed"/>
              <a:sym typeface="Barlow Condense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0.xml"/><Relationship Id="rId3" Type="http://schemas.openxmlformats.org/officeDocument/2006/relationships/hyperlink" Target="https://slidesmania.com/"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 Id="rId3"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 name="Shape 51"/>
        <p:cNvGrpSpPr/>
        <p:nvPr/>
      </p:nvGrpSpPr>
      <p:grpSpPr>
        <a:xfrm>
          <a:off x="0" y="0"/>
          <a:ext cx="0" cy="0"/>
          <a:chOff x="0" y="0"/>
          <a:chExt cx="0" cy="0"/>
        </a:xfrm>
      </p:grpSpPr>
      <p:sp>
        <p:nvSpPr>
          <p:cNvPr id="52" name="Google Shape;52;p13"/>
          <p:cNvSpPr/>
          <p:nvPr/>
        </p:nvSpPr>
        <p:spPr>
          <a:xfrm>
            <a:off x="3116826" y="2015614"/>
            <a:ext cx="7167716" cy="2831690"/>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3" name="Google Shape;53;p13"/>
          <p:cNvSpPr txBox="1"/>
          <p:nvPr/>
        </p:nvSpPr>
        <p:spPr>
          <a:xfrm>
            <a:off x="3362632" y="3044279"/>
            <a:ext cx="6825908" cy="76944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s-ES" sz="4400" u="none" cap="none" strike="noStrike">
                <a:solidFill>
                  <a:schemeClr val="lt1"/>
                </a:solidFill>
                <a:latin typeface="Rubik"/>
                <a:ea typeface="Rubik"/>
                <a:cs typeface="Rubik"/>
                <a:sym typeface="Rubik"/>
              </a:rPr>
              <a:t>HERE GOES YOUR TITLE</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22"/>
          <p:cNvSpPr/>
          <p:nvPr/>
        </p:nvSpPr>
        <p:spPr>
          <a:xfrm>
            <a:off x="4110511" y="6184179"/>
            <a:ext cx="4376776"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1800">
                <a:solidFill>
                  <a:schemeClr val="dk1"/>
                </a:solidFill>
                <a:latin typeface="Times New Roman"/>
                <a:ea typeface="Times New Roman"/>
                <a:cs typeface="Times New Roman"/>
                <a:sym typeface="Times New Roman"/>
              </a:rPr>
              <a:t>Tribal Images Designed by Yo_Han / Freepik</a:t>
            </a:r>
            <a:endParaRPr sz="1800">
              <a:solidFill>
                <a:schemeClr val="dk1"/>
              </a:solidFill>
              <a:latin typeface="Times New Roman"/>
              <a:ea typeface="Times New Roman"/>
              <a:cs typeface="Times New Roman"/>
              <a:sym typeface="Times New Roman"/>
            </a:endParaRPr>
          </a:p>
        </p:txBody>
      </p:sp>
      <p:sp>
        <p:nvSpPr>
          <p:cNvPr id="131" name="Google Shape;131;p22"/>
          <p:cNvSpPr/>
          <p:nvPr/>
        </p:nvSpPr>
        <p:spPr>
          <a:xfrm>
            <a:off x="3934952" y="1769806"/>
            <a:ext cx="4552335" cy="993058"/>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32" name="Google Shape;132;p22"/>
          <p:cNvSpPr txBox="1"/>
          <p:nvPr/>
        </p:nvSpPr>
        <p:spPr>
          <a:xfrm>
            <a:off x="4465894" y="1874240"/>
            <a:ext cx="3474028" cy="76944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4400">
                <a:solidFill>
                  <a:schemeClr val="lt1"/>
                </a:solidFill>
                <a:latin typeface="Rubik"/>
                <a:ea typeface="Rubik"/>
                <a:cs typeface="Rubik"/>
                <a:sym typeface="Rubik"/>
              </a:rPr>
              <a:t>THANK YOU</a:t>
            </a:r>
            <a:endParaRPr/>
          </a:p>
        </p:txBody>
      </p:sp>
      <p:sp>
        <p:nvSpPr>
          <p:cNvPr id="133" name="Google Shape;133;p22"/>
          <p:cNvSpPr txBox="1"/>
          <p:nvPr/>
        </p:nvSpPr>
        <p:spPr>
          <a:xfrm>
            <a:off x="4739978" y="3203903"/>
            <a:ext cx="3587743"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2800">
                <a:latin typeface="Times New Roman"/>
                <a:ea typeface="Times New Roman"/>
                <a:cs typeface="Times New Roman"/>
                <a:sym typeface="Times New Roman"/>
              </a:rPr>
              <a:t>Slides: </a:t>
            </a:r>
            <a:r>
              <a:rPr lang="es-ES" sz="2800" u="sng">
                <a:latin typeface="Times New Roman"/>
                <a:ea typeface="Times New Roman"/>
                <a:cs typeface="Times New Roman"/>
                <a:sym typeface="Times New Roman"/>
                <a:hlinkClick r:id="rId3"/>
              </a:rPr>
              <a:t>SlidesMania</a:t>
            </a:r>
            <a:endParaRPr sz="2800">
              <a:latin typeface="Times New Roman"/>
              <a:ea typeface="Times New Roman"/>
              <a:cs typeface="Times New Roman"/>
              <a:sym typeface="Times New Roman"/>
            </a:endParaRPr>
          </a:p>
        </p:txBody>
      </p:sp>
      <p:sp>
        <p:nvSpPr>
          <p:cNvPr id="134" name="Google Shape;134;p22"/>
          <p:cNvSpPr txBox="1"/>
          <p:nvPr/>
        </p:nvSpPr>
        <p:spPr>
          <a:xfrm>
            <a:off x="4739978" y="3912867"/>
            <a:ext cx="3460901" cy="138499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2800">
                <a:solidFill>
                  <a:schemeClr val="dk1"/>
                </a:solidFill>
                <a:latin typeface="Times New Roman"/>
                <a:ea typeface="Times New Roman"/>
                <a:cs typeface="Times New Roman"/>
                <a:sym typeface="Times New Roman"/>
              </a:rPr>
              <a:t>FONTS USED:</a:t>
            </a:r>
            <a:endParaRPr/>
          </a:p>
          <a:p>
            <a:pPr indent="0" lvl="0" marL="0" marR="0" rtl="0" algn="l">
              <a:spcBef>
                <a:spcPts val="0"/>
              </a:spcBef>
              <a:spcAft>
                <a:spcPts val="0"/>
              </a:spcAft>
              <a:buNone/>
            </a:pPr>
            <a:r>
              <a:rPr lang="es-ES" sz="2800">
                <a:solidFill>
                  <a:schemeClr val="dk1"/>
                </a:solidFill>
                <a:latin typeface="Times New Roman"/>
                <a:ea typeface="Times New Roman"/>
                <a:cs typeface="Times New Roman"/>
                <a:sym typeface="Times New Roman"/>
              </a:rPr>
              <a:t>Times New Roman</a:t>
            </a:r>
            <a:endParaRPr sz="28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r>
              <a:rPr b="1" lang="es-ES" sz="2800">
                <a:solidFill>
                  <a:schemeClr val="dk1"/>
                </a:solidFill>
                <a:latin typeface="Rubik"/>
                <a:ea typeface="Rubik"/>
                <a:cs typeface="Rubik"/>
                <a:sym typeface="Rubik"/>
              </a:rPr>
              <a:t>Rubik</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7" name="Shape 57"/>
        <p:cNvGrpSpPr/>
        <p:nvPr/>
      </p:nvGrpSpPr>
      <p:grpSpPr>
        <a:xfrm>
          <a:off x="0" y="0"/>
          <a:ext cx="0" cy="0"/>
          <a:chOff x="0" y="0"/>
          <a:chExt cx="0" cy="0"/>
        </a:xfrm>
      </p:grpSpPr>
      <p:sp>
        <p:nvSpPr>
          <p:cNvPr id="58" name="Google Shape;58;p14"/>
          <p:cNvSpPr/>
          <p:nvPr/>
        </p:nvSpPr>
        <p:spPr>
          <a:xfrm>
            <a:off x="334296" y="304799"/>
            <a:ext cx="4552335" cy="993058"/>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 name="Google Shape;59;p14"/>
          <p:cNvSpPr txBox="1"/>
          <p:nvPr/>
        </p:nvSpPr>
        <p:spPr>
          <a:xfrm>
            <a:off x="629264" y="409233"/>
            <a:ext cx="3970959" cy="76944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4400">
                <a:solidFill>
                  <a:schemeClr val="lt1"/>
                </a:solidFill>
                <a:latin typeface="Rubik"/>
                <a:ea typeface="Rubik"/>
                <a:cs typeface="Rubik"/>
                <a:sym typeface="Rubik"/>
              </a:rPr>
              <a:t>A TITLE HERE</a:t>
            </a:r>
            <a:endParaRPr/>
          </a:p>
        </p:txBody>
      </p:sp>
      <p:sp>
        <p:nvSpPr>
          <p:cNvPr id="60" name="Google Shape;60;p14"/>
          <p:cNvSpPr/>
          <p:nvPr/>
        </p:nvSpPr>
        <p:spPr>
          <a:xfrm>
            <a:off x="380416" y="1961739"/>
            <a:ext cx="6096000" cy="2934521"/>
          </a:xfrm>
          <a:prstGeom prst="rect">
            <a:avLst/>
          </a:prstGeom>
          <a:noFill/>
          <a:ln>
            <a:noFill/>
          </a:ln>
        </p:spPr>
        <p:txBody>
          <a:bodyPr anchorCtr="0" anchor="t" bIns="45700" lIns="91425" spcFirstLastPara="1" rIns="91425" wrap="square" tIns="45700">
            <a:noAutofit/>
          </a:bodyPr>
          <a:lstStyle/>
          <a:p>
            <a:pPr indent="0" lvl="0" marL="0" marR="0" rtl="0" algn="l">
              <a:lnSpc>
                <a:spcPct val="107000"/>
              </a:lnSpc>
              <a:spcBef>
                <a:spcPts val="0"/>
              </a:spcBef>
              <a:spcAft>
                <a:spcPts val="0"/>
              </a:spcAft>
              <a:buNone/>
            </a:pPr>
            <a:r>
              <a:rPr lang="es-ES" sz="2400">
                <a:solidFill>
                  <a:schemeClr val="dk1"/>
                </a:solidFill>
                <a:latin typeface="Times New Roman"/>
                <a:ea typeface="Times New Roman"/>
                <a:cs typeface="Times New Roman"/>
                <a:sym typeface="Times New Roman"/>
              </a:rPr>
              <a:t>Did you know that dogs can smell your feelings?</a:t>
            </a:r>
            <a:endParaRPr/>
          </a:p>
          <a:p>
            <a:pPr indent="0" lvl="0" marL="0" marR="0" rtl="0" algn="l">
              <a:lnSpc>
                <a:spcPct val="107000"/>
              </a:lnSpc>
              <a:spcBef>
                <a:spcPts val="800"/>
              </a:spcBef>
              <a:spcAft>
                <a:spcPts val="0"/>
              </a:spcAft>
              <a:buNone/>
            </a:pPr>
            <a:r>
              <a:rPr lang="es-ES" sz="2400">
                <a:solidFill>
                  <a:schemeClr val="dk1"/>
                </a:solidFill>
                <a:latin typeface="Times New Roman"/>
                <a:ea typeface="Times New Roman"/>
                <a:cs typeface="Times New Roman"/>
                <a:sym typeface="Times New Roman"/>
              </a:rPr>
              <a:t>Dogs can pick up on subtle changes in your scent, which can help him figure out how you are feeling, such as by smelling your perspiration when you become nervous or fearful. </a:t>
            </a:r>
            <a:endParaRPr sz="2400">
              <a:solidFill>
                <a:schemeClr val="dk1"/>
              </a:solidFill>
              <a:latin typeface="Times New Roman"/>
              <a:ea typeface="Times New Roman"/>
              <a:cs typeface="Times New Roman"/>
              <a:sym typeface="Times New Roman"/>
            </a:endParaRPr>
          </a:p>
        </p:txBody>
      </p:sp>
      <p:sp>
        <p:nvSpPr>
          <p:cNvPr id="61" name="Google Shape;61;p14"/>
          <p:cNvSpPr/>
          <p:nvPr/>
        </p:nvSpPr>
        <p:spPr>
          <a:xfrm>
            <a:off x="7502011" y="856118"/>
            <a:ext cx="3240000" cy="3240000"/>
          </a:xfrm>
          <a:prstGeom prst="diamond">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 name="Google Shape;62;p14"/>
          <p:cNvSpPr/>
          <p:nvPr/>
        </p:nvSpPr>
        <p:spPr>
          <a:xfrm>
            <a:off x="7890386" y="1198338"/>
            <a:ext cx="2520000" cy="2520000"/>
          </a:xfrm>
          <a:prstGeom prst="diamond">
            <a:avLst/>
          </a:prstGeom>
          <a:noFill/>
          <a:ln cap="flat" cmpd="sng" w="9207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5"/>
          <p:cNvSpPr/>
          <p:nvPr/>
        </p:nvSpPr>
        <p:spPr>
          <a:xfrm>
            <a:off x="363793" y="344128"/>
            <a:ext cx="4552335" cy="993058"/>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 name="Google Shape;68;p15"/>
          <p:cNvSpPr txBox="1"/>
          <p:nvPr/>
        </p:nvSpPr>
        <p:spPr>
          <a:xfrm>
            <a:off x="658761" y="448562"/>
            <a:ext cx="3970959" cy="76944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4400">
                <a:solidFill>
                  <a:schemeClr val="lt1"/>
                </a:solidFill>
                <a:latin typeface="Rubik"/>
                <a:ea typeface="Rubik"/>
                <a:cs typeface="Rubik"/>
                <a:sym typeface="Rubik"/>
              </a:rPr>
              <a:t>A TITLE HERE</a:t>
            </a:r>
            <a:endParaRPr/>
          </a:p>
        </p:txBody>
      </p:sp>
      <p:sp>
        <p:nvSpPr>
          <p:cNvPr id="69" name="Google Shape;69;p15"/>
          <p:cNvSpPr/>
          <p:nvPr/>
        </p:nvSpPr>
        <p:spPr>
          <a:xfrm>
            <a:off x="363793" y="2275501"/>
            <a:ext cx="5556000" cy="3037113"/>
          </a:xfrm>
          <a:prstGeom prst="rect">
            <a:avLst/>
          </a:prstGeom>
          <a:noFill/>
          <a:ln>
            <a:noFill/>
          </a:ln>
        </p:spPr>
        <p:txBody>
          <a:bodyPr anchorCtr="0" anchor="t" bIns="45700" lIns="91425" spcFirstLastPara="1" rIns="91425" wrap="square" tIns="45700">
            <a:noAutofit/>
          </a:bodyPr>
          <a:lstStyle/>
          <a:p>
            <a:pPr indent="0" lvl="0" marL="0" marR="0" rtl="0" algn="l">
              <a:lnSpc>
                <a:spcPct val="107000"/>
              </a:lnSpc>
              <a:spcBef>
                <a:spcPts val="0"/>
              </a:spcBef>
              <a:spcAft>
                <a:spcPts val="0"/>
              </a:spcAft>
              <a:buNone/>
            </a:pPr>
            <a:r>
              <a:rPr lang="es-ES" sz="2400">
                <a:solidFill>
                  <a:schemeClr val="dk1"/>
                </a:solidFill>
                <a:latin typeface="Times New Roman"/>
                <a:ea typeface="Times New Roman"/>
                <a:cs typeface="Times New Roman"/>
                <a:sym typeface="Times New Roman"/>
              </a:rPr>
              <a:t>Did you know that a cat uses its whiskers as feelers to determine if a space is too small to squeeze through?</a:t>
            </a:r>
            <a:endParaRPr/>
          </a:p>
          <a:p>
            <a:pPr indent="0" lvl="0" marL="0" marR="0" rtl="0" algn="l">
              <a:lnSpc>
                <a:spcPct val="107000"/>
              </a:lnSpc>
              <a:spcBef>
                <a:spcPts val="800"/>
              </a:spcBef>
              <a:spcAft>
                <a:spcPts val="0"/>
              </a:spcAft>
              <a:buNone/>
            </a:pPr>
            <a:r>
              <a:t/>
            </a:r>
            <a:endParaRPr sz="2400">
              <a:solidFill>
                <a:schemeClr val="dk1"/>
              </a:solidFill>
              <a:latin typeface="Times New Roman"/>
              <a:ea typeface="Times New Roman"/>
              <a:cs typeface="Times New Roman"/>
              <a:sym typeface="Times New Roman"/>
            </a:endParaRPr>
          </a:p>
          <a:p>
            <a:pPr indent="0" lvl="0" marL="0" marR="0" rtl="0" algn="l">
              <a:lnSpc>
                <a:spcPct val="107000"/>
              </a:lnSpc>
              <a:spcBef>
                <a:spcPts val="800"/>
              </a:spcBef>
              <a:spcAft>
                <a:spcPts val="0"/>
              </a:spcAft>
              <a:buNone/>
            </a:pPr>
            <a:r>
              <a:rPr lang="es-ES" sz="2400">
                <a:solidFill>
                  <a:schemeClr val="dk1"/>
                </a:solidFill>
                <a:latin typeface="Times New Roman"/>
                <a:ea typeface="Times New Roman"/>
                <a:cs typeface="Times New Roman"/>
                <a:sym typeface="Times New Roman"/>
              </a:rPr>
              <a:t>Also, cats love to sleep. A fifteen-year-old cat has probably spent ten years of its life sleeping.</a:t>
            </a:r>
            <a:endParaRPr/>
          </a:p>
        </p:txBody>
      </p:sp>
      <p:sp>
        <p:nvSpPr>
          <p:cNvPr id="70" name="Google Shape;70;p15"/>
          <p:cNvSpPr/>
          <p:nvPr/>
        </p:nvSpPr>
        <p:spPr>
          <a:xfrm>
            <a:off x="6684812" y="1674080"/>
            <a:ext cx="3240000" cy="3240000"/>
          </a:xfrm>
          <a:prstGeom prst="diamond">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 name="Google Shape;71;p15"/>
          <p:cNvSpPr/>
          <p:nvPr/>
        </p:nvSpPr>
        <p:spPr>
          <a:xfrm>
            <a:off x="7044812" y="2034080"/>
            <a:ext cx="2520000" cy="2520000"/>
          </a:xfrm>
          <a:prstGeom prst="diamond">
            <a:avLst/>
          </a:prstGeom>
          <a:noFill/>
          <a:ln cap="flat" cmpd="sng" w="9207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 name="Google Shape;72;p15"/>
          <p:cNvSpPr/>
          <p:nvPr/>
        </p:nvSpPr>
        <p:spPr>
          <a:xfrm>
            <a:off x="7584812" y="2574080"/>
            <a:ext cx="1440000" cy="1440000"/>
          </a:xfrm>
          <a:prstGeom prst="diamond">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16"/>
          <p:cNvSpPr/>
          <p:nvPr/>
        </p:nvSpPr>
        <p:spPr>
          <a:xfrm>
            <a:off x="363793" y="344129"/>
            <a:ext cx="4552335" cy="993058"/>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 name="Google Shape;78;p16"/>
          <p:cNvSpPr txBox="1"/>
          <p:nvPr/>
        </p:nvSpPr>
        <p:spPr>
          <a:xfrm>
            <a:off x="658761" y="448563"/>
            <a:ext cx="3970959" cy="76944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4400">
                <a:solidFill>
                  <a:schemeClr val="lt1"/>
                </a:solidFill>
                <a:latin typeface="Rubik"/>
                <a:ea typeface="Rubik"/>
                <a:cs typeface="Rubik"/>
                <a:sym typeface="Rubik"/>
              </a:rPr>
              <a:t>A TITLE HERE</a:t>
            </a:r>
            <a:endParaRPr/>
          </a:p>
        </p:txBody>
      </p:sp>
      <p:sp>
        <p:nvSpPr>
          <p:cNvPr id="79" name="Google Shape;79;p16"/>
          <p:cNvSpPr/>
          <p:nvPr/>
        </p:nvSpPr>
        <p:spPr>
          <a:xfrm>
            <a:off x="363793" y="2125449"/>
            <a:ext cx="6096000" cy="2246769"/>
          </a:xfrm>
          <a:prstGeom prst="rect">
            <a:avLst/>
          </a:prstGeom>
          <a:noFill/>
          <a:ln>
            <a:noFill/>
          </a:ln>
        </p:spPr>
        <p:txBody>
          <a:bodyPr anchorCtr="0" anchor="t" bIns="45700" lIns="91425" spcFirstLastPara="1" rIns="91425" wrap="square" tIns="45700">
            <a:noAutofit/>
          </a:bodyPr>
          <a:lstStyle/>
          <a:p>
            <a:pPr indent="0" lvl="0" marL="0" marR="0" rtl="0" algn="l">
              <a:lnSpc>
                <a:spcPct val="107000"/>
              </a:lnSpc>
              <a:spcBef>
                <a:spcPts val="0"/>
              </a:spcBef>
              <a:spcAft>
                <a:spcPts val="0"/>
              </a:spcAft>
              <a:buNone/>
            </a:pPr>
            <a:r>
              <a:rPr lang="es-ES" sz="2400">
                <a:solidFill>
                  <a:schemeClr val="dk1"/>
                </a:solidFill>
                <a:latin typeface="Times New Roman"/>
                <a:ea typeface="Times New Roman"/>
                <a:cs typeface="Times New Roman"/>
                <a:sym typeface="Times New Roman"/>
              </a:rPr>
              <a:t>Did you know that elephants can sense storms?</a:t>
            </a:r>
            <a:endParaRPr/>
          </a:p>
          <a:p>
            <a:pPr indent="0" lvl="0" marL="0" marR="0" rtl="0" algn="l">
              <a:lnSpc>
                <a:spcPct val="107000"/>
              </a:lnSpc>
              <a:spcBef>
                <a:spcPts val="800"/>
              </a:spcBef>
              <a:spcAft>
                <a:spcPts val="0"/>
              </a:spcAft>
              <a:buNone/>
            </a:pPr>
            <a:r>
              <a:t/>
            </a:r>
            <a:endParaRPr sz="2400">
              <a:solidFill>
                <a:schemeClr val="dk1"/>
              </a:solidFill>
              <a:latin typeface="Times New Roman"/>
              <a:ea typeface="Times New Roman"/>
              <a:cs typeface="Times New Roman"/>
              <a:sym typeface="Times New Roman"/>
            </a:endParaRPr>
          </a:p>
          <a:p>
            <a:pPr indent="0" lvl="0" marL="0" marR="0" rtl="0" algn="l">
              <a:lnSpc>
                <a:spcPct val="107000"/>
              </a:lnSpc>
              <a:spcBef>
                <a:spcPts val="800"/>
              </a:spcBef>
              <a:spcAft>
                <a:spcPts val="0"/>
              </a:spcAft>
              <a:buNone/>
            </a:pPr>
            <a:r>
              <a:rPr lang="es-ES" sz="2400">
                <a:solidFill>
                  <a:schemeClr val="dk1"/>
                </a:solidFill>
                <a:latin typeface="Times New Roman"/>
                <a:ea typeface="Times New Roman"/>
                <a:cs typeface="Times New Roman"/>
                <a:sym typeface="Times New Roman"/>
              </a:rPr>
              <a:t>Elephants may be able to detect a thunderstorm from hundreds of miles away, and will head towards it, looking for water. </a:t>
            </a:r>
            <a:endParaRPr/>
          </a:p>
        </p:txBody>
      </p:sp>
      <p:sp>
        <p:nvSpPr>
          <p:cNvPr id="80" name="Google Shape;80;p16"/>
          <p:cNvSpPr/>
          <p:nvPr/>
        </p:nvSpPr>
        <p:spPr>
          <a:xfrm>
            <a:off x="7502011" y="856118"/>
            <a:ext cx="3240000" cy="3240000"/>
          </a:xfrm>
          <a:prstGeom prst="diamond">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 name="Google Shape;81;p16"/>
          <p:cNvSpPr/>
          <p:nvPr/>
        </p:nvSpPr>
        <p:spPr>
          <a:xfrm rot="2602352">
            <a:off x="8132010" y="1486118"/>
            <a:ext cx="1980000" cy="1980000"/>
          </a:xfrm>
          <a:prstGeom prst="diamond">
            <a:avLst/>
          </a:prstGeom>
          <a:solidFill>
            <a:schemeClr val="lt1"/>
          </a:solidFill>
          <a:ln cap="flat" cmpd="sng" w="9207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2" name="Google Shape;82;p16"/>
          <p:cNvSpPr/>
          <p:nvPr/>
        </p:nvSpPr>
        <p:spPr>
          <a:xfrm>
            <a:off x="8492010" y="1846118"/>
            <a:ext cx="1260000" cy="1260000"/>
          </a:xfrm>
          <a:prstGeom prst="diamond">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17"/>
          <p:cNvSpPr/>
          <p:nvPr/>
        </p:nvSpPr>
        <p:spPr>
          <a:xfrm>
            <a:off x="7285702" y="363793"/>
            <a:ext cx="4552335" cy="993058"/>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 name="Google Shape;88;p17"/>
          <p:cNvSpPr txBox="1"/>
          <p:nvPr/>
        </p:nvSpPr>
        <p:spPr>
          <a:xfrm>
            <a:off x="7580670" y="468227"/>
            <a:ext cx="3970959" cy="76944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4400">
                <a:solidFill>
                  <a:schemeClr val="lt1"/>
                </a:solidFill>
                <a:latin typeface="Rubik"/>
                <a:ea typeface="Rubik"/>
                <a:cs typeface="Rubik"/>
                <a:sym typeface="Rubik"/>
              </a:rPr>
              <a:t>A TITLE HERE</a:t>
            </a:r>
            <a:endParaRPr/>
          </a:p>
        </p:txBody>
      </p:sp>
      <p:sp>
        <p:nvSpPr>
          <p:cNvPr id="89" name="Google Shape;89;p17"/>
          <p:cNvSpPr/>
          <p:nvPr/>
        </p:nvSpPr>
        <p:spPr>
          <a:xfrm>
            <a:off x="1679644" y="1383110"/>
            <a:ext cx="3588774" cy="4617803"/>
          </a:xfrm>
          <a:prstGeom prst="rect">
            <a:avLst/>
          </a:prstGeom>
          <a:noFill/>
          <a:ln>
            <a:noFill/>
          </a:ln>
        </p:spPr>
        <p:txBody>
          <a:bodyPr anchorCtr="0" anchor="t" bIns="45700" lIns="91425" spcFirstLastPara="1" rIns="91425" wrap="square" tIns="45700">
            <a:noAutofit/>
          </a:bodyPr>
          <a:lstStyle/>
          <a:p>
            <a:pPr indent="0" lvl="0" marL="0" marR="0" rtl="0" algn="l">
              <a:lnSpc>
                <a:spcPct val="107000"/>
              </a:lnSpc>
              <a:spcBef>
                <a:spcPts val="0"/>
              </a:spcBef>
              <a:spcAft>
                <a:spcPts val="0"/>
              </a:spcAft>
              <a:buNone/>
            </a:pPr>
            <a:r>
              <a:rPr lang="es-ES" sz="2400">
                <a:solidFill>
                  <a:schemeClr val="dk1"/>
                </a:solidFill>
                <a:latin typeface="Times New Roman"/>
                <a:ea typeface="Times New Roman"/>
                <a:cs typeface="Times New Roman"/>
                <a:sym typeface="Times New Roman"/>
              </a:rPr>
              <a:t>Did you know there are more kangaroos than humans in Australia? </a:t>
            </a:r>
            <a:endParaRPr/>
          </a:p>
          <a:p>
            <a:pPr indent="0" lvl="0" marL="0" marR="0" rtl="0" algn="l">
              <a:lnSpc>
                <a:spcPct val="107000"/>
              </a:lnSpc>
              <a:spcBef>
                <a:spcPts val="800"/>
              </a:spcBef>
              <a:spcAft>
                <a:spcPts val="0"/>
              </a:spcAft>
              <a:buNone/>
            </a:pPr>
            <a:r>
              <a:t/>
            </a:r>
            <a:endParaRPr sz="2400">
              <a:solidFill>
                <a:schemeClr val="dk1"/>
              </a:solidFill>
              <a:latin typeface="Times New Roman"/>
              <a:ea typeface="Times New Roman"/>
              <a:cs typeface="Times New Roman"/>
              <a:sym typeface="Times New Roman"/>
            </a:endParaRPr>
          </a:p>
          <a:p>
            <a:pPr indent="0" lvl="0" marL="0" marR="0" rtl="0" algn="l">
              <a:lnSpc>
                <a:spcPct val="107000"/>
              </a:lnSpc>
              <a:spcBef>
                <a:spcPts val="800"/>
              </a:spcBef>
              <a:spcAft>
                <a:spcPts val="0"/>
              </a:spcAft>
              <a:buNone/>
            </a:pPr>
            <a:r>
              <a:rPr lang="es-ES" sz="2400">
                <a:solidFill>
                  <a:schemeClr val="dk1"/>
                </a:solidFill>
                <a:latin typeface="Times New Roman"/>
                <a:ea typeface="Times New Roman"/>
                <a:cs typeface="Times New Roman"/>
                <a:sym typeface="Times New Roman"/>
              </a:rPr>
              <a:t>It is estimated that more than 50 million kangaroos live there. They are Australia’s national symbol and appear on postage stamps, coins, and airplanes.</a:t>
            </a:r>
            <a:endParaRPr/>
          </a:p>
        </p:txBody>
      </p:sp>
      <p:sp>
        <p:nvSpPr>
          <p:cNvPr id="90" name="Google Shape;90;p17"/>
          <p:cNvSpPr/>
          <p:nvPr/>
        </p:nvSpPr>
        <p:spPr>
          <a:xfrm>
            <a:off x="5948515" y="3692012"/>
            <a:ext cx="541508" cy="992701"/>
          </a:xfrm>
          <a:prstGeom prst="diamond">
            <a:avLst/>
          </a:prstGeom>
          <a:noFill/>
          <a:ln cap="flat" cmpd="sng" w="9207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1" name="Google Shape;91;p17"/>
          <p:cNvSpPr/>
          <p:nvPr/>
        </p:nvSpPr>
        <p:spPr>
          <a:xfrm>
            <a:off x="5948515" y="2576051"/>
            <a:ext cx="541508" cy="992701"/>
          </a:xfrm>
          <a:prstGeom prst="diamond">
            <a:avLst/>
          </a:prstGeom>
          <a:noFill/>
          <a:ln cap="flat" cmpd="sng" w="9207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2" name="Google Shape;92;p17"/>
          <p:cNvSpPr/>
          <p:nvPr/>
        </p:nvSpPr>
        <p:spPr>
          <a:xfrm>
            <a:off x="7285702" y="2173455"/>
            <a:ext cx="3588774" cy="3827458"/>
          </a:xfrm>
          <a:prstGeom prst="rect">
            <a:avLst/>
          </a:prstGeom>
          <a:noFill/>
          <a:ln>
            <a:noFill/>
          </a:ln>
        </p:spPr>
        <p:txBody>
          <a:bodyPr anchorCtr="0" anchor="t" bIns="45700" lIns="91425" spcFirstLastPara="1" rIns="91425" wrap="square" tIns="45700">
            <a:noAutofit/>
          </a:bodyPr>
          <a:lstStyle/>
          <a:p>
            <a:pPr indent="0" lvl="0" marL="0" marR="0" rtl="0" algn="l">
              <a:lnSpc>
                <a:spcPct val="107000"/>
              </a:lnSpc>
              <a:spcBef>
                <a:spcPts val="0"/>
              </a:spcBef>
              <a:spcAft>
                <a:spcPts val="0"/>
              </a:spcAft>
              <a:buNone/>
            </a:pPr>
            <a:r>
              <a:rPr lang="es-ES" sz="2400">
                <a:solidFill>
                  <a:schemeClr val="dk1"/>
                </a:solidFill>
                <a:latin typeface="Times New Roman"/>
                <a:ea typeface="Times New Roman"/>
                <a:cs typeface="Times New Roman"/>
                <a:sym typeface="Times New Roman"/>
              </a:rPr>
              <a:t>Did you know that pandas don’t hibernate?</a:t>
            </a:r>
            <a:endParaRPr/>
          </a:p>
          <a:p>
            <a:pPr indent="0" lvl="0" marL="0" marR="0" rtl="0" algn="l">
              <a:lnSpc>
                <a:spcPct val="107000"/>
              </a:lnSpc>
              <a:spcBef>
                <a:spcPts val="800"/>
              </a:spcBef>
              <a:spcAft>
                <a:spcPts val="0"/>
              </a:spcAft>
              <a:buNone/>
            </a:pPr>
            <a:r>
              <a:t/>
            </a:r>
            <a:endParaRPr sz="2400">
              <a:solidFill>
                <a:schemeClr val="dk1"/>
              </a:solidFill>
              <a:latin typeface="Times New Roman"/>
              <a:ea typeface="Times New Roman"/>
              <a:cs typeface="Times New Roman"/>
              <a:sym typeface="Times New Roman"/>
            </a:endParaRPr>
          </a:p>
          <a:p>
            <a:pPr indent="0" lvl="0" marL="0" marR="0" rtl="0" algn="l">
              <a:lnSpc>
                <a:spcPct val="107000"/>
              </a:lnSpc>
              <a:spcBef>
                <a:spcPts val="800"/>
              </a:spcBef>
              <a:spcAft>
                <a:spcPts val="0"/>
              </a:spcAft>
              <a:buNone/>
            </a:pPr>
            <a:r>
              <a:rPr lang="es-ES" sz="2400">
                <a:solidFill>
                  <a:schemeClr val="dk1"/>
                </a:solidFill>
                <a:latin typeface="Times New Roman"/>
                <a:ea typeface="Times New Roman"/>
                <a:cs typeface="Times New Roman"/>
                <a:sym typeface="Times New Roman"/>
              </a:rPr>
              <a:t>When winter approaches, they head lower down their mountain homes to warmer temperatures, where they continue to chomp away on bamboo!</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18"/>
          <p:cNvSpPr/>
          <p:nvPr/>
        </p:nvSpPr>
        <p:spPr>
          <a:xfrm>
            <a:off x="3628103" y="373625"/>
            <a:ext cx="4552335" cy="993058"/>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8" name="Google Shape;98;p18"/>
          <p:cNvSpPr txBox="1"/>
          <p:nvPr/>
        </p:nvSpPr>
        <p:spPr>
          <a:xfrm>
            <a:off x="3923071" y="478059"/>
            <a:ext cx="3970959" cy="76944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4400">
                <a:solidFill>
                  <a:schemeClr val="lt1"/>
                </a:solidFill>
                <a:latin typeface="Rubik"/>
                <a:ea typeface="Rubik"/>
                <a:cs typeface="Rubik"/>
                <a:sym typeface="Rubik"/>
              </a:rPr>
              <a:t>A TITLE HERE</a:t>
            </a:r>
            <a:endParaRPr/>
          </a:p>
        </p:txBody>
      </p:sp>
      <p:sp>
        <p:nvSpPr>
          <p:cNvPr id="99" name="Google Shape;99;p18"/>
          <p:cNvSpPr/>
          <p:nvPr/>
        </p:nvSpPr>
        <p:spPr>
          <a:xfrm>
            <a:off x="2761861" y="2458338"/>
            <a:ext cx="6680719" cy="2641942"/>
          </a:xfrm>
          <a:prstGeom prst="rect">
            <a:avLst/>
          </a:prstGeom>
          <a:noFill/>
          <a:ln>
            <a:noFill/>
          </a:ln>
        </p:spPr>
        <p:txBody>
          <a:bodyPr anchorCtr="0" anchor="t" bIns="45700" lIns="91425" spcFirstLastPara="1" rIns="91425" wrap="square" tIns="45700">
            <a:noAutofit/>
          </a:bodyPr>
          <a:lstStyle/>
          <a:p>
            <a:pPr indent="0" lvl="0" marL="0" marR="0" rtl="0" algn="l">
              <a:lnSpc>
                <a:spcPct val="107000"/>
              </a:lnSpc>
              <a:spcBef>
                <a:spcPts val="0"/>
              </a:spcBef>
              <a:spcAft>
                <a:spcPts val="0"/>
              </a:spcAft>
              <a:buNone/>
            </a:pPr>
            <a:r>
              <a:rPr lang="es-ES" sz="2400">
                <a:solidFill>
                  <a:schemeClr val="dk1"/>
                </a:solidFill>
                <a:latin typeface="Times New Roman"/>
                <a:ea typeface="Times New Roman"/>
                <a:cs typeface="Times New Roman"/>
                <a:sym typeface="Times New Roman"/>
              </a:rPr>
              <a:t>Did you know Koalas are even more lazy than cats?</a:t>
            </a:r>
            <a:endParaRPr/>
          </a:p>
          <a:p>
            <a:pPr indent="0" lvl="0" marL="0" marR="0" rtl="0" algn="l">
              <a:lnSpc>
                <a:spcPct val="107000"/>
              </a:lnSpc>
              <a:spcBef>
                <a:spcPts val="800"/>
              </a:spcBef>
              <a:spcAft>
                <a:spcPts val="0"/>
              </a:spcAft>
              <a:buNone/>
            </a:pPr>
            <a:r>
              <a:t/>
            </a:r>
            <a:endParaRPr sz="2400">
              <a:solidFill>
                <a:schemeClr val="dk1"/>
              </a:solidFill>
              <a:latin typeface="Times New Roman"/>
              <a:ea typeface="Times New Roman"/>
              <a:cs typeface="Times New Roman"/>
              <a:sym typeface="Times New Roman"/>
            </a:endParaRPr>
          </a:p>
          <a:p>
            <a:pPr indent="0" lvl="0" marL="0" marR="0" rtl="0" algn="l">
              <a:lnSpc>
                <a:spcPct val="107000"/>
              </a:lnSpc>
              <a:spcBef>
                <a:spcPts val="800"/>
              </a:spcBef>
              <a:spcAft>
                <a:spcPts val="0"/>
              </a:spcAft>
              <a:buNone/>
            </a:pPr>
            <a:r>
              <a:rPr lang="es-ES" sz="2400">
                <a:solidFill>
                  <a:schemeClr val="dk1"/>
                </a:solidFill>
                <a:latin typeface="Times New Roman"/>
                <a:ea typeface="Times New Roman"/>
                <a:cs typeface="Times New Roman"/>
                <a:sym typeface="Times New Roman"/>
              </a:rPr>
              <a:t>Koalas don’t have much energy and, when not feasting on leaves, they spend their time dozing in the branches. Believe it or not, they can sleep for up to 18 hours a day!</a:t>
            </a:r>
            <a:endParaRPr/>
          </a:p>
        </p:txBody>
      </p:sp>
      <p:pic>
        <p:nvPicPr>
          <p:cNvPr descr="Imagen que contiene exterior, estrella, noche, persona&#10;&#10;Descripción generada automáticamente" id="100" name="Google Shape;100;p18"/>
          <p:cNvPicPr preferRelativeResize="0"/>
          <p:nvPr/>
        </p:nvPicPr>
        <p:blipFill rotWithShape="1">
          <a:blip r:embed="rId3">
            <a:alphaModFix/>
          </a:blip>
          <a:srcRect b="0" l="0" r="0" t="0"/>
          <a:stretch/>
        </p:blipFill>
        <p:spPr>
          <a:xfrm>
            <a:off x="10613136" y="-9726"/>
            <a:ext cx="1578864" cy="68580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9"/>
          <p:cNvSpPr/>
          <p:nvPr/>
        </p:nvSpPr>
        <p:spPr>
          <a:xfrm>
            <a:off x="3628103" y="206477"/>
            <a:ext cx="4552335" cy="993058"/>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6" name="Google Shape;106;p19"/>
          <p:cNvSpPr txBox="1"/>
          <p:nvPr/>
        </p:nvSpPr>
        <p:spPr>
          <a:xfrm>
            <a:off x="3923071" y="310911"/>
            <a:ext cx="3970959" cy="76944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4400">
                <a:solidFill>
                  <a:schemeClr val="lt1"/>
                </a:solidFill>
                <a:latin typeface="Rubik"/>
                <a:ea typeface="Rubik"/>
                <a:cs typeface="Rubik"/>
                <a:sym typeface="Rubik"/>
              </a:rPr>
              <a:t>A TITLE HERE</a:t>
            </a:r>
            <a:endParaRPr/>
          </a:p>
        </p:txBody>
      </p:sp>
      <p:sp>
        <p:nvSpPr>
          <p:cNvPr id="107" name="Google Shape;107;p19"/>
          <p:cNvSpPr/>
          <p:nvPr/>
        </p:nvSpPr>
        <p:spPr>
          <a:xfrm>
            <a:off x="521110" y="2116118"/>
            <a:ext cx="6096000" cy="2246769"/>
          </a:xfrm>
          <a:prstGeom prst="rect">
            <a:avLst/>
          </a:prstGeom>
          <a:noFill/>
          <a:ln>
            <a:noFill/>
          </a:ln>
        </p:spPr>
        <p:txBody>
          <a:bodyPr anchorCtr="0" anchor="t" bIns="45700" lIns="91425" spcFirstLastPara="1" rIns="91425" wrap="square" tIns="45700">
            <a:noAutofit/>
          </a:bodyPr>
          <a:lstStyle/>
          <a:p>
            <a:pPr indent="0" lvl="0" marL="0" marR="0" rtl="0" algn="l">
              <a:lnSpc>
                <a:spcPct val="107000"/>
              </a:lnSpc>
              <a:spcBef>
                <a:spcPts val="0"/>
              </a:spcBef>
              <a:spcAft>
                <a:spcPts val="0"/>
              </a:spcAft>
              <a:buNone/>
            </a:pPr>
            <a:r>
              <a:rPr lang="es-ES" sz="2400">
                <a:solidFill>
                  <a:schemeClr val="dk1"/>
                </a:solidFill>
                <a:latin typeface="Times New Roman"/>
                <a:ea typeface="Times New Roman"/>
                <a:cs typeface="Times New Roman"/>
                <a:sym typeface="Times New Roman"/>
              </a:rPr>
              <a:t>Did you know that dolphins have very acute eyesight, both in and out of the water and that their hearing is 10 times better than of humans?</a:t>
            </a:r>
            <a:endParaRPr/>
          </a:p>
          <a:p>
            <a:pPr indent="0" lvl="0" marL="0" marR="0" rtl="0" algn="l">
              <a:lnSpc>
                <a:spcPct val="107000"/>
              </a:lnSpc>
              <a:spcBef>
                <a:spcPts val="800"/>
              </a:spcBef>
              <a:spcAft>
                <a:spcPts val="0"/>
              </a:spcAft>
              <a:buNone/>
            </a:pPr>
            <a:r>
              <a:t/>
            </a:r>
            <a:endParaRPr sz="2400">
              <a:solidFill>
                <a:schemeClr val="dk1"/>
              </a:solidFill>
              <a:latin typeface="Times New Roman"/>
              <a:ea typeface="Times New Roman"/>
              <a:cs typeface="Times New Roman"/>
              <a:sym typeface="Times New Roman"/>
            </a:endParaRPr>
          </a:p>
          <a:p>
            <a:pPr indent="0" lvl="0" marL="0" marR="0" rtl="0" algn="l">
              <a:lnSpc>
                <a:spcPct val="107000"/>
              </a:lnSpc>
              <a:spcBef>
                <a:spcPts val="800"/>
              </a:spcBef>
              <a:spcAft>
                <a:spcPts val="0"/>
              </a:spcAft>
              <a:buNone/>
            </a:pPr>
            <a:r>
              <a:rPr lang="es-ES" sz="2400">
                <a:solidFill>
                  <a:schemeClr val="dk1"/>
                </a:solidFill>
                <a:latin typeface="Times New Roman"/>
                <a:ea typeface="Times New Roman"/>
                <a:cs typeface="Times New Roman"/>
                <a:sym typeface="Times New Roman"/>
              </a:rPr>
              <a:t>But they have no sense of smell!</a:t>
            </a:r>
            <a:endParaRPr/>
          </a:p>
        </p:txBody>
      </p:sp>
      <p:sp>
        <p:nvSpPr>
          <p:cNvPr id="108" name="Google Shape;108;p19"/>
          <p:cNvSpPr/>
          <p:nvPr/>
        </p:nvSpPr>
        <p:spPr>
          <a:xfrm rot="5400000">
            <a:off x="8434030" y="1942931"/>
            <a:ext cx="2160000" cy="2160000"/>
          </a:xfrm>
          <a:prstGeom prst="diamond">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 name="Google Shape;109;p19"/>
          <p:cNvSpPr/>
          <p:nvPr/>
        </p:nvSpPr>
        <p:spPr>
          <a:xfrm>
            <a:off x="7894030" y="1402931"/>
            <a:ext cx="3240000" cy="3240000"/>
          </a:xfrm>
          <a:prstGeom prst="diamond">
            <a:avLst/>
          </a:prstGeom>
          <a:noFill/>
          <a:ln cap="flat" cmpd="sng" w="9207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20"/>
          <p:cNvSpPr/>
          <p:nvPr/>
        </p:nvSpPr>
        <p:spPr>
          <a:xfrm>
            <a:off x="373626" y="363793"/>
            <a:ext cx="4552335" cy="993058"/>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5" name="Google Shape;115;p20"/>
          <p:cNvSpPr txBox="1"/>
          <p:nvPr/>
        </p:nvSpPr>
        <p:spPr>
          <a:xfrm>
            <a:off x="668594" y="468227"/>
            <a:ext cx="3970959" cy="76944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4400">
                <a:solidFill>
                  <a:schemeClr val="lt1"/>
                </a:solidFill>
                <a:latin typeface="Rubik"/>
                <a:ea typeface="Rubik"/>
                <a:cs typeface="Rubik"/>
                <a:sym typeface="Rubik"/>
              </a:rPr>
              <a:t>A TITLE HERE</a:t>
            </a:r>
            <a:endParaRPr/>
          </a:p>
        </p:txBody>
      </p:sp>
      <p:sp>
        <p:nvSpPr>
          <p:cNvPr id="116" name="Google Shape;116;p20"/>
          <p:cNvSpPr/>
          <p:nvPr/>
        </p:nvSpPr>
        <p:spPr>
          <a:xfrm>
            <a:off x="373626" y="2447409"/>
            <a:ext cx="5191432" cy="3037113"/>
          </a:xfrm>
          <a:prstGeom prst="rect">
            <a:avLst/>
          </a:prstGeom>
          <a:noFill/>
          <a:ln>
            <a:noFill/>
          </a:ln>
        </p:spPr>
        <p:txBody>
          <a:bodyPr anchorCtr="0" anchor="t" bIns="45700" lIns="91425" spcFirstLastPara="1" rIns="91425" wrap="square" tIns="45700">
            <a:noAutofit/>
          </a:bodyPr>
          <a:lstStyle/>
          <a:p>
            <a:pPr indent="0" lvl="0" marL="0" marR="0" rtl="0" algn="l">
              <a:lnSpc>
                <a:spcPct val="107000"/>
              </a:lnSpc>
              <a:spcBef>
                <a:spcPts val="0"/>
              </a:spcBef>
              <a:spcAft>
                <a:spcPts val="0"/>
              </a:spcAft>
              <a:buNone/>
            </a:pPr>
            <a:r>
              <a:rPr lang="es-ES" sz="2400">
                <a:solidFill>
                  <a:schemeClr val="dk1"/>
                </a:solidFill>
                <a:latin typeface="Times New Roman"/>
                <a:ea typeface="Times New Roman"/>
                <a:cs typeface="Times New Roman"/>
                <a:sym typeface="Times New Roman"/>
              </a:rPr>
              <a:t>Did you know that tigers have striped skin the same as their fur? Each patter is as unique as a fingerprint.</a:t>
            </a:r>
            <a:endParaRPr/>
          </a:p>
          <a:p>
            <a:pPr indent="0" lvl="0" marL="0" marR="0" rtl="0" algn="l">
              <a:lnSpc>
                <a:spcPct val="107000"/>
              </a:lnSpc>
              <a:spcBef>
                <a:spcPts val="800"/>
              </a:spcBef>
              <a:spcAft>
                <a:spcPts val="0"/>
              </a:spcAft>
              <a:buNone/>
            </a:pPr>
            <a:r>
              <a:t/>
            </a:r>
            <a:endParaRPr sz="2400">
              <a:solidFill>
                <a:schemeClr val="dk1"/>
              </a:solidFill>
              <a:latin typeface="Times New Roman"/>
              <a:ea typeface="Times New Roman"/>
              <a:cs typeface="Times New Roman"/>
              <a:sym typeface="Times New Roman"/>
            </a:endParaRPr>
          </a:p>
          <a:p>
            <a:pPr indent="0" lvl="0" marL="0" marR="0" rtl="0" algn="l">
              <a:lnSpc>
                <a:spcPct val="107000"/>
              </a:lnSpc>
              <a:spcBef>
                <a:spcPts val="800"/>
              </a:spcBef>
              <a:spcAft>
                <a:spcPts val="0"/>
              </a:spcAft>
              <a:buNone/>
            </a:pPr>
            <a:r>
              <a:rPr lang="es-ES" sz="2400">
                <a:solidFill>
                  <a:schemeClr val="dk1"/>
                </a:solidFill>
                <a:latin typeface="Times New Roman"/>
                <a:ea typeface="Times New Roman"/>
                <a:cs typeface="Times New Roman"/>
                <a:sym typeface="Times New Roman"/>
              </a:rPr>
              <a:t>Did you know that Flamingos are naturally white? Their diet of brine shrimp and algae turns them pink!</a:t>
            </a:r>
            <a:endParaRPr/>
          </a:p>
        </p:txBody>
      </p:sp>
      <p:sp>
        <p:nvSpPr>
          <p:cNvPr id="117" name="Google Shape;117;p20"/>
          <p:cNvSpPr/>
          <p:nvPr/>
        </p:nvSpPr>
        <p:spPr>
          <a:xfrm>
            <a:off x="6705601" y="1845513"/>
            <a:ext cx="3240000" cy="3240000"/>
          </a:xfrm>
          <a:prstGeom prst="diamond">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8" name="Google Shape;118;p20"/>
          <p:cNvSpPr/>
          <p:nvPr/>
        </p:nvSpPr>
        <p:spPr>
          <a:xfrm rot="2645053">
            <a:off x="7605600" y="2745513"/>
            <a:ext cx="1440000" cy="1440000"/>
          </a:xfrm>
          <a:prstGeom prst="diamond">
            <a:avLst/>
          </a:prstGeom>
          <a:solidFill>
            <a:schemeClr val="lt1"/>
          </a:solidFill>
          <a:ln cap="flat" cmpd="sng" w="9207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21"/>
          <p:cNvSpPr/>
          <p:nvPr/>
        </p:nvSpPr>
        <p:spPr>
          <a:xfrm>
            <a:off x="7344697" y="314632"/>
            <a:ext cx="4552335" cy="993058"/>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4" name="Google Shape;124;p21"/>
          <p:cNvSpPr txBox="1"/>
          <p:nvPr/>
        </p:nvSpPr>
        <p:spPr>
          <a:xfrm>
            <a:off x="7639665" y="419066"/>
            <a:ext cx="3970959" cy="76944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4400">
                <a:solidFill>
                  <a:schemeClr val="lt1"/>
                </a:solidFill>
                <a:latin typeface="Rubik"/>
                <a:ea typeface="Rubik"/>
                <a:cs typeface="Rubik"/>
                <a:sym typeface="Rubik"/>
              </a:rPr>
              <a:t>A TITLE HERE</a:t>
            </a:r>
            <a:endParaRPr/>
          </a:p>
        </p:txBody>
      </p:sp>
      <p:sp>
        <p:nvSpPr>
          <p:cNvPr id="125" name="Google Shape;125;p21"/>
          <p:cNvSpPr/>
          <p:nvPr/>
        </p:nvSpPr>
        <p:spPr>
          <a:xfrm>
            <a:off x="2743201" y="2499577"/>
            <a:ext cx="9153832" cy="2802434"/>
          </a:xfrm>
          <a:prstGeom prst="rect">
            <a:avLst/>
          </a:prstGeom>
          <a:noFill/>
          <a:ln>
            <a:noFill/>
          </a:ln>
        </p:spPr>
        <p:txBody>
          <a:bodyPr anchorCtr="0" anchor="t" bIns="45700" lIns="91425" spcFirstLastPara="1" rIns="91425" wrap="square" tIns="45700">
            <a:noAutofit/>
          </a:bodyPr>
          <a:lstStyle/>
          <a:p>
            <a:pPr indent="0" lvl="0" marL="0" marR="0" rtl="0" algn="r">
              <a:lnSpc>
                <a:spcPct val="107000"/>
              </a:lnSpc>
              <a:spcBef>
                <a:spcPts val="0"/>
              </a:spcBef>
              <a:spcAft>
                <a:spcPts val="0"/>
              </a:spcAft>
              <a:buNone/>
            </a:pPr>
            <a:r>
              <a:rPr b="1" lang="es-ES" sz="5400">
                <a:solidFill>
                  <a:schemeClr val="dk1"/>
                </a:solidFill>
                <a:latin typeface="Times New Roman"/>
                <a:ea typeface="Times New Roman"/>
                <a:cs typeface="Times New Roman"/>
                <a:sym typeface="Times New Roman"/>
              </a:rPr>
              <a:t>Did you know that dogs can smell your feelings?</a:t>
            </a:r>
            <a:endParaRPr/>
          </a:p>
          <a:p>
            <a:pPr indent="0" lvl="0" marL="0" marR="0" rtl="0" algn="r">
              <a:lnSpc>
                <a:spcPct val="107000"/>
              </a:lnSpc>
              <a:spcBef>
                <a:spcPts val="800"/>
              </a:spcBef>
              <a:spcAft>
                <a:spcPts val="0"/>
              </a:spcAft>
              <a:buNone/>
            </a:pPr>
            <a:r>
              <a:t/>
            </a:r>
            <a:endParaRPr b="1" sz="5400">
              <a:solidFill>
                <a:schemeClr val="dk1"/>
              </a:solidFill>
              <a:latin typeface="Times New Roman"/>
              <a:ea typeface="Times New Roman"/>
              <a:cs typeface="Times New Roman"/>
              <a:sym typeface="Times New Roman"/>
            </a:endParaRPr>
          </a:p>
        </p:txBody>
      </p:sp>
    </p:spTree>
  </p:cSld>
  <p:clrMapOvr>
    <a:masterClrMapping/>
  </p:clrMapOvr>
</p:sld>
</file>

<file path=ppt/theme/theme1.xml><?xml version="1.0" encoding="utf-8"?>
<a:theme xmlns:a="http://schemas.openxmlformats.org/drawingml/2006/main" xmlns:r="http://schemas.openxmlformats.org/officeDocument/2006/relationships" name="0027_Hopi_Template_SlidesMania">
  <a:themeElements>
    <a:clrScheme name="Rojo naranja">
      <a:dk1>
        <a:srgbClr val="000000"/>
      </a:dk1>
      <a:lt1>
        <a:srgbClr val="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