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7" r:id="rId3"/>
    <p:sldId id="262" r:id="rId4"/>
    <p:sldId id="263" r:id="rId5"/>
    <p:sldId id="264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CBB7-7924-4EE5-B6FD-242F781A6336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B3A9-A4AB-43C8-A695-5DC47A36CA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8662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CBB7-7924-4EE5-B6FD-242F781A6336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B3A9-A4AB-43C8-A695-5DC47A36CA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6780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CBB7-7924-4EE5-B6FD-242F781A6336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B3A9-A4AB-43C8-A695-5DC47A36CA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390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CBB7-7924-4EE5-B6FD-242F781A6336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B3A9-A4AB-43C8-A695-5DC47A36CA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9941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CBB7-7924-4EE5-B6FD-242F781A6336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B3A9-A4AB-43C8-A695-5DC47A36CA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4595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CBB7-7924-4EE5-B6FD-242F781A6336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B3A9-A4AB-43C8-A695-5DC47A36CA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0995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CBB7-7924-4EE5-B6FD-242F781A6336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B3A9-A4AB-43C8-A695-5DC47A36CA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7030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CBB7-7924-4EE5-B6FD-242F781A6336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B3A9-A4AB-43C8-A695-5DC47A36CA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245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CBB7-7924-4EE5-B6FD-242F781A6336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B3A9-A4AB-43C8-A695-5DC47A36CA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308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CBB7-7924-4EE5-B6FD-242F781A6336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B3A9-A4AB-43C8-A695-5DC47A36CA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7383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CBB7-7924-4EE5-B6FD-242F781A6336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B3A9-A4AB-43C8-A695-5DC47A36CA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9168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ACBB7-7924-4EE5-B6FD-242F781A6336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9B3A9-A4AB-43C8-A695-5DC47A36CA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8840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 flipH="1">
            <a:off x="2569930" y="2917371"/>
            <a:ext cx="70227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TÍTULO: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SUBTÍTULO 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741714" y="5094514"/>
            <a:ext cx="102261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Autor: </a:t>
            </a:r>
            <a:r>
              <a:rPr lang="pt-B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completo </a:t>
            </a:r>
          </a:p>
          <a:p>
            <a:pPr fontAlgn="base"/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Modalidade: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Pesquisa concluída ou </a:t>
            </a:r>
            <a:r>
              <a:rPr lang="pt-B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Pesquisa em </a:t>
            </a:r>
            <a:r>
              <a:rPr lang="pt-B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Andamento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Eixo Temático: </a:t>
            </a:r>
            <a:r>
              <a:rPr lang="pt-B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Indicar o eixo </a:t>
            </a:r>
            <a:r>
              <a:rPr lang="pt-B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t-B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evento</a:t>
            </a:r>
            <a:endParaRPr lang="pt-B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85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81086" y="1320319"/>
            <a:ext cx="10515600" cy="67627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E2209F75-60CE-4C69-A6F4-62869FA72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7639" y="2156367"/>
            <a:ext cx="10792667" cy="55993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Deem preferência por frases curtas ou palavras-chave.</a:t>
            </a:r>
            <a:endParaRPr lang="pt-BR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60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4665" y="1324244"/>
            <a:ext cx="10515600" cy="6599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</a:p>
        </p:txBody>
      </p:sp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E2209F75-60CE-4C69-A6F4-62869FA72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665" y="2170474"/>
            <a:ext cx="10795641" cy="67995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Insira os objetivos (primário e secundário) da sua pesquisa</a:t>
            </a:r>
            <a:endParaRPr lang="pt-BR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06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E2209F75-60CE-4C69-A6F4-62869FA72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8461" y="2227444"/>
            <a:ext cx="10801845" cy="99430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Utilize a quantidade de slides para revisão de literatura conforme necessidade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Deem </a:t>
            </a:r>
            <a:r>
              <a:rPr lang="pt-BR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preferência por frases curtas ou </a:t>
            </a:r>
            <a:r>
              <a:rPr lang="pt-B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palavras-chave</a:t>
            </a:r>
            <a:endParaRPr lang="pt-BR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058461" y="1324244"/>
            <a:ext cx="10515600" cy="659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FUNDAMENTAÇÃO TEÓRICA </a:t>
            </a:r>
          </a:p>
        </p:txBody>
      </p:sp>
    </p:spTree>
    <p:extLst>
      <p:ext uri="{BB962C8B-B14F-4D97-AF65-F5344CB8AC3E}">
        <p14:creationId xmlns:p14="http://schemas.microsoft.com/office/powerpoint/2010/main" val="302525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E2209F75-60CE-4C69-A6F4-62869FA72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8461" y="2172450"/>
            <a:ext cx="10788398" cy="152399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 de </a:t>
            </a:r>
            <a:r>
              <a:rPr lang="pt-B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Pesquisa, Procedimentos Metodológicos, Aspectos Éticos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t-B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Deem </a:t>
            </a:r>
            <a:r>
              <a:rPr lang="pt-BR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preferência por frases curtas ou </a:t>
            </a:r>
            <a:r>
              <a:rPr lang="pt-B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palavras-chave</a:t>
            </a:r>
            <a:endParaRPr lang="pt-BR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058461" y="1324244"/>
            <a:ext cx="10515600" cy="659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</p:txBody>
      </p:sp>
    </p:spTree>
    <p:extLst>
      <p:ext uri="{BB962C8B-B14F-4D97-AF65-F5344CB8AC3E}">
        <p14:creationId xmlns:p14="http://schemas.microsoft.com/office/powerpoint/2010/main" val="210125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058461" y="1324244"/>
            <a:ext cx="10515600" cy="659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CONSIDERAÇÕES FINAIS </a:t>
            </a:r>
          </a:p>
        </p:txBody>
      </p:sp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E2209F75-60CE-4C69-A6F4-62869FA72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8461" y="2227444"/>
            <a:ext cx="10801845" cy="99430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Deem </a:t>
            </a:r>
            <a:r>
              <a:rPr lang="pt-BR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preferência por frases curtas ou </a:t>
            </a:r>
            <a:r>
              <a:rPr lang="pt-B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palavras-chave</a:t>
            </a:r>
            <a:endParaRPr lang="pt-BR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51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E338301B-34A8-4DD4-9078-7509E4E82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1909" y="2160521"/>
            <a:ext cx="10788398" cy="74913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Incluir somente as referências das citações que mencionaram no slide de apresentação.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071908" y="1324244"/>
            <a:ext cx="10515600" cy="659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395558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908180" y="2747655"/>
            <a:ext cx="10369420" cy="901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3390" indent="-226695" algn="ctr">
              <a:lnSpc>
                <a:spcPct val="150000"/>
              </a:lnSpc>
              <a:spcAft>
                <a:spcPts val="0"/>
              </a:spcAft>
            </a:pPr>
            <a:r>
              <a:rPr lang="pt-BR" sz="40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TÍTULO: </a:t>
            </a:r>
            <a:r>
              <a:rPr lang="pt-BR" sz="40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SUB-TÍTULO</a:t>
            </a:r>
            <a:r>
              <a:rPr lang="pt-BR" sz="4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 </a:t>
            </a:r>
            <a:endParaRPr lang="pt-BR" sz="40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047636" y="4219821"/>
            <a:ext cx="80927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i="1" dirty="0">
                <a:latin typeface="Arial" panose="020B0604020202020204" pitchFamily="34" charset="0"/>
                <a:cs typeface="Arial" panose="020B0604020202020204" pitchFamily="34" charset="0"/>
              </a:rPr>
              <a:t>Nome do Autor </a:t>
            </a:r>
          </a:p>
          <a:p>
            <a:pPr algn="ctr"/>
            <a:r>
              <a:rPr lang="pt-BR" sz="1400" i="1" dirty="0">
                <a:latin typeface="Arial" panose="020B0604020202020204" pitchFamily="34" charset="0"/>
                <a:cs typeface="Arial" panose="020B0604020202020204" pitchFamily="34" charset="0"/>
              </a:rPr>
              <a:t>Formação/Instituição</a:t>
            </a:r>
          </a:p>
          <a:p>
            <a:pPr algn="ctr"/>
            <a:r>
              <a:rPr lang="pt-BR" sz="1400" i="1" dirty="0">
                <a:latin typeface="Arial" panose="020B0604020202020204" pitchFamily="34" charset="0"/>
                <a:cs typeface="Arial" panose="020B0604020202020204" pitchFamily="34" charset="0"/>
              </a:rPr>
              <a:t>e-mail </a:t>
            </a:r>
          </a:p>
          <a:p>
            <a:pPr algn="ctr"/>
            <a:endParaRPr lang="pt-BR" sz="1400" i="1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pt-BR" sz="1400" i="1" dirty="0">
                <a:latin typeface="Arial" panose="020B0604020202020204" pitchFamily="34" charset="0"/>
                <a:cs typeface="Arial" panose="020B0604020202020204" pitchFamily="34" charset="0"/>
              </a:rPr>
              <a:t>Nome do Autor </a:t>
            </a:r>
          </a:p>
          <a:p>
            <a:pPr algn="ctr"/>
            <a:r>
              <a:rPr lang="pt-BR" sz="1400" i="1" dirty="0">
                <a:latin typeface="Arial" panose="020B0604020202020204" pitchFamily="34" charset="0"/>
                <a:cs typeface="Arial" panose="020B0604020202020204" pitchFamily="34" charset="0"/>
              </a:rPr>
              <a:t>Formação/Instituição</a:t>
            </a:r>
          </a:p>
          <a:p>
            <a:pPr algn="ctr"/>
            <a:r>
              <a:rPr lang="pt-BR" sz="1400" i="1" dirty="0">
                <a:latin typeface="Arial" panose="020B0604020202020204" pitchFamily="34" charset="0"/>
                <a:cs typeface="Arial" panose="020B0604020202020204" pitchFamily="34" charset="0"/>
              </a:rPr>
              <a:t>e-mail </a:t>
            </a:r>
          </a:p>
          <a:p>
            <a:pPr algn="ctr"/>
            <a:endParaRPr lang="pt-BR" sz="1400" i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8415" y="4433402"/>
            <a:ext cx="1086953" cy="130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64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117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INTRODUÇÃO</vt:lpstr>
      <vt:lpstr>OBJETIVOS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SOFIA MARA</dc:creator>
  <cp:lastModifiedBy>SOFIA MARA</cp:lastModifiedBy>
  <cp:revision>29</cp:revision>
  <dcterms:created xsi:type="dcterms:W3CDTF">2025-12-03T01:55:22Z</dcterms:created>
  <dcterms:modified xsi:type="dcterms:W3CDTF">2026-05-11T19:49:56Z</dcterms:modified>
</cp:coreProperties>
</file>