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3">
          <p15:clr>
            <a:srgbClr val="A4A3A4"/>
          </p15:clr>
        </p15:guide>
        <p15:guide id="2" orient="horz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3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3dec36752_0_1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3dec36752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3dec36752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3dec36752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3dec36752_0_4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3dec36752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3dec36752_0_1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3dec36752_0_1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63dec36752_0_10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63dec36752_0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63dec36752_0_6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63dec36752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63dec36752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63dec36752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63dec36752_0_7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63dec36752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63dec36752_0_7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63dec36752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63dec36752_0_7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63dec36752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3dec364c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63dec364cc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3dec36752_0_7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3dec36752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6eea5b924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6eea5b92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63dec36752_0_10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63dec36752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dec36752_0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3dec3675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3dec36752_0_3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3dec3675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3dec36752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3dec36752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3dec36752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3dec36752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dec36752_0_3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dec36752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3dec36752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3dec36752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www.linkedin.com/company/slidesmania/" TargetMode="External"/><Relationship Id="rId13" Type="http://schemas.openxmlformats.org/officeDocument/2006/relationships/image" Target="../media/image7.png"/><Relationship Id="rId12" Type="http://schemas.openxmlformats.org/officeDocument/2006/relationships/hyperlink" Target="https://www.instagram.com/slidesmania/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9.png"/><Relationship Id="rId4" Type="http://schemas.openxmlformats.org/officeDocument/2006/relationships/hyperlink" Target="https://www.facebook.com/SlidesManiaSM/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twitter.com/SlidesManiaSM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www.pinterest.com/slidesmania/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429" y="-7354"/>
            <a:ext cx="759000" cy="686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24217" y="15"/>
            <a:ext cx="796517" cy="1078254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504" y="992211"/>
            <a:ext cx="787485" cy="874973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7613" y="2043382"/>
            <a:ext cx="795521" cy="814144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-24217" y="2885386"/>
            <a:ext cx="804873" cy="1049835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6165" y="3685230"/>
            <a:ext cx="800797" cy="1307183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64878" y="553059"/>
            <a:ext cx="9903600" cy="530700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4065" y="1321133"/>
            <a:ext cx="8117700" cy="546000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64878" y="2104500"/>
            <a:ext cx="6401700" cy="546000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74066" y="2887866"/>
            <a:ext cx="4588500" cy="546000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75841" y="3685955"/>
            <a:ext cx="2875500" cy="546000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3518942" y="3814381"/>
            <a:ext cx="548400" cy="290100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5230265" y="3013335"/>
            <a:ext cx="546000" cy="290100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7032560" y="2229305"/>
            <a:ext cx="546000" cy="290100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8760860" y="1452545"/>
            <a:ext cx="545400" cy="290100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0545710" y="671167"/>
            <a:ext cx="525300" cy="290100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/>
          <p:nvPr>
            <p:ph type="ctrTitle"/>
          </p:nvPr>
        </p:nvSpPr>
        <p:spPr>
          <a:xfrm>
            <a:off x="5385075" y="2271150"/>
            <a:ext cx="63813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4954900" y="4750805"/>
            <a:ext cx="6811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9" name="Google Shape;29;p2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4" name="Google Shape;34;p3"/>
          <p:cNvSpPr/>
          <p:nvPr/>
        </p:nvSpPr>
        <p:spPr>
          <a:xfrm rot="-5400000">
            <a:off x="5791800" y="454275"/>
            <a:ext cx="611100" cy="12194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 rot="-5400000">
            <a:off x="290824" y="5978564"/>
            <a:ext cx="633470" cy="1200025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 rot="-5400000">
            <a:off x="1285125" y="6083963"/>
            <a:ext cx="626287" cy="973008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/>
          <p:nvPr/>
        </p:nvSpPr>
        <p:spPr>
          <a:xfrm rot="-5400000">
            <a:off x="2418426" y="6112618"/>
            <a:ext cx="632678" cy="906299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"/>
          <p:cNvSpPr/>
          <p:nvPr/>
        </p:nvSpPr>
        <p:spPr>
          <a:xfrm rot="-5400000">
            <a:off x="3482691" y="5991189"/>
            <a:ext cx="640116" cy="1168129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 rot="-5400000">
            <a:off x="4518654" y="5842215"/>
            <a:ext cx="636874" cy="1456512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3"/>
          <p:cNvSpPr/>
          <p:nvPr/>
        </p:nvSpPr>
        <p:spPr>
          <a:xfrm rot="-5400000">
            <a:off x="248736" y="5303087"/>
            <a:ext cx="1338967" cy="590378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/>
          <p:cNvSpPr/>
          <p:nvPr/>
        </p:nvSpPr>
        <p:spPr>
          <a:xfrm rot="-5400000">
            <a:off x="1232739" y="5408022"/>
            <a:ext cx="1097514" cy="607347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 rot="-5400000">
            <a:off x="2220625" y="5531403"/>
            <a:ext cx="865366" cy="607347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/>
          <p:cNvSpPr/>
          <p:nvPr/>
        </p:nvSpPr>
        <p:spPr>
          <a:xfrm rot="-5400000">
            <a:off x="3214951" y="5646611"/>
            <a:ext cx="620334" cy="607347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 rot="-5400000">
            <a:off x="4218983" y="5761036"/>
            <a:ext cx="388663" cy="607347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4105249" y="5641283"/>
            <a:ext cx="610176" cy="230717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3218684" y="5414204"/>
            <a:ext cx="607819" cy="230717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2346134" y="5176568"/>
            <a:ext cx="607347" cy="230717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482009" y="4936069"/>
            <a:ext cx="606876" cy="230717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623031" y="4701297"/>
            <a:ext cx="584486" cy="230717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7425" y="-7350"/>
            <a:ext cx="759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-24223" y="214"/>
            <a:ext cx="796517" cy="1173446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9510" y="1079975"/>
            <a:ext cx="787485" cy="951458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-7619" y="2223916"/>
            <a:ext cx="795521" cy="886225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-24223" y="3140230"/>
            <a:ext cx="804873" cy="1142256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-16172" y="4010664"/>
            <a:ext cx="800797" cy="1424252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64853" y="602066"/>
            <a:ext cx="1683600" cy="577302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774040" y="1437926"/>
            <a:ext cx="1380000" cy="593895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764853" y="2290428"/>
            <a:ext cx="1088100" cy="593895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774041" y="3142929"/>
            <a:ext cx="780000" cy="593895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775815" y="4011453"/>
            <a:ext cx="488700" cy="593895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4"/>
          <p:cNvSpPr/>
          <p:nvPr/>
        </p:nvSpPr>
        <p:spPr>
          <a:xfrm rot="5400000">
            <a:off x="1111456" y="4163945"/>
            <a:ext cx="596661" cy="290100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 rot="5400000">
            <a:off x="1395875" y="3292357"/>
            <a:ext cx="594356" cy="290100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 rot="5400000">
            <a:off x="1694905" y="2438903"/>
            <a:ext cx="593895" cy="290100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 rot="5400000">
            <a:off x="1997536" y="1593687"/>
            <a:ext cx="593435" cy="290100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 rot="5400000">
            <a:off x="2303683" y="742787"/>
            <a:ext cx="571541" cy="290100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 flipH="1">
            <a:off x="11450925" y="-750"/>
            <a:ext cx="759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 rot="10800000">
            <a:off x="11430213" y="5763303"/>
            <a:ext cx="796517" cy="1095542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 rot="10800000">
            <a:off x="11424532" y="4962478"/>
            <a:ext cx="787485" cy="888291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 rot="10800000">
            <a:off x="11414604" y="3955383"/>
            <a:ext cx="795521" cy="827390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 rot="10800000">
            <a:off x="11421856" y="2860869"/>
            <a:ext cx="804873" cy="1066423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 rot="10800000">
            <a:off x="11417881" y="1784947"/>
            <a:ext cx="800797" cy="1329698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 rot="10800000">
            <a:off x="9754053" y="5757974"/>
            <a:ext cx="1683600" cy="538976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 rot="10800000">
            <a:off x="10048466" y="4962115"/>
            <a:ext cx="1380000" cy="554467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 rot="10800000">
            <a:off x="10349553" y="4166209"/>
            <a:ext cx="1088100" cy="554467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 rot="10800000">
            <a:off x="10648465" y="3370305"/>
            <a:ext cx="780000" cy="554467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 rot="10800000">
            <a:off x="10937991" y="2559442"/>
            <a:ext cx="488700" cy="554467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 rot="-5400000">
            <a:off x="10517655" y="2691070"/>
            <a:ext cx="557049" cy="290100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 rot="-5400000">
            <a:off x="10232005" y="3504794"/>
            <a:ext cx="554898" cy="290100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 rot="-5400000">
            <a:off x="9933420" y="4301589"/>
            <a:ext cx="554467" cy="290100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 rot="-5400000">
            <a:off x="9631235" y="5090691"/>
            <a:ext cx="554037" cy="290100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 rot="-5400000">
            <a:off x="9346255" y="5885101"/>
            <a:ext cx="533597" cy="290100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>
            <p:ph type="title"/>
          </p:nvPr>
        </p:nvSpPr>
        <p:spPr>
          <a:xfrm>
            <a:off x="2406425" y="1262100"/>
            <a:ext cx="73614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5" name="Google Shape;8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6" name="Google Shape;86;p4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/>
          <p:nvPr/>
        </p:nvSpPr>
        <p:spPr>
          <a:xfrm rot="-5400000">
            <a:off x="5791800" y="454275"/>
            <a:ext cx="611100" cy="12194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 rot="-5400000">
            <a:off x="671907" y="5979219"/>
            <a:ext cx="632731" cy="1199453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 rot="-5400000">
            <a:off x="3038343" y="6084075"/>
            <a:ext cx="625556" cy="973514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 rot="-5400000">
            <a:off x="5695173" y="6113208"/>
            <a:ext cx="631940" cy="905856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 rot="-5400000">
            <a:off x="8217174" y="5984553"/>
            <a:ext cx="639369" cy="1168299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 rot="-5400000">
            <a:off x="10775048" y="5846689"/>
            <a:ext cx="636131" cy="1455608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 rot="-5400000">
            <a:off x="629781" y="5303109"/>
            <a:ext cx="1338900" cy="590400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 rot="-5400000">
            <a:off x="2985323" y="5408153"/>
            <a:ext cx="1097400" cy="607200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 rot="-5400000">
            <a:off x="5497084" y="5531409"/>
            <a:ext cx="865500" cy="607200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 rot="-5400000">
            <a:off x="7948870" y="5639727"/>
            <a:ext cx="620400" cy="607200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 rot="-5400000">
            <a:off x="10475316" y="5764691"/>
            <a:ext cx="388800" cy="607200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10361724" y="5644933"/>
            <a:ext cx="610200" cy="230700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7952709" y="5407279"/>
            <a:ext cx="607800" cy="230700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622734" y="5176568"/>
            <a:ext cx="607200" cy="230700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3234609" y="4936069"/>
            <a:ext cx="606900" cy="230700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004031" y="4701297"/>
            <a:ext cx="584400" cy="230700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527275" y="277675"/>
            <a:ext cx="11346300" cy="9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05" name="Google Shape;105;p5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 flipH="1">
            <a:off x="11450925" y="-750"/>
            <a:ext cx="759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 flipH="1">
            <a:off x="11430213" y="1784947"/>
            <a:ext cx="796517" cy="1095542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 flipH="1">
            <a:off x="11424532" y="2793024"/>
            <a:ext cx="787485" cy="888291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 flipH="1">
            <a:off x="11414604" y="3861020"/>
            <a:ext cx="795521" cy="827390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 flipH="1">
            <a:off x="11421856" y="4716501"/>
            <a:ext cx="804873" cy="1066423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 flipH="1">
            <a:off x="11417881" y="5529148"/>
            <a:ext cx="800797" cy="1329698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 flipH="1">
            <a:off x="9754053" y="2346843"/>
            <a:ext cx="1683600" cy="538976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 flipH="1">
            <a:off x="10048466" y="3127211"/>
            <a:ext cx="1380000" cy="554467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 flipH="1">
            <a:off x="10349553" y="3923116"/>
            <a:ext cx="1088100" cy="554467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 flipH="1">
            <a:off x="10648465" y="4719021"/>
            <a:ext cx="780000" cy="554467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 flipH="1">
            <a:off x="10937991" y="5529884"/>
            <a:ext cx="488700" cy="554467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 flipH="1" rot="-5400000">
            <a:off x="10517655" y="5662622"/>
            <a:ext cx="557049" cy="290100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 flipH="1" rot="-5400000">
            <a:off x="10232005" y="4848899"/>
            <a:ext cx="554898" cy="290100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6"/>
          <p:cNvSpPr/>
          <p:nvPr/>
        </p:nvSpPr>
        <p:spPr>
          <a:xfrm flipH="1" rot="-5400000">
            <a:off x="9933420" y="4052104"/>
            <a:ext cx="554467" cy="290100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/>
          <p:nvPr/>
        </p:nvSpPr>
        <p:spPr>
          <a:xfrm flipH="1" rot="-5400000">
            <a:off x="9631235" y="3263001"/>
            <a:ext cx="554037" cy="290100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/>
          <p:nvPr/>
        </p:nvSpPr>
        <p:spPr>
          <a:xfrm flipH="1" rot="-5400000">
            <a:off x="9346255" y="2468592"/>
            <a:ext cx="533597" cy="290100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838200" y="1825625"/>
            <a:ext cx="42525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6"/>
          <p:cNvSpPr txBox="1"/>
          <p:nvPr>
            <p:ph idx="2" type="body"/>
          </p:nvPr>
        </p:nvSpPr>
        <p:spPr>
          <a:xfrm>
            <a:off x="5215635" y="1825625"/>
            <a:ext cx="42525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7" name="Google Shape;127;p6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rot="-5400000">
            <a:off x="5700750" y="545325"/>
            <a:ext cx="611100" cy="1201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rot="-5400000">
            <a:off x="290824" y="5978564"/>
            <a:ext cx="633470" cy="1200025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rot="-5400000">
            <a:off x="1285125" y="6083963"/>
            <a:ext cx="626287" cy="973008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rot="-5400000">
            <a:off x="2418426" y="6112618"/>
            <a:ext cx="632678" cy="906299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rot="-5400000">
            <a:off x="3482691" y="5991189"/>
            <a:ext cx="640116" cy="1168129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rot="-5400000">
            <a:off x="4518654" y="5842215"/>
            <a:ext cx="636874" cy="1456512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rot="-5400000">
            <a:off x="248736" y="5303087"/>
            <a:ext cx="1338967" cy="590378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rot="-5400000">
            <a:off x="1232739" y="5408022"/>
            <a:ext cx="1097514" cy="607347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rot="-5400000">
            <a:off x="2220625" y="5531403"/>
            <a:ext cx="865366" cy="607347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rot="-5400000">
            <a:off x="3214951" y="5646611"/>
            <a:ext cx="620334" cy="607347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rot="-5400000">
            <a:off x="4218983" y="5761036"/>
            <a:ext cx="388663" cy="607347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4105249" y="5641283"/>
            <a:ext cx="610176" cy="230717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3218684" y="5414204"/>
            <a:ext cx="607819" cy="230717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2346134" y="5176568"/>
            <a:ext cx="607347" cy="230717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482009" y="4936069"/>
            <a:ext cx="606876" cy="230717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623031" y="4701297"/>
            <a:ext cx="584486" cy="230717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 flipH="1">
            <a:off x="11609644" y="-21"/>
            <a:ext cx="600574" cy="1095542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 flipH="1">
            <a:off x="11605361" y="1008056"/>
            <a:ext cx="593764" cy="888291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 flipH="1">
            <a:off x="11597876" y="2076052"/>
            <a:ext cx="599823" cy="827390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flipH="1">
            <a:off x="11603344" y="2931533"/>
            <a:ext cx="606874" cy="1066423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 flipH="1">
            <a:off x="11600346" y="3744180"/>
            <a:ext cx="603801" cy="1329698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 flipH="1">
            <a:off x="10345820" y="561875"/>
            <a:ext cx="1269434" cy="538976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 flipH="1">
            <a:off x="10567808" y="1342243"/>
            <a:ext cx="1040520" cy="554467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 flipH="1">
            <a:off x="10794827" y="2138148"/>
            <a:ext cx="820427" cy="554467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 flipH="1">
            <a:off x="11020207" y="2934053"/>
            <a:ext cx="588120" cy="554467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 flipH="1">
            <a:off x="11238510" y="3744916"/>
            <a:ext cx="368480" cy="554467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flipH="1" rot="-5400000">
            <a:off x="10853059" y="3913337"/>
            <a:ext cx="557049" cy="218735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 flipH="1" rot="-5400000">
            <a:off x="10637943" y="3099613"/>
            <a:ext cx="554898" cy="218735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 flipH="1" rot="-5400000">
            <a:off x="10412863" y="2302818"/>
            <a:ext cx="554467" cy="218735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 flipH="1" rot="-5400000">
            <a:off x="10185069" y="1513716"/>
            <a:ext cx="554037" cy="218735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 flipH="1" rot="-5400000">
            <a:off x="9972708" y="719306"/>
            <a:ext cx="533597" cy="218735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>
            <p:ph type="title"/>
          </p:nvPr>
        </p:nvSpPr>
        <p:spPr>
          <a:xfrm>
            <a:off x="839799" y="365125"/>
            <a:ext cx="9290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4972238" y="182352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3" name="Google Shape;163;p7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 type="titleOnly">
  <p:cSld name="TITLE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-10175" y="-3750"/>
            <a:ext cx="920700" cy="686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11346426" y="-7500"/>
            <a:ext cx="897300" cy="6865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8"/>
          <p:cNvSpPr/>
          <p:nvPr/>
        </p:nvSpPr>
        <p:spPr>
          <a:xfrm flipH="1">
            <a:off x="11333460" y="-456631"/>
            <a:ext cx="910305" cy="1755298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 flipH="1">
            <a:off x="11326952" y="1158762"/>
            <a:ext cx="899983" cy="1423743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 flipH="1">
            <a:off x="11315604" y="2870173"/>
            <a:ext cx="909167" cy="1325800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 flipH="1">
            <a:off x="11323910" y="4241040"/>
            <a:ext cx="919855" cy="1709556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/>
          <p:nvPr/>
        </p:nvSpPr>
        <p:spPr>
          <a:xfrm flipH="1">
            <a:off x="11319358" y="5543267"/>
            <a:ext cx="915197" cy="2127427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 flipH="1">
            <a:off x="921825" y="443775"/>
            <a:ext cx="10419300" cy="864000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 flipH="1">
            <a:off x="912162" y="1694266"/>
            <a:ext cx="10419300" cy="888900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 flipH="1">
            <a:off x="12519" y="2969687"/>
            <a:ext cx="11328600" cy="888900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 flipH="1">
            <a:off x="912166" y="4245065"/>
            <a:ext cx="10419300" cy="888900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 flipH="1">
            <a:off x="910290" y="5544450"/>
            <a:ext cx="10419300" cy="888900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-21353" y="-454525"/>
            <a:ext cx="967199" cy="1755298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-41885" y="1160868"/>
            <a:ext cx="956232" cy="1423743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-39586" y="2872279"/>
            <a:ext cx="965990" cy="1325800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-59775" y="4243146"/>
            <a:ext cx="977346" cy="1709556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-49985" y="5545373"/>
            <a:ext cx="972397" cy="2127427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>
            <p:ph type="title"/>
          </p:nvPr>
        </p:nvSpPr>
        <p:spPr>
          <a:xfrm>
            <a:off x="1625325" y="1694275"/>
            <a:ext cx="9054600" cy="38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highlight>
                  <a:srgbClr val="FFFFFF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highlight>
                  <a:srgbClr val="FFFFFF"/>
                </a:highlight>
              </a:defRPr>
            </a:lvl9pPr>
          </a:lstStyle>
          <a:p/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84" name="Google Shape;184;p8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02" y="248325"/>
            <a:ext cx="5170408" cy="2287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9"/>
          <p:cNvCxnSpPr/>
          <p:nvPr/>
        </p:nvCxnSpPr>
        <p:spPr>
          <a:xfrm>
            <a:off x="10404856" y="5055841"/>
            <a:ext cx="1498500" cy="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8048" y="5274064"/>
            <a:ext cx="722885" cy="66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80935" y="5278733"/>
            <a:ext cx="718251" cy="65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738656" y="5281067"/>
            <a:ext cx="620939" cy="64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00385" y="5248387"/>
            <a:ext cx="810928" cy="71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211310" y="5292738"/>
            <a:ext cx="708983" cy="62556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7008627" y="4145952"/>
            <a:ext cx="4981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30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463500" y="2858061"/>
            <a:ext cx="89565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s-ES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s-ES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s-ES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s-ES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3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</a:t>
            </a:r>
            <a:endParaRPr b="1" sz="30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s-ES" sz="2700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b="1" lang="es-ES" sz="44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s-ES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on slidesmania.com</a:t>
            </a:r>
            <a:endParaRPr sz="27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objTx">
  <p:cSld name="OBJECT_WITH_CAPTION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-7425" y="-7350"/>
            <a:ext cx="759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-24223" y="214"/>
            <a:ext cx="796517" cy="1173446"/>
          </a:xfrm>
          <a:custGeom>
            <a:rect b="b" l="l" r="r" t="t"/>
            <a:pathLst>
              <a:path extrusionOk="0" h="835856" w="689625">
                <a:moveTo>
                  <a:pt x="0" y="0"/>
                </a:moveTo>
                <a:lnTo>
                  <a:pt x="689625" y="431745"/>
                </a:lnTo>
                <a:lnTo>
                  <a:pt x="681706" y="835856"/>
                </a:lnTo>
                <a:lnTo>
                  <a:pt x="1560" y="578681"/>
                </a:lnTo>
                <a:lnTo>
                  <a:pt x="0" y="0"/>
                </a:lnTo>
                <a:close/>
              </a:path>
            </a:pathLst>
          </a:cu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-9510" y="1079975"/>
            <a:ext cx="787485" cy="951458"/>
          </a:xfrm>
          <a:custGeom>
            <a:rect b="b" l="l" r="r" t="t"/>
            <a:pathLst>
              <a:path extrusionOk="0" h="679591" w="681805">
                <a:moveTo>
                  <a:pt x="408" y="0"/>
                </a:moveTo>
                <a:lnTo>
                  <a:pt x="681747" y="257175"/>
                </a:lnTo>
                <a:cubicBezTo>
                  <a:pt x="681244" y="396099"/>
                  <a:pt x="682151" y="540667"/>
                  <a:pt x="681648" y="679591"/>
                </a:cubicBezTo>
                <a:lnTo>
                  <a:pt x="408" y="626845"/>
                </a:lnTo>
                <a:cubicBezTo>
                  <a:pt x="1819" y="417897"/>
                  <a:pt x="-1003" y="208948"/>
                  <a:pt x="408" y="0"/>
                </a:cubicBezTo>
                <a:close/>
              </a:path>
            </a:pathLst>
          </a:cu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-7619" y="2223916"/>
            <a:ext cx="795521" cy="886225"/>
          </a:xfrm>
          <a:custGeom>
            <a:rect b="b" l="l" r="r" t="t"/>
            <a:pathLst>
              <a:path extrusionOk="0" h="643592" w="688763">
                <a:moveTo>
                  <a:pt x="0" y="0"/>
                </a:moveTo>
                <a:lnTo>
                  <a:pt x="686803" y="50745"/>
                </a:lnTo>
                <a:cubicBezTo>
                  <a:pt x="684634" y="311978"/>
                  <a:pt x="683876" y="56745"/>
                  <a:pt x="688763" y="473200"/>
                </a:cubicBezTo>
                <a:lnTo>
                  <a:pt x="149" y="643592"/>
                </a:lnTo>
                <a:cubicBezTo>
                  <a:pt x="99" y="429061"/>
                  <a:pt x="50" y="214531"/>
                  <a:pt x="0" y="0"/>
                </a:cubicBezTo>
                <a:close/>
              </a:path>
            </a:pathLst>
          </a:custGeom>
          <a:solidFill>
            <a:srgbClr val="9A69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-24223" y="3140230"/>
            <a:ext cx="804873" cy="1142256"/>
          </a:xfrm>
          <a:custGeom>
            <a:rect b="b" l="l" r="r" t="t"/>
            <a:pathLst>
              <a:path extrusionOk="0" h="816992" w="696860">
                <a:moveTo>
                  <a:pt x="2821" y="173214"/>
                </a:moveTo>
                <a:lnTo>
                  <a:pt x="696860" y="0"/>
                </a:lnTo>
                <a:cubicBezTo>
                  <a:pt x="696357" y="138924"/>
                  <a:pt x="693031" y="287725"/>
                  <a:pt x="692528" y="426649"/>
                </a:cubicBezTo>
                <a:lnTo>
                  <a:pt x="0" y="816992"/>
                </a:lnTo>
                <a:cubicBezTo>
                  <a:pt x="1411" y="608044"/>
                  <a:pt x="1410" y="382162"/>
                  <a:pt x="2821" y="173214"/>
                </a:cubicBezTo>
                <a:close/>
              </a:path>
            </a:pathLst>
          </a:custGeom>
          <a:solidFill>
            <a:srgbClr val="6521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-16172" y="4010664"/>
            <a:ext cx="800797" cy="1424252"/>
          </a:xfrm>
          <a:custGeom>
            <a:rect b="b" l="l" r="r" t="t"/>
            <a:pathLst>
              <a:path extrusionOk="0" h="1041580" w="693331">
                <a:moveTo>
                  <a:pt x="0" y="388110"/>
                </a:moveTo>
                <a:lnTo>
                  <a:pt x="688214" y="0"/>
                </a:lnTo>
                <a:cubicBezTo>
                  <a:pt x="686045" y="407989"/>
                  <a:pt x="695164" y="27165"/>
                  <a:pt x="692995" y="435154"/>
                </a:cubicBezTo>
                <a:lnTo>
                  <a:pt x="149" y="1041580"/>
                </a:lnTo>
                <a:cubicBezTo>
                  <a:pt x="99" y="823757"/>
                  <a:pt x="50" y="605933"/>
                  <a:pt x="0" y="388110"/>
                </a:cubicBezTo>
                <a:close/>
              </a:path>
            </a:pathLst>
          </a:custGeom>
          <a:solidFill>
            <a:srgbClr val="25092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764853" y="602066"/>
            <a:ext cx="1683600" cy="577302"/>
          </a:xfrm>
          <a:prstGeom prst="rect">
            <a:avLst/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774040" y="1437926"/>
            <a:ext cx="1380000" cy="593895"/>
          </a:xfrm>
          <a:prstGeom prst="rect">
            <a:avLst/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764853" y="2290428"/>
            <a:ext cx="1088100" cy="593895"/>
          </a:xfrm>
          <a:prstGeom prst="rect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774041" y="3142929"/>
            <a:ext cx="780000" cy="593895"/>
          </a:xfrm>
          <a:prstGeom prst="rect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775815" y="4011453"/>
            <a:ext cx="488700" cy="593895"/>
          </a:xfrm>
          <a:prstGeom prst="rect">
            <a:avLst/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 rot="5400000">
            <a:off x="1106720" y="4163945"/>
            <a:ext cx="596661" cy="290100"/>
          </a:xfrm>
          <a:prstGeom prst="triangle">
            <a:avLst>
              <a:gd fmla="val 50000" name="adj"/>
            </a:avLst>
          </a:prstGeom>
          <a:solidFill>
            <a:srgbClr val="3F0F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5400000">
            <a:off x="1395875" y="3292357"/>
            <a:ext cx="594356" cy="290100"/>
          </a:xfrm>
          <a:prstGeom prst="triangle">
            <a:avLst>
              <a:gd fmla="val 50000" name="adj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 rot="5400000">
            <a:off x="1694905" y="2438903"/>
            <a:ext cx="593895" cy="290100"/>
          </a:xfrm>
          <a:prstGeom prst="triangle">
            <a:avLst>
              <a:gd fmla="val 50000" name="adj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 rot="5400000">
            <a:off x="1997536" y="1593687"/>
            <a:ext cx="593435" cy="290100"/>
          </a:xfrm>
          <a:prstGeom prst="triangle">
            <a:avLst>
              <a:gd fmla="val 50000" name="adj"/>
            </a:avLst>
          </a:prstGeom>
          <a:solidFill>
            <a:srgbClr val="A7CB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 rot="5400000">
            <a:off x="2303683" y="742787"/>
            <a:ext cx="571541" cy="290100"/>
          </a:xfrm>
          <a:prstGeom prst="triangle">
            <a:avLst>
              <a:gd fmla="val 50000" name="adj"/>
            </a:avLst>
          </a:prstGeom>
          <a:solidFill>
            <a:srgbClr val="7083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>
            <p:ph type="title"/>
          </p:nvPr>
        </p:nvSpPr>
        <p:spPr>
          <a:xfrm>
            <a:off x="2810300" y="457200"/>
            <a:ext cx="8545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13" name="Google Shape;213;p10"/>
          <p:cNvSpPr txBox="1"/>
          <p:nvPr>
            <p:ph idx="1" type="body"/>
          </p:nvPr>
        </p:nvSpPr>
        <p:spPr>
          <a:xfrm>
            <a:off x="2810300" y="2176350"/>
            <a:ext cx="8545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4" name="Google Shape;2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15" name="Google Shape;215;p10"/>
          <p:cNvSpPr txBox="1"/>
          <p:nvPr/>
        </p:nvSpPr>
        <p:spPr>
          <a:xfrm rot="5400000">
            <a:off x="-691975" y="63694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Impact"/>
              <a:buNone/>
              <a:defRPr i="0" sz="48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Impact"/>
              <a:buNone/>
              <a:defRPr sz="4800"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idact Gothic"/>
              <a:buChar char="•"/>
              <a:defRPr i="0" sz="2400" u="none" cap="none" strike="noStrik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/>
          <p:nvPr>
            <p:ph type="ctrTitle"/>
          </p:nvPr>
        </p:nvSpPr>
        <p:spPr>
          <a:xfrm>
            <a:off x="5059475" y="4049138"/>
            <a:ext cx="68115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7200"/>
              <a:t>Here goes your presentation t</a:t>
            </a:r>
            <a:r>
              <a:rPr lang="es-ES" sz="7200">
                <a:solidFill>
                  <a:srgbClr val="882C7D"/>
                </a:solidFill>
              </a:rPr>
              <a:t>i</a:t>
            </a:r>
            <a:r>
              <a:rPr lang="es-ES" sz="7200"/>
              <a:t>tle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/>
          <p:nvPr>
            <p:ph type="title"/>
          </p:nvPr>
        </p:nvSpPr>
        <p:spPr>
          <a:xfrm>
            <a:off x="2810300" y="685800"/>
            <a:ext cx="39879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Im</a:t>
            </a:r>
            <a:r>
              <a:rPr lang="es-ES">
                <a:solidFill>
                  <a:srgbClr val="9A69BB"/>
                </a:solidFill>
              </a:rPr>
              <a:t>a</a:t>
            </a:r>
            <a:r>
              <a:rPr lang="es-ES"/>
              <a:t>ges.</a:t>
            </a:r>
            <a:endParaRPr/>
          </a:p>
        </p:txBody>
      </p:sp>
      <p:sp>
        <p:nvSpPr>
          <p:cNvPr id="274" name="Google Shape;274;p20"/>
          <p:cNvSpPr txBox="1"/>
          <p:nvPr>
            <p:ph idx="1" type="body"/>
          </p:nvPr>
        </p:nvSpPr>
        <p:spPr>
          <a:xfrm>
            <a:off x="2810300" y="2586875"/>
            <a:ext cx="3987900" cy="3045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/>
              <a:t>Images are a big part of any slideshow presentation. They help your audience connect with your ideas on a more emotional level.</a:t>
            </a:r>
            <a:endParaRPr sz="2400"/>
          </a:p>
        </p:txBody>
      </p:sp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 b="0" l="38318" r="18028" t="0"/>
          <a:stretch/>
        </p:blipFill>
        <p:spPr>
          <a:xfrm>
            <a:off x="7048525" y="0"/>
            <a:ext cx="5143475" cy="6857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 txBox="1"/>
          <p:nvPr/>
        </p:nvSpPr>
        <p:spPr>
          <a:xfrm>
            <a:off x="9882600" y="2318508"/>
            <a:ext cx="1728300" cy="2523900"/>
          </a:xfrm>
          <a:prstGeom prst="rect">
            <a:avLst/>
          </a:prstGeom>
          <a:noFill/>
          <a:ln cap="flat" cmpd="sng" w="28575">
            <a:solidFill>
              <a:srgbClr val="3F0F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Aenean commodo ligula eget dolor.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1" name="Google Shape;281;p21"/>
          <p:cNvSpPr txBox="1"/>
          <p:nvPr/>
        </p:nvSpPr>
        <p:spPr>
          <a:xfrm>
            <a:off x="572225" y="4093200"/>
            <a:ext cx="1565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3000">
                <a:latin typeface="Impact"/>
                <a:ea typeface="Impact"/>
                <a:cs typeface="Impact"/>
                <a:sym typeface="Impact"/>
              </a:rPr>
              <a:t>200</a:t>
            </a:r>
            <a:r>
              <a:rPr lang="es-ES" sz="3000">
                <a:solidFill>
                  <a:srgbClr val="566CD8"/>
                </a:solidFill>
                <a:latin typeface="Impact"/>
                <a:ea typeface="Impact"/>
                <a:cs typeface="Impact"/>
                <a:sym typeface="Impact"/>
              </a:rPr>
              <a:t>0</a:t>
            </a:r>
            <a:endParaRPr sz="3000">
              <a:solidFill>
                <a:srgbClr val="566CD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2875038" y="4269375"/>
            <a:ext cx="1565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3000">
                <a:latin typeface="Impact"/>
                <a:ea typeface="Impact"/>
                <a:cs typeface="Impact"/>
                <a:sym typeface="Impact"/>
              </a:rPr>
              <a:t>200</a:t>
            </a:r>
            <a:r>
              <a:rPr lang="es-ES" sz="3000">
                <a:solidFill>
                  <a:srgbClr val="7EB1EA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sz="3000">
              <a:solidFill>
                <a:srgbClr val="7EB1E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3" name="Google Shape;283;p21"/>
          <p:cNvSpPr txBox="1"/>
          <p:nvPr/>
        </p:nvSpPr>
        <p:spPr>
          <a:xfrm>
            <a:off x="5187300" y="4528100"/>
            <a:ext cx="1565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3000">
                <a:latin typeface="Impact"/>
                <a:ea typeface="Impact"/>
                <a:cs typeface="Impact"/>
                <a:sym typeface="Impact"/>
              </a:rPr>
              <a:t>201</a:t>
            </a:r>
            <a:r>
              <a:rPr lang="es-ES" sz="3000">
                <a:solidFill>
                  <a:srgbClr val="9A69BB"/>
                </a:solidFill>
                <a:latin typeface="Impact"/>
                <a:ea typeface="Impact"/>
                <a:cs typeface="Impact"/>
                <a:sym typeface="Impact"/>
              </a:rPr>
              <a:t>0</a:t>
            </a:r>
            <a:endParaRPr sz="3000">
              <a:solidFill>
                <a:srgbClr val="9A69B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7575738" y="4775150"/>
            <a:ext cx="1565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3000">
                <a:latin typeface="Impact"/>
                <a:ea typeface="Impact"/>
                <a:cs typeface="Impact"/>
                <a:sym typeface="Impact"/>
              </a:rPr>
              <a:t>201</a:t>
            </a:r>
            <a:r>
              <a:rPr lang="es-ES" sz="3000">
                <a:solidFill>
                  <a:srgbClr val="65215D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sz="3000">
              <a:solidFill>
                <a:srgbClr val="65215D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5" name="Google Shape;285;p21"/>
          <p:cNvSpPr txBox="1"/>
          <p:nvPr/>
        </p:nvSpPr>
        <p:spPr>
          <a:xfrm>
            <a:off x="9964200" y="5071100"/>
            <a:ext cx="1565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3000">
                <a:latin typeface="Impact"/>
                <a:ea typeface="Impact"/>
                <a:cs typeface="Impact"/>
                <a:sym typeface="Impact"/>
              </a:rPr>
              <a:t>202</a:t>
            </a:r>
            <a:r>
              <a:rPr lang="es-ES" sz="3000">
                <a:solidFill>
                  <a:srgbClr val="3F0F45"/>
                </a:solidFill>
                <a:latin typeface="Impact"/>
                <a:ea typeface="Impact"/>
                <a:cs typeface="Impact"/>
                <a:sym typeface="Impact"/>
              </a:rPr>
              <a:t>0</a:t>
            </a:r>
            <a:endParaRPr sz="3000">
              <a:solidFill>
                <a:srgbClr val="3F0F4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6" name="Google Shape;286;p21"/>
          <p:cNvSpPr txBox="1"/>
          <p:nvPr/>
        </p:nvSpPr>
        <p:spPr>
          <a:xfrm>
            <a:off x="7485800" y="1998230"/>
            <a:ext cx="1728300" cy="2523900"/>
          </a:xfrm>
          <a:prstGeom prst="rect">
            <a:avLst/>
          </a:prstGeom>
          <a:noFill/>
          <a:ln cap="flat" cmpd="sng" w="28575">
            <a:solidFill>
              <a:srgbClr val="652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Aenean commodo ligula eget dolor.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5089013" y="1688551"/>
            <a:ext cx="1728300" cy="2523900"/>
          </a:xfrm>
          <a:prstGeom prst="rect">
            <a:avLst/>
          </a:prstGeom>
          <a:noFill/>
          <a:ln cap="flat" cmpd="sng" w="28575">
            <a:solidFill>
              <a:srgbClr val="9A69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Aenean commodo ligula eget dolor.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2760063" y="1374618"/>
            <a:ext cx="1728300" cy="2523900"/>
          </a:xfrm>
          <a:prstGeom prst="rect">
            <a:avLst/>
          </a:prstGeom>
          <a:noFill/>
          <a:ln cap="flat" cmpd="sng" w="28575">
            <a:solidFill>
              <a:srgbClr val="7EB1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Aenean commodo ligula eget dolor.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490625" y="1048000"/>
            <a:ext cx="1728300" cy="2523900"/>
          </a:xfrm>
          <a:prstGeom prst="rect">
            <a:avLst/>
          </a:prstGeom>
          <a:noFill/>
          <a:ln cap="flat" cmpd="sng" w="28575">
            <a:solidFill>
              <a:srgbClr val="566C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Aenean commodo ligula eget dolor.</a:t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0" name="Google Shape;290;p21"/>
          <p:cNvSpPr txBox="1"/>
          <p:nvPr>
            <p:ph type="title"/>
          </p:nvPr>
        </p:nvSpPr>
        <p:spPr>
          <a:xfrm>
            <a:off x="4783025" y="371475"/>
            <a:ext cx="7102200" cy="9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Here goes your timel</a:t>
            </a:r>
            <a:r>
              <a:rPr lang="es-ES">
                <a:solidFill>
                  <a:srgbClr val="7EB1EA"/>
                </a:solidFill>
              </a:rPr>
              <a:t>i</a:t>
            </a:r>
            <a:r>
              <a:rPr lang="es-ES"/>
              <a:t>ne.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Here goes your map t</a:t>
            </a:r>
            <a:r>
              <a:rPr lang="es-ES">
                <a:solidFill>
                  <a:srgbClr val="882C7D"/>
                </a:solidFill>
              </a:rPr>
              <a:t>i</a:t>
            </a:r>
            <a:r>
              <a:rPr lang="es-ES"/>
              <a:t>tle.</a:t>
            </a:r>
            <a:endParaRPr/>
          </a:p>
        </p:txBody>
      </p:sp>
      <p:grpSp>
        <p:nvGrpSpPr>
          <p:cNvPr id="296" name="Google Shape;296;p22"/>
          <p:cNvGrpSpPr/>
          <p:nvPr/>
        </p:nvGrpSpPr>
        <p:grpSpPr>
          <a:xfrm>
            <a:off x="4750081" y="2146157"/>
            <a:ext cx="6910572" cy="3422340"/>
            <a:chOff x="275475" y="1342375"/>
            <a:chExt cx="7012250" cy="3021400"/>
          </a:xfrm>
        </p:grpSpPr>
        <p:sp>
          <p:nvSpPr>
            <p:cNvPr id="297" name="Google Shape;297;p22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rgbClr val="9A69BB"/>
            </a:solidFill>
            <a:ln cap="flat" cmpd="sng" w="9525">
              <a:solidFill>
                <a:srgbClr val="B28CC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65215D"/>
            </a:solidFill>
            <a:ln cap="flat" cmpd="sng" w="9525">
              <a:solidFill>
                <a:srgbClr val="6521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22"/>
          <p:cNvSpPr/>
          <p:nvPr/>
        </p:nvSpPr>
        <p:spPr>
          <a:xfrm>
            <a:off x="838200" y="1866800"/>
            <a:ext cx="43548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Double click on the desired country and change fill color</a:t>
            </a:r>
            <a:endParaRPr i="0" sz="1800" u="none" cap="none" strike="noStrike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09" name="Google Shape;509;p22"/>
          <p:cNvSpPr/>
          <p:nvPr/>
        </p:nvSpPr>
        <p:spPr>
          <a:xfrm>
            <a:off x="838200" y="2713425"/>
            <a:ext cx="43548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1800" u="none" cap="none" strike="noStrike">
                <a:latin typeface="Didact Gothic"/>
                <a:ea typeface="Didact Gothic"/>
                <a:cs typeface="Didact Gothic"/>
                <a:sym typeface="Didact Gothic"/>
              </a:rPr>
              <a:t>You can use maps to </a:t>
            </a: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show </a:t>
            </a:r>
            <a:r>
              <a:rPr i="0" lang="es-ES" sz="1800" u="none" cap="none" strike="noStrike">
                <a:latin typeface="Didact Gothic"/>
                <a:ea typeface="Didact Gothic"/>
                <a:cs typeface="Didact Gothic"/>
                <a:sym typeface="Didact Gothic"/>
              </a:rPr>
              <a:t>your offices</a:t>
            </a:r>
            <a:r>
              <a:rPr lang="es-ES" sz="1800">
                <a:latin typeface="Didact Gothic"/>
                <a:ea typeface="Didact Gothic"/>
                <a:cs typeface="Didact Gothic"/>
                <a:sym typeface="Didact Gothic"/>
              </a:rPr>
              <a:t> or markets. </a:t>
            </a:r>
            <a:r>
              <a:rPr lang="es-ES" sz="18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Or as charts, highlighting the countries and adding your data. </a:t>
            </a:r>
            <a:endParaRPr sz="1800">
              <a:solidFill>
                <a:srgbClr val="00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3"/>
          <p:cNvSpPr txBox="1"/>
          <p:nvPr>
            <p:ph type="title"/>
          </p:nvPr>
        </p:nvSpPr>
        <p:spPr>
          <a:xfrm>
            <a:off x="838200" y="365125"/>
            <a:ext cx="10515600" cy="1050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Here goes your t</a:t>
            </a:r>
            <a:r>
              <a:rPr lang="es-ES">
                <a:solidFill>
                  <a:srgbClr val="B28CCB"/>
                </a:solidFill>
              </a:rPr>
              <a:t>i</a:t>
            </a:r>
            <a:r>
              <a:rPr lang="es-ES"/>
              <a:t>tle.</a:t>
            </a:r>
            <a:endParaRPr/>
          </a:p>
        </p:txBody>
      </p:sp>
      <p:grpSp>
        <p:nvGrpSpPr>
          <p:cNvPr id="515" name="Google Shape;515;p23"/>
          <p:cNvGrpSpPr/>
          <p:nvPr/>
        </p:nvGrpSpPr>
        <p:grpSpPr>
          <a:xfrm>
            <a:off x="1875853" y="1878592"/>
            <a:ext cx="327015" cy="661893"/>
            <a:chOff x="4880775" y="1837550"/>
            <a:chExt cx="146775" cy="299350"/>
          </a:xfrm>
        </p:grpSpPr>
        <p:sp>
          <p:nvSpPr>
            <p:cNvPr id="516" name="Google Shape;516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8" name="Google Shape;518;p23"/>
          <p:cNvGrpSpPr/>
          <p:nvPr/>
        </p:nvGrpSpPr>
        <p:grpSpPr>
          <a:xfrm>
            <a:off x="2243088" y="1874166"/>
            <a:ext cx="327015" cy="661893"/>
            <a:chOff x="4880775" y="1837550"/>
            <a:chExt cx="146775" cy="299350"/>
          </a:xfrm>
        </p:grpSpPr>
        <p:sp>
          <p:nvSpPr>
            <p:cNvPr id="519" name="Google Shape;519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3"/>
          <p:cNvGrpSpPr/>
          <p:nvPr/>
        </p:nvGrpSpPr>
        <p:grpSpPr>
          <a:xfrm>
            <a:off x="2597049" y="1862686"/>
            <a:ext cx="327015" cy="661893"/>
            <a:chOff x="4880775" y="1837550"/>
            <a:chExt cx="146775" cy="299350"/>
          </a:xfrm>
        </p:grpSpPr>
        <p:sp>
          <p:nvSpPr>
            <p:cNvPr id="522" name="Google Shape;522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23"/>
          <p:cNvGrpSpPr/>
          <p:nvPr/>
        </p:nvGrpSpPr>
        <p:grpSpPr>
          <a:xfrm>
            <a:off x="2964284" y="1858260"/>
            <a:ext cx="327015" cy="661893"/>
            <a:chOff x="4880775" y="1837550"/>
            <a:chExt cx="146775" cy="299350"/>
          </a:xfrm>
        </p:grpSpPr>
        <p:sp>
          <p:nvSpPr>
            <p:cNvPr id="525" name="Google Shape;525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23"/>
          <p:cNvGrpSpPr/>
          <p:nvPr/>
        </p:nvGrpSpPr>
        <p:grpSpPr>
          <a:xfrm>
            <a:off x="3313821" y="1871538"/>
            <a:ext cx="327015" cy="661893"/>
            <a:chOff x="4880775" y="1837550"/>
            <a:chExt cx="146775" cy="299350"/>
          </a:xfrm>
        </p:grpSpPr>
        <p:sp>
          <p:nvSpPr>
            <p:cNvPr id="528" name="Google Shape;528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23"/>
          <p:cNvGrpSpPr/>
          <p:nvPr/>
        </p:nvGrpSpPr>
        <p:grpSpPr>
          <a:xfrm>
            <a:off x="3681056" y="1867112"/>
            <a:ext cx="327015" cy="661893"/>
            <a:chOff x="4880775" y="1837550"/>
            <a:chExt cx="146775" cy="299350"/>
          </a:xfrm>
        </p:grpSpPr>
        <p:sp>
          <p:nvSpPr>
            <p:cNvPr id="531" name="Google Shape;531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3"/>
          <p:cNvGrpSpPr/>
          <p:nvPr/>
        </p:nvGrpSpPr>
        <p:grpSpPr>
          <a:xfrm>
            <a:off x="4035017" y="1855632"/>
            <a:ext cx="327015" cy="661893"/>
            <a:chOff x="4880775" y="1837550"/>
            <a:chExt cx="146775" cy="299350"/>
          </a:xfrm>
        </p:grpSpPr>
        <p:sp>
          <p:nvSpPr>
            <p:cNvPr id="534" name="Google Shape;534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3"/>
          <p:cNvGrpSpPr/>
          <p:nvPr/>
        </p:nvGrpSpPr>
        <p:grpSpPr>
          <a:xfrm>
            <a:off x="4402252" y="1851207"/>
            <a:ext cx="327015" cy="661893"/>
            <a:chOff x="4880775" y="1837550"/>
            <a:chExt cx="146775" cy="299350"/>
          </a:xfrm>
        </p:grpSpPr>
        <p:sp>
          <p:nvSpPr>
            <p:cNvPr id="537" name="Google Shape;537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882C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3"/>
          <p:cNvGrpSpPr/>
          <p:nvPr/>
        </p:nvGrpSpPr>
        <p:grpSpPr>
          <a:xfrm>
            <a:off x="4782090" y="1862686"/>
            <a:ext cx="327015" cy="661893"/>
            <a:chOff x="4880775" y="1837550"/>
            <a:chExt cx="146775" cy="299350"/>
          </a:xfrm>
        </p:grpSpPr>
        <p:sp>
          <p:nvSpPr>
            <p:cNvPr id="540" name="Google Shape;540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3"/>
          <p:cNvGrpSpPr/>
          <p:nvPr/>
        </p:nvGrpSpPr>
        <p:grpSpPr>
          <a:xfrm>
            <a:off x="5149324" y="1858260"/>
            <a:ext cx="327015" cy="661893"/>
            <a:chOff x="4880775" y="1837550"/>
            <a:chExt cx="146775" cy="299350"/>
          </a:xfrm>
        </p:grpSpPr>
        <p:sp>
          <p:nvSpPr>
            <p:cNvPr id="543" name="Google Shape;543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3"/>
          <p:cNvGrpSpPr/>
          <p:nvPr/>
        </p:nvGrpSpPr>
        <p:grpSpPr>
          <a:xfrm>
            <a:off x="1875854" y="2976277"/>
            <a:ext cx="327015" cy="661893"/>
            <a:chOff x="4880775" y="1837550"/>
            <a:chExt cx="146775" cy="299350"/>
          </a:xfrm>
        </p:grpSpPr>
        <p:sp>
          <p:nvSpPr>
            <p:cNvPr id="546" name="Google Shape;546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3"/>
          <p:cNvGrpSpPr/>
          <p:nvPr/>
        </p:nvGrpSpPr>
        <p:grpSpPr>
          <a:xfrm>
            <a:off x="2243088" y="2971851"/>
            <a:ext cx="327015" cy="661893"/>
            <a:chOff x="4880775" y="1837550"/>
            <a:chExt cx="146775" cy="299350"/>
          </a:xfrm>
        </p:grpSpPr>
        <p:sp>
          <p:nvSpPr>
            <p:cNvPr id="549" name="Google Shape;549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2597050" y="2960371"/>
            <a:ext cx="327015" cy="661893"/>
            <a:chOff x="4880775" y="1837550"/>
            <a:chExt cx="146775" cy="299350"/>
          </a:xfrm>
        </p:grpSpPr>
        <p:sp>
          <p:nvSpPr>
            <p:cNvPr id="552" name="Google Shape;552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3"/>
          <p:cNvGrpSpPr/>
          <p:nvPr/>
        </p:nvGrpSpPr>
        <p:grpSpPr>
          <a:xfrm>
            <a:off x="2964285" y="2955945"/>
            <a:ext cx="327015" cy="661893"/>
            <a:chOff x="4880775" y="1837550"/>
            <a:chExt cx="146775" cy="299350"/>
          </a:xfrm>
        </p:grpSpPr>
        <p:sp>
          <p:nvSpPr>
            <p:cNvPr id="555" name="Google Shape;555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3"/>
          <p:cNvGrpSpPr/>
          <p:nvPr/>
        </p:nvGrpSpPr>
        <p:grpSpPr>
          <a:xfrm>
            <a:off x="3313822" y="2969223"/>
            <a:ext cx="327015" cy="661893"/>
            <a:chOff x="4880775" y="1837550"/>
            <a:chExt cx="146775" cy="299350"/>
          </a:xfrm>
        </p:grpSpPr>
        <p:sp>
          <p:nvSpPr>
            <p:cNvPr id="558" name="Google Shape;558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>
            <a:off x="3681056" y="2964797"/>
            <a:ext cx="327015" cy="661893"/>
            <a:chOff x="4880775" y="1837550"/>
            <a:chExt cx="146775" cy="299350"/>
          </a:xfrm>
        </p:grpSpPr>
        <p:sp>
          <p:nvSpPr>
            <p:cNvPr id="561" name="Google Shape;561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B28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>
            <a:off x="4035018" y="2953317"/>
            <a:ext cx="327015" cy="661893"/>
            <a:chOff x="4880775" y="1837550"/>
            <a:chExt cx="146775" cy="299350"/>
          </a:xfrm>
        </p:grpSpPr>
        <p:sp>
          <p:nvSpPr>
            <p:cNvPr id="564" name="Google Shape;564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>
            <a:off x="4402252" y="2948891"/>
            <a:ext cx="327015" cy="661893"/>
            <a:chOff x="4880775" y="1837550"/>
            <a:chExt cx="146775" cy="299350"/>
          </a:xfrm>
        </p:grpSpPr>
        <p:sp>
          <p:nvSpPr>
            <p:cNvPr id="567" name="Google Shape;567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3"/>
          <p:cNvGrpSpPr/>
          <p:nvPr/>
        </p:nvGrpSpPr>
        <p:grpSpPr>
          <a:xfrm>
            <a:off x="4782091" y="2960371"/>
            <a:ext cx="327015" cy="661893"/>
            <a:chOff x="4880775" y="1837550"/>
            <a:chExt cx="146775" cy="299350"/>
          </a:xfrm>
        </p:grpSpPr>
        <p:sp>
          <p:nvSpPr>
            <p:cNvPr id="570" name="Google Shape;570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23"/>
          <p:cNvGrpSpPr/>
          <p:nvPr/>
        </p:nvGrpSpPr>
        <p:grpSpPr>
          <a:xfrm>
            <a:off x="5149325" y="2955945"/>
            <a:ext cx="327015" cy="661893"/>
            <a:chOff x="4880775" y="1837550"/>
            <a:chExt cx="146775" cy="299350"/>
          </a:xfrm>
        </p:grpSpPr>
        <p:sp>
          <p:nvSpPr>
            <p:cNvPr id="573" name="Google Shape;573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23"/>
          <p:cNvGrpSpPr/>
          <p:nvPr/>
        </p:nvGrpSpPr>
        <p:grpSpPr>
          <a:xfrm>
            <a:off x="1875856" y="3999256"/>
            <a:ext cx="327015" cy="661893"/>
            <a:chOff x="4880775" y="1837550"/>
            <a:chExt cx="146775" cy="299350"/>
          </a:xfrm>
        </p:grpSpPr>
        <p:sp>
          <p:nvSpPr>
            <p:cNvPr id="576" name="Google Shape;576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7EB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7EB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3"/>
          <p:cNvGrpSpPr/>
          <p:nvPr/>
        </p:nvGrpSpPr>
        <p:grpSpPr>
          <a:xfrm>
            <a:off x="2243090" y="3994830"/>
            <a:ext cx="327015" cy="661893"/>
            <a:chOff x="4880775" y="1837550"/>
            <a:chExt cx="146775" cy="299350"/>
          </a:xfrm>
        </p:grpSpPr>
        <p:sp>
          <p:nvSpPr>
            <p:cNvPr id="579" name="Google Shape;579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7EB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7EB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2597052" y="3983350"/>
            <a:ext cx="327015" cy="661893"/>
            <a:chOff x="4880775" y="1837550"/>
            <a:chExt cx="146775" cy="299350"/>
          </a:xfrm>
        </p:grpSpPr>
        <p:sp>
          <p:nvSpPr>
            <p:cNvPr id="582" name="Google Shape;582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7EB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7EB1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3"/>
          <p:cNvGrpSpPr/>
          <p:nvPr/>
        </p:nvGrpSpPr>
        <p:grpSpPr>
          <a:xfrm>
            <a:off x="2964286" y="3978924"/>
            <a:ext cx="327015" cy="661893"/>
            <a:chOff x="4880775" y="1837550"/>
            <a:chExt cx="146775" cy="299350"/>
          </a:xfrm>
        </p:grpSpPr>
        <p:sp>
          <p:nvSpPr>
            <p:cNvPr id="585" name="Google Shape;585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3"/>
          <p:cNvGrpSpPr/>
          <p:nvPr/>
        </p:nvGrpSpPr>
        <p:grpSpPr>
          <a:xfrm>
            <a:off x="3313823" y="3992202"/>
            <a:ext cx="327015" cy="661893"/>
            <a:chOff x="4880775" y="1837550"/>
            <a:chExt cx="146775" cy="299350"/>
          </a:xfrm>
        </p:grpSpPr>
        <p:sp>
          <p:nvSpPr>
            <p:cNvPr id="588" name="Google Shape;588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23"/>
          <p:cNvGrpSpPr/>
          <p:nvPr/>
        </p:nvGrpSpPr>
        <p:grpSpPr>
          <a:xfrm>
            <a:off x="3681058" y="3987776"/>
            <a:ext cx="327015" cy="661893"/>
            <a:chOff x="4880775" y="1837550"/>
            <a:chExt cx="146775" cy="299350"/>
          </a:xfrm>
        </p:grpSpPr>
        <p:sp>
          <p:nvSpPr>
            <p:cNvPr id="591" name="Google Shape;591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23"/>
          <p:cNvGrpSpPr/>
          <p:nvPr/>
        </p:nvGrpSpPr>
        <p:grpSpPr>
          <a:xfrm>
            <a:off x="4035019" y="3976296"/>
            <a:ext cx="327015" cy="661893"/>
            <a:chOff x="4880775" y="1837550"/>
            <a:chExt cx="146775" cy="299350"/>
          </a:xfrm>
        </p:grpSpPr>
        <p:sp>
          <p:nvSpPr>
            <p:cNvPr id="594" name="Google Shape;594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23"/>
          <p:cNvGrpSpPr/>
          <p:nvPr/>
        </p:nvGrpSpPr>
        <p:grpSpPr>
          <a:xfrm>
            <a:off x="4402254" y="3971870"/>
            <a:ext cx="327015" cy="661893"/>
            <a:chOff x="4880775" y="1837550"/>
            <a:chExt cx="146775" cy="299350"/>
          </a:xfrm>
        </p:grpSpPr>
        <p:sp>
          <p:nvSpPr>
            <p:cNvPr id="597" name="Google Shape;597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23"/>
          <p:cNvGrpSpPr/>
          <p:nvPr/>
        </p:nvGrpSpPr>
        <p:grpSpPr>
          <a:xfrm>
            <a:off x="4782092" y="3983350"/>
            <a:ext cx="327015" cy="661893"/>
            <a:chOff x="4880775" y="1837550"/>
            <a:chExt cx="146775" cy="299350"/>
          </a:xfrm>
        </p:grpSpPr>
        <p:sp>
          <p:nvSpPr>
            <p:cNvPr id="600" name="Google Shape;600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3"/>
          <p:cNvGrpSpPr/>
          <p:nvPr/>
        </p:nvGrpSpPr>
        <p:grpSpPr>
          <a:xfrm>
            <a:off x="5149326" y="3978924"/>
            <a:ext cx="327015" cy="661893"/>
            <a:chOff x="4880775" y="1837550"/>
            <a:chExt cx="146775" cy="299350"/>
          </a:xfrm>
        </p:grpSpPr>
        <p:sp>
          <p:nvSpPr>
            <p:cNvPr id="603" name="Google Shape;603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23"/>
          <p:cNvGrpSpPr/>
          <p:nvPr/>
        </p:nvGrpSpPr>
        <p:grpSpPr>
          <a:xfrm>
            <a:off x="1875856" y="5060065"/>
            <a:ext cx="327015" cy="661893"/>
            <a:chOff x="4880775" y="1837550"/>
            <a:chExt cx="146775" cy="299350"/>
          </a:xfrm>
        </p:grpSpPr>
        <p:sp>
          <p:nvSpPr>
            <p:cNvPr id="606" name="Google Shape;606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23"/>
          <p:cNvGrpSpPr/>
          <p:nvPr/>
        </p:nvGrpSpPr>
        <p:grpSpPr>
          <a:xfrm>
            <a:off x="2243090" y="5055639"/>
            <a:ext cx="327015" cy="661893"/>
            <a:chOff x="4880775" y="1837550"/>
            <a:chExt cx="146775" cy="299350"/>
          </a:xfrm>
        </p:grpSpPr>
        <p:sp>
          <p:nvSpPr>
            <p:cNvPr id="609" name="Google Shape;609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2597052" y="5044159"/>
            <a:ext cx="327015" cy="661893"/>
            <a:chOff x="4880775" y="1837550"/>
            <a:chExt cx="146775" cy="299350"/>
          </a:xfrm>
        </p:grpSpPr>
        <p:sp>
          <p:nvSpPr>
            <p:cNvPr id="612" name="Google Shape;612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3"/>
          <p:cNvGrpSpPr/>
          <p:nvPr/>
        </p:nvGrpSpPr>
        <p:grpSpPr>
          <a:xfrm>
            <a:off x="2964287" y="5039733"/>
            <a:ext cx="327015" cy="661893"/>
            <a:chOff x="4880775" y="1837550"/>
            <a:chExt cx="146775" cy="299350"/>
          </a:xfrm>
        </p:grpSpPr>
        <p:sp>
          <p:nvSpPr>
            <p:cNvPr id="615" name="Google Shape;615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3"/>
          <p:cNvGrpSpPr/>
          <p:nvPr/>
        </p:nvGrpSpPr>
        <p:grpSpPr>
          <a:xfrm>
            <a:off x="3313824" y="5053011"/>
            <a:ext cx="327015" cy="661893"/>
            <a:chOff x="4880775" y="1837550"/>
            <a:chExt cx="146775" cy="299350"/>
          </a:xfrm>
        </p:grpSpPr>
        <p:sp>
          <p:nvSpPr>
            <p:cNvPr id="618" name="Google Shape;618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3681058" y="5048585"/>
            <a:ext cx="327015" cy="661893"/>
            <a:chOff x="4880775" y="1837550"/>
            <a:chExt cx="146775" cy="299350"/>
          </a:xfrm>
        </p:grpSpPr>
        <p:sp>
          <p:nvSpPr>
            <p:cNvPr id="621" name="Google Shape;621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3" name="Google Shape;623;p23"/>
          <p:cNvGrpSpPr/>
          <p:nvPr/>
        </p:nvGrpSpPr>
        <p:grpSpPr>
          <a:xfrm>
            <a:off x="4035020" y="5037105"/>
            <a:ext cx="327015" cy="661893"/>
            <a:chOff x="4880775" y="1837550"/>
            <a:chExt cx="146775" cy="299350"/>
          </a:xfrm>
        </p:grpSpPr>
        <p:sp>
          <p:nvSpPr>
            <p:cNvPr id="624" name="Google Shape;624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23"/>
          <p:cNvGrpSpPr/>
          <p:nvPr/>
        </p:nvGrpSpPr>
        <p:grpSpPr>
          <a:xfrm>
            <a:off x="4402254" y="5032679"/>
            <a:ext cx="327015" cy="661893"/>
            <a:chOff x="4880775" y="1837550"/>
            <a:chExt cx="146775" cy="299350"/>
          </a:xfrm>
        </p:grpSpPr>
        <p:sp>
          <p:nvSpPr>
            <p:cNvPr id="627" name="Google Shape;627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23"/>
          <p:cNvGrpSpPr/>
          <p:nvPr/>
        </p:nvGrpSpPr>
        <p:grpSpPr>
          <a:xfrm>
            <a:off x="4782093" y="5044159"/>
            <a:ext cx="327015" cy="661893"/>
            <a:chOff x="4880775" y="1837550"/>
            <a:chExt cx="146775" cy="299350"/>
          </a:xfrm>
        </p:grpSpPr>
        <p:sp>
          <p:nvSpPr>
            <p:cNvPr id="630" name="Google Shape;630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566C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23"/>
          <p:cNvGrpSpPr/>
          <p:nvPr/>
        </p:nvGrpSpPr>
        <p:grpSpPr>
          <a:xfrm>
            <a:off x="5149327" y="5039733"/>
            <a:ext cx="327015" cy="661893"/>
            <a:chOff x="4880775" y="1837550"/>
            <a:chExt cx="146775" cy="299350"/>
          </a:xfrm>
        </p:grpSpPr>
        <p:sp>
          <p:nvSpPr>
            <p:cNvPr id="633" name="Google Shape;633;p23"/>
            <p:cNvSpPr/>
            <p:nvPr/>
          </p:nvSpPr>
          <p:spPr>
            <a:xfrm>
              <a:off x="4927600" y="1837550"/>
              <a:ext cx="53125" cy="53125"/>
            </a:xfrm>
            <a:custGeom>
              <a:rect b="b" l="l" r="r" t="t"/>
              <a:pathLst>
                <a:path extrusionOk="0" h="2125" w="2125">
                  <a:moveTo>
                    <a:pt x="1053" y="1"/>
                  </a:moveTo>
                  <a:cubicBezTo>
                    <a:pt x="483" y="1"/>
                    <a:pt x="1" y="483"/>
                    <a:pt x="1" y="1071"/>
                  </a:cubicBezTo>
                  <a:cubicBezTo>
                    <a:pt x="1" y="1660"/>
                    <a:pt x="483" y="2124"/>
                    <a:pt x="1053" y="2124"/>
                  </a:cubicBezTo>
                  <a:cubicBezTo>
                    <a:pt x="1660" y="2124"/>
                    <a:pt x="2124" y="1660"/>
                    <a:pt x="2124" y="1071"/>
                  </a:cubicBezTo>
                  <a:cubicBezTo>
                    <a:pt x="2124" y="483"/>
                    <a:pt x="1660" y="1"/>
                    <a:pt x="1053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4880775" y="1897325"/>
              <a:ext cx="146775" cy="239575"/>
            </a:xfrm>
            <a:custGeom>
              <a:rect b="b" l="l" r="r" t="t"/>
              <a:pathLst>
                <a:path extrusionOk="0" h="9583" w="5871">
                  <a:moveTo>
                    <a:pt x="2926" y="1"/>
                  </a:moveTo>
                  <a:cubicBezTo>
                    <a:pt x="2641" y="1"/>
                    <a:pt x="2356" y="72"/>
                    <a:pt x="2052" y="143"/>
                  </a:cubicBezTo>
                  <a:cubicBezTo>
                    <a:pt x="1642" y="251"/>
                    <a:pt x="1267" y="465"/>
                    <a:pt x="928" y="732"/>
                  </a:cubicBezTo>
                  <a:cubicBezTo>
                    <a:pt x="857" y="804"/>
                    <a:pt x="803" y="911"/>
                    <a:pt x="785" y="1018"/>
                  </a:cubicBezTo>
                  <a:lnTo>
                    <a:pt x="36" y="4194"/>
                  </a:lnTo>
                  <a:cubicBezTo>
                    <a:pt x="36" y="4212"/>
                    <a:pt x="0" y="4265"/>
                    <a:pt x="0" y="4319"/>
                  </a:cubicBezTo>
                  <a:cubicBezTo>
                    <a:pt x="0" y="4622"/>
                    <a:pt x="250" y="4854"/>
                    <a:pt x="536" y="4854"/>
                  </a:cubicBezTo>
                  <a:cubicBezTo>
                    <a:pt x="785" y="4854"/>
                    <a:pt x="999" y="4658"/>
                    <a:pt x="1053" y="4461"/>
                  </a:cubicBezTo>
                  <a:lnTo>
                    <a:pt x="1606" y="2142"/>
                  </a:lnTo>
                  <a:lnTo>
                    <a:pt x="1606" y="9582"/>
                  </a:lnTo>
                  <a:lnTo>
                    <a:pt x="2659" y="9582"/>
                  </a:lnTo>
                  <a:lnTo>
                    <a:pt x="2659" y="4800"/>
                  </a:lnTo>
                  <a:lnTo>
                    <a:pt x="3194" y="4800"/>
                  </a:lnTo>
                  <a:lnTo>
                    <a:pt x="3194" y="9582"/>
                  </a:lnTo>
                  <a:lnTo>
                    <a:pt x="4265" y="9582"/>
                  </a:lnTo>
                  <a:lnTo>
                    <a:pt x="4265" y="2106"/>
                  </a:lnTo>
                  <a:lnTo>
                    <a:pt x="4836" y="4426"/>
                  </a:lnTo>
                  <a:cubicBezTo>
                    <a:pt x="4889" y="4640"/>
                    <a:pt x="5103" y="4836"/>
                    <a:pt x="5335" y="4836"/>
                  </a:cubicBezTo>
                  <a:cubicBezTo>
                    <a:pt x="5621" y="4836"/>
                    <a:pt x="5871" y="4586"/>
                    <a:pt x="5871" y="4301"/>
                  </a:cubicBezTo>
                  <a:cubicBezTo>
                    <a:pt x="5871" y="4247"/>
                    <a:pt x="5835" y="4194"/>
                    <a:pt x="5835" y="4158"/>
                  </a:cubicBezTo>
                  <a:lnTo>
                    <a:pt x="5103" y="1000"/>
                  </a:lnTo>
                  <a:cubicBezTo>
                    <a:pt x="5068" y="893"/>
                    <a:pt x="5014" y="786"/>
                    <a:pt x="4925" y="697"/>
                  </a:cubicBezTo>
                  <a:cubicBezTo>
                    <a:pt x="4622" y="447"/>
                    <a:pt x="4247" y="251"/>
                    <a:pt x="3819" y="108"/>
                  </a:cubicBezTo>
                  <a:cubicBezTo>
                    <a:pt x="3533" y="72"/>
                    <a:pt x="3230" y="1"/>
                    <a:pt x="2926" y="1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23"/>
          <p:cNvSpPr txBox="1"/>
          <p:nvPr/>
        </p:nvSpPr>
        <p:spPr>
          <a:xfrm>
            <a:off x="5869450" y="1831250"/>
            <a:ext cx="34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Far far away,</a:t>
            </a:r>
            <a:r>
              <a:rPr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 behind the word mountains, far from the countries Vokalia and Consonantia, there live the blind texts.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6" name="Google Shape;636;p23"/>
          <p:cNvSpPr txBox="1"/>
          <p:nvPr/>
        </p:nvSpPr>
        <p:spPr>
          <a:xfrm>
            <a:off x="5869450" y="2878387"/>
            <a:ext cx="34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Far far away</a:t>
            </a:r>
            <a:r>
              <a:rPr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, behind the word mountains, far from the countries Vokalia and Consonantia, there live the blind texts.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7" name="Google Shape;637;p23"/>
          <p:cNvSpPr txBox="1"/>
          <p:nvPr/>
        </p:nvSpPr>
        <p:spPr>
          <a:xfrm>
            <a:off x="5869450" y="3908313"/>
            <a:ext cx="34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Far far away,</a:t>
            </a:r>
            <a:r>
              <a:rPr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 behind the word mountains, far from the countries Vokalia and Consonantia, there live the blind texts.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8" name="Google Shape;638;p23"/>
          <p:cNvSpPr txBox="1"/>
          <p:nvPr/>
        </p:nvSpPr>
        <p:spPr>
          <a:xfrm>
            <a:off x="5869450" y="4955450"/>
            <a:ext cx="34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Far far away,</a:t>
            </a:r>
            <a:r>
              <a:rPr lang="es-ES">
                <a:solidFill>
                  <a:srgbClr val="262626"/>
                </a:solidFill>
                <a:latin typeface="Didact Gothic"/>
                <a:ea typeface="Didact Gothic"/>
                <a:cs typeface="Didact Gothic"/>
                <a:sym typeface="Didact Gothic"/>
              </a:rPr>
              <a:t> behind the word mountains, far from the countries Vokalia and Consonantia, there live the blind texts.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39" name="Google Shape;639;p23"/>
          <p:cNvSpPr/>
          <p:nvPr/>
        </p:nvSpPr>
        <p:spPr>
          <a:xfrm>
            <a:off x="848044" y="1878631"/>
            <a:ext cx="756000" cy="756000"/>
          </a:xfrm>
          <a:prstGeom prst="ellipse">
            <a:avLst/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80%</a:t>
            </a:r>
            <a:endParaRPr/>
          </a:p>
        </p:txBody>
      </p:sp>
      <p:sp>
        <p:nvSpPr>
          <p:cNvPr id="640" name="Google Shape;640;p23"/>
          <p:cNvSpPr/>
          <p:nvPr/>
        </p:nvSpPr>
        <p:spPr>
          <a:xfrm>
            <a:off x="852960" y="2935598"/>
            <a:ext cx="756000" cy="756000"/>
          </a:xfrm>
          <a:prstGeom prst="ellipse">
            <a:avLst/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60%</a:t>
            </a:r>
            <a:endParaRPr/>
          </a:p>
        </p:txBody>
      </p:sp>
      <p:sp>
        <p:nvSpPr>
          <p:cNvPr id="641" name="Google Shape;641;p23"/>
          <p:cNvSpPr/>
          <p:nvPr/>
        </p:nvSpPr>
        <p:spPr>
          <a:xfrm>
            <a:off x="843126" y="3938488"/>
            <a:ext cx="756000" cy="756000"/>
          </a:xfrm>
          <a:prstGeom prst="ellipse">
            <a:avLst/>
          </a:pr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30%</a:t>
            </a:r>
            <a:endParaRPr/>
          </a:p>
        </p:txBody>
      </p:sp>
      <p:sp>
        <p:nvSpPr>
          <p:cNvPr id="642" name="Google Shape;642;p23"/>
          <p:cNvSpPr/>
          <p:nvPr/>
        </p:nvSpPr>
        <p:spPr>
          <a:xfrm>
            <a:off x="838210" y="4965959"/>
            <a:ext cx="756000" cy="756000"/>
          </a:xfrm>
          <a:prstGeom prst="ellipse">
            <a:avLst/>
          </a:pr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90%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4"/>
          <p:cNvSpPr txBox="1"/>
          <p:nvPr>
            <p:ph type="title"/>
          </p:nvPr>
        </p:nvSpPr>
        <p:spPr>
          <a:xfrm>
            <a:off x="2810300" y="457200"/>
            <a:ext cx="85452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Use ch</a:t>
            </a:r>
            <a:r>
              <a:rPr lang="es-ES">
                <a:solidFill>
                  <a:srgbClr val="9A69BB"/>
                </a:solidFill>
              </a:rPr>
              <a:t>a</a:t>
            </a:r>
            <a:r>
              <a:rPr lang="es-ES"/>
              <a:t>rts for a more visual way to present information.</a:t>
            </a:r>
            <a:endParaRPr/>
          </a:p>
        </p:txBody>
      </p:sp>
      <p:sp>
        <p:nvSpPr>
          <p:cNvPr id="648" name="Google Shape;648;p24"/>
          <p:cNvSpPr/>
          <p:nvPr/>
        </p:nvSpPr>
        <p:spPr>
          <a:xfrm flipH="1" rot="-8732652">
            <a:off x="7822453" y="2824976"/>
            <a:ext cx="2988492" cy="2988464"/>
          </a:xfrm>
          <a:prstGeom prst="blockArc">
            <a:avLst>
              <a:gd fmla="val 12707527" name="adj1"/>
              <a:gd fmla="val 7461181" name="adj2"/>
              <a:gd fmla="val 10972" name="adj3"/>
            </a:avLst>
          </a:prstGeom>
          <a:solidFill>
            <a:srgbClr val="7EB1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24"/>
          <p:cNvSpPr/>
          <p:nvPr/>
        </p:nvSpPr>
        <p:spPr>
          <a:xfrm flipH="1" rot="-8733777">
            <a:off x="8271419" y="3273189"/>
            <a:ext cx="2093367" cy="2092285"/>
          </a:xfrm>
          <a:prstGeom prst="blockArc">
            <a:avLst>
              <a:gd fmla="val 18311271" name="adj1"/>
              <a:gd fmla="val 7460637" name="adj2"/>
              <a:gd fmla="val 14874" name="adj3"/>
            </a:avLst>
          </a:prstGeom>
          <a:solidFill>
            <a:srgbClr val="B28CC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4"/>
          <p:cNvSpPr/>
          <p:nvPr/>
        </p:nvSpPr>
        <p:spPr>
          <a:xfrm flipH="1" rot="-8982815">
            <a:off x="8720264" y="3720517"/>
            <a:ext cx="1196852" cy="1196530"/>
          </a:xfrm>
          <a:prstGeom prst="blockArc">
            <a:avLst>
              <a:gd fmla="val 2136675" name="adj1"/>
              <a:gd fmla="val 7167958" name="adj2"/>
              <a:gd fmla="val 25707" name="adj3"/>
            </a:avLst>
          </a:prstGeom>
          <a:solidFill>
            <a:srgbClr val="882C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4"/>
          <p:cNvSpPr/>
          <p:nvPr/>
        </p:nvSpPr>
        <p:spPr>
          <a:xfrm flipH="1" rot="-8732634">
            <a:off x="7375033" y="2375426"/>
            <a:ext cx="3883526" cy="3886417"/>
          </a:xfrm>
          <a:prstGeom prst="blockArc">
            <a:avLst>
              <a:gd fmla="val 9948645" name="adj1"/>
              <a:gd fmla="val 7445537" name="adj2"/>
              <a:gd fmla="val 8045" name="adj3"/>
            </a:avLst>
          </a:prstGeom>
          <a:solidFill>
            <a:srgbClr val="566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4"/>
          <p:cNvSpPr txBox="1"/>
          <p:nvPr/>
        </p:nvSpPr>
        <p:spPr>
          <a:xfrm>
            <a:off x="8162076" y="2343575"/>
            <a:ext cx="1083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90%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3" name="Google Shape;653;p24"/>
          <p:cNvSpPr txBox="1"/>
          <p:nvPr/>
        </p:nvSpPr>
        <p:spPr>
          <a:xfrm>
            <a:off x="8297549" y="2783115"/>
            <a:ext cx="9477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75%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4" name="Google Shape;654;p24"/>
          <p:cNvSpPr txBox="1"/>
          <p:nvPr/>
        </p:nvSpPr>
        <p:spPr>
          <a:xfrm>
            <a:off x="8297550" y="3224781"/>
            <a:ext cx="9477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50%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5" name="Google Shape;655;p24"/>
          <p:cNvSpPr txBox="1"/>
          <p:nvPr/>
        </p:nvSpPr>
        <p:spPr>
          <a:xfrm>
            <a:off x="8297549" y="3664325"/>
            <a:ext cx="9477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25%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6" name="Google Shape;656;p24"/>
          <p:cNvSpPr txBox="1"/>
          <p:nvPr/>
        </p:nvSpPr>
        <p:spPr>
          <a:xfrm>
            <a:off x="2456622" y="3460045"/>
            <a:ext cx="18489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7" name="Google Shape;657;p24"/>
          <p:cNvSpPr txBox="1"/>
          <p:nvPr/>
        </p:nvSpPr>
        <p:spPr>
          <a:xfrm>
            <a:off x="2456287" y="3167422"/>
            <a:ext cx="1855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Impact"/>
                <a:ea typeface="Impact"/>
                <a:cs typeface="Impact"/>
                <a:sym typeface="Impact"/>
              </a:rPr>
              <a:t>Title 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8" name="Google Shape;658;p24"/>
          <p:cNvSpPr txBox="1"/>
          <p:nvPr/>
        </p:nvSpPr>
        <p:spPr>
          <a:xfrm>
            <a:off x="2459472" y="4604755"/>
            <a:ext cx="18489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9" name="Google Shape;659;p24"/>
          <p:cNvSpPr txBox="1"/>
          <p:nvPr/>
        </p:nvSpPr>
        <p:spPr>
          <a:xfrm>
            <a:off x="2459137" y="4312132"/>
            <a:ext cx="1855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Impact"/>
                <a:ea typeface="Impact"/>
                <a:cs typeface="Impact"/>
                <a:sym typeface="Impact"/>
              </a:rPr>
              <a:t>Title B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0" name="Google Shape;660;p24"/>
          <p:cNvSpPr txBox="1"/>
          <p:nvPr/>
        </p:nvSpPr>
        <p:spPr>
          <a:xfrm>
            <a:off x="4687154" y="3460045"/>
            <a:ext cx="18489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1" name="Google Shape;661;p24"/>
          <p:cNvSpPr txBox="1"/>
          <p:nvPr/>
        </p:nvSpPr>
        <p:spPr>
          <a:xfrm>
            <a:off x="4686819" y="3167422"/>
            <a:ext cx="1855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Impact"/>
                <a:ea typeface="Impact"/>
                <a:cs typeface="Impact"/>
                <a:sym typeface="Impact"/>
              </a:rPr>
              <a:t>Title C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62" name="Google Shape;662;p24"/>
          <p:cNvSpPr txBox="1"/>
          <p:nvPr/>
        </p:nvSpPr>
        <p:spPr>
          <a:xfrm>
            <a:off x="4690004" y="4604755"/>
            <a:ext cx="18489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Lorem ipsum dolor sit amet, consectetuer adipiscing elit. 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3" name="Google Shape;663;p24"/>
          <p:cNvSpPr txBox="1"/>
          <p:nvPr/>
        </p:nvSpPr>
        <p:spPr>
          <a:xfrm>
            <a:off x="4689670" y="4312132"/>
            <a:ext cx="18552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latin typeface="Impact"/>
                <a:ea typeface="Impact"/>
                <a:cs typeface="Impact"/>
                <a:sym typeface="Impact"/>
              </a:rPr>
              <a:t>Title D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</a:t>
            </a:r>
            <a:r>
              <a:rPr lang="es-ES">
                <a:solidFill>
                  <a:srgbClr val="566CD8"/>
                </a:solidFill>
              </a:rPr>
              <a:t>e</a:t>
            </a:r>
            <a:r>
              <a:rPr lang="es-ES"/>
              <a:t>re.</a:t>
            </a:r>
            <a:endParaRPr/>
          </a:p>
        </p:txBody>
      </p:sp>
      <p:sp>
        <p:nvSpPr>
          <p:cNvPr id="669" name="Google Shape;669;p25"/>
          <p:cNvSpPr txBox="1"/>
          <p:nvPr>
            <p:ph idx="2" type="body"/>
          </p:nvPr>
        </p:nvSpPr>
        <p:spPr>
          <a:xfrm>
            <a:off x="6172200" y="2282825"/>
            <a:ext cx="3195900" cy="344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If you are presenting a website, an internet product or an app, you can use this computer mockup to showcase it.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Just replace the screenshot with your own.</a:t>
            </a:r>
            <a:endParaRPr/>
          </a:p>
        </p:txBody>
      </p:sp>
      <p:grpSp>
        <p:nvGrpSpPr>
          <p:cNvPr id="670" name="Google Shape;670;p25"/>
          <p:cNvGrpSpPr/>
          <p:nvPr/>
        </p:nvGrpSpPr>
        <p:grpSpPr>
          <a:xfrm>
            <a:off x="1472856" y="2429753"/>
            <a:ext cx="3992252" cy="3363388"/>
            <a:chOff x="1295330" y="1868507"/>
            <a:chExt cx="4365503" cy="3647530"/>
          </a:xfrm>
        </p:grpSpPr>
        <p:grpSp>
          <p:nvGrpSpPr>
            <p:cNvPr id="671" name="Google Shape;671;p25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672" name="Google Shape;672;p25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673" name="Google Shape;673;p25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25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25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6" name="Google Shape;676;p25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677" name="Google Shape;677;p25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solidFill>
                  <a:srgbClr val="262626"/>
                </a:solidFill>
                <a:ln cap="flat" cmpd="sng" w="12700">
                  <a:solidFill>
                    <a:srgbClr val="39353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5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12700">
                  <a:solidFill>
                    <a:srgbClr val="C6CFD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79" name="Google Shape;679;p25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0" name="Google Shape;6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363" y="2645626"/>
            <a:ext cx="3911224" cy="217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6"/>
          <p:cNvSpPr txBox="1"/>
          <p:nvPr>
            <p:ph type="title"/>
          </p:nvPr>
        </p:nvSpPr>
        <p:spPr>
          <a:xfrm>
            <a:off x="3182475" y="457200"/>
            <a:ext cx="81729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</a:t>
            </a:r>
            <a:r>
              <a:rPr lang="es-ES">
                <a:solidFill>
                  <a:srgbClr val="7EB1EA"/>
                </a:solidFill>
              </a:rPr>
              <a:t>e</a:t>
            </a:r>
            <a:r>
              <a:rPr lang="es-ES"/>
              <a:t>re.</a:t>
            </a:r>
            <a:endParaRPr/>
          </a:p>
        </p:txBody>
      </p:sp>
      <p:sp>
        <p:nvSpPr>
          <p:cNvPr id="686" name="Google Shape;686;p26"/>
          <p:cNvSpPr txBox="1"/>
          <p:nvPr>
            <p:ph idx="1" type="body"/>
          </p:nvPr>
        </p:nvSpPr>
        <p:spPr>
          <a:xfrm>
            <a:off x="7864475" y="2176350"/>
            <a:ext cx="34911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/>
              <a:t>If you are presenting a website, an internet product or an app, you can use this laptop mockup to showcase it.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/>
              <a:t>Just replace the screenshot with your own.</a:t>
            </a:r>
            <a:endParaRPr/>
          </a:p>
        </p:txBody>
      </p:sp>
      <p:grpSp>
        <p:nvGrpSpPr>
          <p:cNvPr id="687" name="Google Shape;687;p26"/>
          <p:cNvGrpSpPr/>
          <p:nvPr/>
        </p:nvGrpSpPr>
        <p:grpSpPr>
          <a:xfrm>
            <a:off x="2586306" y="2775461"/>
            <a:ext cx="4934956" cy="2486378"/>
            <a:chOff x="3289100" y="2648488"/>
            <a:chExt cx="5622600" cy="2876421"/>
          </a:xfrm>
        </p:grpSpPr>
        <p:grpSp>
          <p:nvGrpSpPr>
            <p:cNvPr id="688" name="Google Shape;688;p26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689" name="Google Shape;689;p26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fmla="val 4487" name="adj"/>
                </a:avLst>
              </a:prstGeom>
              <a:solidFill>
                <a:srgbClr val="262626"/>
              </a:solidFill>
              <a:ln cap="flat" cmpd="sng" w="38100">
                <a:solidFill>
                  <a:srgbClr val="BFBFBF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0" name="Google Shape;690;p26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691" name="Google Shape;691;p26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rotWithShape="0" algn="bl" dir="5400000" dist="19050">
                    <a:srgbClr val="000000">
                      <a:alpha val="5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26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93" name="Google Shape;693;p26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549" y="3010650"/>
            <a:ext cx="3626398" cy="20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7"/>
          <p:cNvSpPr txBox="1"/>
          <p:nvPr>
            <p:ph type="title"/>
          </p:nvPr>
        </p:nvSpPr>
        <p:spPr>
          <a:xfrm>
            <a:off x="838200" y="1203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Add your title h</a:t>
            </a:r>
            <a:r>
              <a:rPr lang="es-ES">
                <a:solidFill>
                  <a:srgbClr val="B28CCB"/>
                </a:solidFill>
              </a:rPr>
              <a:t>e</a:t>
            </a:r>
            <a:r>
              <a:rPr lang="es-ES"/>
              <a:t>re.</a:t>
            </a:r>
            <a:endParaRPr/>
          </a:p>
        </p:txBody>
      </p:sp>
      <p:sp>
        <p:nvSpPr>
          <p:cNvPr id="700" name="Google Shape;700;p27"/>
          <p:cNvSpPr txBox="1"/>
          <p:nvPr>
            <p:ph idx="1" type="body"/>
          </p:nvPr>
        </p:nvSpPr>
        <p:spPr>
          <a:xfrm>
            <a:off x="838200" y="2663825"/>
            <a:ext cx="5181600" cy="273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If you are presenting a website, an internet product or an app, you can use this smartphone mockup to showcase it.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/>
              <a:t>Just replace the screenshot with your own.</a:t>
            </a:r>
            <a:endParaRPr/>
          </a:p>
        </p:txBody>
      </p:sp>
      <p:grpSp>
        <p:nvGrpSpPr>
          <p:cNvPr id="701" name="Google Shape;701;p27"/>
          <p:cNvGrpSpPr/>
          <p:nvPr/>
        </p:nvGrpSpPr>
        <p:grpSpPr>
          <a:xfrm>
            <a:off x="6787988" y="1600866"/>
            <a:ext cx="2098813" cy="3868480"/>
            <a:chOff x="8625436" y="1258061"/>
            <a:chExt cx="2388000" cy="4396500"/>
          </a:xfrm>
        </p:grpSpPr>
        <p:sp>
          <p:nvSpPr>
            <p:cNvPr id="702" name="Google Shape;702;p27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5" name="Google Shape;705;p27"/>
          <p:cNvPicPr preferRelativeResize="0"/>
          <p:nvPr/>
        </p:nvPicPr>
        <p:blipFill rotWithShape="1">
          <a:blip r:embed="rId3">
            <a:alphaModFix/>
          </a:blip>
          <a:srcRect b="0" l="8209" r="21323" t="0"/>
          <a:stretch/>
        </p:blipFill>
        <p:spPr>
          <a:xfrm>
            <a:off x="6887875" y="1771200"/>
            <a:ext cx="1882601" cy="33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8"/>
          <p:cNvSpPr txBox="1"/>
          <p:nvPr>
            <p:ph type="title"/>
          </p:nvPr>
        </p:nvSpPr>
        <p:spPr>
          <a:xfrm>
            <a:off x="2810300" y="914400"/>
            <a:ext cx="85452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</a:t>
            </a:r>
            <a:r>
              <a:rPr lang="es-ES">
                <a:solidFill>
                  <a:srgbClr val="65215D"/>
                </a:solidFill>
              </a:rPr>
              <a:t>e</a:t>
            </a:r>
            <a:r>
              <a:rPr lang="es-ES"/>
              <a:t>re.</a:t>
            </a:r>
            <a:endParaRPr/>
          </a:p>
        </p:txBody>
      </p:sp>
      <p:sp>
        <p:nvSpPr>
          <p:cNvPr id="711" name="Google Shape;711;p28"/>
          <p:cNvSpPr txBox="1"/>
          <p:nvPr>
            <p:ph idx="1" type="body"/>
          </p:nvPr>
        </p:nvSpPr>
        <p:spPr>
          <a:xfrm>
            <a:off x="2810300" y="2633550"/>
            <a:ext cx="4305300" cy="311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/>
              <a:t>If you are presenting a website, an internet product or an app, you can use this tablet mockup to showcase it.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/>
              <a:t>Just replace the screenshot with your own.</a:t>
            </a:r>
            <a:endParaRPr/>
          </a:p>
        </p:txBody>
      </p:sp>
      <p:grpSp>
        <p:nvGrpSpPr>
          <p:cNvPr id="712" name="Google Shape;712;p28"/>
          <p:cNvGrpSpPr/>
          <p:nvPr/>
        </p:nvGrpSpPr>
        <p:grpSpPr>
          <a:xfrm>
            <a:off x="8156615" y="1534637"/>
            <a:ext cx="3022171" cy="4317124"/>
            <a:chOff x="6953045" y="1252870"/>
            <a:chExt cx="3186600" cy="4559700"/>
          </a:xfrm>
        </p:grpSpPr>
        <p:sp>
          <p:nvSpPr>
            <p:cNvPr id="713" name="Google Shape;713;p28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6" name="Google Shape;7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0625" y="1874325"/>
            <a:ext cx="2860026" cy="35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9"/>
          <p:cNvSpPr txBox="1"/>
          <p:nvPr>
            <p:ph type="title"/>
          </p:nvPr>
        </p:nvSpPr>
        <p:spPr>
          <a:xfrm>
            <a:off x="1625325" y="1465675"/>
            <a:ext cx="9054600" cy="38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Thank y</a:t>
            </a:r>
            <a:r>
              <a:rPr lang="es-ES">
                <a:solidFill>
                  <a:srgbClr val="A78DE6"/>
                </a:solidFill>
              </a:rPr>
              <a:t>o</a:t>
            </a:r>
            <a:r>
              <a:rPr lang="es-ES"/>
              <a:t>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type="title"/>
          </p:nvPr>
        </p:nvSpPr>
        <p:spPr>
          <a:xfrm>
            <a:off x="914400" y="7610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Introduce yourself or the company that you repres</a:t>
            </a:r>
            <a:r>
              <a:rPr lang="es-ES">
                <a:solidFill>
                  <a:srgbClr val="566CD8"/>
                </a:solidFill>
              </a:rPr>
              <a:t>e</a:t>
            </a:r>
            <a:r>
              <a:rPr lang="es-ES"/>
              <a:t>nt.</a:t>
            </a:r>
            <a:endParaRPr/>
          </a:p>
        </p:txBody>
      </p:sp>
      <p:sp>
        <p:nvSpPr>
          <p:cNvPr id="226" name="Google Shape;226;p12"/>
          <p:cNvSpPr txBox="1"/>
          <p:nvPr>
            <p:ph idx="1" type="body"/>
          </p:nvPr>
        </p:nvSpPr>
        <p:spPr>
          <a:xfrm>
            <a:off x="914400" y="2430725"/>
            <a:ext cx="10515600" cy="183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Lorem ipsum dolor sit amet, consectetuer adipiscing elit. Aenean commodo ligula eget dolor.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Aenean massa. Cum sociis natoque penatibus et magnis dis parturient montes, nascetur ridiculus mus.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0"/>
          <p:cNvSpPr txBox="1"/>
          <p:nvPr>
            <p:ph type="title"/>
          </p:nvPr>
        </p:nvSpPr>
        <p:spPr>
          <a:xfrm>
            <a:off x="640875" y="2196275"/>
            <a:ext cx="31323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Editable Ic</a:t>
            </a:r>
            <a:r>
              <a:rPr lang="es-ES">
                <a:solidFill>
                  <a:srgbClr val="7EB1EA"/>
                </a:solidFill>
              </a:rPr>
              <a:t>o</a:t>
            </a:r>
            <a:r>
              <a:rPr lang="es-ES"/>
              <a:t>ns</a:t>
            </a:r>
            <a:endParaRPr/>
          </a:p>
        </p:txBody>
      </p:sp>
      <p:grpSp>
        <p:nvGrpSpPr>
          <p:cNvPr id="727" name="Google Shape;727;p30"/>
          <p:cNvGrpSpPr/>
          <p:nvPr/>
        </p:nvGrpSpPr>
        <p:grpSpPr>
          <a:xfrm>
            <a:off x="5593217" y="832431"/>
            <a:ext cx="395046" cy="270313"/>
            <a:chOff x="4797800" y="1994125"/>
            <a:chExt cx="306475" cy="186025"/>
          </a:xfrm>
        </p:grpSpPr>
        <p:sp>
          <p:nvSpPr>
            <p:cNvPr id="728" name="Google Shape;728;p30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0" name="Google Shape;730;p30"/>
          <p:cNvSpPr/>
          <p:nvPr/>
        </p:nvSpPr>
        <p:spPr>
          <a:xfrm>
            <a:off x="5057009" y="851005"/>
            <a:ext cx="342713" cy="328655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0"/>
          <p:cNvSpPr/>
          <p:nvPr/>
        </p:nvSpPr>
        <p:spPr>
          <a:xfrm>
            <a:off x="4651774" y="762049"/>
            <a:ext cx="205886" cy="42459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0"/>
          <p:cNvSpPr/>
          <p:nvPr/>
        </p:nvSpPr>
        <p:spPr>
          <a:xfrm>
            <a:off x="6142559" y="834446"/>
            <a:ext cx="343293" cy="27031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0"/>
          <p:cNvSpPr/>
          <p:nvPr/>
        </p:nvSpPr>
        <p:spPr>
          <a:xfrm>
            <a:off x="6634111" y="788732"/>
            <a:ext cx="325473" cy="361713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0"/>
          <p:cNvSpPr/>
          <p:nvPr/>
        </p:nvSpPr>
        <p:spPr>
          <a:xfrm>
            <a:off x="7599942" y="824649"/>
            <a:ext cx="291540" cy="299484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30"/>
          <p:cNvGrpSpPr/>
          <p:nvPr/>
        </p:nvGrpSpPr>
        <p:grpSpPr>
          <a:xfrm>
            <a:off x="8125834" y="836031"/>
            <a:ext cx="343293" cy="270967"/>
            <a:chOff x="4250025" y="2848800"/>
            <a:chExt cx="266325" cy="186475"/>
          </a:xfrm>
        </p:grpSpPr>
        <p:sp>
          <p:nvSpPr>
            <p:cNvPr id="736" name="Google Shape;736;p30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0"/>
          <p:cNvGrpSpPr/>
          <p:nvPr/>
        </p:nvGrpSpPr>
        <p:grpSpPr>
          <a:xfrm>
            <a:off x="8708261" y="797778"/>
            <a:ext cx="334657" cy="348090"/>
            <a:chOff x="4707700" y="2822475"/>
            <a:chExt cx="259625" cy="239550"/>
          </a:xfrm>
        </p:grpSpPr>
        <p:sp>
          <p:nvSpPr>
            <p:cNvPr id="739" name="Google Shape;739;p30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2" name="Google Shape;742;p30"/>
          <p:cNvSpPr/>
          <p:nvPr/>
        </p:nvSpPr>
        <p:spPr>
          <a:xfrm>
            <a:off x="9178592" y="803891"/>
            <a:ext cx="332369" cy="341152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0"/>
          <p:cNvSpPr/>
          <p:nvPr/>
        </p:nvSpPr>
        <p:spPr>
          <a:xfrm>
            <a:off x="9689660" y="838935"/>
            <a:ext cx="343293" cy="270967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4" name="Google Shape;744;p30"/>
          <p:cNvGrpSpPr/>
          <p:nvPr/>
        </p:nvGrpSpPr>
        <p:grpSpPr>
          <a:xfrm>
            <a:off x="10301832" y="758871"/>
            <a:ext cx="342713" cy="425250"/>
            <a:chOff x="6425500" y="2795700"/>
            <a:chExt cx="265875" cy="292650"/>
          </a:xfrm>
        </p:grpSpPr>
        <p:sp>
          <p:nvSpPr>
            <p:cNvPr id="745" name="Google Shape;745;p30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30"/>
          <p:cNvSpPr/>
          <p:nvPr/>
        </p:nvSpPr>
        <p:spPr>
          <a:xfrm>
            <a:off x="10798111" y="795802"/>
            <a:ext cx="343873" cy="357790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p30"/>
          <p:cNvGrpSpPr/>
          <p:nvPr/>
        </p:nvGrpSpPr>
        <p:grpSpPr>
          <a:xfrm>
            <a:off x="11355702" y="817457"/>
            <a:ext cx="341553" cy="309619"/>
            <a:chOff x="5549875" y="2418425"/>
            <a:chExt cx="264975" cy="213075"/>
          </a:xfrm>
        </p:grpSpPr>
        <p:sp>
          <p:nvSpPr>
            <p:cNvPr id="749" name="Google Shape;749;p30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1" name="Google Shape;751;p30"/>
          <p:cNvSpPr/>
          <p:nvPr/>
        </p:nvSpPr>
        <p:spPr>
          <a:xfrm>
            <a:off x="4673354" y="1468769"/>
            <a:ext cx="162768" cy="405778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30"/>
          <p:cNvGrpSpPr/>
          <p:nvPr/>
        </p:nvGrpSpPr>
        <p:grpSpPr>
          <a:xfrm>
            <a:off x="5594860" y="1504764"/>
            <a:ext cx="292120" cy="328655"/>
            <a:chOff x="3739275" y="2525850"/>
            <a:chExt cx="226625" cy="226175"/>
          </a:xfrm>
        </p:grpSpPr>
        <p:sp>
          <p:nvSpPr>
            <p:cNvPr id="753" name="Google Shape;753;p30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30"/>
          <p:cNvGrpSpPr/>
          <p:nvPr/>
        </p:nvGrpSpPr>
        <p:grpSpPr>
          <a:xfrm>
            <a:off x="5079289" y="1476229"/>
            <a:ext cx="265663" cy="385725"/>
            <a:chOff x="4518575" y="2506200"/>
            <a:chExt cx="206100" cy="265450"/>
          </a:xfrm>
        </p:grpSpPr>
        <p:sp>
          <p:nvSpPr>
            <p:cNvPr id="758" name="Google Shape;758;p30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30"/>
          <p:cNvGrpSpPr/>
          <p:nvPr/>
        </p:nvGrpSpPr>
        <p:grpSpPr>
          <a:xfrm>
            <a:off x="6135395" y="1505666"/>
            <a:ext cx="292152" cy="328655"/>
            <a:chOff x="4164375" y="1677425"/>
            <a:chExt cx="226650" cy="226175"/>
          </a:xfrm>
        </p:grpSpPr>
        <p:sp>
          <p:nvSpPr>
            <p:cNvPr id="768" name="Google Shape;768;p30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30"/>
          <p:cNvGrpSpPr/>
          <p:nvPr/>
        </p:nvGrpSpPr>
        <p:grpSpPr>
          <a:xfrm>
            <a:off x="7162624" y="1496268"/>
            <a:ext cx="291540" cy="328655"/>
            <a:chOff x="5226025" y="1677425"/>
            <a:chExt cx="226175" cy="226175"/>
          </a:xfrm>
        </p:grpSpPr>
        <p:sp>
          <p:nvSpPr>
            <p:cNvPr id="774" name="Google Shape;774;p30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0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30"/>
          <p:cNvGrpSpPr/>
          <p:nvPr/>
        </p:nvGrpSpPr>
        <p:grpSpPr>
          <a:xfrm>
            <a:off x="6649141" y="1496757"/>
            <a:ext cx="291540" cy="328655"/>
            <a:chOff x="4835275" y="1198350"/>
            <a:chExt cx="226175" cy="226175"/>
          </a:xfrm>
        </p:grpSpPr>
        <p:sp>
          <p:nvSpPr>
            <p:cNvPr id="777" name="Google Shape;777;p30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0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30"/>
          <p:cNvGrpSpPr/>
          <p:nvPr/>
        </p:nvGrpSpPr>
        <p:grpSpPr>
          <a:xfrm>
            <a:off x="8302192" y="1479599"/>
            <a:ext cx="338685" cy="381838"/>
            <a:chOff x="968775" y="1180050"/>
            <a:chExt cx="262750" cy="262775"/>
          </a:xfrm>
        </p:grpSpPr>
        <p:sp>
          <p:nvSpPr>
            <p:cNvPr id="780" name="Google Shape;780;p30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0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0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30"/>
          <p:cNvGrpSpPr/>
          <p:nvPr/>
        </p:nvGrpSpPr>
        <p:grpSpPr>
          <a:xfrm>
            <a:off x="7681020" y="1551089"/>
            <a:ext cx="376646" cy="238817"/>
            <a:chOff x="1678900" y="1231350"/>
            <a:chExt cx="292200" cy="164350"/>
          </a:xfrm>
        </p:grpSpPr>
        <p:sp>
          <p:nvSpPr>
            <p:cNvPr id="784" name="Google Shape;784;p30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0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30"/>
          <p:cNvSpPr/>
          <p:nvPr/>
        </p:nvSpPr>
        <p:spPr>
          <a:xfrm>
            <a:off x="8971411" y="1468787"/>
            <a:ext cx="239818" cy="386997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30"/>
          <p:cNvGrpSpPr/>
          <p:nvPr/>
        </p:nvGrpSpPr>
        <p:grpSpPr>
          <a:xfrm>
            <a:off x="9401223" y="1472781"/>
            <a:ext cx="313968" cy="376498"/>
            <a:chOff x="2405550" y="1181850"/>
            <a:chExt cx="243575" cy="259100"/>
          </a:xfrm>
        </p:grpSpPr>
        <p:sp>
          <p:nvSpPr>
            <p:cNvPr id="789" name="Google Shape;789;p30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0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0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0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0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30"/>
          <p:cNvSpPr/>
          <p:nvPr/>
        </p:nvSpPr>
        <p:spPr>
          <a:xfrm>
            <a:off x="9998819" y="1498252"/>
            <a:ext cx="291540" cy="328655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30"/>
          <p:cNvGrpSpPr/>
          <p:nvPr/>
        </p:nvGrpSpPr>
        <p:grpSpPr>
          <a:xfrm>
            <a:off x="10408782" y="1470438"/>
            <a:ext cx="279455" cy="381184"/>
            <a:chOff x="3086700" y="1180050"/>
            <a:chExt cx="216800" cy="262325"/>
          </a:xfrm>
        </p:grpSpPr>
        <p:sp>
          <p:nvSpPr>
            <p:cNvPr id="797" name="Google Shape;797;p30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0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30"/>
          <p:cNvGrpSpPr/>
          <p:nvPr/>
        </p:nvGrpSpPr>
        <p:grpSpPr>
          <a:xfrm>
            <a:off x="10902292" y="1457796"/>
            <a:ext cx="222546" cy="406468"/>
            <a:chOff x="3741075" y="1171575"/>
            <a:chExt cx="172650" cy="279725"/>
          </a:xfrm>
        </p:grpSpPr>
        <p:sp>
          <p:nvSpPr>
            <p:cNvPr id="800" name="Google Shape;800;p30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30"/>
          <p:cNvSpPr/>
          <p:nvPr/>
        </p:nvSpPr>
        <p:spPr>
          <a:xfrm>
            <a:off x="11355869" y="1471968"/>
            <a:ext cx="341585" cy="381802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30"/>
          <p:cNvGrpSpPr/>
          <p:nvPr/>
        </p:nvGrpSpPr>
        <p:grpSpPr>
          <a:xfrm>
            <a:off x="4582089" y="2251471"/>
            <a:ext cx="342745" cy="270349"/>
            <a:chOff x="952700" y="1101100"/>
            <a:chExt cx="265900" cy="186050"/>
          </a:xfrm>
        </p:grpSpPr>
        <p:sp>
          <p:nvSpPr>
            <p:cNvPr id="806" name="Google Shape;806;p30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9" name="Google Shape;809;p30"/>
          <p:cNvSpPr/>
          <p:nvPr/>
        </p:nvSpPr>
        <p:spPr>
          <a:xfrm>
            <a:off x="5097603" y="2163675"/>
            <a:ext cx="240366" cy="3863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5509450" y="2192902"/>
            <a:ext cx="386410" cy="425613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6067499" y="2192975"/>
            <a:ext cx="351929" cy="320917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6662400" y="2233654"/>
            <a:ext cx="303624" cy="359134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30"/>
          <p:cNvGrpSpPr/>
          <p:nvPr/>
        </p:nvGrpSpPr>
        <p:grpSpPr>
          <a:xfrm>
            <a:off x="7201982" y="2228670"/>
            <a:ext cx="309940" cy="366908"/>
            <a:chOff x="5583325" y="1073450"/>
            <a:chExt cx="240450" cy="252500"/>
          </a:xfrm>
        </p:grpSpPr>
        <p:sp>
          <p:nvSpPr>
            <p:cNvPr id="814" name="Google Shape;814;p30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0"/>
          <p:cNvGrpSpPr/>
          <p:nvPr/>
        </p:nvGrpSpPr>
        <p:grpSpPr>
          <a:xfrm>
            <a:off x="7680966" y="2215657"/>
            <a:ext cx="377194" cy="314415"/>
            <a:chOff x="1502275" y="3638775"/>
            <a:chExt cx="292625" cy="216375"/>
          </a:xfrm>
        </p:grpSpPr>
        <p:sp>
          <p:nvSpPr>
            <p:cNvPr id="819" name="Google Shape;819;p30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30"/>
          <p:cNvGrpSpPr/>
          <p:nvPr/>
        </p:nvGrpSpPr>
        <p:grpSpPr>
          <a:xfrm>
            <a:off x="8220127" y="2156138"/>
            <a:ext cx="345581" cy="386343"/>
            <a:chOff x="3171000" y="4021950"/>
            <a:chExt cx="268100" cy="265875"/>
          </a:xfrm>
        </p:grpSpPr>
        <p:sp>
          <p:nvSpPr>
            <p:cNvPr id="825" name="Google Shape;825;p30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30"/>
          <p:cNvSpPr/>
          <p:nvPr/>
        </p:nvSpPr>
        <p:spPr>
          <a:xfrm>
            <a:off x="8733666" y="2196029"/>
            <a:ext cx="384670" cy="43433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0"/>
          <p:cNvSpPr/>
          <p:nvPr/>
        </p:nvSpPr>
        <p:spPr>
          <a:xfrm>
            <a:off x="9274893" y="2179452"/>
            <a:ext cx="343293" cy="387142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30"/>
          <p:cNvGrpSpPr/>
          <p:nvPr/>
        </p:nvGrpSpPr>
        <p:grpSpPr>
          <a:xfrm>
            <a:off x="9767610" y="2211215"/>
            <a:ext cx="326053" cy="367562"/>
            <a:chOff x="5684575" y="4038000"/>
            <a:chExt cx="252950" cy="252950"/>
          </a:xfrm>
        </p:grpSpPr>
        <p:sp>
          <p:nvSpPr>
            <p:cNvPr id="830" name="Google Shape;830;p30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30"/>
          <p:cNvGrpSpPr/>
          <p:nvPr/>
        </p:nvGrpSpPr>
        <p:grpSpPr>
          <a:xfrm>
            <a:off x="10353099" y="2167239"/>
            <a:ext cx="240946" cy="425867"/>
            <a:chOff x="1982675" y="3599525"/>
            <a:chExt cx="186925" cy="293075"/>
          </a:xfrm>
        </p:grpSpPr>
        <p:sp>
          <p:nvSpPr>
            <p:cNvPr id="837" name="Google Shape;837;p30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30"/>
          <p:cNvGrpSpPr/>
          <p:nvPr/>
        </p:nvGrpSpPr>
        <p:grpSpPr>
          <a:xfrm>
            <a:off x="10846424" y="2167236"/>
            <a:ext cx="173661" cy="425250"/>
            <a:chOff x="2397075" y="3602200"/>
            <a:chExt cx="134725" cy="292650"/>
          </a:xfrm>
        </p:grpSpPr>
        <p:sp>
          <p:nvSpPr>
            <p:cNvPr id="843" name="Google Shape;843;p30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30"/>
          <p:cNvGrpSpPr/>
          <p:nvPr/>
        </p:nvGrpSpPr>
        <p:grpSpPr>
          <a:xfrm>
            <a:off x="4631143" y="2897203"/>
            <a:ext cx="240366" cy="409048"/>
            <a:chOff x="2717350" y="3603525"/>
            <a:chExt cx="186475" cy="281500"/>
          </a:xfrm>
        </p:grpSpPr>
        <p:sp>
          <p:nvSpPr>
            <p:cNvPr id="849" name="Google Shape;849;p30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30"/>
          <p:cNvSpPr/>
          <p:nvPr/>
        </p:nvSpPr>
        <p:spPr>
          <a:xfrm>
            <a:off x="11275906" y="2196283"/>
            <a:ext cx="377806" cy="35724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4" name="Google Shape;854;p30"/>
          <p:cNvGrpSpPr/>
          <p:nvPr/>
        </p:nvGrpSpPr>
        <p:grpSpPr>
          <a:xfrm>
            <a:off x="5061592" y="2908226"/>
            <a:ext cx="323765" cy="386997"/>
            <a:chOff x="3927075" y="3612900"/>
            <a:chExt cx="251175" cy="266325"/>
          </a:xfrm>
        </p:grpSpPr>
        <p:sp>
          <p:nvSpPr>
            <p:cNvPr id="855" name="Google Shape;855;p30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5576517" y="2971785"/>
            <a:ext cx="327760" cy="370141"/>
            <a:chOff x="4324975" y="3617800"/>
            <a:chExt cx="254275" cy="254725"/>
          </a:xfrm>
        </p:grpSpPr>
        <p:sp>
          <p:nvSpPr>
            <p:cNvPr id="858" name="Google Shape;858;p30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30"/>
          <p:cNvGrpSpPr/>
          <p:nvPr/>
        </p:nvGrpSpPr>
        <p:grpSpPr>
          <a:xfrm>
            <a:off x="6096854" y="3041788"/>
            <a:ext cx="389890" cy="232096"/>
            <a:chOff x="4728650" y="3665975"/>
            <a:chExt cx="302475" cy="159725"/>
          </a:xfrm>
        </p:grpSpPr>
        <p:sp>
          <p:nvSpPr>
            <p:cNvPr id="862" name="Google Shape;862;p30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30"/>
          <p:cNvGrpSpPr/>
          <p:nvPr/>
        </p:nvGrpSpPr>
        <p:grpSpPr>
          <a:xfrm>
            <a:off x="6610313" y="2996116"/>
            <a:ext cx="373165" cy="301446"/>
            <a:chOff x="5164925" y="3642775"/>
            <a:chExt cx="289500" cy="207450"/>
          </a:xfrm>
        </p:grpSpPr>
        <p:sp>
          <p:nvSpPr>
            <p:cNvPr id="865" name="Google Shape;865;p30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0" name="Google Shape;870;p30"/>
          <p:cNvSpPr/>
          <p:nvPr/>
        </p:nvSpPr>
        <p:spPr>
          <a:xfrm>
            <a:off x="7205191" y="2907057"/>
            <a:ext cx="351929" cy="396696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0"/>
          <p:cNvSpPr/>
          <p:nvPr/>
        </p:nvSpPr>
        <p:spPr>
          <a:xfrm>
            <a:off x="7697049" y="2941102"/>
            <a:ext cx="326020" cy="328655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0"/>
          <p:cNvSpPr/>
          <p:nvPr/>
        </p:nvSpPr>
        <p:spPr>
          <a:xfrm>
            <a:off x="8162942" y="2929632"/>
            <a:ext cx="310520" cy="35157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0"/>
          <p:cNvSpPr/>
          <p:nvPr/>
        </p:nvSpPr>
        <p:spPr>
          <a:xfrm>
            <a:off x="8730151" y="2851001"/>
            <a:ext cx="342713" cy="3863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0"/>
          <p:cNvSpPr/>
          <p:nvPr/>
        </p:nvSpPr>
        <p:spPr>
          <a:xfrm>
            <a:off x="9227412" y="2850692"/>
            <a:ext cx="342713" cy="386997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0"/>
          <p:cNvSpPr/>
          <p:nvPr/>
        </p:nvSpPr>
        <p:spPr>
          <a:xfrm>
            <a:off x="9724674" y="2842640"/>
            <a:ext cx="331789" cy="447918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0"/>
          <p:cNvSpPr/>
          <p:nvPr/>
        </p:nvSpPr>
        <p:spPr>
          <a:xfrm>
            <a:off x="10324090" y="2902858"/>
            <a:ext cx="290992" cy="36705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30"/>
          <p:cNvGrpSpPr/>
          <p:nvPr/>
        </p:nvGrpSpPr>
        <p:grpSpPr>
          <a:xfrm>
            <a:off x="10827476" y="2905881"/>
            <a:ext cx="319124" cy="356700"/>
            <a:chOff x="5717150" y="2098500"/>
            <a:chExt cx="247575" cy="245475"/>
          </a:xfrm>
        </p:grpSpPr>
        <p:sp>
          <p:nvSpPr>
            <p:cNvPr id="878" name="Google Shape;878;p30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1" name="Google Shape;881;p30"/>
          <p:cNvSpPr/>
          <p:nvPr/>
        </p:nvSpPr>
        <p:spPr>
          <a:xfrm>
            <a:off x="11373288" y="2836096"/>
            <a:ext cx="276039" cy="416168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0"/>
          <p:cNvSpPr/>
          <p:nvPr/>
        </p:nvSpPr>
        <p:spPr>
          <a:xfrm>
            <a:off x="4574666" y="3687955"/>
            <a:ext cx="359953" cy="27034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0"/>
          <p:cNvSpPr/>
          <p:nvPr/>
        </p:nvSpPr>
        <p:spPr>
          <a:xfrm>
            <a:off x="5082604" y="3667525"/>
            <a:ext cx="291572" cy="311181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4" name="Google Shape;884;p30"/>
          <p:cNvGrpSpPr/>
          <p:nvPr/>
        </p:nvGrpSpPr>
        <p:grpSpPr>
          <a:xfrm>
            <a:off x="5532516" y="3588933"/>
            <a:ext cx="343293" cy="338391"/>
            <a:chOff x="6435300" y="2742175"/>
            <a:chExt cx="266325" cy="232875"/>
          </a:xfrm>
        </p:grpSpPr>
        <p:sp>
          <p:nvSpPr>
            <p:cNvPr id="885" name="Google Shape;885;p30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30"/>
          <p:cNvGrpSpPr/>
          <p:nvPr/>
        </p:nvGrpSpPr>
        <p:grpSpPr>
          <a:xfrm>
            <a:off x="6563934" y="3673807"/>
            <a:ext cx="325473" cy="366908"/>
            <a:chOff x="674800" y="2146225"/>
            <a:chExt cx="252500" cy="252500"/>
          </a:xfrm>
        </p:grpSpPr>
        <p:sp>
          <p:nvSpPr>
            <p:cNvPr id="888" name="Google Shape;888;p30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30"/>
          <p:cNvGrpSpPr/>
          <p:nvPr/>
        </p:nvGrpSpPr>
        <p:grpSpPr>
          <a:xfrm>
            <a:off x="7076062" y="3686058"/>
            <a:ext cx="325472" cy="366908"/>
            <a:chOff x="2164225" y="2146225"/>
            <a:chExt cx="252500" cy="252500"/>
          </a:xfrm>
        </p:grpSpPr>
        <p:sp>
          <p:nvSpPr>
            <p:cNvPr id="893" name="Google Shape;893;p30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30"/>
          <p:cNvGrpSpPr/>
          <p:nvPr/>
        </p:nvGrpSpPr>
        <p:grpSpPr>
          <a:xfrm>
            <a:off x="6049381" y="3686148"/>
            <a:ext cx="326053" cy="367562"/>
            <a:chOff x="689975" y="1737200"/>
            <a:chExt cx="252950" cy="252950"/>
          </a:xfrm>
        </p:grpSpPr>
        <p:sp>
          <p:nvSpPr>
            <p:cNvPr id="898" name="Google Shape;898;p30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30"/>
          <p:cNvGrpSpPr/>
          <p:nvPr/>
        </p:nvGrpSpPr>
        <p:grpSpPr>
          <a:xfrm>
            <a:off x="7589038" y="3675347"/>
            <a:ext cx="326053" cy="366908"/>
            <a:chOff x="2961350" y="1740750"/>
            <a:chExt cx="252950" cy="252500"/>
          </a:xfrm>
        </p:grpSpPr>
        <p:sp>
          <p:nvSpPr>
            <p:cNvPr id="905" name="Google Shape;905;p30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30"/>
          <p:cNvSpPr/>
          <p:nvPr/>
        </p:nvSpPr>
        <p:spPr>
          <a:xfrm>
            <a:off x="8138266" y="3707823"/>
            <a:ext cx="324348" cy="366646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30"/>
          <p:cNvGrpSpPr/>
          <p:nvPr/>
        </p:nvGrpSpPr>
        <p:grpSpPr>
          <a:xfrm>
            <a:off x="8645615" y="3618736"/>
            <a:ext cx="265115" cy="401274"/>
            <a:chOff x="4026550" y="3640100"/>
            <a:chExt cx="205675" cy="276150"/>
          </a:xfrm>
        </p:grpSpPr>
        <p:sp>
          <p:nvSpPr>
            <p:cNvPr id="913" name="Google Shape;913;p30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30"/>
          <p:cNvSpPr/>
          <p:nvPr/>
        </p:nvSpPr>
        <p:spPr>
          <a:xfrm>
            <a:off x="9134224" y="3691991"/>
            <a:ext cx="311068" cy="386997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30"/>
          <p:cNvGrpSpPr/>
          <p:nvPr/>
        </p:nvGrpSpPr>
        <p:grpSpPr>
          <a:xfrm>
            <a:off x="9662742" y="3724277"/>
            <a:ext cx="342713" cy="314269"/>
            <a:chOff x="853250" y="4006875"/>
            <a:chExt cx="265875" cy="216275"/>
          </a:xfrm>
        </p:grpSpPr>
        <p:sp>
          <p:nvSpPr>
            <p:cNvPr id="921" name="Google Shape;921;p30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30"/>
          <p:cNvGrpSpPr/>
          <p:nvPr/>
        </p:nvGrpSpPr>
        <p:grpSpPr>
          <a:xfrm>
            <a:off x="10810534" y="3687585"/>
            <a:ext cx="239786" cy="387651"/>
            <a:chOff x="1978675" y="3981800"/>
            <a:chExt cx="186025" cy="266775"/>
          </a:xfrm>
        </p:grpSpPr>
        <p:sp>
          <p:nvSpPr>
            <p:cNvPr id="924" name="Google Shape;924;p30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30"/>
          <p:cNvSpPr/>
          <p:nvPr/>
        </p:nvSpPr>
        <p:spPr>
          <a:xfrm>
            <a:off x="10225064" y="3713675"/>
            <a:ext cx="309940" cy="343622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30"/>
          <p:cNvGrpSpPr/>
          <p:nvPr/>
        </p:nvGrpSpPr>
        <p:grpSpPr>
          <a:xfrm>
            <a:off x="11330121" y="3697667"/>
            <a:ext cx="325473" cy="367562"/>
            <a:chOff x="480325" y="3970200"/>
            <a:chExt cx="252500" cy="252950"/>
          </a:xfrm>
        </p:grpSpPr>
        <p:sp>
          <p:nvSpPr>
            <p:cNvPr id="928" name="Google Shape;928;p30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30"/>
          <p:cNvSpPr/>
          <p:nvPr/>
        </p:nvSpPr>
        <p:spPr>
          <a:xfrm>
            <a:off x="4660451" y="4352379"/>
            <a:ext cx="188613" cy="328655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30"/>
          <p:cNvGrpSpPr/>
          <p:nvPr/>
        </p:nvGrpSpPr>
        <p:grpSpPr>
          <a:xfrm>
            <a:off x="5049840" y="4326176"/>
            <a:ext cx="326053" cy="366908"/>
            <a:chOff x="5745250" y="4378350"/>
            <a:chExt cx="252950" cy="252500"/>
          </a:xfrm>
        </p:grpSpPr>
        <p:sp>
          <p:nvSpPr>
            <p:cNvPr id="935" name="Google Shape;935;p30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30"/>
          <p:cNvGrpSpPr/>
          <p:nvPr/>
        </p:nvGrpSpPr>
        <p:grpSpPr>
          <a:xfrm>
            <a:off x="5546621" y="4330717"/>
            <a:ext cx="326053" cy="367562"/>
            <a:chOff x="6130650" y="4381475"/>
            <a:chExt cx="252950" cy="252950"/>
          </a:xfrm>
        </p:grpSpPr>
        <p:sp>
          <p:nvSpPr>
            <p:cNvPr id="938" name="Google Shape;938;p30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0" name="Google Shape;940;p30"/>
          <p:cNvSpPr/>
          <p:nvPr/>
        </p:nvSpPr>
        <p:spPr>
          <a:xfrm>
            <a:off x="6051532" y="4350162"/>
            <a:ext cx="315128" cy="337628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1" name="Google Shape;941;p30"/>
          <p:cNvGrpSpPr/>
          <p:nvPr/>
        </p:nvGrpSpPr>
        <p:grpSpPr>
          <a:xfrm>
            <a:off x="6529224" y="4357702"/>
            <a:ext cx="343293" cy="319573"/>
            <a:chOff x="6919750" y="1464650"/>
            <a:chExt cx="266325" cy="219925"/>
          </a:xfrm>
        </p:grpSpPr>
        <p:sp>
          <p:nvSpPr>
            <p:cNvPr id="942" name="Google Shape;942;p30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30"/>
          <p:cNvGrpSpPr/>
          <p:nvPr/>
        </p:nvGrpSpPr>
        <p:grpSpPr>
          <a:xfrm>
            <a:off x="7046422" y="4331865"/>
            <a:ext cx="357697" cy="362367"/>
            <a:chOff x="4759875" y="1027050"/>
            <a:chExt cx="277500" cy="249375"/>
          </a:xfrm>
        </p:grpSpPr>
        <p:sp>
          <p:nvSpPr>
            <p:cNvPr id="945" name="Google Shape;945;p30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30"/>
          <p:cNvGrpSpPr/>
          <p:nvPr/>
        </p:nvGrpSpPr>
        <p:grpSpPr>
          <a:xfrm>
            <a:off x="7577124" y="4314748"/>
            <a:ext cx="363434" cy="365818"/>
            <a:chOff x="3357900" y="1057675"/>
            <a:chExt cx="281950" cy="251750"/>
          </a:xfrm>
        </p:grpSpPr>
        <p:sp>
          <p:nvSpPr>
            <p:cNvPr id="951" name="Google Shape;951;p30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4" name="Google Shape;954;p30"/>
          <p:cNvGrpSpPr/>
          <p:nvPr/>
        </p:nvGrpSpPr>
        <p:grpSpPr>
          <a:xfrm>
            <a:off x="8126238" y="4298764"/>
            <a:ext cx="186325" cy="428483"/>
            <a:chOff x="3783900" y="1046675"/>
            <a:chExt cx="144550" cy="294875"/>
          </a:xfrm>
        </p:grpSpPr>
        <p:sp>
          <p:nvSpPr>
            <p:cNvPr id="955" name="Google Shape;955;p30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7" name="Google Shape;957;p30"/>
          <p:cNvSpPr/>
          <p:nvPr/>
        </p:nvSpPr>
        <p:spPr>
          <a:xfrm>
            <a:off x="8644930" y="4325460"/>
            <a:ext cx="250743" cy="386997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8" name="Google Shape;958;p30"/>
          <p:cNvGrpSpPr/>
          <p:nvPr/>
        </p:nvGrpSpPr>
        <p:grpSpPr>
          <a:xfrm>
            <a:off x="9009901" y="4039645"/>
            <a:ext cx="538802" cy="718885"/>
            <a:chOff x="238550" y="1487175"/>
            <a:chExt cx="418000" cy="494725"/>
          </a:xfrm>
        </p:grpSpPr>
        <p:sp>
          <p:nvSpPr>
            <p:cNvPr id="959" name="Google Shape;959;p30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8" name="Google Shape;968;p30"/>
          <p:cNvSpPr/>
          <p:nvPr/>
        </p:nvSpPr>
        <p:spPr>
          <a:xfrm>
            <a:off x="9663790" y="4468255"/>
            <a:ext cx="365141" cy="231733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0"/>
          <p:cNvSpPr/>
          <p:nvPr/>
        </p:nvSpPr>
        <p:spPr>
          <a:xfrm>
            <a:off x="10143585" y="4373082"/>
            <a:ext cx="343293" cy="401274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0" name="Google Shape;970;p30"/>
          <p:cNvGrpSpPr/>
          <p:nvPr/>
        </p:nvGrpSpPr>
        <p:grpSpPr>
          <a:xfrm>
            <a:off x="10711347" y="4386110"/>
            <a:ext cx="355603" cy="387796"/>
            <a:chOff x="6010925" y="3998175"/>
            <a:chExt cx="275875" cy="266875"/>
          </a:xfrm>
        </p:grpSpPr>
        <p:sp>
          <p:nvSpPr>
            <p:cNvPr id="971" name="Google Shape;971;p30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30"/>
          <p:cNvGrpSpPr/>
          <p:nvPr/>
        </p:nvGrpSpPr>
        <p:grpSpPr>
          <a:xfrm>
            <a:off x="11297864" y="4408376"/>
            <a:ext cx="343293" cy="328655"/>
            <a:chOff x="6866650" y="1038650"/>
            <a:chExt cx="266325" cy="226175"/>
          </a:xfrm>
        </p:grpSpPr>
        <p:sp>
          <p:nvSpPr>
            <p:cNvPr id="977" name="Google Shape;977;p30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0" name="Google Shape;980;p30"/>
          <p:cNvGrpSpPr/>
          <p:nvPr/>
        </p:nvGrpSpPr>
        <p:grpSpPr>
          <a:xfrm>
            <a:off x="7144399" y="819140"/>
            <a:ext cx="265695" cy="386343"/>
            <a:chOff x="2033075" y="2942475"/>
            <a:chExt cx="206125" cy="265875"/>
          </a:xfrm>
        </p:grpSpPr>
        <p:sp>
          <p:nvSpPr>
            <p:cNvPr id="981" name="Google Shape;981;p30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7" name="Google Shape;987;p30"/>
          <p:cNvSpPr/>
          <p:nvPr/>
        </p:nvSpPr>
        <p:spPr>
          <a:xfrm>
            <a:off x="4574682" y="5024146"/>
            <a:ext cx="274879" cy="42459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30"/>
          <p:cNvGrpSpPr/>
          <p:nvPr/>
        </p:nvGrpSpPr>
        <p:grpSpPr>
          <a:xfrm>
            <a:off x="5055180" y="5061671"/>
            <a:ext cx="317448" cy="386343"/>
            <a:chOff x="3081775" y="1061400"/>
            <a:chExt cx="246275" cy="265875"/>
          </a:xfrm>
        </p:grpSpPr>
        <p:sp>
          <p:nvSpPr>
            <p:cNvPr id="989" name="Google Shape;989;p30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30"/>
          <p:cNvGrpSpPr/>
          <p:nvPr/>
        </p:nvGrpSpPr>
        <p:grpSpPr>
          <a:xfrm>
            <a:off x="5582458" y="5105990"/>
            <a:ext cx="359985" cy="347436"/>
            <a:chOff x="2847150" y="1805000"/>
            <a:chExt cx="279275" cy="239100"/>
          </a:xfrm>
        </p:grpSpPr>
        <p:sp>
          <p:nvSpPr>
            <p:cNvPr id="993" name="Google Shape;993;p30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5" name="Google Shape;995;p30"/>
          <p:cNvSpPr/>
          <p:nvPr/>
        </p:nvSpPr>
        <p:spPr>
          <a:xfrm>
            <a:off x="6155558" y="5160543"/>
            <a:ext cx="377194" cy="20292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6" name="Google Shape;996;p30"/>
          <p:cNvGrpSpPr/>
          <p:nvPr/>
        </p:nvGrpSpPr>
        <p:grpSpPr>
          <a:xfrm>
            <a:off x="6734301" y="5047113"/>
            <a:ext cx="343293" cy="386997"/>
            <a:chOff x="6435300" y="1095300"/>
            <a:chExt cx="266325" cy="266325"/>
          </a:xfrm>
        </p:grpSpPr>
        <p:sp>
          <p:nvSpPr>
            <p:cNvPr id="997" name="Google Shape;997;p30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0" name="Google Shape;1000;p30"/>
          <p:cNvSpPr/>
          <p:nvPr/>
        </p:nvSpPr>
        <p:spPr>
          <a:xfrm>
            <a:off x="7295169" y="5063135"/>
            <a:ext cx="240366" cy="353285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30"/>
          <p:cNvSpPr/>
          <p:nvPr/>
        </p:nvSpPr>
        <p:spPr>
          <a:xfrm>
            <a:off x="7744982" y="5032944"/>
            <a:ext cx="304752" cy="329309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2" name="Google Shape;1002;p30"/>
          <p:cNvGrpSpPr/>
          <p:nvPr/>
        </p:nvGrpSpPr>
        <p:grpSpPr>
          <a:xfrm>
            <a:off x="8253620" y="5041877"/>
            <a:ext cx="293828" cy="386997"/>
            <a:chOff x="4506525" y="1060950"/>
            <a:chExt cx="227950" cy="266325"/>
          </a:xfrm>
        </p:grpSpPr>
        <p:sp>
          <p:nvSpPr>
            <p:cNvPr id="1003" name="Google Shape;1003;p30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0" name="Google Shape;1010;p30"/>
          <p:cNvSpPr/>
          <p:nvPr/>
        </p:nvSpPr>
        <p:spPr>
          <a:xfrm>
            <a:off x="8709055" y="5174230"/>
            <a:ext cx="377226" cy="135211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0"/>
          <p:cNvSpPr/>
          <p:nvPr/>
        </p:nvSpPr>
        <p:spPr>
          <a:xfrm>
            <a:off x="9682112" y="5125553"/>
            <a:ext cx="299596" cy="381802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2" name="Google Shape;1012;p30"/>
          <p:cNvGrpSpPr/>
          <p:nvPr/>
        </p:nvGrpSpPr>
        <p:grpSpPr>
          <a:xfrm>
            <a:off x="9241264" y="5122815"/>
            <a:ext cx="244974" cy="379840"/>
            <a:chOff x="867500" y="3647700"/>
            <a:chExt cx="190050" cy="261400"/>
          </a:xfrm>
        </p:grpSpPr>
        <p:sp>
          <p:nvSpPr>
            <p:cNvPr id="1013" name="Google Shape;1013;p30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8" name="Google Shape;1018;p30"/>
          <p:cNvSpPr/>
          <p:nvPr/>
        </p:nvSpPr>
        <p:spPr>
          <a:xfrm>
            <a:off x="10176534" y="5090200"/>
            <a:ext cx="347869" cy="328691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30"/>
          <p:cNvSpPr/>
          <p:nvPr/>
        </p:nvSpPr>
        <p:spPr>
          <a:xfrm>
            <a:off x="10764054" y="5088854"/>
            <a:ext cx="299016" cy="386016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0" name="Google Shape;1020;p30"/>
          <p:cNvGrpSpPr/>
          <p:nvPr/>
        </p:nvGrpSpPr>
        <p:grpSpPr>
          <a:xfrm>
            <a:off x="11328095" y="5076891"/>
            <a:ext cx="292120" cy="424596"/>
            <a:chOff x="3707175" y="1322350"/>
            <a:chExt cx="226625" cy="292200"/>
          </a:xfrm>
        </p:grpSpPr>
        <p:sp>
          <p:nvSpPr>
            <p:cNvPr id="1021" name="Google Shape;1021;p30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0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1"/>
          <p:cNvSpPr txBox="1"/>
          <p:nvPr>
            <p:ph type="title"/>
          </p:nvPr>
        </p:nvSpPr>
        <p:spPr>
          <a:xfrm>
            <a:off x="2810300" y="457200"/>
            <a:ext cx="85452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Credits</a:t>
            </a:r>
            <a:endParaRPr/>
          </a:p>
        </p:txBody>
      </p:sp>
      <p:sp>
        <p:nvSpPr>
          <p:cNvPr id="1028" name="Google Shape;1028;p31"/>
          <p:cNvSpPr txBox="1"/>
          <p:nvPr>
            <p:ph idx="1" type="body"/>
          </p:nvPr>
        </p:nvSpPr>
        <p:spPr>
          <a:xfrm>
            <a:off x="2810300" y="2176350"/>
            <a:ext cx="85452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Presentation Template: SlidesMania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Images: Unsplash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/>
          <p:nvPr>
            <p:ph type="title"/>
          </p:nvPr>
        </p:nvSpPr>
        <p:spPr>
          <a:xfrm>
            <a:off x="2810300" y="1371600"/>
            <a:ext cx="85452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talking po</a:t>
            </a:r>
            <a:r>
              <a:rPr lang="es-ES">
                <a:solidFill>
                  <a:srgbClr val="B28CCB"/>
                </a:solidFill>
              </a:rPr>
              <a:t>i</a:t>
            </a:r>
            <a:r>
              <a:rPr lang="es-ES"/>
              <a:t>nts here or a summary of your presentation.</a:t>
            </a:r>
            <a:endParaRPr/>
          </a:p>
        </p:txBody>
      </p:sp>
      <p:sp>
        <p:nvSpPr>
          <p:cNvPr id="232" name="Google Shape;232;p13"/>
          <p:cNvSpPr txBox="1"/>
          <p:nvPr>
            <p:ph idx="1" type="body"/>
          </p:nvPr>
        </p:nvSpPr>
        <p:spPr>
          <a:xfrm>
            <a:off x="2810300" y="3471750"/>
            <a:ext cx="8545200" cy="20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66CD8"/>
              </a:buClr>
              <a:buSzPts val="3000"/>
              <a:buChar char="❏"/>
            </a:pPr>
            <a:r>
              <a:rPr lang="es-ES" sz="3000"/>
              <a:t>We will talk about this first.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28CCB"/>
              </a:buClr>
              <a:buSzPts val="3000"/>
              <a:buChar char="❏"/>
            </a:pPr>
            <a:r>
              <a:rPr lang="es-ES" sz="3000"/>
              <a:t>We will talk about this second.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215D"/>
              </a:buClr>
              <a:buSzPts val="3000"/>
              <a:buChar char="❏"/>
            </a:pPr>
            <a:r>
              <a:rPr lang="es-ES" sz="3000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>
            <p:ph type="title"/>
          </p:nvPr>
        </p:nvSpPr>
        <p:spPr>
          <a:xfrm>
            <a:off x="2399125" y="1709750"/>
            <a:ext cx="7279200" cy="285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/>
              <a:t>We will talk about this f</a:t>
            </a:r>
            <a:r>
              <a:rPr lang="es-ES" sz="7200">
                <a:solidFill>
                  <a:srgbClr val="65215D"/>
                </a:solidFill>
              </a:rPr>
              <a:t>i</a:t>
            </a:r>
            <a:r>
              <a:rPr lang="es-ES" sz="7200"/>
              <a:t>rst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type="title"/>
          </p:nvPr>
        </p:nvSpPr>
        <p:spPr>
          <a:xfrm>
            <a:off x="3880414" y="574450"/>
            <a:ext cx="7510200" cy="160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</a:t>
            </a:r>
            <a:r>
              <a:rPr lang="es-ES">
                <a:solidFill>
                  <a:srgbClr val="7EB1EA"/>
                </a:solidFill>
              </a:rPr>
              <a:t>i</a:t>
            </a:r>
            <a:r>
              <a:rPr lang="es-ES"/>
              <a:t>tle here</a:t>
            </a:r>
            <a:endParaRPr/>
          </a:p>
        </p:txBody>
      </p:sp>
      <p:sp>
        <p:nvSpPr>
          <p:cNvPr id="243" name="Google Shape;243;p15"/>
          <p:cNvSpPr txBox="1"/>
          <p:nvPr>
            <p:ph idx="1" type="body"/>
          </p:nvPr>
        </p:nvSpPr>
        <p:spPr>
          <a:xfrm>
            <a:off x="3880349" y="2293600"/>
            <a:ext cx="7510200" cy="23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/>
              <a:t>One of the keys to an effective presentation is keeping it simple, concentrate on your core message.</a:t>
            </a:r>
            <a:endParaRPr sz="24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400"/>
              <a:t>Make it easy for your audience to understand and respond.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type="title"/>
          </p:nvPr>
        </p:nvSpPr>
        <p:spPr>
          <a:xfrm>
            <a:off x="2406425" y="1262100"/>
            <a:ext cx="7361400" cy="441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ma</a:t>
            </a:r>
            <a:r>
              <a:rPr lang="es-ES">
                <a:solidFill>
                  <a:srgbClr val="7083DE"/>
                </a:solidFill>
              </a:rPr>
              <a:t>i</a:t>
            </a:r>
            <a:r>
              <a:rPr lang="es-ES"/>
              <a:t>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>
            <p:ph type="title"/>
          </p:nvPr>
        </p:nvSpPr>
        <p:spPr>
          <a:xfrm>
            <a:off x="838200" y="1942700"/>
            <a:ext cx="10515600" cy="301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GREAT </a:t>
            </a:r>
            <a:r>
              <a:rPr lang="es-ES">
                <a:solidFill>
                  <a:srgbClr val="B28CCB"/>
                </a:solidFill>
              </a:rPr>
              <a:t>I</a:t>
            </a:r>
            <a:r>
              <a:rPr lang="es-ES"/>
              <a:t>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/>
          <p:nvPr>
            <p:ph type="title"/>
          </p:nvPr>
        </p:nvSpPr>
        <p:spPr>
          <a:xfrm>
            <a:off x="838200" y="441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</a:t>
            </a:r>
            <a:r>
              <a:rPr lang="es-ES">
                <a:solidFill>
                  <a:srgbClr val="000000"/>
                </a:solidFill>
              </a:rPr>
              <a:t>split </a:t>
            </a:r>
            <a:r>
              <a:rPr lang="es-ES"/>
              <a:t>your c</a:t>
            </a:r>
            <a:r>
              <a:rPr lang="es-ES">
                <a:solidFill>
                  <a:srgbClr val="9A69BB"/>
                </a:solidFill>
              </a:rPr>
              <a:t>o</a:t>
            </a:r>
            <a:r>
              <a:rPr lang="es-ES"/>
              <a:t>ntent</a:t>
            </a:r>
            <a:endParaRPr/>
          </a:p>
        </p:txBody>
      </p:sp>
      <p:sp>
        <p:nvSpPr>
          <p:cNvPr id="259" name="Google Shape;259;p18"/>
          <p:cNvSpPr txBox="1"/>
          <p:nvPr>
            <p:ph idx="1" type="body"/>
          </p:nvPr>
        </p:nvSpPr>
        <p:spPr>
          <a:xfrm>
            <a:off x="838200" y="1913525"/>
            <a:ext cx="5122800" cy="3083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/>
              <a:t>Remember that most of our presentation templates allow you to change the colors by going into the master – this works both in PowerPoint and Google Slides – , so you can adapt them to your needs</a:t>
            </a:r>
            <a:endParaRPr/>
          </a:p>
        </p:txBody>
      </p:sp>
      <p:sp>
        <p:nvSpPr>
          <p:cNvPr id="260" name="Google Shape;260;p18"/>
          <p:cNvSpPr txBox="1"/>
          <p:nvPr>
            <p:ph idx="1" type="body"/>
          </p:nvPr>
        </p:nvSpPr>
        <p:spPr>
          <a:xfrm>
            <a:off x="6231125" y="1913525"/>
            <a:ext cx="5122800" cy="3083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/>
          <p:nvPr>
            <p:ph type="title"/>
          </p:nvPr>
        </p:nvSpPr>
        <p:spPr>
          <a:xfrm>
            <a:off x="533400" y="669925"/>
            <a:ext cx="9131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Add your title h</a:t>
            </a:r>
            <a:r>
              <a:rPr lang="es-ES">
                <a:solidFill>
                  <a:srgbClr val="566CD8"/>
                </a:solidFill>
              </a:rPr>
              <a:t>e</a:t>
            </a:r>
            <a:r>
              <a:rPr lang="es-ES"/>
              <a:t>re.</a:t>
            </a:r>
            <a:endParaRPr/>
          </a:p>
        </p:txBody>
      </p:sp>
      <p:sp>
        <p:nvSpPr>
          <p:cNvPr id="266" name="Google Shape;266;p19"/>
          <p:cNvSpPr txBox="1"/>
          <p:nvPr>
            <p:ph idx="1" type="body"/>
          </p:nvPr>
        </p:nvSpPr>
        <p:spPr>
          <a:xfrm>
            <a:off x="533400" y="2130425"/>
            <a:ext cx="2885700" cy="38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Did you know that pandas don’t hibernate?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When winter approaches, they head lower down their mountain homes to warmer temperatures, where they continue to chomp away on bamboo!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67" name="Google Shape;267;p19"/>
          <p:cNvSpPr txBox="1"/>
          <p:nvPr>
            <p:ph idx="2" type="body"/>
          </p:nvPr>
        </p:nvSpPr>
        <p:spPr>
          <a:xfrm>
            <a:off x="3656158" y="2130425"/>
            <a:ext cx="2885700" cy="38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Did you know that a cat uses its whiskers as feelers to determine if a space is too small to squeeze through?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Also, cats love to sleep. A fifteen-year-old cat has probably spent ten years of its life sleeping.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68" name="Google Shape;268;p19"/>
          <p:cNvSpPr txBox="1"/>
          <p:nvPr>
            <p:ph idx="2" type="body"/>
          </p:nvPr>
        </p:nvSpPr>
        <p:spPr>
          <a:xfrm>
            <a:off x="6778904" y="2130425"/>
            <a:ext cx="2885700" cy="382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Did you know that elephants can sense storms?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2200"/>
              <a:t>Elephants may be able to detect a thunderstorm from hundreds of miles away, and will head towards it, looking for water.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37_Alban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